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4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5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8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drawings/drawing2.xml" ContentType="application/vnd.openxmlformats-officedocument.drawingml.chartshapes+xml"/>
  <Override PartName="/ppt/charts/chart19.xml" ContentType="application/vnd.openxmlformats-officedocument.drawingml.chart+xml"/>
  <Override PartName="/ppt/drawings/drawing3.xml" ContentType="application/vnd.openxmlformats-officedocument.drawingml.chartshapes+xml"/>
  <Override PartName="/ppt/charts/chart20.xml" ContentType="application/vnd.openxmlformats-officedocument.drawingml.chart+xml"/>
  <Override PartName="/ppt/drawings/drawing4.xml" ContentType="application/vnd.openxmlformats-officedocument.drawingml.chartshapes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theme/themeOverride1.xml" ContentType="application/vnd.openxmlformats-officedocument.themeOverr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theme/themeOverride2.xml" ContentType="application/vnd.openxmlformats-officedocument.themeOverride+xml"/>
  <Override PartName="/ppt/charts/chart29.xml" ContentType="application/vnd.openxmlformats-officedocument.drawingml.chart+xml"/>
  <Override PartName="/ppt/theme/themeOverride3.xml" ContentType="application/vnd.openxmlformats-officedocument.themeOverride+xml"/>
  <Override PartName="/ppt/notesSlides/notesSlide24.xml" ContentType="application/vnd.openxmlformats-officedocument.presentationml.notesSlid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theme/themeOverride4.xml" ContentType="application/vnd.openxmlformats-officedocument.themeOverride+xml"/>
  <Override PartName="/ppt/charts/chart3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3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3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4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4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4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4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4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48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49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50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51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5.xml" ContentType="application/vnd.openxmlformats-officedocument.presentationml.notesSlide+xml"/>
  <Override PartName="/ppt/charts/chart52.xml" ContentType="application/vnd.openxmlformats-officedocument.drawingml.chart+xml"/>
  <Override PartName="/ppt/notesSlides/notesSlide26.xml" ContentType="application/vnd.openxmlformats-officedocument.presentationml.notesSlid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56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57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7.xml" ContentType="application/vnd.openxmlformats-officedocument.presentationml.notesSlide+xml"/>
  <Override PartName="/ppt/charts/chart58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59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60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61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62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09" r:id="rId5"/>
    <p:sldMasterId id="2147483739" r:id="rId6"/>
    <p:sldMasterId id="2147484159" r:id="rId7"/>
    <p:sldMasterId id="2147484189" r:id="rId8"/>
    <p:sldMasterId id="2147484399" r:id="rId9"/>
    <p:sldMasterId id="2147484436" r:id="rId10"/>
    <p:sldMasterId id="2147484467" r:id="rId11"/>
    <p:sldMasterId id="2147484497" r:id="rId12"/>
  </p:sldMasterIdLst>
  <p:notesMasterIdLst>
    <p:notesMasterId r:id="rId165"/>
  </p:notesMasterIdLst>
  <p:handoutMasterIdLst>
    <p:handoutMasterId r:id="rId166"/>
  </p:handoutMasterIdLst>
  <p:sldIdLst>
    <p:sldId id="257" r:id="rId13"/>
    <p:sldId id="1166" r:id="rId14"/>
    <p:sldId id="2076137482" r:id="rId15"/>
    <p:sldId id="1009" r:id="rId16"/>
    <p:sldId id="1152" r:id="rId17"/>
    <p:sldId id="273" r:id="rId18"/>
    <p:sldId id="551" r:id="rId19"/>
    <p:sldId id="2145706904" r:id="rId20"/>
    <p:sldId id="1153" r:id="rId21"/>
    <p:sldId id="281" r:id="rId22"/>
    <p:sldId id="280" r:id="rId23"/>
    <p:sldId id="2145706905" r:id="rId24"/>
    <p:sldId id="278" r:id="rId25"/>
    <p:sldId id="1091" r:id="rId26"/>
    <p:sldId id="1155" r:id="rId27"/>
    <p:sldId id="2145706906" r:id="rId28"/>
    <p:sldId id="1087" r:id="rId29"/>
    <p:sldId id="1143" r:id="rId30"/>
    <p:sldId id="2145706907" r:id="rId31"/>
    <p:sldId id="1088" r:id="rId32"/>
    <p:sldId id="1244" r:id="rId33"/>
    <p:sldId id="282" r:id="rId34"/>
    <p:sldId id="961" r:id="rId35"/>
    <p:sldId id="283" r:id="rId36"/>
    <p:sldId id="284" r:id="rId37"/>
    <p:sldId id="553" r:id="rId38"/>
    <p:sldId id="1268" r:id="rId39"/>
    <p:sldId id="286" r:id="rId40"/>
    <p:sldId id="288" r:id="rId41"/>
    <p:sldId id="780" r:id="rId42"/>
    <p:sldId id="1265" r:id="rId43"/>
    <p:sldId id="1090" r:id="rId44"/>
    <p:sldId id="1266" r:id="rId45"/>
    <p:sldId id="2076137463" r:id="rId46"/>
    <p:sldId id="2076137483" r:id="rId47"/>
    <p:sldId id="2076137508" r:id="rId48"/>
    <p:sldId id="2145706903" r:id="rId49"/>
    <p:sldId id="2076137456" r:id="rId50"/>
    <p:sldId id="1200" r:id="rId51"/>
    <p:sldId id="1202" r:id="rId52"/>
    <p:sldId id="1180" r:id="rId53"/>
    <p:sldId id="1264" r:id="rId54"/>
    <p:sldId id="1160" r:id="rId55"/>
    <p:sldId id="1046" r:id="rId56"/>
    <p:sldId id="1069" r:id="rId57"/>
    <p:sldId id="914" r:id="rId58"/>
    <p:sldId id="892" r:id="rId59"/>
    <p:sldId id="271" r:id="rId60"/>
    <p:sldId id="272" r:id="rId61"/>
    <p:sldId id="2145706908" r:id="rId62"/>
    <p:sldId id="1065" r:id="rId63"/>
    <p:sldId id="1049" r:id="rId64"/>
    <p:sldId id="1051" r:id="rId65"/>
    <p:sldId id="2076137434" r:id="rId66"/>
    <p:sldId id="2076137438" r:id="rId67"/>
    <p:sldId id="2076137435" r:id="rId68"/>
    <p:sldId id="2076137439" r:id="rId69"/>
    <p:sldId id="2076137436" r:id="rId70"/>
    <p:sldId id="2076137440" r:id="rId71"/>
    <p:sldId id="2076137437" r:id="rId72"/>
    <p:sldId id="2076137441" r:id="rId73"/>
    <p:sldId id="2145706909" r:id="rId74"/>
    <p:sldId id="2145706910" r:id="rId75"/>
    <p:sldId id="2145706919" r:id="rId76"/>
    <p:sldId id="2145706920" r:id="rId77"/>
    <p:sldId id="2145706921" r:id="rId78"/>
    <p:sldId id="2145706922" r:id="rId79"/>
    <p:sldId id="2145706923" r:id="rId80"/>
    <p:sldId id="2145706924" r:id="rId81"/>
    <p:sldId id="312" r:id="rId82"/>
    <p:sldId id="313" r:id="rId83"/>
    <p:sldId id="364" r:id="rId84"/>
    <p:sldId id="2145706911" r:id="rId85"/>
    <p:sldId id="2145706912" r:id="rId86"/>
    <p:sldId id="1195" r:id="rId87"/>
    <p:sldId id="1181" r:id="rId88"/>
    <p:sldId id="2076137458" r:id="rId89"/>
    <p:sldId id="2145706913" r:id="rId90"/>
    <p:sldId id="1184" r:id="rId91"/>
    <p:sldId id="2145706914" r:id="rId92"/>
    <p:sldId id="1185" r:id="rId93"/>
    <p:sldId id="2145706915" r:id="rId94"/>
    <p:sldId id="1187" r:id="rId95"/>
    <p:sldId id="2145706916" r:id="rId96"/>
    <p:sldId id="1189" r:id="rId97"/>
    <p:sldId id="2145706917" r:id="rId98"/>
    <p:sldId id="1190" r:id="rId99"/>
    <p:sldId id="380" r:id="rId100"/>
    <p:sldId id="381" r:id="rId101"/>
    <p:sldId id="2076137465" r:id="rId102"/>
    <p:sldId id="2076137466" r:id="rId103"/>
    <p:sldId id="789" r:id="rId104"/>
    <p:sldId id="320" r:id="rId105"/>
    <p:sldId id="722" r:id="rId106"/>
    <p:sldId id="2145706918" r:id="rId107"/>
    <p:sldId id="319" r:id="rId108"/>
    <p:sldId id="1243" r:id="rId109"/>
    <p:sldId id="531" r:id="rId110"/>
    <p:sldId id="993" r:id="rId111"/>
    <p:sldId id="677" r:id="rId112"/>
    <p:sldId id="527" r:id="rId113"/>
    <p:sldId id="704" r:id="rId114"/>
    <p:sldId id="1246" r:id="rId115"/>
    <p:sldId id="1241" r:id="rId116"/>
    <p:sldId id="529" r:id="rId117"/>
    <p:sldId id="525" r:id="rId118"/>
    <p:sldId id="1014" r:id="rId119"/>
    <p:sldId id="1004" r:id="rId120"/>
    <p:sldId id="1131" r:id="rId121"/>
    <p:sldId id="442" r:id="rId122"/>
    <p:sldId id="1132" r:id="rId123"/>
    <p:sldId id="922" r:id="rId124"/>
    <p:sldId id="923" r:id="rId125"/>
    <p:sldId id="924" r:id="rId126"/>
    <p:sldId id="925" r:id="rId127"/>
    <p:sldId id="908" r:id="rId128"/>
    <p:sldId id="909" r:id="rId129"/>
    <p:sldId id="910" r:id="rId130"/>
    <p:sldId id="1112" r:id="rId131"/>
    <p:sldId id="1263" r:id="rId132"/>
    <p:sldId id="1239" r:id="rId133"/>
    <p:sldId id="1237" r:id="rId134"/>
    <p:sldId id="416" r:id="rId135"/>
    <p:sldId id="330" r:id="rId136"/>
    <p:sldId id="331" r:id="rId137"/>
    <p:sldId id="1236" r:id="rId138"/>
    <p:sldId id="1238" r:id="rId139"/>
    <p:sldId id="1205" r:id="rId140"/>
    <p:sldId id="920" r:id="rId141"/>
    <p:sldId id="1047" r:id="rId142"/>
    <p:sldId id="1113" r:id="rId143"/>
    <p:sldId id="347" r:id="rId144"/>
    <p:sldId id="678" r:id="rId145"/>
    <p:sldId id="687" r:id="rId146"/>
    <p:sldId id="349" r:id="rId147"/>
    <p:sldId id="1137" r:id="rId148"/>
    <p:sldId id="1138" r:id="rId149"/>
    <p:sldId id="260" r:id="rId150"/>
    <p:sldId id="869" r:id="rId151"/>
    <p:sldId id="2145706926" r:id="rId152"/>
    <p:sldId id="863" r:id="rId153"/>
    <p:sldId id="810" r:id="rId154"/>
    <p:sldId id="2145706927" r:id="rId155"/>
    <p:sldId id="2145706928" r:id="rId156"/>
    <p:sldId id="2145706929" r:id="rId157"/>
    <p:sldId id="490" r:id="rId158"/>
    <p:sldId id="258" r:id="rId159"/>
    <p:sldId id="259" r:id="rId160"/>
    <p:sldId id="2145706925" r:id="rId161"/>
    <p:sldId id="1206" r:id="rId162"/>
    <p:sldId id="1165" r:id="rId163"/>
    <p:sldId id="385" r:id="rId164"/>
  </p:sldIdLst>
  <p:sldSz cx="9144000" cy="5143500" type="screen16x9"/>
  <p:notesSz cx="6797675" cy="9926638"/>
  <p:defaultTextStyle>
    <a:defPPr>
      <a:defRPr lang="fi-FI"/>
    </a:defPPr>
    <a:lvl1pPr marL="0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1pPr>
    <a:lvl2pPr marL="339932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2pPr>
    <a:lvl3pPr marL="679871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3pPr>
    <a:lvl4pPr marL="1019807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4pPr>
    <a:lvl5pPr marL="1359744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5pPr>
    <a:lvl6pPr marL="1699681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6pPr>
    <a:lvl7pPr marL="2039614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7pPr>
    <a:lvl8pPr marL="2379548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8pPr>
    <a:lvl9pPr marL="2719486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ukonen Sini" initials="KS" lastIdx="7" clrIdx="0">
    <p:extLst>
      <p:ext uri="{19B8F6BF-5375-455C-9EA6-DF929625EA0E}">
        <p15:presenceInfo xmlns:p15="http://schemas.microsoft.com/office/powerpoint/2012/main" userId="S-1-5-21-1871869801-2214748161-1963216912-12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FF"/>
    <a:srgbClr val="0ACFCF"/>
    <a:srgbClr val="216657"/>
    <a:srgbClr val="333333"/>
    <a:srgbClr val="24215C"/>
    <a:srgbClr val="736B2B"/>
    <a:srgbClr val="2E0538"/>
    <a:srgbClr val="542B1F"/>
    <a:srgbClr val="2B4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6B1823-F865-4E4F-A431-8AF9944BDC49}" v="34" dt="2023-01-16T06:12:37.023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732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024"/>
    </p:cViewPr>
  </p:sorterViewPr>
  <p:notesViewPr>
    <p:cSldViewPr snapToGrid="0">
      <p:cViewPr varScale="1">
        <p:scale>
          <a:sx n="47" d="100"/>
          <a:sy n="47" d="100"/>
        </p:scale>
        <p:origin x="2792" y="4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63" Type="http://schemas.openxmlformats.org/officeDocument/2006/relationships/slide" Target="slides/slide51.xml"/><Relationship Id="rId84" Type="http://schemas.openxmlformats.org/officeDocument/2006/relationships/slide" Target="slides/slide72.xml"/><Relationship Id="rId138" Type="http://schemas.openxmlformats.org/officeDocument/2006/relationships/slide" Target="slides/slide126.xml"/><Relationship Id="rId159" Type="http://schemas.openxmlformats.org/officeDocument/2006/relationships/slide" Target="slides/slide147.xml"/><Relationship Id="rId170" Type="http://schemas.openxmlformats.org/officeDocument/2006/relationships/theme" Target="theme/theme1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0.xml"/><Relationship Id="rId53" Type="http://schemas.openxmlformats.org/officeDocument/2006/relationships/slide" Target="slides/slide41.xml"/><Relationship Id="rId74" Type="http://schemas.openxmlformats.org/officeDocument/2006/relationships/slide" Target="slides/slide62.xml"/><Relationship Id="rId128" Type="http://schemas.openxmlformats.org/officeDocument/2006/relationships/slide" Target="slides/slide116.xml"/><Relationship Id="rId149" Type="http://schemas.openxmlformats.org/officeDocument/2006/relationships/slide" Target="slides/slide137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3.xml"/><Relationship Id="rId160" Type="http://schemas.openxmlformats.org/officeDocument/2006/relationships/slide" Target="slides/slide148.xml"/><Relationship Id="rId22" Type="http://schemas.openxmlformats.org/officeDocument/2006/relationships/slide" Target="slides/slide10.xml"/><Relationship Id="rId43" Type="http://schemas.openxmlformats.org/officeDocument/2006/relationships/slide" Target="slides/slide31.xml"/><Relationship Id="rId64" Type="http://schemas.openxmlformats.org/officeDocument/2006/relationships/slide" Target="slides/slide52.xml"/><Relationship Id="rId118" Type="http://schemas.openxmlformats.org/officeDocument/2006/relationships/slide" Target="slides/slide106.xml"/><Relationship Id="rId139" Type="http://schemas.openxmlformats.org/officeDocument/2006/relationships/slide" Target="slides/slide127.xml"/><Relationship Id="rId85" Type="http://schemas.openxmlformats.org/officeDocument/2006/relationships/slide" Target="slides/slide73.xml"/><Relationship Id="rId150" Type="http://schemas.openxmlformats.org/officeDocument/2006/relationships/slide" Target="slides/slide138.xml"/><Relationship Id="rId171" Type="http://schemas.openxmlformats.org/officeDocument/2006/relationships/tableStyles" Target="tableStyles.xml"/><Relationship Id="rId12" Type="http://schemas.openxmlformats.org/officeDocument/2006/relationships/slideMaster" Target="slideMasters/slideMaster9.xml"/><Relationship Id="rId33" Type="http://schemas.openxmlformats.org/officeDocument/2006/relationships/slide" Target="slides/slide21.xml"/><Relationship Id="rId108" Type="http://schemas.openxmlformats.org/officeDocument/2006/relationships/slide" Target="slides/slide96.xml"/><Relationship Id="rId129" Type="http://schemas.openxmlformats.org/officeDocument/2006/relationships/slide" Target="slides/slide117.xml"/><Relationship Id="rId54" Type="http://schemas.openxmlformats.org/officeDocument/2006/relationships/slide" Target="slides/slide42.xml"/><Relationship Id="rId75" Type="http://schemas.openxmlformats.org/officeDocument/2006/relationships/slide" Target="slides/slide63.xml"/><Relationship Id="rId96" Type="http://schemas.openxmlformats.org/officeDocument/2006/relationships/slide" Target="slides/slide84.xml"/><Relationship Id="rId140" Type="http://schemas.openxmlformats.org/officeDocument/2006/relationships/slide" Target="slides/slide128.xml"/><Relationship Id="rId161" Type="http://schemas.openxmlformats.org/officeDocument/2006/relationships/slide" Target="slides/slide14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slide" Target="slides/slide107.xml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130" Type="http://schemas.openxmlformats.org/officeDocument/2006/relationships/slide" Target="slides/slide118.xml"/><Relationship Id="rId135" Type="http://schemas.openxmlformats.org/officeDocument/2006/relationships/slide" Target="slides/slide123.xml"/><Relationship Id="rId151" Type="http://schemas.openxmlformats.org/officeDocument/2006/relationships/slide" Target="slides/slide139.xml"/><Relationship Id="rId156" Type="http://schemas.openxmlformats.org/officeDocument/2006/relationships/slide" Target="slides/slide144.xml"/><Relationship Id="rId172" Type="http://schemas.microsoft.com/office/2016/11/relationships/changesInfo" Target="changesInfos/changesInfo1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slide" Target="slides/slide108.xml"/><Relationship Id="rId125" Type="http://schemas.openxmlformats.org/officeDocument/2006/relationships/slide" Target="slides/slide113.xml"/><Relationship Id="rId141" Type="http://schemas.openxmlformats.org/officeDocument/2006/relationships/slide" Target="slides/slide129.xml"/><Relationship Id="rId146" Type="http://schemas.openxmlformats.org/officeDocument/2006/relationships/slide" Target="slides/slide134.xml"/><Relationship Id="rId167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162" Type="http://schemas.openxmlformats.org/officeDocument/2006/relationships/slide" Target="slides/slide150.xml"/><Relationship Id="rId2" Type="http://schemas.openxmlformats.org/officeDocument/2006/relationships/customXml" Target="../customXml/item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131" Type="http://schemas.openxmlformats.org/officeDocument/2006/relationships/slide" Target="slides/slide119.xml"/><Relationship Id="rId136" Type="http://schemas.openxmlformats.org/officeDocument/2006/relationships/slide" Target="slides/slide124.xml"/><Relationship Id="rId157" Type="http://schemas.openxmlformats.org/officeDocument/2006/relationships/slide" Target="slides/slide14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52" Type="http://schemas.openxmlformats.org/officeDocument/2006/relationships/slide" Target="slides/slide140.xml"/><Relationship Id="rId173" Type="http://schemas.microsoft.com/office/2015/10/relationships/revisionInfo" Target="revisionInfo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26" Type="http://schemas.openxmlformats.org/officeDocument/2006/relationships/slide" Target="slides/slide114.xml"/><Relationship Id="rId147" Type="http://schemas.openxmlformats.org/officeDocument/2006/relationships/slide" Target="slides/slide135.xml"/><Relationship Id="rId16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slide" Target="slides/slide109.xml"/><Relationship Id="rId142" Type="http://schemas.openxmlformats.org/officeDocument/2006/relationships/slide" Target="slides/slide130.xml"/><Relationship Id="rId163" Type="http://schemas.openxmlformats.org/officeDocument/2006/relationships/slide" Target="slides/slide151.xml"/><Relationship Id="rId3" Type="http://schemas.openxmlformats.org/officeDocument/2006/relationships/customXml" Target="../customXml/item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slide" Target="slides/slide104.xml"/><Relationship Id="rId137" Type="http://schemas.openxmlformats.org/officeDocument/2006/relationships/slide" Target="slides/slide125.xml"/><Relationship Id="rId158" Type="http://schemas.openxmlformats.org/officeDocument/2006/relationships/slide" Target="slides/slide146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32" Type="http://schemas.openxmlformats.org/officeDocument/2006/relationships/slide" Target="slides/slide120.xml"/><Relationship Id="rId153" Type="http://schemas.openxmlformats.org/officeDocument/2006/relationships/slide" Target="slides/slide141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27" Type="http://schemas.openxmlformats.org/officeDocument/2006/relationships/slide" Target="slides/slide11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slide" Target="slides/slide110.xml"/><Relationship Id="rId143" Type="http://schemas.openxmlformats.org/officeDocument/2006/relationships/slide" Target="slides/slide131.xml"/><Relationship Id="rId148" Type="http://schemas.openxmlformats.org/officeDocument/2006/relationships/slide" Target="slides/slide136.xml"/><Relationship Id="rId164" Type="http://schemas.openxmlformats.org/officeDocument/2006/relationships/slide" Target="slides/slide152.xml"/><Relationship Id="rId16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4.xml"/><Relationship Id="rId47" Type="http://schemas.openxmlformats.org/officeDocument/2006/relationships/slide" Target="slides/slide35.xml"/><Relationship Id="rId68" Type="http://schemas.openxmlformats.org/officeDocument/2006/relationships/slide" Target="slides/slide56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33" Type="http://schemas.openxmlformats.org/officeDocument/2006/relationships/slide" Target="slides/slide121.xml"/><Relationship Id="rId154" Type="http://schemas.openxmlformats.org/officeDocument/2006/relationships/slide" Target="slides/slide142.xml"/><Relationship Id="rId16" Type="http://schemas.openxmlformats.org/officeDocument/2006/relationships/slide" Target="slides/slide4.xml"/><Relationship Id="rId37" Type="http://schemas.openxmlformats.org/officeDocument/2006/relationships/slide" Target="slides/slide25.xml"/><Relationship Id="rId58" Type="http://schemas.openxmlformats.org/officeDocument/2006/relationships/slide" Target="slides/slide46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slide" Target="slides/slide111.xml"/><Relationship Id="rId144" Type="http://schemas.openxmlformats.org/officeDocument/2006/relationships/slide" Target="slides/slide132.xml"/><Relationship Id="rId90" Type="http://schemas.openxmlformats.org/officeDocument/2006/relationships/slide" Target="slides/slide78.xml"/><Relationship Id="rId165" Type="http://schemas.openxmlformats.org/officeDocument/2006/relationships/notesMaster" Target="notesMasters/notesMaster1.xml"/><Relationship Id="rId27" Type="http://schemas.openxmlformats.org/officeDocument/2006/relationships/slide" Target="slides/slide15.xml"/><Relationship Id="rId48" Type="http://schemas.openxmlformats.org/officeDocument/2006/relationships/slide" Target="slides/slide36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34" Type="http://schemas.openxmlformats.org/officeDocument/2006/relationships/slide" Target="slides/slide122.xml"/><Relationship Id="rId80" Type="http://schemas.openxmlformats.org/officeDocument/2006/relationships/slide" Target="slides/slide68.xml"/><Relationship Id="rId155" Type="http://schemas.openxmlformats.org/officeDocument/2006/relationships/slide" Target="slides/slide143.xml"/><Relationship Id="rId17" Type="http://schemas.openxmlformats.org/officeDocument/2006/relationships/slide" Target="slides/slide5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24" Type="http://schemas.openxmlformats.org/officeDocument/2006/relationships/slide" Target="slides/slide112.xml"/><Relationship Id="rId70" Type="http://schemas.openxmlformats.org/officeDocument/2006/relationships/slide" Target="slides/slide58.xml"/><Relationship Id="rId91" Type="http://schemas.openxmlformats.org/officeDocument/2006/relationships/slide" Target="slides/slide79.xml"/><Relationship Id="rId145" Type="http://schemas.openxmlformats.org/officeDocument/2006/relationships/slide" Target="slides/slide133.xml"/><Relationship Id="rId166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utaporras Petteri" userId="81ae4bc9-51ec-4b09-af2d-f08f9486593f" providerId="ADAL" clId="{CA6B1823-F865-4E4F-A431-8AF9944BDC49}"/>
    <pc:docChg chg="modSld">
      <pc:chgData name="Rautaporras Petteri" userId="81ae4bc9-51ec-4b09-af2d-f08f9486593f" providerId="ADAL" clId="{CA6B1823-F865-4E4F-A431-8AF9944BDC49}" dt="2023-01-16T06:23:33.640" v="68" actId="20577"/>
      <pc:docMkLst>
        <pc:docMk/>
      </pc:docMkLst>
      <pc:sldChg chg="modSp mod">
        <pc:chgData name="Rautaporras Petteri" userId="81ae4bc9-51ec-4b09-af2d-f08f9486593f" providerId="ADAL" clId="{CA6B1823-F865-4E4F-A431-8AF9944BDC49}" dt="2023-01-16T06:23:33.640" v="68" actId="20577"/>
        <pc:sldMkLst>
          <pc:docMk/>
          <pc:sldMk cId="106633291" sldId="258"/>
        </pc:sldMkLst>
        <pc:spChg chg="mod">
          <ac:chgData name="Rautaporras Petteri" userId="81ae4bc9-51ec-4b09-af2d-f08f9486593f" providerId="ADAL" clId="{CA6B1823-F865-4E4F-A431-8AF9944BDC49}" dt="2023-01-16T06:23:33.640" v="68" actId="20577"/>
          <ac:spMkLst>
            <pc:docMk/>
            <pc:sldMk cId="106633291" sldId="258"/>
            <ac:spMk id="29" creationId="{00000000-0000-0000-0000-000000000000}"/>
          </ac:spMkLst>
        </pc:spChg>
        <pc:spChg chg="mod">
          <ac:chgData name="Rautaporras Petteri" userId="81ae4bc9-51ec-4b09-af2d-f08f9486593f" providerId="ADAL" clId="{CA6B1823-F865-4E4F-A431-8AF9944BDC49}" dt="2023-01-16T06:23:08.724" v="67" actId="20577"/>
          <ac:spMkLst>
            <pc:docMk/>
            <pc:sldMk cId="106633291" sldId="258"/>
            <ac:spMk id="30" creationId="{00000000-0000-0000-0000-000000000000}"/>
          </ac:spMkLst>
        </pc:spChg>
        <pc:spChg chg="mod">
          <ac:chgData name="Rautaporras Petteri" userId="81ae4bc9-51ec-4b09-af2d-f08f9486593f" providerId="ADAL" clId="{CA6B1823-F865-4E4F-A431-8AF9944BDC49}" dt="2023-01-16T06:22:41.309" v="65" actId="20577"/>
          <ac:spMkLst>
            <pc:docMk/>
            <pc:sldMk cId="106633291" sldId="258"/>
            <ac:spMk id="31" creationId="{00000000-0000-0000-0000-000000000000}"/>
          </ac:spMkLst>
        </pc:spChg>
      </pc:sldChg>
      <pc:sldChg chg="modSp">
        <pc:chgData name="Rautaporras Petteri" userId="81ae4bc9-51ec-4b09-af2d-f08f9486593f" providerId="ADAL" clId="{CA6B1823-F865-4E4F-A431-8AF9944BDC49}" dt="2023-01-16T06:12:04.266" v="24"/>
        <pc:sldMkLst>
          <pc:docMk/>
          <pc:sldMk cId="8994202" sldId="284"/>
        </pc:sldMkLst>
        <pc:graphicFrameChg chg="mod">
          <ac:chgData name="Rautaporras Petteri" userId="81ae4bc9-51ec-4b09-af2d-f08f9486593f" providerId="ADAL" clId="{CA6B1823-F865-4E4F-A431-8AF9944BDC49}" dt="2023-01-16T06:12:04.266" v="24"/>
          <ac:graphicFrameMkLst>
            <pc:docMk/>
            <pc:sldMk cId="8994202" sldId="284"/>
            <ac:graphicFrameMk id="11" creationId="{7B69CF5E-5578-44F7-AC45-C3C89F5226BA}"/>
          </ac:graphicFrameMkLst>
        </pc:graphicFrameChg>
      </pc:sldChg>
      <pc:sldChg chg="modSp">
        <pc:chgData name="Rautaporras Petteri" userId="81ae4bc9-51ec-4b09-af2d-f08f9486593f" providerId="ADAL" clId="{CA6B1823-F865-4E4F-A431-8AF9944BDC49}" dt="2023-01-16T06:12:37.023" v="29"/>
        <pc:sldMkLst>
          <pc:docMk/>
          <pc:sldMk cId="206922188" sldId="288"/>
        </pc:sldMkLst>
        <pc:graphicFrameChg chg="mod">
          <ac:chgData name="Rautaporras Petteri" userId="81ae4bc9-51ec-4b09-af2d-f08f9486593f" providerId="ADAL" clId="{CA6B1823-F865-4E4F-A431-8AF9944BDC49}" dt="2023-01-16T06:12:37.023" v="29"/>
          <ac:graphicFrameMkLst>
            <pc:docMk/>
            <pc:sldMk cId="206922188" sldId="288"/>
            <ac:graphicFrameMk id="10" creationId="{00000000-0000-0000-0000-000000000000}"/>
          </ac:graphicFrameMkLst>
        </pc:graphicFrameChg>
      </pc:sldChg>
      <pc:sldChg chg="modSp mod">
        <pc:chgData name="Rautaporras Petteri" userId="81ae4bc9-51ec-4b09-af2d-f08f9486593f" providerId="ADAL" clId="{CA6B1823-F865-4E4F-A431-8AF9944BDC49}" dt="2023-01-16T06:21:45.292" v="64" actId="20577"/>
        <pc:sldMkLst>
          <pc:docMk/>
          <pc:sldMk cId="3316530342" sldId="349"/>
        </pc:sldMkLst>
        <pc:spChg chg="mod">
          <ac:chgData name="Rautaporras Petteri" userId="81ae4bc9-51ec-4b09-af2d-f08f9486593f" providerId="ADAL" clId="{CA6B1823-F865-4E4F-A431-8AF9944BDC49}" dt="2023-01-16T06:21:45.292" v="64" actId="20577"/>
          <ac:spMkLst>
            <pc:docMk/>
            <pc:sldMk cId="3316530342" sldId="349"/>
            <ac:spMk id="2" creationId="{00000000-0000-0000-0000-000000000000}"/>
          </ac:spMkLst>
        </pc:spChg>
      </pc:sldChg>
      <pc:sldChg chg="modSp">
        <pc:chgData name="Rautaporras Petteri" userId="81ae4bc9-51ec-4b09-af2d-f08f9486593f" providerId="ADAL" clId="{CA6B1823-F865-4E4F-A431-8AF9944BDC49}" dt="2023-01-16T06:12:03.108" v="23"/>
        <pc:sldMkLst>
          <pc:docMk/>
          <pc:sldMk cId="4099524607" sldId="553"/>
        </pc:sldMkLst>
        <pc:graphicFrameChg chg="mod">
          <ac:chgData name="Rautaporras Petteri" userId="81ae4bc9-51ec-4b09-af2d-f08f9486593f" providerId="ADAL" clId="{CA6B1823-F865-4E4F-A431-8AF9944BDC49}" dt="2023-01-16T06:12:03.108" v="23"/>
          <ac:graphicFrameMkLst>
            <pc:docMk/>
            <pc:sldMk cId="4099524607" sldId="553"/>
            <ac:graphicFrameMk id="10" creationId="{00000000-0000-0000-0000-000000000000}"/>
          </ac:graphicFrameMkLst>
        </pc:graphicFrameChg>
      </pc:sldChg>
      <pc:sldChg chg="modSp mod">
        <pc:chgData name="Rautaporras Petteri" userId="81ae4bc9-51ec-4b09-af2d-f08f9486593f" providerId="ADAL" clId="{CA6B1823-F865-4E4F-A431-8AF9944BDC49}" dt="2023-01-16T06:21:38.275" v="63" actId="20577"/>
        <pc:sldMkLst>
          <pc:docMk/>
          <pc:sldMk cId="1082780075" sldId="687"/>
        </pc:sldMkLst>
        <pc:spChg chg="mod">
          <ac:chgData name="Rautaporras Petteri" userId="81ae4bc9-51ec-4b09-af2d-f08f9486593f" providerId="ADAL" clId="{CA6B1823-F865-4E4F-A431-8AF9944BDC49}" dt="2023-01-16T06:21:38.275" v="63" actId="20577"/>
          <ac:spMkLst>
            <pc:docMk/>
            <pc:sldMk cId="1082780075" sldId="687"/>
            <ac:spMk id="2" creationId="{33B10470-3D76-41EC-AB92-0163ABDC3C85}"/>
          </ac:spMkLst>
        </pc:spChg>
      </pc:sldChg>
      <pc:sldChg chg="modSp mod">
        <pc:chgData name="Rautaporras Petteri" userId="81ae4bc9-51ec-4b09-af2d-f08f9486593f" providerId="ADAL" clId="{CA6B1823-F865-4E4F-A431-8AF9944BDC49}" dt="2023-01-16T06:14:22.189" v="30" actId="20577"/>
        <pc:sldMkLst>
          <pc:docMk/>
          <pc:sldMk cId="3860510581" sldId="914"/>
        </pc:sldMkLst>
        <pc:spChg chg="mod">
          <ac:chgData name="Rautaporras Petteri" userId="81ae4bc9-51ec-4b09-af2d-f08f9486593f" providerId="ADAL" clId="{CA6B1823-F865-4E4F-A431-8AF9944BDC49}" dt="2023-01-16T06:14:22.189" v="30" actId="20577"/>
          <ac:spMkLst>
            <pc:docMk/>
            <pc:sldMk cId="3860510581" sldId="914"/>
            <ac:spMk id="8" creationId="{00000000-0000-0000-0000-000000000000}"/>
          </ac:spMkLst>
        </pc:spChg>
      </pc:sldChg>
      <pc:sldChg chg="modSp mod">
        <pc:chgData name="Rautaporras Petteri" userId="81ae4bc9-51ec-4b09-af2d-f08f9486593f" providerId="ADAL" clId="{CA6B1823-F865-4E4F-A431-8AF9944BDC49}" dt="2023-01-16T06:20:52.459" v="32" actId="1076"/>
        <pc:sldMkLst>
          <pc:docMk/>
          <pc:sldMk cId="1180028031" sldId="920"/>
        </pc:sldMkLst>
        <pc:spChg chg="mod">
          <ac:chgData name="Rautaporras Petteri" userId="81ae4bc9-51ec-4b09-af2d-f08f9486593f" providerId="ADAL" clId="{CA6B1823-F865-4E4F-A431-8AF9944BDC49}" dt="2023-01-16T06:20:52.459" v="32" actId="1076"/>
          <ac:spMkLst>
            <pc:docMk/>
            <pc:sldMk cId="1180028031" sldId="920"/>
            <ac:spMk id="8" creationId="{00000000-0000-0000-0000-000000000000}"/>
          </ac:spMkLst>
        </pc:spChg>
      </pc:sldChg>
      <pc:sldChg chg="modSp">
        <pc:chgData name="Rautaporras Petteri" userId="81ae4bc9-51ec-4b09-af2d-f08f9486593f" providerId="ADAL" clId="{CA6B1823-F865-4E4F-A431-8AF9944BDC49}" dt="2023-01-16T06:11:27.035" v="3"/>
        <pc:sldMkLst>
          <pc:docMk/>
          <pc:sldMk cId="1974120276" sldId="1091"/>
        </pc:sldMkLst>
        <pc:graphicFrameChg chg="mod">
          <ac:chgData name="Rautaporras Petteri" userId="81ae4bc9-51ec-4b09-af2d-f08f9486593f" providerId="ADAL" clId="{CA6B1823-F865-4E4F-A431-8AF9944BDC49}" dt="2023-01-16T06:11:27.035" v="3"/>
          <ac:graphicFrameMkLst>
            <pc:docMk/>
            <pc:sldMk cId="1974120276" sldId="1091"/>
            <ac:graphicFrameMk id="21" creationId="{C36236B9-A7A2-4CEC-91F2-B85001D7E06D}"/>
          </ac:graphicFrameMkLst>
        </pc:graphicFrameChg>
      </pc:sldChg>
      <pc:sldChg chg="modSp">
        <pc:chgData name="Rautaporras Petteri" userId="81ae4bc9-51ec-4b09-af2d-f08f9486593f" providerId="ADAL" clId="{CA6B1823-F865-4E4F-A431-8AF9944BDC49}" dt="2023-01-16T06:11:27.068" v="12"/>
        <pc:sldMkLst>
          <pc:docMk/>
          <pc:sldMk cId="377213523" sldId="1246"/>
        </pc:sldMkLst>
        <pc:graphicFrameChg chg="mod">
          <ac:chgData name="Rautaporras Petteri" userId="81ae4bc9-51ec-4b09-af2d-f08f9486593f" providerId="ADAL" clId="{CA6B1823-F865-4E4F-A431-8AF9944BDC49}" dt="2023-01-16T06:11:27.068" v="12"/>
          <ac:graphicFrameMkLst>
            <pc:docMk/>
            <pc:sldMk cId="377213523" sldId="1246"/>
            <ac:graphicFrameMk id="9" creationId="{03DE4099-7EBF-4080-9BC7-59AA31D46D91}"/>
          </ac:graphicFrameMkLst>
        </pc:graphicFrameChg>
      </pc:sldChg>
      <pc:sldChg chg="modSp">
        <pc:chgData name="Rautaporras Petteri" userId="81ae4bc9-51ec-4b09-af2d-f08f9486593f" providerId="ADAL" clId="{CA6B1823-F865-4E4F-A431-8AF9944BDC49}" dt="2023-01-16T06:11:32.152" v="14"/>
        <pc:sldMkLst>
          <pc:docMk/>
          <pc:sldMk cId="1543911740" sldId="1268"/>
        </pc:sldMkLst>
        <pc:graphicFrameChg chg="mod">
          <ac:chgData name="Rautaporras Petteri" userId="81ae4bc9-51ec-4b09-af2d-f08f9486593f" providerId="ADAL" clId="{CA6B1823-F865-4E4F-A431-8AF9944BDC49}" dt="2023-01-16T06:11:32.152" v="14"/>
          <ac:graphicFrameMkLst>
            <pc:docMk/>
            <pc:sldMk cId="1543911740" sldId="1268"/>
            <ac:graphicFrameMk id="10" creationId="{00000000-0000-0000-0000-000000000000}"/>
          </ac:graphicFrameMkLst>
        </pc:graphicFrameChg>
      </pc:sldChg>
      <pc:sldChg chg="modSp">
        <pc:chgData name="Rautaporras Petteri" userId="81ae4bc9-51ec-4b09-af2d-f08f9486593f" providerId="ADAL" clId="{CA6B1823-F865-4E4F-A431-8AF9944BDC49}" dt="2023-01-16T06:11:27.039" v="4"/>
        <pc:sldMkLst>
          <pc:docMk/>
          <pc:sldMk cId="1972176252" sldId="2145706909"/>
        </pc:sldMkLst>
        <pc:graphicFrameChg chg="mod">
          <ac:chgData name="Rautaporras Petteri" userId="81ae4bc9-51ec-4b09-af2d-f08f9486593f" providerId="ADAL" clId="{CA6B1823-F865-4E4F-A431-8AF9944BDC49}" dt="2023-01-16T06:11:27.039" v="4"/>
          <ac:graphicFrameMkLst>
            <pc:docMk/>
            <pc:sldMk cId="1972176252" sldId="2145706909"/>
            <ac:graphicFrameMk id="9" creationId="{00000000-0000-0000-0000-000000000000}"/>
          </ac:graphicFrameMkLst>
        </pc:graphicFrameChg>
      </pc:sldChg>
      <pc:sldChg chg="modSp">
        <pc:chgData name="Rautaporras Petteri" userId="81ae4bc9-51ec-4b09-af2d-f08f9486593f" providerId="ADAL" clId="{CA6B1823-F865-4E4F-A431-8AF9944BDC49}" dt="2023-01-16T06:11:27.045" v="5"/>
        <pc:sldMkLst>
          <pc:docMk/>
          <pc:sldMk cId="1755992012" sldId="2145706911"/>
        </pc:sldMkLst>
        <pc:graphicFrameChg chg="mod">
          <ac:chgData name="Rautaporras Petteri" userId="81ae4bc9-51ec-4b09-af2d-f08f9486593f" providerId="ADAL" clId="{CA6B1823-F865-4E4F-A431-8AF9944BDC49}" dt="2023-01-16T06:11:27.045" v="5"/>
          <ac:graphicFrameMkLst>
            <pc:docMk/>
            <pc:sldMk cId="1755992012" sldId="2145706911"/>
            <ac:graphicFrameMk id="9" creationId="{00000000-0000-0000-0000-000000000000}"/>
          </ac:graphicFrameMkLst>
        </pc:graphicFrameChg>
      </pc:sldChg>
      <pc:sldChg chg="modSp">
        <pc:chgData name="Rautaporras Petteri" userId="81ae4bc9-51ec-4b09-af2d-f08f9486593f" providerId="ADAL" clId="{CA6B1823-F865-4E4F-A431-8AF9944BDC49}" dt="2023-01-16T06:11:27.048" v="6"/>
        <pc:sldMkLst>
          <pc:docMk/>
          <pc:sldMk cId="833343493" sldId="2145706912"/>
        </pc:sldMkLst>
        <pc:graphicFrameChg chg="mod">
          <ac:chgData name="Rautaporras Petteri" userId="81ae4bc9-51ec-4b09-af2d-f08f9486593f" providerId="ADAL" clId="{CA6B1823-F865-4E4F-A431-8AF9944BDC49}" dt="2023-01-16T06:11:27.048" v="6"/>
          <ac:graphicFrameMkLst>
            <pc:docMk/>
            <pc:sldMk cId="833343493" sldId="2145706912"/>
            <ac:graphicFrameMk id="9" creationId="{00000000-0000-0000-0000-000000000000}"/>
          </ac:graphicFrameMkLst>
        </pc:graphicFrameChg>
      </pc:sldChg>
      <pc:sldChg chg="modSp">
        <pc:chgData name="Rautaporras Petteri" userId="81ae4bc9-51ec-4b09-af2d-f08f9486593f" providerId="ADAL" clId="{CA6B1823-F865-4E4F-A431-8AF9944BDC49}" dt="2023-01-16T06:11:27.051" v="7"/>
        <pc:sldMkLst>
          <pc:docMk/>
          <pc:sldMk cId="3306537543" sldId="2145706913"/>
        </pc:sldMkLst>
        <pc:graphicFrameChg chg="mod">
          <ac:chgData name="Rautaporras Petteri" userId="81ae4bc9-51ec-4b09-af2d-f08f9486593f" providerId="ADAL" clId="{CA6B1823-F865-4E4F-A431-8AF9944BDC49}" dt="2023-01-16T06:11:27.051" v="7"/>
          <ac:graphicFrameMkLst>
            <pc:docMk/>
            <pc:sldMk cId="3306537543" sldId="2145706913"/>
            <ac:graphicFrameMk id="9" creationId="{00000000-0000-0000-0000-000000000000}"/>
          </ac:graphicFrameMkLst>
        </pc:graphicFrameChg>
      </pc:sldChg>
      <pc:sldChg chg="modSp">
        <pc:chgData name="Rautaporras Petteri" userId="81ae4bc9-51ec-4b09-af2d-f08f9486593f" providerId="ADAL" clId="{CA6B1823-F865-4E4F-A431-8AF9944BDC49}" dt="2023-01-16T06:11:27.054" v="8"/>
        <pc:sldMkLst>
          <pc:docMk/>
          <pc:sldMk cId="3191971866" sldId="2145706914"/>
        </pc:sldMkLst>
        <pc:graphicFrameChg chg="mod">
          <ac:chgData name="Rautaporras Petteri" userId="81ae4bc9-51ec-4b09-af2d-f08f9486593f" providerId="ADAL" clId="{CA6B1823-F865-4E4F-A431-8AF9944BDC49}" dt="2023-01-16T06:11:27.054" v="8"/>
          <ac:graphicFrameMkLst>
            <pc:docMk/>
            <pc:sldMk cId="3191971866" sldId="2145706914"/>
            <ac:graphicFrameMk id="10" creationId="{00000000-0000-0000-0000-000000000000}"/>
          </ac:graphicFrameMkLst>
        </pc:graphicFrameChg>
      </pc:sldChg>
      <pc:sldChg chg="modSp">
        <pc:chgData name="Rautaporras Petteri" userId="81ae4bc9-51ec-4b09-af2d-f08f9486593f" providerId="ADAL" clId="{CA6B1823-F865-4E4F-A431-8AF9944BDC49}" dt="2023-01-16T06:11:27.059" v="9"/>
        <pc:sldMkLst>
          <pc:docMk/>
          <pc:sldMk cId="2044495833" sldId="2145706915"/>
        </pc:sldMkLst>
        <pc:graphicFrameChg chg="mod">
          <ac:chgData name="Rautaporras Petteri" userId="81ae4bc9-51ec-4b09-af2d-f08f9486593f" providerId="ADAL" clId="{CA6B1823-F865-4E4F-A431-8AF9944BDC49}" dt="2023-01-16T06:11:27.059" v="9"/>
          <ac:graphicFrameMkLst>
            <pc:docMk/>
            <pc:sldMk cId="2044495833" sldId="2145706915"/>
            <ac:graphicFrameMk id="9" creationId="{00000000-0000-0000-0000-000000000000}"/>
          </ac:graphicFrameMkLst>
        </pc:graphicFrameChg>
      </pc:sldChg>
      <pc:sldChg chg="modSp">
        <pc:chgData name="Rautaporras Petteri" userId="81ae4bc9-51ec-4b09-af2d-f08f9486593f" providerId="ADAL" clId="{CA6B1823-F865-4E4F-A431-8AF9944BDC49}" dt="2023-01-16T06:11:27.062" v="10"/>
        <pc:sldMkLst>
          <pc:docMk/>
          <pc:sldMk cId="2926433850" sldId="2145706916"/>
        </pc:sldMkLst>
        <pc:graphicFrameChg chg="mod">
          <ac:chgData name="Rautaporras Petteri" userId="81ae4bc9-51ec-4b09-af2d-f08f9486593f" providerId="ADAL" clId="{CA6B1823-F865-4E4F-A431-8AF9944BDC49}" dt="2023-01-16T06:11:27.062" v="10"/>
          <ac:graphicFrameMkLst>
            <pc:docMk/>
            <pc:sldMk cId="2926433850" sldId="2145706916"/>
            <ac:graphicFrameMk id="9" creationId="{00000000-0000-0000-0000-000000000000}"/>
          </ac:graphicFrameMkLst>
        </pc:graphicFrameChg>
      </pc:sldChg>
      <pc:sldChg chg="modSp">
        <pc:chgData name="Rautaporras Petteri" userId="81ae4bc9-51ec-4b09-af2d-f08f9486593f" providerId="ADAL" clId="{CA6B1823-F865-4E4F-A431-8AF9944BDC49}" dt="2023-01-16T06:11:27.066" v="11"/>
        <pc:sldMkLst>
          <pc:docMk/>
          <pc:sldMk cId="1901969791" sldId="2145706917"/>
        </pc:sldMkLst>
        <pc:graphicFrameChg chg="mod">
          <ac:chgData name="Rautaporras Petteri" userId="81ae4bc9-51ec-4b09-af2d-f08f9486593f" providerId="ADAL" clId="{CA6B1823-F865-4E4F-A431-8AF9944BDC49}" dt="2023-01-16T06:11:27.066" v="11"/>
          <ac:graphicFrameMkLst>
            <pc:docMk/>
            <pc:sldMk cId="1901969791" sldId="2145706917"/>
            <ac:graphicFrameMk id="9" creationId="{00000000-0000-0000-0000-00000000000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1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2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3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4.xlsx"/><Relationship Id="rId1" Type="http://schemas.openxmlformats.org/officeDocument/2006/relationships/themeOverride" Target="../theme/themeOverride4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Taul1!$B$1</c:f>
              <c:strCache>
                <c:ptCount val="1"/>
                <c:pt idx="0">
                  <c:v>Suomi</c:v>
                </c:pt>
              </c:strCache>
            </c:strRef>
          </c:tx>
          <c:spPr>
            <a:ln w="50800">
              <a:solidFill>
                <a:schemeClr val="accent5"/>
              </a:solidFill>
            </a:ln>
          </c:spPr>
          <c:marker>
            <c:symbol val="none"/>
          </c:marker>
          <c:cat>
            <c:strRef>
              <c:f>Taul1!$A$2:$A$49</c:f>
              <c:strCache>
                <c:ptCount val="48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  <c:pt idx="46">
                  <c:v>2021</c:v>
                </c:pt>
                <c:pt idx="47">
                  <c:v>2022(1-9)</c:v>
                </c:pt>
              </c:strCache>
            </c:strRef>
          </c:cat>
          <c:val>
            <c:numRef>
              <c:f>Taul1!$B$2:$B$49</c:f>
              <c:numCache>
                <c:formatCode>General</c:formatCode>
                <c:ptCount val="48"/>
                <c:pt idx="0">
                  <c:v>24.5</c:v>
                </c:pt>
                <c:pt idx="1">
                  <c:v>32.799999999999997</c:v>
                </c:pt>
                <c:pt idx="2">
                  <c:v>31.7</c:v>
                </c:pt>
                <c:pt idx="3">
                  <c:v>30.9</c:v>
                </c:pt>
                <c:pt idx="4">
                  <c:v>22.1</c:v>
                </c:pt>
                <c:pt idx="5">
                  <c:v>22</c:v>
                </c:pt>
                <c:pt idx="6">
                  <c:v>30</c:v>
                </c:pt>
                <c:pt idx="7">
                  <c:v>34.9</c:v>
                </c:pt>
                <c:pt idx="8">
                  <c:v>40.1</c:v>
                </c:pt>
                <c:pt idx="9">
                  <c:v>26.8</c:v>
                </c:pt>
                <c:pt idx="10">
                  <c:v>30.7</c:v>
                </c:pt>
                <c:pt idx="11">
                  <c:v>27.2</c:v>
                </c:pt>
                <c:pt idx="12">
                  <c:v>30.8</c:v>
                </c:pt>
                <c:pt idx="13">
                  <c:v>21.3</c:v>
                </c:pt>
                <c:pt idx="14">
                  <c:v>20.100000000000001</c:v>
                </c:pt>
                <c:pt idx="15">
                  <c:v>16.100000000000001</c:v>
                </c:pt>
                <c:pt idx="16">
                  <c:v>6.2</c:v>
                </c:pt>
                <c:pt idx="17">
                  <c:v>3.7</c:v>
                </c:pt>
                <c:pt idx="18">
                  <c:v>5.8</c:v>
                </c:pt>
                <c:pt idx="19">
                  <c:v>5.0999999999999996</c:v>
                </c:pt>
                <c:pt idx="20">
                  <c:v>4.4000000000000004</c:v>
                </c:pt>
                <c:pt idx="21">
                  <c:v>4.8</c:v>
                </c:pt>
                <c:pt idx="22">
                  <c:v>6.1</c:v>
                </c:pt>
                <c:pt idx="23">
                  <c:v>5.2</c:v>
                </c:pt>
                <c:pt idx="24">
                  <c:v>3.6</c:v>
                </c:pt>
                <c:pt idx="25">
                  <c:v>3.8</c:v>
                </c:pt>
                <c:pt idx="26">
                  <c:v>5.4</c:v>
                </c:pt>
                <c:pt idx="27">
                  <c:v>6.3</c:v>
                </c:pt>
                <c:pt idx="28">
                  <c:v>7.6</c:v>
                </c:pt>
                <c:pt idx="29">
                  <c:v>10</c:v>
                </c:pt>
                <c:pt idx="30">
                  <c:v>12.6</c:v>
                </c:pt>
                <c:pt idx="31">
                  <c:v>10.8</c:v>
                </c:pt>
                <c:pt idx="32">
                  <c:v>10.7</c:v>
                </c:pt>
                <c:pt idx="33">
                  <c:v>12.4</c:v>
                </c:pt>
                <c:pt idx="34">
                  <c:v>7.7</c:v>
                </c:pt>
                <c:pt idx="35">
                  <c:v>8.3000000000000007</c:v>
                </c:pt>
                <c:pt idx="36">
                  <c:v>8.9</c:v>
                </c:pt>
                <c:pt idx="37">
                  <c:v>9.6</c:v>
                </c:pt>
                <c:pt idx="38">
                  <c:v>9.4</c:v>
                </c:pt>
                <c:pt idx="39">
                  <c:v>8.1</c:v>
                </c:pt>
                <c:pt idx="40">
                  <c:v>5.2</c:v>
                </c:pt>
                <c:pt idx="41">
                  <c:v>5.5</c:v>
                </c:pt>
                <c:pt idx="42">
                  <c:v>5.8</c:v>
                </c:pt>
                <c:pt idx="43">
                  <c:v>5.4</c:v>
                </c:pt>
                <c:pt idx="44">
                  <c:v>6.2</c:v>
                </c:pt>
                <c:pt idx="45">
                  <c:v>5.3</c:v>
                </c:pt>
                <c:pt idx="46">
                  <c:v>5.7</c:v>
                </c:pt>
                <c:pt idx="47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4B-47E6-8EC3-4FC3401F7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3760720"/>
        <c:axId val="403761112"/>
      </c:lineChart>
      <c:catAx>
        <c:axId val="403760720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 rot="-5400000" vert="horz" anchor="ctr" anchorCtr="0"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03761112"/>
        <c:crosses val="autoZero"/>
        <c:auto val="1"/>
        <c:lblAlgn val="ctr"/>
        <c:lblOffset val="100"/>
        <c:noMultiLvlLbl val="0"/>
      </c:catAx>
      <c:valAx>
        <c:axId val="403761112"/>
        <c:scaling>
          <c:orientation val="minMax"/>
          <c:max val="42"/>
          <c:min val="0"/>
        </c:scaling>
        <c:delete val="0"/>
        <c:axPos val="l"/>
        <c:majorGridlines>
          <c:spPr>
            <a:ln w="3175" cmpd="sng">
              <a:solidFill>
                <a:schemeClr val="tx1">
                  <a:alpha val="20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03760720"/>
        <c:crosses val="autoZero"/>
        <c:crossBetween val="between"/>
        <c:majorUnit val="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4626304515568E-2"/>
          <c:y val="3.3872934059659576E-2"/>
          <c:w val="0.77234394913663618"/>
          <c:h val="0.88516485812511014"/>
        </c:manualLayout>
      </c:layout>
      <c:areaChart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Kotimaahan </c:v>
                </c:pt>
              </c:strCache>
            </c:strRef>
          </c:tx>
          <c:spPr>
            <a:solidFill>
              <a:schemeClr val="accent2"/>
            </a:solidFill>
            <a:ln w="11167">
              <a:noFill/>
              <a:prstDash val="sysDash"/>
            </a:ln>
          </c:spPr>
          <c:cat>
            <c:strRef>
              <c:f>Sheet1!$A$2:$A$53</c:f>
              <c:strCache>
                <c:ptCount val="50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1134.3</c:v>
                </c:pt>
                <c:pt idx="1">
                  <c:v>1097.4000000000001</c:v>
                </c:pt>
                <c:pt idx="2">
                  <c:v>1182.7</c:v>
                </c:pt>
                <c:pt idx="3">
                  <c:v>1025.9000000000001</c:v>
                </c:pt>
                <c:pt idx="4">
                  <c:v>1330.3</c:v>
                </c:pt>
                <c:pt idx="5">
                  <c:v>1659.9</c:v>
                </c:pt>
                <c:pt idx="6">
                  <c:v>1836.4</c:v>
                </c:pt>
                <c:pt idx="7">
                  <c:v>1782.4</c:v>
                </c:pt>
                <c:pt idx="8">
                  <c:v>1677.5</c:v>
                </c:pt>
                <c:pt idx="9">
                  <c:v>1736.6</c:v>
                </c:pt>
                <c:pt idx="10">
                  <c:v>1977.7</c:v>
                </c:pt>
                <c:pt idx="11">
                  <c:v>1600.2</c:v>
                </c:pt>
                <c:pt idx="12">
                  <c:v>1615.6</c:v>
                </c:pt>
                <c:pt idx="13">
                  <c:v>1397.8</c:v>
                </c:pt>
                <c:pt idx="14">
                  <c:v>1503.4</c:v>
                </c:pt>
                <c:pt idx="15">
                  <c:v>1517.2</c:v>
                </c:pt>
                <c:pt idx="16">
                  <c:v>1343.3</c:v>
                </c:pt>
                <c:pt idx="17">
                  <c:v>1535.8</c:v>
                </c:pt>
                <c:pt idx="18">
                  <c:v>1609.4</c:v>
                </c:pt>
                <c:pt idx="19">
                  <c:v>2035.9</c:v>
                </c:pt>
                <c:pt idx="20">
                  <c:v>2108.1</c:v>
                </c:pt>
                <c:pt idx="21">
                  <c:v>2206.8000000000002</c:v>
                </c:pt>
                <c:pt idx="22">
                  <c:v>2321.5</c:v>
                </c:pt>
                <c:pt idx="23">
                  <c:v>2119</c:v>
                </c:pt>
                <c:pt idx="24">
                  <c:v>2144.9</c:v>
                </c:pt>
                <c:pt idx="25">
                  <c:v>2274.9</c:v>
                </c:pt>
                <c:pt idx="26">
                  <c:v>2182.8000000000002</c:v>
                </c:pt>
                <c:pt idx="27">
                  <c:v>1912.9</c:v>
                </c:pt>
                <c:pt idx="28">
                  <c:v>2004.3</c:v>
                </c:pt>
                <c:pt idx="29">
                  <c:v>1995.9</c:v>
                </c:pt>
                <c:pt idx="30">
                  <c:v>1998.1</c:v>
                </c:pt>
                <c:pt idx="31">
                  <c:v>1805.8</c:v>
                </c:pt>
                <c:pt idx="32">
                  <c:v>2013.9</c:v>
                </c:pt>
                <c:pt idx="33">
                  <c:v>2392.9</c:v>
                </c:pt>
                <c:pt idx="34">
                  <c:v>2238.5</c:v>
                </c:pt>
                <c:pt idx="35">
                  <c:v>2212.1999999999998</c:v>
                </c:pt>
                <c:pt idx="36">
                  <c:v>2266.1999999999998</c:v>
                </c:pt>
                <c:pt idx="37">
                  <c:v>2447.9</c:v>
                </c:pt>
                <c:pt idx="38">
                  <c:v>2545.6</c:v>
                </c:pt>
                <c:pt idx="39">
                  <c:v>3014.3</c:v>
                </c:pt>
                <c:pt idx="40">
                  <c:v>2916.2</c:v>
                </c:pt>
                <c:pt idx="41">
                  <c:v>2905.8</c:v>
                </c:pt>
                <c:pt idx="42">
                  <c:v>2823.1</c:v>
                </c:pt>
                <c:pt idx="43">
                  <c:v>2746</c:v>
                </c:pt>
                <c:pt idx="44">
                  <c:v>3408.1</c:v>
                </c:pt>
                <c:pt idx="45">
                  <c:v>3989.1</c:v>
                </c:pt>
                <c:pt idx="46">
                  <c:v>4040.6</c:v>
                </c:pt>
                <c:pt idx="47">
                  <c:v>3984.1</c:v>
                </c:pt>
                <c:pt idx="48">
                  <c:v>3703.9</c:v>
                </c:pt>
                <c:pt idx="49">
                  <c:v>3741.5</c:v>
                </c:pt>
                <c:pt idx="50">
                  <c:v>4170.5</c:v>
                </c:pt>
                <c:pt idx="51">
                  <c:v>4089.7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9-48DF-B9E2-392C6345A84D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Vientiin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1167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cat>
            <c:strRef>
              <c:f>Sheet1!$A$2:$A$53</c:f>
              <c:strCache>
                <c:ptCount val="50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7689.6</c:v>
                </c:pt>
                <c:pt idx="1">
                  <c:v>7388.9</c:v>
                </c:pt>
                <c:pt idx="2">
                  <c:v>7393.3</c:v>
                </c:pt>
                <c:pt idx="3">
                  <c:v>7317.5</c:v>
                </c:pt>
                <c:pt idx="4">
                  <c:v>6361.5</c:v>
                </c:pt>
                <c:pt idx="5">
                  <c:v>6393</c:v>
                </c:pt>
                <c:pt idx="6">
                  <c:v>7211.1</c:v>
                </c:pt>
                <c:pt idx="7">
                  <c:v>7589.4</c:v>
                </c:pt>
                <c:pt idx="8">
                  <c:v>7618.4</c:v>
                </c:pt>
                <c:pt idx="9">
                  <c:v>7719.1</c:v>
                </c:pt>
                <c:pt idx="10">
                  <c:v>7333.6</c:v>
                </c:pt>
                <c:pt idx="11">
                  <c:v>7034.1</c:v>
                </c:pt>
                <c:pt idx="12">
                  <c:v>7337.4</c:v>
                </c:pt>
                <c:pt idx="13">
                  <c:v>7602.3</c:v>
                </c:pt>
                <c:pt idx="14">
                  <c:v>7345</c:v>
                </c:pt>
                <c:pt idx="15">
                  <c:v>7378.4</c:v>
                </c:pt>
                <c:pt idx="16">
                  <c:v>6677.9</c:v>
                </c:pt>
                <c:pt idx="17">
                  <c:v>7255.6</c:v>
                </c:pt>
                <c:pt idx="18">
                  <c:v>7293.9</c:v>
                </c:pt>
                <c:pt idx="19">
                  <c:v>7883.6</c:v>
                </c:pt>
                <c:pt idx="20">
                  <c:v>7976.8</c:v>
                </c:pt>
                <c:pt idx="21">
                  <c:v>8199.2999999999993</c:v>
                </c:pt>
                <c:pt idx="22">
                  <c:v>9129</c:v>
                </c:pt>
                <c:pt idx="23">
                  <c:v>10130.9</c:v>
                </c:pt>
                <c:pt idx="24">
                  <c:v>10258.299999999999</c:v>
                </c:pt>
                <c:pt idx="25">
                  <c:v>10436.1</c:v>
                </c:pt>
                <c:pt idx="26">
                  <c:v>9486.2000000000007</c:v>
                </c:pt>
                <c:pt idx="27">
                  <c:v>9893.9</c:v>
                </c:pt>
                <c:pt idx="28">
                  <c:v>9868.4</c:v>
                </c:pt>
                <c:pt idx="29">
                  <c:v>10654.9</c:v>
                </c:pt>
                <c:pt idx="30">
                  <c:v>12432.4</c:v>
                </c:pt>
                <c:pt idx="31">
                  <c:v>12718.2</c:v>
                </c:pt>
                <c:pt idx="32">
                  <c:v>14648.3</c:v>
                </c:pt>
                <c:pt idx="33">
                  <c:v>14938.8</c:v>
                </c:pt>
                <c:pt idx="34">
                  <c:v>14657.4</c:v>
                </c:pt>
                <c:pt idx="35">
                  <c:v>15935</c:v>
                </c:pt>
                <c:pt idx="36">
                  <c:v>16510.8</c:v>
                </c:pt>
                <c:pt idx="37">
                  <c:v>17343.3</c:v>
                </c:pt>
                <c:pt idx="38">
                  <c:v>17212.3</c:v>
                </c:pt>
                <c:pt idx="39">
                  <c:v>16393.099999999999</c:v>
                </c:pt>
                <c:pt idx="40">
                  <c:v>16497.599999999999</c:v>
                </c:pt>
                <c:pt idx="41">
                  <c:v>16300.6</c:v>
                </c:pt>
                <c:pt idx="42">
                  <c:v>15785.3</c:v>
                </c:pt>
                <c:pt idx="43">
                  <c:v>15444.6</c:v>
                </c:pt>
                <c:pt idx="44">
                  <c:v>15017.1</c:v>
                </c:pt>
                <c:pt idx="45">
                  <c:v>15743.3</c:v>
                </c:pt>
                <c:pt idx="46">
                  <c:v>16636.900000000001</c:v>
                </c:pt>
                <c:pt idx="47">
                  <c:v>18210</c:v>
                </c:pt>
                <c:pt idx="48">
                  <c:v>18457.7</c:v>
                </c:pt>
                <c:pt idx="49">
                  <c:v>18174.5</c:v>
                </c:pt>
                <c:pt idx="50">
                  <c:v>17970.8</c:v>
                </c:pt>
                <c:pt idx="51">
                  <c:v>19011.099999999999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D9-48DF-B9E2-392C6345A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187016"/>
        <c:axId val="372187408"/>
      </c:areaChart>
      <c:catAx>
        <c:axId val="372187016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2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72187408"/>
        <c:crosses val="autoZero"/>
        <c:auto val="1"/>
        <c:lblAlgn val="ctr"/>
        <c:lblOffset val="100"/>
        <c:tickLblSkip val="11"/>
        <c:tickMarkSkip val="4"/>
        <c:noMultiLvlLbl val="0"/>
      </c:catAx>
      <c:valAx>
        <c:axId val="372187408"/>
        <c:scaling>
          <c:orientation val="minMax"/>
          <c:max val="260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72187016"/>
        <c:crosses val="autoZero"/>
        <c:crossBetween val="midCat"/>
        <c:majorUnit val="2000"/>
        <c:minorUnit val="1000"/>
      </c:valAx>
      <c:spPr>
        <a:noFill/>
        <a:ln w="11167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583681758937358"/>
          <c:y val="0.24509898135690952"/>
          <c:w val="0.10993592557816156"/>
          <c:h val="0.5492774381989054"/>
        </c:manualLayout>
      </c:layout>
      <c:overlay val="0"/>
      <c:spPr>
        <a:solidFill>
          <a:schemeClr val="bg1"/>
        </a:solidFill>
        <a:ln w="2792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2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919674910102741E-2"/>
          <c:y val="4.0749431293150853E-2"/>
          <c:w val="0.78734293607653982"/>
          <c:h val="0.832580468212157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Yhteensä</c:v>
                </c:pt>
              </c:strCache>
            </c:strRef>
          </c:tx>
          <c:spPr>
            <a:ln w="38100">
              <a:solidFill>
                <a:schemeClr val="tx2"/>
              </a:solidFill>
              <a:prstDash val="solid"/>
            </a:ln>
          </c:spPr>
          <c:marker>
            <c:symbol val="none"/>
          </c:marker>
          <c:cat>
            <c:strRef>
              <c:f>Sheet1!$A$2:$A$54</c:f>
              <c:strCache>
                <c:ptCount val="50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Sheet1!$B$2:$B$54</c:f>
              <c:numCache>
                <c:formatCode>General</c:formatCode>
                <c:ptCount val="53"/>
                <c:pt idx="1">
                  <c:v>62.46</c:v>
                </c:pt>
                <c:pt idx="2">
                  <c:v>64.3</c:v>
                </c:pt>
                <c:pt idx="3">
                  <c:v>66.14</c:v>
                </c:pt>
                <c:pt idx="4">
                  <c:v>86.77</c:v>
                </c:pt>
                <c:pt idx="5">
                  <c:v>104.58</c:v>
                </c:pt>
                <c:pt idx="6">
                  <c:v>88.62</c:v>
                </c:pt>
                <c:pt idx="7">
                  <c:v>89.89</c:v>
                </c:pt>
                <c:pt idx="8">
                  <c:v>113.8</c:v>
                </c:pt>
                <c:pt idx="9">
                  <c:v>117.93</c:v>
                </c:pt>
                <c:pt idx="10">
                  <c:v>143.12</c:v>
                </c:pt>
                <c:pt idx="11">
                  <c:v>86.78</c:v>
                </c:pt>
                <c:pt idx="12">
                  <c:v>96.05</c:v>
                </c:pt>
                <c:pt idx="13">
                  <c:v>110.1</c:v>
                </c:pt>
                <c:pt idx="14">
                  <c:v>98.92</c:v>
                </c:pt>
                <c:pt idx="15">
                  <c:v>90.74</c:v>
                </c:pt>
                <c:pt idx="16">
                  <c:v>115.03</c:v>
                </c:pt>
                <c:pt idx="17">
                  <c:v>117.03</c:v>
                </c:pt>
                <c:pt idx="18">
                  <c:v>115.98</c:v>
                </c:pt>
                <c:pt idx="19">
                  <c:v>87.17</c:v>
                </c:pt>
                <c:pt idx="20">
                  <c:v>138.91999999999999</c:v>
                </c:pt>
                <c:pt idx="21">
                  <c:v>117.59</c:v>
                </c:pt>
                <c:pt idx="22">
                  <c:v>134.58000000000001</c:v>
                </c:pt>
                <c:pt idx="23">
                  <c:v>94.19</c:v>
                </c:pt>
                <c:pt idx="24">
                  <c:v>119.17</c:v>
                </c:pt>
                <c:pt idx="25">
                  <c:v>132.58000000000001</c:v>
                </c:pt>
                <c:pt idx="26">
                  <c:v>126.14</c:v>
                </c:pt>
                <c:pt idx="27">
                  <c:v>155.78</c:v>
                </c:pt>
                <c:pt idx="28">
                  <c:v>133.74</c:v>
                </c:pt>
                <c:pt idx="29">
                  <c:v>144.35</c:v>
                </c:pt>
                <c:pt idx="30">
                  <c:v>132.13999999999999</c:v>
                </c:pt>
                <c:pt idx="31">
                  <c:v>110.65</c:v>
                </c:pt>
                <c:pt idx="32">
                  <c:v>154</c:v>
                </c:pt>
                <c:pt idx="33">
                  <c:v>218.58</c:v>
                </c:pt>
                <c:pt idx="34">
                  <c:v>186.9</c:v>
                </c:pt>
                <c:pt idx="35">
                  <c:v>165.18</c:v>
                </c:pt>
                <c:pt idx="36">
                  <c:v>212.7</c:v>
                </c:pt>
                <c:pt idx="37">
                  <c:v>210.16</c:v>
                </c:pt>
                <c:pt idx="38">
                  <c:v>190.43</c:v>
                </c:pt>
                <c:pt idx="39">
                  <c:v>181.52</c:v>
                </c:pt>
                <c:pt idx="40">
                  <c:v>232.07</c:v>
                </c:pt>
                <c:pt idx="41">
                  <c:v>261.39999999999998</c:v>
                </c:pt>
                <c:pt idx="42">
                  <c:v>217.43</c:v>
                </c:pt>
                <c:pt idx="43">
                  <c:v>173.5</c:v>
                </c:pt>
                <c:pt idx="44">
                  <c:v>219.63</c:v>
                </c:pt>
                <c:pt idx="45">
                  <c:v>254.74</c:v>
                </c:pt>
                <c:pt idx="46">
                  <c:v>242.59</c:v>
                </c:pt>
                <c:pt idx="47">
                  <c:v>228.81</c:v>
                </c:pt>
                <c:pt idx="48">
                  <c:v>257.63</c:v>
                </c:pt>
                <c:pt idx="49">
                  <c:v>320.43</c:v>
                </c:pt>
                <c:pt idx="50">
                  <c:v>278.7</c:v>
                </c:pt>
                <c:pt idx="51">
                  <c:v>238.07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39-479B-85F0-B6B7B0DB06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Vientiin</c:v>
                </c:pt>
              </c:strCache>
            </c:strRef>
          </c:tx>
          <c:spPr>
            <a:ln w="381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cat>
            <c:strRef>
              <c:f>Sheet1!$A$2:$A$54</c:f>
              <c:strCache>
                <c:ptCount val="50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Sheet1!$C$2:$C$54</c:f>
              <c:numCache>
                <c:formatCode>General</c:formatCode>
                <c:ptCount val="53"/>
                <c:pt idx="1">
                  <c:v>19.989999999999998</c:v>
                </c:pt>
                <c:pt idx="2">
                  <c:v>20.88</c:v>
                </c:pt>
                <c:pt idx="3">
                  <c:v>21.77</c:v>
                </c:pt>
                <c:pt idx="4">
                  <c:v>14.23</c:v>
                </c:pt>
                <c:pt idx="5">
                  <c:v>25.96</c:v>
                </c:pt>
                <c:pt idx="6">
                  <c:v>22.4</c:v>
                </c:pt>
                <c:pt idx="7">
                  <c:v>15.64</c:v>
                </c:pt>
                <c:pt idx="8">
                  <c:v>21.13</c:v>
                </c:pt>
                <c:pt idx="9">
                  <c:v>26.44</c:v>
                </c:pt>
                <c:pt idx="10">
                  <c:v>50.28</c:v>
                </c:pt>
                <c:pt idx="11">
                  <c:v>20.96</c:v>
                </c:pt>
                <c:pt idx="12">
                  <c:v>18.809999999999999</c:v>
                </c:pt>
                <c:pt idx="13">
                  <c:v>25.21</c:v>
                </c:pt>
                <c:pt idx="14">
                  <c:v>24.42</c:v>
                </c:pt>
                <c:pt idx="15">
                  <c:v>18.920000000000002</c:v>
                </c:pt>
                <c:pt idx="16">
                  <c:v>24.54</c:v>
                </c:pt>
                <c:pt idx="17">
                  <c:v>23.78</c:v>
                </c:pt>
                <c:pt idx="18">
                  <c:v>30.75</c:v>
                </c:pt>
                <c:pt idx="19">
                  <c:v>20.58</c:v>
                </c:pt>
                <c:pt idx="20">
                  <c:v>28.72</c:v>
                </c:pt>
                <c:pt idx="21">
                  <c:v>20.69</c:v>
                </c:pt>
                <c:pt idx="22">
                  <c:v>28.47</c:v>
                </c:pt>
                <c:pt idx="23">
                  <c:v>15.01</c:v>
                </c:pt>
                <c:pt idx="24">
                  <c:v>22.94</c:v>
                </c:pt>
                <c:pt idx="25">
                  <c:v>27.47</c:v>
                </c:pt>
                <c:pt idx="26">
                  <c:v>20.64</c:v>
                </c:pt>
                <c:pt idx="27">
                  <c:v>66.47</c:v>
                </c:pt>
                <c:pt idx="28">
                  <c:v>25.08</c:v>
                </c:pt>
                <c:pt idx="29">
                  <c:v>27.52</c:v>
                </c:pt>
                <c:pt idx="30">
                  <c:v>14.5</c:v>
                </c:pt>
                <c:pt idx="31">
                  <c:v>13.36</c:v>
                </c:pt>
                <c:pt idx="32">
                  <c:v>15.48</c:v>
                </c:pt>
                <c:pt idx="33">
                  <c:v>28.73</c:v>
                </c:pt>
                <c:pt idx="34">
                  <c:v>15.89</c:v>
                </c:pt>
                <c:pt idx="35">
                  <c:v>27.56</c:v>
                </c:pt>
                <c:pt idx="36">
                  <c:v>29.36</c:v>
                </c:pt>
                <c:pt idx="37">
                  <c:v>28.28</c:v>
                </c:pt>
                <c:pt idx="38">
                  <c:v>23.95</c:v>
                </c:pt>
                <c:pt idx="39">
                  <c:v>35.369999999999997</c:v>
                </c:pt>
                <c:pt idx="40">
                  <c:v>41.5</c:v>
                </c:pt>
                <c:pt idx="41">
                  <c:v>59.24</c:v>
                </c:pt>
                <c:pt idx="42">
                  <c:v>22.34</c:v>
                </c:pt>
                <c:pt idx="43">
                  <c:v>18.48</c:v>
                </c:pt>
                <c:pt idx="44">
                  <c:v>16.91</c:v>
                </c:pt>
                <c:pt idx="45">
                  <c:v>47.24</c:v>
                </c:pt>
                <c:pt idx="46">
                  <c:v>20.59</c:v>
                </c:pt>
                <c:pt idx="47">
                  <c:v>15.66</c:v>
                </c:pt>
                <c:pt idx="48">
                  <c:v>13.56</c:v>
                </c:pt>
                <c:pt idx="49">
                  <c:v>32.340000000000003</c:v>
                </c:pt>
                <c:pt idx="50">
                  <c:v>16.690000000000001</c:v>
                </c:pt>
                <c:pt idx="51">
                  <c:v>20.43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39-479B-85F0-B6B7B0DB06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Kotimaahan</c:v>
                </c:pt>
              </c:strCache>
            </c:strRef>
          </c:tx>
          <c:spPr>
            <a:ln w="38100">
              <a:solidFill>
                <a:schemeClr val="accent2"/>
              </a:solidFill>
              <a:prstDash val="solid"/>
            </a:ln>
          </c:spPr>
          <c:marker>
            <c:symbol val="none"/>
          </c:marker>
          <c:cat>
            <c:strRef>
              <c:f>Sheet1!$A$2:$A$54</c:f>
              <c:strCache>
                <c:ptCount val="50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Sheet1!$D$2:$D$54</c:f>
              <c:numCache>
                <c:formatCode>General</c:formatCode>
                <c:ptCount val="53"/>
                <c:pt idx="1">
                  <c:v>42.48</c:v>
                </c:pt>
                <c:pt idx="2">
                  <c:v>43.42</c:v>
                </c:pt>
                <c:pt idx="3">
                  <c:v>44.37</c:v>
                </c:pt>
                <c:pt idx="4">
                  <c:v>72.55</c:v>
                </c:pt>
                <c:pt idx="5">
                  <c:v>78.62</c:v>
                </c:pt>
                <c:pt idx="6">
                  <c:v>66.22</c:v>
                </c:pt>
                <c:pt idx="7">
                  <c:v>74.25</c:v>
                </c:pt>
                <c:pt idx="8">
                  <c:v>92.67</c:v>
                </c:pt>
                <c:pt idx="9">
                  <c:v>91.49</c:v>
                </c:pt>
                <c:pt idx="10">
                  <c:v>92.84</c:v>
                </c:pt>
                <c:pt idx="11">
                  <c:v>65.819999999999993</c:v>
                </c:pt>
                <c:pt idx="12">
                  <c:v>77.239999999999995</c:v>
                </c:pt>
                <c:pt idx="13">
                  <c:v>84.9</c:v>
                </c:pt>
                <c:pt idx="14">
                  <c:v>74.5</c:v>
                </c:pt>
                <c:pt idx="15">
                  <c:v>71.819999999999993</c:v>
                </c:pt>
                <c:pt idx="16">
                  <c:v>90.49</c:v>
                </c:pt>
                <c:pt idx="17">
                  <c:v>93.25</c:v>
                </c:pt>
                <c:pt idx="18">
                  <c:v>85.23</c:v>
                </c:pt>
                <c:pt idx="19">
                  <c:v>66.59</c:v>
                </c:pt>
                <c:pt idx="20">
                  <c:v>110.21</c:v>
                </c:pt>
                <c:pt idx="21">
                  <c:v>96.89</c:v>
                </c:pt>
                <c:pt idx="22">
                  <c:v>106.11</c:v>
                </c:pt>
                <c:pt idx="23">
                  <c:v>79.180000000000007</c:v>
                </c:pt>
                <c:pt idx="24">
                  <c:v>96.23</c:v>
                </c:pt>
                <c:pt idx="25">
                  <c:v>105.11</c:v>
                </c:pt>
                <c:pt idx="26">
                  <c:v>105.5</c:v>
                </c:pt>
                <c:pt idx="27">
                  <c:v>89.31</c:v>
                </c:pt>
                <c:pt idx="28">
                  <c:v>108.65</c:v>
                </c:pt>
                <c:pt idx="29">
                  <c:v>116.83</c:v>
                </c:pt>
                <c:pt idx="30">
                  <c:v>117.63</c:v>
                </c:pt>
                <c:pt idx="31">
                  <c:v>97.29</c:v>
                </c:pt>
                <c:pt idx="32">
                  <c:v>138.52000000000001</c:v>
                </c:pt>
                <c:pt idx="33">
                  <c:v>189.85</c:v>
                </c:pt>
                <c:pt idx="34">
                  <c:v>171.02</c:v>
                </c:pt>
                <c:pt idx="35">
                  <c:v>137.62</c:v>
                </c:pt>
                <c:pt idx="36">
                  <c:v>183.35</c:v>
                </c:pt>
                <c:pt idx="37">
                  <c:v>181.88</c:v>
                </c:pt>
                <c:pt idx="38">
                  <c:v>166.48</c:v>
                </c:pt>
                <c:pt idx="39">
                  <c:v>146.15</c:v>
                </c:pt>
                <c:pt idx="40">
                  <c:v>190.58</c:v>
                </c:pt>
                <c:pt idx="41">
                  <c:v>202.16</c:v>
                </c:pt>
                <c:pt idx="42">
                  <c:v>195.09</c:v>
                </c:pt>
                <c:pt idx="43">
                  <c:v>155.02000000000001</c:v>
                </c:pt>
                <c:pt idx="44">
                  <c:v>202.72</c:v>
                </c:pt>
                <c:pt idx="45">
                  <c:v>207.5</c:v>
                </c:pt>
                <c:pt idx="46">
                  <c:v>222.01</c:v>
                </c:pt>
                <c:pt idx="47">
                  <c:v>213.15</c:v>
                </c:pt>
                <c:pt idx="48">
                  <c:v>244.07</c:v>
                </c:pt>
                <c:pt idx="49">
                  <c:v>288.08</c:v>
                </c:pt>
                <c:pt idx="50">
                  <c:v>262.01</c:v>
                </c:pt>
                <c:pt idx="51">
                  <c:v>217.64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439-479B-85F0-B6B7B0DB0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9111064"/>
        <c:axId val="369111456"/>
      </c:lineChart>
      <c:catAx>
        <c:axId val="369111064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843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94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69111456"/>
        <c:crosses val="autoZero"/>
        <c:auto val="1"/>
        <c:lblAlgn val="ctr"/>
        <c:lblOffset val="100"/>
        <c:tickLblSkip val="3"/>
        <c:tickMarkSkip val="4"/>
        <c:noMultiLvlLbl val="0"/>
      </c:catAx>
      <c:valAx>
        <c:axId val="369111456"/>
        <c:scaling>
          <c:orientation val="minMax"/>
          <c:max val="34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8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69111064"/>
        <c:crosses val="autoZero"/>
        <c:crossBetween val="midCat"/>
        <c:majorUnit val="20"/>
      </c:valAx>
      <c:spPr>
        <a:noFill/>
        <a:ln w="11372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6988108704736133"/>
          <c:y val="0.19757124334097242"/>
          <c:w val="0.13011891295263864"/>
          <c:h val="0.61234378114075594"/>
        </c:manualLayout>
      </c:layout>
      <c:overlay val="0"/>
      <c:spPr>
        <a:solidFill>
          <a:schemeClr val="bg1"/>
        </a:solidFill>
        <a:ln w="2843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4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4626304515568E-2"/>
          <c:y val="3.3872934059659576E-2"/>
          <c:w val="0.77234394913663618"/>
          <c:h val="0.88516485812511014"/>
        </c:manualLayout>
      </c:layout>
      <c:areaChart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Kotimaahan </c:v>
                </c:pt>
              </c:strCache>
            </c:strRef>
          </c:tx>
          <c:spPr>
            <a:solidFill>
              <a:schemeClr val="accent2"/>
            </a:solidFill>
            <a:ln w="11167">
              <a:noFill/>
              <a:prstDash val="sysDash"/>
            </a:ln>
          </c:spPr>
          <c:cat>
            <c:strRef>
              <c:f>Sheet1!$A$2:$A$53</c:f>
              <c:strCache>
                <c:ptCount val="50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140</c:v>
                </c:pt>
                <c:pt idx="1">
                  <c:v>139.30000000000001</c:v>
                </c:pt>
                <c:pt idx="2">
                  <c:v>139.1</c:v>
                </c:pt>
                <c:pt idx="3">
                  <c:v>138.9</c:v>
                </c:pt>
                <c:pt idx="4">
                  <c:v>154.30000000000001</c:v>
                </c:pt>
                <c:pt idx="5">
                  <c:v>169.7</c:v>
                </c:pt>
                <c:pt idx="6">
                  <c:v>177.3</c:v>
                </c:pt>
                <c:pt idx="7">
                  <c:v>184.6</c:v>
                </c:pt>
                <c:pt idx="8">
                  <c:v>175.1</c:v>
                </c:pt>
                <c:pt idx="9">
                  <c:v>187.8</c:v>
                </c:pt>
                <c:pt idx="10">
                  <c:v>219.8</c:v>
                </c:pt>
                <c:pt idx="11">
                  <c:v>183.7</c:v>
                </c:pt>
                <c:pt idx="12">
                  <c:v>182.8</c:v>
                </c:pt>
                <c:pt idx="13">
                  <c:v>211.7</c:v>
                </c:pt>
                <c:pt idx="14">
                  <c:v>230.1</c:v>
                </c:pt>
                <c:pt idx="15">
                  <c:v>223.6</c:v>
                </c:pt>
                <c:pt idx="16">
                  <c:v>227.6</c:v>
                </c:pt>
                <c:pt idx="17">
                  <c:v>247.9</c:v>
                </c:pt>
                <c:pt idx="18">
                  <c:v>263.89999999999998</c:v>
                </c:pt>
                <c:pt idx="19">
                  <c:v>254.1</c:v>
                </c:pt>
                <c:pt idx="20">
                  <c:v>274.7</c:v>
                </c:pt>
                <c:pt idx="21">
                  <c:v>284.7</c:v>
                </c:pt>
                <c:pt idx="22">
                  <c:v>312.3</c:v>
                </c:pt>
                <c:pt idx="23">
                  <c:v>320.10000000000002</c:v>
                </c:pt>
                <c:pt idx="24">
                  <c:v>333.9</c:v>
                </c:pt>
                <c:pt idx="25">
                  <c:v>353.9</c:v>
                </c:pt>
                <c:pt idx="26">
                  <c:v>348.2</c:v>
                </c:pt>
                <c:pt idx="27">
                  <c:v>344.8</c:v>
                </c:pt>
                <c:pt idx="28">
                  <c:v>347.8</c:v>
                </c:pt>
                <c:pt idx="29">
                  <c:v>356.3</c:v>
                </c:pt>
                <c:pt idx="30">
                  <c:v>361.6</c:v>
                </c:pt>
                <c:pt idx="31">
                  <c:v>366.3</c:v>
                </c:pt>
                <c:pt idx="32">
                  <c:v>412.6</c:v>
                </c:pt>
                <c:pt idx="33">
                  <c:v>499</c:v>
                </c:pt>
                <c:pt idx="34">
                  <c:v>482.3</c:v>
                </c:pt>
                <c:pt idx="35">
                  <c:v>553.1</c:v>
                </c:pt>
                <c:pt idx="36">
                  <c:v>535.5</c:v>
                </c:pt>
                <c:pt idx="37">
                  <c:v>557.79999999999995</c:v>
                </c:pt>
                <c:pt idx="38">
                  <c:v>521.9</c:v>
                </c:pt>
                <c:pt idx="39">
                  <c:v>513.20000000000005</c:v>
                </c:pt>
                <c:pt idx="40">
                  <c:v>535.6</c:v>
                </c:pt>
                <c:pt idx="41">
                  <c:v>557.29999999999995</c:v>
                </c:pt>
                <c:pt idx="42">
                  <c:v>581.9</c:v>
                </c:pt>
                <c:pt idx="43">
                  <c:v>575.4</c:v>
                </c:pt>
                <c:pt idx="44">
                  <c:v>565.9</c:v>
                </c:pt>
                <c:pt idx="45">
                  <c:v>592.79999999999995</c:v>
                </c:pt>
                <c:pt idx="46">
                  <c:v>645.5</c:v>
                </c:pt>
                <c:pt idx="47">
                  <c:v>678.3</c:v>
                </c:pt>
                <c:pt idx="48">
                  <c:v>724.3</c:v>
                </c:pt>
                <c:pt idx="49">
                  <c:v>744.3</c:v>
                </c:pt>
                <c:pt idx="50">
                  <c:v>749.9</c:v>
                </c:pt>
                <c:pt idx="51">
                  <c:v>767.5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9-48DF-B9E2-392C6345A84D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Vientiin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1167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cat>
            <c:strRef>
              <c:f>Sheet1!$A$2:$A$53</c:f>
              <c:strCache>
                <c:ptCount val="50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Sheet1!$C$2:$C$53</c:f>
              <c:numCache>
                <c:formatCode>0.0</c:formatCode>
                <c:ptCount val="52"/>
                <c:pt idx="0">
                  <c:v>77</c:v>
                </c:pt>
                <c:pt idx="1">
                  <c:v>70.3</c:v>
                </c:pt>
                <c:pt idx="2">
                  <c:v>76.5</c:v>
                </c:pt>
                <c:pt idx="3">
                  <c:v>82.7</c:v>
                </c:pt>
                <c:pt idx="4">
                  <c:v>72.5</c:v>
                </c:pt>
                <c:pt idx="5">
                  <c:v>76.2</c:v>
                </c:pt>
                <c:pt idx="6">
                  <c:v>74.7</c:v>
                </c:pt>
                <c:pt idx="7">
                  <c:v>67.599999999999994</c:v>
                </c:pt>
                <c:pt idx="8">
                  <c:v>61.8</c:v>
                </c:pt>
                <c:pt idx="9">
                  <c:v>63.7</c:v>
                </c:pt>
                <c:pt idx="10">
                  <c:v>72.099999999999994</c:v>
                </c:pt>
                <c:pt idx="11">
                  <c:v>58.2</c:v>
                </c:pt>
                <c:pt idx="12">
                  <c:v>53</c:v>
                </c:pt>
                <c:pt idx="13">
                  <c:v>57.7</c:v>
                </c:pt>
                <c:pt idx="14">
                  <c:v>64.5</c:v>
                </c:pt>
                <c:pt idx="15">
                  <c:v>55.7</c:v>
                </c:pt>
                <c:pt idx="16">
                  <c:v>59</c:v>
                </c:pt>
                <c:pt idx="17">
                  <c:v>59.6</c:v>
                </c:pt>
                <c:pt idx="18">
                  <c:v>62.3</c:v>
                </c:pt>
                <c:pt idx="19">
                  <c:v>60.7</c:v>
                </c:pt>
                <c:pt idx="20">
                  <c:v>62.4</c:v>
                </c:pt>
                <c:pt idx="21">
                  <c:v>56.7</c:v>
                </c:pt>
                <c:pt idx="22">
                  <c:v>56.4</c:v>
                </c:pt>
                <c:pt idx="23">
                  <c:v>55.3</c:v>
                </c:pt>
                <c:pt idx="24">
                  <c:v>50.3</c:v>
                </c:pt>
                <c:pt idx="25">
                  <c:v>55.4</c:v>
                </c:pt>
                <c:pt idx="26">
                  <c:v>53.6</c:v>
                </c:pt>
                <c:pt idx="27">
                  <c:v>85</c:v>
                </c:pt>
                <c:pt idx="28">
                  <c:v>84.1</c:v>
                </c:pt>
                <c:pt idx="29">
                  <c:v>93.8</c:v>
                </c:pt>
                <c:pt idx="30" formatCode="General">
                  <c:v>95</c:v>
                </c:pt>
                <c:pt idx="31" formatCode="General">
                  <c:v>90.2</c:v>
                </c:pt>
                <c:pt idx="32" formatCode="General">
                  <c:v>82.7</c:v>
                </c:pt>
                <c:pt idx="33" formatCode="General">
                  <c:v>81.7</c:v>
                </c:pt>
                <c:pt idx="34" formatCode="General">
                  <c:v>72.599999999999994</c:v>
                </c:pt>
                <c:pt idx="35" formatCode="General">
                  <c:v>80.7</c:v>
                </c:pt>
                <c:pt idx="36" formatCode="General">
                  <c:v>70.8</c:v>
                </c:pt>
                <c:pt idx="37" formatCode="General">
                  <c:v>64.599999999999994</c:v>
                </c:pt>
                <c:pt idx="38" formatCode="General">
                  <c:v>58.6</c:v>
                </c:pt>
                <c:pt idx="39" formatCode="General">
                  <c:v>63.2</c:v>
                </c:pt>
                <c:pt idx="40" formatCode="General">
                  <c:v>64.099999999999994</c:v>
                </c:pt>
                <c:pt idx="41" formatCode="General">
                  <c:v>84.4</c:v>
                </c:pt>
                <c:pt idx="42" formatCode="General">
                  <c:v>66.900000000000006</c:v>
                </c:pt>
                <c:pt idx="43" formatCode="General">
                  <c:v>61.9</c:v>
                </c:pt>
                <c:pt idx="44" formatCode="General">
                  <c:v>57.5</c:v>
                </c:pt>
                <c:pt idx="45" formatCode="General">
                  <c:v>65.5</c:v>
                </c:pt>
                <c:pt idx="46" formatCode="General">
                  <c:v>58.1</c:v>
                </c:pt>
                <c:pt idx="47" formatCode="General">
                  <c:v>54.8</c:v>
                </c:pt>
                <c:pt idx="48" formatCode="General">
                  <c:v>52.7</c:v>
                </c:pt>
                <c:pt idx="49" formatCode="General">
                  <c:v>68.8</c:v>
                </c:pt>
                <c:pt idx="50" formatCode="General">
                  <c:v>67.400000000000006</c:v>
                </c:pt>
                <c:pt idx="51" formatCode="General">
                  <c:v>71.099999999999994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D9-48DF-B9E2-392C6345A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187016"/>
        <c:axId val="372187408"/>
      </c:areaChart>
      <c:catAx>
        <c:axId val="372187016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2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72187408"/>
        <c:crosses val="autoZero"/>
        <c:auto val="1"/>
        <c:lblAlgn val="ctr"/>
        <c:lblOffset val="100"/>
        <c:tickLblSkip val="11"/>
        <c:tickMarkSkip val="4"/>
        <c:noMultiLvlLbl val="0"/>
      </c:catAx>
      <c:valAx>
        <c:axId val="372187408"/>
        <c:scaling>
          <c:orientation val="minMax"/>
          <c:max val="9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72187016"/>
        <c:crosses val="autoZero"/>
        <c:crossBetween val="midCat"/>
        <c:majorUnit val="100"/>
      </c:valAx>
      <c:spPr>
        <a:noFill/>
        <a:ln w="11167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583681758937358"/>
          <c:y val="0.24509898135690952"/>
          <c:w val="0.10993592557816156"/>
          <c:h val="0.5492774381989054"/>
        </c:manualLayout>
      </c:layout>
      <c:overlay val="0"/>
      <c:spPr>
        <a:solidFill>
          <a:schemeClr val="bg1"/>
        </a:solidFill>
        <a:ln w="2792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2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919674910102741E-2"/>
          <c:y val="4.0749431293150853E-2"/>
          <c:w val="0.78734293607653982"/>
          <c:h val="0.832580468212157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Yhteensä</c:v>
                </c:pt>
              </c:strCache>
            </c:strRef>
          </c:tx>
          <c:spPr>
            <a:ln w="38100">
              <a:solidFill>
                <a:schemeClr val="tx2"/>
              </a:solidFill>
              <a:prstDash val="solid"/>
            </a:ln>
          </c:spPr>
          <c:marker>
            <c:symbol val="none"/>
          </c:marker>
          <c:cat>
            <c:strRef>
              <c:f>Sheet1!$A$2:$A$54</c:f>
              <c:strCache>
                <c:ptCount val="50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Sheet1!$B$2:$B$54</c:f>
              <c:numCache>
                <c:formatCode>General</c:formatCode>
                <c:ptCount val="53"/>
                <c:pt idx="1">
                  <c:v>284.45</c:v>
                </c:pt>
                <c:pt idx="2">
                  <c:v>208.82</c:v>
                </c:pt>
                <c:pt idx="3">
                  <c:v>218.59</c:v>
                </c:pt>
                <c:pt idx="4">
                  <c:v>359.32</c:v>
                </c:pt>
                <c:pt idx="5">
                  <c:v>454.25</c:v>
                </c:pt>
                <c:pt idx="6">
                  <c:v>250.85</c:v>
                </c:pt>
                <c:pt idx="7">
                  <c:v>225.89</c:v>
                </c:pt>
                <c:pt idx="8">
                  <c:v>330.86</c:v>
                </c:pt>
                <c:pt idx="9">
                  <c:v>405.8</c:v>
                </c:pt>
                <c:pt idx="10">
                  <c:v>371.37</c:v>
                </c:pt>
                <c:pt idx="11">
                  <c:v>254.01</c:v>
                </c:pt>
                <c:pt idx="12">
                  <c:v>322.55</c:v>
                </c:pt>
                <c:pt idx="13">
                  <c:v>499.49</c:v>
                </c:pt>
                <c:pt idx="14">
                  <c:v>421.61</c:v>
                </c:pt>
                <c:pt idx="15">
                  <c:v>340.84</c:v>
                </c:pt>
                <c:pt idx="16">
                  <c:v>435.12</c:v>
                </c:pt>
                <c:pt idx="17">
                  <c:v>472.08</c:v>
                </c:pt>
                <c:pt idx="18">
                  <c:v>357.55</c:v>
                </c:pt>
                <c:pt idx="19">
                  <c:v>407.98</c:v>
                </c:pt>
                <c:pt idx="20">
                  <c:v>431.68</c:v>
                </c:pt>
                <c:pt idx="21">
                  <c:v>398.03</c:v>
                </c:pt>
                <c:pt idx="22">
                  <c:v>409.46</c:v>
                </c:pt>
                <c:pt idx="23">
                  <c:v>408.03</c:v>
                </c:pt>
                <c:pt idx="24">
                  <c:v>479.71</c:v>
                </c:pt>
                <c:pt idx="25">
                  <c:v>330.32</c:v>
                </c:pt>
                <c:pt idx="26">
                  <c:v>324.77999999999997</c:v>
                </c:pt>
                <c:pt idx="27">
                  <c:v>314.49</c:v>
                </c:pt>
                <c:pt idx="28">
                  <c:v>477.08</c:v>
                </c:pt>
                <c:pt idx="29">
                  <c:v>375.3</c:v>
                </c:pt>
                <c:pt idx="30">
                  <c:v>324.72000000000003</c:v>
                </c:pt>
                <c:pt idx="31">
                  <c:v>281.75</c:v>
                </c:pt>
                <c:pt idx="32">
                  <c:v>399.07</c:v>
                </c:pt>
                <c:pt idx="33">
                  <c:v>663.91</c:v>
                </c:pt>
                <c:pt idx="34">
                  <c:v>490.98</c:v>
                </c:pt>
                <c:pt idx="35">
                  <c:v>388.46</c:v>
                </c:pt>
                <c:pt idx="36">
                  <c:v>509.27</c:v>
                </c:pt>
                <c:pt idx="37">
                  <c:v>585.96</c:v>
                </c:pt>
                <c:pt idx="38">
                  <c:v>607.1</c:v>
                </c:pt>
                <c:pt idx="39">
                  <c:v>371.14</c:v>
                </c:pt>
                <c:pt idx="40">
                  <c:v>494.31</c:v>
                </c:pt>
                <c:pt idx="41">
                  <c:v>553.20000000000005</c:v>
                </c:pt>
                <c:pt idx="42">
                  <c:v>434.91</c:v>
                </c:pt>
                <c:pt idx="43">
                  <c:v>393.87</c:v>
                </c:pt>
                <c:pt idx="44">
                  <c:v>558.07000000000005</c:v>
                </c:pt>
                <c:pt idx="45">
                  <c:v>552.39</c:v>
                </c:pt>
                <c:pt idx="46">
                  <c:v>409.98</c:v>
                </c:pt>
                <c:pt idx="47">
                  <c:v>358.44</c:v>
                </c:pt>
                <c:pt idx="48">
                  <c:v>820.56</c:v>
                </c:pt>
                <c:pt idx="49">
                  <c:v>507.66</c:v>
                </c:pt>
                <c:pt idx="50">
                  <c:v>469.37</c:v>
                </c:pt>
                <c:pt idx="51">
                  <c:v>407.4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39-479B-85F0-B6B7B0DB0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9111064"/>
        <c:axId val="369111456"/>
      </c:lineChart>
      <c:catAx>
        <c:axId val="369111064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843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94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69111456"/>
        <c:crosses val="autoZero"/>
        <c:auto val="1"/>
        <c:lblAlgn val="ctr"/>
        <c:lblOffset val="100"/>
        <c:tickLblSkip val="3"/>
        <c:tickMarkSkip val="4"/>
        <c:noMultiLvlLbl val="0"/>
      </c:catAx>
      <c:valAx>
        <c:axId val="369111456"/>
        <c:scaling>
          <c:orientation val="minMax"/>
          <c:max val="9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8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69111064"/>
        <c:crosses val="autoZero"/>
        <c:crossBetween val="midCat"/>
        <c:majorUnit val="100"/>
      </c:valAx>
      <c:spPr>
        <a:noFill/>
        <a:ln w="11372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4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4626304515568E-2"/>
          <c:y val="3.3872934059659576E-2"/>
          <c:w val="0.77234394913663618"/>
          <c:h val="0.88516485812511014"/>
        </c:manualLayout>
      </c:layout>
      <c:areaChart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Vientiin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1167">
              <a:noFill/>
              <a:prstDash val="sysDash"/>
            </a:ln>
          </c:spPr>
          <c:cat>
            <c:strRef>
              <c:f>Sheet1!$A$2:$A$53</c:f>
              <c:strCache>
                <c:ptCount val="50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1276.3</c:v>
                </c:pt>
                <c:pt idx="1">
                  <c:v>1272.2</c:v>
                </c:pt>
                <c:pt idx="2">
                  <c:v>1143.8</c:v>
                </c:pt>
                <c:pt idx="3">
                  <c:v>1130.8</c:v>
                </c:pt>
                <c:pt idx="4">
                  <c:v>1201.0999999999999</c:v>
                </c:pt>
                <c:pt idx="5">
                  <c:v>1459.4</c:v>
                </c:pt>
                <c:pt idx="6">
                  <c:v>1410.4</c:v>
                </c:pt>
                <c:pt idx="7">
                  <c:v>1370.6</c:v>
                </c:pt>
                <c:pt idx="8">
                  <c:v>1403</c:v>
                </c:pt>
                <c:pt idx="9">
                  <c:v>1547.4</c:v>
                </c:pt>
                <c:pt idx="10">
                  <c:v>1669.7</c:v>
                </c:pt>
                <c:pt idx="11">
                  <c:v>1613</c:v>
                </c:pt>
                <c:pt idx="12">
                  <c:v>1535.6</c:v>
                </c:pt>
                <c:pt idx="13">
                  <c:v>1555.2</c:v>
                </c:pt>
                <c:pt idx="14">
                  <c:v>1601.3</c:v>
                </c:pt>
                <c:pt idx="15">
                  <c:v>1571.5</c:v>
                </c:pt>
                <c:pt idx="16">
                  <c:v>1532.6</c:v>
                </c:pt>
                <c:pt idx="17">
                  <c:v>1640.2</c:v>
                </c:pt>
                <c:pt idx="18">
                  <c:v>1616</c:v>
                </c:pt>
                <c:pt idx="19">
                  <c:v>1699.4</c:v>
                </c:pt>
                <c:pt idx="20">
                  <c:v>1744.2</c:v>
                </c:pt>
                <c:pt idx="21">
                  <c:v>1746.4</c:v>
                </c:pt>
                <c:pt idx="22">
                  <c:v>1680.8</c:v>
                </c:pt>
                <c:pt idx="23">
                  <c:v>1812.9</c:v>
                </c:pt>
                <c:pt idx="24">
                  <c:v>1904.1</c:v>
                </c:pt>
                <c:pt idx="25">
                  <c:v>1787.7</c:v>
                </c:pt>
                <c:pt idx="26">
                  <c:v>1707.8</c:v>
                </c:pt>
                <c:pt idx="27">
                  <c:v>1706.3</c:v>
                </c:pt>
                <c:pt idx="28">
                  <c:v>1787.8</c:v>
                </c:pt>
                <c:pt idx="29">
                  <c:v>1775.4</c:v>
                </c:pt>
                <c:pt idx="30">
                  <c:v>1686.4</c:v>
                </c:pt>
                <c:pt idx="31">
                  <c:v>1619.9</c:v>
                </c:pt>
                <c:pt idx="32">
                  <c:v>1579.8</c:v>
                </c:pt>
                <c:pt idx="33">
                  <c:v>1848.5</c:v>
                </c:pt>
                <c:pt idx="34">
                  <c:v>1721.9</c:v>
                </c:pt>
                <c:pt idx="35">
                  <c:v>1627.3</c:v>
                </c:pt>
                <c:pt idx="36">
                  <c:v>1701</c:v>
                </c:pt>
                <c:pt idx="37">
                  <c:v>1788.2</c:v>
                </c:pt>
                <c:pt idx="38">
                  <c:v>1848.1</c:v>
                </c:pt>
                <c:pt idx="39">
                  <c:v>1694.1</c:v>
                </c:pt>
                <c:pt idx="40">
                  <c:v>1695.4</c:v>
                </c:pt>
                <c:pt idx="41">
                  <c:v>1722.5</c:v>
                </c:pt>
                <c:pt idx="42">
                  <c:v>1682.9</c:v>
                </c:pt>
                <c:pt idx="43">
                  <c:v>1728.3</c:v>
                </c:pt>
                <c:pt idx="44">
                  <c:v>1794.5</c:v>
                </c:pt>
                <c:pt idx="45">
                  <c:v>1820.2</c:v>
                </c:pt>
                <c:pt idx="46">
                  <c:v>1765.6</c:v>
                </c:pt>
                <c:pt idx="47">
                  <c:v>1742.4</c:v>
                </c:pt>
                <c:pt idx="48">
                  <c:v>2182.5</c:v>
                </c:pt>
                <c:pt idx="49">
                  <c:v>2219</c:v>
                </c:pt>
                <c:pt idx="50">
                  <c:v>2141</c:v>
                </c:pt>
                <c:pt idx="51">
                  <c:v>2136.5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9-48DF-B9E2-392C6345A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187016"/>
        <c:axId val="372187408"/>
      </c:areaChart>
      <c:catAx>
        <c:axId val="372187016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2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72187408"/>
        <c:crosses val="autoZero"/>
        <c:auto val="1"/>
        <c:lblAlgn val="ctr"/>
        <c:lblOffset val="100"/>
        <c:tickLblSkip val="11"/>
        <c:tickMarkSkip val="4"/>
        <c:noMultiLvlLbl val="0"/>
      </c:catAx>
      <c:valAx>
        <c:axId val="372187408"/>
        <c:scaling>
          <c:orientation val="minMax"/>
          <c:max val="24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72187016"/>
        <c:crosses val="autoZero"/>
        <c:crossBetween val="midCat"/>
        <c:majorUnit val="200"/>
      </c:valAx>
      <c:spPr>
        <a:noFill/>
        <a:ln w="11167">
          <a:solidFill>
            <a:schemeClr val="tx1"/>
          </a:solidFill>
          <a:prstDash val="solid"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2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676860397454752E-2"/>
          <c:y val="4.1814219716327823E-2"/>
          <c:w val="0.89915957979696026"/>
          <c:h val="0.684644993148909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Henkilöstömäärän muutos edelliseen neljännekseen verrattuna</c:v>
                </c:pt>
              </c:strCache>
            </c:strRef>
          </c:tx>
          <c:spPr>
            <a:solidFill>
              <a:srgbClr val="141F94"/>
            </a:solidFill>
            <a:ln>
              <a:noFill/>
            </a:ln>
            <a:effectLst/>
          </c:spPr>
          <c:invertIfNegative val="0"/>
          <c:cat>
            <c:strRef>
              <c:f>Taul1!$A$4:$A$34</c:f>
              <c:strCache>
                <c:ptCount val="31"/>
                <c:pt idx="0">
                  <c:v>2015Q1</c:v>
                </c:pt>
                <c:pt idx="1">
                  <c:v>2015Q2</c:v>
                </c:pt>
                <c:pt idx="2">
                  <c:v>2015Q3</c:v>
                </c:pt>
                <c:pt idx="3">
                  <c:v>2015Q4</c:v>
                </c:pt>
                <c:pt idx="4">
                  <c:v>2016Q1</c:v>
                </c:pt>
                <c:pt idx="5">
                  <c:v>2016Q2</c:v>
                </c:pt>
                <c:pt idx="6">
                  <c:v>2016Q3</c:v>
                </c:pt>
                <c:pt idx="7">
                  <c:v>2016Q4</c:v>
                </c:pt>
                <c:pt idx="8">
                  <c:v>2017Q1</c:v>
                </c:pt>
                <c:pt idx="9">
                  <c:v>2017Q2</c:v>
                </c:pt>
                <c:pt idx="10">
                  <c:v>2017Q3</c:v>
                </c:pt>
                <c:pt idx="11">
                  <c:v>2017Q4</c:v>
                </c:pt>
                <c:pt idx="12">
                  <c:v>2018Q1</c:v>
                </c:pt>
                <c:pt idx="13">
                  <c:v>2018Q2</c:v>
                </c:pt>
                <c:pt idx="14">
                  <c:v>2018Q3</c:v>
                </c:pt>
                <c:pt idx="15">
                  <c:v>2018Q4</c:v>
                </c:pt>
                <c:pt idx="16">
                  <c:v>2019Q1</c:v>
                </c:pt>
                <c:pt idx="17">
                  <c:v>2019Q2</c:v>
                </c:pt>
                <c:pt idx="18">
                  <c:v>2019Q3</c:v>
                </c:pt>
                <c:pt idx="19">
                  <c:v>2019Q4</c:v>
                </c:pt>
                <c:pt idx="20">
                  <c:v>2020Q1</c:v>
                </c:pt>
                <c:pt idx="21">
                  <c:v>2020Q2</c:v>
                </c:pt>
                <c:pt idx="22">
                  <c:v>2020Q3</c:v>
                </c:pt>
                <c:pt idx="23">
                  <c:v>2020Q4</c:v>
                </c:pt>
                <c:pt idx="24">
                  <c:v>2021Q1</c:v>
                </c:pt>
                <c:pt idx="25">
                  <c:v>2021Q2</c:v>
                </c:pt>
                <c:pt idx="26">
                  <c:v>2021Q3</c:v>
                </c:pt>
                <c:pt idx="27">
                  <c:v>2021Q4</c:v>
                </c:pt>
                <c:pt idx="28">
                  <c:v>2022Q1</c:v>
                </c:pt>
                <c:pt idx="29">
                  <c:v>2022Q2</c:v>
                </c:pt>
                <c:pt idx="30">
                  <c:v>2022Q3</c:v>
                </c:pt>
              </c:strCache>
            </c:strRef>
          </c:cat>
          <c:val>
            <c:numRef>
              <c:f>Taul1!$B$4:$B$34</c:f>
              <c:numCache>
                <c:formatCode>General</c:formatCode>
                <c:ptCount val="31"/>
                <c:pt idx="0">
                  <c:v>500</c:v>
                </c:pt>
                <c:pt idx="1">
                  <c:v>1464.6108658704907</c:v>
                </c:pt>
                <c:pt idx="2">
                  <c:v>-1043.8445894536562</c:v>
                </c:pt>
                <c:pt idx="3">
                  <c:v>-2242.6661510239355</c:v>
                </c:pt>
                <c:pt idx="4">
                  <c:v>-423.86039099266054</c:v>
                </c:pt>
                <c:pt idx="5">
                  <c:v>783.61812865873799</c:v>
                </c:pt>
                <c:pt idx="6">
                  <c:v>-1880.5028571592993</c:v>
                </c:pt>
                <c:pt idx="7">
                  <c:v>577.85174448625185</c:v>
                </c:pt>
                <c:pt idx="8">
                  <c:v>2477</c:v>
                </c:pt>
                <c:pt idx="9">
                  <c:v>3855</c:v>
                </c:pt>
                <c:pt idx="10">
                  <c:v>1906</c:v>
                </c:pt>
                <c:pt idx="11">
                  <c:v>1556</c:v>
                </c:pt>
                <c:pt idx="12">
                  <c:v>2395</c:v>
                </c:pt>
                <c:pt idx="13">
                  <c:v>4631</c:v>
                </c:pt>
                <c:pt idx="14" formatCode="#,##0">
                  <c:v>4578</c:v>
                </c:pt>
                <c:pt idx="15">
                  <c:v>756</c:v>
                </c:pt>
                <c:pt idx="16">
                  <c:v>3414</c:v>
                </c:pt>
                <c:pt idx="17">
                  <c:v>2632</c:v>
                </c:pt>
                <c:pt idx="18">
                  <c:v>1555</c:v>
                </c:pt>
                <c:pt idx="19">
                  <c:v>-757</c:v>
                </c:pt>
                <c:pt idx="20">
                  <c:v>-379</c:v>
                </c:pt>
                <c:pt idx="21">
                  <c:v>-2512</c:v>
                </c:pt>
                <c:pt idx="22">
                  <c:v>-1443</c:v>
                </c:pt>
                <c:pt idx="23" formatCode="#,##0">
                  <c:v>-1674.7485992709408</c:v>
                </c:pt>
                <c:pt idx="24">
                  <c:v>1159</c:v>
                </c:pt>
                <c:pt idx="25">
                  <c:v>3050</c:v>
                </c:pt>
                <c:pt idx="26">
                  <c:v>2200</c:v>
                </c:pt>
                <c:pt idx="27">
                  <c:v>1060</c:v>
                </c:pt>
                <c:pt idx="28">
                  <c:v>5742</c:v>
                </c:pt>
                <c:pt idx="29">
                  <c:v>5139</c:v>
                </c:pt>
                <c:pt idx="30">
                  <c:v>1156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D-4616-AB7B-BA4A9C22802B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Neljänneksen aikana rekrytoitujen määrä</c:v>
                </c:pt>
              </c:strCache>
            </c:strRef>
          </c:tx>
          <c:spPr>
            <a:solidFill>
              <a:srgbClr val="FF805C"/>
            </a:solidFill>
            <a:ln>
              <a:noFill/>
            </a:ln>
            <a:effectLst/>
          </c:spPr>
          <c:invertIfNegative val="0"/>
          <c:cat>
            <c:strRef>
              <c:f>Taul1!$A$4:$A$34</c:f>
              <c:strCache>
                <c:ptCount val="31"/>
                <c:pt idx="0">
                  <c:v>2015Q1</c:v>
                </c:pt>
                <c:pt idx="1">
                  <c:v>2015Q2</c:v>
                </c:pt>
                <c:pt idx="2">
                  <c:v>2015Q3</c:v>
                </c:pt>
                <c:pt idx="3">
                  <c:v>2015Q4</c:v>
                </c:pt>
                <c:pt idx="4">
                  <c:v>2016Q1</c:v>
                </c:pt>
                <c:pt idx="5">
                  <c:v>2016Q2</c:v>
                </c:pt>
                <c:pt idx="6">
                  <c:v>2016Q3</c:v>
                </c:pt>
                <c:pt idx="7">
                  <c:v>2016Q4</c:v>
                </c:pt>
                <c:pt idx="8">
                  <c:v>2017Q1</c:v>
                </c:pt>
                <c:pt idx="9">
                  <c:v>2017Q2</c:v>
                </c:pt>
                <c:pt idx="10">
                  <c:v>2017Q3</c:v>
                </c:pt>
                <c:pt idx="11">
                  <c:v>2017Q4</c:v>
                </c:pt>
                <c:pt idx="12">
                  <c:v>2018Q1</c:v>
                </c:pt>
                <c:pt idx="13">
                  <c:v>2018Q2</c:v>
                </c:pt>
                <c:pt idx="14">
                  <c:v>2018Q3</c:v>
                </c:pt>
                <c:pt idx="15">
                  <c:v>2018Q4</c:v>
                </c:pt>
                <c:pt idx="16">
                  <c:v>2019Q1</c:v>
                </c:pt>
                <c:pt idx="17">
                  <c:v>2019Q2</c:v>
                </c:pt>
                <c:pt idx="18">
                  <c:v>2019Q3</c:v>
                </c:pt>
                <c:pt idx="19">
                  <c:v>2019Q4</c:v>
                </c:pt>
                <c:pt idx="20">
                  <c:v>2020Q1</c:v>
                </c:pt>
                <c:pt idx="21">
                  <c:v>2020Q2</c:v>
                </c:pt>
                <c:pt idx="22">
                  <c:v>2020Q3</c:v>
                </c:pt>
                <c:pt idx="23">
                  <c:v>2020Q4</c:v>
                </c:pt>
                <c:pt idx="24">
                  <c:v>2021Q1</c:v>
                </c:pt>
                <c:pt idx="25">
                  <c:v>2021Q2</c:v>
                </c:pt>
                <c:pt idx="26">
                  <c:v>2021Q3</c:v>
                </c:pt>
                <c:pt idx="27">
                  <c:v>2021Q4</c:v>
                </c:pt>
                <c:pt idx="28">
                  <c:v>2022Q1</c:v>
                </c:pt>
                <c:pt idx="29">
                  <c:v>2022Q2</c:v>
                </c:pt>
                <c:pt idx="30">
                  <c:v>2022Q3</c:v>
                </c:pt>
              </c:strCache>
            </c:strRef>
          </c:cat>
          <c:val>
            <c:numRef>
              <c:f>Taul1!$C$4:$C$34</c:f>
              <c:numCache>
                <c:formatCode>#,##0</c:formatCode>
                <c:ptCount val="31"/>
                <c:pt idx="0">
                  <c:v>7851.4313289360571</c:v>
                </c:pt>
                <c:pt idx="1">
                  <c:v>6685.9122554600544</c:v>
                </c:pt>
                <c:pt idx="2" formatCode="General">
                  <c:v>7700</c:v>
                </c:pt>
                <c:pt idx="3">
                  <c:v>6176.3555772662821</c:v>
                </c:pt>
                <c:pt idx="4">
                  <c:v>7537.782188740196</c:v>
                </c:pt>
                <c:pt idx="5">
                  <c:v>6857.0390325418875</c:v>
                </c:pt>
                <c:pt idx="6" formatCode="General">
                  <c:v>6818</c:v>
                </c:pt>
                <c:pt idx="7" formatCode="General">
                  <c:v>7300</c:v>
                </c:pt>
                <c:pt idx="8" formatCode="General">
                  <c:v>11000</c:v>
                </c:pt>
                <c:pt idx="9" formatCode="General">
                  <c:v>11600</c:v>
                </c:pt>
                <c:pt idx="10" formatCode="General">
                  <c:v>10900</c:v>
                </c:pt>
                <c:pt idx="11" formatCode="General">
                  <c:v>9000</c:v>
                </c:pt>
                <c:pt idx="12">
                  <c:v>11000</c:v>
                </c:pt>
                <c:pt idx="13" formatCode="General">
                  <c:v>14600</c:v>
                </c:pt>
                <c:pt idx="14" formatCode="General">
                  <c:v>14700</c:v>
                </c:pt>
                <c:pt idx="15" formatCode="General">
                  <c:v>9600</c:v>
                </c:pt>
                <c:pt idx="16">
                  <c:v>12400</c:v>
                </c:pt>
                <c:pt idx="17" formatCode="General">
                  <c:v>11400</c:v>
                </c:pt>
                <c:pt idx="18" formatCode="General">
                  <c:v>9400</c:v>
                </c:pt>
                <c:pt idx="19" formatCode="General">
                  <c:v>7300</c:v>
                </c:pt>
                <c:pt idx="20">
                  <c:v>10400</c:v>
                </c:pt>
                <c:pt idx="21" formatCode="General">
                  <c:v>5900</c:v>
                </c:pt>
                <c:pt idx="22" formatCode="General">
                  <c:v>5500</c:v>
                </c:pt>
                <c:pt idx="23" formatCode="General">
                  <c:v>6500</c:v>
                </c:pt>
                <c:pt idx="24" formatCode="General">
                  <c:v>9500</c:v>
                </c:pt>
                <c:pt idx="25" formatCode="General">
                  <c:v>11500</c:v>
                </c:pt>
                <c:pt idx="26" formatCode="General">
                  <c:v>14000</c:v>
                </c:pt>
                <c:pt idx="27" formatCode="General">
                  <c:v>11500</c:v>
                </c:pt>
                <c:pt idx="28" formatCode="General">
                  <c:v>14800</c:v>
                </c:pt>
                <c:pt idx="29" formatCode="General">
                  <c:v>15300</c:v>
                </c:pt>
                <c:pt idx="30" formatCode="General">
                  <c:v>11700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D-4616-AB7B-BA4A9C228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1"/>
        <c:axId val="368210920"/>
        <c:axId val="368211704"/>
      </c:barChart>
      <c:catAx>
        <c:axId val="36821092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68211704"/>
        <c:crosses val="autoZero"/>
        <c:auto val="1"/>
        <c:lblAlgn val="ctr"/>
        <c:lblOffset val="0"/>
        <c:noMultiLvlLbl val="0"/>
      </c:catAx>
      <c:valAx>
        <c:axId val="368211704"/>
        <c:scaling>
          <c:orientation val="minMax"/>
          <c:min val="-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68210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876346646111267E-2"/>
          <c:y val="0.91633433036153356"/>
          <c:w val="0.95491074975467694"/>
          <c:h val="6.60315770594803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22020729247656E-2"/>
          <c:y val="4.1689995447136627E-2"/>
          <c:w val="0.79600561280577731"/>
          <c:h val="0.87969532626865443"/>
        </c:manualLayout>
      </c:layout>
      <c:lineChart>
        <c:grouping val="standard"/>
        <c:varyColors val="0"/>
        <c:ser>
          <c:idx val="2"/>
          <c:order val="0"/>
          <c:tx>
            <c:strRef>
              <c:f>Taul1!$B$1</c:f>
              <c:strCache>
                <c:ptCount val="1"/>
                <c:pt idx="0">
                  <c:v>Mediaani</c:v>
                </c:pt>
              </c:strCache>
            </c:strRef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Taul1!$A$2:$A$17</c:f>
              <c:numCache>
                <c:formatCode>General</c:formatCod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numCache>
            </c:numRef>
          </c:cat>
          <c:val>
            <c:numRef>
              <c:f>Taul1!$B$2:$B$17</c:f>
              <c:numCache>
                <c:formatCode>General</c:formatCode>
                <c:ptCount val="16"/>
                <c:pt idx="0">
                  <c:v>6.9</c:v>
                </c:pt>
                <c:pt idx="1">
                  <c:v>7.4</c:v>
                </c:pt>
                <c:pt idx="2">
                  <c:v>6.8</c:v>
                </c:pt>
                <c:pt idx="3">
                  <c:v>4.2</c:v>
                </c:pt>
                <c:pt idx="4">
                  <c:v>3.4</c:v>
                </c:pt>
                <c:pt idx="5">
                  <c:v>4.3</c:v>
                </c:pt>
                <c:pt idx="6">
                  <c:v>4</c:v>
                </c:pt>
                <c:pt idx="7">
                  <c:v>2.2000000000000002</c:v>
                </c:pt>
                <c:pt idx="8">
                  <c:v>2.1</c:v>
                </c:pt>
                <c:pt idx="9">
                  <c:v>1.6</c:v>
                </c:pt>
                <c:pt idx="10">
                  <c:v>3.8</c:v>
                </c:pt>
                <c:pt idx="11">
                  <c:v>5.0999999999999996</c:v>
                </c:pt>
                <c:pt idx="12">
                  <c:v>5.5</c:v>
                </c:pt>
                <c:pt idx="13">
                  <c:v>3.4</c:v>
                </c:pt>
                <c:pt idx="14">
                  <c:v>5.4</c:v>
                </c:pt>
                <c:pt idx="15">
                  <c:v>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60-4F7F-A352-B5022905814C}"/>
            </c:ext>
          </c:extLst>
        </c:ser>
        <c:ser>
          <c:idx val="0"/>
          <c:order val="1"/>
          <c:tx>
            <c:strRef>
              <c:f>Taul1!$C$1</c:f>
              <c:strCache>
                <c:ptCount val="1"/>
                <c:pt idx="0">
                  <c:v>Keskiarvo</c:v>
                </c:pt>
              </c:strCache>
            </c:strRef>
          </c:tx>
          <c:marker>
            <c:symbol val="none"/>
          </c:marker>
          <c:cat>
            <c:numRef>
              <c:f>Taul1!$A$2:$A$17</c:f>
              <c:numCache>
                <c:formatCode>General</c:formatCod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numCache>
            </c:numRef>
          </c:cat>
          <c:val>
            <c:numRef>
              <c:f>Taul1!$C$2:$C$17</c:f>
              <c:numCache>
                <c:formatCode>General</c:formatCode>
                <c:ptCount val="16"/>
                <c:pt idx="0">
                  <c:v>8.3000000000000007</c:v>
                </c:pt>
                <c:pt idx="1">
                  <c:v>10.4</c:v>
                </c:pt>
                <c:pt idx="2">
                  <c:v>7.3</c:v>
                </c:pt>
                <c:pt idx="3">
                  <c:v>0.3</c:v>
                </c:pt>
                <c:pt idx="4">
                  <c:v>3.6</c:v>
                </c:pt>
                <c:pt idx="5">
                  <c:v>3</c:v>
                </c:pt>
                <c:pt idx="6">
                  <c:v>-0.2</c:v>
                </c:pt>
                <c:pt idx="7">
                  <c:v>0.8</c:v>
                </c:pt>
                <c:pt idx="8">
                  <c:v>2.1</c:v>
                </c:pt>
                <c:pt idx="9">
                  <c:v>1.8</c:v>
                </c:pt>
                <c:pt idx="10">
                  <c:v>4.5999999999999996</c:v>
                </c:pt>
                <c:pt idx="11">
                  <c:v>6.1</c:v>
                </c:pt>
                <c:pt idx="12">
                  <c:v>3.4</c:v>
                </c:pt>
                <c:pt idx="13">
                  <c:v>2</c:v>
                </c:pt>
                <c:pt idx="14">
                  <c:v>3.8</c:v>
                </c:pt>
                <c:pt idx="15">
                  <c:v>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B1-4395-9581-FBF16029BC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0355848"/>
        <c:axId val="410356240"/>
      </c:lineChart>
      <c:catAx>
        <c:axId val="410355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03562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10356240"/>
        <c:scaling>
          <c:orientation val="minMax"/>
          <c:max val="11"/>
          <c:min val="-1"/>
        </c:scaling>
        <c:delete val="0"/>
        <c:axPos val="l"/>
        <c:majorGridlines>
          <c:spPr>
            <a:ln w="3175">
              <a:prstDash val="dash"/>
            </a:ln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0355848"/>
        <c:crosses val="autoZero"/>
        <c:crossBetween val="between"/>
        <c:majorUnit val="1"/>
        <c:minorUnit val="0.5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86181796514936204"/>
          <c:y val="0.46477647098499897"/>
          <c:w val="0.12329963862349215"/>
          <c:h val="0.1352603406159141"/>
        </c:manualLayout>
      </c:layout>
      <c:overlay val="0"/>
      <c:txPr>
        <a:bodyPr/>
        <a:lstStyle/>
        <a:p>
          <a:pPr>
            <a:defRPr sz="1050" b="0" i="0" baseline="0">
              <a:solidFill>
                <a:schemeClr val="tx2"/>
              </a:solidFill>
              <a:latin typeface="Verdana" panose="020B0604030504040204" pitchFamily="34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Arial Narrow" pitchFamily="34" charset="0"/>
        </a:defRPr>
      </a:pPr>
      <a:endParaRPr lang="fi-FI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038217129782724E-2"/>
          <c:y val="2.522458765417834E-2"/>
          <c:w val="0.77327458358284096"/>
          <c:h val="0.94369900261192341"/>
        </c:manualLayout>
      </c:layout>
      <c:scatterChart>
        <c:scatterStyle val="lineMarker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Sarake2</c:v>
                </c:pt>
              </c:strCache>
            </c:strRef>
          </c:tx>
          <c:spPr>
            <a:ln w="47625">
              <a:noFill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yVal>
            <c:numRef>
              <c:f>Taul1!$B$2:$B$1777</c:f>
              <c:numCache>
                <c:formatCode>General</c:formatCode>
                <c:ptCount val="1776"/>
                <c:pt idx="2" formatCode="0.00">
                  <c:v>2.6</c:v>
                </c:pt>
                <c:pt idx="3" formatCode="0.00">
                  <c:v>4.0999999999999996</c:v>
                </c:pt>
                <c:pt idx="4" formatCode="0.00">
                  <c:v>3</c:v>
                </c:pt>
                <c:pt idx="5" formatCode="0.00">
                  <c:v>-0.5</c:v>
                </c:pt>
                <c:pt idx="6" formatCode="0.00">
                  <c:v>4.7</c:v>
                </c:pt>
                <c:pt idx="7" formatCode="0.00">
                  <c:v>12.4</c:v>
                </c:pt>
                <c:pt idx="8" formatCode="0.00">
                  <c:v>8.3000000000000007</c:v>
                </c:pt>
                <c:pt idx="9" formatCode="0.00">
                  <c:v>-89.1</c:v>
                </c:pt>
                <c:pt idx="10" formatCode="0.00">
                  <c:v>5.4</c:v>
                </c:pt>
                <c:pt idx="11" formatCode="0.00">
                  <c:v>1.7</c:v>
                </c:pt>
                <c:pt idx="12" formatCode="0.00">
                  <c:v>10.199999999999999</c:v>
                </c:pt>
                <c:pt idx="13" formatCode="0.00">
                  <c:v>-20</c:v>
                </c:pt>
                <c:pt idx="14" formatCode="0.00">
                  <c:v>76.2</c:v>
                </c:pt>
                <c:pt idx="15" formatCode="0.00">
                  <c:v>4.5999999999999996</c:v>
                </c:pt>
                <c:pt idx="16" formatCode="0.00">
                  <c:v>23</c:v>
                </c:pt>
                <c:pt idx="17" formatCode="0.00">
                  <c:v>9.1</c:v>
                </c:pt>
                <c:pt idx="18" formatCode="0.00">
                  <c:v>11.8</c:v>
                </c:pt>
                <c:pt idx="19" formatCode="0.00">
                  <c:v>9.1</c:v>
                </c:pt>
                <c:pt idx="20" formatCode="0.00">
                  <c:v>1.6</c:v>
                </c:pt>
                <c:pt idx="21" formatCode="0.00">
                  <c:v>14.2</c:v>
                </c:pt>
                <c:pt idx="22" formatCode="0.00">
                  <c:v>18.100000000000001</c:v>
                </c:pt>
                <c:pt idx="23" formatCode="0.00">
                  <c:v>-1.2</c:v>
                </c:pt>
                <c:pt idx="24" formatCode="0.00">
                  <c:v>82.5</c:v>
                </c:pt>
                <c:pt idx="25" formatCode="0.00">
                  <c:v>-1.6</c:v>
                </c:pt>
                <c:pt idx="26" formatCode="0.00">
                  <c:v>13.1</c:v>
                </c:pt>
                <c:pt idx="27" formatCode="0.00">
                  <c:v>14.8</c:v>
                </c:pt>
                <c:pt idx="28" formatCode="0.00">
                  <c:v>5.7</c:v>
                </c:pt>
                <c:pt idx="29" formatCode="0.00">
                  <c:v>7.7</c:v>
                </c:pt>
                <c:pt idx="30" formatCode="0.00">
                  <c:v>-0.7</c:v>
                </c:pt>
                <c:pt idx="31" formatCode="0.00">
                  <c:v>12.2</c:v>
                </c:pt>
                <c:pt idx="32" formatCode="0.00">
                  <c:v>4.2</c:v>
                </c:pt>
                <c:pt idx="33" formatCode="0.00">
                  <c:v>-0.9</c:v>
                </c:pt>
                <c:pt idx="34" formatCode="0.00">
                  <c:v>4.2</c:v>
                </c:pt>
                <c:pt idx="35" formatCode="0.00">
                  <c:v>41.4</c:v>
                </c:pt>
                <c:pt idx="36" formatCode="0.00">
                  <c:v>-38.6</c:v>
                </c:pt>
                <c:pt idx="37" formatCode="0.00">
                  <c:v>2</c:v>
                </c:pt>
                <c:pt idx="38" formatCode="0.00">
                  <c:v>9.8000000000000007</c:v>
                </c:pt>
                <c:pt idx="39" formatCode="0.00">
                  <c:v>-28</c:v>
                </c:pt>
                <c:pt idx="40" formatCode="0.00">
                  <c:v>-271</c:v>
                </c:pt>
                <c:pt idx="41" formatCode="0.00">
                  <c:v>5.7</c:v>
                </c:pt>
                <c:pt idx="42" formatCode="0.00">
                  <c:v>18.2</c:v>
                </c:pt>
                <c:pt idx="43" formatCode="0.00">
                  <c:v>10.6</c:v>
                </c:pt>
                <c:pt idx="44" formatCode="0.00">
                  <c:v>5.2</c:v>
                </c:pt>
                <c:pt idx="45" formatCode="0.00">
                  <c:v>6.3</c:v>
                </c:pt>
                <c:pt idx="46" formatCode="0.00">
                  <c:v>-4.7</c:v>
                </c:pt>
                <c:pt idx="47" formatCode="0.00">
                  <c:v>6.5</c:v>
                </c:pt>
                <c:pt idx="48" formatCode="0.00">
                  <c:v>1.6</c:v>
                </c:pt>
                <c:pt idx="49" formatCode="0.00">
                  <c:v>-2.2999999999999998</c:v>
                </c:pt>
                <c:pt idx="50" formatCode="0.00">
                  <c:v>7.4</c:v>
                </c:pt>
                <c:pt idx="51" formatCode="0.00">
                  <c:v>8</c:v>
                </c:pt>
                <c:pt idx="52" formatCode="0.00">
                  <c:v>11.3</c:v>
                </c:pt>
                <c:pt idx="53" formatCode="0.00">
                  <c:v>11.5</c:v>
                </c:pt>
                <c:pt idx="54" formatCode="0.00">
                  <c:v>-26.4</c:v>
                </c:pt>
                <c:pt idx="55" formatCode="0.00">
                  <c:v>-1.4</c:v>
                </c:pt>
                <c:pt idx="56" formatCode="0.00">
                  <c:v>18.2</c:v>
                </c:pt>
                <c:pt idx="57" formatCode="0.00">
                  <c:v>-16.7</c:v>
                </c:pt>
                <c:pt idx="58" formatCode="0.00">
                  <c:v>26.6</c:v>
                </c:pt>
                <c:pt idx="59" formatCode="0.00">
                  <c:v>4.4000000000000004</c:v>
                </c:pt>
                <c:pt idx="60" formatCode="0.00">
                  <c:v>15</c:v>
                </c:pt>
                <c:pt idx="61" formatCode="0.00">
                  <c:v>5.5</c:v>
                </c:pt>
                <c:pt idx="62" formatCode="0.00">
                  <c:v>3.6</c:v>
                </c:pt>
                <c:pt idx="63" formatCode="0.00">
                  <c:v>-1.4</c:v>
                </c:pt>
                <c:pt idx="64" formatCode="0.00">
                  <c:v>4.5</c:v>
                </c:pt>
                <c:pt idx="65" formatCode="0.00">
                  <c:v>11.4</c:v>
                </c:pt>
                <c:pt idx="66" formatCode="0.00">
                  <c:v>13.3</c:v>
                </c:pt>
                <c:pt idx="67" formatCode="0.00">
                  <c:v>3.6</c:v>
                </c:pt>
                <c:pt idx="68" formatCode="0.00">
                  <c:v>2.4</c:v>
                </c:pt>
                <c:pt idx="69" formatCode="0.00">
                  <c:v>7</c:v>
                </c:pt>
                <c:pt idx="70" formatCode="0.00">
                  <c:v>3.3</c:v>
                </c:pt>
                <c:pt idx="71" formatCode="0.00">
                  <c:v>10.6</c:v>
                </c:pt>
                <c:pt idx="72" formatCode="0.00">
                  <c:v>5</c:v>
                </c:pt>
                <c:pt idx="73" formatCode="0.00">
                  <c:v>-14.2</c:v>
                </c:pt>
                <c:pt idx="74" formatCode="0.00">
                  <c:v>6.8</c:v>
                </c:pt>
                <c:pt idx="75" formatCode="0.00">
                  <c:v>20.9</c:v>
                </c:pt>
                <c:pt idx="76" formatCode="0.00">
                  <c:v>1.6</c:v>
                </c:pt>
                <c:pt idx="77" formatCode="0.00">
                  <c:v>6.1</c:v>
                </c:pt>
                <c:pt idx="78" formatCode="0.00">
                  <c:v>-1.1000000000000001</c:v>
                </c:pt>
                <c:pt idx="79" formatCode="0.00">
                  <c:v>-51.5</c:v>
                </c:pt>
                <c:pt idx="80" formatCode="0.00">
                  <c:v>2.4</c:v>
                </c:pt>
                <c:pt idx="81" formatCode="0.00">
                  <c:v>1.2</c:v>
                </c:pt>
                <c:pt idx="82" formatCode="0.00">
                  <c:v>7</c:v>
                </c:pt>
                <c:pt idx="83" formatCode="0.00">
                  <c:v>11.4</c:v>
                </c:pt>
                <c:pt idx="84" formatCode="0.00">
                  <c:v>5.2</c:v>
                </c:pt>
                <c:pt idx="85" formatCode="0.00">
                  <c:v>25.2</c:v>
                </c:pt>
                <c:pt idx="86" formatCode="0.00">
                  <c:v>25.5</c:v>
                </c:pt>
                <c:pt idx="87" formatCode="0.00">
                  <c:v>9</c:v>
                </c:pt>
                <c:pt idx="88" formatCode="0.00">
                  <c:v>5.3</c:v>
                </c:pt>
                <c:pt idx="89" formatCode="0.00">
                  <c:v>20.6</c:v>
                </c:pt>
                <c:pt idx="90" formatCode="0.00">
                  <c:v>-4.8</c:v>
                </c:pt>
                <c:pt idx="91" formatCode="0.00">
                  <c:v>-11.4</c:v>
                </c:pt>
                <c:pt idx="92" formatCode="0.00">
                  <c:v>0.5</c:v>
                </c:pt>
                <c:pt idx="93" formatCode="0.00">
                  <c:v>4.7</c:v>
                </c:pt>
                <c:pt idx="94" formatCode="0.00">
                  <c:v>87.2</c:v>
                </c:pt>
                <c:pt idx="95" formatCode="0.00">
                  <c:v>11.1</c:v>
                </c:pt>
                <c:pt idx="96" formatCode="0.00">
                  <c:v>12</c:v>
                </c:pt>
                <c:pt idx="97" formatCode="0.00">
                  <c:v>-6.3</c:v>
                </c:pt>
                <c:pt idx="98" formatCode="0.00">
                  <c:v>7.4</c:v>
                </c:pt>
                <c:pt idx="99" formatCode="0.00">
                  <c:v>9.4</c:v>
                </c:pt>
                <c:pt idx="100" formatCode="0.00">
                  <c:v>-29.6</c:v>
                </c:pt>
                <c:pt idx="101" formatCode="0.00">
                  <c:v>0.1</c:v>
                </c:pt>
                <c:pt idx="102" formatCode="0.00">
                  <c:v>9.1</c:v>
                </c:pt>
                <c:pt idx="103" formatCode="0.00">
                  <c:v>0.8</c:v>
                </c:pt>
                <c:pt idx="104" formatCode="0.00">
                  <c:v>5</c:v>
                </c:pt>
                <c:pt idx="105" formatCode="0.00">
                  <c:v>6.8</c:v>
                </c:pt>
                <c:pt idx="106" formatCode="0.00">
                  <c:v>0.2</c:v>
                </c:pt>
                <c:pt idx="107" formatCode="0.00">
                  <c:v>5.5</c:v>
                </c:pt>
                <c:pt idx="108" formatCode="0.00">
                  <c:v>10.3</c:v>
                </c:pt>
                <c:pt idx="109" formatCode="0.00">
                  <c:v>12.8</c:v>
                </c:pt>
                <c:pt idx="110" formatCode="0.00">
                  <c:v>10</c:v>
                </c:pt>
                <c:pt idx="111" formatCode="0.00">
                  <c:v>12.1</c:v>
                </c:pt>
                <c:pt idx="112" formatCode="0.00">
                  <c:v>6</c:v>
                </c:pt>
                <c:pt idx="113" formatCode="0.00">
                  <c:v>30.1</c:v>
                </c:pt>
                <c:pt idx="114" formatCode="0.00">
                  <c:v>4.3</c:v>
                </c:pt>
                <c:pt idx="115" formatCode="0.00">
                  <c:v>12.5</c:v>
                </c:pt>
                <c:pt idx="116" formatCode="0.00">
                  <c:v>-9.1</c:v>
                </c:pt>
                <c:pt idx="117" formatCode="0.00">
                  <c:v>1.5</c:v>
                </c:pt>
                <c:pt idx="118" formatCode="0.00">
                  <c:v>0.1</c:v>
                </c:pt>
                <c:pt idx="119" formatCode="0.00">
                  <c:v>9.1999999999999993</c:v>
                </c:pt>
                <c:pt idx="120" formatCode="0.00">
                  <c:v>-0.5</c:v>
                </c:pt>
                <c:pt idx="121" formatCode="0.00">
                  <c:v>7.7</c:v>
                </c:pt>
                <c:pt idx="122" formatCode="0.00">
                  <c:v>5.4</c:v>
                </c:pt>
                <c:pt idx="123" formatCode="0.00">
                  <c:v>-2.4</c:v>
                </c:pt>
                <c:pt idx="124" formatCode="0.00">
                  <c:v>19.399999999999999</c:v>
                </c:pt>
                <c:pt idx="125" formatCode="0.00">
                  <c:v>14.8</c:v>
                </c:pt>
                <c:pt idx="126" formatCode="0.00">
                  <c:v>8.3000000000000007</c:v>
                </c:pt>
                <c:pt idx="127" formatCode="0.00">
                  <c:v>2.8</c:v>
                </c:pt>
                <c:pt idx="128" formatCode="0.00">
                  <c:v>52.7</c:v>
                </c:pt>
                <c:pt idx="129" formatCode="0.00">
                  <c:v>4</c:v>
                </c:pt>
                <c:pt idx="130" formatCode="0.00">
                  <c:v>4.3</c:v>
                </c:pt>
                <c:pt idx="131" formatCode="0.00">
                  <c:v>-2.2000000000000002</c:v>
                </c:pt>
                <c:pt idx="132" formatCode="0.00">
                  <c:v>2.8</c:v>
                </c:pt>
                <c:pt idx="133" formatCode="0.00">
                  <c:v>6.5</c:v>
                </c:pt>
                <c:pt idx="134" formatCode="0.00">
                  <c:v>2.4</c:v>
                </c:pt>
                <c:pt idx="135" formatCode="0.00">
                  <c:v>7.8</c:v>
                </c:pt>
                <c:pt idx="136" formatCode="0.00">
                  <c:v>13.6</c:v>
                </c:pt>
                <c:pt idx="137" formatCode="0.00">
                  <c:v>2</c:v>
                </c:pt>
                <c:pt idx="138" formatCode="0.00">
                  <c:v>6.3</c:v>
                </c:pt>
                <c:pt idx="139" formatCode="0.00">
                  <c:v>3.4</c:v>
                </c:pt>
                <c:pt idx="140" formatCode="0.00">
                  <c:v>4.3</c:v>
                </c:pt>
                <c:pt idx="141" formatCode="0.00">
                  <c:v>14.2</c:v>
                </c:pt>
                <c:pt idx="142" formatCode="0.00">
                  <c:v>-2.8</c:v>
                </c:pt>
                <c:pt idx="143" formatCode="0.00">
                  <c:v>3.4</c:v>
                </c:pt>
                <c:pt idx="144" formatCode="0.00">
                  <c:v>-0.1</c:v>
                </c:pt>
                <c:pt idx="145" formatCode="0.00">
                  <c:v>-73.7</c:v>
                </c:pt>
                <c:pt idx="146" formatCode="0.00">
                  <c:v>7.5</c:v>
                </c:pt>
                <c:pt idx="147" formatCode="0.00">
                  <c:v>32</c:v>
                </c:pt>
                <c:pt idx="148" formatCode="0.00">
                  <c:v>-0.2</c:v>
                </c:pt>
                <c:pt idx="149" formatCode="0.00">
                  <c:v>4.4000000000000004</c:v>
                </c:pt>
                <c:pt idx="150" formatCode="0.00">
                  <c:v>-375.3</c:v>
                </c:pt>
                <c:pt idx="151" formatCode="0.00">
                  <c:v>2.1</c:v>
                </c:pt>
                <c:pt idx="152" formatCode="0.00">
                  <c:v>-15</c:v>
                </c:pt>
                <c:pt idx="153" formatCode="0.00">
                  <c:v>9</c:v>
                </c:pt>
                <c:pt idx="154" formatCode="0.00">
                  <c:v>2.1</c:v>
                </c:pt>
                <c:pt idx="155" formatCode="0.00">
                  <c:v>-1.4</c:v>
                </c:pt>
                <c:pt idx="156" formatCode="0.00">
                  <c:v>8.3000000000000007</c:v>
                </c:pt>
                <c:pt idx="157" formatCode="0.00">
                  <c:v>6.5</c:v>
                </c:pt>
                <c:pt idx="158" formatCode="0.00">
                  <c:v>3.7</c:v>
                </c:pt>
                <c:pt idx="159" formatCode="0.00">
                  <c:v>31.1</c:v>
                </c:pt>
                <c:pt idx="160" formatCode="0.00">
                  <c:v>1</c:v>
                </c:pt>
                <c:pt idx="161" formatCode="0.00">
                  <c:v>24.5</c:v>
                </c:pt>
                <c:pt idx="162" formatCode="0.00">
                  <c:v>3.1</c:v>
                </c:pt>
                <c:pt idx="163" formatCode="0.00">
                  <c:v>21.2</c:v>
                </c:pt>
                <c:pt idx="164" formatCode="0.00">
                  <c:v>22.5</c:v>
                </c:pt>
                <c:pt idx="165" formatCode="0.00">
                  <c:v>-22.6</c:v>
                </c:pt>
                <c:pt idx="166" formatCode="0.00">
                  <c:v>-5.7</c:v>
                </c:pt>
                <c:pt idx="167" formatCode="0.00">
                  <c:v>10</c:v>
                </c:pt>
                <c:pt idx="168" formatCode="0.00">
                  <c:v>0.7</c:v>
                </c:pt>
                <c:pt idx="169" formatCode="0.00">
                  <c:v>17.5</c:v>
                </c:pt>
                <c:pt idx="170" formatCode="0.00">
                  <c:v>-0.5</c:v>
                </c:pt>
                <c:pt idx="171" formatCode="0.00">
                  <c:v>-5.2</c:v>
                </c:pt>
                <c:pt idx="172" formatCode="0.00">
                  <c:v>22.3</c:v>
                </c:pt>
                <c:pt idx="173" formatCode="0.00">
                  <c:v>6.6</c:v>
                </c:pt>
                <c:pt idx="174" formatCode="0.00">
                  <c:v>-4.9000000000000004</c:v>
                </c:pt>
                <c:pt idx="175" formatCode="0.00">
                  <c:v>4.0999999999999996</c:v>
                </c:pt>
                <c:pt idx="176" formatCode="0.00">
                  <c:v>20.399999999999999</c:v>
                </c:pt>
                <c:pt idx="177" formatCode="0.00">
                  <c:v>10.6</c:v>
                </c:pt>
                <c:pt idx="178" formatCode="0.00">
                  <c:v>8.9</c:v>
                </c:pt>
                <c:pt idx="179" formatCode="0.00">
                  <c:v>0.2</c:v>
                </c:pt>
                <c:pt idx="180" formatCode="0.00">
                  <c:v>47.1</c:v>
                </c:pt>
                <c:pt idx="181" formatCode="0.00">
                  <c:v>-0.1</c:v>
                </c:pt>
                <c:pt idx="182" formatCode="0.00">
                  <c:v>-14.5</c:v>
                </c:pt>
                <c:pt idx="183" formatCode="0.00">
                  <c:v>19.7</c:v>
                </c:pt>
                <c:pt idx="184" formatCode="0.00">
                  <c:v>3.9</c:v>
                </c:pt>
                <c:pt idx="185" formatCode="0.00">
                  <c:v>10.1</c:v>
                </c:pt>
                <c:pt idx="186" formatCode="0.00">
                  <c:v>14.2</c:v>
                </c:pt>
                <c:pt idx="187" formatCode="0.00">
                  <c:v>53.7</c:v>
                </c:pt>
                <c:pt idx="188" formatCode="0.00">
                  <c:v>1.4</c:v>
                </c:pt>
                <c:pt idx="189" formatCode="0.00">
                  <c:v>19.3</c:v>
                </c:pt>
                <c:pt idx="190" formatCode="0.00">
                  <c:v>6.6</c:v>
                </c:pt>
                <c:pt idx="191" formatCode="0.00">
                  <c:v>11.7</c:v>
                </c:pt>
                <c:pt idx="192" formatCode="0.00">
                  <c:v>12.5</c:v>
                </c:pt>
                <c:pt idx="193" formatCode="0.00">
                  <c:v>3.3</c:v>
                </c:pt>
                <c:pt idx="194" formatCode="0.00">
                  <c:v>-22.5</c:v>
                </c:pt>
                <c:pt idx="195" formatCode="0.00">
                  <c:v>0.2</c:v>
                </c:pt>
                <c:pt idx="196" formatCode="0.00">
                  <c:v>38.6</c:v>
                </c:pt>
                <c:pt idx="197" formatCode="0.00">
                  <c:v>-49.9</c:v>
                </c:pt>
                <c:pt idx="198" formatCode="0.00">
                  <c:v>1.2</c:v>
                </c:pt>
                <c:pt idx="199" formatCode="0.00">
                  <c:v>15.8</c:v>
                </c:pt>
                <c:pt idx="200" formatCode="0.00">
                  <c:v>18.899999999999999</c:v>
                </c:pt>
                <c:pt idx="201" formatCode="0.00">
                  <c:v>6.7</c:v>
                </c:pt>
                <c:pt idx="202" formatCode="0.00">
                  <c:v>-39.299999999999997</c:v>
                </c:pt>
                <c:pt idx="203" formatCode="0.00">
                  <c:v>1.5</c:v>
                </c:pt>
                <c:pt idx="204" formatCode="0.00">
                  <c:v>7.1</c:v>
                </c:pt>
                <c:pt idx="205" formatCode="0.00">
                  <c:v>13</c:v>
                </c:pt>
                <c:pt idx="206" formatCode="0.00">
                  <c:v>-1.6</c:v>
                </c:pt>
                <c:pt idx="207" formatCode="0.00">
                  <c:v>1.8</c:v>
                </c:pt>
                <c:pt idx="208" formatCode="0.00">
                  <c:v>6</c:v>
                </c:pt>
                <c:pt idx="209" formatCode="0.00">
                  <c:v>-28.1</c:v>
                </c:pt>
                <c:pt idx="210" formatCode="0.00">
                  <c:v>2.6</c:v>
                </c:pt>
                <c:pt idx="211" formatCode="0.00">
                  <c:v>8.6999999999999993</c:v>
                </c:pt>
                <c:pt idx="212" formatCode="0.00">
                  <c:v>7.8</c:v>
                </c:pt>
                <c:pt idx="213" formatCode="0.00">
                  <c:v>2.4</c:v>
                </c:pt>
                <c:pt idx="214" formatCode="0.00">
                  <c:v>2.8</c:v>
                </c:pt>
                <c:pt idx="215" formatCode="0.00">
                  <c:v>1.4</c:v>
                </c:pt>
                <c:pt idx="216" formatCode="0.00">
                  <c:v>3.6</c:v>
                </c:pt>
                <c:pt idx="217" formatCode="0.00">
                  <c:v>3.7</c:v>
                </c:pt>
                <c:pt idx="218" formatCode="0.00">
                  <c:v>-1.9</c:v>
                </c:pt>
                <c:pt idx="219" formatCode="0.00">
                  <c:v>10.5</c:v>
                </c:pt>
                <c:pt idx="220" formatCode="0.00">
                  <c:v>-4.4000000000000004</c:v>
                </c:pt>
                <c:pt idx="221" formatCode="0.00">
                  <c:v>4.9000000000000004</c:v>
                </c:pt>
                <c:pt idx="222" formatCode="0.00">
                  <c:v>5.9</c:v>
                </c:pt>
                <c:pt idx="223" formatCode="0.00">
                  <c:v>2.2000000000000002</c:v>
                </c:pt>
                <c:pt idx="224" formatCode="0.00">
                  <c:v>23.8</c:v>
                </c:pt>
                <c:pt idx="225" formatCode="0.00">
                  <c:v>14.1</c:v>
                </c:pt>
                <c:pt idx="226" formatCode="0.00">
                  <c:v>-1.7</c:v>
                </c:pt>
                <c:pt idx="227" formatCode="0.00">
                  <c:v>9.1</c:v>
                </c:pt>
                <c:pt idx="228" formatCode="0.00">
                  <c:v>-2.4</c:v>
                </c:pt>
                <c:pt idx="229" formatCode="0.00">
                  <c:v>-5.5</c:v>
                </c:pt>
                <c:pt idx="230" formatCode="0.00">
                  <c:v>2.5</c:v>
                </c:pt>
                <c:pt idx="231" formatCode="0.00">
                  <c:v>1.9</c:v>
                </c:pt>
                <c:pt idx="232" formatCode="0.00">
                  <c:v>10.9</c:v>
                </c:pt>
                <c:pt idx="233" formatCode="0.00">
                  <c:v>17</c:v>
                </c:pt>
                <c:pt idx="234" formatCode="0.00">
                  <c:v>2.8</c:v>
                </c:pt>
                <c:pt idx="235" formatCode="0.00">
                  <c:v>-0.9</c:v>
                </c:pt>
                <c:pt idx="236" formatCode="0.00">
                  <c:v>-5.4</c:v>
                </c:pt>
                <c:pt idx="237" formatCode="0.00">
                  <c:v>5.4</c:v>
                </c:pt>
                <c:pt idx="238" formatCode="0.00">
                  <c:v>19.3</c:v>
                </c:pt>
                <c:pt idx="239" formatCode="0.00">
                  <c:v>-9.9</c:v>
                </c:pt>
                <c:pt idx="240" formatCode="0.00">
                  <c:v>28.9</c:v>
                </c:pt>
                <c:pt idx="241" formatCode="0.00">
                  <c:v>11.1</c:v>
                </c:pt>
                <c:pt idx="242" formatCode="0.00">
                  <c:v>1.8</c:v>
                </c:pt>
                <c:pt idx="243" formatCode="0.00">
                  <c:v>-26.3</c:v>
                </c:pt>
                <c:pt idx="244" formatCode="0.00">
                  <c:v>2.9</c:v>
                </c:pt>
                <c:pt idx="245" formatCode="0.00">
                  <c:v>7.6</c:v>
                </c:pt>
                <c:pt idx="246" formatCode="0.00">
                  <c:v>6.2</c:v>
                </c:pt>
                <c:pt idx="247" formatCode="0.00">
                  <c:v>-10.9</c:v>
                </c:pt>
                <c:pt idx="248" formatCode="0.00">
                  <c:v>9.5</c:v>
                </c:pt>
                <c:pt idx="249" formatCode="0.00">
                  <c:v>-17.3</c:v>
                </c:pt>
                <c:pt idx="250" formatCode="0.00">
                  <c:v>8.8000000000000007</c:v>
                </c:pt>
                <c:pt idx="251" formatCode="0.00">
                  <c:v>12.7</c:v>
                </c:pt>
                <c:pt idx="252" formatCode="0.00">
                  <c:v>0.9</c:v>
                </c:pt>
                <c:pt idx="253" formatCode="0.00">
                  <c:v>34.799999999999997</c:v>
                </c:pt>
                <c:pt idx="254" formatCode="0.00">
                  <c:v>-8.3000000000000007</c:v>
                </c:pt>
                <c:pt idx="255" formatCode="0.00">
                  <c:v>1.8</c:v>
                </c:pt>
                <c:pt idx="256" formatCode="0.00">
                  <c:v>7.3</c:v>
                </c:pt>
                <c:pt idx="257" formatCode="0.00">
                  <c:v>0.6</c:v>
                </c:pt>
                <c:pt idx="258" formatCode="0.00">
                  <c:v>10.199999999999999</c:v>
                </c:pt>
                <c:pt idx="259" formatCode="0.00">
                  <c:v>2.6</c:v>
                </c:pt>
                <c:pt idx="260" formatCode="0.00">
                  <c:v>-1.1000000000000001</c:v>
                </c:pt>
                <c:pt idx="261" formatCode="0.00">
                  <c:v>8.3000000000000007</c:v>
                </c:pt>
                <c:pt idx="262" formatCode="0.00">
                  <c:v>12.6</c:v>
                </c:pt>
                <c:pt idx="263" formatCode="0.00">
                  <c:v>4.8</c:v>
                </c:pt>
                <c:pt idx="264" formatCode="0.00">
                  <c:v>-1.7</c:v>
                </c:pt>
                <c:pt idx="265" formatCode="0.00">
                  <c:v>1.8</c:v>
                </c:pt>
                <c:pt idx="266" formatCode="0.00">
                  <c:v>10.1</c:v>
                </c:pt>
                <c:pt idx="267" formatCode="0.00">
                  <c:v>15.4</c:v>
                </c:pt>
                <c:pt idx="268" formatCode="0.00">
                  <c:v>14.3</c:v>
                </c:pt>
                <c:pt idx="269" formatCode="0.00">
                  <c:v>1.5</c:v>
                </c:pt>
                <c:pt idx="270" formatCode="0.00">
                  <c:v>22.5</c:v>
                </c:pt>
                <c:pt idx="271" formatCode="0.00">
                  <c:v>10.9</c:v>
                </c:pt>
                <c:pt idx="272" formatCode="0.00">
                  <c:v>101.2</c:v>
                </c:pt>
                <c:pt idx="273" formatCode="0.00">
                  <c:v>7.8</c:v>
                </c:pt>
                <c:pt idx="274" formatCode="0.00">
                  <c:v>11.5</c:v>
                </c:pt>
                <c:pt idx="275" formatCode="0.00">
                  <c:v>2.9</c:v>
                </c:pt>
                <c:pt idx="276" formatCode="0.00">
                  <c:v>9.5</c:v>
                </c:pt>
                <c:pt idx="277" formatCode="0.00">
                  <c:v>-23.6</c:v>
                </c:pt>
                <c:pt idx="278" formatCode="0.00">
                  <c:v>-695.4</c:v>
                </c:pt>
                <c:pt idx="279" formatCode="0.00">
                  <c:v>0</c:v>
                </c:pt>
                <c:pt idx="280" formatCode="0.00">
                  <c:v>-6.4</c:v>
                </c:pt>
                <c:pt idx="281" formatCode="0.00">
                  <c:v>15.6</c:v>
                </c:pt>
                <c:pt idx="282" formatCode="0.00">
                  <c:v>8.6999999999999993</c:v>
                </c:pt>
                <c:pt idx="283" formatCode="0.00">
                  <c:v>13.1</c:v>
                </c:pt>
                <c:pt idx="284" formatCode="0.00">
                  <c:v>8.4</c:v>
                </c:pt>
                <c:pt idx="285" formatCode="0.00">
                  <c:v>-4.5999999999999996</c:v>
                </c:pt>
                <c:pt idx="286" formatCode="0.00">
                  <c:v>9.6</c:v>
                </c:pt>
                <c:pt idx="287" formatCode="0.00">
                  <c:v>-2.1</c:v>
                </c:pt>
                <c:pt idx="288" formatCode="0.00">
                  <c:v>13.3</c:v>
                </c:pt>
                <c:pt idx="289" formatCode="0.00">
                  <c:v>10.5</c:v>
                </c:pt>
                <c:pt idx="290" formatCode="0.00">
                  <c:v>5.3</c:v>
                </c:pt>
                <c:pt idx="291" formatCode="0.00">
                  <c:v>0.4</c:v>
                </c:pt>
                <c:pt idx="292" formatCode="0.00">
                  <c:v>10.4</c:v>
                </c:pt>
                <c:pt idx="293" formatCode="0.00">
                  <c:v>1.2</c:v>
                </c:pt>
                <c:pt idx="294" formatCode="0.00">
                  <c:v>10.3</c:v>
                </c:pt>
                <c:pt idx="295" formatCode="0.00">
                  <c:v>11.9</c:v>
                </c:pt>
                <c:pt idx="296" formatCode="0.00">
                  <c:v>-23.1</c:v>
                </c:pt>
                <c:pt idx="297" formatCode="0.00">
                  <c:v>2.2000000000000002</c:v>
                </c:pt>
                <c:pt idx="298" formatCode="0.00">
                  <c:v>18.399999999999999</c:v>
                </c:pt>
                <c:pt idx="299" formatCode="0.00">
                  <c:v>1.9</c:v>
                </c:pt>
                <c:pt idx="300" formatCode="0.00">
                  <c:v>5.0999999999999996</c:v>
                </c:pt>
                <c:pt idx="301" formatCode="0.00">
                  <c:v>11.4</c:v>
                </c:pt>
                <c:pt idx="302" formatCode="0.00">
                  <c:v>14.7</c:v>
                </c:pt>
                <c:pt idx="303" formatCode="0.00">
                  <c:v>0</c:v>
                </c:pt>
                <c:pt idx="304" formatCode="0.00">
                  <c:v>9.4</c:v>
                </c:pt>
                <c:pt idx="305" formatCode="0.00">
                  <c:v>7.9</c:v>
                </c:pt>
                <c:pt idx="306" formatCode="0.00">
                  <c:v>9.6</c:v>
                </c:pt>
                <c:pt idx="307" formatCode="0.00">
                  <c:v>2.6</c:v>
                </c:pt>
                <c:pt idx="308" formatCode="0.00">
                  <c:v>3</c:v>
                </c:pt>
                <c:pt idx="309" formatCode="0.00">
                  <c:v>27.5</c:v>
                </c:pt>
                <c:pt idx="310" formatCode="0.00">
                  <c:v>-25.4</c:v>
                </c:pt>
                <c:pt idx="311" formatCode="0.00">
                  <c:v>31.7</c:v>
                </c:pt>
                <c:pt idx="312" formatCode="0.00">
                  <c:v>9.6</c:v>
                </c:pt>
                <c:pt idx="313" formatCode="0.00">
                  <c:v>20.8</c:v>
                </c:pt>
                <c:pt idx="314" formatCode="0.00">
                  <c:v>5.7</c:v>
                </c:pt>
                <c:pt idx="315" formatCode="0.00">
                  <c:v>5.3</c:v>
                </c:pt>
                <c:pt idx="316" formatCode="0.00">
                  <c:v>11</c:v>
                </c:pt>
                <c:pt idx="317" formatCode="0.00">
                  <c:v>4.9000000000000004</c:v>
                </c:pt>
                <c:pt idx="318" formatCode="0.00">
                  <c:v>8.9</c:v>
                </c:pt>
                <c:pt idx="319" formatCode="0.00">
                  <c:v>4.4000000000000004</c:v>
                </c:pt>
                <c:pt idx="320" formatCode="0.00">
                  <c:v>-1.2</c:v>
                </c:pt>
                <c:pt idx="321" formatCode="0.00">
                  <c:v>-20.9</c:v>
                </c:pt>
                <c:pt idx="322" formatCode="0.00">
                  <c:v>-0.7</c:v>
                </c:pt>
                <c:pt idx="323" formatCode="0.00">
                  <c:v>33.700000000000003</c:v>
                </c:pt>
                <c:pt idx="324" formatCode="0.00">
                  <c:v>6.4</c:v>
                </c:pt>
                <c:pt idx="325" formatCode="0.00">
                  <c:v>11.6</c:v>
                </c:pt>
                <c:pt idx="326" formatCode="0.00">
                  <c:v>8.8000000000000007</c:v>
                </c:pt>
                <c:pt idx="327" formatCode="0.00">
                  <c:v>4.0999999999999996</c:v>
                </c:pt>
                <c:pt idx="328" formatCode="0.00">
                  <c:v>0.4</c:v>
                </c:pt>
                <c:pt idx="329" formatCode="0.00">
                  <c:v>15.4</c:v>
                </c:pt>
                <c:pt idx="330" formatCode="0.00">
                  <c:v>14.1</c:v>
                </c:pt>
                <c:pt idx="331" formatCode="0.00">
                  <c:v>6.5</c:v>
                </c:pt>
                <c:pt idx="332" formatCode="0.00">
                  <c:v>20.8</c:v>
                </c:pt>
                <c:pt idx="333" formatCode="0.00">
                  <c:v>17.5</c:v>
                </c:pt>
                <c:pt idx="334" formatCode="0.00">
                  <c:v>11.1</c:v>
                </c:pt>
                <c:pt idx="335" formatCode="0.00">
                  <c:v>9.6999999999999993</c:v>
                </c:pt>
                <c:pt idx="336" formatCode="0.00">
                  <c:v>28.4</c:v>
                </c:pt>
                <c:pt idx="337" formatCode="0.00">
                  <c:v>6.5</c:v>
                </c:pt>
                <c:pt idx="338" formatCode="0.00">
                  <c:v>5.0999999999999996</c:v>
                </c:pt>
                <c:pt idx="339" formatCode="0.00">
                  <c:v>-62.4</c:v>
                </c:pt>
                <c:pt idx="340" formatCode="0.00">
                  <c:v>10.5</c:v>
                </c:pt>
                <c:pt idx="341" formatCode="0.00">
                  <c:v>6.7</c:v>
                </c:pt>
                <c:pt idx="342" formatCode="0.00">
                  <c:v>12.1</c:v>
                </c:pt>
                <c:pt idx="343" formatCode="0.00">
                  <c:v>3</c:v>
                </c:pt>
                <c:pt idx="344" formatCode="0.00">
                  <c:v>13.7</c:v>
                </c:pt>
                <c:pt idx="345" formatCode="0.00">
                  <c:v>10</c:v>
                </c:pt>
                <c:pt idx="346" formatCode="0.00">
                  <c:v>2.5</c:v>
                </c:pt>
                <c:pt idx="347" formatCode="0.00">
                  <c:v>4.5999999999999996</c:v>
                </c:pt>
                <c:pt idx="348" formatCode="0.00">
                  <c:v>0.3</c:v>
                </c:pt>
                <c:pt idx="349" formatCode="0.00">
                  <c:v>10.1</c:v>
                </c:pt>
                <c:pt idx="350" formatCode="0.00">
                  <c:v>-14.3</c:v>
                </c:pt>
                <c:pt idx="351" formatCode="0.00">
                  <c:v>20.6</c:v>
                </c:pt>
                <c:pt idx="352" formatCode="0.00">
                  <c:v>-12.1</c:v>
                </c:pt>
                <c:pt idx="353" formatCode="0.00">
                  <c:v>11.3</c:v>
                </c:pt>
                <c:pt idx="354" formatCode="0.00">
                  <c:v>17.399999999999999</c:v>
                </c:pt>
                <c:pt idx="355" formatCode="0.00">
                  <c:v>7.8</c:v>
                </c:pt>
                <c:pt idx="356" formatCode="0.00">
                  <c:v>20.5</c:v>
                </c:pt>
                <c:pt idx="357" formatCode="0.00">
                  <c:v>-305.2</c:v>
                </c:pt>
                <c:pt idx="358" formatCode="0.00">
                  <c:v>-8.3000000000000007</c:v>
                </c:pt>
                <c:pt idx="359" formatCode="0.00">
                  <c:v>10</c:v>
                </c:pt>
                <c:pt idx="360" formatCode="0.00">
                  <c:v>1.5</c:v>
                </c:pt>
                <c:pt idx="361" formatCode="0.00">
                  <c:v>13.9</c:v>
                </c:pt>
                <c:pt idx="362" formatCode="0.00">
                  <c:v>5.8</c:v>
                </c:pt>
                <c:pt idx="363" formatCode="0.00">
                  <c:v>-36.4</c:v>
                </c:pt>
                <c:pt idx="364" formatCode="0.00">
                  <c:v>36.700000000000003</c:v>
                </c:pt>
                <c:pt idx="365" formatCode="0.00">
                  <c:v>2.2000000000000002</c:v>
                </c:pt>
                <c:pt idx="366" formatCode="0.00">
                  <c:v>3.4</c:v>
                </c:pt>
                <c:pt idx="367" formatCode="0.00">
                  <c:v>7.8</c:v>
                </c:pt>
                <c:pt idx="368" formatCode="0.00">
                  <c:v>3.4</c:v>
                </c:pt>
                <c:pt idx="369" formatCode="0.00">
                  <c:v>-39.9</c:v>
                </c:pt>
                <c:pt idx="370" formatCode="0.00">
                  <c:v>13.1</c:v>
                </c:pt>
                <c:pt idx="371" formatCode="0.00">
                  <c:v>6.1</c:v>
                </c:pt>
                <c:pt idx="372" formatCode="0.00">
                  <c:v>1.4</c:v>
                </c:pt>
                <c:pt idx="373" formatCode="0.00">
                  <c:v>16.5</c:v>
                </c:pt>
                <c:pt idx="374" formatCode="0.00">
                  <c:v>-13582.5</c:v>
                </c:pt>
                <c:pt idx="375" formatCode="0.00">
                  <c:v>13.6</c:v>
                </c:pt>
                <c:pt idx="376" formatCode="0.00">
                  <c:v>32.9</c:v>
                </c:pt>
                <c:pt idx="377" formatCode="0.00">
                  <c:v>-12.2</c:v>
                </c:pt>
                <c:pt idx="378" formatCode="0.00">
                  <c:v>12.8</c:v>
                </c:pt>
                <c:pt idx="379" formatCode="0.00">
                  <c:v>3.5</c:v>
                </c:pt>
                <c:pt idx="380" formatCode="0.00">
                  <c:v>-18.399999999999999</c:v>
                </c:pt>
                <c:pt idx="381" formatCode="0.00">
                  <c:v>-18</c:v>
                </c:pt>
                <c:pt idx="382" formatCode="0.00">
                  <c:v>5.6</c:v>
                </c:pt>
                <c:pt idx="383" formatCode="0.00">
                  <c:v>2.2999999999999998</c:v>
                </c:pt>
                <c:pt idx="384" formatCode="0.00">
                  <c:v>13.1</c:v>
                </c:pt>
                <c:pt idx="385" formatCode="0.00">
                  <c:v>1.4</c:v>
                </c:pt>
                <c:pt idx="386" formatCode="0.00">
                  <c:v>12</c:v>
                </c:pt>
                <c:pt idx="387" formatCode="0.00">
                  <c:v>22</c:v>
                </c:pt>
                <c:pt idx="388" formatCode="0.00">
                  <c:v>5.8</c:v>
                </c:pt>
                <c:pt idx="389" formatCode="0.00">
                  <c:v>1.2</c:v>
                </c:pt>
                <c:pt idx="390" formatCode="0.00">
                  <c:v>5.7</c:v>
                </c:pt>
                <c:pt idx="391" formatCode="0.00">
                  <c:v>0.1</c:v>
                </c:pt>
                <c:pt idx="392" formatCode="0.00">
                  <c:v>0.7</c:v>
                </c:pt>
                <c:pt idx="393" formatCode="0.00">
                  <c:v>22.3</c:v>
                </c:pt>
                <c:pt idx="394" formatCode="0.00">
                  <c:v>13.9</c:v>
                </c:pt>
                <c:pt idx="395" formatCode="0.00">
                  <c:v>31.9</c:v>
                </c:pt>
                <c:pt idx="396" formatCode="0.00">
                  <c:v>11</c:v>
                </c:pt>
                <c:pt idx="397" formatCode="0.00">
                  <c:v>15.5</c:v>
                </c:pt>
                <c:pt idx="398" formatCode="0.00">
                  <c:v>3.6</c:v>
                </c:pt>
                <c:pt idx="399" formatCode="0.00">
                  <c:v>4.3</c:v>
                </c:pt>
                <c:pt idx="400" formatCode="0.00">
                  <c:v>-53.4</c:v>
                </c:pt>
                <c:pt idx="401" formatCode="0.00">
                  <c:v>8</c:v>
                </c:pt>
                <c:pt idx="402" formatCode="0.00">
                  <c:v>18.399999999999999</c:v>
                </c:pt>
                <c:pt idx="403" formatCode="0.00">
                  <c:v>7.6</c:v>
                </c:pt>
                <c:pt idx="404" formatCode="0.00">
                  <c:v>-6.5</c:v>
                </c:pt>
                <c:pt idx="405" formatCode="0.00">
                  <c:v>4.2</c:v>
                </c:pt>
                <c:pt idx="406" formatCode="0.00">
                  <c:v>4.8</c:v>
                </c:pt>
                <c:pt idx="407" formatCode="0.00">
                  <c:v>-4.4000000000000004</c:v>
                </c:pt>
                <c:pt idx="408" formatCode="0.00">
                  <c:v>7.8</c:v>
                </c:pt>
                <c:pt idx="409" formatCode="0.00">
                  <c:v>18.7</c:v>
                </c:pt>
                <c:pt idx="410" formatCode="0.00">
                  <c:v>-2.9</c:v>
                </c:pt>
                <c:pt idx="411" formatCode="0.00">
                  <c:v>7.6</c:v>
                </c:pt>
                <c:pt idx="412" formatCode="0.00">
                  <c:v>6.9</c:v>
                </c:pt>
                <c:pt idx="413" formatCode="0.00">
                  <c:v>4.3</c:v>
                </c:pt>
                <c:pt idx="414" formatCode="0.00">
                  <c:v>-11.2</c:v>
                </c:pt>
                <c:pt idx="415" formatCode="0.00">
                  <c:v>32.9</c:v>
                </c:pt>
                <c:pt idx="416" formatCode="0.00">
                  <c:v>10.6</c:v>
                </c:pt>
                <c:pt idx="417" formatCode="0.00">
                  <c:v>6.3</c:v>
                </c:pt>
                <c:pt idx="418" formatCode="0.00">
                  <c:v>16.3</c:v>
                </c:pt>
                <c:pt idx="419" formatCode="0.00">
                  <c:v>9.1</c:v>
                </c:pt>
                <c:pt idx="420" formatCode="0.00">
                  <c:v>8</c:v>
                </c:pt>
                <c:pt idx="421" formatCode="0.00">
                  <c:v>14.9</c:v>
                </c:pt>
                <c:pt idx="422" formatCode="0.00">
                  <c:v>12.8</c:v>
                </c:pt>
                <c:pt idx="423" formatCode="0.00">
                  <c:v>3.6</c:v>
                </c:pt>
                <c:pt idx="424" formatCode="0.00">
                  <c:v>3.2</c:v>
                </c:pt>
                <c:pt idx="425" formatCode="0.00">
                  <c:v>3.5</c:v>
                </c:pt>
                <c:pt idx="426" formatCode="0.00">
                  <c:v>-64.400000000000006</c:v>
                </c:pt>
                <c:pt idx="427" formatCode="0.00">
                  <c:v>4.3</c:v>
                </c:pt>
                <c:pt idx="428" formatCode="0.00">
                  <c:v>17.7</c:v>
                </c:pt>
                <c:pt idx="429" formatCode="0.00">
                  <c:v>2.9</c:v>
                </c:pt>
                <c:pt idx="430" formatCode="0.00">
                  <c:v>1.3</c:v>
                </c:pt>
                <c:pt idx="431" formatCode="0.00">
                  <c:v>2.5</c:v>
                </c:pt>
                <c:pt idx="432" formatCode="0.00">
                  <c:v>1.6</c:v>
                </c:pt>
                <c:pt idx="433" formatCode="0.00">
                  <c:v>7.3</c:v>
                </c:pt>
                <c:pt idx="434" formatCode="0.00">
                  <c:v>-2</c:v>
                </c:pt>
                <c:pt idx="435" formatCode="0.00">
                  <c:v>2</c:v>
                </c:pt>
                <c:pt idx="436" formatCode="0.00">
                  <c:v>0.7</c:v>
                </c:pt>
                <c:pt idx="437" formatCode="0.00">
                  <c:v>37.299999999999997</c:v>
                </c:pt>
                <c:pt idx="438" formatCode="0.00">
                  <c:v>-1.6</c:v>
                </c:pt>
                <c:pt idx="439" formatCode="0.00">
                  <c:v>-0.6</c:v>
                </c:pt>
                <c:pt idx="440" formatCode="0.00">
                  <c:v>-785</c:v>
                </c:pt>
                <c:pt idx="441" formatCode="0.00">
                  <c:v>6.4</c:v>
                </c:pt>
                <c:pt idx="442" formatCode="0.00">
                  <c:v>4</c:v>
                </c:pt>
                <c:pt idx="443" formatCode="0.00">
                  <c:v>6.9</c:v>
                </c:pt>
                <c:pt idx="444" formatCode="0.00">
                  <c:v>0.5</c:v>
                </c:pt>
                <c:pt idx="445" formatCode="0.00">
                  <c:v>-13.5</c:v>
                </c:pt>
                <c:pt idx="446" formatCode="0.00">
                  <c:v>14.3</c:v>
                </c:pt>
                <c:pt idx="447" formatCode="0.00">
                  <c:v>22</c:v>
                </c:pt>
                <c:pt idx="448" formatCode="0.00">
                  <c:v>19.7</c:v>
                </c:pt>
                <c:pt idx="449" formatCode="0.00">
                  <c:v>4.2</c:v>
                </c:pt>
                <c:pt idx="450" formatCode="0.00">
                  <c:v>2.1</c:v>
                </c:pt>
                <c:pt idx="451" formatCode="0.00">
                  <c:v>8.3000000000000007</c:v>
                </c:pt>
                <c:pt idx="452" formatCode="0.00">
                  <c:v>-0.4</c:v>
                </c:pt>
                <c:pt idx="453" formatCode="0.00">
                  <c:v>36</c:v>
                </c:pt>
                <c:pt idx="454" formatCode="0.00">
                  <c:v>1.6</c:v>
                </c:pt>
                <c:pt idx="455" formatCode="0.00">
                  <c:v>14.1</c:v>
                </c:pt>
                <c:pt idx="456" formatCode="0.00">
                  <c:v>23.8</c:v>
                </c:pt>
                <c:pt idx="457" formatCode="0.00">
                  <c:v>-2</c:v>
                </c:pt>
                <c:pt idx="458" formatCode="0.00">
                  <c:v>-185.3</c:v>
                </c:pt>
                <c:pt idx="459" formatCode="0.00">
                  <c:v>5.0999999999999996</c:v>
                </c:pt>
                <c:pt idx="460" formatCode="0.00">
                  <c:v>10.5</c:v>
                </c:pt>
                <c:pt idx="461" formatCode="0.00">
                  <c:v>-7.5</c:v>
                </c:pt>
                <c:pt idx="462" formatCode="0.00">
                  <c:v>-35.200000000000003</c:v>
                </c:pt>
                <c:pt idx="463" formatCode="0.00">
                  <c:v>26.7</c:v>
                </c:pt>
                <c:pt idx="464" formatCode="0.00">
                  <c:v>20.9</c:v>
                </c:pt>
                <c:pt idx="465" formatCode="0.00">
                  <c:v>10.4</c:v>
                </c:pt>
                <c:pt idx="466" formatCode="0.00">
                  <c:v>-2.7</c:v>
                </c:pt>
                <c:pt idx="467" formatCode="0.00">
                  <c:v>2.7</c:v>
                </c:pt>
                <c:pt idx="468" formatCode="0.00">
                  <c:v>-10.9</c:v>
                </c:pt>
                <c:pt idx="469" formatCode="0.00">
                  <c:v>8.3000000000000007</c:v>
                </c:pt>
                <c:pt idx="470" formatCode="0.00">
                  <c:v>8</c:v>
                </c:pt>
                <c:pt idx="471" formatCode="0.00">
                  <c:v>12.9</c:v>
                </c:pt>
                <c:pt idx="472" formatCode="0.00">
                  <c:v>-54</c:v>
                </c:pt>
                <c:pt idx="473" formatCode="0.00">
                  <c:v>2.2999999999999998</c:v>
                </c:pt>
                <c:pt idx="474" formatCode="0.00">
                  <c:v>5.0999999999999996</c:v>
                </c:pt>
                <c:pt idx="475" formatCode="0.00">
                  <c:v>14.9</c:v>
                </c:pt>
                <c:pt idx="476" formatCode="0.00">
                  <c:v>17.899999999999999</c:v>
                </c:pt>
                <c:pt idx="477" formatCode="0.00">
                  <c:v>15</c:v>
                </c:pt>
                <c:pt idx="478" formatCode="0.00">
                  <c:v>0.4</c:v>
                </c:pt>
                <c:pt idx="479" formatCode="0.00">
                  <c:v>12.8</c:v>
                </c:pt>
                <c:pt idx="480" formatCode="0.00">
                  <c:v>13.4</c:v>
                </c:pt>
                <c:pt idx="481" formatCode="0.00">
                  <c:v>34.9</c:v>
                </c:pt>
                <c:pt idx="482" formatCode="0.00">
                  <c:v>5.5</c:v>
                </c:pt>
                <c:pt idx="483" formatCode="0.00">
                  <c:v>-6.6</c:v>
                </c:pt>
                <c:pt idx="484" formatCode="0.00">
                  <c:v>0.5</c:v>
                </c:pt>
                <c:pt idx="485" formatCode="0.00">
                  <c:v>10.1</c:v>
                </c:pt>
                <c:pt idx="486" formatCode="0.00">
                  <c:v>10.199999999999999</c:v>
                </c:pt>
                <c:pt idx="487" formatCode="0.00">
                  <c:v>-7.1</c:v>
                </c:pt>
                <c:pt idx="488" formatCode="0.00">
                  <c:v>4.3</c:v>
                </c:pt>
                <c:pt idx="489" formatCode="0.00">
                  <c:v>42</c:v>
                </c:pt>
                <c:pt idx="490" formatCode="0.00">
                  <c:v>14.2</c:v>
                </c:pt>
                <c:pt idx="491" formatCode="0.00">
                  <c:v>4.5</c:v>
                </c:pt>
                <c:pt idx="492" formatCode="0.00">
                  <c:v>2.2999999999999998</c:v>
                </c:pt>
                <c:pt idx="493" formatCode="0.00">
                  <c:v>6.6</c:v>
                </c:pt>
                <c:pt idx="494" formatCode="0.00">
                  <c:v>0.3</c:v>
                </c:pt>
                <c:pt idx="495" formatCode="0.00">
                  <c:v>-75.3</c:v>
                </c:pt>
                <c:pt idx="496" formatCode="0.00">
                  <c:v>13</c:v>
                </c:pt>
                <c:pt idx="497" formatCode="0.00">
                  <c:v>6</c:v>
                </c:pt>
                <c:pt idx="498" formatCode="0.00">
                  <c:v>11.2</c:v>
                </c:pt>
                <c:pt idx="499" formatCode="0.00">
                  <c:v>5.5</c:v>
                </c:pt>
                <c:pt idx="500" formatCode="0.00">
                  <c:v>4.8</c:v>
                </c:pt>
                <c:pt idx="501" formatCode="0.00">
                  <c:v>-110.7</c:v>
                </c:pt>
                <c:pt idx="502" formatCode="0.00">
                  <c:v>6</c:v>
                </c:pt>
                <c:pt idx="503" formatCode="0.00">
                  <c:v>-2.2000000000000002</c:v>
                </c:pt>
                <c:pt idx="504" formatCode="0.00">
                  <c:v>17.600000000000001</c:v>
                </c:pt>
                <c:pt idx="505" formatCode="0.00">
                  <c:v>7.1</c:v>
                </c:pt>
                <c:pt idx="506" formatCode="0.00">
                  <c:v>-11</c:v>
                </c:pt>
                <c:pt idx="507" formatCode="0.00">
                  <c:v>15.7</c:v>
                </c:pt>
                <c:pt idx="508" formatCode="0.00">
                  <c:v>-5.2</c:v>
                </c:pt>
                <c:pt idx="509" formatCode="0.00">
                  <c:v>2.7</c:v>
                </c:pt>
                <c:pt idx="510" formatCode="0.00">
                  <c:v>25</c:v>
                </c:pt>
                <c:pt idx="511" formatCode="0.00">
                  <c:v>10.5</c:v>
                </c:pt>
                <c:pt idx="512" formatCode="0.00">
                  <c:v>12.1</c:v>
                </c:pt>
                <c:pt idx="513" formatCode="0.00">
                  <c:v>3.3</c:v>
                </c:pt>
                <c:pt idx="514" formatCode="0.00">
                  <c:v>11.3</c:v>
                </c:pt>
                <c:pt idx="515" formatCode="0.00">
                  <c:v>1.6</c:v>
                </c:pt>
                <c:pt idx="516" formatCode="0.00">
                  <c:v>10.1</c:v>
                </c:pt>
                <c:pt idx="517" formatCode="0.00">
                  <c:v>11.6</c:v>
                </c:pt>
                <c:pt idx="518" formatCode="0.00">
                  <c:v>-1.6</c:v>
                </c:pt>
                <c:pt idx="519" formatCode="0.00">
                  <c:v>3.4</c:v>
                </c:pt>
                <c:pt idx="520" formatCode="0.00">
                  <c:v>9.3000000000000007</c:v>
                </c:pt>
                <c:pt idx="521" formatCode="0.00">
                  <c:v>-17.399999999999999</c:v>
                </c:pt>
                <c:pt idx="522" formatCode="0.00">
                  <c:v>-7.8</c:v>
                </c:pt>
                <c:pt idx="523" formatCode="0.00">
                  <c:v>-164040.29999999999</c:v>
                </c:pt>
                <c:pt idx="524" formatCode="0.00">
                  <c:v>1</c:v>
                </c:pt>
                <c:pt idx="525" formatCode="0.00">
                  <c:v>-1.5</c:v>
                </c:pt>
                <c:pt idx="526" formatCode="0.00">
                  <c:v>3.8</c:v>
                </c:pt>
                <c:pt idx="527" formatCode="0.00">
                  <c:v>-1</c:v>
                </c:pt>
                <c:pt idx="528" formatCode="0.00">
                  <c:v>7.3</c:v>
                </c:pt>
                <c:pt idx="529" formatCode="0.00">
                  <c:v>0.2</c:v>
                </c:pt>
                <c:pt idx="530" formatCode="0.00">
                  <c:v>-107.2</c:v>
                </c:pt>
                <c:pt idx="531" formatCode="0.00">
                  <c:v>5.3</c:v>
                </c:pt>
                <c:pt idx="532" formatCode="0.00">
                  <c:v>16.100000000000001</c:v>
                </c:pt>
                <c:pt idx="533" formatCode="0.00">
                  <c:v>18.600000000000001</c:v>
                </c:pt>
                <c:pt idx="534" formatCode="0.00">
                  <c:v>0.9</c:v>
                </c:pt>
                <c:pt idx="535" formatCode="0.00">
                  <c:v>13.9</c:v>
                </c:pt>
                <c:pt idx="536" formatCode="0.00">
                  <c:v>24.5</c:v>
                </c:pt>
                <c:pt idx="537" formatCode="0.00">
                  <c:v>0.9</c:v>
                </c:pt>
                <c:pt idx="538" formatCode="0.00">
                  <c:v>10.199999999999999</c:v>
                </c:pt>
                <c:pt idx="539" formatCode="0.00">
                  <c:v>4.8</c:v>
                </c:pt>
                <c:pt idx="540" formatCode="0.00">
                  <c:v>12.1</c:v>
                </c:pt>
                <c:pt idx="541" formatCode="0.00">
                  <c:v>1.7</c:v>
                </c:pt>
                <c:pt idx="542" formatCode="0.00">
                  <c:v>1.3</c:v>
                </c:pt>
                <c:pt idx="543" formatCode="0.00">
                  <c:v>16.899999999999999</c:v>
                </c:pt>
                <c:pt idx="544" formatCode="0.00">
                  <c:v>3.6</c:v>
                </c:pt>
                <c:pt idx="545" formatCode="0.00">
                  <c:v>4.5999999999999996</c:v>
                </c:pt>
                <c:pt idx="546" formatCode="0.00">
                  <c:v>10.199999999999999</c:v>
                </c:pt>
                <c:pt idx="547" formatCode="0.00">
                  <c:v>9.6999999999999993</c:v>
                </c:pt>
                <c:pt idx="548" formatCode="0.00">
                  <c:v>-12</c:v>
                </c:pt>
                <c:pt idx="549" formatCode="0.00">
                  <c:v>-17.100000000000001</c:v>
                </c:pt>
                <c:pt idx="550" formatCode="0.00">
                  <c:v>2.7</c:v>
                </c:pt>
                <c:pt idx="551" formatCode="0.00">
                  <c:v>-2.7</c:v>
                </c:pt>
                <c:pt idx="552" formatCode="0.00">
                  <c:v>-9.1</c:v>
                </c:pt>
                <c:pt idx="553" formatCode="0.00">
                  <c:v>5.2</c:v>
                </c:pt>
                <c:pt idx="554" formatCode="0.00">
                  <c:v>11.3</c:v>
                </c:pt>
                <c:pt idx="555" formatCode="0.00">
                  <c:v>22</c:v>
                </c:pt>
                <c:pt idx="556" formatCode="0.00">
                  <c:v>7</c:v>
                </c:pt>
                <c:pt idx="557" formatCode="0.00">
                  <c:v>-4.5</c:v>
                </c:pt>
                <c:pt idx="558" formatCode="0.00">
                  <c:v>-0.4</c:v>
                </c:pt>
                <c:pt idx="559" formatCode="0.00">
                  <c:v>4.0999999999999996</c:v>
                </c:pt>
                <c:pt idx="560" formatCode="0.00">
                  <c:v>-11.9</c:v>
                </c:pt>
                <c:pt idx="561" formatCode="0.00">
                  <c:v>5.2</c:v>
                </c:pt>
                <c:pt idx="562" formatCode="0.00">
                  <c:v>5.6</c:v>
                </c:pt>
                <c:pt idx="563" formatCode="0.00">
                  <c:v>4.9000000000000004</c:v>
                </c:pt>
                <c:pt idx="564" formatCode="0.00">
                  <c:v>12.4</c:v>
                </c:pt>
                <c:pt idx="565" formatCode="0.00">
                  <c:v>-12</c:v>
                </c:pt>
                <c:pt idx="566" formatCode="0.00">
                  <c:v>4.7</c:v>
                </c:pt>
                <c:pt idx="567" formatCode="0.00">
                  <c:v>18.399999999999999</c:v>
                </c:pt>
                <c:pt idx="568" formatCode="0.00">
                  <c:v>-2.1</c:v>
                </c:pt>
                <c:pt idx="569" formatCode="0.00">
                  <c:v>28.8</c:v>
                </c:pt>
                <c:pt idx="570" formatCode="0.00">
                  <c:v>0.1</c:v>
                </c:pt>
                <c:pt idx="571" formatCode="0.00">
                  <c:v>-48.1</c:v>
                </c:pt>
                <c:pt idx="572" formatCode="0.00">
                  <c:v>2.2000000000000002</c:v>
                </c:pt>
                <c:pt idx="573" formatCode="0.00">
                  <c:v>-25.2</c:v>
                </c:pt>
                <c:pt idx="574" formatCode="0.00">
                  <c:v>12.6</c:v>
                </c:pt>
                <c:pt idx="575" formatCode="0.00">
                  <c:v>5.0999999999999996</c:v>
                </c:pt>
                <c:pt idx="576" formatCode="0.00">
                  <c:v>2.4</c:v>
                </c:pt>
                <c:pt idx="577" formatCode="0.00">
                  <c:v>9.4</c:v>
                </c:pt>
                <c:pt idx="578" formatCode="0.00">
                  <c:v>17.7</c:v>
                </c:pt>
                <c:pt idx="579" formatCode="0.00">
                  <c:v>10.9</c:v>
                </c:pt>
                <c:pt idx="580" formatCode="0.00">
                  <c:v>-8.1999999999999993</c:v>
                </c:pt>
                <c:pt idx="581" formatCode="0.00">
                  <c:v>1</c:v>
                </c:pt>
                <c:pt idx="582" formatCode="0.00">
                  <c:v>4.8</c:v>
                </c:pt>
                <c:pt idx="583" formatCode="0.00">
                  <c:v>7</c:v>
                </c:pt>
                <c:pt idx="584" formatCode="0.00">
                  <c:v>27.8</c:v>
                </c:pt>
                <c:pt idx="585" formatCode="0.00">
                  <c:v>-3</c:v>
                </c:pt>
                <c:pt idx="586" formatCode="0.00">
                  <c:v>133.4</c:v>
                </c:pt>
                <c:pt idx="587" formatCode="0.00">
                  <c:v>2.7</c:v>
                </c:pt>
                <c:pt idx="588" formatCode="0.00">
                  <c:v>-1.2</c:v>
                </c:pt>
                <c:pt idx="589" formatCode="0.00">
                  <c:v>0.3</c:v>
                </c:pt>
                <c:pt idx="590" formatCode="0.00">
                  <c:v>12.7</c:v>
                </c:pt>
                <c:pt idx="591" formatCode="0.00">
                  <c:v>-7.5</c:v>
                </c:pt>
                <c:pt idx="592" formatCode="0.00">
                  <c:v>4.2</c:v>
                </c:pt>
                <c:pt idx="593" formatCode="0.00">
                  <c:v>-7.2</c:v>
                </c:pt>
                <c:pt idx="594" formatCode="0.00">
                  <c:v>9.6</c:v>
                </c:pt>
                <c:pt idx="595" formatCode="0.00">
                  <c:v>3.7</c:v>
                </c:pt>
                <c:pt idx="596" formatCode="0.00">
                  <c:v>6.7</c:v>
                </c:pt>
                <c:pt idx="597" formatCode="0.00">
                  <c:v>17</c:v>
                </c:pt>
                <c:pt idx="598" formatCode="0.00">
                  <c:v>2.2999999999999998</c:v>
                </c:pt>
                <c:pt idx="599" formatCode="0.00">
                  <c:v>3.5</c:v>
                </c:pt>
                <c:pt idx="600" formatCode="0.00">
                  <c:v>-10.4</c:v>
                </c:pt>
                <c:pt idx="601" formatCode="0.00">
                  <c:v>2.5</c:v>
                </c:pt>
                <c:pt idx="602" formatCode="0.00">
                  <c:v>2.2999999999999998</c:v>
                </c:pt>
                <c:pt idx="603" formatCode="0.00">
                  <c:v>13</c:v>
                </c:pt>
                <c:pt idx="604" formatCode="0.00">
                  <c:v>9</c:v>
                </c:pt>
                <c:pt idx="605" formatCode="0.00">
                  <c:v>3.5</c:v>
                </c:pt>
                <c:pt idx="606" formatCode="0.00">
                  <c:v>12.1</c:v>
                </c:pt>
                <c:pt idx="607" formatCode="0.00">
                  <c:v>1.5</c:v>
                </c:pt>
                <c:pt idx="608" formatCode="0.00">
                  <c:v>8</c:v>
                </c:pt>
                <c:pt idx="609" formatCode="0.00">
                  <c:v>9.6</c:v>
                </c:pt>
                <c:pt idx="610" formatCode="0.00">
                  <c:v>2.8</c:v>
                </c:pt>
                <c:pt idx="611" formatCode="0.00">
                  <c:v>11.8</c:v>
                </c:pt>
                <c:pt idx="612" formatCode="0.00">
                  <c:v>15.8</c:v>
                </c:pt>
                <c:pt idx="613" formatCode="0.00">
                  <c:v>0</c:v>
                </c:pt>
                <c:pt idx="614" formatCode="0.00">
                  <c:v>6.3</c:v>
                </c:pt>
                <c:pt idx="615" formatCode="0.00">
                  <c:v>4.3</c:v>
                </c:pt>
                <c:pt idx="616" formatCode="0.00">
                  <c:v>-105</c:v>
                </c:pt>
                <c:pt idx="617" formatCode="0.00">
                  <c:v>6.5</c:v>
                </c:pt>
                <c:pt idx="618" formatCode="0.00">
                  <c:v>20.399999999999999</c:v>
                </c:pt>
                <c:pt idx="619" formatCode="0.00">
                  <c:v>-219.3</c:v>
                </c:pt>
                <c:pt idx="620" formatCode="0.00">
                  <c:v>2.2000000000000002</c:v>
                </c:pt>
                <c:pt idx="621" formatCode="0.00">
                  <c:v>7.2</c:v>
                </c:pt>
                <c:pt idx="622" formatCode="0.00">
                  <c:v>2.7</c:v>
                </c:pt>
                <c:pt idx="623" formatCode="0.00">
                  <c:v>-11.3</c:v>
                </c:pt>
                <c:pt idx="624" formatCode="0.00">
                  <c:v>2.5</c:v>
                </c:pt>
                <c:pt idx="625" formatCode="0.00">
                  <c:v>1.3</c:v>
                </c:pt>
                <c:pt idx="626" formatCode="0.00">
                  <c:v>5</c:v>
                </c:pt>
                <c:pt idx="627" formatCode="0.00">
                  <c:v>26.8</c:v>
                </c:pt>
                <c:pt idx="628" formatCode="0.00">
                  <c:v>-3.5</c:v>
                </c:pt>
                <c:pt idx="629" formatCode="0.00">
                  <c:v>32.9</c:v>
                </c:pt>
                <c:pt idx="630" formatCode="0.00">
                  <c:v>25.4</c:v>
                </c:pt>
                <c:pt idx="631" formatCode="0.00">
                  <c:v>23.3</c:v>
                </c:pt>
                <c:pt idx="632" formatCode="0.00">
                  <c:v>1.5</c:v>
                </c:pt>
                <c:pt idx="633" formatCode="0.00">
                  <c:v>11.8</c:v>
                </c:pt>
                <c:pt idx="634" formatCode="0.00">
                  <c:v>2.1</c:v>
                </c:pt>
                <c:pt idx="635" formatCode="0.00">
                  <c:v>23.7</c:v>
                </c:pt>
                <c:pt idx="636" formatCode="0.00">
                  <c:v>5.3</c:v>
                </c:pt>
                <c:pt idx="637" formatCode="0.00">
                  <c:v>39.4</c:v>
                </c:pt>
                <c:pt idx="638" formatCode="0.00">
                  <c:v>6.3</c:v>
                </c:pt>
                <c:pt idx="639" formatCode="0.00">
                  <c:v>9.5</c:v>
                </c:pt>
                <c:pt idx="640" formatCode="0.00">
                  <c:v>6.9</c:v>
                </c:pt>
                <c:pt idx="641" formatCode="0.00">
                  <c:v>4</c:v>
                </c:pt>
                <c:pt idx="642" formatCode="0.00">
                  <c:v>15.2</c:v>
                </c:pt>
                <c:pt idx="643" formatCode="0.00">
                  <c:v>9.1</c:v>
                </c:pt>
                <c:pt idx="644" formatCode="0.00">
                  <c:v>16.3</c:v>
                </c:pt>
                <c:pt idx="645" formatCode="0.00">
                  <c:v>13.7</c:v>
                </c:pt>
                <c:pt idx="646" formatCode="0.00">
                  <c:v>1.3</c:v>
                </c:pt>
                <c:pt idx="647" formatCode="0.00">
                  <c:v>6.3</c:v>
                </c:pt>
                <c:pt idx="648" formatCode="0.00">
                  <c:v>26.1</c:v>
                </c:pt>
                <c:pt idx="649" formatCode="0.00">
                  <c:v>27.3</c:v>
                </c:pt>
                <c:pt idx="650" formatCode="0.00">
                  <c:v>-25.7</c:v>
                </c:pt>
                <c:pt idx="651" formatCode="0.00">
                  <c:v>10</c:v>
                </c:pt>
                <c:pt idx="652" formatCode="0.00">
                  <c:v>-6.5</c:v>
                </c:pt>
                <c:pt idx="653" formatCode="0.00">
                  <c:v>3.8</c:v>
                </c:pt>
                <c:pt idx="654" formatCode="0.00">
                  <c:v>0</c:v>
                </c:pt>
                <c:pt idx="655" formatCode="0.00">
                  <c:v>5.3</c:v>
                </c:pt>
                <c:pt idx="656" formatCode="0.00">
                  <c:v>-5.2</c:v>
                </c:pt>
                <c:pt idx="657" formatCode="0.00">
                  <c:v>4.5999999999999996</c:v>
                </c:pt>
                <c:pt idx="658" formatCode="0.00">
                  <c:v>13.6</c:v>
                </c:pt>
                <c:pt idx="659" formatCode="0.00">
                  <c:v>84.6</c:v>
                </c:pt>
                <c:pt idx="660" formatCode="0.00">
                  <c:v>-23.1</c:v>
                </c:pt>
                <c:pt idx="661" formatCode="0.00">
                  <c:v>10.3</c:v>
                </c:pt>
                <c:pt idx="662" formatCode="0.00">
                  <c:v>19.5</c:v>
                </c:pt>
                <c:pt idx="663" formatCode="0.00">
                  <c:v>35</c:v>
                </c:pt>
                <c:pt idx="664" formatCode="0.00">
                  <c:v>0</c:v>
                </c:pt>
                <c:pt idx="665" formatCode="0.00">
                  <c:v>7.4</c:v>
                </c:pt>
                <c:pt idx="666" formatCode="0.00">
                  <c:v>-1.3</c:v>
                </c:pt>
                <c:pt idx="667" formatCode="0.00">
                  <c:v>2.4</c:v>
                </c:pt>
                <c:pt idx="668" formatCode="0.00">
                  <c:v>-4.5999999999999996</c:v>
                </c:pt>
                <c:pt idx="669" formatCode="0.00">
                  <c:v>-6.6</c:v>
                </c:pt>
                <c:pt idx="670" formatCode="0.00">
                  <c:v>8.1</c:v>
                </c:pt>
                <c:pt idx="671" formatCode="0.00">
                  <c:v>15.4</c:v>
                </c:pt>
                <c:pt idx="672" formatCode="0.00">
                  <c:v>-1.3</c:v>
                </c:pt>
                <c:pt idx="673" formatCode="0.00">
                  <c:v>13.6</c:v>
                </c:pt>
                <c:pt idx="674" formatCode="0.00">
                  <c:v>3.2</c:v>
                </c:pt>
                <c:pt idx="675" formatCode="0.00">
                  <c:v>7.4</c:v>
                </c:pt>
                <c:pt idx="676" formatCode="0.00">
                  <c:v>-24.8</c:v>
                </c:pt>
                <c:pt idx="677" formatCode="0.00">
                  <c:v>2</c:v>
                </c:pt>
                <c:pt idx="678" formatCode="0.00">
                  <c:v>8.5</c:v>
                </c:pt>
                <c:pt idx="679" formatCode="0.00">
                  <c:v>-24</c:v>
                </c:pt>
                <c:pt idx="680" formatCode="0.00">
                  <c:v>14</c:v>
                </c:pt>
                <c:pt idx="681" formatCode="0.00">
                  <c:v>4</c:v>
                </c:pt>
                <c:pt idx="682" formatCode="0.00">
                  <c:v>1.6</c:v>
                </c:pt>
                <c:pt idx="683" formatCode="0.00">
                  <c:v>9.9</c:v>
                </c:pt>
                <c:pt idx="684" formatCode="0.00">
                  <c:v>0.4</c:v>
                </c:pt>
                <c:pt idx="685" formatCode="0.00">
                  <c:v>3</c:v>
                </c:pt>
                <c:pt idx="686" formatCode="0.00">
                  <c:v>-29</c:v>
                </c:pt>
                <c:pt idx="687" formatCode="0.00">
                  <c:v>10.1</c:v>
                </c:pt>
                <c:pt idx="688" formatCode="0.00">
                  <c:v>1.8</c:v>
                </c:pt>
                <c:pt idx="689" formatCode="0.00">
                  <c:v>-0.5</c:v>
                </c:pt>
                <c:pt idx="690" formatCode="0.00">
                  <c:v>69.5</c:v>
                </c:pt>
                <c:pt idx="691" formatCode="0.00">
                  <c:v>-0.3</c:v>
                </c:pt>
                <c:pt idx="692" formatCode="0.00">
                  <c:v>10.3</c:v>
                </c:pt>
                <c:pt idx="693" formatCode="0.00">
                  <c:v>-2.6</c:v>
                </c:pt>
                <c:pt idx="694" formatCode="0.00">
                  <c:v>6.1</c:v>
                </c:pt>
                <c:pt idx="695" formatCode="0.00">
                  <c:v>11.4</c:v>
                </c:pt>
                <c:pt idx="696" formatCode="0.00">
                  <c:v>-5.6</c:v>
                </c:pt>
                <c:pt idx="697" formatCode="0.00">
                  <c:v>15</c:v>
                </c:pt>
                <c:pt idx="698" formatCode="0.00">
                  <c:v>-3.3</c:v>
                </c:pt>
                <c:pt idx="699" formatCode="0.00">
                  <c:v>10.199999999999999</c:v>
                </c:pt>
                <c:pt idx="700" formatCode="0.00">
                  <c:v>15.7</c:v>
                </c:pt>
                <c:pt idx="701" formatCode="0.00">
                  <c:v>12.9</c:v>
                </c:pt>
                <c:pt idx="702" formatCode="0.00">
                  <c:v>8.1999999999999993</c:v>
                </c:pt>
                <c:pt idx="703" formatCode="0.00">
                  <c:v>17.399999999999999</c:v>
                </c:pt>
                <c:pt idx="704" formatCode="0.00">
                  <c:v>0.7</c:v>
                </c:pt>
                <c:pt idx="705" formatCode="0.00">
                  <c:v>14.3</c:v>
                </c:pt>
                <c:pt idx="706" formatCode="0.00">
                  <c:v>16.7</c:v>
                </c:pt>
                <c:pt idx="707" formatCode="0.00">
                  <c:v>3.8</c:v>
                </c:pt>
                <c:pt idx="708" formatCode="0.00">
                  <c:v>-10.6</c:v>
                </c:pt>
                <c:pt idx="709" formatCode="0.00">
                  <c:v>3.5</c:v>
                </c:pt>
                <c:pt idx="710" formatCode="0.00">
                  <c:v>9.6</c:v>
                </c:pt>
                <c:pt idx="711" formatCode="0.00">
                  <c:v>1.7</c:v>
                </c:pt>
                <c:pt idx="712" formatCode="0.00">
                  <c:v>17.3</c:v>
                </c:pt>
                <c:pt idx="713" formatCode="0.00">
                  <c:v>5.6</c:v>
                </c:pt>
                <c:pt idx="714" formatCode="0.00">
                  <c:v>24.6</c:v>
                </c:pt>
                <c:pt idx="715" formatCode="0.00">
                  <c:v>3.9</c:v>
                </c:pt>
                <c:pt idx="716" formatCode="0.00">
                  <c:v>12.8</c:v>
                </c:pt>
                <c:pt idx="717" formatCode="0.00">
                  <c:v>1.8</c:v>
                </c:pt>
                <c:pt idx="718" formatCode="0.00">
                  <c:v>10.6</c:v>
                </c:pt>
                <c:pt idx="719" formatCode="0.00">
                  <c:v>3.1</c:v>
                </c:pt>
                <c:pt idx="720" formatCode="0.00">
                  <c:v>4.0999999999999996</c:v>
                </c:pt>
                <c:pt idx="721" formatCode="0.00">
                  <c:v>2.5</c:v>
                </c:pt>
                <c:pt idx="722" formatCode="0.00">
                  <c:v>2.1</c:v>
                </c:pt>
                <c:pt idx="723" formatCode="0.00">
                  <c:v>-61.4</c:v>
                </c:pt>
                <c:pt idx="724" formatCode="0.00">
                  <c:v>5.2</c:v>
                </c:pt>
                <c:pt idx="725" formatCode="0.00">
                  <c:v>6.7</c:v>
                </c:pt>
                <c:pt idx="726" formatCode="0.00">
                  <c:v>9</c:v>
                </c:pt>
                <c:pt idx="727" formatCode="0.00">
                  <c:v>-3.5</c:v>
                </c:pt>
                <c:pt idx="728" formatCode="0.00">
                  <c:v>3</c:v>
                </c:pt>
                <c:pt idx="729" formatCode="0.00">
                  <c:v>16.3</c:v>
                </c:pt>
                <c:pt idx="730" formatCode="0.00">
                  <c:v>13.6</c:v>
                </c:pt>
                <c:pt idx="731" formatCode="0.00">
                  <c:v>-16.5</c:v>
                </c:pt>
                <c:pt idx="732" formatCode="0.00">
                  <c:v>9.6999999999999993</c:v>
                </c:pt>
                <c:pt idx="733" formatCode="0.00">
                  <c:v>-1.1000000000000001</c:v>
                </c:pt>
                <c:pt idx="734" formatCode="0.00">
                  <c:v>9.1</c:v>
                </c:pt>
                <c:pt idx="735" formatCode="0.00">
                  <c:v>6.5</c:v>
                </c:pt>
                <c:pt idx="736" formatCode="0.00">
                  <c:v>6.7</c:v>
                </c:pt>
                <c:pt idx="737" formatCode="0.00">
                  <c:v>-361.2</c:v>
                </c:pt>
                <c:pt idx="738" formatCode="0.00">
                  <c:v>28.9</c:v>
                </c:pt>
                <c:pt idx="739" formatCode="0.00">
                  <c:v>8.4</c:v>
                </c:pt>
                <c:pt idx="740" formatCode="0.00">
                  <c:v>-188.3</c:v>
                </c:pt>
                <c:pt idx="741" formatCode="0.00">
                  <c:v>4.3</c:v>
                </c:pt>
                <c:pt idx="742" formatCode="0.00">
                  <c:v>7.8</c:v>
                </c:pt>
                <c:pt idx="743" formatCode="0.00">
                  <c:v>-9.8000000000000007</c:v>
                </c:pt>
                <c:pt idx="744" formatCode="0.00">
                  <c:v>-0.8</c:v>
                </c:pt>
                <c:pt idx="745" formatCode="0.00">
                  <c:v>1.6</c:v>
                </c:pt>
                <c:pt idx="746" formatCode="0.00">
                  <c:v>3.2</c:v>
                </c:pt>
                <c:pt idx="747" formatCode="0.00">
                  <c:v>-23.4</c:v>
                </c:pt>
                <c:pt idx="748" formatCode="0.00">
                  <c:v>2.1</c:v>
                </c:pt>
                <c:pt idx="749" formatCode="0.00">
                  <c:v>5</c:v>
                </c:pt>
                <c:pt idx="750" formatCode="0.00">
                  <c:v>3.1</c:v>
                </c:pt>
                <c:pt idx="751" formatCode="0.00">
                  <c:v>16.899999999999999</c:v>
                </c:pt>
                <c:pt idx="752" formatCode="0.00">
                  <c:v>11.6</c:v>
                </c:pt>
                <c:pt idx="753" formatCode="0.00">
                  <c:v>-23.5</c:v>
                </c:pt>
                <c:pt idx="754" formatCode="0.00">
                  <c:v>4.5</c:v>
                </c:pt>
                <c:pt idx="755" formatCode="0.00">
                  <c:v>4.9000000000000004</c:v>
                </c:pt>
                <c:pt idx="756" formatCode="0.00">
                  <c:v>6.4</c:v>
                </c:pt>
                <c:pt idx="757" formatCode="0.00">
                  <c:v>-94.4</c:v>
                </c:pt>
                <c:pt idx="758" formatCode="0.00">
                  <c:v>19</c:v>
                </c:pt>
                <c:pt idx="759" formatCode="0.00">
                  <c:v>4.8</c:v>
                </c:pt>
                <c:pt idx="760" formatCode="0.00">
                  <c:v>26.2</c:v>
                </c:pt>
                <c:pt idx="761" formatCode="0.00">
                  <c:v>11.5</c:v>
                </c:pt>
                <c:pt idx="762" formatCode="0.00">
                  <c:v>8.6999999999999993</c:v>
                </c:pt>
                <c:pt idx="763" formatCode="0.00">
                  <c:v>28.7</c:v>
                </c:pt>
                <c:pt idx="764" formatCode="0.00">
                  <c:v>-13.9</c:v>
                </c:pt>
                <c:pt idx="765" formatCode="0.00">
                  <c:v>6</c:v>
                </c:pt>
                <c:pt idx="766" formatCode="0.00">
                  <c:v>10</c:v>
                </c:pt>
                <c:pt idx="767" formatCode="0.00">
                  <c:v>-94</c:v>
                </c:pt>
                <c:pt idx="768" formatCode="0.00">
                  <c:v>0.4</c:v>
                </c:pt>
                <c:pt idx="769" formatCode="0.00">
                  <c:v>-9.8000000000000007</c:v>
                </c:pt>
                <c:pt idx="770" formatCode="0.00">
                  <c:v>4.3</c:v>
                </c:pt>
                <c:pt idx="771" formatCode="0.00">
                  <c:v>3.1</c:v>
                </c:pt>
                <c:pt idx="772" formatCode="0.00">
                  <c:v>8.3000000000000007</c:v>
                </c:pt>
                <c:pt idx="773" formatCode="0.00">
                  <c:v>8.9</c:v>
                </c:pt>
                <c:pt idx="774" formatCode="0.00">
                  <c:v>4.7</c:v>
                </c:pt>
                <c:pt idx="775" formatCode="0.00">
                  <c:v>17.3</c:v>
                </c:pt>
                <c:pt idx="776" formatCode="0.00">
                  <c:v>6.5</c:v>
                </c:pt>
                <c:pt idx="777" formatCode="0.00">
                  <c:v>-3.1</c:v>
                </c:pt>
                <c:pt idx="778" formatCode="0.00">
                  <c:v>5.2</c:v>
                </c:pt>
                <c:pt idx="779" formatCode="0.00">
                  <c:v>17.2</c:v>
                </c:pt>
                <c:pt idx="780" formatCode="0.00">
                  <c:v>8.3000000000000007</c:v>
                </c:pt>
                <c:pt idx="781" formatCode="0.00">
                  <c:v>31.6</c:v>
                </c:pt>
                <c:pt idx="782" formatCode="0.00">
                  <c:v>-12.7</c:v>
                </c:pt>
                <c:pt idx="783" formatCode="0.00">
                  <c:v>10.7</c:v>
                </c:pt>
                <c:pt idx="784" formatCode="0.00">
                  <c:v>3.9</c:v>
                </c:pt>
                <c:pt idx="785" formatCode="0.00">
                  <c:v>18.100000000000001</c:v>
                </c:pt>
                <c:pt idx="786" formatCode="0.00">
                  <c:v>-5.3</c:v>
                </c:pt>
                <c:pt idx="787" formatCode="0.00">
                  <c:v>14.4</c:v>
                </c:pt>
                <c:pt idx="788" formatCode="0.00">
                  <c:v>10.3</c:v>
                </c:pt>
                <c:pt idx="789" formatCode="0.00">
                  <c:v>4.8</c:v>
                </c:pt>
                <c:pt idx="790" formatCode="0.00">
                  <c:v>11.4</c:v>
                </c:pt>
                <c:pt idx="791" formatCode="0.00">
                  <c:v>5.4</c:v>
                </c:pt>
                <c:pt idx="792" formatCode="0.00">
                  <c:v>6.1</c:v>
                </c:pt>
                <c:pt idx="793" formatCode="0.00">
                  <c:v>11.5</c:v>
                </c:pt>
                <c:pt idx="794" formatCode="0.00">
                  <c:v>19.5</c:v>
                </c:pt>
                <c:pt idx="795" formatCode="0.00">
                  <c:v>4.7</c:v>
                </c:pt>
                <c:pt idx="796" formatCode="0.00">
                  <c:v>0.3</c:v>
                </c:pt>
                <c:pt idx="797" formatCode="0.00">
                  <c:v>22.6</c:v>
                </c:pt>
                <c:pt idx="798" formatCode="0.00">
                  <c:v>-11.1</c:v>
                </c:pt>
                <c:pt idx="799" formatCode="0.00">
                  <c:v>3.6</c:v>
                </c:pt>
                <c:pt idx="800" formatCode="0.00">
                  <c:v>4.5</c:v>
                </c:pt>
                <c:pt idx="801" formatCode="0.00">
                  <c:v>22.2</c:v>
                </c:pt>
                <c:pt idx="802" formatCode="0.00">
                  <c:v>3.9</c:v>
                </c:pt>
                <c:pt idx="803" formatCode="0.00">
                  <c:v>14.6</c:v>
                </c:pt>
                <c:pt idx="804" formatCode="0.00">
                  <c:v>1</c:v>
                </c:pt>
                <c:pt idx="805" formatCode="0.00">
                  <c:v>11.6</c:v>
                </c:pt>
                <c:pt idx="806" formatCode="0.00">
                  <c:v>-21.5</c:v>
                </c:pt>
                <c:pt idx="807" formatCode="0.00">
                  <c:v>-24.5</c:v>
                </c:pt>
                <c:pt idx="808" formatCode="0.00">
                  <c:v>0.4</c:v>
                </c:pt>
                <c:pt idx="809" formatCode="0.00">
                  <c:v>0.6</c:v>
                </c:pt>
                <c:pt idx="810" formatCode="0.00">
                  <c:v>1.5</c:v>
                </c:pt>
                <c:pt idx="811" formatCode="0.00">
                  <c:v>33.200000000000003</c:v>
                </c:pt>
                <c:pt idx="812" formatCode="0.00">
                  <c:v>18.399999999999999</c:v>
                </c:pt>
                <c:pt idx="813" formatCode="0.00">
                  <c:v>-19.899999999999999</c:v>
                </c:pt>
                <c:pt idx="814" formatCode="0.00">
                  <c:v>1.1000000000000001</c:v>
                </c:pt>
                <c:pt idx="815" formatCode="0.00">
                  <c:v>-1119.3</c:v>
                </c:pt>
                <c:pt idx="816" formatCode="0.00">
                  <c:v>3.2</c:v>
                </c:pt>
                <c:pt idx="817" formatCode="0.00">
                  <c:v>16.399999999999999</c:v>
                </c:pt>
                <c:pt idx="818" formatCode="0.00">
                  <c:v>4</c:v>
                </c:pt>
                <c:pt idx="819" formatCode="0.00">
                  <c:v>5.3</c:v>
                </c:pt>
                <c:pt idx="820" formatCode="0.00">
                  <c:v>10</c:v>
                </c:pt>
                <c:pt idx="821" formatCode="0.00">
                  <c:v>-8.5</c:v>
                </c:pt>
                <c:pt idx="822" formatCode="0.00">
                  <c:v>15.7</c:v>
                </c:pt>
                <c:pt idx="823" formatCode="0.00">
                  <c:v>5.6</c:v>
                </c:pt>
                <c:pt idx="824" formatCode="0.00">
                  <c:v>13.8</c:v>
                </c:pt>
                <c:pt idx="825" formatCode="0.00">
                  <c:v>20.399999999999999</c:v>
                </c:pt>
                <c:pt idx="826" formatCode="0.00">
                  <c:v>-2</c:v>
                </c:pt>
                <c:pt idx="827" formatCode="0.00">
                  <c:v>22.5</c:v>
                </c:pt>
                <c:pt idx="828" formatCode="0.00">
                  <c:v>2.7</c:v>
                </c:pt>
                <c:pt idx="829" formatCode="0.00">
                  <c:v>2.6</c:v>
                </c:pt>
                <c:pt idx="830" formatCode="0.00">
                  <c:v>-3.8</c:v>
                </c:pt>
                <c:pt idx="831" formatCode="0.00">
                  <c:v>16.100000000000001</c:v>
                </c:pt>
                <c:pt idx="832" formatCode="0.00">
                  <c:v>4</c:v>
                </c:pt>
                <c:pt idx="833" formatCode="0.00">
                  <c:v>13.6</c:v>
                </c:pt>
                <c:pt idx="834" formatCode="0.00">
                  <c:v>31.5</c:v>
                </c:pt>
                <c:pt idx="835" formatCode="0.00">
                  <c:v>8.6</c:v>
                </c:pt>
                <c:pt idx="836" formatCode="0.00">
                  <c:v>1.7</c:v>
                </c:pt>
                <c:pt idx="837" formatCode="0.00">
                  <c:v>8.6999999999999993</c:v>
                </c:pt>
                <c:pt idx="838" formatCode="0.00">
                  <c:v>9</c:v>
                </c:pt>
                <c:pt idx="839" formatCode="0.00">
                  <c:v>-15.8</c:v>
                </c:pt>
                <c:pt idx="840" formatCode="0.00">
                  <c:v>40.6</c:v>
                </c:pt>
                <c:pt idx="841" formatCode="0.00">
                  <c:v>8.6</c:v>
                </c:pt>
                <c:pt idx="842" formatCode="0.00">
                  <c:v>7.7</c:v>
                </c:pt>
                <c:pt idx="843" formatCode="0.00">
                  <c:v>11.4</c:v>
                </c:pt>
                <c:pt idx="844" formatCode="0.00">
                  <c:v>14.9</c:v>
                </c:pt>
                <c:pt idx="845" formatCode="0.00">
                  <c:v>6.1</c:v>
                </c:pt>
                <c:pt idx="846" formatCode="0.00">
                  <c:v>1.4</c:v>
                </c:pt>
                <c:pt idx="847" formatCode="0.00">
                  <c:v>33.6</c:v>
                </c:pt>
                <c:pt idx="848" formatCode="0.00">
                  <c:v>9.8000000000000007</c:v>
                </c:pt>
                <c:pt idx="849" formatCode="0.00">
                  <c:v>17.2</c:v>
                </c:pt>
                <c:pt idx="850" formatCode="0.00">
                  <c:v>49.9</c:v>
                </c:pt>
                <c:pt idx="851" formatCode="0.00">
                  <c:v>22.4</c:v>
                </c:pt>
                <c:pt idx="852" formatCode="0.00">
                  <c:v>1.2</c:v>
                </c:pt>
                <c:pt idx="853" formatCode="0.00">
                  <c:v>8.1999999999999993</c:v>
                </c:pt>
                <c:pt idx="854" formatCode="0.00">
                  <c:v>4.4000000000000004</c:v>
                </c:pt>
                <c:pt idx="855" formatCode="0.00">
                  <c:v>5.4</c:v>
                </c:pt>
                <c:pt idx="856" formatCode="0.00">
                  <c:v>10.9</c:v>
                </c:pt>
                <c:pt idx="857" formatCode="0.00">
                  <c:v>5.6</c:v>
                </c:pt>
                <c:pt idx="858" formatCode="0.00">
                  <c:v>12.4</c:v>
                </c:pt>
                <c:pt idx="859" formatCode="0.00">
                  <c:v>-116.8</c:v>
                </c:pt>
                <c:pt idx="860" formatCode="0.00">
                  <c:v>10.8</c:v>
                </c:pt>
                <c:pt idx="861" formatCode="0.00">
                  <c:v>23</c:v>
                </c:pt>
                <c:pt idx="862" formatCode="0.00">
                  <c:v>-2.9</c:v>
                </c:pt>
                <c:pt idx="863" formatCode="0.00">
                  <c:v>-7</c:v>
                </c:pt>
                <c:pt idx="864" formatCode="0.00">
                  <c:v>-13.5</c:v>
                </c:pt>
                <c:pt idx="865" formatCode="0.00">
                  <c:v>-4.7</c:v>
                </c:pt>
                <c:pt idx="866" formatCode="0.00">
                  <c:v>6.3</c:v>
                </c:pt>
                <c:pt idx="867" formatCode="0.00">
                  <c:v>0.8</c:v>
                </c:pt>
                <c:pt idx="868" formatCode="0.00">
                  <c:v>13.4</c:v>
                </c:pt>
                <c:pt idx="869" formatCode="0.00">
                  <c:v>0.4</c:v>
                </c:pt>
                <c:pt idx="870" formatCode="0.00">
                  <c:v>5.5</c:v>
                </c:pt>
                <c:pt idx="871" formatCode="0.00">
                  <c:v>4</c:v>
                </c:pt>
                <c:pt idx="872" formatCode="0.00">
                  <c:v>6.2</c:v>
                </c:pt>
                <c:pt idx="873" formatCode="0.00">
                  <c:v>-39</c:v>
                </c:pt>
                <c:pt idx="874" formatCode="0.00">
                  <c:v>5</c:v>
                </c:pt>
                <c:pt idx="875" formatCode="0.00">
                  <c:v>15.8</c:v>
                </c:pt>
                <c:pt idx="876" formatCode="0.00">
                  <c:v>1.4</c:v>
                </c:pt>
                <c:pt idx="877" formatCode="0.00">
                  <c:v>-0.6</c:v>
                </c:pt>
                <c:pt idx="878" formatCode="0.00">
                  <c:v>13.6</c:v>
                </c:pt>
                <c:pt idx="879" formatCode="0.00">
                  <c:v>15.6</c:v>
                </c:pt>
                <c:pt idx="880" formatCode="0.00">
                  <c:v>4.4000000000000004</c:v>
                </c:pt>
                <c:pt idx="881" formatCode="0.00">
                  <c:v>2.2999999999999998</c:v>
                </c:pt>
                <c:pt idx="882" formatCode="0.00">
                  <c:v>-2.8</c:v>
                </c:pt>
                <c:pt idx="883" formatCode="0.00">
                  <c:v>5.7</c:v>
                </c:pt>
                <c:pt idx="884" formatCode="0.00">
                  <c:v>17.399999999999999</c:v>
                </c:pt>
                <c:pt idx="885" formatCode="0.00">
                  <c:v>-42</c:v>
                </c:pt>
                <c:pt idx="886" formatCode="0.00">
                  <c:v>8.3000000000000007</c:v>
                </c:pt>
                <c:pt idx="887" formatCode="0.00">
                  <c:v>19.899999999999999</c:v>
                </c:pt>
                <c:pt idx="888" formatCode="0.00">
                  <c:v>14.3</c:v>
                </c:pt>
                <c:pt idx="889" formatCode="0.00">
                  <c:v>8</c:v>
                </c:pt>
                <c:pt idx="890" formatCode="0.00">
                  <c:v>1.6</c:v>
                </c:pt>
                <c:pt idx="891" formatCode="0.00">
                  <c:v>-3.5</c:v>
                </c:pt>
                <c:pt idx="892" formatCode="0.00">
                  <c:v>18.100000000000001</c:v>
                </c:pt>
                <c:pt idx="893" formatCode="0.00">
                  <c:v>-3.5</c:v>
                </c:pt>
                <c:pt idx="894" formatCode="0.00">
                  <c:v>17.100000000000001</c:v>
                </c:pt>
                <c:pt idx="895" formatCode="0.00">
                  <c:v>3.4</c:v>
                </c:pt>
                <c:pt idx="896" formatCode="0.00">
                  <c:v>20.2</c:v>
                </c:pt>
                <c:pt idx="897" formatCode="0.00">
                  <c:v>15.6</c:v>
                </c:pt>
                <c:pt idx="898" formatCode="0.00">
                  <c:v>20</c:v>
                </c:pt>
                <c:pt idx="899" formatCode="0.00">
                  <c:v>2.2999999999999998</c:v>
                </c:pt>
                <c:pt idx="900" formatCode="0.00">
                  <c:v>17.8</c:v>
                </c:pt>
                <c:pt idx="901" formatCode="0.00">
                  <c:v>3.7</c:v>
                </c:pt>
                <c:pt idx="902" formatCode="0.00">
                  <c:v>8.3000000000000007</c:v>
                </c:pt>
                <c:pt idx="903" formatCode="0.00">
                  <c:v>-28.3</c:v>
                </c:pt>
                <c:pt idx="904" formatCode="0.00">
                  <c:v>6.3</c:v>
                </c:pt>
                <c:pt idx="905" formatCode="0.00">
                  <c:v>21</c:v>
                </c:pt>
                <c:pt idx="906" formatCode="0.00">
                  <c:v>7.1</c:v>
                </c:pt>
                <c:pt idx="907" formatCode="0.00">
                  <c:v>13.6</c:v>
                </c:pt>
                <c:pt idx="908" formatCode="0.00">
                  <c:v>2.5</c:v>
                </c:pt>
                <c:pt idx="909" formatCode="0.00">
                  <c:v>-3</c:v>
                </c:pt>
                <c:pt idx="910" formatCode="0.00">
                  <c:v>11.5</c:v>
                </c:pt>
                <c:pt idx="911" formatCode="0.00">
                  <c:v>-3.3</c:v>
                </c:pt>
                <c:pt idx="912" formatCode="0.00">
                  <c:v>2.1</c:v>
                </c:pt>
                <c:pt idx="913" formatCode="0.00">
                  <c:v>39.700000000000003</c:v>
                </c:pt>
                <c:pt idx="914" formatCode="0.00">
                  <c:v>9.5</c:v>
                </c:pt>
                <c:pt idx="915" formatCode="0.00">
                  <c:v>-0.7</c:v>
                </c:pt>
                <c:pt idx="916" formatCode="0.00">
                  <c:v>11.6</c:v>
                </c:pt>
                <c:pt idx="917" formatCode="0.00">
                  <c:v>-431.2</c:v>
                </c:pt>
                <c:pt idx="918" formatCode="0.00">
                  <c:v>20.9</c:v>
                </c:pt>
                <c:pt idx="919" formatCode="0.00">
                  <c:v>20.3</c:v>
                </c:pt>
                <c:pt idx="920" formatCode="0.00">
                  <c:v>9.6999999999999993</c:v>
                </c:pt>
                <c:pt idx="921" formatCode="0.00">
                  <c:v>11</c:v>
                </c:pt>
                <c:pt idx="922" formatCode="0.00">
                  <c:v>37.799999999999997</c:v>
                </c:pt>
                <c:pt idx="923" formatCode="0.00">
                  <c:v>3.4</c:v>
                </c:pt>
                <c:pt idx="924" formatCode="0.00">
                  <c:v>19.5</c:v>
                </c:pt>
                <c:pt idx="925" formatCode="0.00">
                  <c:v>-5.3</c:v>
                </c:pt>
                <c:pt idx="926" formatCode="0.00">
                  <c:v>20.2</c:v>
                </c:pt>
                <c:pt idx="927" formatCode="0.00">
                  <c:v>2</c:v>
                </c:pt>
                <c:pt idx="928" formatCode="0.00">
                  <c:v>-35.799999999999997</c:v>
                </c:pt>
                <c:pt idx="929" formatCode="0.00">
                  <c:v>-1.7</c:v>
                </c:pt>
                <c:pt idx="930" formatCode="0.00">
                  <c:v>14.4</c:v>
                </c:pt>
                <c:pt idx="931" formatCode="0.00">
                  <c:v>61.8</c:v>
                </c:pt>
                <c:pt idx="932" formatCode="0.00">
                  <c:v>0.7</c:v>
                </c:pt>
                <c:pt idx="933" formatCode="0.00">
                  <c:v>15.3</c:v>
                </c:pt>
                <c:pt idx="934" formatCode="0.00">
                  <c:v>12.4</c:v>
                </c:pt>
                <c:pt idx="935" formatCode="0.00">
                  <c:v>8.3000000000000007</c:v>
                </c:pt>
                <c:pt idx="936" formatCode="0.00">
                  <c:v>-8.1999999999999993</c:v>
                </c:pt>
                <c:pt idx="937" formatCode="0.00">
                  <c:v>5.8</c:v>
                </c:pt>
                <c:pt idx="938" formatCode="0.00">
                  <c:v>6.1</c:v>
                </c:pt>
                <c:pt idx="939" formatCode="0.00">
                  <c:v>4.2</c:v>
                </c:pt>
                <c:pt idx="940" formatCode="0.00">
                  <c:v>-1.7</c:v>
                </c:pt>
                <c:pt idx="941" formatCode="0.00">
                  <c:v>-2.7</c:v>
                </c:pt>
                <c:pt idx="942" formatCode="0.00">
                  <c:v>15.5</c:v>
                </c:pt>
                <c:pt idx="943" formatCode="0.00">
                  <c:v>16.399999999999999</c:v>
                </c:pt>
                <c:pt idx="944" formatCode="0.00">
                  <c:v>7.6</c:v>
                </c:pt>
                <c:pt idx="945" formatCode="0.00">
                  <c:v>12.6</c:v>
                </c:pt>
                <c:pt idx="946" formatCode="0.00">
                  <c:v>9.6999999999999993</c:v>
                </c:pt>
                <c:pt idx="947" formatCode="0.00">
                  <c:v>-12.5</c:v>
                </c:pt>
                <c:pt idx="948" formatCode="0.00">
                  <c:v>15.8</c:v>
                </c:pt>
                <c:pt idx="949" formatCode="0.00">
                  <c:v>3.4</c:v>
                </c:pt>
                <c:pt idx="950" formatCode="0.00">
                  <c:v>7.4</c:v>
                </c:pt>
                <c:pt idx="951" formatCode="0.00">
                  <c:v>-15.2</c:v>
                </c:pt>
                <c:pt idx="952" formatCode="0.00">
                  <c:v>7.7</c:v>
                </c:pt>
                <c:pt idx="953" formatCode="0.00">
                  <c:v>5.8</c:v>
                </c:pt>
                <c:pt idx="954" formatCode="0.00">
                  <c:v>10.5</c:v>
                </c:pt>
                <c:pt idx="955" formatCode="0.00">
                  <c:v>11.8</c:v>
                </c:pt>
                <c:pt idx="956" formatCode="0.00">
                  <c:v>1.1000000000000001</c:v>
                </c:pt>
                <c:pt idx="957" formatCode="0.00">
                  <c:v>14.4</c:v>
                </c:pt>
                <c:pt idx="958" formatCode="0.00">
                  <c:v>14.7</c:v>
                </c:pt>
                <c:pt idx="959" formatCode="0.00">
                  <c:v>11.9</c:v>
                </c:pt>
                <c:pt idx="960" formatCode="0.00">
                  <c:v>23.4</c:v>
                </c:pt>
                <c:pt idx="961" formatCode="0.00">
                  <c:v>-14.1</c:v>
                </c:pt>
                <c:pt idx="962" formatCode="0.00">
                  <c:v>5.7</c:v>
                </c:pt>
                <c:pt idx="963" formatCode="0.00">
                  <c:v>13.9</c:v>
                </c:pt>
                <c:pt idx="964" formatCode="0.00">
                  <c:v>-3.3</c:v>
                </c:pt>
                <c:pt idx="965" formatCode="0.00">
                  <c:v>6.5</c:v>
                </c:pt>
                <c:pt idx="966" formatCode="0.00">
                  <c:v>4.4000000000000004</c:v>
                </c:pt>
                <c:pt idx="967" formatCode="0.00">
                  <c:v>9.9</c:v>
                </c:pt>
                <c:pt idx="968" formatCode="0.00">
                  <c:v>-2.4</c:v>
                </c:pt>
                <c:pt idx="969" formatCode="0.00">
                  <c:v>1.3</c:v>
                </c:pt>
                <c:pt idx="970" formatCode="0.00">
                  <c:v>4.5999999999999996</c:v>
                </c:pt>
                <c:pt idx="971" formatCode="0.00">
                  <c:v>3.7</c:v>
                </c:pt>
                <c:pt idx="972" formatCode="0.00">
                  <c:v>-46.3</c:v>
                </c:pt>
                <c:pt idx="973" formatCode="0.00">
                  <c:v>11.6</c:v>
                </c:pt>
                <c:pt idx="974" formatCode="0.00">
                  <c:v>15.5</c:v>
                </c:pt>
                <c:pt idx="975" formatCode="0.00">
                  <c:v>28.4</c:v>
                </c:pt>
                <c:pt idx="976" formatCode="0.00">
                  <c:v>6.1</c:v>
                </c:pt>
                <c:pt idx="977" formatCode="0.00">
                  <c:v>4.5</c:v>
                </c:pt>
                <c:pt idx="978" formatCode="0.00">
                  <c:v>7.3</c:v>
                </c:pt>
                <c:pt idx="979" formatCode="0.00">
                  <c:v>21</c:v>
                </c:pt>
                <c:pt idx="980" formatCode="0.00">
                  <c:v>5.7</c:v>
                </c:pt>
                <c:pt idx="981" formatCode="0.00">
                  <c:v>-8.6</c:v>
                </c:pt>
                <c:pt idx="982" formatCode="0.00">
                  <c:v>-2.6</c:v>
                </c:pt>
                <c:pt idx="983" formatCode="0.00">
                  <c:v>4.4000000000000004</c:v>
                </c:pt>
                <c:pt idx="984" formatCode="0.00">
                  <c:v>6.3</c:v>
                </c:pt>
                <c:pt idx="985" formatCode="0.00">
                  <c:v>2.7</c:v>
                </c:pt>
                <c:pt idx="986" formatCode="0.00">
                  <c:v>37.6</c:v>
                </c:pt>
                <c:pt idx="987" formatCode="0.00">
                  <c:v>13.2</c:v>
                </c:pt>
                <c:pt idx="988" formatCode="0.00">
                  <c:v>0.5</c:v>
                </c:pt>
                <c:pt idx="989" formatCode="0.00">
                  <c:v>7</c:v>
                </c:pt>
                <c:pt idx="990" formatCode="0.00">
                  <c:v>16.600000000000001</c:v>
                </c:pt>
                <c:pt idx="991" formatCode="0.00">
                  <c:v>4.4000000000000004</c:v>
                </c:pt>
                <c:pt idx="992" formatCode="0.00">
                  <c:v>1.8</c:v>
                </c:pt>
                <c:pt idx="993" formatCode="0.00">
                  <c:v>10.5</c:v>
                </c:pt>
                <c:pt idx="994" formatCode="0.00">
                  <c:v>6.7</c:v>
                </c:pt>
                <c:pt idx="995" formatCode="0.00">
                  <c:v>-5.3</c:v>
                </c:pt>
                <c:pt idx="996" formatCode="0.00">
                  <c:v>4.4000000000000004</c:v>
                </c:pt>
                <c:pt idx="997" formatCode="0.00">
                  <c:v>7.3</c:v>
                </c:pt>
                <c:pt idx="998" formatCode="0.00">
                  <c:v>0.2</c:v>
                </c:pt>
                <c:pt idx="999" formatCode="0.00">
                  <c:v>6.3</c:v>
                </c:pt>
                <c:pt idx="1000" formatCode="0.00">
                  <c:v>14.3</c:v>
                </c:pt>
                <c:pt idx="1001" formatCode="0.00">
                  <c:v>22.4</c:v>
                </c:pt>
                <c:pt idx="1002" formatCode="0.00">
                  <c:v>-0.7</c:v>
                </c:pt>
                <c:pt idx="1003" formatCode="0.00">
                  <c:v>2.2000000000000002</c:v>
                </c:pt>
                <c:pt idx="1004" formatCode="0.00">
                  <c:v>14.6</c:v>
                </c:pt>
                <c:pt idx="1005" formatCode="0.00">
                  <c:v>-22.4</c:v>
                </c:pt>
                <c:pt idx="1006" formatCode="0.00">
                  <c:v>1</c:v>
                </c:pt>
                <c:pt idx="1007" formatCode="0.00">
                  <c:v>-6.8</c:v>
                </c:pt>
                <c:pt idx="1008" formatCode="0.00">
                  <c:v>-1.6</c:v>
                </c:pt>
                <c:pt idx="1009" formatCode="0.00">
                  <c:v>-10.1</c:v>
                </c:pt>
                <c:pt idx="1010" formatCode="0.00">
                  <c:v>-2.6</c:v>
                </c:pt>
                <c:pt idx="1011" formatCode="0.00">
                  <c:v>13.4</c:v>
                </c:pt>
                <c:pt idx="1012" formatCode="0.00">
                  <c:v>-28.1</c:v>
                </c:pt>
                <c:pt idx="1013" formatCode="0.00">
                  <c:v>13.5</c:v>
                </c:pt>
                <c:pt idx="1014" formatCode="0.00">
                  <c:v>6.3</c:v>
                </c:pt>
                <c:pt idx="1015" formatCode="0.00">
                  <c:v>2.4</c:v>
                </c:pt>
                <c:pt idx="1016" formatCode="0.00">
                  <c:v>18</c:v>
                </c:pt>
                <c:pt idx="1017" formatCode="0.00">
                  <c:v>2.9</c:v>
                </c:pt>
                <c:pt idx="1018" formatCode="0.00">
                  <c:v>6.9</c:v>
                </c:pt>
                <c:pt idx="1019" formatCode="0.00">
                  <c:v>-0.8</c:v>
                </c:pt>
                <c:pt idx="1020" formatCode="0.00">
                  <c:v>0.6</c:v>
                </c:pt>
                <c:pt idx="1021" formatCode="0.00">
                  <c:v>9.6</c:v>
                </c:pt>
                <c:pt idx="1022" formatCode="0.00">
                  <c:v>1.5</c:v>
                </c:pt>
                <c:pt idx="1023" formatCode="0.00">
                  <c:v>-4.8</c:v>
                </c:pt>
                <c:pt idx="1024" formatCode="0.00">
                  <c:v>3.5</c:v>
                </c:pt>
                <c:pt idx="1025" formatCode="0.00">
                  <c:v>5.7</c:v>
                </c:pt>
                <c:pt idx="1026" formatCode="0.00">
                  <c:v>17.899999999999999</c:v>
                </c:pt>
                <c:pt idx="1027" formatCode="0.00">
                  <c:v>-1.8</c:v>
                </c:pt>
                <c:pt idx="1028" formatCode="0.00">
                  <c:v>2.9</c:v>
                </c:pt>
                <c:pt idx="1029" formatCode="0.00">
                  <c:v>2.2000000000000002</c:v>
                </c:pt>
                <c:pt idx="1030" formatCode="0.00">
                  <c:v>9.9</c:v>
                </c:pt>
                <c:pt idx="1031" formatCode="0.00">
                  <c:v>3.9</c:v>
                </c:pt>
                <c:pt idx="1032" formatCode="0.00">
                  <c:v>6.4</c:v>
                </c:pt>
                <c:pt idx="1033" formatCode="0.00">
                  <c:v>8.6</c:v>
                </c:pt>
                <c:pt idx="1034" formatCode="0.00">
                  <c:v>8.3000000000000007</c:v>
                </c:pt>
                <c:pt idx="1035" formatCode="0.00">
                  <c:v>12.2</c:v>
                </c:pt>
                <c:pt idx="1036" formatCode="0.00">
                  <c:v>6</c:v>
                </c:pt>
                <c:pt idx="1037" formatCode="0.00">
                  <c:v>7.8</c:v>
                </c:pt>
                <c:pt idx="1038" formatCode="0.00">
                  <c:v>11.3</c:v>
                </c:pt>
                <c:pt idx="1039" formatCode="0.00">
                  <c:v>7.1</c:v>
                </c:pt>
                <c:pt idx="1040" formatCode="0.00">
                  <c:v>6.4</c:v>
                </c:pt>
                <c:pt idx="1041" formatCode="0.00">
                  <c:v>-18.399999999999999</c:v>
                </c:pt>
                <c:pt idx="1042" formatCode="0.00">
                  <c:v>33.799999999999997</c:v>
                </c:pt>
                <c:pt idx="1043" formatCode="0.00">
                  <c:v>4.2</c:v>
                </c:pt>
                <c:pt idx="1044" formatCode="0.00">
                  <c:v>9.3000000000000007</c:v>
                </c:pt>
                <c:pt idx="1045" formatCode="0.00">
                  <c:v>6.6</c:v>
                </c:pt>
                <c:pt idx="1046" formatCode="0.00">
                  <c:v>-1.9</c:v>
                </c:pt>
                <c:pt idx="1047" formatCode="0.00">
                  <c:v>4.8</c:v>
                </c:pt>
                <c:pt idx="1048" formatCode="0.00">
                  <c:v>7.7</c:v>
                </c:pt>
                <c:pt idx="1049" formatCode="0.00">
                  <c:v>23.2</c:v>
                </c:pt>
                <c:pt idx="1050" formatCode="0.00">
                  <c:v>3</c:v>
                </c:pt>
                <c:pt idx="1051" formatCode="0.00">
                  <c:v>5.7</c:v>
                </c:pt>
                <c:pt idx="1052" formatCode="0.00">
                  <c:v>6.3</c:v>
                </c:pt>
                <c:pt idx="1053" formatCode="0.00">
                  <c:v>-3.2</c:v>
                </c:pt>
                <c:pt idx="1054" formatCode="0.00">
                  <c:v>-2.7</c:v>
                </c:pt>
                <c:pt idx="1055" formatCode="0.00">
                  <c:v>18.5</c:v>
                </c:pt>
                <c:pt idx="1056" formatCode="0.00">
                  <c:v>5.0999999999999996</c:v>
                </c:pt>
                <c:pt idx="1057" formatCode="0.00">
                  <c:v>-17.899999999999999</c:v>
                </c:pt>
                <c:pt idx="1058" formatCode="0.00">
                  <c:v>17.399999999999999</c:v>
                </c:pt>
                <c:pt idx="1059" formatCode="0.00">
                  <c:v>4.5</c:v>
                </c:pt>
                <c:pt idx="1060" formatCode="0.00">
                  <c:v>23.6</c:v>
                </c:pt>
                <c:pt idx="1061" formatCode="0.00">
                  <c:v>3.9</c:v>
                </c:pt>
                <c:pt idx="1062" formatCode="0.00">
                  <c:v>4.8</c:v>
                </c:pt>
                <c:pt idx="1063" formatCode="0.00">
                  <c:v>-1</c:v>
                </c:pt>
                <c:pt idx="1064" formatCode="0.00">
                  <c:v>15.5</c:v>
                </c:pt>
                <c:pt idx="1065" formatCode="0.00">
                  <c:v>-3.1</c:v>
                </c:pt>
                <c:pt idx="1066" formatCode="0.00">
                  <c:v>12.8</c:v>
                </c:pt>
                <c:pt idx="1067" formatCode="0.00">
                  <c:v>13</c:v>
                </c:pt>
                <c:pt idx="1068" formatCode="0.00">
                  <c:v>21.5</c:v>
                </c:pt>
                <c:pt idx="1069" formatCode="0.00">
                  <c:v>13.9</c:v>
                </c:pt>
                <c:pt idx="1070" formatCode="0.00">
                  <c:v>0.4</c:v>
                </c:pt>
                <c:pt idx="1071" formatCode="0.00">
                  <c:v>5.3</c:v>
                </c:pt>
                <c:pt idx="1072" formatCode="0.00">
                  <c:v>2.2999999999999998</c:v>
                </c:pt>
                <c:pt idx="1073" formatCode="0.00">
                  <c:v>-36.200000000000003</c:v>
                </c:pt>
                <c:pt idx="1074" formatCode="0.00">
                  <c:v>-2.2999999999999998</c:v>
                </c:pt>
                <c:pt idx="1075" formatCode="0.00">
                  <c:v>0.9</c:v>
                </c:pt>
                <c:pt idx="1076" formatCode="0.00">
                  <c:v>5</c:v>
                </c:pt>
                <c:pt idx="1077" formatCode="0.00">
                  <c:v>14.5</c:v>
                </c:pt>
                <c:pt idx="1078" formatCode="0.00">
                  <c:v>-94.7</c:v>
                </c:pt>
                <c:pt idx="1079" formatCode="0.00">
                  <c:v>1.7</c:v>
                </c:pt>
                <c:pt idx="1080" formatCode="0.00">
                  <c:v>2.9</c:v>
                </c:pt>
                <c:pt idx="1081" formatCode="0.00">
                  <c:v>42.4</c:v>
                </c:pt>
                <c:pt idx="1082" formatCode="0.00">
                  <c:v>5.3</c:v>
                </c:pt>
                <c:pt idx="1083" formatCode="0.00">
                  <c:v>-6.7</c:v>
                </c:pt>
                <c:pt idx="1084" formatCode="0.00">
                  <c:v>1.4</c:v>
                </c:pt>
                <c:pt idx="1085" formatCode="0.00">
                  <c:v>7.2</c:v>
                </c:pt>
                <c:pt idx="1086" formatCode="0.00">
                  <c:v>-14.3</c:v>
                </c:pt>
                <c:pt idx="1087" formatCode="0.00">
                  <c:v>18.7</c:v>
                </c:pt>
                <c:pt idx="1088" formatCode="0.00">
                  <c:v>6.9</c:v>
                </c:pt>
                <c:pt idx="1089" formatCode="0.00">
                  <c:v>5.8</c:v>
                </c:pt>
                <c:pt idx="1090" formatCode="0.00">
                  <c:v>31.1</c:v>
                </c:pt>
                <c:pt idx="1091" formatCode="0.00">
                  <c:v>-24.4</c:v>
                </c:pt>
                <c:pt idx="1092" formatCode="0.00">
                  <c:v>5.3</c:v>
                </c:pt>
                <c:pt idx="1093" formatCode="0.00">
                  <c:v>2.4</c:v>
                </c:pt>
                <c:pt idx="1094" formatCode="0.00">
                  <c:v>1.3</c:v>
                </c:pt>
                <c:pt idx="1095" formatCode="0.00">
                  <c:v>20.5</c:v>
                </c:pt>
                <c:pt idx="1096" formatCode="0.00">
                  <c:v>6.6</c:v>
                </c:pt>
                <c:pt idx="1097" formatCode="0.00">
                  <c:v>4.9000000000000004</c:v>
                </c:pt>
                <c:pt idx="1098" formatCode="0.00">
                  <c:v>22.7</c:v>
                </c:pt>
                <c:pt idx="1099" formatCode="0.00">
                  <c:v>11.8</c:v>
                </c:pt>
                <c:pt idx="1100" formatCode="0.00">
                  <c:v>7.6</c:v>
                </c:pt>
                <c:pt idx="1101" formatCode="0.00">
                  <c:v>-6.8</c:v>
                </c:pt>
                <c:pt idx="1102" formatCode="0.00">
                  <c:v>9.4</c:v>
                </c:pt>
                <c:pt idx="1103" formatCode="0.00">
                  <c:v>7.3</c:v>
                </c:pt>
                <c:pt idx="1104" formatCode="0.00">
                  <c:v>1.3</c:v>
                </c:pt>
                <c:pt idx="1105" formatCode="0.00">
                  <c:v>25.3</c:v>
                </c:pt>
                <c:pt idx="1106" formatCode="0.00">
                  <c:v>7.4</c:v>
                </c:pt>
                <c:pt idx="1107" formatCode="0.00">
                  <c:v>11.4</c:v>
                </c:pt>
                <c:pt idx="1108" formatCode="0.00">
                  <c:v>-2.7</c:v>
                </c:pt>
                <c:pt idx="1109" formatCode="0.00">
                  <c:v>23.7</c:v>
                </c:pt>
                <c:pt idx="1110" formatCode="0.00">
                  <c:v>2</c:v>
                </c:pt>
                <c:pt idx="1111" formatCode="0.00">
                  <c:v>4.7</c:v>
                </c:pt>
                <c:pt idx="1112" formatCode="0.00">
                  <c:v>-6.3</c:v>
                </c:pt>
                <c:pt idx="1113" formatCode="0.00">
                  <c:v>5.8</c:v>
                </c:pt>
                <c:pt idx="1114" formatCode="0.00">
                  <c:v>13.9</c:v>
                </c:pt>
                <c:pt idx="1115" formatCode="0.00">
                  <c:v>-28.1</c:v>
                </c:pt>
                <c:pt idx="1116" formatCode="0.00">
                  <c:v>11</c:v>
                </c:pt>
                <c:pt idx="1117" formatCode="0.00">
                  <c:v>-0.1</c:v>
                </c:pt>
                <c:pt idx="1118" formatCode="0.00">
                  <c:v>8</c:v>
                </c:pt>
                <c:pt idx="1119" formatCode="0.00">
                  <c:v>3.5</c:v>
                </c:pt>
                <c:pt idx="1120" formatCode="0.00">
                  <c:v>5.8</c:v>
                </c:pt>
                <c:pt idx="1121" formatCode="0.00">
                  <c:v>-2</c:v>
                </c:pt>
                <c:pt idx="1122" formatCode="0.00">
                  <c:v>-1</c:v>
                </c:pt>
                <c:pt idx="1123" formatCode="0.00">
                  <c:v>12.9</c:v>
                </c:pt>
                <c:pt idx="1124" formatCode="0.00">
                  <c:v>14.2</c:v>
                </c:pt>
                <c:pt idx="1125" formatCode="0.00">
                  <c:v>19.8</c:v>
                </c:pt>
                <c:pt idx="1126" formatCode="0.00">
                  <c:v>-26.3</c:v>
                </c:pt>
                <c:pt idx="1127" formatCode="0.00">
                  <c:v>28.3</c:v>
                </c:pt>
                <c:pt idx="1128" formatCode="0.00">
                  <c:v>11.9</c:v>
                </c:pt>
                <c:pt idx="1129" formatCode="0.00">
                  <c:v>-4.5999999999999996</c:v>
                </c:pt>
                <c:pt idx="1130" formatCode="0.00">
                  <c:v>-7.4</c:v>
                </c:pt>
                <c:pt idx="1131" formatCode="0.00">
                  <c:v>-100.3</c:v>
                </c:pt>
                <c:pt idx="1132" formatCode="0.00">
                  <c:v>-20.7</c:v>
                </c:pt>
                <c:pt idx="1133" formatCode="0.00">
                  <c:v>14.1</c:v>
                </c:pt>
                <c:pt idx="1134" formatCode="0.00">
                  <c:v>15.2</c:v>
                </c:pt>
                <c:pt idx="1135" formatCode="0.00">
                  <c:v>-47</c:v>
                </c:pt>
                <c:pt idx="1136" formatCode="0.00">
                  <c:v>-14</c:v>
                </c:pt>
                <c:pt idx="1137" formatCode="0.00">
                  <c:v>27.3</c:v>
                </c:pt>
                <c:pt idx="1138" formatCode="0.00">
                  <c:v>12.4</c:v>
                </c:pt>
                <c:pt idx="1139" formatCode="0.00">
                  <c:v>-0.8</c:v>
                </c:pt>
                <c:pt idx="1140" formatCode="0.00">
                  <c:v>-27.6</c:v>
                </c:pt>
                <c:pt idx="1141" formatCode="0.00">
                  <c:v>-7.9</c:v>
                </c:pt>
                <c:pt idx="1142" formatCode="0.00">
                  <c:v>6.6</c:v>
                </c:pt>
                <c:pt idx="1143" formatCode="0.00">
                  <c:v>5.8</c:v>
                </c:pt>
                <c:pt idx="1144" formatCode="0.00">
                  <c:v>6</c:v>
                </c:pt>
                <c:pt idx="1145" formatCode="0.00">
                  <c:v>-11.2</c:v>
                </c:pt>
                <c:pt idx="1146" formatCode="0.00">
                  <c:v>-10.4</c:v>
                </c:pt>
                <c:pt idx="1147" formatCode="0.00">
                  <c:v>6.4</c:v>
                </c:pt>
                <c:pt idx="1148" formatCode="0.00">
                  <c:v>-19.7</c:v>
                </c:pt>
                <c:pt idx="1149" formatCode="0.00">
                  <c:v>-19.2</c:v>
                </c:pt>
                <c:pt idx="1150" formatCode="0.00">
                  <c:v>0.6</c:v>
                </c:pt>
                <c:pt idx="1151" formatCode="0.00">
                  <c:v>0</c:v>
                </c:pt>
                <c:pt idx="1152" formatCode="0.00">
                  <c:v>-23.1</c:v>
                </c:pt>
                <c:pt idx="1153" formatCode="0.00">
                  <c:v>21.2</c:v>
                </c:pt>
                <c:pt idx="1154" formatCode="0.00">
                  <c:v>1.6</c:v>
                </c:pt>
                <c:pt idx="1155" formatCode="0.00">
                  <c:v>-1.2</c:v>
                </c:pt>
                <c:pt idx="1156" formatCode="0.00">
                  <c:v>0.5</c:v>
                </c:pt>
                <c:pt idx="1157" formatCode="0.00">
                  <c:v>16.600000000000001</c:v>
                </c:pt>
                <c:pt idx="1158" formatCode="0.00">
                  <c:v>9.9</c:v>
                </c:pt>
                <c:pt idx="1159" formatCode="0.00">
                  <c:v>9</c:v>
                </c:pt>
                <c:pt idx="1160" formatCode="0.00">
                  <c:v>-0.5</c:v>
                </c:pt>
                <c:pt idx="1161" formatCode="0.00">
                  <c:v>32</c:v>
                </c:pt>
                <c:pt idx="1162" formatCode="0.00">
                  <c:v>-2.7</c:v>
                </c:pt>
                <c:pt idx="1163" formatCode="0.00">
                  <c:v>10.199999999999999</c:v>
                </c:pt>
                <c:pt idx="1164" formatCode="0.00">
                  <c:v>6.5</c:v>
                </c:pt>
                <c:pt idx="1165" formatCode="0.00">
                  <c:v>-6.7</c:v>
                </c:pt>
                <c:pt idx="1166" formatCode="0.00">
                  <c:v>15.5</c:v>
                </c:pt>
                <c:pt idx="1167" formatCode="0.00">
                  <c:v>8</c:v>
                </c:pt>
                <c:pt idx="1168" formatCode="0.00">
                  <c:v>0.3</c:v>
                </c:pt>
                <c:pt idx="1169" formatCode="0.00">
                  <c:v>3.1</c:v>
                </c:pt>
                <c:pt idx="1170" formatCode="0.00">
                  <c:v>12.9</c:v>
                </c:pt>
                <c:pt idx="1171" formatCode="0.00">
                  <c:v>-116.3</c:v>
                </c:pt>
                <c:pt idx="1172" formatCode="0.00">
                  <c:v>4.8</c:v>
                </c:pt>
                <c:pt idx="1173" formatCode="0.00">
                  <c:v>4.0999999999999996</c:v>
                </c:pt>
                <c:pt idx="1174" formatCode="0.00">
                  <c:v>7.2</c:v>
                </c:pt>
                <c:pt idx="1175" formatCode="0.00">
                  <c:v>0.7</c:v>
                </c:pt>
                <c:pt idx="1176" formatCode="0.00">
                  <c:v>5.4</c:v>
                </c:pt>
                <c:pt idx="1177" formatCode="0.00">
                  <c:v>6</c:v>
                </c:pt>
                <c:pt idx="1178" formatCode="0.00">
                  <c:v>5.4</c:v>
                </c:pt>
                <c:pt idx="1179" formatCode="0.00">
                  <c:v>-39.9</c:v>
                </c:pt>
                <c:pt idx="1180" formatCode="0.00">
                  <c:v>3.1</c:v>
                </c:pt>
                <c:pt idx="1181" formatCode="0.00">
                  <c:v>4.5</c:v>
                </c:pt>
                <c:pt idx="1182" formatCode="0.00">
                  <c:v>0.1</c:v>
                </c:pt>
                <c:pt idx="1183" formatCode="0.00">
                  <c:v>6.6</c:v>
                </c:pt>
                <c:pt idx="1184" formatCode="0.00">
                  <c:v>-6.1</c:v>
                </c:pt>
                <c:pt idx="1185" formatCode="0.00">
                  <c:v>-36</c:v>
                </c:pt>
                <c:pt idx="1186" formatCode="0.00">
                  <c:v>5.2</c:v>
                </c:pt>
                <c:pt idx="1187" formatCode="0.00">
                  <c:v>-6.4</c:v>
                </c:pt>
                <c:pt idx="1188" formatCode="0.00">
                  <c:v>10.199999999999999</c:v>
                </c:pt>
                <c:pt idx="1189" formatCode="0.00">
                  <c:v>5.6</c:v>
                </c:pt>
                <c:pt idx="1190" formatCode="0.00">
                  <c:v>8.1</c:v>
                </c:pt>
                <c:pt idx="1191" formatCode="0.00">
                  <c:v>10.1</c:v>
                </c:pt>
                <c:pt idx="1192" formatCode="0.00">
                  <c:v>4.5999999999999996</c:v>
                </c:pt>
                <c:pt idx="1193" formatCode="0.00">
                  <c:v>-48.2</c:v>
                </c:pt>
                <c:pt idx="1194" formatCode="0.00">
                  <c:v>-27.3</c:v>
                </c:pt>
                <c:pt idx="1195" formatCode="0.00">
                  <c:v>18.100000000000001</c:v>
                </c:pt>
                <c:pt idx="1196" formatCode="0.00">
                  <c:v>3.1</c:v>
                </c:pt>
                <c:pt idx="1197" formatCode="0.00">
                  <c:v>-1.4</c:v>
                </c:pt>
                <c:pt idx="1198" formatCode="0.00">
                  <c:v>9.8000000000000007</c:v>
                </c:pt>
                <c:pt idx="1199" formatCode="0.00">
                  <c:v>5.3</c:v>
                </c:pt>
                <c:pt idx="1200" formatCode="0.00">
                  <c:v>0</c:v>
                </c:pt>
                <c:pt idx="1201" formatCode="0.00">
                  <c:v>4.5999999999999996</c:v>
                </c:pt>
                <c:pt idx="1202" formatCode="0.00">
                  <c:v>1.9</c:v>
                </c:pt>
                <c:pt idx="1203" formatCode="0.00">
                  <c:v>16.7</c:v>
                </c:pt>
                <c:pt idx="1204" formatCode="0.00">
                  <c:v>13.6</c:v>
                </c:pt>
                <c:pt idx="1205" formatCode="0.00">
                  <c:v>13</c:v>
                </c:pt>
                <c:pt idx="1206" formatCode="0.00">
                  <c:v>11.4</c:v>
                </c:pt>
                <c:pt idx="1207" formatCode="0.00">
                  <c:v>9.6999999999999993</c:v>
                </c:pt>
                <c:pt idx="1208" formatCode="0.00">
                  <c:v>36</c:v>
                </c:pt>
                <c:pt idx="1209" formatCode="0.00">
                  <c:v>1.2</c:v>
                </c:pt>
                <c:pt idx="1210" formatCode="0.00">
                  <c:v>10.3</c:v>
                </c:pt>
                <c:pt idx="1211" formatCode="0.00">
                  <c:v>5.9</c:v>
                </c:pt>
                <c:pt idx="1212" formatCode="0.00">
                  <c:v>7.3</c:v>
                </c:pt>
                <c:pt idx="1213" formatCode="0.00">
                  <c:v>12.7</c:v>
                </c:pt>
                <c:pt idx="1214" formatCode="0.00">
                  <c:v>11.9</c:v>
                </c:pt>
                <c:pt idx="1215" formatCode="0.00">
                  <c:v>-1.8</c:v>
                </c:pt>
                <c:pt idx="1216" formatCode="0.00">
                  <c:v>16.100000000000001</c:v>
                </c:pt>
                <c:pt idx="1217" formatCode="0.00">
                  <c:v>-11.2</c:v>
                </c:pt>
                <c:pt idx="1218" formatCode="0.00">
                  <c:v>23.7</c:v>
                </c:pt>
                <c:pt idx="1219" formatCode="0.00">
                  <c:v>30.1</c:v>
                </c:pt>
                <c:pt idx="1220" formatCode="0.00">
                  <c:v>3.8</c:v>
                </c:pt>
                <c:pt idx="1221" formatCode="0.00">
                  <c:v>-378.2</c:v>
                </c:pt>
                <c:pt idx="1222" formatCode="0.00">
                  <c:v>20.2</c:v>
                </c:pt>
                <c:pt idx="1223" formatCode="0.00">
                  <c:v>-2.2000000000000002</c:v>
                </c:pt>
                <c:pt idx="1224" formatCode="0.00">
                  <c:v>-0.3</c:v>
                </c:pt>
                <c:pt idx="1225" formatCode="0.00">
                  <c:v>6.6</c:v>
                </c:pt>
                <c:pt idx="1226" formatCode="0.00">
                  <c:v>8.4</c:v>
                </c:pt>
                <c:pt idx="1227" formatCode="0.00">
                  <c:v>0.3</c:v>
                </c:pt>
                <c:pt idx="1228" formatCode="0.00">
                  <c:v>14.7</c:v>
                </c:pt>
                <c:pt idx="1229" formatCode="0.00">
                  <c:v>-3.8</c:v>
                </c:pt>
                <c:pt idx="1230" formatCode="0.00">
                  <c:v>9.3000000000000007</c:v>
                </c:pt>
                <c:pt idx="1231" formatCode="0.00">
                  <c:v>15.3</c:v>
                </c:pt>
                <c:pt idx="1232" formatCode="0.00">
                  <c:v>5.5</c:v>
                </c:pt>
                <c:pt idx="1233" formatCode="0.00">
                  <c:v>14.4</c:v>
                </c:pt>
                <c:pt idx="1234" formatCode="0.00">
                  <c:v>5</c:v>
                </c:pt>
                <c:pt idx="1235" formatCode="0.00">
                  <c:v>-30.4</c:v>
                </c:pt>
                <c:pt idx="1236" formatCode="0.00">
                  <c:v>3.9</c:v>
                </c:pt>
                <c:pt idx="1237" formatCode="0.00">
                  <c:v>-26.5</c:v>
                </c:pt>
                <c:pt idx="1238" formatCode="0.00">
                  <c:v>-11.9</c:v>
                </c:pt>
                <c:pt idx="1239" formatCode="0.00">
                  <c:v>0.4</c:v>
                </c:pt>
                <c:pt idx="1240" formatCode="0.00">
                  <c:v>-0.6</c:v>
                </c:pt>
                <c:pt idx="1241" formatCode="0.00">
                  <c:v>11.3</c:v>
                </c:pt>
                <c:pt idx="1242" formatCode="0.00">
                  <c:v>-2.2999999999999998</c:v>
                </c:pt>
                <c:pt idx="1243" formatCode="0.00">
                  <c:v>17.399999999999999</c:v>
                </c:pt>
                <c:pt idx="1244" formatCode="0.00">
                  <c:v>0.6</c:v>
                </c:pt>
                <c:pt idx="1245" formatCode="0.00">
                  <c:v>18.600000000000001</c:v>
                </c:pt>
                <c:pt idx="1246" formatCode="0.00">
                  <c:v>-10.8</c:v>
                </c:pt>
                <c:pt idx="1247" formatCode="0.00">
                  <c:v>1.8</c:v>
                </c:pt>
                <c:pt idx="1248" formatCode="0.00">
                  <c:v>9.1</c:v>
                </c:pt>
                <c:pt idx="1249" formatCode="0.00">
                  <c:v>16.100000000000001</c:v>
                </c:pt>
                <c:pt idx="1250" formatCode="0.00">
                  <c:v>3.2</c:v>
                </c:pt>
                <c:pt idx="1251" formatCode="0.00">
                  <c:v>2.8</c:v>
                </c:pt>
                <c:pt idx="1252" formatCode="0.00">
                  <c:v>9.1</c:v>
                </c:pt>
                <c:pt idx="1253" formatCode="0.00">
                  <c:v>2.5</c:v>
                </c:pt>
                <c:pt idx="1254" formatCode="0.00">
                  <c:v>-0.9</c:v>
                </c:pt>
                <c:pt idx="1255" formatCode="0.00">
                  <c:v>11.3</c:v>
                </c:pt>
                <c:pt idx="1256" formatCode="0.00">
                  <c:v>14.7</c:v>
                </c:pt>
                <c:pt idx="1257" formatCode="0.00">
                  <c:v>3.6</c:v>
                </c:pt>
                <c:pt idx="1258" formatCode="0.00">
                  <c:v>-1.2</c:v>
                </c:pt>
                <c:pt idx="1259" formatCode="0.00">
                  <c:v>21.3</c:v>
                </c:pt>
                <c:pt idx="1260" formatCode="0.00">
                  <c:v>-10.4</c:v>
                </c:pt>
                <c:pt idx="1261" formatCode="0.00">
                  <c:v>8</c:v>
                </c:pt>
                <c:pt idx="1262" formatCode="0.00">
                  <c:v>15.3</c:v>
                </c:pt>
                <c:pt idx="1263" formatCode="0.00">
                  <c:v>24.1</c:v>
                </c:pt>
                <c:pt idx="1264" formatCode="0.00">
                  <c:v>4.5</c:v>
                </c:pt>
                <c:pt idx="1265" formatCode="0.00">
                  <c:v>3.2</c:v>
                </c:pt>
                <c:pt idx="1266" formatCode="0.00">
                  <c:v>11.5</c:v>
                </c:pt>
                <c:pt idx="1267" formatCode="0.00">
                  <c:v>0.8</c:v>
                </c:pt>
                <c:pt idx="1268" formatCode="0.00">
                  <c:v>-3.7</c:v>
                </c:pt>
                <c:pt idx="1269" formatCode="0.00">
                  <c:v>3.1</c:v>
                </c:pt>
                <c:pt idx="1270" formatCode="0.00">
                  <c:v>2.9</c:v>
                </c:pt>
                <c:pt idx="1271" formatCode="0.00">
                  <c:v>6.9</c:v>
                </c:pt>
                <c:pt idx="1272" formatCode="0.00">
                  <c:v>3.4</c:v>
                </c:pt>
                <c:pt idx="1273" formatCode="0.00">
                  <c:v>-4.5999999999999996</c:v>
                </c:pt>
                <c:pt idx="1274" formatCode="0.00">
                  <c:v>1.3</c:v>
                </c:pt>
                <c:pt idx="1275" formatCode="0.00">
                  <c:v>12.6</c:v>
                </c:pt>
                <c:pt idx="1276" formatCode="0.00">
                  <c:v>23</c:v>
                </c:pt>
                <c:pt idx="1277" formatCode="0.00">
                  <c:v>13.9</c:v>
                </c:pt>
                <c:pt idx="1278" formatCode="0.00">
                  <c:v>8.1</c:v>
                </c:pt>
                <c:pt idx="1279" formatCode="0.00">
                  <c:v>-0.6</c:v>
                </c:pt>
                <c:pt idx="1280" formatCode="0.00">
                  <c:v>-79.2</c:v>
                </c:pt>
                <c:pt idx="1281" formatCode="0.00">
                  <c:v>7.8</c:v>
                </c:pt>
                <c:pt idx="1282" formatCode="0.00">
                  <c:v>2.2999999999999998</c:v>
                </c:pt>
                <c:pt idx="1283" formatCode="0.00">
                  <c:v>-0.5</c:v>
                </c:pt>
                <c:pt idx="1284" formatCode="0.00">
                  <c:v>2.2000000000000002</c:v>
                </c:pt>
                <c:pt idx="1285" formatCode="0.00">
                  <c:v>8.6</c:v>
                </c:pt>
                <c:pt idx="1286" formatCode="0.00">
                  <c:v>25.8</c:v>
                </c:pt>
                <c:pt idx="1287" formatCode="0.00">
                  <c:v>8.8000000000000007</c:v>
                </c:pt>
                <c:pt idx="1288" formatCode="0.00">
                  <c:v>2.2000000000000002</c:v>
                </c:pt>
                <c:pt idx="1289" formatCode="0.00">
                  <c:v>15</c:v>
                </c:pt>
                <c:pt idx="1290" formatCode="0.00">
                  <c:v>7.2</c:v>
                </c:pt>
                <c:pt idx="1291" formatCode="0.00">
                  <c:v>2.2999999999999998</c:v>
                </c:pt>
                <c:pt idx="1292" formatCode="0.00">
                  <c:v>37.4</c:v>
                </c:pt>
                <c:pt idx="1293" formatCode="0.00">
                  <c:v>11.8</c:v>
                </c:pt>
                <c:pt idx="1294" formatCode="0.00">
                  <c:v>-8.1</c:v>
                </c:pt>
                <c:pt idx="1295" formatCode="0.00">
                  <c:v>4.5</c:v>
                </c:pt>
                <c:pt idx="1296" formatCode="0.00">
                  <c:v>20.5</c:v>
                </c:pt>
                <c:pt idx="1297" formatCode="0.00">
                  <c:v>13.2</c:v>
                </c:pt>
                <c:pt idx="1298" formatCode="0.00">
                  <c:v>7.7</c:v>
                </c:pt>
                <c:pt idx="1299" formatCode="0.00">
                  <c:v>8.9</c:v>
                </c:pt>
                <c:pt idx="1300" formatCode="0.00">
                  <c:v>10.1</c:v>
                </c:pt>
                <c:pt idx="1301" formatCode="0.00">
                  <c:v>6.5</c:v>
                </c:pt>
                <c:pt idx="1302" formatCode="0.00">
                  <c:v>-6.5</c:v>
                </c:pt>
                <c:pt idx="1303" formatCode="0.00">
                  <c:v>2.2999999999999998</c:v>
                </c:pt>
                <c:pt idx="1304" formatCode="0.00">
                  <c:v>5.2</c:v>
                </c:pt>
                <c:pt idx="1305" formatCode="0.00">
                  <c:v>7.8</c:v>
                </c:pt>
                <c:pt idx="1306" formatCode="0.00">
                  <c:v>8.3000000000000007</c:v>
                </c:pt>
                <c:pt idx="1307" formatCode="0.00">
                  <c:v>29.5</c:v>
                </c:pt>
                <c:pt idx="1308" formatCode="0.00">
                  <c:v>7.1</c:v>
                </c:pt>
                <c:pt idx="1309" formatCode="0.00">
                  <c:v>0.9</c:v>
                </c:pt>
                <c:pt idx="1310" formatCode="0.00">
                  <c:v>-18.5</c:v>
                </c:pt>
                <c:pt idx="1311" formatCode="0.00">
                  <c:v>4.5</c:v>
                </c:pt>
                <c:pt idx="1312" formatCode="0.00">
                  <c:v>11.5</c:v>
                </c:pt>
                <c:pt idx="1313" formatCode="0.00">
                  <c:v>8.1999999999999993</c:v>
                </c:pt>
                <c:pt idx="1314" formatCode="0.00">
                  <c:v>-12.2</c:v>
                </c:pt>
                <c:pt idx="1315" formatCode="0.00">
                  <c:v>6.4</c:v>
                </c:pt>
                <c:pt idx="1316" formatCode="0.00">
                  <c:v>10.3</c:v>
                </c:pt>
                <c:pt idx="1317" formatCode="0.00">
                  <c:v>17.399999999999999</c:v>
                </c:pt>
                <c:pt idx="1318" formatCode="0.00">
                  <c:v>15.2</c:v>
                </c:pt>
                <c:pt idx="1319" formatCode="0.00">
                  <c:v>-4.8</c:v>
                </c:pt>
                <c:pt idx="1320" formatCode="0.00">
                  <c:v>15.2</c:v>
                </c:pt>
                <c:pt idx="1321" formatCode="0.00">
                  <c:v>25.7</c:v>
                </c:pt>
                <c:pt idx="1322" formatCode="0.00">
                  <c:v>12.8</c:v>
                </c:pt>
                <c:pt idx="1323" formatCode="0.00">
                  <c:v>-3.1</c:v>
                </c:pt>
                <c:pt idx="1324" formatCode="0.00">
                  <c:v>-2.8</c:v>
                </c:pt>
                <c:pt idx="1325" formatCode="0.00">
                  <c:v>0.1</c:v>
                </c:pt>
                <c:pt idx="1326" formatCode="0.00">
                  <c:v>2.5</c:v>
                </c:pt>
                <c:pt idx="1327" formatCode="0.00">
                  <c:v>6.9</c:v>
                </c:pt>
                <c:pt idx="1328" formatCode="0.00">
                  <c:v>7.4</c:v>
                </c:pt>
                <c:pt idx="1329" formatCode="0.00">
                  <c:v>-24.2</c:v>
                </c:pt>
                <c:pt idx="1330" formatCode="0.00">
                  <c:v>15.2</c:v>
                </c:pt>
                <c:pt idx="1331" formatCode="0.00">
                  <c:v>13.5</c:v>
                </c:pt>
                <c:pt idx="1332" formatCode="0.00">
                  <c:v>1.6</c:v>
                </c:pt>
                <c:pt idx="1333" formatCode="0.00">
                  <c:v>-4.5999999999999996</c:v>
                </c:pt>
                <c:pt idx="1334" formatCode="0.00">
                  <c:v>6.4</c:v>
                </c:pt>
                <c:pt idx="1335" formatCode="0.00">
                  <c:v>-81.900000000000006</c:v>
                </c:pt>
                <c:pt idx="1336" formatCode="0.00">
                  <c:v>14.6</c:v>
                </c:pt>
                <c:pt idx="1337" formatCode="0.00">
                  <c:v>-8.1</c:v>
                </c:pt>
                <c:pt idx="1338" formatCode="0.00">
                  <c:v>11.3</c:v>
                </c:pt>
                <c:pt idx="1339" formatCode="0.00">
                  <c:v>10</c:v>
                </c:pt>
                <c:pt idx="1340" formatCode="0.00">
                  <c:v>21.6</c:v>
                </c:pt>
                <c:pt idx="1341" formatCode="0.00">
                  <c:v>17.600000000000001</c:v>
                </c:pt>
                <c:pt idx="1342" formatCode="0.00">
                  <c:v>-1</c:v>
                </c:pt>
                <c:pt idx="1343" formatCode="0.00">
                  <c:v>28.4</c:v>
                </c:pt>
                <c:pt idx="1344" formatCode="0.00">
                  <c:v>6.3</c:v>
                </c:pt>
                <c:pt idx="1345" formatCode="0.00">
                  <c:v>3.5</c:v>
                </c:pt>
                <c:pt idx="1346" formatCode="0.00">
                  <c:v>8.1</c:v>
                </c:pt>
                <c:pt idx="1347" formatCode="0.00">
                  <c:v>9.9</c:v>
                </c:pt>
                <c:pt idx="1348" formatCode="0.00">
                  <c:v>7.2</c:v>
                </c:pt>
                <c:pt idx="1349" formatCode="0.00">
                  <c:v>7.2</c:v>
                </c:pt>
                <c:pt idx="1350" formatCode="0.00">
                  <c:v>10</c:v>
                </c:pt>
                <c:pt idx="1351" formatCode="0.00">
                  <c:v>7.2</c:v>
                </c:pt>
                <c:pt idx="1352" formatCode="0.00">
                  <c:v>-115.6</c:v>
                </c:pt>
                <c:pt idx="1353" formatCode="0.00">
                  <c:v>-13.7</c:v>
                </c:pt>
                <c:pt idx="1354" formatCode="0.00">
                  <c:v>31.6</c:v>
                </c:pt>
                <c:pt idx="1355" formatCode="0.00">
                  <c:v>11.6</c:v>
                </c:pt>
                <c:pt idx="1356" formatCode="0.00">
                  <c:v>12.6</c:v>
                </c:pt>
                <c:pt idx="1357" formatCode="0.00">
                  <c:v>17.399999999999999</c:v>
                </c:pt>
                <c:pt idx="1358" formatCode="0.00">
                  <c:v>11</c:v>
                </c:pt>
                <c:pt idx="1359" formatCode="0.00">
                  <c:v>0.4</c:v>
                </c:pt>
                <c:pt idx="1360" formatCode="0.00">
                  <c:v>0.1</c:v>
                </c:pt>
                <c:pt idx="1361" formatCode="0.00">
                  <c:v>-40.200000000000003</c:v>
                </c:pt>
                <c:pt idx="1362" formatCode="0.00">
                  <c:v>9.1999999999999993</c:v>
                </c:pt>
                <c:pt idx="1363" formatCode="0.00">
                  <c:v>11.4</c:v>
                </c:pt>
                <c:pt idx="1364" formatCode="0.00">
                  <c:v>6</c:v>
                </c:pt>
                <c:pt idx="1365" formatCode="0.00">
                  <c:v>6.5</c:v>
                </c:pt>
                <c:pt idx="1366" formatCode="0.00">
                  <c:v>9</c:v>
                </c:pt>
                <c:pt idx="1367" formatCode="0.00">
                  <c:v>11.1</c:v>
                </c:pt>
                <c:pt idx="1368" formatCode="0.00">
                  <c:v>3.1</c:v>
                </c:pt>
                <c:pt idx="1369" formatCode="0.00">
                  <c:v>11.7</c:v>
                </c:pt>
                <c:pt idx="1370" formatCode="0.00">
                  <c:v>8.1</c:v>
                </c:pt>
                <c:pt idx="1371" formatCode="0.00">
                  <c:v>17</c:v>
                </c:pt>
                <c:pt idx="1372" formatCode="0.00">
                  <c:v>-0.5</c:v>
                </c:pt>
                <c:pt idx="1373" formatCode="0.00">
                  <c:v>4.5999999999999996</c:v>
                </c:pt>
                <c:pt idx="1374" formatCode="0.00">
                  <c:v>33.9</c:v>
                </c:pt>
                <c:pt idx="1375" formatCode="0.00">
                  <c:v>2.5</c:v>
                </c:pt>
                <c:pt idx="1376" formatCode="0.00">
                  <c:v>26.3</c:v>
                </c:pt>
                <c:pt idx="1377" formatCode="0.00">
                  <c:v>2.6</c:v>
                </c:pt>
                <c:pt idx="1378" formatCode="0.00">
                  <c:v>3</c:v>
                </c:pt>
                <c:pt idx="1379" formatCode="0.00">
                  <c:v>16.600000000000001</c:v>
                </c:pt>
                <c:pt idx="1380" formatCode="0.00">
                  <c:v>5.7</c:v>
                </c:pt>
                <c:pt idx="1381" formatCode="0.00">
                  <c:v>13</c:v>
                </c:pt>
                <c:pt idx="1382" formatCode="0.00">
                  <c:v>-100.5</c:v>
                </c:pt>
                <c:pt idx="1383" formatCode="0.00">
                  <c:v>21.1</c:v>
                </c:pt>
                <c:pt idx="1384" formatCode="0.00">
                  <c:v>5.2</c:v>
                </c:pt>
                <c:pt idx="1385" formatCode="0.00">
                  <c:v>10.8</c:v>
                </c:pt>
                <c:pt idx="1386" formatCode="0.00">
                  <c:v>7.1</c:v>
                </c:pt>
                <c:pt idx="1387" formatCode="0.00">
                  <c:v>3</c:v>
                </c:pt>
                <c:pt idx="1388" formatCode="0.00">
                  <c:v>0.4</c:v>
                </c:pt>
                <c:pt idx="1389" formatCode="0.00">
                  <c:v>-6.8</c:v>
                </c:pt>
                <c:pt idx="1390" formatCode="0.00">
                  <c:v>-14.7</c:v>
                </c:pt>
                <c:pt idx="1391" formatCode="0.00">
                  <c:v>0.7</c:v>
                </c:pt>
                <c:pt idx="1392" formatCode="0.00">
                  <c:v>33.4</c:v>
                </c:pt>
                <c:pt idx="1393" formatCode="0.00">
                  <c:v>4.8</c:v>
                </c:pt>
                <c:pt idx="1394" formatCode="0.00">
                  <c:v>-14.4</c:v>
                </c:pt>
                <c:pt idx="1395" formatCode="0.00">
                  <c:v>10.3</c:v>
                </c:pt>
                <c:pt idx="1396" formatCode="0.00">
                  <c:v>-3.9</c:v>
                </c:pt>
                <c:pt idx="1397" formatCode="0.00">
                  <c:v>1.1000000000000001</c:v>
                </c:pt>
                <c:pt idx="1398" formatCode="0.00">
                  <c:v>7.3</c:v>
                </c:pt>
                <c:pt idx="1399" formatCode="0.00">
                  <c:v>10</c:v>
                </c:pt>
                <c:pt idx="1400" formatCode="0.00">
                  <c:v>-22.3</c:v>
                </c:pt>
                <c:pt idx="1401" formatCode="0.00">
                  <c:v>-0.7</c:v>
                </c:pt>
                <c:pt idx="1402" formatCode="0.00">
                  <c:v>4.0999999999999996</c:v>
                </c:pt>
                <c:pt idx="1403" formatCode="0.00">
                  <c:v>2.1</c:v>
                </c:pt>
                <c:pt idx="1404" formatCode="0.00">
                  <c:v>2.1</c:v>
                </c:pt>
                <c:pt idx="1405" formatCode="0.00">
                  <c:v>21.1</c:v>
                </c:pt>
                <c:pt idx="1406" formatCode="0.00">
                  <c:v>10</c:v>
                </c:pt>
                <c:pt idx="1407" formatCode="0.00">
                  <c:v>9.4</c:v>
                </c:pt>
                <c:pt idx="1408" formatCode="0.00">
                  <c:v>-9.3000000000000007</c:v>
                </c:pt>
                <c:pt idx="1409" formatCode="0.00">
                  <c:v>-5.0999999999999996</c:v>
                </c:pt>
                <c:pt idx="1410" formatCode="0.00">
                  <c:v>8.8000000000000007</c:v>
                </c:pt>
                <c:pt idx="1411" formatCode="0.00">
                  <c:v>1.3</c:v>
                </c:pt>
                <c:pt idx="1412" formatCode="0.00">
                  <c:v>3.7</c:v>
                </c:pt>
                <c:pt idx="1413" formatCode="0.00">
                  <c:v>-6.6</c:v>
                </c:pt>
                <c:pt idx="1414" formatCode="0.00">
                  <c:v>-17.5</c:v>
                </c:pt>
                <c:pt idx="1415" formatCode="0.00">
                  <c:v>2.4</c:v>
                </c:pt>
                <c:pt idx="1416" formatCode="0.00">
                  <c:v>5.7</c:v>
                </c:pt>
                <c:pt idx="1417" formatCode="0.00">
                  <c:v>36.4</c:v>
                </c:pt>
                <c:pt idx="1418" formatCode="0.00">
                  <c:v>8.5</c:v>
                </c:pt>
                <c:pt idx="1419" formatCode="0.00">
                  <c:v>3.8</c:v>
                </c:pt>
                <c:pt idx="1420" formatCode="0.00">
                  <c:v>47.9</c:v>
                </c:pt>
                <c:pt idx="1421" formatCode="0.00">
                  <c:v>4.9000000000000004</c:v>
                </c:pt>
                <c:pt idx="1422" formatCode="0.00">
                  <c:v>-6.5</c:v>
                </c:pt>
                <c:pt idx="1423" formatCode="0.00">
                  <c:v>9.8000000000000007</c:v>
                </c:pt>
                <c:pt idx="1424" formatCode="0.00">
                  <c:v>12.6</c:v>
                </c:pt>
                <c:pt idx="1425" formatCode="0.00">
                  <c:v>50.3</c:v>
                </c:pt>
                <c:pt idx="1426" formatCode="0.00">
                  <c:v>5.7</c:v>
                </c:pt>
                <c:pt idx="1427" formatCode="0.00">
                  <c:v>2.5</c:v>
                </c:pt>
                <c:pt idx="1428" formatCode="0.00">
                  <c:v>9.1999999999999993</c:v>
                </c:pt>
                <c:pt idx="1429" formatCode="0.00">
                  <c:v>-6.8</c:v>
                </c:pt>
                <c:pt idx="1430" formatCode="0.00">
                  <c:v>0.5</c:v>
                </c:pt>
                <c:pt idx="1431" formatCode="0.00">
                  <c:v>19.7</c:v>
                </c:pt>
                <c:pt idx="1432" formatCode="#,##0.00">
                  <c:v>6.9</c:v>
                </c:pt>
                <c:pt idx="1433" formatCode="#,##0.00">
                  <c:v>1.5</c:v>
                </c:pt>
                <c:pt idx="1434" formatCode="#,##0.00">
                  <c:v>11.2</c:v>
                </c:pt>
                <c:pt idx="1435" formatCode="#,##0.00">
                  <c:v>14.5</c:v>
                </c:pt>
                <c:pt idx="1436" formatCode="#,##0.00">
                  <c:v>-0.4</c:v>
                </c:pt>
                <c:pt idx="1437" formatCode="#,##0.00">
                  <c:v>56.8</c:v>
                </c:pt>
                <c:pt idx="1438" formatCode="#,##0.00">
                  <c:v>6.7</c:v>
                </c:pt>
                <c:pt idx="1439" formatCode="#,##0.00">
                  <c:v>-12.3</c:v>
                </c:pt>
                <c:pt idx="1440" formatCode="#,##0.00">
                  <c:v>0.4</c:v>
                </c:pt>
                <c:pt idx="1441" formatCode="#,##0.00">
                  <c:v>-2.4</c:v>
                </c:pt>
                <c:pt idx="1442" formatCode="#,##0.00">
                  <c:v>4.2</c:v>
                </c:pt>
                <c:pt idx="1443" formatCode="#,##0.00">
                  <c:v>2.2999999999999998</c:v>
                </c:pt>
                <c:pt idx="1444" formatCode="#,##0.00">
                  <c:v>3.3</c:v>
                </c:pt>
                <c:pt idx="1445" formatCode="#,##0.00">
                  <c:v>8.6999999999999993</c:v>
                </c:pt>
                <c:pt idx="1446" formatCode="#,##0.00">
                  <c:v>-4.2</c:v>
                </c:pt>
                <c:pt idx="1447" formatCode="#,##0.00">
                  <c:v>5</c:v>
                </c:pt>
                <c:pt idx="1448" formatCode="#,##0.00">
                  <c:v>-19.600000000000001</c:v>
                </c:pt>
                <c:pt idx="1449" formatCode="#,##0.00">
                  <c:v>8.1</c:v>
                </c:pt>
                <c:pt idx="1450" formatCode="#,##0.00">
                  <c:v>13.6</c:v>
                </c:pt>
                <c:pt idx="1451" formatCode="#,##0.00">
                  <c:v>8.5</c:v>
                </c:pt>
                <c:pt idx="1452" formatCode="#,##0.00">
                  <c:v>1.7</c:v>
                </c:pt>
                <c:pt idx="1453" formatCode="#,##0.00">
                  <c:v>12.4</c:v>
                </c:pt>
                <c:pt idx="1454" formatCode="#,##0.00">
                  <c:v>1.5</c:v>
                </c:pt>
                <c:pt idx="1455" formatCode="#,##0.00">
                  <c:v>-157.6</c:v>
                </c:pt>
                <c:pt idx="1456" formatCode="#,##0.00">
                  <c:v>1.5</c:v>
                </c:pt>
                <c:pt idx="1457" formatCode="#,##0.00">
                  <c:v>47.8</c:v>
                </c:pt>
                <c:pt idx="1458" formatCode="#,##0.00">
                  <c:v>-79.2</c:v>
                </c:pt>
                <c:pt idx="1459" formatCode="#,##0.00">
                  <c:v>2</c:v>
                </c:pt>
                <c:pt idx="1460" formatCode="#,##0.00">
                  <c:v>15.4</c:v>
                </c:pt>
                <c:pt idx="1461" formatCode="#,##0.00">
                  <c:v>-9</c:v>
                </c:pt>
                <c:pt idx="1462" formatCode="#,##0.00">
                  <c:v>10.7</c:v>
                </c:pt>
                <c:pt idx="1463" formatCode="#,##0.00">
                  <c:v>-5.6</c:v>
                </c:pt>
                <c:pt idx="1464" formatCode="#,##0.00">
                  <c:v>48.1</c:v>
                </c:pt>
                <c:pt idx="1465" formatCode="#,##0.00">
                  <c:v>-5</c:v>
                </c:pt>
                <c:pt idx="1466" formatCode="#,##0.00">
                  <c:v>-10.199999999999999</c:v>
                </c:pt>
                <c:pt idx="1467" formatCode="#,##0.00">
                  <c:v>15.3</c:v>
                </c:pt>
                <c:pt idx="1468" formatCode="#,##0.00">
                  <c:v>10.7</c:v>
                </c:pt>
                <c:pt idx="1469" formatCode="#,##0.00">
                  <c:v>-19.100000000000001</c:v>
                </c:pt>
                <c:pt idx="1470" formatCode="#,##0.00">
                  <c:v>4.4000000000000004</c:v>
                </c:pt>
                <c:pt idx="1471" formatCode="#,##0.00">
                  <c:v>-5.9</c:v>
                </c:pt>
                <c:pt idx="1472" formatCode="#,##0.00">
                  <c:v>4.5999999999999996</c:v>
                </c:pt>
                <c:pt idx="1473" formatCode="#,##0.00">
                  <c:v>7.1</c:v>
                </c:pt>
                <c:pt idx="1474" formatCode="#,##0.00">
                  <c:v>12.1</c:v>
                </c:pt>
                <c:pt idx="1475" formatCode="#,##0.00">
                  <c:v>13.9</c:v>
                </c:pt>
                <c:pt idx="1476" formatCode="#,##0.00">
                  <c:v>7.5</c:v>
                </c:pt>
                <c:pt idx="1477" formatCode="#,##0.00">
                  <c:v>11.4</c:v>
                </c:pt>
                <c:pt idx="1478" formatCode="#,##0.00">
                  <c:v>15</c:v>
                </c:pt>
                <c:pt idx="1479" formatCode="#,##0.00">
                  <c:v>25.2</c:v>
                </c:pt>
                <c:pt idx="1480" formatCode="#,##0.00">
                  <c:v>6.1</c:v>
                </c:pt>
                <c:pt idx="1481" formatCode="#,##0.00">
                  <c:v>11</c:v>
                </c:pt>
                <c:pt idx="1482" formatCode="#,##0.00">
                  <c:v>9.4</c:v>
                </c:pt>
                <c:pt idx="1483" formatCode="#,##0.00">
                  <c:v>8.4</c:v>
                </c:pt>
                <c:pt idx="1484" formatCode="#,##0.00">
                  <c:v>8.1</c:v>
                </c:pt>
                <c:pt idx="1485" formatCode="#,##0.00">
                  <c:v>2.4</c:v>
                </c:pt>
                <c:pt idx="1486" formatCode="#,##0.00">
                  <c:v>7.6</c:v>
                </c:pt>
                <c:pt idx="1487" formatCode="#,##0.00">
                  <c:v>13.1</c:v>
                </c:pt>
                <c:pt idx="1488" formatCode="#,##0.00">
                  <c:v>-33.200000000000003</c:v>
                </c:pt>
                <c:pt idx="1489" formatCode="#,##0.00">
                  <c:v>4</c:v>
                </c:pt>
                <c:pt idx="1490" formatCode="#,##0.00">
                  <c:v>5.6</c:v>
                </c:pt>
                <c:pt idx="1491" formatCode="#,##0.00">
                  <c:v>11.7</c:v>
                </c:pt>
                <c:pt idx="1492" formatCode="#,##0.00">
                  <c:v>9.4</c:v>
                </c:pt>
                <c:pt idx="1493" formatCode="#,##0.00">
                  <c:v>-2.1</c:v>
                </c:pt>
                <c:pt idx="1494" formatCode="#,##0.00">
                  <c:v>-15.9</c:v>
                </c:pt>
                <c:pt idx="1495" formatCode="#,##0.00">
                  <c:v>14.5</c:v>
                </c:pt>
                <c:pt idx="1496" formatCode="#,##0.00">
                  <c:v>21.3</c:v>
                </c:pt>
                <c:pt idx="1497" formatCode="#,##0.00">
                  <c:v>7.2</c:v>
                </c:pt>
                <c:pt idx="1498" formatCode="#,##0.00">
                  <c:v>10.4</c:v>
                </c:pt>
                <c:pt idx="1499" formatCode="#,##0.00">
                  <c:v>-1.1000000000000001</c:v>
                </c:pt>
                <c:pt idx="1500" formatCode="#,##0.00">
                  <c:v>4.4000000000000004</c:v>
                </c:pt>
                <c:pt idx="1501" formatCode="#,##0.00">
                  <c:v>-7.1</c:v>
                </c:pt>
                <c:pt idx="1502" formatCode="#,##0.00">
                  <c:v>5.7</c:v>
                </c:pt>
                <c:pt idx="1503" formatCode="#,##0.00">
                  <c:v>5.6</c:v>
                </c:pt>
                <c:pt idx="1504" formatCode="#,##0.00">
                  <c:v>3.7</c:v>
                </c:pt>
                <c:pt idx="1505" formatCode="#,##0.00">
                  <c:v>5.5</c:v>
                </c:pt>
                <c:pt idx="1506" formatCode="#,##0.00">
                  <c:v>5.9</c:v>
                </c:pt>
                <c:pt idx="1507" formatCode="#,##0.00">
                  <c:v>8.1999999999999993</c:v>
                </c:pt>
                <c:pt idx="1508" formatCode="#,##0.00">
                  <c:v>8.1999999999999993</c:v>
                </c:pt>
                <c:pt idx="1509" formatCode="#,##0.00">
                  <c:v>20.100000000000001</c:v>
                </c:pt>
                <c:pt idx="1510" formatCode="#,##0.00">
                  <c:v>3.9</c:v>
                </c:pt>
                <c:pt idx="1511" formatCode="#,##0.00">
                  <c:v>20</c:v>
                </c:pt>
                <c:pt idx="1512" formatCode="#,##0.00">
                  <c:v>1.6</c:v>
                </c:pt>
                <c:pt idx="1513" formatCode="#,##0.00">
                  <c:v>10.6</c:v>
                </c:pt>
                <c:pt idx="1514" formatCode="#,##0.00">
                  <c:v>6</c:v>
                </c:pt>
                <c:pt idx="1515" formatCode="#,##0.00">
                  <c:v>-1.6</c:v>
                </c:pt>
                <c:pt idx="1516" formatCode="#,##0.00">
                  <c:v>13.1</c:v>
                </c:pt>
                <c:pt idx="1517" formatCode="#,##0.00">
                  <c:v>21.8</c:v>
                </c:pt>
                <c:pt idx="1518" formatCode="#,##0.00">
                  <c:v>3.9</c:v>
                </c:pt>
                <c:pt idx="1519" formatCode="#,##0.00">
                  <c:v>11</c:v>
                </c:pt>
                <c:pt idx="1520" formatCode="#,##0.00">
                  <c:v>1.1000000000000001</c:v>
                </c:pt>
                <c:pt idx="1521" formatCode="#,##0.00">
                  <c:v>0.4</c:v>
                </c:pt>
                <c:pt idx="1522" formatCode="#,##0.00">
                  <c:v>-138.69999999999999</c:v>
                </c:pt>
                <c:pt idx="1523" formatCode="#,##0.00">
                  <c:v>8.5</c:v>
                </c:pt>
                <c:pt idx="1524" formatCode="#,##0.00">
                  <c:v>2.4</c:v>
                </c:pt>
                <c:pt idx="1525" formatCode="#,##0.00">
                  <c:v>37.200000000000003</c:v>
                </c:pt>
                <c:pt idx="1526" formatCode="#,##0.00">
                  <c:v>3.4</c:v>
                </c:pt>
                <c:pt idx="1527" formatCode="#,##0.00">
                  <c:v>21.6</c:v>
                </c:pt>
                <c:pt idx="1528" formatCode="#,##0.00">
                  <c:v>4.5999999999999996</c:v>
                </c:pt>
                <c:pt idx="1529" formatCode="#,##0.00">
                  <c:v>6.4</c:v>
                </c:pt>
                <c:pt idx="1530" formatCode="#,##0.00">
                  <c:v>-11.6</c:v>
                </c:pt>
                <c:pt idx="1531" formatCode="#,##0.00">
                  <c:v>1.4</c:v>
                </c:pt>
                <c:pt idx="1532" formatCode="#,##0.00">
                  <c:v>10.4</c:v>
                </c:pt>
                <c:pt idx="1533" formatCode="#,##0.00">
                  <c:v>4</c:v>
                </c:pt>
                <c:pt idx="1534" formatCode="#,##0.00">
                  <c:v>-5.8</c:v>
                </c:pt>
                <c:pt idx="1535" formatCode="#,##0.00">
                  <c:v>13</c:v>
                </c:pt>
                <c:pt idx="1536" formatCode="#,##0.00">
                  <c:v>2.7</c:v>
                </c:pt>
                <c:pt idx="1537" formatCode="#,##0.00">
                  <c:v>-0.8</c:v>
                </c:pt>
                <c:pt idx="1538" formatCode="#,##0.00">
                  <c:v>-232.6</c:v>
                </c:pt>
                <c:pt idx="1539" formatCode="#,##0.00">
                  <c:v>-3.3</c:v>
                </c:pt>
                <c:pt idx="1540" formatCode="#,##0.00">
                  <c:v>30.6</c:v>
                </c:pt>
                <c:pt idx="1541" formatCode="#,##0.00">
                  <c:v>12.5</c:v>
                </c:pt>
                <c:pt idx="1542" formatCode="#,##0.00">
                  <c:v>13</c:v>
                </c:pt>
                <c:pt idx="1543" formatCode="#,##0.00">
                  <c:v>-2.2999999999999998</c:v>
                </c:pt>
                <c:pt idx="1544" formatCode="#,##0.00">
                  <c:v>14.3</c:v>
                </c:pt>
                <c:pt idx="1545" formatCode="#,##0.00">
                  <c:v>-20.9</c:v>
                </c:pt>
                <c:pt idx="1546" formatCode="#,##0.00">
                  <c:v>-22.9</c:v>
                </c:pt>
                <c:pt idx="1547" formatCode="#,##0.00">
                  <c:v>10.4</c:v>
                </c:pt>
                <c:pt idx="1548" formatCode="#,##0.00">
                  <c:v>-4</c:v>
                </c:pt>
                <c:pt idx="1549" formatCode="#,##0.00">
                  <c:v>-26.7</c:v>
                </c:pt>
                <c:pt idx="1550" formatCode="#,##0.00">
                  <c:v>7.8</c:v>
                </c:pt>
                <c:pt idx="1551" formatCode="#,##0.00">
                  <c:v>13.2</c:v>
                </c:pt>
                <c:pt idx="1552" formatCode="#,##0.00">
                  <c:v>-7.5</c:v>
                </c:pt>
                <c:pt idx="1553" formatCode="#,##0.00">
                  <c:v>7.9</c:v>
                </c:pt>
                <c:pt idx="1554" formatCode="#,##0.00">
                  <c:v>4.7</c:v>
                </c:pt>
                <c:pt idx="1555" formatCode="#,##0.00">
                  <c:v>21.4</c:v>
                </c:pt>
                <c:pt idx="1556" formatCode="#,##0.00">
                  <c:v>9.3000000000000007</c:v>
                </c:pt>
                <c:pt idx="1557" formatCode="#,##0.00">
                  <c:v>5.2</c:v>
                </c:pt>
                <c:pt idx="1558" formatCode="#,##0.00">
                  <c:v>19.3</c:v>
                </c:pt>
                <c:pt idx="1559" formatCode="#,##0.00">
                  <c:v>8.5</c:v>
                </c:pt>
                <c:pt idx="1560" formatCode="#,##0.00">
                  <c:v>-0.6</c:v>
                </c:pt>
                <c:pt idx="1561" formatCode="#,##0.00">
                  <c:v>-0.7</c:v>
                </c:pt>
                <c:pt idx="1562" formatCode="#,##0.00">
                  <c:v>6.7</c:v>
                </c:pt>
                <c:pt idx="1563" formatCode="#,##0.00">
                  <c:v>6</c:v>
                </c:pt>
                <c:pt idx="1564" formatCode="#,##0.00">
                  <c:v>26.5</c:v>
                </c:pt>
                <c:pt idx="1565" formatCode="#,##0.00">
                  <c:v>2.2999999999999998</c:v>
                </c:pt>
                <c:pt idx="1566" formatCode="#,##0.00">
                  <c:v>10.3</c:v>
                </c:pt>
                <c:pt idx="1567" formatCode="#,##0.00">
                  <c:v>10.4</c:v>
                </c:pt>
                <c:pt idx="1568" formatCode="#,##0.00">
                  <c:v>65.599999999999994</c:v>
                </c:pt>
                <c:pt idx="1569" formatCode="#,##0.00">
                  <c:v>11.6</c:v>
                </c:pt>
                <c:pt idx="1570" formatCode="#,##0.00">
                  <c:v>5.6</c:v>
                </c:pt>
                <c:pt idx="1571" formatCode="#,##0.00">
                  <c:v>37.5</c:v>
                </c:pt>
                <c:pt idx="1572" formatCode="#,##0.00">
                  <c:v>0.7</c:v>
                </c:pt>
                <c:pt idx="1573" formatCode="#,##0.00">
                  <c:v>16.399999999999999</c:v>
                </c:pt>
                <c:pt idx="1574" formatCode="#,##0.00">
                  <c:v>-12.4</c:v>
                </c:pt>
                <c:pt idx="1575" formatCode="#,##0.00">
                  <c:v>4.3</c:v>
                </c:pt>
                <c:pt idx="1576" formatCode="#,##0.00">
                  <c:v>-22.1</c:v>
                </c:pt>
                <c:pt idx="1577" formatCode="#,##0.00">
                  <c:v>15.9</c:v>
                </c:pt>
                <c:pt idx="1578" formatCode="#,##0.00">
                  <c:v>8.4</c:v>
                </c:pt>
                <c:pt idx="1579" formatCode="#,##0.00">
                  <c:v>-7</c:v>
                </c:pt>
                <c:pt idx="1580" formatCode="#,##0.00">
                  <c:v>16.600000000000001</c:v>
                </c:pt>
                <c:pt idx="1581" formatCode="#,##0.00">
                  <c:v>26.3</c:v>
                </c:pt>
                <c:pt idx="1582" formatCode="#,##0.00">
                  <c:v>28</c:v>
                </c:pt>
                <c:pt idx="1583" formatCode="#,##0.00">
                  <c:v>-8</c:v>
                </c:pt>
                <c:pt idx="1584" formatCode="#,##0.00">
                  <c:v>5.2</c:v>
                </c:pt>
                <c:pt idx="1585" formatCode="#,##0.00">
                  <c:v>6.8</c:v>
                </c:pt>
                <c:pt idx="1586" formatCode="#,##0.00">
                  <c:v>8.1</c:v>
                </c:pt>
                <c:pt idx="1587" formatCode="#,##0.00">
                  <c:v>-68.099999999999994</c:v>
                </c:pt>
                <c:pt idx="1588" formatCode="#,##0.00">
                  <c:v>6.8</c:v>
                </c:pt>
                <c:pt idx="1589" formatCode="#,##0.00">
                  <c:v>6.5</c:v>
                </c:pt>
                <c:pt idx="1590" formatCode="#,##0.00">
                  <c:v>5.0999999999999996</c:v>
                </c:pt>
                <c:pt idx="1591" formatCode="#,##0.00">
                  <c:v>3.6</c:v>
                </c:pt>
                <c:pt idx="1592" formatCode="#,##0.00">
                  <c:v>10.7</c:v>
                </c:pt>
                <c:pt idx="1593" formatCode="#,##0.00">
                  <c:v>0.8</c:v>
                </c:pt>
                <c:pt idx="1594" formatCode="#,##0.00">
                  <c:v>-3.8</c:v>
                </c:pt>
                <c:pt idx="1595" formatCode="#,##0.00">
                  <c:v>11.1</c:v>
                </c:pt>
                <c:pt idx="1596" formatCode="#,##0.00">
                  <c:v>1.1000000000000001</c:v>
                </c:pt>
                <c:pt idx="1597" formatCode="#,##0.00">
                  <c:v>7.7</c:v>
                </c:pt>
                <c:pt idx="1598" formatCode="#,##0.00">
                  <c:v>-4.2</c:v>
                </c:pt>
                <c:pt idx="1599" formatCode="#,##0.00">
                  <c:v>-23.8</c:v>
                </c:pt>
                <c:pt idx="1600" formatCode="#,##0.00">
                  <c:v>3.8</c:v>
                </c:pt>
                <c:pt idx="1601" formatCode="#,##0.00">
                  <c:v>9.6999999999999993</c:v>
                </c:pt>
                <c:pt idx="1602" formatCode="#,##0.00">
                  <c:v>-4.7</c:v>
                </c:pt>
                <c:pt idx="1603" formatCode="#,##0.00">
                  <c:v>14.3</c:v>
                </c:pt>
                <c:pt idx="1604" formatCode="#,##0.00">
                  <c:v>6</c:v>
                </c:pt>
                <c:pt idx="1605" formatCode="#,##0.00">
                  <c:v>9.9</c:v>
                </c:pt>
                <c:pt idx="1606" formatCode="#,##0.00">
                  <c:v>1.2</c:v>
                </c:pt>
                <c:pt idx="1607" formatCode="#,##0.00">
                  <c:v>2.1</c:v>
                </c:pt>
                <c:pt idx="1608" formatCode="#,##0.00">
                  <c:v>2</c:v>
                </c:pt>
                <c:pt idx="1609" formatCode="#,##0.00">
                  <c:v>-25.2</c:v>
                </c:pt>
                <c:pt idx="1610" formatCode="#,##0.00">
                  <c:v>6</c:v>
                </c:pt>
                <c:pt idx="1611" formatCode="#,##0.00">
                  <c:v>7.7</c:v>
                </c:pt>
                <c:pt idx="1612" formatCode="#,##0.00">
                  <c:v>2.2000000000000002</c:v>
                </c:pt>
                <c:pt idx="1613" formatCode="#,##0.00">
                  <c:v>9.6</c:v>
                </c:pt>
                <c:pt idx="1614" formatCode="#,##0.00">
                  <c:v>4</c:v>
                </c:pt>
                <c:pt idx="1615" formatCode="#,##0.00">
                  <c:v>-33.200000000000003</c:v>
                </c:pt>
                <c:pt idx="1616" formatCode="#,##0.00">
                  <c:v>15.2</c:v>
                </c:pt>
                <c:pt idx="1617" formatCode="#,##0.00">
                  <c:v>11.6</c:v>
                </c:pt>
                <c:pt idx="1618" formatCode="#,##0.00">
                  <c:v>2.9</c:v>
                </c:pt>
                <c:pt idx="1619" formatCode="#,##0.00">
                  <c:v>4.7</c:v>
                </c:pt>
                <c:pt idx="1620" formatCode="#,##0.00">
                  <c:v>12.3</c:v>
                </c:pt>
                <c:pt idx="1621" formatCode="#,##0.00">
                  <c:v>17.7</c:v>
                </c:pt>
                <c:pt idx="1622" formatCode="#,##0.00">
                  <c:v>-11.8</c:v>
                </c:pt>
                <c:pt idx="1623" formatCode="#,##0.00">
                  <c:v>23.9</c:v>
                </c:pt>
                <c:pt idx="1624" formatCode="#,##0.00">
                  <c:v>3.5</c:v>
                </c:pt>
                <c:pt idx="1625" formatCode="#,##0.00">
                  <c:v>-8</c:v>
                </c:pt>
                <c:pt idx="1626" formatCode="#,##0.00">
                  <c:v>0.8</c:v>
                </c:pt>
                <c:pt idx="1627" formatCode="#,##0.00">
                  <c:v>2.9</c:v>
                </c:pt>
                <c:pt idx="1628" formatCode="#,##0.00">
                  <c:v>27.3</c:v>
                </c:pt>
                <c:pt idx="1629" formatCode="#,##0.00">
                  <c:v>6.8</c:v>
                </c:pt>
                <c:pt idx="1630" formatCode="#,##0.00">
                  <c:v>3.2</c:v>
                </c:pt>
                <c:pt idx="1631" formatCode="#,##0.00">
                  <c:v>13.1</c:v>
                </c:pt>
                <c:pt idx="1632" formatCode="#,##0.00">
                  <c:v>2.1</c:v>
                </c:pt>
                <c:pt idx="1633" formatCode="#,##0.00">
                  <c:v>25.3</c:v>
                </c:pt>
                <c:pt idx="1634" formatCode="#,##0.00">
                  <c:v>7.5</c:v>
                </c:pt>
                <c:pt idx="1635" formatCode="#,##0.00">
                  <c:v>9.3000000000000007</c:v>
                </c:pt>
                <c:pt idx="1636" formatCode="#,##0.00">
                  <c:v>1.9</c:v>
                </c:pt>
                <c:pt idx="1637" formatCode="#,##0.00">
                  <c:v>-0.3</c:v>
                </c:pt>
                <c:pt idx="1638" formatCode="#,##0.00">
                  <c:v>23.6</c:v>
                </c:pt>
                <c:pt idx="1639" formatCode="#,##0.00">
                  <c:v>10.6</c:v>
                </c:pt>
                <c:pt idx="1640" formatCode="#,##0.00">
                  <c:v>-3.4</c:v>
                </c:pt>
                <c:pt idx="1641" formatCode="#,##0.00">
                  <c:v>12.9</c:v>
                </c:pt>
                <c:pt idx="1642" formatCode="#,##0.00">
                  <c:v>-2.4</c:v>
                </c:pt>
                <c:pt idx="1643" formatCode="#,##0.00">
                  <c:v>4</c:v>
                </c:pt>
                <c:pt idx="1644" formatCode="#,##0.00">
                  <c:v>13.6</c:v>
                </c:pt>
                <c:pt idx="1645" formatCode="#,##0.00">
                  <c:v>3.9</c:v>
                </c:pt>
                <c:pt idx="1646" formatCode="#,##0.00">
                  <c:v>-7.8</c:v>
                </c:pt>
                <c:pt idx="1647" formatCode="#,##0.00">
                  <c:v>-2.2999999999999998</c:v>
                </c:pt>
                <c:pt idx="1648" formatCode="#,##0.00">
                  <c:v>7.8</c:v>
                </c:pt>
                <c:pt idx="1649" formatCode="#,##0.00">
                  <c:v>-12.5</c:v>
                </c:pt>
                <c:pt idx="1650" formatCode="#,##0.00">
                  <c:v>-1.7</c:v>
                </c:pt>
                <c:pt idx="1651" formatCode="#,##0.00">
                  <c:v>2.6</c:v>
                </c:pt>
                <c:pt idx="1652" formatCode="#,##0.00">
                  <c:v>18.100000000000001</c:v>
                </c:pt>
                <c:pt idx="1653" formatCode="#,##0.00">
                  <c:v>0.3</c:v>
                </c:pt>
                <c:pt idx="1654" formatCode="#,##0.00">
                  <c:v>18.8</c:v>
                </c:pt>
                <c:pt idx="1655" formatCode="#,##0.00">
                  <c:v>0.7</c:v>
                </c:pt>
                <c:pt idx="1656" formatCode="#,##0.00">
                  <c:v>5.4</c:v>
                </c:pt>
                <c:pt idx="1657" formatCode="#,##0.00">
                  <c:v>4.5</c:v>
                </c:pt>
                <c:pt idx="1658" formatCode="#,##0.00">
                  <c:v>24.8</c:v>
                </c:pt>
                <c:pt idx="1659" formatCode="#,##0.00">
                  <c:v>7</c:v>
                </c:pt>
                <c:pt idx="1660" formatCode="#,##0.00">
                  <c:v>-8.5</c:v>
                </c:pt>
                <c:pt idx="1661" formatCode="#,##0.00">
                  <c:v>11.7</c:v>
                </c:pt>
                <c:pt idx="1662" formatCode="#,##0.00">
                  <c:v>12.3</c:v>
                </c:pt>
                <c:pt idx="1663" formatCode="#,##0.00">
                  <c:v>9.8000000000000007</c:v>
                </c:pt>
                <c:pt idx="1664" formatCode="#,##0.00">
                  <c:v>10.6</c:v>
                </c:pt>
                <c:pt idx="1665" formatCode="#,##0.00">
                  <c:v>21.2</c:v>
                </c:pt>
                <c:pt idx="1666" formatCode="#,##0.00">
                  <c:v>8.6</c:v>
                </c:pt>
                <c:pt idx="1667" formatCode="#,##0.00">
                  <c:v>-25.6</c:v>
                </c:pt>
                <c:pt idx="1668" formatCode="#,##0.00">
                  <c:v>5.4</c:v>
                </c:pt>
                <c:pt idx="1669" formatCode="#,##0.00">
                  <c:v>3.7</c:v>
                </c:pt>
                <c:pt idx="1670" formatCode="#,##0.00">
                  <c:v>2</c:v>
                </c:pt>
                <c:pt idx="1671" formatCode="#,##0.00">
                  <c:v>11.4</c:v>
                </c:pt>
                <c:pt idx="1672" formatCode="#,##0.00">
                  <c:v>21.6</c:v>
                </c:pt>
                <c:pt idx="1673" formatCode="#,##0.00">
                  <c:v>0.1</c:v>
                </c:pt>
                <c:pt idx="1674" formatCode="#,##0.00">
                  <c:v>1.5</c:v>
                </c:pt>
                <c:pt idx="1675" formatCode="#,##0.00">
                  <c:v>-0.8</c:v>
                </c:pt>
                <c:pt idx="1676" formatCode="#,##0.00">
                  <c:v>8.1999999999999993</c:v>
                </c:pt>
                <c:pt idx="1677" formatCode="#,##0.00">
                  <c:v>9.3000000000000007</c:v>
                </c:pt>
                <c:pt idx="1678" formatCode="#,##0.00">
                  <c:v>6.2</c:v>
                </c:pt>
                <c:pt idx="1679" formatCode="#,##0.00">
                  <c:v>7.6</c:v>
                </c:pt>
                <c:pt idx="1680" formatCode="#,##0.00">
                  <c:v>-65.8</c:v>
                </c:pt>
                <c:pt idx="1681" formatCode="#,##0.00">
                  <c:v>21.6</c:v>
                </c:pt>
                <c:pt idx="1682" formatCode="#,##0.00">
                  <c:v>8.1999999999999993</c:v>
                </c:pt>
                <c:pt idx="1683" formatCode="#,##0.00">
                  <c:v>11.5</c:v>
                </c:pt>
                <c:pt idx="1684" formatCode="#,##0.00">
                  <c:v>1.9</c:v>
                </c:pt>
                <c:pt idx="1685" formatCode="#,##0.00">
                  <c:v>-54.2</c:v>
                </c:pt>
                <c:pt idx="1686" formatCode="#,##0.00">
                  <c:v>25.5</c:v>
                </c:pt>
                <c:pt idx="1687" formatCode="#,##0.00">
                  <c:v>18.5</c:v>
                </c:pt>
                <c:pt idx="1688" formatCode="#,##0.00">
                  <c:v>9.1</c:v>
                </c:pt>
                <c:pt idx="1689" formatCode="#,##0.00">
                  <c:v>-88.5</c:v>
                </c:pt>
                <c:pt idx="1690" formatCode="#,##0.00">
                  <c:v>6.8</c:v>
                </c:pt>
                <c:pt idx="1691" formatCode="#,##0.00">
                  <c:v>5.2</c:v>
                </c:pt>
                <c:pt idx="1692" formatCode="#,##0.00">
                  <c:v>19.899999999999999</c:v>
                </c:pt>
                <c:pt idx="1693" formatCode="#,##0.00">
                  <c:v>13.9</c:v>
                </c:pt>
                <c:pt idx="1694" formatCode="#,##0.00">
                  <c:v>12.8</c:v>
                </c:pt>
                <c:pt idx="1695" formatCode="#,##0.00">
                  <c:v>5.2</c:v>
                </c:pt>
                <c:pt idx="1696" formatCode="#,##0.00">
                  <c:v>30.4</c:v>
                </c:pt>
                <c:pt idx="1697" formatCode="#,##0.00">
                  <c:v>1</c:v>
                </c:pt>
                <c:pt idx="1698" formatCode="#,##0.00">
                  <c:v>-162.30000000000001</c:v>
                </c:pt>
                <c:pt idx="1699" formatCode="#,##0.00">
                  <c:v>13.6</c:v>
                </c:pt>
                <c:pt idx="1700" formatCode="#,##0.00">
                  <c:v>4.5</c:v>
                </c:pt>
                <c:pt idx="1701" formatCode="#,##0.00">
                  <c:v>8.1</c:v>
                </c:pt>
                <c:pt idx="1702" formatCode="#,##0.00">
                  <c:v>6.3</c:v>
                </c:pt>
                <c:pt idx="1703" formatCode="#,##0.00">
                  <c:v>1</c:v>
                </c:pt>
                <c:pt idx="1704" formatCode="#,##0.00">
                  <c:v>3.4</c:v>
                </c:pt>
                <c:pt idx="1705" formatCode="#,##0.00">
                  <c:v>-1</c:v>
                </c:pt>
                <c:pt idx="1706" formatCode="#,##0.00">
                  <c:v>2.2999999999999998</c:v>
                </c:pt>
                <c:pt idx="1707" formatCode="#,##0.00">
                  <c:v>10.9</c:v>
                </c:pt>
                <c:pt idx="1708" formatCode="#,##0.00">
                  <c:v>-15.5</c:v>
                </c:pt>
                <c:pt idx="1709" formatCode="#,##0.00">
                  <c:v>0.1</c:v>
                </c:pt>
                <c:pt idx="1710" formatCode="#,##0.00">
                  <c:v>-78.400000000000006</c:v>
                </c:pt>
                <c:pt idx="1711" formatCode="#,##0.00">
                  <c:v>-15.2</c:v>
                </c:pt>
                <c:pt idx="1712" formatCode="#,##0.00">
                  <c:v>-0.9</c:v>
                </c:pt>
                <c:pt idx="1713" formatCode="#,##0.00">
                  <c:v>-19.399999999999999</c:v>
                </c:pt>
                <c:pt idx="1714" formatCode="#,##0.00">
                  <c:v>8.6999999999999993</c:v>
                </c:pt>
                <c:pt idx="1715" formatCode="#,##0.00">
                  <c:v>4.9000000000000004</c:v>
                </c:pt>
                <c:pt idx="1716" formatCode="#,##0.00">
                  <c:v>4.0999999999999996</c:v>
                </c:pt>
                <c:pt idx="1717" formatCode="#,##0.00">
                  <c:v>15.7</c:v>
                </c:pt>
                <c:pt idx="1718" formatCode="#,##0.00">
                  <c:v>1.1000000000000001</c:v>
                </c:pt>
                <c:pt idx="1719" formatCode="#,##0.00">
                  <c:v>-1148.2</c:v>
                </c:pt>
                <c:pt idx="1720" formatCode="#,##0.00">
                  <c:v>0.9</c:v>
                </c:pt>
                <c:pt idx="1721" formatCode="#,##0.00">
                  <c:v>-1.9</c:v>
                </c:pt>
                <c:pt idx="1722" formatCode="#,##0.00">
                  <c:v>6.3</c:v>
                </c:pt>
                <c:pt idx="1723" formatCode="#,##0.00">
                  <c:v>-4.5</c:v>
                </c:pt>
                <c:pt idx="1724" formatCode="#,##0.00">
                  <c:v>8.5</c:v>
                </c:pt>
                <c:pt idx="1725" formatCode="#,##0.00">
                  <c:v>16.2</c:v>
                </c:pt>
                <c:pt idx="1726" formatCode="#,##0.00">
                  <c:v>0.7</c:v>
                </c:pt>
                <c:pt idx="1727" formatCode="#,##0.00">
                  <c:v>5.8</c:v>
                </c:pt>
                <c:pt idx="1728" formatCode="#,##0.00">
                  <c:v>6.3</c:v>
                </c:pt>
                <c:pt idx="1729" formatCode="#,##0.00">
                  <c:v>27.7</c:v>
                </c:pt>
                <c:pt idx="1730" formatCode="#,##0.00">
                  <c:v>-3.1</c:v>
                </c:pt>
                <c:pt idx="1731" formatCode="#,##0.00">
                  <c:v>-20</c:v>
                </c:pt>
                <c:pt idx="1732" formatCode="#,##0.00">
                  <c:v>3.3</c:v>
                </c:pt>
                <c:pt idx="1733" formatCode="#,##0.00">
                  <c:v>0.8</c:v>
                </c:pt>
                <c:pt idx="1734" formatCode="#,##0.00">
                  <c:v>-45.7</c:v>
                </c:pt>
                <c:pt idx="1735" formatCode="#,##0.00">
                  <c:v>-13.4</c:v>
                </c:pt>
                <c:pt idx="1736" formatCode="#,##0.00">
                  <c:v>2.6</c:v>
                </c:pt>
                <c:pt idx="1737" formatCode="#,##0.00">
                  <c:v>2.6</c:v>
                </c:pt>
                <c:pt idx="1738" formatCode="#,##0.00">
                  <c:v>-4</c:v>
                </c:pt>
                <c:pt idx="1739" formatCode="#,##0.00">
                  <c:v>4.0999999999999996</c:v>
                </c:pt>
                <c:pt idx="1740" formatCode="#,##0.00">
                  <c:v>1</c:v>
                </c:pt>
                <c:pt idx="1741" formatCode="#,##0.00">
                  <c:v>33.299999999999997</c:v>
                </c:pt>
                <c:pt idx="1742" formatCode="#,##0.00">
                  <c:v>7.5</c:v>
                </c:pt>
                <c:pt idx="1743" formatCode="#,##0.00">
                  <c:v>9.6</c:v>
                </c:pt>
                <c:pt idx="1744" formatCode="#,##0.00">
                  <c:v>9</c:v>
                </c:pt>
                <c:pt idx="1745" formatCode="#,##0.00">
                  <c:v>8</c:v>
                </c:pt>
                <c:pt idx="1746" formatCode="#,##0.00">
                  <c:v>8.6</c:v>
                </c:pt>
                <c:pt idx="1747" formatCode="#,##0.00">
                  <c:v>6.4</c:v>
                </c:pt>
                <c:pt idx="1748" formatCode="#,##0.00">
                  <c:v>4.4000000000000004</c:v>
                </c:pt>
                <c:pt idx="1749" formatCode="#,##0.00">
                  <c:v>6.7</c:v>
                </c:pt>
                <c:pt idx="1750" formatCode="#,##0.00">
                  <c:v>22.1</c:v>
                </c:pt>
                <c:pt idx="1751" formatCode="#,##0.00">
                  <c:v>3.5</c:v>
                </c:pt>
                <c:pt idx="1752" formatCode="#,##0.00">
                  <c:v>-5.4</c:v>
                </c:pt>
                <c:pt idx="1753" formatCode="#,##0.00">
                  <c:v>6.8</c:v>
                </c:pt>
                <c:pt idx="1754" formatCode="#,##0.00">
                  <c:v>9.5</c:v>
                </c:pt>
                <c:pt idx="1755" formatCode="#,##0.00">
                  <c:v>39.4</c:v>
                </c:pt>
                <c:pt idx="1756" formatCode="#,##0.00">
                  <c:v>9.6999999999999993</c:v>
                </c:pt>
                <c:pt idx="1757" formatCode="#,##0.00">
                  <c:v>-17.8</c:v>
                </c:pt>
                <c:pt idx="1758" formatCode="#,##0.00">
                  <c:v>-2.9</c:v>
                </c:pt>
                <c:pt idx="1759" formatCode="#,##0.00">
                  <c:v>23.5</c:v>
                </c:pt>
                <c:pt idx="1760" formatCode="#,##0.00">
                  <c:v>21.2</c:v>
                </c:pt>
                <c:pt idx="1761" formatCode="#,##0.00">
                  <c:v>4</c:v>
                </c:pt>
                <c:pt idx="1762" formatCode="#,##0.00">
                  <c:v>18.600000000000001</c:v>
                </c:pt>
                <c:pt idx="1763" formatCode="#,##0.00">
                  <c:v>1</c:v>
                </c:pt>
                <c:pt idx="1764" formatCode="#,##0.00">
                  <c:v>7.2</c:v>
                </c:pt>
                <c:pt idx="1765" formatCode="#,##0.00">
                  <c:v>3.1</c:v>
                </c:pt>
                <c:pt idx="1766" formatCode="#,##0.00">
                  <c:v>54.6</c:v>
                </c:pt>
                <c:pt idx="1767" formatCode="#,##0.00">
                  <c:v>10.3</c:v>
                </c:pt>
                <c:pt idx="1768" formatCode="#,##0.00">
                  <c:v>-2.8</c:v>
                </c:pt>
                <c:pt idx="1769" formatCode="#,##0.00">
                  <c:v>7.3</c:v>
                </c:pt>
                <c:pt idx="1770" formatCode="#,##0.00">
                  <c:v>5.4</c:v>
                </c:pt>
                <c:pt idx="1771" formatCode="#,##0.00">
                  <c:v>-16.7</c:v>
                </c:pt>
                <c:pt idx="1772" formatCode="#,##0.00">
                  <c:v>-4.9000000000000004</c:v>
                </c:pt>
                <c:pt idx="1773" formatCode="#,##0.00">
                  <c:v>-4.2</c:v>
                </c:pt>
                <c:pt idx="1774" formatCode="#,##0.00">
                  <c:v>9.5</c:v>
                </c:pt>
                <c:pt idx="1775" formatCode="#,##0.00">
                  <c:v>12.3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029-4298-98E8-80B7D4AA32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3128472"/>
        <c:axId val="413128864"/>
      </c:scatterChart>
      <c:valAx>
        <c:axId val="413128472"/>
        <c:scaling>
          <c:orientation val="minMax"/>
          <c:max val="1200"/>
        </c:scaling>
        <c:delete val="0"/>
        <c:axPos val="b"/>
        <c:numFmt formatCode="#,##0" sourceLinked="0"/>
        <c:majorTickMark val="none"/>
        <c:minorTickMark val="none"/>
        <c:tickLblPos val="none"/>
        <c:crossAx val="413128864"/>
        <c:crosses val="autoZero"/>
        <c:crossBetween val="midCat"/>
      </c:valAx>
      <c:valAx>
        <c:axId val="413128864"/>
        <c:scaling>
          <c:orientation val="minMax"/>
          <c:max val="30"/>
          <c:min val="-30"/>
        </c:scaling>
        <c:delete val="0"/>
        <c:axPos val="l"/>
        <c:majorGridlines>
          <c:spPr>
            <a:ln w="3175"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9525"/>
        </c:spPr>
        <c:txPr>
          <a:bodyPr/>
          <a:lstStyle/>
          <a:p>
            <a:pPr>
              <a:defRPr sz="1050" b="0" i="0" baseline="0">
                <a:latin typeface="Verdana" panose="020B0604030504040204" pitchFamily="34" charset="0"/>
              </a:defRPr>
            </a:pPr>
            <a:endParaRPr lang="fi-FI"/>
          </a:p>
        </c:txPr>
        <c:crossAx val="413128472"/>
        <c:crosses val="autoZero"/>
        <c:crossBetween val="midCat"/>
        <c:majorUnit val="5"/>
        <c:minorUnit val="1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fi-FI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038217129782724E-2"/>
          <c:y val="2.522458765417834E-2"/>
          <c:w val="0.77327458358284096"/>
          <c:h val="0.94369900261192341"/>
        </c:manualLayout>
      </c:layout>
      <c:scatterChart>
        <c:scatterStyle val="lineMarker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Sarake2</c:v>
                </c:pt>
              </c:strCache>
            </c:strRef>
          </c:tx>
          <c:spPr>
            <a:ln w="47625">
              <a:noFill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yVal>
            <c:numRef>
              <c:f>Taul1!$B$2:$B$1777</c:f>
              <c:numCache>
                <c:formatCode>General</c:formatCode>
                <c:ptCount val="1776"/>
                <c:pt idx="2" formatCode="0.00">
                  <c:v>2.2999999999999998</c:v>
                </c:pt>
                <c:pt idx="3" formatCode="0.00">
                  <c:v>2.5</c:v>
                </c:pt>
                <c:pt idx="4" formatCode="0.00">
                  <c:v>2.7</c:v>
                </c:pt>
                <c:pt idx="5" formatCode="0.00">
                  <c:v>0.8</c:v>
                </c:pt>
                <c:pt idx="6" formatCode="0.00">
                  <c:v>1.7</c:v>
                </c:pt>
                <c:pt idx="7" formatCode="0.00">
                  <c:v>12.1</c:v>
                </c:pt>
                <c:pt idx="8" formatCode="0.00">
                  <c:v>5.7</c:v>
                </c:pt>
                <c:pt idx="9" formatCode="0.00">
                  <c:v>-88</c:v>
                </c:pt>
                <c:pt idx="10" formatCode="0.00">
                  <c:v>4.3</c:v>
                </c:pt>
                <c:pt idx="11" formatCode="0.00">
                  <c:v>1.6</c:v>
                </c:pt>
                <c:pt idx="12" formatCode="0.00">
                  <c:v>8.5</c:v>
                </c:pt>
                <c:pt idx="13" formatCode="0.00">
                  <c:v>-12</c:v>
                </c:pt>
                <c:pt idx="14" formatCode="0.00">
                  <c:v>85.1</c:v>
                </c:pt>
                <c:pt idx="15" formatCode="0.00">
                  <c:v>3.5</c:v>
                </c:pt>
                <c:pt idx="16" formatCode="0.00">
                  <c:v>18.2</c:v>
                </c:pt>
                <c:pt idx="17" formatCode="0.00">
                  <c:v>7.4</c:v>
                </c:pt>
                <c:pt idx="18" formatCode="0.00">
                  <c:v>9.1999999999999993</c:v>
                </c:pt>
                <c:pt idx="19" formatCode="0.00">
                  <c:v>15.5</c:v>
                </c:pt>
                <c:pt idx="20" formatCode="0.00">
                  <c:v>0.2</c:v>
                </c:pt>
                <c:pt idx="21" formatCode="0.00">
                  <c:v>18.3</c:v>
                </c:pt>
                <c:pt idx="22" formatCode="0.00">
                  <c:v>17.3</c:v>
                </c:pt>
                <c:pt idx="23" formatCode="0.00">
                  <c:v>0.9</c:v>
                </c:pt>
                <c:pt idx="24" formatCode="0.00">
                  <c:v>83.2</c:v>
                </c:pt>
                <c:pt idx="25" formatCode="0.00">
                  <c:v>-1.9</c:v>
                </c:pt>
                <c:pt idx="26" formatCode="0.00">
                  <c:v>10.5</c:v>
                </c:pt>
                <c:pt idx="27" formatCode="0.00">
                  <c:v>11.9</c:v>
                </c:pt>
                <c:pt idx="28" formatCode="0.00">
                  <c:v>5.7</c:v>
                </c:pt>
                <c:pt idx="29" formatCode="0.00">
                  <c:v>6.1</c:v>
                </c:pt>
                <c:pt idx="30" formatCode="0.00">
                  <c:v>-0.4</c:v>
                </c:pt>
                <c:pt idx="31" formatCode="0.00">
                  <c:v>9.6999999999999993</c:v>
                </c:pt>
                <c:pt idx="32" formatCode="0.00">
                  <c:v>3.8</c:v>
                </c:pt>
                <c:pt idx="33" formatCode="0.00">
                  <c:v>-0.9</c:v>
                </c:pt>
                <c:pt idx="34" formatCode="0.00">
                  <c:v>2.6</c:v>
                </c:pt>
                <c:pt idx="35" formatCode="0.00">
                  <c:v>30.5</c:v>
                </c:pt>
                <c:pt idx="36" formatCode="0.00">
                  <c:v>-38.6</c:v>
                </c:pt>
                <c:pt idx="37" formatCode="0.00">
                  <c:v>1.1000000000000001</c:v>
                </c:pt>
                <c:pt idx="38" formatCode="0.00">
                  <c:v>7.6</c:v>
                </c:pt>
                <c:pt idx="39" formatCode="0.00">
                  <c:v>-28.3</c:v>
                </c:pt>
                <c:pt idx="40" formatCode="0.00">
                  <c:v>-473.9</c:v>
                </c:pt>
                <c:pt idx="41" formatCode="0.00">
                  <c:v>1.4</c:v>
                </c:pt>
                <c:pt idx="42" formatCode="0.00">
                  <c:v>14.7</c:v>
                </c:pt>
                <c:pt idx="43" formatCode="0.00">
                  <c:v>8.5</c:v>
                </c:pt>
                <c:pt idx="44" formatCode="0.00">
                  <c:v>4</c:v>
                </c:pt>
                <c:pt idx="45" formatCode="0.00">
                  <c:v>6.2</c:v>
                </c:pt>
                <c:pt idx="46" formatCode="0.00">
                  <c:v>-6</c:v>
                </c:pt>
                <c:pt idx="47" formatCode="0.00">
                  <c:v>5.0999999999999996</c:v>
                </c:pt>
                <c:pt idx="48" formatCode="0.00">
                  <c:v>1.2</c:v>
                </c:pt>
                <c:pt idx="49" formatCode="0.00">
                  <c:v>-2.6</c:v>
                </c:pt>
                <c:pt idx="50" formatCode="0.00">
                  <c:v>5</c:v>
                </c:pt>
                <c:pt idx="51" formatCode="0.00">
                  <c:v>6.7</c:v>
                </c:pt>
                <c:pt idx="52" formatCode="0.00">
                  <c:v>9.1</c:v>
                </c:pt>
                <c:pt idx="53" formatCode="0.00">
                  <c:v>9</c:v>
                </c:pt>
                <c:pt idx="54" formatCode="0.00">
                  <c:v>-27.7</c:v>
                </c:pt>
                <c:pt idx="55" formatCode="0.00">
                  <c:v>-1.7</c:v>
                </c:pt>
                <c:pt idx="56" formatCode="0.00">
                  <c:v>15.5</c:v>
                </c:pt>
                <c:pt idx="57" formatCode="0.00">
                  <c:v>-16.7</c:v>
                </c:pt>
                <c:pt idx="58" formatCode="0.00">
                  <c:v>21.5</c:v>
                </c:pt>
                <c:pt idx="59" formatCode="0.00">
                  <c:v>3.5</c:v>
                </c:pt>
                <c:pt idx="60" formatCode="0.00">
                  <c:v>11.9</c:v>
                </c:pt>
                <c:pt idx="61" formatCode="0.00">
                  <c:v>3.4</c:v>
                </c:pt>
                <c:pt idx="62" formatCode="0.00">
                  <c:v>3.1</c:v>
                </c:pt>
                <c:pt idx="63" formatCode="0.00">
                  <c:v>-2.4</c:v>
                </c:pt>
                <c:pt idx="64" formatCode="0.00">
                  <c:v>3.6</c:v>
                </c:pt>
                <c:pt idx="65" formatCode="0.00">
                  <c:v>8.5</c:v>
                </c:pt>
                <c:pt idx="66" formatCode="0.00">
                  <c:v>10.6</c:v>
                </c:pt>
                <c:pt idx="67" formatCode="0.00">
                  <c:v>-0.5</c:v>
                </c:pt>
                <c:pt idx="68" formatCode="0.00">
                  <c:v>2.2999999999999998</c:v>
                </c:pt>
                <c:pt idx="69" formatCode="0.00">
                  <c:v>6.1</c:v>
                </c:pt>
                <c:pt idx="70" formatCode="0.00">
                  <c:v>2.2999999999999998</c:v>
                </c:pt>
                <c:pt idx="71" formatCode="0.00">
                  <c:v>8.4</c:v>
                </c:pt>
                <c:pt idx="72" formatCode="0.00">
                  <c:v>4</c:v>
                </c:pt>
                <c:pt idx="73" formatCode="0.00">
                  <c:v>-15</c:v>
                </c:pt>
                <c:pt idx="74" formatCode="0.00">
                  <c:v>6.6</c:v>
                </c:pt>
                <c:pt idx="75" formatCode="0.00">
                  <c:v>16.7</c:v>
                </c:pt>
                <c:pt idx="76" formatCode="0.00">
                  <c:v>1.1000000000000001</c:v>
                </c:pt>
                <c:pt idx="77" formatCode="0.00">
                  <c:v>4.8</c:v>
                </c:pt>
                <c:pt idx="78" formatCode="0.00">
                  <c:v>-1.5</c:v>
                </c:pt>
                <c:pt idx="79" formatCode="0.00">
                  <c:v>88.5</c:v>
                </c:pt>
                <c:pt idx="80" formatCode="0.00">
                  <c:v>1.8</c:v>
                </c:pt>
                <c:pt idx="81" formatCode="0.00">
                  <c:v>0.6</c:v>
                </c:pt>
                <c:pt idx="82" formatCode="0.00">
                  <c:v>5.8</c:v>
                </c:pt>
                <c:pt idx="83" formatCode="0.00">
                  <c:v>9</c:v>
                </c:pt>
                <c:pt idx="84" formatCode="0.00">
                  <c:v>4.0999999999999996</c:v>
                </c:pt>
                <c:pt idx="85" formatCode="0.00">
                  <c:v>20</c:v>
                </c:pt>
                <c:pt idx="86" formatCode="0.00">
                  <c:v>20.3</c:v>
                </c:pt>
                <c:pt idx="87" formatCode="0.00">
                  <c:v>6.4</c:v>
                </c:pt>
                <c:pt idx="88" formatCode="0.00">
                  <c:v>-2.2000000000000002</c:v>
                </c:pt>
                <c:pt idx="89" formatCode="0.00">
                  <c:v>16.5</c:v>
                </c:pt>
                <c:pt idx="90" formatCode="0.00">
                  <c:v>-4.5999999999999996</c:v>
                </c:pt>
                <c:pt idx="91" formatCode="0.00">
                  <c:v>-11.4</c:v>
                </c:pt>
                <c:pt idx="92" formatCode="0.00">
                  <c:v>79.5</c:v>
                </c:pt>
                <c:pt idx="93" formatCode="0.00">
                  <c:v>4.4000000000000004</c:v>
                </c:pt>
                <c:pt idx="94" formatCode="0.00">
                  <c:v>44.6</c:v>
                </c:pt>
                <c:pt idx="95" formatCode="0.00">
                  <c:v>8.9</c:v>
                </c:pt>
                <c:pt idx="96" formatCode="0.00">
                  <c:v>11.7</c:v>
                </c:pt>
                <c:pt idx="97" formatCode="0.00">
                  <c:v>-6.4</c:v>
                </c:pt>
                <c:pt idx="98" formatCode="0.00">
                  <c:v>5.9</c:v>
                </c:pt>
                <c:pt idx="99" formatCode="0.00">
                  <c:v>9.1</c:v>
                </c:pt>
                <c:pt idx="100" formatCode="0.00">
                  <c:v>-30.2</c:v>
                </c:pt>
                <c:pt idx="101" formatCode="0.00">
                  <c:v>-36.1</c:v>
                </c:pt>
                <c:pt idx="102" formatCode="0.00">
                  <c:v>7</c:v>
                </c:pt>
                <c:pt idx="103" formatCode="0.00">
                  <c:v>0.2</c:v>
                </c:pt>
                <c:pt idx="104" formatCode="0.00">
                  <c:v>5</c:v>
                </c:pt>
                <c:pt idx="105" formatCode="0.00">
                  <c:v>6.4</c:v>
                </c:pt>
                <c:pt idx="106" formatCode="0.00">
                  <c:v>-1.8</c:v>
                </c:pt>
                <c:pt idx="107" formatCode="0.00">
                  <c:v>3.9</c:v>
                </c:pt>
                <c:pt idx="108" formatCode="0.00">
                  <c:v>7.7</c:v>
                </c:pt>
                <c:pt idx="109" formatCode="0.00">
                  <c:v>10.1</c:v>
                </c:pt>
                <c:pt idx="110" formatCode="0.00">
                  <c:v>10.3</c:v>
                </c:pt>
                <c:pt idx="111" formatCode="0.00">
                  <c:v>10.1</c:v>
                </c:pt>
                <c:pt idx="112" formatCode="0.00">
                  <c:v>4.7</c:v>
                </c:pt>
                <c:pt idx="113" formatCode="0.00">
                  <c:v>24.2</c:v>
                </c:pt>
                <c:pt idx="114" formatCode="0.00">
                  <c:v>3.3</c:v>
                </c:pt>
                <c:pt idx="115" formatCode="0.00">
                  <c:v>10.5</c:v>
                </c:pt>
                <c:pt idx="116" formatCode="0.00">
                  <c:v>-10.1</c:v>
                </c:pt>
                <c:pt idx="117" formatCode="0.00">
                  <c:v>1.7</c:v>
                </c:pt>
                <c:pt idx="118" formatCode="0.00">
                  <c:v>0.6</c:v>
                </c:pt>
                <c:pt idx="119" formatCode="0.00">
                  <c:v>7.4</c:v>
                </c:pt>
                <c:pt idx="120" formatCode="0.00">
                  <c:v>-3.8</c:v>
                </c:pt>
                <c:pt idx="121" formatCode="0.00">
                  <c:v>6.2</c:v>
                </c:pt>
                <c:pt idx="122" formatCode="0.00">
                  <c:v>3.8</c:v>
                </c:pt>
                <c:pt idx="123" formatCode="0.00">
                  <c:v>-6.3</c:v>
                </c:pt>
                <c:pt idx="124" formatCode="0.00">
                  <c:v>15.2</c:v>
                </c:pt>
                <c:pt idx="125" formatCode="0.00">
                  <c:v>10.5</c:v>
                </c:pt>
                <c:pt idx="126" formatCode="0.00">
                  <c:v>5.2</c:v>
                </c:pt>
                <c:pt idx="127" formatCode="0.00">
                  <c:v>2</c:v>
                </c:pt>
                <c:pt idx="128" formatCode="0.00">
                  <c:v>42.1</c:v>
                </c:pt>
                <c:pt idx="129" formatCode="0.00">
                  <c:v>-4</c:v>
                </c:pt>
                <c:pt idx="130" formatCode="0.00">
                  <c:v>1.9</c:v>
                </c:pt>
                <c:pt idx="131" formatCode="0.00">
                  <c:v>-5.2</c:v>
                </c:pt>
                <c:pt idx="132" formatCode="0.00">
                  <c:v>2.2000000000000002</c:v>
                </c:pt>
                <c:pt idx="133" formatCode="0.00">
                  <c:v>5.2</c:v>
                </c:pt>
                <c:pt idx="134" formatCode="0.00">
                  <c:v>2.4</c:v>
                </c:pt>
                <c:pt idx="135" formatCode="0.00">
                  <c:v>6.1</c:v>
                </c:pt>
                <c:pt idx="136" formatCode="0.00">
                  <c:v>10.8</c:v>
                </c:pt>
                <c:pt idx="137" formatCode="0.00">
                  <c:v>1.9</c:v>
                </c:pt>
                <c:pt idx="138" formatCode="0.00">
                  <c:v>4.8</c:v>
                </c:pt>
                <c:pt idx="139" formatCode="0.00">
                  <c:v>2.2000000000000002</c:v>
                </c:pt>
                <c:pt idx="140" formatCode="0.00">
                  <c:v>4.7</c:v>
                </c:pt>
                <c:pt idx="141" formatCode="0.00">
                  <c:v>11</c:v>
                </c:pt>
                <c:pt idx="142" formatCode="0.00">
                  <c:v>-3.7</c:v>
                </c:pt>
                <c:pt idx="143" formatCode="0.00">
                  <c:v>3.5</c:v>
                </c:pt>
                <c:pt idx="144" formatCode="0.00">
                  <c:v>-1.2</c:v>
                </c:pt>
                <c:pt idx="145" formatCode="0.00">
                  <c:v>-82.3</c:v>
                </c:pt>
                <c:pt idx="146" formatCode="0.00">
                  <c:v>5.7</c:v>
                </c:pt>
                <c:pt idx="147" formatCode="0.00">
                  <c:v>25.5</c:v>
                </c:pt>
                <c:pt idx="148" formatCode="0.00">
                  <c:v>-2</c:v>
                </c:pt>
                <c:pt idx="149" formatCode="0.00">
                  <c:v>3.2</c:v>
                </c:pt>
                <c:pt idx="150" formatCode="0.00">
                  <c:v>-381.6</c:v>
                </c:pt>
                <c:pt idx="151" formatCode="0.00">
                  <c:v>0.9</c:v>
                </c:pt>
                <c:pt idx="152" formatCode="0.00">
                  <c:v>-15.6</c:v>
                </c:pt>
                <c:pt idx="153" formatCode="0.00">
                  <c:v>-2243.4</c:v>
                </c:pt>
                <c:pt idx="154" formatCode="0.00">
                  <c:v>1</c:v>
                </c:pt>
                <c:pt idx="155" formatCode="0.00">
                  <c:v>-1.8</c:v>
                </c:pt>
                <c:pt idx="156" formatCode="0.00">
                  <c:v>6.3</c:v>
                </c:pt>
                <c:pt idx="157" formatCode="0.00">
                  <c:v>6.1</c:v>
                </c:pt>
                <c:pt idx="158" formatCode="0.00">
                  <c:v>3.5</c:v>
                </c:pt>
                <c:pt idx="159" formatCode="0.00">
                  <c:v>31.8</c:v>
                </c:pt>
                <c:pt idx="160" formatCode="0.00">
                  <c:v>-0.1</c:v>
                </c:pt>
                <c:pt idx="161" formatCode="0.00">
                  <c:v>21.6</c:v>
                </c:pt>
                <c:pt idx="162" formatCode="0.00">
                  <c:v>2.2000000000000002</c:v>
                </c:pt>
                <c:pt idx="163" formatCode="0.00">
                  <c:v>14.9</c:v>
                </c:pt>
                <c:pt idx="164" formatCode="0.00">
                  <c:v>18.399999999999999</c:v>
                </c:pt>
                <c:pt idx="165" formatCode="0.00">
                  <c:v>-25</c:v>
                </c:pt>
                <c:pt idx="166" formatCode="0.00">
                  <c:v>-7.4</c:v>
                </c:pt>
                <c:pt idx="167" formatCode="0.00">
                  <c:v>8.6999999999999993</c:v>
                </c:pt>
                <c:pt idx="168" formatCode="0.00">
                  <c:v>-0.7</c:v>
                </c:pt>
                <c:pt idx="169" formatCode="0.00">
                  <c:v>14.2</c:v>
                </c:pt>
                <c:pt idx="170" formatCode="0.00">
                  <c:v>-1.3</c:v>
                </c:pt>
                <c:pt idx="171" formatCode="0.00">
                  <c:v>-1.6</c:v>
                </c:pt>
                <c:pt idx="172" formatCode="0.00">
                  <c:v>17.5</c:v>
                </c:pt>
                <c:pt idx="173" formatCode="0.00">
                  <c:v>5.2</c:v>
                </c:pt>
                <c:pt idx="174" formatCode="0.00">
                  <c:v>-4.2</c:v>
                </c:pt>
                <c:pt idx="175" formatCode="0.00">
                  <c:v>2</c:v>
                </c:pt>
                <c:pt idx="176" formatCode="0.00">
                  <c:v>19.399999999999999</c:v>
                </c:pt>
                <c:pt idx="177" formatCode="0.00">
                  <c:v>10.5</c:v>
                </c:pt>
                <c:pt idx="178" formatCode="0.00">
                  <c:v>7.3</c:v>
                </c:pt>
                <c:pt idx="179" formatCode="0.00">
                  <c:v>-1.3</c:v>
                </c:pt>
                <c:pt idx="180" formatCode="0.00">
                  <c:v>38.4</c:v>
                </c:pt>
                <c:pt idx="181" formatCode="0.00">
                  <c:v>-0.6</c:v>
                </c:pt>
                <c:pt idx="182" formatCode="0.00">
                  <c:v>-14.7</c:v>
                </c:pt>
                <c:pt idx="183" formatCode="0.00">
                  <c:v>15.7</c:v>
                </c:pt>
                <c:pt idx="184" formatCode="0.00">
                  <c:v>1.6</c:v>
                </c:pt>
                <c:pt idx="185" formatCode="0.00">
                  <c:v>8</c:v>
                </c:pt>
                <c:pt idx="186" formatCode="0.00">
                  <c:v>11.9</c:v>
                </c:pt>
                <c:pt idx="187" formatCode="0.00">
                  <c:v>59.8</c:v>
                </c:pt>
                <c:pt idx="188" formatCode="0.00">
                  <c:v>0.8</c:v>
                </c:pt>
                <c:pt idx="189" formatCode="0.00">
                  <c:v>15.4</c:v>
                </c:pt>
                <c:pt idx="190" formatCode="0.00">
                  <c:v>6.1</c:v>
                </c:pt>
                <c:pt idx="191" formatCode="0.00">
                  <c:v>9.4</c:v>
                </c:pt>
                <c:pt idx="192" formatCode="0.00">
                  <c:v>10.199999999999999</c:v>
                </c:pt>
                <c:pt idx="193" formatCode="0.00">
                  <c:v>1.4</c:v>
                </c:pt>
                <c:pt idx="194" formatCode="0.00">
                  <c:v>-22.7</c:v>
                </c:pt>
                <c:pt idx="195" formatCode="0.00">
                  <c:v>2.7</c:v>
                </c:pt>
                <c:pt idx="196" formatCode="0.00">
                  <c:v>36.1</c:v>
                </c:pt>
                <c:pt idx="197" formatCode="0.00">
                  <c:v>-37.5</c:v>
                </c:pt>
                <c:pt idx="198" formatCode="0.00">
                  <c:v>0.9</c:v>
                </c:pt>
                <c:pt idx="199" formatCode="0.00">
                  <c:v>16</c:v>
                </c:pt>
                <c:pt idx="200" formatCode="0.00">
                  <c:v>28</c:v>
                </c:pt>
                <c:pt idx="201" formatCode="0.00">
                  <c:v>6.1</c:v>
                </c:pt>
                <c:pt idx="202" formatCode="0.00">
                  <c:v>-44.1</c:v>
                </c:pt>
                <c:pt idx="203" formatCode="0.00">
                  <c:v>0.6</c:v>
                </c:pt>
                <c:pt idx="204" formatCode="0.00">
                  <c:v>7.1</c:v>
                </c:pt>
                <c:pt idx="205" formatCode="0.00">
                  <c:v>10.5</c:v>
                </c:pt>
                <c:pt idx="206" formatCode="0.00">
                  <c:v>-1.6</c:v>
                </c:pt>
                <c:pt idx="207" formatCode="0.00">
                  <c:v>1.3</c:v>
                </c:pt>
                <c:pt idx="208" formatCode="0.00">
                  <c:v>5.9</c:v>
                </c:pt>
                <c:pt idx="209" formatCode="0.00">
                  <c:v>-29.5</c:v>
                </c:pt>
                <c:pt idx="210" formatCode="0.00">
                  <c:v>1.8</c:v>
                </c:pt>
                <c:pt idx="211" formatCode="0.00">
                  <c:v>7.4</c:v>
                </c:pt>
                <c:pt idx="212" formatCode="0.00">
                  <c:v>7.3</c:v>
                </c:pt>
                <c:pt idx="213" formatCode="0.00">
                  <c:v>0.8</c:v>
                </c:pt>
                <c:pt idx="214" formatCode="0.00">
                  <c:v>2</c:v>
                </c:pt>
                <c:pt idx="215" formatCode="0.00">
                  <c:v>0.9</c:v>
                </c:pt>
                <c:pt idx="216" formatCode="0.00">
                  <c:v>3.1</c:v>
                </c:pt>
                <c:pt idx="217" formatCode="0.00">
                  <c:v>3.4</c:v>
                </c:pt>
                <c:pt idx="218" formatCode="0.00">
                  <c:v>-2.2000000000000002</c:v>
                </c:pt>
                <c:pt idx="219" formatCode="0.00">
                  <c:v>8.4</c:v>
                </c:pt>
                <c:pt idx="220" formatCode="0.00">
                  <c:v>-4.4000000000000004</c:v>
                </c:pt>
                <c:pt idx="221" formatCode="0.00">
                  <c:v>4.5999999999999996</c:v>
                </c:pt>
                <c:pt idx="222" formatCode="0.00">
                  <c:v>5.8</c:v>
                </c:pt>
                <c:pt idx="223" formatCode="0.00">
                  <c:v>-6.2</c:v>
                </c:pt>
                <c:pt idx="224" formatCode="0.00">
                  <c:v>22.5</c:v>
                </c:pt>
                <c:pt idx="225" formatCode="0.00">
                  <c:v>13.7</c:v>
                </c:pt>
                <c:pt idx="226" formatCode="0.00">
                  <c:v>-4.7</c:v>
                </c:pt>
                <c:pt idx="227" formatCode="0.00">
                  <c:v>9.6</c:v>
                </c:pt>
                <c:pt idx="228" formatCode="0.00">
                  <c:v>-3.1</c:v>
                </c:pt>
                <c:pt idx="229" formatCode="0.00">
                  <c:v>-6.8</c:v>
                </c:pt>
                <c:pt idx="230" formatCode="0.00">
                  <c:v>2.2999999999999998</c:v>
                </c:pt>
                <c:pt idx="231" formatCode="0.00">
                  <c:v>0.8</c:v>
                </c:pt>
                <c:pt idx="232" formatCode="0.00">
                  <c:v>9.4</c:v>
                </c:pt>
                <c:pt idx="233" formatCode="0.00">
                  <c:v>14.2</c:v>
                </c:pt>
                <c:pt idx="234" formatCode="0.00">
                  <c:v>2.8</c:v>
                </c:pt>
                <c:pt idx="235" formatCode="0.00">
                  <c:v>-2.1</c:v>
                </c:pt>
                <c:pt idx="236" formatCode="0.00">
                  <c:v>-5.4</c:v>
                </c:pt>
                <c:pt idx="237" formatCode="0.00">
                  <c:v>3.8</c:v>
                </c:pt>
                <c:pt idx="238" formatCode="0.00">
                  <c:v>19.2</c:v>
                </c:pt>
                <c:pt idx="239" formatCode="0.00">
                  <c:v>-10.199999999999999</c:v>
                </c:pt>
                <c:pt idx="240" formatCode="0.00">
                  <c:v>22.8</c:v>
                </c:pt>
                <c:pt idx="241" formatCode="0.00">
                  <c:v>8.8000000000000007</c:v>
                </c:pt>
                <c:pt idx="242" formatCode="0.00">
                  <c:v>1.3</c:v>
                </c:pt>
                <c:pt idx="243" formatCode="0.00">
                  <c:v>-29.2</c:v>
                </c:pt>
                <c:pt idx="244" formatCode="0.00">
                  <c:v>0.9</c:v>
                </c:pt>
                <c:pt idx="245" formatCode="0.00">
                  <c:v>8</c:v>
                </c:pt>
                <c:pt idx="246" formatCode="0.00">
                  <c:v>5.4</c:v>
                </c:pt>
                <c:pt idx="247" formatCode="0.00">
                  <c:v>-10.7</c:v>
                </c:pt>
                <c:pt idx="248" formatCode="0.00">
                  <c:v>8.6999999999999993</c:v>
                </c:pt>
                <c:pt idx="249" formatCode="0.00">
                  <c:v>-18.899999999999999</c:v>
                </c:pt>
                <c:pt idx="250" formatCode="0.00">
                  <c:v>7.2</c:v>
                </c:pt>
                <c:pt idx="251" formatCode="0.00">
                  <c:v>11.5</c:v>
                </c:pt>
                <c:pt idx="252" formatCode="0.00">
                  <c:v>0.9</c:v>
                </c:pt>
                <c:pt idx="253" formatCode="0.00">
                  <c:v>27.7</c:v>
                </c:pt>
                <c:pt idx="254" formatCode="0.00">
                  <c:v>-11.5</c:v>
                </c:pt>
                <c:pt idx="255" formatCode="0.00">
                  <c:v>0.9</c:v>
                </c:pt>
                <c:pt idx="256" formatCode="0.00">
                  <c:v>5.4</c:v>
                </c:pt>
                <c:pt idx="257" formatCode="0.00">
                  <c:v>0.2</c:v>
                </c:pt>
                <c:pt idx="258" formatCode="0.00">
                  <c:v>7.3</c:v>
                </c:pt>
                <c:pt idx="259" formatCode="0.00">
                  <c:v>2.5</c:v>
                </c:pt>
                <c:pt idx="260" formatCode="0.00">
                  <c:v>-0.1</c:v>
                </c:pt>
                <c:pt idx="261" formatCode="0.00">
                  <c:v>8</c:v>
                </c:pt>
                <c:pt idx="262" formatCode="0.00">
                  <c:v>4.3</c:v>
                </c:pt>
                <c:pt idx="263" formatCode="0.00">
                  <c:v>3.9</c:v>
                </c:pt>
                <c:pt idx="264" formatCode="0.00">
                  <c:v>7.1</c:v>
                </c:pt>
                <c:pt idx="265" formatCode="0.00">
                  <c:v>-3.8</c:v>
                </c:pt>
                <c:pt idx="266" formatCode="0.00">
                  <c:v>9.6</c:v>
                </c:pt>
                <c:pt idx="267" formatCode="0.00">
                  <c:v>12.4</c:v>
                </c:pt>
                <c:pt idx="268" formatCode="0.00">
                  <c:v>12.8</c:v>
                </c:pt>
                <c:pt idx="269" formatCode="0.00">
                  <c:v>-0.1</c:v>
                </c:pt>
                <c:pt idx="270" formatCode="0.00">
                  <c:v>19.8</c:v>
                </c:pt>
                <c:pt idx="271" formatCode="0.00">
                  <c:v>8.5</c:v>
                </c:pt>
                <c:pt idx="272" formatCode="0.00">
                  <c:v>100.8</c:v>
                </c:pt>
                <c:pt idx="273" formatCode="0.00">
                  <c:v>7.8</c:v>
                </c:pt>
                <c:pt idx="274" formatCode="0.00">
                  <c:v>8.9</c:v>
                </c:pt>
                <c:pt idx="275" formatCode="0.00">
                  <c:v>2.2999999999999998</c:v>
                </c:pt>
                <c:pt idx="276" formatCode="0.00">
                  <c:v>9.5</c:v>
                </c:pt>
                <c:pt idx="277" formatCode="0.00">
                  <c:v>-21.9</c:v>
                </c:pt>
                <c:pt idx="278" formatCode="0.00">
                  <c:v>-696</c:v>
                </c:pt>
                <c:pt idx="279" formatCode="0.00">
                  <c:v>0.1</c:v>
                </c:pt>
                <c:pt idx="280" formatCode="0.00">
                  <c:v>-54.2</c:v>
                </c:pt>
                <c:pt idx="281" formatCode="0.00">
                  <c:v>12.3</c:v>
                </c:pt>
                <c:pt idx="282" formatCode="0.00">
                  <c:v>6.8</c:v>
                </c:pt>
                <c:pt idx="283" formatCode="0.00">
                  <c:v>10.5</c:v>
                </c:pt>
                <c:pt idx="284" formatCode="0.00">
                  <c:v>7</c:v>
                </c:pt>
                <c:pt idx="285" formatCode="0.00">
                  <c:v>-4.7</c:v>
                </c:pt>
                <c:pt idx="286" formatCode="0.00">
                  <c:v>7.4</c:v>
                </c:pt>
                <c:pt idx="287" formatCode="0.00">
                  <c:v>-2.6</c:v>
                </c:pt>
                <c:pt idx="288" formatCode="0.00">
                  <c:v>10.6</c:v>
                </c:pt>
                <c:pt idx="289" formatCode="0.00">
                  <c:v>12.3</c:v>
                </c:pt>
                <c:pt idx="290" formatCode="0.00">
                  <c:v>9</c:v>
                </c:pt>
                <c:pt idx="291" formatCode="0.00">
                  <c:v>0.4</c:v>
                </c:pt>
                <c:pt idx="292" formatCode="0.00">
                  <c:v>-175</c:v>
                </c:pt>
                <c:pt idx="293" formatCode="0.00">
                  <c:v>0.9</c:v>
                </c:pt>
                <c:pt idx="294" formatCode="0.00">
                  <c:v>8.1</c:v>
                </c:pt>
                <c:pt idx="295" formatCode="0.00">
                  <c:v>9.8000000000000007</c:v>
                </c:pt>
                <c:pt idx="296" formatCode="0.00">
                  <c:v>-18.100000000000001</c:v>
                </c:pt>
                <c:pt idx="297" formatCode="0.00">
                  <c:v>-0.1</c:v>
                </c:pt>
                <c:pt idx="298" formatCode="0.00">
                  <c:v>16.399999999999999</c:v>
                </c:pt>
                <c:pt idx="299" formatCode="0.00">
                  <c:v>0</c:v>
                </c:pt>
                <c:pt idx="300" formatCode="0.00">
                  <c:v>3.8</c:v>
                </c:pt>
                <c:pt idx="301" formatCode="0.00">
                  <c:v>10.4</c:v>
                </c:pt>
                <c:pt idx="302" formatCode="0.00">
                  <c:v>13</c:v>
                </c:pt>
                <c:pt idx="303" formatCode="0.00">
                  <c:v>0.2</c:v>
                </c:pt>
                <c:pt idx="304" formatCode="0.00">
                  <c:v>7.5</c:v>
                </c:pt>
                <c:pt idx="305" formatCode="0.00">
                  <c:v>6.1</c:v>
                </c:pt>
                <c:pt idx="306" formatCode="0.00">
                  <c:v>6.8</c:v>
                </c:pt>
                <c:pt idx="307" formatCode="0.00">
                  <c:v>1.8</c:v>
                </c:pt>
                <c:pt idx="308" formatCode="0.00">
                  <c:v>0.7</c:v>
                </c:pt>
                <c:pt idx="309" formatCode="0.00">
                  <c:v>24.9</c:v>
                </c:pt>
                <c:pt idx="310" formatCode="0.00">
                  <c:v>-25.9</c:v>
                </c:pt>
                <c:pt idx="311" formatCode="0.00">
                  <c:v>29.7</c:v>
                </c:pt>
                <c:pt idx="312" formatCode="0.00">
                  <c:v>7.6</c:v>
                </c:pt>
                <c:pt idx="313" formatCode="0.00">
                  <c:v>16</c:v>
                </c:pt>
                <c:pt idx="314" formatCode="0.00">
                  <c:v>2.8</c:v>
                </c:pt>
                <c:pt idx="315" formatCode="0.00">
                  <c:v>3.2</c:v>
                </c:pt>
                <c:pt idx="316" formatCode="0.00">
                  <c:v>18.3</c:v>
                </c:pt>
                <c:pt idx="317" formatCode="0.00">
                  <c:v>3.9</c:v>
                </c:pt>
                <c:pt idx="318" formatCode="0.00">
                  <c:v>7.1</c:v>
                </c:pt>
                <c:pt idx="319" formatCode="0.00">
                  <c:v>2.1</c:v>
                </c:pt>
                <c:pt idx="320" formatCode="0.00">
                  <c:v>1.4</c:v>
                </c:pt>
                <c:pt idx="321" formatCode="0.00">
                  <c:v>-27.1</c:v>
                </c:pt>
                <c:pt idx="322" formatCode="0.00">
                  <c:v>-0.3</c:v>
                </c:pt>
                <c:pt idx="323" formatCode="0.00">
                  <c:v>26.9</c:v>
                </c:pt>
                <c:pt idx="324" formatCode="0.00">
                  <c:v>3.9</c:v>
                </c:pt>
                <c:pt idx="325" formatCode="0.00">
                  <c:v>12.1</c:v>
                </c:pt>
                <c:pt idx="326" formatCode="0.00">
                  <c:v>6.9</c:v>
                </c:pt>
                <c:pt idx="327" formatCode="0.00">
                  <c:v>3.3</c:v>
                </c:pt>
                <c:pt idx="328" formatCode="0.00">
                  <c:v>7</c:v>
                </c:pt>
                <c:pt idx="329" formatCode="0.00">
                  <c:v>15.3</c:v>
                </c:pt>
                <c:pt idx="330" formatCode="0.00">
                  <c:v>13.8</c:v>
                </c:pt>
                <c:pt idx="331" formatCode="0.00">
                  <c:v>4.9000000000000004</c:v>
                </c:pt>
                <c:pt idx="332" formatCode="0.00">
                  <c:v>33.700000000000003</c:v>
                </c:pt>
                <c:pt idx="333" formatCode="0.00">
                  <c:v>17.399999999999999</c:v>
                </c:pt>
                <c:pt idx="334" formatCode="0.00">
                  <c:v>9.4</c:v>
                </c:pt>
                <c:pt idx="335" formatCode="0.00">
                  <c:v>0.3</c:v>
                </c:pt>
                <c:pt idx="336" formatCode="0.00">
                  <c:v>20.7</c:v>
                </c:pt>
                <c:pt idx="337" formatCode="0.00">
                  <c:v>4.5999999999999996</c:v>
                </c:pt>
                <c:pt idx="338" formatCode="0.00">
                  <c:v>3.9</c:v>
                </c:pt>
                <c:pt idx="339" formatCode="0.00">
                  <c:v>-64.400000000000006</c:v>
                </c:pt>
                <c:pt idx="340" formatCode="0.00">
                  <c:v>8.4</c:v>
                </c:pt>
                <c:pt idx="341" formatCode="0.00">
                  <c:v>5.3</c:v>
                </c:pt>
                <c:pt idx="342" formatCode="0.00">
                  <c:v>11.9</c:v>
                </c:pt>
                <c:pt idx="343" formatCode="0.00">
                  <c:v>1.7</c:v>
                </c:pt>
                <c:pt idx="344" formatCode="0.00">
                  <c:v>11</c:v>
                </c:pt>
                <c:pt idx="345" formatCode="0.00">
                  <c:v>10.9</c:v>
                </c:pt>
                <c:pt idx="346" formatCode="0.00">
                  <c:v>1.7</c:v>
                </c:pt>
                <c:pt idx="347" formatCode="0.00">
                  <c:v>5.4</c:v>
                </c:pt>
                <c:pt idx="348" formatCode="0.00">
                  <c:v>0.8</c:v>
                </c:pt>
                <c:pt idx="349" formatCode="0.00">
                  <c:v>8.3000000000000007</c:v>
                </c:pt>
                <c:pt idx="350" formatCode="0.00">
                  <c:v>-14.7</c:v>
                </c:pt>
                <c:pt idx="351" formatCode="0.00">
                  <c:v>16.399999999999999</c:v>
                </c:pt>
                <c:pt idx="352" formatCode="0.00">
                  <c:v>-11.3</c:v>
                </c:pt>
                <c:pt idx="353" formatCode="0.00">
                  <c:v>5.8</c:v>
                </c:pt>
                <c:pt idx="354" formatCode="0.00">
                  <c:v>14.5</c:v>
                </c:pt>
                <c:pt idx="355" formatCode="0.00">
                  <c:v>6.1</c:v>
                </c:pt>
                <c:pt idx="356" formatCode="0.00">
                  <c:v>16.399999999999999</c:v>
                </c:pt>
                <c:pt idx="357" formatCode="0.00">
                  <c:v>-305.2</c:v>
                </c:pt>
                <c:pt idx="358" formatCode="0.00">
                  <c:v>-9.1999999999999993</c:v>
                </c:pt>
                <c:pt idx="359" formatCode="0.00">
                  <c:v>13.6</c:v>
                </c:pt>
                <c:pt idx="360" formatCode="0.00">
                  <c:v>1</c:v>
                </c:pt>
                <c:pt idx="361" formatCode="0.00">
                  <c:v>11.1</c:v>
                </c:pt>
                <c:pt idx="362" formatCode="0.00">
                  <c:v>4.7</c:v>
                </c:pt>
                <c:pt idx="363" formatCode="0.00">
                  <c:v>60.1</c:v>
                </c:pt>
                <c:pt idx="364" formatCode="0.00">
                  <c:v>29.1</c:v>
                </c:pt>
                <c:pt idx="365" formatCode="0.00">
                  <c:v>2.1</c:v>
                </c:pt>
                <c:pt idx="366" formatCode="0.00">
                  <c:v>2.5</c:v>
                </c:pt>
                <c:pt idx="367" formatCode="0.00">
                  <c:v>7.7</c:v>
                </c:pt>
                <c:pt idx="368" formatCode="0.00">
                  <c:v>1.2</c:v>
                </c:pt>
                <c:pt idx="369" formatCode="0.00">
                  <c:v>-43.5</c:v>
                </c:pt>
                <c:pt idx="370" formatCode="0.00">
                  <c:v>8.9</c:v>
                </c:pt>
                <c:pt idx="371" formatCode="0.00">
                  <c:v>4.9000000000000004</c:v>
                </c:pt>
                <c:pt idx="372" formatCode="0.00">
                  <c:v>1.4</c:v>
                </c:pt>
                <c:pt idx="373" formatCode="0.00">
                  <c:v>13.6</c:v>
                </c:pt>
                <c:pt idx="374" formatCode="0.00">
                  <c:v>-13692.4</c:v>
                </c:pt>
                <c:pt idx="375" formatCode="0.00">
                  <c:v>10.9</c:v>
                </c:pt>
                <c:pt idx="376" formatCode="0.00">
                  <c:v>32.299999999999997</c:v>
                </c:pt>
                <c:pt idx="377" formatCode="0.00">
                  <c:v>-13</c:v>
                </c:pt>
                <c:pt idx="378" formatCode="0.00">
                  <c:v>10.1</c:v>
                </c:pt>
                <c:pt idx="379" formatCode="0.00">
                  <c:v>7.4</c:v>
                </c:pt>
                <c:pt idx="380" formatCode="0.00">
                  <c:v>-21.1</c:v>
                </c:pt>
                <c:pt idx="381" formatCode="0.00">
                  <c:v>-6</c:v>
                </c:pt>
                <c:pt idx="382" formatCode="0.00">
                  <c:v>4.0999999999999996</c:v>
                </c:pt>
                <c:pt idx="383" formatCode="0.00">
                  <c:v>1.3</c:v>
                </c:pt>
                <c:pt idx="384" formatCode="0.00">
                  <c:v>10.1</c:v>
                </c:pt>
                <c:pt idx="385" formatCode="0.00">
                  <c:v>1</c:v>
                </c:pt>
                <c:pt idx="386" formatCode="0.00">
                  <c:v>11.9</c:v>
                </c:pt>
                <c:pt idx="387" formatCode="0.00">
                  <c:v>16.7</c:v>
                </c:pt>
                <c:pt idx="388" formatCode="0.00">
                  <c:v>6.3</c:v>
                </c:pt>
                <c:pt idx="389" formatCode="0.00">
                  <c:v>0.7</c:v>
                </c:pt>
                <c:pt idx="390" formatCode="0.00">
                  <c:v>4.5</c:v>
                </c:pt>
                <c:pt idx="391" formatCode="0.00">
                  <c:v>0.1</c:v>
                </c:pt>
                <c:pt idx="392" formatCode="0.00">
                  <c:v>0.7</c:v>
                </c:pt>
                <c:pt idx="393" formatCode="0.00">
                  <c:v>22.2</c:v>
                </c:pt>
                <c:pt idx="394" formatCode="0.00">
                  <c:v>13.1</c:v>
                </c:pt>
                <c:pt idx="395" formatCode="0.00">
                  <c:v>27.4</c:v>
                </c:pt>
                <c:pt idx="396" formatCode="0.00">
                  <c:v>8.6</c:v>
                </c:pt>
                <c:pt idx="397" formatCode="0.00">
                  <c:v>12.4</c:v>
                </c:pt>
                <c:pt idx="398" formatCode="0.00">
                  <c:v>3.6</c:v>
                </c:pt>
                <c:pt idx="399" formatCode="0.00">
                  <c:v>3.4</c:v>
                </c:pt>
                <c:pt idx="400" formatCode="0.00">
                  <c:v>-53.5</c:v>
                </c:pt>
                <c:pt idx="401" formatCode="0.00">
                  <c:v>3.2</c:v>
                </c:pt>
                <c:pt idx="402" formatCode="0.00">
                  <c:v>14.7</c:v>
                </c:pt>
                <c:pt idx="403" formatCode="0.00">
                  <c:v>5.9</c:v>
                </c:pt>
                <c:pt idx="404" formatCode="0.00">
                  <c:v>-22.2</c:v>
                </c:pt>
                <c:pt idx="405" formatCode="0.00">
                  <c:v>-18.399999999999999</c:v>
                </c:pt>
                <c:pt idx="406" formatCode="0.00">
                  <c:v>3.6</c:v>
                </c:pt>
                <c:pt idx="407" formatCode="0.00">
                  <c:v>-4.5</c:v>
                </c:pt>
                <c:pt idx="408" formatCode="0.00">
                  <c:v>7.7</c:v>
                </c:pt>
                <c:pt idx="409" formatCode="0.00">
                  <c:v>14.3</c:v>
                </c:pt>
                <c:pt idx="410" formatCode="0.00">
                  <c:v>-3.5</c:v>
                </c:pt>
                <c:pt idx="411" formatCode="0.00">
                  <c:v>11.1</c:v>
                </c:pt>
                <c:pt idx="412" formatCode="0.00">
                  <c:v>5.0999999999999996</c:v>
                </c:pt>
                <c:pt idx="413" formatCode="0.00">
                  <c:v>3.3</c:v>
                </c:pt>
                <c:pt idx="414" formatCode="0.00">
                  <c:v>-11.3</c:v>
                </c:pt>
                <c:pt idx="415" formatCode="0.00">
                  <c:v>26.9</c:v>
                </c:pt>
                <c:pt idx="416" formatCode="0.00">
                  <c:v>8</c:v>
                </c:pt>
                <c:pt idx="417" formatCode="0.00">
                  <c:v>4.5999999999999996</c:v>
                </c:pt>
                <c:pt idx="418" formatCode="0.00">
                  <c:v>12.9</c:v>
                </c:pt>
                <c:pt idx="419" formatCode="0.00">
                  <c:v>9.1999999999999993</c:v>
                </c:pt>
                <c:pt idx="420" formatCode="0.00">
                  <c:v>5.6</c:v>
                </c:pt>
                <c:pt idx="421" formatCode="0.00">
                  <c:v>14.6</c:v>
                </c:pt>
                <c:pt idx="422" formatCode="0.00">
                  <c:v>15.8</c:v>
                </c:pt>
                <c:pt idx="423" formatCode="0.00">
                  <c:v>2.4</c:v>
                </c:pt>
                <c:pt idx="424" formatCode="0.00">
                  <c:v>1.4</c:v>
                </c:pt>
                <c:pt idx="425" formatCode="0.00">
                  <c:v>1.8</c:v>
                </c:pt>
                <c:pt idx="426" formatCode="0.00">
                  <c:v>-62.2</c:v>
                </c:pt>
                <c:pt idx="427" formatCode="0.00">
                  <c:v>4</c:v>
                </c:pt>
                <c:pt idx="428" formatCode="0.00">
                  <c:v>14.3</c:v>
                </c:pt>
                <c:pt idx="429" formatCode="0.00">
                  <c:v>3.5</c:v>
                </c:pt>
                <c:pt idx="430" formatCode="0.00">
                  <c:v>1</c:v>
                </c:pt>
                <c:pt idx="431" formatCode="0.00">
                  <c:v>2.5</c:v>
                </c:pt>
                <c:pt idx="432" formatCode="0.00">
                  <c:v>0.1</c:v>
                </c:pt>
                <c:pt idx="433" formatCode="0.00">
                  <c:v>5.9</c:v>
                </c:pt>
                <c:pt idx="434" formatCode="0.00">
                  <c:v>-2</c:v>
                </c:pt>
                <c:pt idx="435" formatCode="0.00">
                  <c:v>0.3</c:v>
                </c:pt>
                <c:pt idx="436" formatCode="0.00">
                  <c:v>-0.7</c:v>
                </c:pt>
                <c:pt idx="437" formatCode="0.00">
                  <c:v>29.7</c:v>
                </c:pt>
                <c:pt idx="438" formatCode="0.00">
                  <c:v>-2.2000000000000002</c:v>
                </c:pt>
                <c:pt idx="439" formatCode="0.00">
                  <c:v>-1.4</c:v>
                </c:pt>
                <c:pt idx="440" formatCode="0.00">
                  <c:v>-806.8</c:v>
                </c:pt>
                <c:pt idx="441" formatCode="0.00">
                  <c:v>6.4</c:v>
                </c:pt>
                <c:pt idx="442" formatCode="0.00">
                  <c:v>3.2</c:v>
                </c:pt>
                <c:pt idx="443" formatCode="0.00">
                  <c:v>5.0999999999999996</c:v>
                </c:pt>
                <c:pt idx="444" formatCode="0.00">
                  <c:v>0.4</c:v>
                </c:pt>
                <c:pt idx="445" formatCode="0.00">
                  <c:v>-16</c:v>
                </c:pt>
                <c:pt idx="446" formatCode="0.00">
                  <c:v>11.5</c:v>
                </c:pt>
                <c:pt idx="447" formatCode="0.00">
                  <c:v>-8.5</c:v>
                </c:pt>
                <c:pt idx="448" formatCode="0.00">
                  <c:v>19</c:v>
                </c:pt>
                <c:pt idx="449" formatCode="0.00">
                  <c:v>8.5</c:v>
                </c:pt>
                <c:pt idx="450" formatCode="0.00">
                  <c:v>1.3</c:v>
                </c:pt>
                <c:pt idx="451" formatCode="0.00">
                  <c:v>8.1</c:v>
                </c:pt>
                <c:pt idx="452" formatCode="0.00">
                  <c:v>-5.8</c:v>
                </c:pt>
                <c:pt idx="453" formatCode="0.00">
                  <c:v>28.7</c:v>
                </c:pt>
                <c:pt idx="454" formatCode="0.00">
                  <c:v>-0.4</c:v>
                </c:pt>
                <c:pt idx="455" formatCode="0.00">
                  <c:v>11.2</c:v>
                </c:pt>
                <c:pt idx="456" formatCode="0.00">
                  <c:v>19</c:v>
                </c:pt>
                <c:pt idx="457" formatCode="0.00">
                  <c:v>-2</c:v>
                </c:pt>
                <c:pt idx="458" formatCode="0.00">
                  <c:v>-172</c:v>
                </c:pt>
                <c:pt idx="459" formatCode="0.00">
                  <c:v>4.2</c:v>
                </c:pt>
                <c:pt idx="460" formatCode="0.00">
                  <c:v>10.1</c:v>
                </c:pt>
                <c:pt idx="461" formatCode="0.00">
                  <c:v>-7.5</c:v>
                </c:pt>
                <c:pt idx="462" formatCode="0.00">
                  <c:v>86.1</c:v>
                </c:pt>
                <c:pt idx="463" formatCode="0.00">
                  <c:v>21.3</c:v>
                </c:pt>
                <c:pt idx="464" formatCode="0.00">
                  <c:v>16.600000000000001</c:v>
                </c:pt>
                <c:pt idx="465" formatCode="0.00">
                  <c:v>8.6999999999999993</c:v>
                </c:pt>
                <c:pt idx="466" formatCode="0.00">
                  <c:v>-3.2</c:v>
                </c:pt>
                <c:pt idx="467" formatCode="0.00">
                  <c:v>3.4</c:v>
                </c:pt>
                <c:pt idx="468" formatCode="0.00">
                  <c:v>-11.2</c:v>
                </c:pt>
                <c:pt idx="469" formatCode="0.00">
                  <c:v>8.1999999999999993</c:v>
                </c:pt>
                <c:pt idx="470" formatCode="0.00">
                  <c:v>6.5</c:v>
                </c:pt>
                <c:pt idx="471" formatCode="0.00">
                  <c:v>9.8000000000000007</c:v>
                </c:pt>
                <c:pt idx="472" formatCode="0.00">
                  <c:v>-54.6</c:v>
                </c:pt>
                <c:pt idx="473" formatCode="0.00">
                  <c:v>0.6</c:v>
                </c:pt>
                <c:pt idx="474" formatCode="0.00">
                  <c:v>4</c:v>
                </c:pt>
                <c:pt idx="475" formatCode="0.00">
                  <c:v>11.9</c:v>
                </c:pt>
                <c:pt idx="476" formatCode="0.00">
                  <c:v>17.899999999999999</c:v>
                </c:pt>
                <c:pt idx="477" formatCode="0.00">
                  <c:v>12</c:v>
                </c:pt>
                <c:pt idx="478" formatCode="0.00">
                  <c:v>0.3</c:v>
                </c:pt>
                <c:pt idx="479" formatCode="0.00">
                  <c:v>10.4</c:v>
                </c:pt>
                <c:pt idx="480" formatCode="0.00">
                  <c:v>9.8000000000000007</c:v>
                </c:pt>
                <c:pt idx="481" formatCode="0.00">
                  <c:v>27.9</c:v>
                </c:pt>
                <c:pt idx="482" formatCode="0.00">
                  <c:v>4.2</c:v>
                </c:pt>
                <c:pt idx="483" formatCode="0.00">
                  <c:v>-8.1</c:v>
                </c:pt>
                <c:pt idx="484" formatCode="0.00">
                  <c:v>-1</c:v>
                </c:pt>
                <c:pt idx="485" formatCode="0.00">
                  <c:v>9.4</c:v>
                </c:pt>
                <c:pt idx="486" formatCode="0.00">
                  <c:v>9.3000000000000007</c:v>
                </c:pt>
                <c:pt idx="487" formatCode="0.00">
                  <c:v>-8.5</c:v>
                </c:pt>
                <c:pt idx="488" formatCode="0.00">
                  <c:v>3.5</c:v>
                </c:pt>
                <c:pt idx="489" formatCode="0.00">
                  <c:v>33.9</c:v>
                </c:pt>
                <c:pt idx="490" formatCode="0.00">
                  <c:v>11.3</c:v>
                </c:pt>
                <c:pt idx="491" formatCode="0.00">
                  <c:v>4.4000000000000004</c:v>
                </c:pt>
                <c:pt idx="492" formatCode="0.00">
                  <c:v>2.8</c:v>
                </c:pt>
                <c:pt idx="493" formatCode="0.00">
                  <c:v>6.9</c:v>
                </c:pt>
                <c:pt idx="494" formatCode="0.00">
                  <c:v>-0.5</c:v>
                </c:pt>
                <c:pt idx="495" formatCode="0.00">
                  <c:v>-75.7</c:v>
                </c:pt>
                <c:pt idx="496" formatCode="0.00">
                  <c:v>9.1999999999999993</c:v>
                </c:pt>
                <c:pt idx="497" formatCode="0.00">
                  <c:v>4.7</c:v>
                </c:pt>
                <c:pt idx="498" formatCode="0.00">
                  <c:v>8.4</c:v>
                </c:pt>
                <c:pt idx="499" formatCode="0.00">
                  <c:v>4</c:v>
                </c:pt>
                <c:pt idx="500" formatCode="0.00">
                  <c:v>4.0999999999999996</c:v>
                </c:pt>
                <c:pt idx="501" formatCode="0.00">
                  <c:v>-447.7</c:v>
                </c:pt>
                <c:pt idx="502" formatCode="0.00">
                  <c:v>4.8</c:v>
                </c:pt>
                <c:pt idx="503" formatCode="0.00">
                  <c:v>-2.7</c:v>
                </c:pt>
                <c:pt idx="504" formatCode="0.00">
                  <c:v>11.5</c:v>
                </c:pt>
                <c:pt idx="505" formatCode="0.00">
                  <c:v>1.6</c:v>
                </c:pt>
                <c:pt idx="506" formatCode="0.00">
                  <c:v>-11.4</c:v>
                </c:pt>
                <c:pt idx="507" formatCode="0.00">
                  <c:v>14</c:v>
                </c:pt>
                <c:pt idx="508" formatCode="0.00">
                  <c:v>-7.2</c:v>
                </c:pt>
                <c:pt idx="509" formatCode="0.00">
                  <c:v>2.7</c:v>
                </c:pt>
                <c:pt idx="510" formatCode="0.00">
                  <c:v>24.9</c:v>
                </c:pt>
                <c:pt idx="511" formatCode="0.00">
                  <c:v>9.6</c:v>
                </c:pt>
                <c:pt idx="512" formatCode="0.00">
                  <c:v>9.6</c:v>
                </c:pt>
                <c:pt idx="513" formatCode="0.00">
                  <c:v>2.7</c:v>
                </c:pt>
                <c:pt idx="514" formatCode="0.00">
                  <c:v>8.8000000000000007</c:v>
                </c:pt>
                <c:pt idx="515" formatCode="0.00">
                  <c:v>1.2</c:v>
                </c:pt>
                <c:pt idx="516" formatCode="0.00">
                  <c:v>9.1999999999999993</c:v>
                </c:pt>
                <c:pt idx="517" formatCode="0.00">
                  <c:v>9.3000000000000007</c:v>
                </c:pt>
                <c:pt idx="518" formatCode="0.00">
                  <c:v>-1.5</c:v>
                </c:pt>
                <c:pt idx="519" formatCode="0.00">
                  <c:v>2.7</c:v>
                </c:pt>
                <c:pt idx="520" formatCode="0.00">
                  <c:v>9.3000000000000007</c:v>
                </c:pt>
                <c:pt idx="521" formatCode="0.00">
                  <c:v>-14.2</c:v>
                </c:pt>
                <c:pt idx="522" formatCode="0.00">
                  <c:v>54.6</c:v>
                </c:pt>
                <c:pt idx="523" formatCode="0.00">
                  <c:v>-166455.79999999999</c:v>
                </c:pt>
                <c:pt idx="524" formatCode="0.00">
                  <c:v>0.5</c:v>
                </c:pt>
                <c:pt idx="525" formatCode="0.00">
                  <c:v>-1.5</c:v>
                </c:pt>
                <c:pt idx="526" formatCode="0.00">
                  <c:v>2</c:v>
                </c:pt>
                <c:pt idx="527" formatCode="0.00">
                  <c:v>-1.5</c:v>
                </c:pt>
                <c:pt idx="528" formatCode="0.00">
                  <c:v>4.0999999999999996</c:v>
                </c:pt>
                <c:pt idx="529" formatCode="0.00">
                  <c:v>0.1</c:v>
                </c:pt>
                <c:pt idx="530" formatCode="0.00">
                  <c:v>-111.8</c:v>
                </c:pt>
                <c:pt idx="531" formatCode="0.00">
                  <c:v>2.7</c:v>
                </c:pt>
                <c:pt idx="532" formatCode="0.00">
                  <c:v>10.8</c:v>
                </c:pt>
                <c:pt idx="533" formatCode="0.00">
                  <c:v>18</c:v>
                </c:pt>
                <c:pt idx="534" formatCode="0.00">
                  <c:v>0.2</c:v>
                </c:pt>
                <c:pt idx="535" formatCode="0.00">
                  <c:v>10.8</c:v>
                </c:pt>
                <c:pt idx="536" formatCode="0.00">
                  <c:v>19.7</c:v>
                </c:pt>
                <c:pt idx="537" formatCode="0.00">
                  <c:v>0.7</c:v>
                </c:pt>
                <c:pt idx="538" formatCode="0.00">
                  <c:v>9.1</c:v>
                </c:pt>
                <c:pt idx="539" formatCode="0.00">
                  <c:v>8.4</c:v>
                </c:pt>
                <c:pt idx="540" formatCode="0.00">
                  <c:v>9.1</c:v>
                </c:pt>
                <c:pt idx="541" formatCode="0.00">
                  <c:v>0.1</c:v>
                </c:pt>
                <c:pt idx="542" formatCode="0.00">
                  <c:v>0.9</c:v>
                </c:pt>
                <c:pt idx="543" formatCode="0.00">
                  <c:v>8.6999999999999993</c:v>
                </c:pt>
                <c:pt idx="544" formatCode="0.00">
                  <c:v>2.5</c:v>
                </c:pt>
                <c:pt idx="545" formatCode="0.00">
                  <c:v>3.7</c:v>
                </c:pt>
                <c:pt idx="546" formatCode="0.00">
                  <c:v>10.1</c:v>
                </c:pt>
                <c:pt idx="547" formatCode="0.00">
                  <c:v>7.8</c:v>
                </c:pt>
                <c:pt idx="548" formatCode="0.00">
                  <c:v>-7.2</c:v>
                </c:pt>
                <c:pt idx="549" formatCode="0.00">
                  <c:v>-17.2</c:v>
                </c:pt>
                <c:pt idx="550" formatCode="0.00">
                  <c:v>3</c:v>
                </c:pt>
                <c:pt idx="551" formatCode="0.00">
                  <c:v>-4.0999999999999996</c:v>
                </c:pt>
                <c:pt idx="552" formatCode="0.00">
                  <c:v>44.2</c:v>
                </c:pt>
                <c:pt idx="553" formatCode="0.00">
                  <c:v>4.2</c:v>
                </c:pt>
                <c:pt idx="554" formatCode="0.00">
                  <c:v>8.6999999999999993</c:v>
                </c:pt>
                <c:pt idx="555" formatCode="0.00">
                  <c:v>17.5</c:v>
                </c:pt>
                <c:pt idx="556" formatCode="0.00">
                  <c:v>6.9</c:v>
                </c:pt>
                <c:pt idx="557" formatCode="0.00">
                  <c:v>-6.7</c:v>
                </c:pt>
                <c:pt idx="558" formatCode="0.00">
                  <c:v>-1.4</c:v>
                </c:pt>
                <c:pt idx="559" formatCode="0.00">
                  <c:v>2.9</c:v>
                </c:pt>
                <c:pt idx="560" formatCode="0.00">
                  <c:v>-11.9</c:v>
                </c:pt>
                <c:pt idx="561" formatCode="0.00">
                  <c:v>3.7</c:v>
                </c:pt>
                <c:pt idx="562" formatCode="0.00">
                  <c:v>4.4000000000000004</c:v>
                </c:pt>
                <c:pt idx="563" formatCode="0.00">
                  <c:v>4.5999999999999996</c:v>
                </c:pt>
                <c:pt idx="564" formatCode="0.00">
                  <c:v>10.7</c:v>
                </c:pt>
                <c:pt idx="565" formatCode="0.00">
                  <c:v>-12.4</c:v>
                </c:pt>
                <c:pt idx="566" formatCode="0.00">
                  <c:v>3.5</c:v>
                </c:pt>
                <c:pt idx="567" formatCode="0.00">
                  <c:v>14.7</c:v>
                </c:pt>
                <c:pt idx="568" formatCode="0.00">
                  <c:v>-5.0999999999999996</c:v>
                </c:pt>
                <c:pt idx="569" formatCode="0.00">
                  <c:v>25.7</c:v>
                </c:pt>
                <c:pt idx="570" formatCode="0.00">
                  <c:v>-0.4</c:v>
                </c:pt>
                <c:pt idx="571" formatCode="0.00">
                  <c:v>-48</c:v>
                </c:pt>
                <c:pt idx="572" formatCode="0.00">
                  <c:v>2.4</c:v>
                </c:pt>
                <c:pt idx="573" formatCode="0.00">
                  <c:v>260.2</c:v>
                </c:pt>
                <c:pt idx="574" formatCode="0.00">
                  <c:v>10.1</c:v>
                </c:pt>
                <c:pt idx="575" formatCode="0.00">
                  <c:v>3.7</c:v>
                </c:pt>
                <c:pt idx="576" formatCode="0.00">
                  <c:v>2.2000000000000002</c:v>
                </c:pt>
                <c:pt idx="577" formatCode="0.00">
                  <c:v>7.6</c:v>
                </c:pt>
                <c:pt idx="578" formatCode="0.00">
                  <c:v>14.1</c:v>
                </c:pt>
                <c:pt idx="579" formatCode="0.00">
                  <c:v>9</c:v>
                </c:pt>
                <c:pt idx="580" formatCode="0.00">
                  <c:v>-8.6</c:v>
                </c:pt>
                <c:pt idx="581" formatCode="0.00">
                  <c:v>58</c:v>
                </c:pt>
                <c:pt idx="582" formatCode="0.00">
                  <c:v>3.8</c:v>
                </c:pt>
                <c:pt idx="583" formatCode="0.00">
                  <c:v>5.7</c:v>
                </c:pt>
                <c:pt idx="584" formatCode="0.00">
                  <c:v>22.2</c:v>
                </c:pt>
                <c:pt idx="585" formatCode="0.00">
                  <c:v>-2.5</c:v>
                </c:pt>
                <c:pt idx="586" formatCode="0.00">
                  <c:v>103.1</c:v>
                </c:pt>
                <c:pt idx="587" formatCode="0.00">
                  <c:v>2.2000000000000002</c:v>
                </c:pt>
                <c:pt idx="588" formatCode="0.00">
                  <c:v>-1.7</c:v>
                </c:pt>
                <c:pt idx="589" formatCode="0.00">
                  <c:v>0</c:v>
                </c:pt>
                <c:pt idx="590" formatCode="0.00">
                  <c:v>12.9</c:v>
                </c:pt>
                <c:pt idx="591" formatCode="0.00">
                  <c:v>-17.2</c:v>
                </c:pt>
                <c:pt idx="592" formatCode="0.00">
                  <c:v>3</c:v>
                </c:pt>
                <c:pt idx="593" formatCode="0.00">
                  <c:v>-7.3</c:v>
                </c:pt>
                <c:pt idx="594" formatCode="0.00">
                  <c:v>7.6</c:v>
                </c:pt>
                <c:pt idx="595" formatCode="0.00">
                  <c:v>2.6</c:v>
                </c:pt>
                <c:pt idx="596" formatCode="0.00">
                  <c:v>5</c:v>
                </c:pt>
                <c:pt idx="597" formatCode="0.00">
                  <c:v>16.3</c:v>
                </c:pt>
                <c:pt idx="598" formatCode="0.00">
                  <c:v>2.1</c:v>
                </c:pt>
                <c:pt idx="599" formatCode="0.00">
                  <c:v>2.6</c:v>
                </c:pt>
                <c:pt idx="600" formatCode="0.00">
                  <c:v>-10.7</c:v>
                </c:pt>
                <c:pt idx="601" formatCode="0.00">
                  <c:v>2.2999999999999998</c:v>
                </c:pt>
                <c:pt idx="602" formatCode="0.00">
                  <c:v>1.9</c:v>
                </c:pt>
                <c:pt idx="603" formatCode="0.00">
                  <c:v>12.8</c:v>
                </c:pt>
                <c:pt idx="604" formatCode="0.00">
                  <c:v>8.9</c:v>
                </c:pt>
                <c:pt idx="605" formatCode="0.00">
                  <c:v>2.4</c:v>
                </c:pt>
                <c:pt idx="606" formatCode="0.00">
                  <c:v>9</c:v>
                </c:pt>
                <c:pt idx="607" formatCode="0.00">
                  <c:v>0.9</c:v>
                </c:pt>
                <c:pt idx="608" formatCode="0.00">
                  <c:v>6.2</c:v>
                </c:pt>
                <c:pt idx="609" formatCode="0.00">
                  <c:v>7.7</c:v>
                </c:pt>
                <c:pt idx="610" formatCode="0.00">
                  <c:v>2.1</c:v>
                </c:pt>
                <c:pt idx="611" formatCode="0.00">
                  <c:v>9.5</c:v>
                </c:pt>
                <c:pt idx="612" formatCode="0.00">
                  <c:v>12.4</c:v>
                </c:pt>
                <c:pt idx="613" formatCode="0.00">
                  <c:v>-0.6</c:v>
                </c:pt>
                <c:pt idx="614" formatCode="0.00">
                  <c:v>6</c:v>
                </c:pt>
                <c:pt idx="615" formatCode="0.00">
                  <c:v>3.5</c:v>
                </c:pt>
                <c:pt idx="616" formatCode="0.00">
                  <c:v>-139.4</c:v>
                </c:pt>
                <c:pt idx="617" formatCode="0.00">
                  <c:v>3.8</c:v>
                </c:pt>
                <c:pt idx="618" formatCode="0.00">
                  <c:v>16.899999999999999</c:v>
                </c:pt>
                <c:pt idx="619" formatCode="0.00">
                  <c:v>-219.3</c:v>
                </c:pt>
                <c:pt idx="620" formatCode="0.00">
                  <c:v>1.7</c:v>
                </c:pt>
                <c:pt idx="621" formatCode="0.00">
                  <c:v>6.1</c:v>
                </c:pt>
                <c:pt idx="622" formatCode="0.00">
                  <c:v>0.5</c:v>
                </c:pt>
                <c:pt idx="623" formatCode="0.00">
                  <c:v>-14.2</c:v>
                </c:pt>
                <c:pt idx="624" formatCode="0.00">
                  <c:v>2.4</c:v>
                </c:pt>
                <c:pt idx="625" formatCode="0.00">
                  <c:v>0.4</c:v>
                </c:pt>
                <c:pt idx="626" formatCode="0.00">
                  <c:v>2.2999999999999998</c:v>
                </c:pt>
                <c:pt idx="627" formatCode="0.00">
                  <c:v>26.7</c:v>
                </c:pt>
                <c:pt idx="628" formatCode="0.00">
                  <c:v>-3.7</c:v>
                </c:pt>
                <c:pt idx="629" formatCode="0.00">
                  <c:v>23.6</c:v>
                </c:pt>
                <c:pt idx="630" formatCode="0.00">
                  <c:v>20.399999999999999</c:v>
                </c:pt>
                <c:pt idx="631" formatCode="0.00">
                  <c:v>19.600000000000001</c:v>
                </c:pt>
                <c:pt idx="632" formatCode="0.00">
                  <c:v>-3.1</c:v>
                </c:pt>
                <c:pt idx="633" formatCode="0.00">
                  <c:v>9.3000000000000007</c:v>
                </c:pt>
                <c:pt idx="634" formatCode="0.00">
                  <c:v>6.5</c:v>
                </c:pt>
                <c:pt idx="635" formatCode="0.00">
                  <c:v>66.7</c:v>
                </c:pt>
                <c:pt idx="636" formatCode="0.00">
                  <c:v>4.2</c:v>
                </c:pt>
                <c:pt idx="637" formatCode="0.00">
                  <c:v>28.1</c:v>
                </c:pt>
                <c:pt idx="638" formatCode="0.00">
                  <c:v>5.8</c:v>
                </c:pt>
                <c:pt idx="639" formatCode="0.00">
                  <c:v>8</c:v>
                </c:pt>
                <c:pt idx="640" formatCode="0.00">
                  <c:v>9</c:v>
                </c:pt>
                <c:pt idx="641" formatCode="0.00">
                  <c:v>2.6</c:v>
                </c:pt>
                <c:pt idx="642" formatCode="0.00">
                  <c:v>12</c:v>
                </c:pt>
                <c:pt idx="643" formatCode="0.00">
                  <c:v>8.1</c:v>
                </c:pt>
                <c:pt idx="644" formatCode="0.00">
                  <c:v>12.4</c:v>
                </c:pt>
                <c:pt idx="645" formatCode="0.00">
                  <c:v>10.3</c:v>
                </c:pt>
                <c:pt idx="646" formatCode="0.00">
                  <c:v>0.2</c:v>
                </c:pt>
                <c:pt idx="647" formatCode="0.00">
                  <c:v>4.7</c:v>
                </c:pt>
                <c:pt idx="648" formatCode="0.00">
                  <c:v>20.9</c:v>
                </c:pt>
                <c:pt idx="649" formatCode="0.00">
                  <c:v>22.8</c:v>
                </c:pt>
                <c:pt idx="650" formatCode="0.00">
                  <c:v>-29.8</c:v>
                </c:pt>
                <c:pt idx="651" formatCode="0.00">
                  <c:v>9.4</c:v>
                </c:pt>
                <c:pt idx="652" formatCode="0.00">
                  <c:v>-6.4</c:v>
                </c:pt>
                <c:pt idx="653" formatCode="0.00">
                  <c:v>3.4</c:v>
                </c:pt>
                <c:pt idx="654" formatCode="0.00">
                  <c:v>-1.1000000000000001</c:v>
                </c:pt>
                <c:pt idx="655" formatCode="0.00">
                  <c:v>3.8</c:v>
                </c:pt>
                <c:pt idx="656" formatCode="0.00">
                  <c:v>-6</c:v>
                </c:pt>
                <c:pt idx="657" formatCode="0.00">
                  <c:v>3.9</c:v>
                </c:pt>
                <c:pt idx="658" formatCode="0.00">
                  <c:v>11</c:v>
                </c:pt>
                <c:pt idx="659" formatCode="0.00">
                  <c:v>67.5</c:v>
                </c:pt>
                <c:pt idx="660" formatCode="0.00">
                  <c:v>-23.4</c:v>
                </c:pt>
                <c:pt idx="661" formatCode="0.00">
                  <c:v>9.4</c:v>
                </c:pt>
                <c:pt idx="662" formatCode="0.00">
                  <c:v>18.5</c:v>
                </c:pt>
                <c:pt idx="663" formatCode="0.00">
                  <c:v>34.799999999999997</c:v>
                </c:pt>
                <c:pt idx="664" formatCode="0.00">
                  <c:v>49.6</c:v>
                </c:pt>
                <c:pt idx="665" formatCode="0.00">
                  <c:v>5.4</c:v>
                </c:pt>
                <c:pt idx="666" formatCode="0.00">
                  <c:v>-2.9</c:v>
                </c:pt>
                <c:pt idx="667" formatCode="0.00">
                  <c:v>2</c:v>
                </c:pt>
                <c:pt idx="668" formatCode="0.00">
                  <c:v>0.1</c:v>
                </c:pt>
                <c:pt idx="669" formatCode="0.00">
                  <c:v>-9.6</c:v>
                </c:pt>
                <c:pt idx="670" formatCode="0.00">
                  <c:v>6.5</c:v>
                </c:pt>
                <c:pt idx="671" formatCode="0.00">
                  <c:v>12.3</c:v>
                </c:pt>
                <c:pt idx="672" formatCode="0.00">
                  <c:v>-1</c:v>
                </c:pt>
                <c:pt idx="673" formatCode="0.00">
                  <c:v>12.7</c:v>
                </c:pt>
                <c:pt idx="674" formatCode="0.00">
                  <c:v>-22</c:v>
                </c:pt>
                <c:pt idx="675" formatCode="0.00">
                  <c:v>6.1</c:v>
                </c:pt>
                <c:pt idx="676" formatCode="0.00">
                  <c:v>-25.4</c:v>
                </c:pt>
                <c:pt idx="677" formatCode="0.00">
                  <c:v>1.3</c:v>
                </c:pt>
                <c:pt idx="678" formatCode="0.00">
                  <c:v>6</c:v>
                </c:pt>
                <c:pt idx="679" formatCode="0.00">
                  <c:v>-24.5</c:v>
                </c:pt>
                <c:pt idx="680" formatCode="0.00">
                  <c:v>13.7</c:v>
                </c:pt>
                <c:pt idx="681" formatCode="0.00">
                  <c:v>3.1</c:v>
                </c:pt>
                <c:pt idx="682" formatCode="0.00">
                  <c:v>0.3</c:v>
                </c:pt>
                <c:pt idx="683" formatCode="0.00">
                  <c:v>8.5</c:v>
                </c:pt>
                <c:pt idx="684" formatCode="0.00">
                  <c:v>-0.1</c:v>
                </c:pt>
                <c:pt idx="685" formatCode="0.00">
                  <c:v>2</c:v>
                </c:pt>
                <c:pt idx="686" formatCode="0.00">
                  <c:v>-42.4</c:v>
                </c:pt>
                <c:pt idx="687" formatCode="0.00">
                  <c:v>7.1</c:v>
                </c:pt>
                <c:pt idx="688" formatCode="0.00">
                  <c:v>0.9</c:v>
                </c:pt>
                <c:pt idx="689" formatCode="0.00">
                  <c:v>-0.7</c:v>
                </c:pt>
                <c:pt idx="690" formatCode="0.00">
                  <c:v>51.1</c:v>
                </c:pt>
                <c:pt idx="691" formatCode="0.00">
                  <c:v>-0.7</c:v>
                </c:pt>
                <c:pt idx="692" formatCode="0.00">
                  <c:v>10.1</c:v>
                </c:pt>
                <c:pt idx="693" formatCode="0.00">
                  <c:v>-2.7</c:v>
                </c:pt>
                <c:pt idx="694" formatCode="0.00">
                  <c:v>4.9000000000000004</c:v>
                </c:pt>
                <c:pt idx="695" formatCode="0.00">
                  <c:v>8.8000000000000007</c:v>
                </c:pt>
                <c:pt idx="696" formatCode="0.00">
                  <c:v>-10</c:v>
                </c:pt>
                <c:pt idx="697" formatCode="0.00">
                  <c:v>17</c:v>
                </c:pt>
                <c:pt idx="698" formatCode="0.00">
                  <c:v>-4.0999999999999996</c:v>
                </c:pt>
                <c:pt idx="699" formatCode="0.00">
                  <c:v>7.5</c:v>
                </c:pt>
                <c:pt idx="700" formatCode="0.00">
                  <c:v>12.2</c:v>
                </c:pt>
                <c:pt idx="701" formatCode="0.00">
                  <c:v>9.8000000000000007</c:v>
                </c:pt>
                <c:pt idx="702" formatCode="0.00">
                  <c:v>7.7</c:v>
                </c:pt>
                <c:pt idx="703" formatCode="0.00">
                  <c:v>18.7</c:v>
                </c:pt>
                <c:pt idx="704" formatCode="0.00">
                  <c:v>1</c:v>
                </c:pt>
                <c:pt idx="705" formatCode="0.00">
                  <c:v>11.4</c:v>
                </c:pt>
                <c:pt idx="706" formatCode="0.00">
                  <c:v>14.4</c:v>
                </c:pt>
                <c:pt idx="707" formatCode="0.00">
                  <c:v>3.4</c:v>
                </c:pt>
                <c:pt idx="708" formatCode="0.00">
                  <c:v>-12.5</c:v>
                </c:pt>
                <c:pt idx="709" formatCode="0.00">
                  <c:v>3.1</c:v>
                </c:pt>
                <c:pt idx="710" formatCode="0.00">
                  <c:v>9.4</c:v>
                </c:pt>
                <c:pt idx="711" formatCode="0.00">
                  <c:v>0.8</c:v>
                </c:pt>
                <c:pt idx="712" formatCode="0.00">
                  <c:v>12</c:v>
                </c:pt>
                <c:pt idx="713" formatCode="0.00">
                  <c:v>4.4000000000000004</c:v>
                </c:pt>
                <c:pt idx="714" formatCode="0.00">
                  <c:v>20.9</c:v>
                </c:pt>
                <c:pt idx="715" formatCode="0.00">
                  <c:v>2.9</c:v>
                </c:pt>
                <c:pt idx="716" formatCode="0.00">
                  <c:v>10.5</c:v>
                </c:pt>
                <c:pt idx="717" formatCode="0.00">
                  <c:v>1.3</c:v>
                </c:pt>
                <c:pt idx="718" formatCode="0.00">
                  <c:v>8.3000000000000007</c:v>
                </c:pt>
                <c:pt idx="719" formatCode="0.00">
                  <c:v>1.6</c:v>
                </c:pt>
                <c:pt idx="720" formatCode="0.00">
                  <c:v>12.1</c:v>
                </c:pt>
                <c:pt idx="721" formatCode="0.00">
                  <c:v>0.7</c:v>
                </c:pt>
                <c:pt idx="722" formatCode="0.00">
                  <c:v>1.6</c:v>
                </c:pt>
                <c:pt idx="723" formatCode="0.00">
                  <c:v>-67.599999999999994</c:v>
                </c:pt>
                <c:pt idx="724" formatCode="0.00">
                  <c:v>4.7</c:v>
                </c:pt>
                <c:pt idx="725" formatCode="0.00">
                  <c:v>8.8000000000000007</c:v>
                </c:pt>
                <c:pt idx="726" formatCode="0.00">
                  <c:v>7.5</c:v>
                </c:pt>
                <c:pt idx="727" formatCode="0.00">
                  <c:v>-4.0999999999999996</c:v>
                </c:pt>
                <c:pt idx="728" formatCode="0.00">
                  <c:v>2.1</c:v>
                </c:pt>
                <c:pt idx="729" formatCode="0.00">
                  <c:v>13</c:v>
                </c:pt>
                <c:pt idx="730" formatCode="0.00">
                  <c:v>10.9</c:v>
                </c:pt>
                <c:pt idx="731" formatCode="0.00">
                  <c:v>-16.7</c:v>
                </c:pt>
                <c:pt idx="732" formatCode="0.00">
                  <c:v>2</c:v>
                </c:pt>
                <c:pt idx="733" formatCode="0.00">
                  <c:v>-2.2000000000000002</c:v>
                </c:pt>
                <c:pt idx="734" formatCode="0.00">
                  <c:v>6.8</c:v>
                </c:pt>
                <c:pt idx="735" formatCode="0.00">
                  <c:v>5.0999999999999996</c:v>
                </c:pt>
                <c:pt idx="736" formatCode="0.00">
                  <c:v>5.7</c:v>
                </c:pt>
                <c:pt idx="737" formatCode="0.00">
                  <c:v>-239.4</c:v>
                </c:pt>
                <c:pt idx="738" formatCode="0.00">
                  <c:v>24</c:v>
                </c:pt>
                <c:pt idx="739" formatCode="0.00">
                  <c:v>6</c:v>
                </c:pt>
                <c:pt idx="740" formatCode="0.00">
                  <c:v>-237.1</c:v>
                </c:pt>
                <c:pt idx="741" formatCode="0.00">
                  <c:v>4.3</c:v>
                </c:pt>
                <c:pt idx="742" formatCode="0.00">
                  <c:v>8.4</c:v>
                </c:pt>
                <c:pt idx="743" formatCode="0.00">
                  <c:v>-10.199999999999999</c:v>
                </c:pt>
                <c:pt idx="744" formatCode="0.00">
                  <c:v>0.1</c:v>
                </c:pt>
                <c:pt idx="745" formatCode="0.00">
                  <c:v>1.4</c:v>
                </c:pt>
                <c:pt idx="746" formatCode="0.00">
                  <c:v>2.7</c:v>
                </c:pt>
                <c:pt idx="747" formatCode="0.00">
                  <c:v>-25.6</c:v>
                </c:pt>
                <c:pt idx="748" formatCode="0.00">
                  <c:v>1.7</c:v>
                </c:pt>
                <c:pt idx="749" formatCode="0.00">
                  <c:v>3.7</c:v>
                </c:pt>
                <c:pt idx="750" formatCode="0.00">
                  <c:v>3.2</c:v>
                </c:pt>
                <c:pt idx="751" formatCode="0.00">
                  <c:v>14.6</c:v>
                </c:pt>
                <c:pt idx="752" formatCode="0.00">
                  <c:v>10.5</c:v>
                </c:pt>
                <c:pt idx="753" formatCode="0.00">
                  <c:v>-24.1</c:v>
                </c:pt>
                <c:pt idx="754" formatCode="0.00">
                  <c:v>3.6</c:v>
                </c:pt>
                <c:pt idx="755" formatCode="0.00">
                  <c:v>4</c:v>
                </c:pt>
                <c:pt idx="756" formatCode="0.00">
                  <c:v>4.3</c:v>
                </c:pt>
                <c:pt idx="757" formatCode="0.00">
                  <c:v>-88.7</c:v>
                </c:pt>
                <c:pt idx="758" formatCode="0.00">
                  <c:v>15.2</c:v>
                </c:pt>
                <c:pt idx="759" formatCode="0.00">
                  <c:v>4.2</c:v>
                </c:pt>
                <c:pt idx="760" formatCode="0.00">
                  <c:v>21</c:v>
                </c:pt>
                <c:pt idx="761" formatCode="0.00">
                  <c:v>11</c:v>
                </c:pt>
                <c:pt idx="762" formatCode="0.00">
                  <c:v>9</c:v>
                </c:pt>
                <c:pt idx="763" formatCode="0.00">
                  <c:v>23.1</c:v>
                </c:pt>
                <c:pt idx="764" formatCode="0.00">
                  <c:v>-13.9</c:v>
                </c:pt>
                <c:pt idx="765" formatCode="0.00">
                  <c:v>6.1</c:v>
                </c:pt>
                <c:pt idx="766" formatCode="0.00">
                  <c:v>7.9</c:v>
                </c:pt>
                <c:pt idx="767" formatCode="0.00">
                  <c:v>353.5</c:v>
                </c:pt>
                <c:pt idx="768" formatCode="0.00">
                  <c:v>0.2</c:v>
                </c:pt>
                <c:pt idx="769" formatCode="0.00">
                  <c:v>-10.199999999999999</c:v>
                </c:pt>
                <c:pt idx="770" formatCode="0.00">
                  <c:v>3.3</c:v>
                </c:pt>
                <c:pt idx="771" formatCode="0.00">
                  <c:v>2.8</c:v>
                </c:pt>
                <c:pt idx="772" formatCode="0.00">
                  <c:v>6.5</c:v>
                </c:pt>
                <c:pt idx="773" formatCode="0.00">
                  <c:v>7.1</c:v>
                </c:pt>
                <c:pt idx="774" formatCode="0.00">
                  <c:v>4.0999999999999996</c:v>
                </c:pt>
                <c:pt idx="775" formatCode="0.00">
                  <c:v>17.3</c:v>
                </c:pt>
                <c:pt idx="776" formatCode="0.00">
                  <c:v>5</c:v>
                </c:pt>
                <c:pt idx="777" formatCode="0.00">
                  <c:v>-3.3</c:v>
                </c:pt>
                <c:pt idx="778" formatCode="0.00">
                  <c:v>4.3</c:v>
                </c:pt>
                <c:pt idx="779" formatCode="0.00">
                  <c:v>13.3</c:v>
                </c:pt>
                <c:pt idx="780" formatCode="0.00">
                  <c:v>6.6</c:v>
                </c:pt>
                <c:pt idx="781" formatCode="0.00">
                  <c:v>23</c:v>
                </c:pt>
                <c:pt idx="782" formatCode="0.00">
                  <c:v>-14.5</c:v>
                </c:pt>
                <c:pt idx="783" formatCode="0.00">
                  <c:v>8.3000000000000007</c:v>
                </c:pt>
                <c:pt idx="784" formatCode="0.00">
                  <c:v>3</c:v>
                </c:pt>
                <c:pt idx="785" formatCode="0.00">
                  <c:v>14.5</c:v>
                </c:pt>
                <c:pt idx="786" formatCode="0.00">
                  <c:v>15.4</c:v>
                </c:pt>
                <c:pt idx="787" formatCode="0.00">
                  <c:v>11.3</c:v>
                </c:pt>
                <c:pt idx="788" formatCode="0.00">
                  <c:v>6.2</c:v>
                </c:pt>
                <c:pt idx="789" formatCode="0.00">
                  <c:v>3.7</c:v>
                </c:pt>
                <c:pt idx="790" formatCode="0.00">
                  <c:v>11.4</c:v>
                </c:pt>
                <c:pt idx="791" formatCode="0.00">
                  <c:v>4.7</c:v>
                </c:pt>
                <c:pt idx="792" formatCode="0.00">
                  <c:v>4.4000000000000004</c:v>
                </c:pt>
                <c:pt idx="793" formatCode="0.00">
                  <c:v>10</c:v>
                </c:pt>
                <c:pt idx="794" formatCode="0.00">
                  <c:v>15.1</c:v>
                </c:pt>
                <c:pt idx="795" formatCode="0.00">
                  <c:v>4.5999999999999996</c:v>
                </c:pt>
                <c:pt idx="796" formatCode="0.00">
                  <c:v>-0.1</c:v>
                </c:pt>
                <c:pt idx="797" formatCode="0.00">
                  <c:v>18.100000000000001</c:v>
                </c:pt>
                <c:pt idx="798" formatCode="0.00">
                  <c:v>-11.9</c:v>
                </c:pt>
                <c:pt idx="799" formatCode="0.00">
                  <c:v>0.4</c:v>
                </c:pt>
                <c:pt idx="800" formatCode="0.00">
                  <c:v>4.4000000000000004</c:v>
                </c:pt>
                <c:pt idx="801" formatCode="0.00">
                  <c:v>16</c:v>
                </c:pt>
                <c:pt idx="802" formatCode="0.00">
                  <c:v>3.9</c:v>
                </c:pt>
                <c:pt idx="803" formatCode="0.00">
                  <c:v>11.8</c:v>
                </c:pt>
                <c:pt idx="804" formatCode="0.00">
                  <c:v>0</c:v>
                </c:pt>
                <c:pt idx="805" formatCode="0.00">
                  <c:v>9.3000000000000007</c:v>
                </c:pt>
                <c:pt idx="806" formatCode="0.00">
                  <c:v>-22.1</c:v>
                </c:pt>
                <c:pt idx="807" formatCode="0.00">
                  <c:v>-25.3</c:v>
                </c:pt>
                <c:pt idx="808" formatCode="0.00">
                  <c:v>0.4</c:v>
                </c:pt>
                <c:pt idx="809" formatCode="0.00">
                  <c:v>0</c:v>
                </c:pt>
                <c:pt idx="810" formatCode="0.00">
                  <c:v>1.2</c:v>
                </c:pt>
                <c:pt idx="811" formatCode="0.00">
                  <c:v>30.5</c:v>
                </c:pt>
                <c:pt idx="812" formatCode="0.00">
                  <c:v>15</c:v>
                </c:pt>
                <c:pt idx="813" formatCode="0.00">
                  <c:v>-20.7</c:v>
                </c:pt>
                <c:pt idx="814" formatCode="0.00">
                  <c:v>1.1000000000000001</c:v>
                </c:pt>
                <c:pt idx="815" formatCode="0.00">
                  <c:v>2146.5</c:v>
                </c:pt>
                <c:pt idx="816" formatCode="0.00">
                  <c:v>2.4</c:v>
                </c:pt>
                <c:pt idx="817" formatCode="0.00">
                  <c:v>13.3</c:v>
                </c:pt>
                <c:pt idx="818" formatCode="0.00">
                  <c:v>1.9</c:v>
                </c:pt>
                <c:pt idx="819" formatCode="0.00">
                  <c:v>4.4000000000000004</c:v>
                </c:pt>
                <c:pt idx="820" formatCode="0.00">
                  <c:v>9.5</c:v>
                </c:pt>
                <c:pt idx="821" formatCode="0.00">
                  <c:v>-10</c:v>
                </c:pt>
                <c:pt idx="822" formatCode="0.00">
                  <c:v>-1.9</c:v>
                </c:pt>
                <c:pt idx="823" formatCode="0.00">
                  <c:v>4.5999999999999996</c:v>
                </c:pt>
                <c:pt idx="824" formatCode="0.00">
                  <c:v>11.8</c:v>
                </c:pt>
                <c:pt idx="825" formatCode="0.00">
                  <c:v>16</c:v>
                </c:pt>
                <c:pt idx="826" formatCode="0.00">
                  <c:v>-2.4</c:v>
                </c:pt>
                <c:pt idx="827" formatCode="0.00">
                  <c:v>17.7</c:v>
                </c:pt>
                <c:pt idx="828" formatCode="0.00">
                  <c:v>2</c:v>
                </c:pt>
                <c:pt idx="829" formatCode="0.00">
                  <c:v>2</c:v>
                </c:pt>
                <c:pt idx="830" formatCode="0.00">
                  <c:v>-3.9</c:v>
                </c:pt>
                <c:pt idx="831" formatCode="0.00">
                  <c:v>11.5</c:v>
                </c:pt>
                <c:pt idx="832" formatCode="0.00">
                  <c:v>3.1</c:v>
                </c:pt>
                <c:pt idx="833" formatCode="0.00">
                  <c:v>11.5</c:v>
                </c:pt>
                <c:pt idx="834" formatCode="0.00">
                  <c:v>49.5</c:v>
                </c:pt>
                <c:pt idx="835" formatCode="0.00">
                  <c:v>8.6</c:v>
                </c:pt>
                <c:pt idx="836" formatCode="0.00">
                  <c:v>0.4</c:v>
                </c:pt>
                <c:pt idx="837" formatCode="0.00">
                  <c:v>0.5</c:v>
                </c:pt>
                <c:pt idx="838" formatCode="0.00">
                  <c:v>11.3</c:v>
                </c:pt>
                <c:pt idx="839" formatCode="0.00">
                  <c:v>-2.2999999999999998</c:v>
                </c:pt>
                <c:pt idx="840" formatCode="0.00">
                  <c:v>33.799999999999997</c:v>
                </c:pt>
                <c:pt idx="841" formatCode="0.00">
                  <c:v>6.6</c:v>
                </c:pt>
                <c:pt idx="842" formatCode="0.00">
                  <c:v>7.3</c:v>
                </c:pt>
                <c:pt idx="843" formatCode="0.00">
                  <c:v>9.1999999999999993</c:v>
                </c:pt>
                <c:pt idx="844" formatCode="0.00">
                  <c:v>11.4</c:v>
                </c:pt>
                <c:pt idx="845" formatCode="0.00">
                  <c:v>4.5999999999999996</c:v>
                </c:pt>
                <c:pt idx="846" formatCode="0.00">
                  <c:v>0.2</c:v>
                </c:pt>
                <c:pt idx="847" formatCode="0.00">
                  <c:v>34.799999999999997</c:v>
                </c:pt>
                <c:pt idx="848" formatCode="0.00">
                  <c:v>33.5</c:v>
                </c:pt>
                <c:pt idx="849" formatCode="0.00">
                  <c:v>14</c:v>
                </c:pt>
                <c:pt idx="850" formatCode="0.00">
                  <c:v>50</c:v>
                </c:pt>
                <c:pt idx="851" formatCode="0.00">
                  <c:v>17.399999999999999</c:v>
                </c:pt>
                <c:pt idx="852" formatCode="0.00">
                  <c:v>1.2</c:v>
                </c:pt>
                <c:pt idx="853" formatCode="0.00">
                  <c:v>6.3</c:v>
                </c:pt>
                <c:pt idx="854" formatCode="0.00">
                  <c:v>2.6</c:v>
                </c:pt>
                <c:pt idx="855" formatCode="0.00">
                  <c:v>5.9</c:v>
                </c:pt>
                <c:pt idx="856" formatCode="0.00">
                  <c:v>7.8</c:v>
                </c:pt>
                <c:pt idx="857" formatCode="0.00">
                  <c:v>3.8</c:v>
                </c:pt>
                <c:pt idx="858" formatCode="0.00">
                  <c:v>9.8000000000000007</c:v>
                </c:pt>
                <c:pt idx="859" formatCode="0.00">
                  <c:v>-114.5</c:v>
                </c:pt>
                <c:pt idx="860" formatCode="0.00">
                  <c:v>10</c:v>
                </c:pt>
                <c:pt idx="861" formatCode="0.00">
                  <c:v>19.7</c:v>
                </c:pt>
                <c:pt idx="862" formatCode="0.00">
                  <c:v>-4.4000000000000004</c:v>
                </c:pt>
                <c:pt idx="863" formatCode="0.00">
                  <c:v>-7.1</c:v>
                </c:pt>
                <c:pt idx="864" formatCode="0.00">
                  <c:v>-15.2</c:v>
                </c:pt>
                <c:pt idx="865" formatCode="0.00">
                  <c:v>-4.2</c:v>
                </c:pt>
                <c:pt idx="866" formatCode="0.00">
                  <c:v>6.1</c:v>
                </c:pt>
                <c:pt idx="867" formatCode="0.00">
                  <c:v>0.5</c:v>
                </c:pt>
                <c:pt idx="868" formatCode="0.00">
                  <c:v>9.5</c:v>
                </c:pt>
                <c:pt idx="869" formatCode="0.00">
                  <c:v>0.2</c:v>
                </c:pt>
                <c:pt idx="870" formatCode="0.00">
                  <c:v>2.8</c:v>
                </c:pt>
                <c:pt idx="871" formatCode="0.00">
                  <c:v>0.8</c:v>
                </c:pt>
                <c:pt idx="872" formatCode="0.00">
                  <c:v>-6.9</c:v>
                </c:pt>
                <c:pt idx="873" formatCode="0.00">
                  <c:v>-39.1</c:v>
                </c:pt>
                <c:pt idx="874" formatCode="0.00">
                  <c:v>4.7</c:v>
                </c:pt>
                <c:pt idx="875" formatCode="0.00">
                  <c:v>12.6</c:v>
                </c:pt>
                <c:pt idx="876" formatCode="0.00">
                  <c:v>1.2</c:v>
                </c:pt>
                <c:pt idx="877" formatCode="0.00">
                  <c:v>-1.4</c:v>
                </c:pt>
                <c:pt idx="878" formatCode="0.00">
                  <c:v>13.4</c:v>
                </c:pt>
                <c:pt idx="879" formatCode="0.00">
                  <c:v>12.4</c:v>
                </c:pt>
                <c:pt idx="880" formatCode="0.00">
                  <c:v>5.3</c:v>
                </c:pt>
                <c:pt idx="881" formatCode="0.00">
                  <c:v>4.8</c:v>
                </c:pt>
                <c:pt idx="882" formatCode="0.00">
                  <c:v>-7</c:v>
                </c:pt>
                <c:pt idx="883" formatCode="0.00">
                  <c:v>4.9000000000000004</c:v>
                </c:pt>
                <c:pt idx="884" formatCode="0.00">
                  <c:v>13.8</c:v>
                </c:pt>
                <c:pt idx="885" formatCode="0.00">
                  <c:v>-47.8</c:v>
                </c:pt>
                <c:pt idx="886" formatCode="0.00">
                  <c:v>4.3</c:v>
                </c:pt>
                <c:pt idx="887" formatCode="0.00">
                  <c:v>18.2</c:v>
                </c:pt>
                <c:pt idx="888" formatCode="0.00">
                  <c:v>11.3</c:v>
                </c:pt>
                <c:pt idx="889" formatCode="0.00">
                  <c:v>5.6</c:v>
                </c:pt>
                <c:pt idx="890" formatCode="0.00">
                  <c:v>1.8</c:v>
                </c:pt>
                <c:pt idx="891" formatCode="0.00">
                  <c:v>-2.5</c:v>
                </c:pt>
                <c:pt idx="892" formatCode="0.00">
                  <c:v>18.600000000000001</c:v>
                </c:pt>
                <c:pt idx="893" formatCode="0.00">
                  <c:v>-6.2</c:v>
                </c:pt>
                <c:pt idx="894" formatCode="0.00">
                  <c:v>18.3</c:v>
                </c:pt>
                <c:pt idx="895" formatCode="0.00">
                  <c:v>2.5</c:v>
                </c:pt>
                <c:pt idx="896" formatCode="0.00">
                  <c:v>16.2</c:v>
                </c:pt>
                <c:pt idx="897" formatCode="0.00">
                  <c:v>13.9</c:v>
                </c:pt>
                <c:pt idx="898" formatCode="0.00">
                  <c:v>16.100000000000001</c:v>
                </c:pt>
                <c:pt idx="899" formatCode="0.00">
                  <c:v>1.9</c:v>
                </c:pt>
                <c:pt idx="900" formatCode="0.00">
                  <c:v>14.2</c:v>
                </c:pt>
                <c:pt idx="901" formatCode="0.00">
                  <c:v>2.6</c:v>
                </c:pt>
                <c:pt idx="902" formatCode="0.00">
                  <c:v>6.9</c:v>
                </c:pt>
                <c:pt idx="903" formatCode="0.00">
                  <c:v>-29.4</c:v>
                </c:pt>
                <c:pt idx="904" formatCode="0.00">
                  <c:v>3.4</c:v>
                </c:pt>
                <c:pt idx="905" formatCode="0.00">
                  <c:v>16.2</c:v>
                </c:pt>
                <c:pt idx="906" formatCode="0.00">
                  <c:v>5.9</c:v>
                </c:pt>
                <c:pt idx="907" formatCode="0.00">
                  <c:v>13.7</c:v>
                </c:pt>
                <c:pt idx="908" formatCode="0.00">
                  <c:v>1.1000000000000001</c:v>
                </c:pt>
                <c:pt idx="909" formatCode="0.00">
                  <c:v>-3.1</c:v>
                </c:pt>
                <c:pt idx="910" formatCode="0.00">
                  <c:v>10.6</c:v>
                </c:pt>
                <c:pt idx="911" formatCode="0.00">
                  <c:v>-4.3</c:v>
                </c:pt>
                <c:pt idx="912" formatCode="0.00">
                  <c:v>1.6</c:v>
                </c:pt>
                <c:pt idx="913" formatCode="0.00">
                  <c:v>31.4</c:v>
                </c:pt>
                <c:pt idx="914" formatCode="0.00">
                  <c:v>10.6</c:v>
                </c:pt>
                <c:pt idx="915" formatCode="0.00">
                  <c:v>-0.4</c:v>
                </c:pt>
                <c:pt idx="916" formatCode="0.00">
                  <c:v>9.1999999999999993</c:v>
                </c:pt>
                <c:pt idx="917" formatCode="0.00">
                  <c:v>1773.1</c:v>
                </c:pt>
                <c:pt idx="918" formatCode="0.00">
                  <c:v>20.5</c:v>
                </c:pt>
                <c:pt idx="919" formatCode="0.00">
                  <c:v>19.7</c:v>
                </c:pt>
                <c:pt idx="920" formatCode="0.00">
                  <c:v>12.4</c:v>
                </c:pt>
                <c:pt idx="921" formatCode="0.00">
                  <c:v>8.6999999999999993</c:v>
                </c:pt>
                <c:pt idx="922" formatCode="0.00">
                  <c:v>33</c:v>
                </c:pt>
                <c:pt idx="923" formatCode="0.00">
                  <c:v>2.2999999999999998</c:v>
                </c:pt>
                <c:pt idx="924" formatCode="0.00">
                  <c:v>14.6</c:v>
                </c:pt>
                <c:pt idx="925" formatCode="0.00">
                  <c:v>-5.7</c:v>
                </c:pt>
                <c:pt idx="926" formatCode="0.00">
                  <c:v>16</c:v>
                </c:pt>
                <c:pt idx="927" formatCode="0.00">
                  <c:v>1.5</c:v>
                </c:pt>
                <c:pt idx="928" formatCode="0.00">
                  <c:v>-37.1</c:v>
                </c:pt>
                <c:pt idx="929" formatCode="0.00">
                  <c:v>-1.2</c:v>
                </c:pt>
                <c:pt idx="930" formatCode="0.00">
                  <c:v>17.899999999999999</c:v>
                </c:pt>
                <c:pt idx="931" formatCode="0.00">
                  <c:v>463.2</c:v>
                </c:pt>
                <c:pt idx="932" formatCode="0.00">
                  <c:v>0.7</c:v>
                </c:pt>
                <c:pt idx="933" formatCode="0.00">
                  <c:v>12</c:v>
                </c:pt>
                <c:pt idx="934" formatCode="0.00">
                  <c:v>10</c:v>
                </c:pt>
                <c:pt idx="935" formatCode="0.00">
                  <c:v>6.7</c:v>
                </c:pt>
                <c:pt idx="936" formatCode="0.00">
                  <c:v>-8.3000000000000007</c:v>
                </c:pt>
                <c:pt idx="937" formatCode="0.00">
                  <c:v>5.9</c:v>
                </c:pt>
                <c:pt idx="938" formatCode="0.00">
                  <c:v>5.6</c:v>
                </c:pt>
                <c:pt idx="939" formatCode="0.00">
                  <c:v>3.1</c:v>
                </c:pt>
                <c:pt idx="940" formatCode="0.00">
                  <c:v>-1.9</c:v>
                </c:pt>
                <c:pt idx="941" formatCode="0.00">
                  <c:v>-3.1</c:v>
                </c:pt>
                <c:pt idx="942" formatCode="0.00">
                  <c:v>12.7</c:v>
                </c:pt>
                <c:pt idx="943" formatCode="0.00">
                  <c:v>12.3</c:v>
                </c:pt>
                <c:pt idx="944" formatCode="0.00">
                  <c:v>6.3</c:v>
                </c:pt>
                <c:pt idx="945" formatCode="0.00">
                  <c:v>11.9</c:v>
                </c:pt>
                <c:pt idx="946" formatCode="0.00">
                  <c:v>14.1</c:v>
                </c:pt>
                <c:pt idx="947" formatCode="0.00">
                  <c:v>-13.3</c:v>
                </c:pt>
                <c:pt idx="948" formatCode="0.00">
                  <c:v>12.9</c:v>
                </c:pt>
                <c:pt idx="949" formatCode="0.00">
                  <c:v>2.7</c:v>
                </c:pt>
                <c:pt idx="950" formatCode="0.00">
                  <c:v>5.9</c:v>
                </c:pt>
                <c:pt idx="951" formatCode="0.00">
                  <c:v>-15.1</c:v>
                </c:pt>
                <c:pt idx="952" formatCode="0.00">
                  <c:v>6.1</c:v>
                </c:pt>
                <c:pt idx="953" formatCode="0.00">
                  <c:v>4.5999999999999996</c:v>
                </c:pt>
                <c:pt idx="954" formatCode="0.00">
                  <c:v>8.9</c:v>
                </c:pt>
                <c:pt idx="955" formatCode="0.00">
                  <c:v>11.9</c:v>
                </c:pt>
                <c:pt idx="956" formatCode="0.00">
                  <c:v>0.7</c:v>
                </c:pt>
                <c:pt idx="957" formatCode="0.00">
                  <c:v>14.4</c:v>
                </c:pt>
                <c:pt idx="958" formatCode="0.00">
                  <c:v>12.5</c:v>
                </c:pt>
                <c:pt idx="959" formatCode="0.00">
                  <c:v>43.6</c:v>
                </c:pt>
                <c:pt idx="960" formatCode="0.00">
                  <c:v>18.5</c:v>
                </c:pt>
                <c:pt idx="961" formatCode="0.00">
                  <c:v>-14.1</c:v>
                </c:pt>
                <c:pt idx="962" formatCode="0.00">
                  <c:v>4.5</c:v>
                </c:pt>
                <c:pt idx="963" formatCode="0.00">
                  <c:v>10.9</c:v>
                </c:pt>
                <c:pt idx="964" formatCode="0.00">
                  <c:v>-3.4</c:v>
                </c:pt>
                <c:pt idx="965" formatCode="0.00">
                  <c:v>5.5</c:v>
                </c:pt>
                <c:pt idx="966" formatCode="0.00">
                  <c:v>4.5999999999999996</c:v>
                </c:pt>
                <c:pt idx="967" formatCode="0.00">
                  <c:v>8.5</c:v>
                </c:pt>
                <c:pt idx="968" formatCode="0.00">
                  <c:v>-2.4</c:v>
                </c:pt>
                <c:pt idx="969" formatCode="0.00">
                  <c:v>0.2</c:v>
                </c:pt>
                <c:pt idx="970" formatCode="0.00">
                  <c:v>6.5</c:v>
                </c:pt>
                <c:pt idx="971" formatCode="0.00">
                  <c:v>2.8</c:v>
                </c:pt>
                <c:pt idx="972" formatCode="0.00">
                  <c:v>24.7</c:v>
                </c:pt>
                <c:pt idx="973" formatCode="0.00">
                  <c:v>8.6999999999999993</c:v>
                </c:pt>
                <c:pt idx="974" formatCode="0.00">
                  <c:v>11.2</c:v>
                </c:pt>
                <c:pt idx="975" formatCode="0.00">
                  <c:v>22.9</c:v>
                </c:pt>
                <c:pt idx="976" formatCode="0.00">
                  <c:v>6</c:v>
                </c:pt>
                <c:pt idx="977" formatCode="0.00">
                  <c:v>-9.6999999999999993</c:v>
                </c:pt>
                <c:pt idx="978" formatCode="0.00">
                  <c:v>3.9</c:v>
                </c:pt>
                <c:pt idx="979" formatCode="0.00">
                  <c:v>15.2</c:v>
                </c:pt>
                <c:pt idx="980" formatCode="0.00">
                  <c:v>4.4000000000000004</c:v>
                </c:pt>
                <c:pt idx="981" formatCode="0.00">
                  <c:v>-10.199999999999999</c:v>
                </c:pt>
                <c:pt idx="982" formatCode="0.00">
                  <c:v>-2.6</c:v>
                </c:pt>
                <c:pt idx="983" formatCode="0.00">
                  <c:v>3</c:v>
                </c:pt>
                <c:pt idx="984" formatCode="0.00">
                  <c:v>4.4000000000000004</c:v>
                </c:pt>
                <c:pt idx="985" formatCode="0.00">
                  <c:v>2</c:v>
                </c:pt>
                <c:pt idx="986" formatCode="0.00">
                  <c:v>31.2</c:v>
                </c:pt>
                <c:pt idx="987" formatCode="0.00">
                  <c:v>10.6</c:v>
                </c:pt>
                <c:pt idx="988" formatCode="0.00">
                  <c:v>-34.200000000000003</c:v>
                </c:pt>
                <c:pt idx="989" formatCode="0.00">
                  <c:v>4.8</c:v>
                </c:pt>
                <c:pt idx="990" formatCode="0.00">
                  <c:v>13.4</c:v>
                </c:pt>
                <c:pt idx="991" formatCode="0.00">
                  <c:v>3.3</c:v>
                </c:pt>
                <c:pt idx="992" formatCode="0.00">
                  <c:v>7.4</c:v>
                </c:pt>
                <c:pt idx="993" formatCode="0.00">
                  <c:v>8.3000000000000007</c:v>
                </c:pt>
                <c:pt idx="994" formatCode="0.00">
                  <c:v>5.6</c:v>
                </c:pt>
                <c:pt idx="995" formatCode="0.00">
                  <c:v>-3</c:v>
                </c:pt>
                <c:pt idx="996" formatCode="0.00">
                  <c:v>7.4</c:v>
                </c:pt>
                <c:pt idx="997" formatCode="0.00">
                  <c:v>7.9</c:v>
                </c:pt>
                <c:pt idx="998" formatCode="0.00">
                  <c:v>0.2</c:v>
                </c:pt>
                <c:pt idx="999" formatCode="0.00">
                  <c:v>4.2</c:v>
                </c:pt>
                <c:pt idx="1000" formatCode="0.00">
                  <c:v>14.6</c:v>
                </c:pt>
                <c:pt idx="1001" formatCode="0.00">
                  <c:v>24.9</c:v>
                </c:pt>
                <c:pt idx="1002" formatCode="0.00">
                  <c:v>-1.2</c:v>
                </c:pt>
                <c:pt idx="1003" formatCode="0.00">
                  <c:v>1.6</c:v>
                </c:pt>
                <c:pt idx="1004" formatCode="0.00">
                  <c:v>11.9</c:v>
                </c:pt>
                <c:pt idx="1005" formatCode="0.00">
                  <c:v>-24.3</c:v>
                </c:pt>
                <c:pt idx="1006" formatCode="0.00">
                  <c:v>-2.6</c:v>
                </c:pt>
                <c:pt idx="1007" formatCode="0.00">
                  <c:v>-10.1</c:v>
                </c:pt>
                <c:pt idx="1008" formatCode="0.00">
                  <c:v>-3.2</c:v>
                </c:pt>
                <c:pt idx="1009" formatCode="0.00">
                  <c:v>-17.5</c:v>
                </c:pt>
                <c:pt idx="1010" formatCode="0.00">
                  <c:v>2</c:v>
                </c:pt>
                <c:pt idx="1011" formatCode="0.00">
                  <c:v>11.4</c:v>
                </c:pt>
                <c:pt idx="1012" formatCode="0.00">
                  <c:v>-27.6</c:v>
                </c:pt>
                <c:pt idx="1013" formatCode="0.00">
                  <c:v>10.199999999999999</c:v>
                </c:pt>
                <c:pt idx="1014" formatCode="0.00">
                  <c:v>5</c:v>
                </c:pt>
                <c:pt idx="1015" formatCode="0.00">
                  <c:v>1.9</c:v>
                </c:pt>
                <c:pt idx="1016" formatCode="0.00">
                  <c:v>17.8</c:v>
                </c:pt>
                <c:pt idx="1017" formatCode="0.00">
                  <c:v>2.2000000000000002</c:v>
                </c:pt>
                <c:pt idx="1018" formatCode="0.00">
                  <c:v>5.5</c:v>
                </c:pt>
                <c:pt idx="1019" formatCode="0.00">
                  <c:v>-1.6</c:v>
                </c:pt>
                <c:pt idx="1020" formatCode="0.00">
                  <c:v>0.6</c:v>
                </c:pt>
                <c:pt idx="1021" formatCode="0.00">
                  <c:v>7.5</c:v>
                </c:pt>
                <c:pt idx="1022" formatCode="0.00">
                  <c:v>1.2</c:v>
                </c:pt>
                <c:pt idx="1023" formatCode="0.00">
                  <c:v>-6.1</c:v>
                </c:pt>
                <c:pt idx="1024" formatCode="0.00">
                  <c:v>2.6</c:v>
                </c:pt>
                <c:pt idx="1025" formatCode="0.00">
                  <c:v>4.4000000000000004</c:v>
                </c:pt>
                <c:pt idx="1026" formatCode="0.00">
                  <c:v>12.3</c:v>
                </c:pt>
                <c:pt idx="1027" formatCode="0.00">
                  <c:v>-4.3</c:v>
                </c:pt>
                <c:pt idx="1028" formatCode="0.00">
                  <c:v>2.4</c:v>
                </c:pt>
                <c:pt idx="1029" formatCode="0.00">
                  <c:v>1.5</c:v>
                </c:pt>
                <c:pt idx="1030" formatCode="0.00">
                  <c:v>9.9</c:v>
                </c:pt>
                <c:pt idx="1031" formatCode="0.00">
                  <c:v>4.0999999999999996</c:v>
                </c:pt>
                <c:pt idx="1032" formatCode="0.00">
                  <c:v>4.5999999999999996</c:v>
                </c:pt>
                <c:pt idx="1033" formatCode="0.00">
                  <c:v>6.9</c:v>
                </c:pt>
                <c:pt idx="1034" formatCode="0.00">
                  <c:v>6.6</c:v>
                </c:pt>
                <c:pt idx="1035" formatCode="0.00">
                  <c:v>9.6999999999999993</c:v>
                </c:pt>
                <c:pt idx="1036" formatCode="0.00">
                  <c:v>3.1</c:v>
                </c:pt>
                <c:pt idx="1037" formatCode="0.00">
                  <c:v>7.7</c:v>
                </c:pt>
                <c:pt idx="1038" formatCode="0.00">
                  <c:v>10.7</c:v>
                </c:pt>
                <c:pt idx="1039" formatCode="0.00">
                  <c:v>5.6</c:v>
                </c:pt>
                <c:pt idx="1040" formatCode="0.00">
                  <c:v>5.4</c:v>
                </c:pt>
                <c:pt idx="1041" formatCode="0.00">
                  <c:v>-20.100000000000001</c:v>
                </c:pt>
                <c:pt idx="1042" formatCode="0.00">
                  <c:v>29.5</c:v>
                </c:pt>
                <c:pt idx="1043" formatCode="0.00">
                  <c:v>2.6</c:v>
                </c:pt>
                <c:pt idx="1044" formatCode="0.00">
                  <c:v>7.1</c:v>
                </c:pt>
                <c:pt idx="1045" formatCode="0.00">
                  <c:v>5.3</c:v>
                </c:pt>
                <c:pt idx="1046" formatCode="0.00">
                  <c:v>-3.1</c:v>
                </c:pt>
                <c:pt idx="1047" formatCode="0.00">
                  <c:v>4.9000000000000004</c:v>
                </c:pt>
                <c:pt idx="1048" formatCode="0.00">
                  <c:v>15.7</c:v>
                </c:pt>
                <c:pt idx="1049" formatCode="0.00">
                  <c:v>19.3</c:v>
                </c:pt>
                <c:pt idx="1050" formatCode="0.00">
                  <c:v>8.1999999999999993</c:v>
                </c:pt>
                <c:pt idx="1051" formatCode="0.00">
                  <c:v>4.0999999999999996</c:v>
                </c:pt>
                <c:pt idx="1052" formatCode="0.00">
                  <c:v>5</c:v>
                </c:pt>
                <c:pt idx="1053" formatCode="0.00">
                  <c:v>-1.9</c:v>
                </c:pt>
                <c:pt idx="1054" formatCode="0.00">
                  <c:v>-2.9</c:v>
                </c:pt>
                <c:pt idx="1055" formatCode="0.00">
                  <c:v>14.9</c:v>
                </c:pt>
                <c:pt idx="1056" formatCode="0.00">
                  <c:v>5.8</c:v>
                </c:pt>
                <c:pt idx="1057" formatCode="0.00">
                  <c:v>-19</c:v>
                </c:pt>
                <c:pt idx="1058" formatCode="0.00">
                  <c:v>13.7</c:v>
                </c:pt>
                <c:pt idx="1059" formatCode="0.00">
                  <c:v>3.5</c:v>
                </c:pt>
                <c:pt idx="1060" formatCode="0.00">
                  <c:v>19.3</c:v>
                </c:pt>
                <c:pt idx="1061" formatCode="0.00">
                  <c:v>3.1</c:v>
                </c:pt>
                <c:pt idx="1062" formatCode="0.00">
                  <c:v>10.199999999999999</c:v>
                </c:pt>
                <c:pt idx="1063" formatCode="0.00">
                  <c:v>-4.5999999999999996</c:v>
                </c:pt>
                <c:pt idx="1064" formatCode="0.00">
                  <c:v>15.5</c:v>
                </c:pt>
                <c:pt idx="1065" formatCode="0.00">
                  <c:v>-3</c:v>
                </c:pt>
                <c:pt idx="1066" formatCode="0.00">
                  <c:v>10.199999999999999</c:v>
                </c:pt>
                <c:pt idx="1067" formatCode="0.00">
                  <c:v>33.799999999999997</c:v>
                </c:pt>
                <c:pt idx="1068" formatCode="0.00">
                  <c:v>29.1</c:v>
                </c:pt>
                <c:pt idx="1069" formatCode="0.00">
                  <c:v>11.6</c:v>
                </c:pt>
                <c:pt idx="1070" formatCode="0.00">
                  <c:v>-0.3</c:v>
                </c:pt>
                <c:pt idx="1071" formatCode="0.00">
                  <c:v>2.2000000000000002</c:v>
                </c:pt>
                <c:pt idx="1072" formatCode="0.00">
                  <c:v>1.4</c:v>
                </c:pt>
                <c:pt idx="1073" formatCode="0.00">
                  <c:v>-0.9</c:v>
                </c:pt>
                <c:pt idx="1074" formatCode="0.00">
                  <c:v>-3.1</c:v>
                </c:pt>
                <c:pt idx="1075" formatCode="0.00">
                  <c:v>-0.4</c:v>
                </c:pt>
                <c:pt idx="1076" formatCode="0.00">
                  <c:v>4</c:v>
                </c:pt>
                <c:pt idx="1077" formatCode="0.00">
                  <c:v>11.6</c:v>
                </c:pt>
                <c:pt idx="1078" formatCode="0.00">
                  <c:v>-138</c:v>
                </c:pt>
                <c:pt idx="1079" formatCode="0.00">
                  <c:v>0.6</c:v>
                </c:pt>
                <c:pt idx="1080" formatCode="0.00">
                  <c:v>2.8</c:v>
                </c:pt>
                <c:pt idx="1081" formatCode="0.00">
                  <c:v>42.7</c:v>
                </c:pt>
                <c:pt idx="1082" formatCode="0.00">
                  <c:v>3.6</c:v>
                </c:pt>
                <c:pt idx="1083" formatCode="0.00">
                  <c:v>-7.1</c:v>
                </c:pt>
                <c:pt idx="1084" formatCode="0.00">
                  <c:v>0.6</c:v>
                </c:pt>
                <c:pt idx="1085" formatCode="0.00">
                  <c:v>6.1</c:v>
                </c:pt>
                <c:pt idx="1086" formatCode="0.00">
                  <c:v>-14.9</c:v>
                </c:pt>
                <c:pt idx="1087" formatCode="0.00">
                  <c:v>19</c:v>
                </c:pt>
                <c:pt idx="1088" formatCode="0.00">
                  <c:v>4.7</c:v>
                </c:pt>
                <c:pt idx="1089" formatCode="0.00">
                  <c:v>3.8</c:v>
                </c:pt>
                <c:pt idx="1090" formatCode="0.00">
                  <c:v>22.9</c:v>
                </c:pt>
                <c:pt idx="1091" formatCode="0.00">
                  <c:v>-23.6</c:v>
                </c:pt>
                <c:pt idx="1092" formatCode="0.00">
                  <c:v>0.9</c:v>
                </c:pt>
                <c:pt idx="1093" formatCode="0.00">
                  <c:v>2.1</c:v>
                </c:pt>
                <c:pt idx="1094" formatCode="0.00">
                  <c:v>0.7</c:v>
                </c:pt>
                <c:pt idx="1095" formatCode="0.00">
                  <c:v>16.3</c:v>
                </c:pt>
                <c:pt idx="1096" formatCode="0.00">
                  <c:v>1.4</c:v>
                </c:pt>
                <c:pt idx="1097" formatCode="0.00">
                  <c:v>2.7</c:v>
                </c:pt>
                <c:pt idx="1098" formatCode="0.00">
                  <c:v>18.100000000000001</c:v>
                </c:pt>
                <c:pt idx="1099" formatCode="0.00">
                  <c:v>9.6999999999999993</c:v>
                </c:pt>
                <c:pt idx="1100" formatCode="0.00">
                  <c:v>6.1</c:v>
                </c:pt>
                <c:pt idx="1101" formatCode="0.00">
                  <c:v>-7.1</c:v>
                </c:pt>
                <c:pt idx="1102" formatCode="0.00">
                  <c:v>7.5</c:v>
                </c:pt>
                <c:pt idx="1103" formatCode="0.00">
                  <c:v>4.7</c:v>
                </c:pt>
                <c:pt idx="1104" formatCode="0.00">
                  <c:v>0.4</c:v>
                </c:pt>
                <c:pt idx="1105" formatCode="0.00">
                  <c:v>19.5</c:v>
                </c:pt>
                <c:pt idx="1106" formatCode="0.00">
                  <c:v>5.6</c:v>
                </c:pt>
                <c:pt idx="1107" formatCode="0.00">
                  <c:v>8.8000000000000007</c:v>
                </c:pt>
                <c:pt idx="1108" formatCode="0.00">
                  <c:v>130.6</c:v>
                </c:pt>
                <c:pt idx="1109" formatCode="0.00">
                  <c:v>18.899999999999999</c:v>
                </c:pt>
                <c:pt idx="1110" formatCode="0.00">
                  <c:v>-5.4</c:v>
                </c:pt>
                <c:pt idx="1111" formatCode="0.00">
                  <c:v>4.5</c:v>
                </c:pt>
                <c:pt idx="1112" formatCode="0.00">
                  <c:v>-6.3</c:v>
                </c:pt>
                <c:pt idx="1113" formatCode="0.00">
                  <c:v>4.5999999999999996</c:v>
                </c:pt>
                <c:pt idx="1114" formatCode="0.00">
                  <c:v>13.6</c:v>
                </c:pt>
                <c:pt idx="1115" formatCode="0.00">
                  <c:v>-72</c:v>
                </c:pt>
                <c:pt idx="1116" formatCode="0.00">
                  <c:v>9.6999999999999993</c:v>
                </c:pt>
                <c:pt idx="1117" formatCode="0.00">
                  <c:v>-1.2</c:v>
                </c:pt>
                <c:pt idx="1118" formatCode="0.00">
                  <c:v>6.9</c:v>
                </c:pt>
                <c:pt idx="1119" formatCode="0.00">
                  <c:v>3.3</c:v>
                </c:pt>
                <c:pt idx="1120" formatCode="0.00">
                  <c:v>4.5999999999999996</c:v>
                </c:pt>
                <c:pt idx="1121" formatCode="0.00">
                  <c:v>-7.6</c:v>
                </c:pt>
                <c:pt idx="1122" formatCode="0.00">
                  <c:v>-1.1000000000000001</c:v>
                </c:pt>
                <c:pt idx="1123" formatCode="0.00">
                  <c:v>10.3</c:v>
                </c:pt>
                <c:pt idx="1124" formatCode="0.00">
                  <c:v>15.3</c:v>
                </c:pt>
                <c:pt idx="1125" formatCode="0.00">
                  <c:v>15.6</c:v>
                </c:pt>
                <c:pt idx="1126" formatCode="0.00">
                  <c:v>-26.9</c:v>
                </c:pt>
                <c:pt idx="1127" formatCode="0.00">
                  <c:v>28.2</c:v>
                </c:pt>
                <c:pt idx="1128" formatCode="0.00">
                  <c:v>11.7</c:v>
                </c:pt>
                <c:pt idx="1129" formatCode="0.00">
                  <c:v>-4.7</c:v>
                </c:pt>
                <c:pt idx="1130" formatCode="0.00">
                  <c:v>-0.9</c:v>
                </c:pt>
                <c:pt idx="1131" formatCode="0.00">
                  <c:v>-169.1</c:v>
                </c:pt>
                <c:pt idx="1132" formatCode="0.00">
                  <c:v>-22.1</c:v>
                </c:pt>
                <c:pt idx="1133" formatCode="0.00">
                  <c:v>11.1</c:v>
                </c:pt>
                <c:pt idx="1134" formatCode="0.00">
                  <c:v>12.1</c:v>
                </c:pt>
                <c:pt idx="1135" formatCode="0.00">
                  <c:v>-51.3</c:v>
                </c:pt>
                <c:pt idx="1136" formatCode="0.00">
                  <c:v>464.3</c:v>
                </c:pt>
                <c:pt idx="1137" formatCode="0.00">
                  <c:v>22.3</c:v>
                </c:pt>
                <c:pt idx="1138" formatCode="0.00">
                  <c:v>9.9</c:v>
                </c:pt>
                <c:pt idx="1139" formatCode="0.00">
                  <c:v>-1</c:v>
                </c:pt>
                <c:pt idx="1140" formatCode="0.00">
                  <c:v>-28</c:v>
                </c:pt>
                <c:pt idx="1141" formatCode="0.00">
                  <c:v>-8.6</c:v>
                </c:pt>
                <c:pt idx="1142" formatCode="0.00">
                  <c:v>5.3</c:v>
                </c:pt>
                <c:pt idx="1143" formatCode="0.00">
                  <c:v>2.6</c:v>
                </c:pt>
                <c:pt idx="1144" formatCode="0.00">
                  <c:v>4.7</c:v>
                </c:pt>
                <c:pt idx="1145" formatCode="0.00">
                  <c:v>-13.1</c:v>
                </c:pt>
                <c:pt idx="1146" formatCode="0.00">
                  <c:v>-13.4</c:v>
                </c:pt>
                <c:pt idx="1147" formatCode="0.00">
                  <c:v>3.9</c:v>
                </c:pt>
                <c:pt idx="1148" formatCode="0.00">
                  <c:v>-19.7</c:v>
                </c:pt>
                <c:pt idx="1149" formatCode="0.00">
                  <c:v>-19.3</c:v>
                </c:pt>
                <c:pt idx="1150" formatCode="0.00">
                  <c:v>0.5</c:v>
                </c:pt>
                <c:pt idx="1151" formatCode="0.00">
                  <c:v>-0.8</c:v>
                </c:pt>
                <c:pt idx="1152" formatCode="0.00">
                  <c:v>-23.9</c:v>
                </c:pt>
                <c:pt idx="1153" formatCode="0.00">
                  <c:v>16.899999999999999</c:v>
                </c:pt>
                <c:pt idx="1154" formatCode="0.00">
                  <c:v>1.4</c:v>
                </c:pt>
                <c:pt idx="1155" formatCode="0.00">
                  <c:v>-1.9</c:v>
                </c:pt>
                <c:pt idx="1156" formatCode="0.00">
                  <c:v>0.4</c:v>
                </c:pt>
                <c:pt idx="1157" formatCode="0.00">
                  <c:v>13.7</c:v>
                </c:pt>
                <c:pt idx="1158" formatCode="0.00">
                  <c:v>8.1</c:v>
                </c:pt>
                <c:pt idx="1159" formatCode="0.00">
                  <c:v>7.3</c:v>
                </c:pt>
                <c:pt idx="1160" formatCode="0.00">
                  <c:v>-0.6</c:v>
                </c:pt>
                <c:pt idx="1161" formatCode="0.00">
                  <c:v>25.6</c:v>
                </c:pt>
                <c:pt idx="1162" formatCode="0.00">
                  <c:v>-3.7</c:v>
                </c:pt>
                <c:pt idx="1163" formatCode="0.00">
                  <c:v>9.3000000000000007</c:v>
                </c:pt>
                <c:pt idx="1164" formatCode="0.00">
                  <c:v>4.5</c:v>
                </c:pt>
                <c:pt idx="1165" formatCode="0.00">
                  <c:v>-6.9</c:v>
                </c:pt>
                <c:pt idx="1166" formatCode="0.00">
                  <c:v>17.5</c:v>
                </c:pt>
                <c:pt idx="1167" formatCode="0.00">
                  <c:v>6.4</c:v>
                </c:pt>
                <c:pt idx="1168" formatCode="0.00">
                  <c:v>0</c:v>
                </c:pt>
                <c:pt idx="1169" formatCode="0.00">
                  <c:v>2</c:v>
                </c:pt>
                <c:pt idx="1170" formatCode="0.00">
                  <c:v>12.9</c:v>
                </c:pt>
                <c:pt idx="1171" formatCode="0.00">
                  <c:v>-117.6</c:v>
                </c:pt>
                <c:pt idx="1172" formatCode="0.00">
                  <c:v>3.8</c:v>
                </c:pt>
                <c:pt idx="1173" formatCode="0.00">
                  <c:v>3.7</c:v>
                </c:pt>
                <c:pt idx="1174" formatCode="0.00">
                  <c:v>5.3</c:v>
                </c:pt>
                <c:pt idx="1175" formatCode="0.00">
                  <c:v>0.4</c:v>
                </c:pt>
                <c:pt idx="1176" formatCode="0.00">
                  <c:v>2.6</c:v>
                </c:pt>
                <c:pt idx="1177" formatCode="0.00">
                  <c:v>3.4</c:v>
                </c:pt>
                <c:pt idx="1178" formatCode="0.00">
                  <c:v>4.3</c:v>
                </c:pt>
                <c:pt idx="1179" formatCode="0.00">
                  <c:v>-40.299999999999997</c:v>
                </c:pt>
                <c:pt idx="1180" formatCode="0.00">
                  <c:v>3.1</c:v>
                </c:pt>
                <c:pt idx="1181" formatCode="0.00">
                  <c:v>3.6</c:v>
                </c:pt>
                <c:pt idx="1182" formatCode="0.00">
                  <c:v>-0.2</c:v>
                </c:pt>
                <c:pt idx="1183" formatCode="0.00">
                  <c:v>4.8</c:v>
                </c:pt>
                <c:pt idx="1184" formatCode="0.00">
                  <c:v>-4.7</c:v>
                </c:pt>
                <c:pt idx="1185" formatCode="0.00">
                  <c:v>-28.3</c:v>
                </c:pt>
                <c:pt idx="1186" formatCode="0.00">
                  <c:v>4.2</c:v>
                </c:pt>
                <c:pt idx="1187" formatCode="0.00">
                  <c:v>-7.9</c:v>
                </c:pt>
                <c:pt idx="1188" formatCode="0.00">
                  <c:v>10.4</c:v>
                </c:pt>
                <c:pt idx="1189" formatCode="0.00">
                  <c:v>4.2</c:v>
                </c:pt>
                <c:pt idx="1190" formatCode="0.00">
                  <c:v>6.8</c:v>
                </c:pt>
                <c:pt idx="1191" formatCode="0.00">
                  <c:v>8.1</c:v>
                </c:pt>
                <c:pt idx="1192" formatCode="0.00">
                  <c:v>3.6</c:v>
                </c:pt>
                <c:pt idx="1193" formatCode="0.00">
                  <c:v>-48.2</c:v>
                </c:pt>
                <c:pt idx="1194" formatCode="0.00">
                  <c:v>-31.8</c:v>
                </c:pt>
                <c:pt idx="1195" formatCode="0.00">
                  <c:v>14.5</c:v>
                </c:pt>
                <c:pt idx="1196" formatCode="0.00">
                  <c:v>1.6</c:v>
                </c:pt>
                <c:pt idx="1197" formatCode="0.00">
                  <c:v>-3.1</c:v>
                </c:pt>
                <c:pt idx="1198" formatCode="0.00">
                  <c:v>9.8000000000000007</c:v>
                </c:pt>
                <c:pt idx="1199" formatCode="0.00">
                  <c:v>4</c:v>
                </c:pt>
                <c:pt idx="1200" formatCode="0.00">
                  <c:v>-3.3</c:v>
                </c:pt>
                <c:pt idx="1201" formatCode="0.00">
                  <c:v>4</c:v>
                </c:pt>
                <c:pt idx="1202" formatCode="0.00">
                  <c:v>0.9</c:v>
                </c:pt>
                <c:pt idx="1203" formatCode="0.00">
                  <c:v>28.3</c:v>
                </c:pt>
                <c:pt idx="1204" formatCode="0.00">
                  <c:v>12.2</c:v>
                </c:pt>
                <c:pt idx="1205" formatCode="0.00">
                  <c:v>10.4</c:v>
                </c:pt>
                <c:pt idx="1206" formatCode="0.00">
                  <c:v>9.1999999999999993</c:v>
                </c:pt>
                <c:pt idx="1207" formatCode="0.00">
                  <c:v>7.5</c:v>
                </c:pt>
                <c:pt idx="1208" formatCode="0.00">
                  <c:v>28.6</c:v>
                </c:pt>
                <c:pt idx="1209" formatCode="0.00">
                  <c:v>0.7</c:v>
                </c:pt>
                <c:pt idx="1210" formatCode="0.00">
                  <c:v>8</c:v>
                </c:pt>
                <c:pt idx="1211" formatCode="0.00">
                  <c:v>4.7</c:v>
                </c:pt>
                <c:pt idx="1212" formatCode="0.00">
                  <c:v>5.8</c:v>
                </c:pt>
                <c:pt idx="1213" formatCode="0.00">
                  <c:v>10</c:v>
                </c:pt>
                <c:pt idx="1214" formatCode="0.00">
                  <c:v>11.8</c:v>
                </c:pt>
                <c:pt idx="1215" formatCode="0.00">
                  <c:v>-1.8</c:v>
                </c:pt>
                <c:pt idx="1216" formatCode="0.00">
                  <c:v>13.3</c:v>
                </c:pt>
                <c:pt idx="1217" formatCode="0.00">
                  <c:v>-11.4</c:v>
                </c:pt>
                <c:pt idx="1218" formatCode="0.00">
                  <c:v>19.399999999999999</c:v>
                </c:pt>
                <c:pt idx="1219" formatCode="0.00">
                  <c:v>24.1</c:v>
                </c:pt>
                <c:pt idx="1220" formatCode="0.00">
                  <c:v>2.5</c:v>
                </c:pt>
                <c:pt idx="1221" formatCode="0.00">
                  <c:v>671.1</c:v>
                </c:pt>
                <c:pt idx="1222" formatCode="0.00">
                  <c:v>19.7</c:v>
                </c:pt>
                <c:pt idx="1223" formatCode="0.00">
                  <c:v>-3</c:v>
                </c:pt>
                <c:pt idx="1224" formatCode="0.00">
                  <c:v>-0.5</c:v>
                </c:pt>
                <c:pt idx="1225" formatCode="0.00">
                  <c:v>5.2</c:v>
                </c:pt>
                <c:pt idx="1226" formatCode="0.00">
                  <c:v>6.6</c:v>
                </c:pt>
                <c:pt idx="1227" formatCode="0.00">
                  <c:v>-0.8</c:v>
                </c:pt>
                <c:pt idx="1228" formatCode="0.00">
                  <c:v>11.2</c:v>
                </c:pt>
                <c:pt idx="1229" formatCode="0.00">
                  <c:v>-18.3</c:v>
                </c:pt>
                <c:pt idx="1230" formatCode="0.00">
                  <c:v>8.9</c:v>
                </c:pt>
                <c:pt idx="1231" formatCode="0.00">
                  <c:v>39.5</c:v>
                </c:pt>
                <c:pt idx="1232" formatCode="0.00">
                  <c:v>4.5</c:v>
                </c:pt>
                <c:pt idx="1233" formatCode="0.00">
                  <c:v>11.5</c:v>
                </c:pt>
                <c:pt idx="1234" formatCode="0.00">
                  <c:v>-34.1</c:v>
                </c:pt>
                <c:pt idx="1235" formatCode="0.00">
                  <c:v>-31.5</c:v>
                </c:pt>
                <c:pt idx="1236" formatCode="0.00">
                  <c:v>3.4</c:v>
                </c:pt>
                <c:pt idx="1237" formatCode="0.00">
                  <c:v>193.2</c:v>
                </c:pt>
                <c:pt idx="1238" formatCode="0.00">
                  <c:v>-11.9</c:v>
                </c:pt>
                <c:pt idx="1239" formatCode="0.00">
                  <c:v>-0.7</c:v>
                </c:pt>
                <c:pt idx="1240" formatCode="0.00">
                  <c:v>0.2</c:v>
                </c:pt>
                <c:pt idx="1241" formatCode="0.00">
                  <c:v>8.1999999999999993</c:v>
                </c:pt>
                <c:pt idx="1242" formatCode="0.00">
                  <c:v>-2.4</c:v>
                </c:pt>
                <c:pt idx="1243" formatCode="0.00">
                  <c:v>15</c:v>
                </c:pt>
                <c:pt idx="1244" formatCode="0.00">
                  <c:v>-0.5</c:v>
                </c:pt>
                <c:pt idx="1245" formatCode="0.00">
                  <c:v>18.5</c:v>
                </c:pt>
                <c:pt idx="1246" formatCode="0.00">
                  <c:v>-10.8</c:v>
                </c:pt>
                <c:pt idx="1247" formatCode="0.00">
                  <c:v>1.3</c:v>
                </c:pt>
                <c:pt idx="1248" formatCode="0.00">
                  <c:v>7.1</c:v>
                </c:pt>
                <c:pt idx="1249" formatCode="0.00">
                  <c:v>13.6</c:v>
                </c:pt>
                <c:pt idx="1250" formatCode="0.00">
                  <c:v>2.7</c:v>
                </c:pt>
                <c:pt idx="1251" formatCode="0.00">
                  <c:v>2.7</c:v>
                </c:pt>
                <c:pt idx="1252" formatCode="0.00">
                  <c:v>6.6</c:v>
                </c:pt>
                <c:pt idx="1253" formatCode="0.00">
                  <c:v>2.6</c:v>
                </c:pt>
                <c:pt idx="1254" formatCode="0.00">
                  <c:v>-0.9</c:v>
                </c:pt>
                <c:pt idx="1255" formatCode="0.00">
                  <c:v>8.9</c:v>
                </c:pt>
                <c:pt idx="1256" formatCode="0.00">
                  <c:v>10.8</c:v>
                </c:pt>
                <c:pt idx="1257" formatCode="0.00">
                  <c:v>2.2999999999999998</c:v>
                </c:pt>
                <c:pt idx="1258" formatCode="0.00">
                  <c:v>-1.4</c:v>
                </c:pt>
                <c:pt idx="1259" formatCode="0.00">
                  <c:v>17</c:v>
                </c:pt>
                <c:pt idx="1260" formatCode="0.00">
                  <c:v>-10.8</c:v>
                </c:pt>
                <c:pt idx="1261" formatCode="0.00">
                  <c:v>6.9</c:v>
                </c:pt>
                <c:pt idx="1262" formatCode="0.00">
                  <c:v>14</c:v>
                </c:pt>
                <c:pt idx="1263" formatCode="0.00">
                  <c:v>19.2</c:v>
                </c:pt>
                <c:pt idx="1264" formatCode="0.00">
                  <c:v>3.6</c:v>
                </c:pt>
                <c:pt idx="1265" formatCode="0.00">
                  <c:v>6.9</c:v>
                </c:pt>
                <c:pt idx="1266" formatCode="0.00">
                  <c:v>10.7</c:v>
                </c:pt>
                <c:pt idx="1267" formatCode="0.00">
                  <c:v>-0.5</c:v>
                </c:pt>
                <c:pt idx="1268" formatCode="0.00">
                  <c:v>0.1</c:v>
                </c:pt>
                <c:pt idx="1269" formatCode="0.00">
                  <c:v>3.1</c:v>
                </c:pt>
                <c:pt idx="1270" formatCode="0.00">
                  <c:v>1.5</c:v>
                </c:pt>
                <c:pt idx="1271" formatCode="0.00">
                  <c:v>5.3</c:v>
                </c:pt>
                <c:pt idx="1272" formatCode="0.00">
                  <c:v>2.5</c:v>
                </c:pt>
                <c:pt idx="1273" formatCode="0.00">
                  <c:v>-6.1</c:v>
                </c:pt>
                <c:pt idx="1274" formatCode="0.00">
                  <c:v>0.7</c:v>
                </c:pt>
                <c:pt idx="1275" formatCode="0.00">
                  <c:v>10.1</c:v>
                </c:pt>
                <c:pt idx="1276" formatCode="0.00">
                  <c:v>18.399999999999999</c:v>
                </c:pt>
                <c:pt idx="1277" formatCode="0.00">
                  <c:v>10.9</c:v>
                </c:pt>
                <c:pt idx="1278" formatCode="0.00">
                  <c:v>6.3</c:v>
                </c:pt>
                <c:pt idx="1279" formatCode="0.00">
                  <c:v>-1.5</c:v>
                </c:pt>
                <c:pt idx="1280" formatCode="0.00">
                  <c:v>-66.2</c:v>
                </c:pt>
                <c:pt idx="1281" formatCode="0.00">
                  <c:v>6.8</c:v>
                </c:pt>
                <c:pt idx="1282" formatCode="0.00">
                  <c:v>2.1</c:v>
                </c:pt>
                <c:pt idx="1283" formatCode="0.00">
                  <c:v>1.4</c:v>
                </c:pt>
                <c:pt idx="1284" formatCode="0.00">
                  <c:v>-6.7</c:v>
                </c:pt>
                <c:pt idx="1285" formatCode="0.00">
                  <c:v>6.7</c:v>
                </c:pt>
                <c:pt idx="1286" formatCode="0.00">
                  <c:v>20.6</c:v>
                </c:pt>
                <c:pt idx="1287" formatCode="0.00">
                  <c:v>6.8</c:v>
                </c:pt>
                <c:pt idx="1288" formatCode="0.00">
                  <c:v>1.3</c:v>
                </c:pt>
                <c:pt idx="1289" formatCode="0.00">
                  <c:v>16.100000000000001</c:v>
                </c:pt>
                <c:pt idx="1290" formatCode="0.00">
                  <c:v>6.9</c:v>
                </c:pt>
                <c:pt idx="1291" formatCode="0.00">
                  <c:v>0</c:v>
                </c:pt>
                <c:pt idx="1292" formatCode="0.00">
                  <c:v>29.7</c:v>
                </c:pt>
                <c:pt idx="1293" formatCode="0.00">
                  <c:v>9.6</c:v>
                </c:pt>
                <c:pt idx="1294" formatCode="0.00">
                  <c:v>-9.5</c:v>
                </c:pt>
                <c:pt idx="1295" formatCode="0.00">
                  <c:v>4</c:v>
                </c:pt>
                <c:pt idx="1296" formatCode="0.00">
                  <c:v>16.399999999999999</c:v>
                </c:pt>
                <c:pt idx="1297" formatCode="0.00">
                  <c:v>13.3</c:v>
                </c:pt>
                <c:pt idx="1298" formatCode="0.00">
                  <c:v>5.9</c:v>
                </c:pt>
                <c:pt idx="1299" formatCode="0.00">
                  <c:v>6.6</c:v>
                </c:pt>
                <c:pt idx="1300" formatCode="0.00">
                  <c:v>8.1</c:v>
                </c:pt>
                <c:pt idx="1301" formatCode="0.00">
                  <c:v>3.3</c:v>
                </c:pt>
                <c:pt idx="1302" formatCode="0.00">
                  <c:v>-14.1</c:v>
                </c:pt>
                <c:pt idx="1303" formatCode="0.00">
                  <c:v>1.8</c:v>
                </c:pt>
                <c:pt idx="1304" formatCode="0.00">
                  <c:v>4.2</c:v>
                </c:pt>
                <c:pt idx="1305" formatCode="0.00">
                  <c:v>6</c:v>
                </c:pt>
                <c:pt idx="1306" formatCode="0.00">
                  <c:v>6.7</c:v>
                </c:pt>
                <c:pt idx="1307" formatCode="0.00">
                  <c:v>23.7</c:v>
                </c:pt>
                <c:pt idx="1308" formatCode="0.00">
                  <c:v>7.1</c:v>
                </c:pt>
                <c:pt idx="1309" formatCode="0.00">
                  <c:v>0.5</c:v>
                </c:pt>
                <c:pt idx="1310" formatCode="0.00">
                  <c:v>-20.5</c:v>
                </c:pt>
                <c:pt idx="1311" formatCode="0.00">
                  <c:v>3.3</c:v>
                </c:pt>
                <c:pt idx="1312" formatCode="0.00">
                  <c:v>9.1</c:v>
                </c:pt>
                <c:pt idx="1313" formatCode="0.00">
                  <c:v>11.6</c:v>
                </c:pt>
                <c:pt idx="1314" formatCode="0.00">
                  <c:v>-12.8</c:v>
                </c:pt>
                <c:pt idx="1315" formatCode="0.00">
                  <c:v>5.0999999999999996</c:v>
                </c:pt>
                <c:pt idx="1316" formatCode="0.00">
                  <c:v>6.6</c:v>
                </c:pt>
                <c:pt idx="1317" formatCode="0.00">
                  <c:v>14.2</c:v>
                </c:pt>
                <c:pt idx="1318" formatCode="0.00">
                  <c:v>12.1</c:v>
                </c:pt>
                <c:pt idx="1319" formatCode="0.00">
                  <c:v>77.5</c:v>
                </c:pt>
                <c:pt idx="1320" formatCode="0.00">
                  <c:v>15.2</c:v>
                </c:pt>
                <c:pt idx="1321" formatCode="0.00">
                  <c:v>20.399999999999999</c:v>
                </c:pt>
                <c:pt idx="1322" formatCode="0.00">
                  <c:v>11.6</c:v>
                </c:pt>
                <c:pt idx="1323" formatCode="0.00">
                  <c:v>-3.2</c:v>
                </c:pt>
                <c:pt idx="1324" formatCode="0.00">
                  <c:v>-2.8</c:v>
                </c:pt>
                <c:pt idx="1325" formatCode="0.00">
                  <c:v>0</c:v>
                </c:pt>
                <c:pt idx="1326" formatCode="0.00">
                  <c:v>1.8</c:v>
                </c:pt>
                <c:pt idx="1327" formatCode="0.00">
                  <c:v>5.4</c:v>
                </c:pt>
                <c:pt idx="1328" formatCode="0.00">
                  <c:v>6.2</c:v>
                </c:pt>
                <c:pt idx="1329" formatCode="0.00">
                  <c:v>306.5</c:v>
                </c:pt>
                <c:pt idx="1330" formatCode="0.00">
                  <c:v>1.1000000000000001</c:v>
                </c:pt>
                <c:pt idx="1331" formatCode="0.00">
                  <c:v>11.1</c:v>
                </c:pt>
                <c:pt idx="1332" formatCode="0.00">
                  <c:v>1.3</c:v>
                </c:pt>
                <c:pt idx="1333" formatCode="0.00">
                  <c:v>-14.8</c:v>
                </c:pt>
                <c:pt idx="1334" formatCode="0.00">
                  <c:v>4.7</c:v>
                </c:pt>
                <c:pt idx="1335" formatCode="0.00">
                  <c:v>1612.5</c:v>
                </c:pt>
                <c:pt idx="1336" formatCode="0.00">
                  <c:v>13.3</c:v>
                </c:pt>
                <c:pt idx="1337" formatCode="0.00">
                  <c:v>-9.6999999999999993</c:v>
                </c:pt>
                <c:pt idx="1338" formatCode="0.00">
                  <c:v>7.7</c:v>
                </c:pt>
                <c:pt idx="1339" formatCode="0.00">
                  <c:v>8</c:v>
                </c:pt>
                <c:pt idx="1340" formatCode="0.00">
                  <c:v>21</c:v>
                </c:pt>
                <c:pt idx="1341" formatCode="0.00">
                  <c:v>17.5</c:v>
                </c:pt>
                <c:pt idx="1342" formatCode="0.00">
                  <c:v>-1</c:v>
                </c:pt>
                <c:pt idx="1343" formatCode="0.00">
                  <c:v>24.8</c:v>
                </c:pt>
                <c:pt idx="1344" formatCode="0.00">
                  <c:v>6.3</c:v>
                </c:pt>
                <c:pt idx="1345" formatCode="0.00">
                  <c:v>0.5</c:v>
                </c:pt>
                <c:pt idx="1346" formatCode="0.00">
                  <c:v>6.5</c:v>
                </c:pt>
                <c:pt idx="1347" formatCode="0.00">
                  <c:v>7.6</c:v>
                </c:pt>
                <c:pt idx="1348" formatCode="0.00">
                  <c:v>5.0999999999999996</c:v>
                </c:pt>
                <c:pt idx="1349" formatCode="0.00">
                  <c:v>6.1</c:v>
                </c:pt>
                <c:pt idx="1350" formatCode="0.00">
                  <c:v>9.8000000000000007</c:v>
                </c:pt>
                <c:pt idx="1351" formatCode="0.00">
                  <c:v>5.7</c:v>
                </c:pt>
                <c:pt idx="1352" formatCode="0.00">
                  <c:v>-115.8</c:v>
                </c:pt>
                <c:pt idx="1353" formatCode="0.00">
                  <c:v>3.8</c:v>
                </c:pt>
                <c:pt idx="1354" formatCode="0.00">
                  <c:v>23.4</c:v>
                </c:pt>
                <c:pt idx="1355" formatCode="0.00">
                  <c:v>7.7</c:v>
                </c:pt>
                <c:pt idx="1356" formatCode="0.00">
                  <c:v>10.199999999999999</c:v>
                </c:pt>
                <c:pt idx="1357" formatCode="0.00">
                  <c:v>14.5</c:v>
                </c:pt>
                <c:pt idx="1358" formatCode="0.00">
                  <c:v>10.7</c:v>
                </c:pt>
                <c:pt idx="1359" formatCode="0.00">
                  <c:v>0</c:v>
                </c:pt>
                <c:pt idx="1360" formatCode="0.00">
                  <c:v>-1.5</c:v>
                </c:pt>
                <c:pt idx="1361" formatCode="0.00">
                  <c:v>-15.2</c:v>
                </c:pt>
                <c:pt idx="1362" formatCode="0.00">
                  <c:v>7.4</c:v>
                </c:pt>
                <c:pt idx="1363" formatCode="0.00">
                  <c:v>11.5</c:v>
                </c:pt>
                <c:pt idx="1364" formatCode="0.00">
                  <c:v>4.9000000000000004</c:v>
                </c:pt>
                <c:pt idx="1365" formatCode="0.00">
                  <c:v>5.0999999999999996</c:v>
                </c:pt>
                <c:pt idx="1366" formatCode="0.00">
                  <c:v>5.8</c:v>
                </c:pt>
                <c:pt idx="1367" formatCode="0.00">
                  <c:v>8.9</c:v>
                </c:pt>
                <c:pt idx="1368" formatCode="0.00">
                  <c:v>4.3</c:v>
                </c:pt>
                <c:pt idx="1369" formatCode="0.00">
                  <c:v>9.3000000000000007</c:v>
                </c:pt>
                <c:pt idx="1370" formatCode="0.00">
                  <c:v>6.6</c:v>
                </c:pt>
                <c:pt idx="1371" formatCode="0.00">
                  <c:v>14.2</c:v>
                </c:pt>
                <c:pt idx="1372" formatCode="0.00">
                  <c:v>-1.1000000000000001</c:v>
                </c:pt>
                <c:pt idx="1373" formatCode="0.00">
                  <c:v>5</c:v>
                </c:pt>
                <c:pt idx="1374" formatCode="0.00">
                  <c:v>27.1</c:v>
                </c:pt>
                <c:pt idx="1375" formatCode="0.00">
                  <c:v>1.3</c:v>
                </c:pt>
                <c:pt idx="1376" formatCode="0.00">
                  <c:v>25.2</c:v>
                </c:pt>
                <c:pt idx="1377" formatCode="0.00">
                  <c:v>2</c:v>
                </c:pt>
                <c:pt idx="1378" formatCode="0.00">
                  <c:v>-0.5</c:v>
                </c:pt>
                <c:pt idx="1379" formatCode="0.00">
                  <c:v>13.1</c:v>
                </c:pt>
                <c:pt idx="1380" formatCode="0.00">
                  <c:v>3.8</c:v>
                </c:pt>
                <c:pt idx="1381" formatCode="0.00">
                  <c:v>10</c:v>
                </c:pt>
                <c:pt idx="1382" formatCode="0.00">
                  <c:v>-99.1</c:v>
                </c:pt>
                <c:pt idx="1383" formatCode="0.00">
                  <c:v>24.9</c:v>
                </c:pt>
                <c:pt idx="1384" formatCode="0.00">
                  <c:v>4</c:v>
                </c:pt>
                <c:pt idx="1385" formatCode="0.00">
                  <c:v>8.3000000000000007</c:v>
                </c:pt>
                <c:pt idx="1386" formatCode="0.00">
                  <c:v>4.8</c:v>
                </c:pt>
                <c:pt idx="1387" formatCode="0.00">
                  <c:v>3.1</c:v>
                </c:pt>
                <c:pt idx="1388" formatCode="0.00">
                  <c:v>-2.2000000000000002</c:v>
                </c:pt>
                <c:pt idx="1389" formatCode="0.00">
                  <c:v>-8</c:v>
                </c:pt>
                <c:pt idx="1390" formatCode="0.00">
                  <c:v>-20.3</c:v>
                </c:pt>
                <c:pt idx="1391" formatCode="0.00">
                  <c:v>0.3</c:v>
                </c:pt>
                <c:pt idx="1392" formatCode="0.00">
                  <c:v>34.200000000000003</c:v>
                </c:pt>
                <c:pt idx="1393" formatCode="0.00">
                  <c:v>4.3</c:v>
                </c:pt>
                <c:pt idx="1394" formatCode="0.00">
                  <c:v>-32</c:v>
                </c:pt>
                <c:pt idx="1395" formatCode="0.00">
                  <c:v>9.6999999999999993</c:v>
                </c:pt>
                <c:pt idx="1396" formatCode="0.00">
                  <c:v>-3.9</c:v>
                </c:pt>
                <c:pt idx="1397" formatCode="0.00">
                  <c:v>18.2</c:v>
                </c:pt>
                <c:pt idx="1398" formatCode="0.00">
                  <c:v>7</c:v>
                </c:pt>
                <c:pt idx="1399" formatCode="0.00">
                  <c:v>8</c:v>
                </c:pt>
                <c:pt idx="1400" formatCode="0.00">
                  <c:v>-23</c:v>
                </c:pt>
                <c:pt idx="1401" formatCode="0.00">
                  <c:v>-0.4</c:v>
                </c:pt>
                <c:pt idx="1402" formatCode="0.00">
                  <c:v>2.5</c:v>
                </c:pt>
                <c:pt idx="1403" formatCode="0.00">
                  <c:v>1.4</c:v>
                </c:pt>
                <c:pt idx="1404" formatCode="0.00">
                  <c:v>1.6</c:v>
                </c:pt>
                <c:pt idx="1405" formatCode="0.00">
                  <c:v>15</c:v>
                </c:pt>
                <c:pt idx="1406" formatCode="0.00">
                  <c:v>10.4</c:v>
                </c:pt>
                <c:pt idx="1407" formatCode="0.00">
                  <c:v>7.1</c:v>
                </c:pt>
                <c:pt idx="1408" formatCode="0.00">
                  <c:v>-8.4</c:v>
                </c:pt>
                <c:pt idx="1409" formatCode="0.00">
                  <c:v>-5.4</c:v>
                </c:pt>
                <c:pt idx="1410" formatCode="0.00">
                  <c:v>7.9</c:v>
                </c:pt>
                <c:pt idx="1411" formatCode="0.00">
                  <c:v>0</c:v>
                </c:pt>
                <c:pt idx="1412" formatCode="0.00">
                  <c:v>3.1</c:v>
                </c:pt>
                <c:pt idx="1413" formatCode="0.00">
                  <c:v>-8.1999999999999993</c:v>
                </c:pt>
                <c:pt idx="1414" formatCode="0.00">
                  <c:v>-19.5</c:v>
                </c:pt>
                <c:pt idx="1415" formatCode="0.00">
                  <c:v>1.5</c:v>
                </c:pt>
                <c:pt idx="1416" formatCode="0.00">
                  <c:v>4.7</c:v>
                </c:pt>
                <c:pt idx="1417" formatCode="0.00">
                  <c:v>29</c:v>
                </c:pt>
                <c:pt idx="1418" formatCode="0.00">
                  <c:v>8.6999999999999993</c:v>
                </c:pt>
                <c:pt idx="1419" formatCode="0.00">
                  <c:v>3.5</c:v>
                </c:pt>
                <c:pt idx="1420" formatCode="0.00">
                  <c:v>37.1</c:v>
                </c:pt>
                <c:pt idx="1421" formatCode="0.00">
                  <c:v>3.6</c:v>
                </c:pt>
                <c:pt idx="1422" formatCode="0.00">
                  <c:v>-7.8</c:v>
                </c:pt>
                <c:pt idx="1423" formatCode="0.00">
                  <c:v>9.3000000000000007</c:v>
                </c:pt>
                <c:pt idx="1424" formatCode="0.00">
                  <c:v>12.4</c:v>
                </c:pt>
                <c:pt idx="1425" formatCode="0.00">
                  <c:v>41</c:v>
                </c:pt>
                <c:pt idx="1426" formatCode="0.00">
                  <c:v>6</c:v>
                </c:pt>
                <c:pt idx="1427" formatCode="0.00">
                  <c:v>2.2000000000000002</c:v>
                </c:pt>
                <c:pt idx="1428" formatCode="0.00">
                  <c:v>8.4</c:v>
                </c:pt>
                <c:pt idx="1429" formatCode="0.00">
                  <c:v>-6.9</c:v>
                </c:pt>
                <c:pt idx="1430" formatCode="0.00">
                  <c:v>0.3</c:v>
                </c:pt>
                <c:pt idx="1431" formatCode="0.00">
                  <c:v>36.200000000000003</c:v>
                </c:pt>
                <c:pt idx="1432" formatCode="#,##0.00">
                  <c:v>6.1</c:v>
                </c:pt>
                <c:pt idx="1433" formatCode="#,##0.00">
                  <c:v>0.2</c:v>
                </c:pt>
                <c:pt idx="1434" formatCode="#,##0.00">
                  <c:v>9.1999999999999993</c:v>
                </c:pt>
                <c:pt idx="1435" formatCode="#,##0.00">
                  <c:v>12.7</c:v>
                </c:pt>
                <c:pt idx="1436" formatCode="#,##0.00">
                  <c:v>-0.9</c:v>
                </c:pt>
                <c:pt idx="1437" formatCode="#,##0.00">
                  <c:v>45</c:v>
                </c:pt>
                <c:pt idx="1438" formatCode="#,##0.00">
                  <c:v>-8.1</c:v>
                </c:pt>
                <c:pt idx="1439" formatCode="#,##0.00">
                  <c:v>-14.3</c:v>
                </c:pt>
                <c:pt idx="1440" formatCode="#,##0.00">
                  <c:v>-0.6</c:v>
                </c:pt>
                <c:pt idx="1441" formatCode="#,##0.00">
                  <c:v>-2.7</c:v>
                </c:pt>
                <c:pt idx="1442" formatCode="#,##0.00">
                  <c:v>5</c:v>
                </c:pt>
                <c:pt idx="1443" formatCode="#,##0.00">
                  <c:v>0.9</c:v>
                </c:pt>
                <c:pt idx="1444" formatCode="#,##0.00">
                  <c:v>1.3</c:v>
                </c:pt>
                <c:pt idx="1445" formatCode="#,##0.00">
                  <c:v>7</c:v>
                </c:pt>
                <c:pt idx="1446" formatCode="#,##0.00">
                  <c:v>133.1</c:v>
                </c:pt>
                <c:pt idx="1447" formatCode="#,##0.00">
                  <c:v>3.8</c:v>
                </c:pt>
                <c:pt idx="1448" formatCode="#,##0.00">
                  <c:v>-18.8</c:v>
                </c:pt>
                <c:pt idx="1449" formatCode="#,##0.00">
                  <c:v>6.3</c:v>
                </c:pt>
                <c:pt idx="1450" formatCode="#,##0.00">
                  <c:v>12.1</c:v>
                </c:pt>
                <c:pt idx="1451" formatCode="#,##0.00">
                  <c:v>7.5</c:v>
                </c:pt>
                <c:pt idx="1452" formatCode="#,##0.00">
                  <c:v>0.9</c:v>
                </c:pt>
                <c:pt idx="1453" formatCode="#,##0.00">
                  <c:v>9.3000000000000007</c:v>
                </c:pt>
                <c:pt idx="1454" formatCode="#,##0.00">
                  <c:v>0.5</c:v>
                </c:pt>
                <c:pt idx="1455" formatCode="#,##0.00">
                  <c:v>-159.5</c:v>
                </c:pt>
                <c:pt idx="1456" formatCode="#,##0.00">
                  <c:v>0.7</c:v>
                </c:pt>
                <c:pt idx="1457" formatCode="#,##0.00">
                  <c:v>28.7</c:v>
                </c:pt>
                <c:pt idx="1458" formatCode="#,##0.00">
                  <c:v>-84.5</c:v>
                </c:pt>
                <c:pt idx="1459" formatCode="#,##0.00">
                  <c:v>1.9</c:v>
                </c:pt>
                <c:pt idx="1460" formatCode="#,##0.00">
                  <c:v>11.8</c:v>
                </c:pt>
                <c:pt idx="1461" formatCode="#,##0.00">
                  <c:v>-9</c:v>
                </c:pt>
                <c:pt idx="1462" formatCode="#,##0.00">
                  <c:v>9.1999999999999993</c:v>
                </c:pt>
                <c:pt idx="1463" formatCode="#,##0.00">
                  <c:v>-6.4</c:v>
                </c:pt>
                <c:pt idx="1464" formatCode="#,##0.00">
                  <c:v>48.1</c:v>
                </c:pt>
                <c:pt idx="1465" formatCode="#,##0.00">
                  <c:v>-5.9</c:v>
                </c:pt>
                <c:pt idx="1466" formatCode="#,##0.00">
                  <c:v>-11.1</c:v>
                </c:pt>
                <c:pt idx="1467" formatCode="#,##0.00">
                  <c:v>12</c:v>
                </c:pt>
                <c:pt idx="1468" formatCode="#,##0.00">
                  <c:v>22.7</c:v>
                </c:pt>
                <c:pt idx="1469" formatCode="#,##0.00">
                  <c:v>-15.8</c:v>
                </c:pt>
                <c:pt idx="1470" formatCode="#,##0.00">
                  <c:v>3.1</c:v>
                </c:pt>
                <c:pt idx="1471" formatCode="#,##0.00">
                  <c:v>-6.9</c:v>
                </c:pt>
                <c:pt idx="1472" formatCode="#,##0.00">
                  <c:v>39</c:v>
                </c:pt>
                <c:pt idx="1473" formatCode="#,##0.00">
                  <c:v>5.5</c:v>
                </c:pt>
                <c:pt idx="1474" formatCode="#,##0.00">
                  <c:v>9.6999999999999993</c:v>
                </c:pt>
                <c:pt idx="1475" formatCode="#,##0.00">
                  <c:v>11.2</c:v>
                </c:pt>
                <c:pt idx="1476" formatCode="#,##0.00">
                  <c:v>7.2</c:v>
                </c:pt>
                <c:pt idx="1477" formatCode="#,##0.00">
                  <c:v>9.1999999999999993</c:v>
                </c:pt>
                <c:pt idx="1478" formatCode="#,##0.00">
                  <c:v>18.5</c:v>
                </c:pt>
                <c:pt idx="1479" formatCode="#,##0.00">
                  <c:v>20.2</c:v>
                </c:pt>
                <c:pt idx="1480" formatCode="#,##0.00">
                  <c:v>6.1</c:v>
                </c:pt>
                <c:pt idx="1481" formatCode="#,##0.00">
                  <c:v>8.9</c:v>
                </c:pt>
                <c:pt idx="1482" formatCode="#,##0.00">
                  <c:v>7.7</c:v>
                </c:pt>
                <c:pt idx="1483" formatCode="#,##0.00">
                  <c:v>7.3</c:v>
                </c:pt>
                <c:pt idx="1484" formatCode="#,##0.00">
                  <c:v>5.8</c:v>
                </c:pt>
                <c:pt idx="1485" formatCode="#,##0.00">
                  <c:v>1.8</c:v>
                </c:pt>
                <c:pt idx="1486" formatCode="#,##0.00">
                  <c:v>6</c:v>
                </c:pt>
                <c:pt idx="1487" formatCode="#,##0.00">
                  <c:v>13.1</c:v>
                </c:pt>
                <c:pt idx="1488" formatCode="#,##0.00">
                  <c:v>-35.5</c:v>
                </c:pt>
                <c:pt idx="1489" formatCode="#,##0.00">
                  <c:v>11.7</c:v>
                </c:pt>
                <c:pt idx="1490" formatCode="#,##0.00">
                  <c:v>4.5</c:v>
                </c:pt>
                <c:pt idx="1491" formatCode="#,##0.00">
                  <c:v>11.2</c:v>
                </c:pt>
                <c:pt idx="1492" formatCode="#,##0.00">
                  <c:v>8.9</c:v>
                </c:pt>
                <c:pt idx="1493" formatCode="#,##0.00">
                  <c:v>8</c:v>
                </c:pt>
                <c:pt idx="1494" formatCode="#,##0.00">
                  <c:v>-29.4</c:v>
                </c:pt>
                <c:pt idx="1495" formatCode="#,##0.00">
                  <c:v>11.8</c:v>
                </c:pt>
                <c:pt idx="1496" formatCode="#,##0.00">
                  <c:v>20.5</c:v>
                </c:pt>
                <c:pt idx="1497" formatCode="#,##0.00">
                  <c:v>5.5</c:v>
                </c:pt>
                <c:pt idx="1498" formatCode="#,##0.00">
                  <c:v>11.5</c:v>
                </c:pt>
                <c:pt idx="1499" formatCode="#,##0.00">
                  <c:v>-1.9</c:v>
                </c:pt>
                <c:pt idx="1500" formatCode="#,##0.00">
                  <c:v>3.2</c:v>
                </c:pt>
                <c:pt idx="1501" formatCode="#,##0.00">
                  <c:v>-7.1</c:v>
                </c:pt>
                <c:pt idx="1502" formatCode="#,##0.00">
                  <c:v>4.5</c:v>
                </c:pt>
                <c:pt idx="1503" formatCode="#,##0.00">
                  <c:v>4</c:v>
                </c:pt>
                <c:pt idx="1504" formatCode="#,##0.00">
                  <c:v>3.7</c:v>
                </c:pt>
                <c:pt idx="1505" formatCode="#,##0.00">
                  <c:v>5.7</c:v>
                </c:pt>
                <c:pt idx="1506" formatCode="#,##0.00">
                  <c:v>4.2</c:v>
                </c:pt>
                <c:pt idx="1507" formatCode="#,##0.00">
                  <c:v>6.8</c:v>
                </c:pt>
                <c:pt idx="1508" formatCode="#,##0.00">
                  <c:v>8</c:v>
                </c:pt>
                <c:pt idx="1509" formatCode="#,##0.00">
                  <c:v>16</c:v>
                </c:pt>
                <c:pt idx="1510" formatCode="#,##0.00">
                  <c:v>1.5</c:v>
                </c:pt>
                <c:pt idx="1511" formatCode="#,##0.00">
                  <c:v>18</c:v>
                </c:pt>
                <c:pt idx="1512" formatCode="#,##0.00">
                  <c:v>1.7</c:v>
                </c:pt>
                <c:pt idx="1513" formatCode="#,##0.00">
                  <c:v>8.1</c:v>
                </c:pt>
                <c:pt idx="1514" formatCode="#,##0.00">
                  <c:v>6</c:v>
                </c:pt>
                <c:pt idx="1515" formatCode="#,##0.00">
                  <c:v>-1.9</c:v>
                </c:pt>
                <c:pt idx="1516" formatCode="#,##0.00">
                  <c:v>10.3</c:v>
                </c:pt>
                <c:pt idx="1517" formatCode="#,##0.00">
                  <c:v>18.8</c:v>
                </c:pt>
                <c:pt idx="1518" formatCode="#,##0.00">
                  <c:v>3.1</c:v>
                </c:pt>
                <c:pt idx="1519" formatCode="#,##0.00">
                  <c:v>8.8000000000000007</c:v>
                </c:pt>
                <c:pt idx="1520" formatCode="#,##0.00">
                  <c:v>0.9</c:v>
                </c:pt>
                <c:pt idx="1521" formatCode="#,##0.00">
                  <c:v>0.1</c:v>
                </c:pt>
                <c:pt idx="1522" formatCode="#,##0.00">
                  <c:v>-142.69999999999999</c:v>
                </c:pt>
                <c:pt idx="1523" formatCode="#,##0.00">
                  <c:v>7.8</c:v>
                </c:pt>
                <c:pt idx="1524" formatCode="#,##0.00">
                  <c:v>1.3</c:v>
                </c:pt>
                <c:pt idx="1525" formatCode="#,##0.00">
                  <c:v>29.7</c:v>
                </c:pt>
                <c:pt idx="1526" formatCode="#,##0.00">
                  <c:v>2.1</c:v>
                </c:pt>
                <c:pt idx="1527" formatCode="#,##0.00">
                  <c:v>17.3</c:v>
                </c:pt>
                <c:pt idx="1528" formatCode="#,##0.00">
                  <c:v>4.2</c:v>
                </c:pt>
                <c:pt idx="1529" formatCode="#,##0.00">
                  <c:v>4.4000000000000004</c:v>
                </c:pt>
                <c:pt idx="1530" formatCode="#,##0.00">
                  <c:v>-3.5</c:v>
                </c:pt>
                <c:pt idx="1531" formatCode="#,##0.00">
                  <c:v>0.6</c:v>
                </c:pt>
                <c:pt idx="1532" formatCode="#,##0.00">
                  <c:v>9</c:v>
                </c:pt>
                <c:pt idx="1533" formatCode="#,##0.00">
                  <c:v>2.9</c:v>
                </c:pt>
                <c:pt idx="1534" formatCode="#,##0.00">
                  <c:v>-6.2</c:v>
                </c:pt>
                <c:pt idx="1535" formatCode="#,##0.00">
                  <c:v>10.4</c:v>
                </c:pt>
                <c:pt idx="1536" formatCode="#,##0.00">
                  <c:v>1.6</c:v>
                </c:pt>
                <c:pt idx="1537" formatCode="#,##0.00">
                  <c:v>-2.9</c:v>
                </c:pt>
                <c:pt idx="1538" formatCode="#,##0.00">
                  <c:v>-238.3</c:v>
                </c:pt>
                <c:pt idx="1539" formatCode="#,##0.00">
                  <c:v>-1.4</c:v>
                </c:pt>
                <c:pt idx="1540" formatCode="#,##0.00">
                  <c:v>24.4</c:v>
                </c:pt>
                <c:pt idx="1541" formatCode="#,##0.00">
                  <c:v>9.9</c:v>
                </c:pt>
                <c:pt idx="1542" formatCode="#,##0.00">
                  <c:v>5.6</c:v>
                </c:pt>
                <c:pt idx="1543" formatCode="#,##0.00">
                  <c:v>-2.6</c:v>
                </c:pt>
                <c:pt idx="1544" formatCode="#,##0.00">
                  <c:v>11.4</c:v>
                </c:pt>
                <c:pt idx="1545" formatCode="#,##0.00">
                  <c:v>-26.6</c:v>
                </c:pt>
                <c:pt idx="1546" formatCode="#,##0.00">
                  <c:v>-23.7</c:v>
                </c:pt>
                <c:pt idx="1547" formatCode="#,##0.00">
                  <c:v>10.4</c:v>
                </c:pt>
                <c:pt idx="1548" formatCode="#,##0.00">
                  <c:v>-4.9000000000000004</c:v>
                </c:pt>
                <c:pt idx="1549" formatCode="#,##0.00">
                  <c:v>-46.1</c:v>
                </c:pt>
                <c:pt idx="1550" formatCode="#,##0.00">
                  <c:v>6.9</c:v>
                </c:pt>
                <c:pt idx="1551" formatCode="#,##0.00">
                  <c:v>9.9</c:v>
                </c:pt>
                <c:pt idx="1552" formatCode="#,##0.00">
                  <c:v>5.5</c:v>
                </c:pt>
                <c:pt idx="1553" formatCode="#,##0.00">
                  <c:v>6.3</c:v>
                </c:pt>
                <c:pt idx="1554" formatCode="#,##0.00">
                  <c:v>3.8</c:v>
                </c:pt>
                <c:pt idx="1555" formatCode="#,##0.00">
                  <c:v>15.4</c:v>
                </c:pt>
                <c:pt idx="1556" formatCode="#,##0.00">
                  <c:v>7.7</c:v>
                </c:pt>
                <c:pt idx="1557" formatCode="#,##0.00">
                  <c:v>6.7</c:v>
                </c:pt>
                <c:pt idx="1558" formatCode="#,##0.00">
                  <c:v>15.8</c:v>
                </c:pt>
                <c:pt idx="1559" formatCode="#,##0.00">
                  <c:v>8.4</c:v>
                </c:pt>
                <c:pt idx="1560" formatCode="#,##0.00">
                  <c:v>-1</c:v>
                </c:pt>
                <c:pt idx="1561" formatCode="#,##0.00">
                  <c:v>-0.9</c:v>
                </c:pt>
                <c:pt idx="1562" formatCode="#,##0.00">
                  <c:v>6.7</c:v>
                </c:pt>
                <c:pt idx="1563" formatCode="#,##0.00">
                  <c:v>4.7</c:v>
                </c:pt>
                <c:pt idx="1564" formatCode="#,##0.00">
                  <c:v>21.2</c:v>
                </c:pt>
                <c:pt idx="1565" formatCode="#,##0.00">
                  <c:v>2.2999999999999998</c:v>
                </c:pt>
                <c:pt idx="1566" formatCode="#,##0.00">
                  <c:v>4.4000000000000004</c:v>
                </c:pt>
                <c:pt idx="1567" formatCode="#,##0.00">
                  <c:v>7.8</c:v>
                </c:pt>
                <c:pt idx="1568" formatCode="#,##0.00">
                  <c:v>-13</c:v>
                </c:pt>
                <c:pt idx="1569" formatCode="#,##0.00">
                  <c:v>9.1</c:v>
                </c:pt>
                <c:pt idx="1570" formatCode="#,##0.00">
                  <c:v>5.4</c:v>
                </c:pt>
                <c:pt idx="1571" formatCode="#,##0.00">
                  <c:v>36.9</c:v>
                </c:pt>
                <c:pt idx="1572" formatCode="#,##0.00">
                  <c:v>1.6</c:v>
                </c:pt>
                <c:pt idx="1573" formatCode="#,##0.00">
                  <c:v>15.3</c:v>
                </c:pt>
                <c:pt idx="1574" formatCode="#,##0.00">
                  <c:v>-13.3</c:v>
                </c:pt>
                <c:pt idx="1575" formatCode="#,##0.00">
                  <c:v>2.7</c:v>
                </c:pt>
                <c:pt idx="1576" formatCode="#,##0.00">
                  <c:v>16.7</c:v>
                </c:pt>
                <c:pt idx="1577" formatCode="#,##0.00">
                  <c:v>14</c:v>
                </c:pt>
                <c:pt idx="1578" formatCode="#,##0.00">
                  <c:v>6.5</c:v>
                </c:pt>
                <c:pt idx="1579" formatCode="#,##0.00">
                  <c:v>-9.1999999999999993</c:v>
                </c:pt>
                <c:pt idx="1580" formatCode="#,##0.00">
                  <c:v>13.2</c:v>
                </c:pt>
                <c:pt idx="1581" formatCode="#,##0.00">
                  <c:v>15.8</c:v>
                </c:pt>
                <c:pt idx="1582" formatCode="#,##0.00">
                  <c:v>26.5</c:v>
                </c:pt>
                <c:pt idx="1583" formatCode="#,##0.00">
                  <c:v>-9.4</c:v>
                </c:pt>
                <c:pt idx="1584" formatCode="#,##0.00">
                  <c:v>5</c:v>
                </c:pt>
                <c:pt idx="1585" formatCode="#,##0.00">
                  <c:v>6.4</c:v>
                </c:pt>
                <c:pt idx="1586" formatCode="#,##0.00">
                  <c:v>6.4</c:v>
                </c:pt>
                <c:pt idx="1587" formatCode="#,##0.00">
                  <c:v>-66.8</c:v>
                </c:pt>
                <c:pt idx="1588" formatCode="#,##0.00">
                  <c:v>179.4</c:v>
                </c:pt>
                <c:pt idx="1589" formatCode="#,##0.00">
                  <c:v>5.0999999999999996</c:v>
                </c:pt>
                <c:pt idx="1590" formatCode="#,##0.00">
                  <c:v>10.4</c:v>
                </c:pt>
                <c:pt idx="1591" formatCode="#,##0.00">
                  <c:v>2.8</c:v>
                </c:pt>
                <c:pt idx="1592" formatCode="#,##0.00">
                  <c:v>7.9</c:v>
                </c:pt>
                <c:pt idx="1593" formatCode="#,##0.00">
                  <c:v>0.2</c:v>
                </c:pt>
                <c:pt idx="1594" formatCode="#,##0.00">
                  <c:v>-5.6</c:v>
                </c:pt>
                <c:pt idx="1595" formatCode="#,##0.00">
                  <c:v>10.9</c:v>
                </c:pt>
                <c:pt idx="1596" formatCode="#,##0.00">
                  <c:v>1.1000000000000001</c:v>
                </c:pt>
                <c:pt idx="1597" formatCode="#,##0.00">
                  <c:v>6.2</c:v>
                </c:pt>
                <c:pt idx="1598" formatCode="#,##0.00">
                  <c:v>-5.6</c:v>
                </c:pt>
                <c:pt idx="1599" formatCode="#,##0.00">
                  <c:v>185.1</c:v>
                </c:pt>
                <c:pt idx="1600" formatCode="#,##0.00">
                  <c:v>3</c:v>
                </c:pt>
                <c:pt idx="1601" formatCode="#,##0.00">
                  <c:v>7.7</c:v>
                </c:pt>
                <c:pt idx="1602" formatCode="#,##0.00">
                  <c:v>-7.1</c:v>
                </c:pt>
                <c:pt idx="1603" formatCode="#,##0.00">
                  <c:v>14.5</c:v>
                </c:pt>
                <c:pt idx="1604" formatCode="#,##0.00">
                  <c:v>9.9</c:v>
                </c:pt>
                <c:pt idx="1605" formatCode="#,##0.00">
                  <c:v>10</c:v>
                </c:pt>
                <c:pt idx="1606" formatCode="#,##0.00">
                  <c:v>1</c:v>
                </c:pt>
                <c:pt idx="1607" formatCode="#,##0.00">
                  <c:v>1.5</c:v>
                </c:pt>
                <c:pt idx="1608" formatCode="#,##0.00">
                  <c:v>1.3</c:v>
                </c:pt>
                <c:pt idx="1609" formatCode="#,##0.00">
                  <c:v>-27.4</c:v>
                </c:pt>
                <c:pt idx="1610" formatCode="#,##0.00">
                  <c:v>4.5999999999999996</c:v>
                </c:pt>
                <c:pt idx="1611" formatCode="#,##0.00">
                  <c:v>5.9</c:v>
                </c:pt>
                <c:pt idx="1612" formatCode="#,##0.00">
                  <c:v>1.8</c:v>
                </c:pt>
                <c:pt idx="1613" formatCode="#,##0.00">
                  <c:v>6</c:v>
                </c:pt>
                <c:pt idx="1614" formatCode="#,##0.00">
                  <c:v>3.9</c:v>
                </c:pt>
                <c:pt idx="1615" formatCode="#,##0.00">
                  <c:v>-36.200000000000003</c:v>
                </c:pt>
                <c:pt idx="1616" formatCode="#,##0.00">
                  <c:v>10.199999999999999</c:v>
                </c:pt>
                <c:pt idx="1617" formatCode="#,##0.00">
                  <c:v>11.6</c:v>
                </c:pt>
                <c:pt idx="1618" formatCode="#,##0.00">
                  <c:v>1.5</c:v>
                </c:pt>
                <c:pt idx="1619" formatCode="#,##0.00">
                  <c:v>2.7</c:v>
                </c:pt>
                <c:pt idx="1620" formatCode="#,##0.00">
                  <c:v>9.9</c:v>
                </c:pt>
                <c:pt idx="1621" formatCode="#,##0.00">
                  <c:v>14.2</c:v>
                </c:pt>
                <c:pt idx="1622" formatCode="#,##0.00">
                  <c:v>-12.7</c:v>
                </c:pt>
                <c:pt idx="1623" formatCode="#,##0.00">
                  <c:v>18.399999999999999</c:v>
                </c:pt>
                <c:pt idx="1624" formatCode="#,##0.00">
                  <c:v>2.5</c:v>
                </c:pt>
                <c:pt idx="1625" formatCode="#,##0.00">
                  <c:v>-5.0999999999999996</c:v>
                </c:pt>
                <c:pt idx="1626" formatCode="#,##0.00">
                  <c:v>0.4</c:v>
                </c:pt>
                <c:pt idx="1627" formatCode="#,##0.00">
                  <c:v>2.1</c:v>
                </c:pt>
                <c:pt idx="1628" formatCode="#,##0.00">
                  <c:v>27</c:v>
                </c:pt>
                <c:pt idx="1629" formatCode="#,##0.00">
                  <c:v>4.9000000000000004</c:v>
                </c:pt>
                <c:pt idx="1630" formatCode="#,##0.00">
                  <c:v>2.7</c:v>
                </c:pt>
                <c:pt idx="1631" formatCode="#,##0.00">
                  <c:v>10.3</c:v>
                </c:pt>
                <c:pt idx="1632" formatCode="#,##0.00">
                  <c:v>0.3</c:v>
                </c:pt>
                <c:pt idx="1633" formatCode="#,##0.00">
                  <c:v>12.8</c:v>
                </c:pt>
                <c:pt idx="1634" formatCode="#,##0.00">
                  <c:v>5</c:v>
                </c:pt>
                <c:pt idx="1635" formatCode="#,##0.00">
                  <c:v>7.2</c:v>
                </c:pt>
                <c:pt idx="1636" formatCode="#,##0.00">
                  <c:v>1</c:v>
                </c:pt>
                <c:pt idx="1637" formatCode="#,##0.00">
                  <c:v>0.2</c:v>
                </c:pt>
                <c:pt idx="1638" formatCode="#,##0.00">
                  <c:v>19</c:v>
                </c:pt>
                <c:pt idx="1639" formatCode="#,##0.00">
                  <c:v>8.5</c:v>
                </c:pt>
                <c:pt idx="1640" formatCode="#,##0.00">
                  <c:v>-3.5</c:v>
                </c:pt>
                <c:pt idx="1641" formatCode="#,##0.00">
                  <c:v>10.199999999999999</c:v>
                </c:pt>
                <c:pt idx="1642" formatCode="#,##0.00">
                  <c:v>-2.8</c:v>
                </c:pt>
                <c:pt idx="1643" formatCode="#,##0.00">
                  <c:v>3.1</c:v>
                </c:pt>
                <c:pt idx="1644" formatCode="#,##0.00">
                  <c:v>13.2</c:v>
                </c:pt>
                <c:pt idx="1645" formatCode="#,##0.00">
                  <c:v>3.6</c:v>
                </c:pt>
                <c:pt idx="1646" formatCode="#,##0.00">
                  <c:v>-0.6</c:v>
                </c:pt>
                <c:pt idx="1647" formatCode="#,##0.00">
                  <c:v>-3.2</c:v>
                </c:pt>
                <c:pt idx="1648" formatCode="#,##0.00">
                  <c:v>6.6</c:v>
                </c:pt>
                <c:pt idx="1649" formatCode="#,##0.00">
                  <c:v>2.9</c:v>
                </c:pt>
                <c:pt idx="1650" formatCode="#,##0.00">
                  <c:v>-1.9</c:v>
                </c:pt>
                <c:pt idx="1651" formatCode="#,##0.00">
                  <c:v>1.4</c:v>
                </c:pt>
                <c:pt idx="1652" formatCode="#,##0.00">
                  <c:v>18.3</c:v>
                </c:pt>
                <c:pt idx="1653" formatCode="#,##0.00">
                  <c:v>22.2</c:v>
                </c:pt>
                <c:pt idx="1654" formatCode="#,##0.00">
                  <c:v>15.1</c:v>
                </c:pt>
                <c:pt idx="1655" formatCode="#,##0.00">
                  <c:v>0.2</c:v>
                </c:pt>
                <c:pt idx="1656" formatCode="#,##0.00">
                  <c:v>4.5</c:v>
                </c:pt>
                <c:pt idx="1657" formatCode="#,##0.00">
                  <c:v>3.1</c:v>
                </c:pt>
                <c:pt idx="1658" formatCode="#,##0.00">
                  <c:v>20</c:v>
                </c:pt>
                <c:pt idx="1659" formatCode="#,##0.00">
                  <c:v>6.9</c:v>
                </c:pt>
                <c:pt idx="1660" formatCode="#,##0.00">
                  <c:v>-14.5</c:v>
                </c:pt>
                <c:pt idx="1661" formatCode="#,##0.00">
                  <c:v>9.1999999999999993</c:v>
                </c:pt>
                <c:pt idx="1662" formatCode="#,##0.00">
                  <c:v>8.9</c:v>
                </c:pt>
                <c:pt idx="1663" formatCode="#,##0.00">
                  <c:v>15.7</c:v>
                </c:pt>
                <c:pt idx="1664" formatCode="#,##0.00">
                  <c:v>8.8000000000000007</c:v>
                </c:pt>
                <c:pt idx="1665" formatCode="#,##0.00">
                  <c:v>17.100000000000001</c:v>
                </c:pt>
                <c:pt idx="1666" formatCode="#,##0.00">
                  <c:v>-6.5</c:v>
                </c:pt>
                <c:pt idx="1667" formatCode="#,##0.00">
                  <c:v>-25.6</c:v>
                </c:pt>
                <c:pt idx="1668" formatCode="#,##0.00">
                  <c:v>3.5</c:v>
                </c:pt>
                <c:pt idx="1669" formatCode="#,##0.00">
                  <c:v>2.7</c:v>
                </c:pt>
                <c:pt idx="1670" formatCode="#,##0.00">
                  <c:v>3.8</c:v>
                </c:pt>
                <c:pt idx="1671" formatCode="#,##0.00">
                  <c:v>9.1</c:v>
                </c:pt>
                <c:pt idx="1672" formatCode="#,##0.00">
                  <c:v>19.5</c:v>
                </c:pt>
                <c:pt idx="1673" formatCode="#,##0.00">
                  <c:v>0</c:v>
                </c:pt>
                <c:pt idx="1674" formatCode="#,##0.00">
                  <c:v>1.9</c:v>
                </c:pt>
                <c:pt idx="1675" formatCode="#,##0.00">
                  <c:v>-0.6</c:v>
                </c:pt>
                <c:pt idx="1676" formatCode="#,##0.00">
                  <c:v>7.1</c:v>
                </c:pt>
                <c:pt idx="1677" formatCode="#,##0.00">
                  <c:v>9.3000000000000007</c:v>
                </c:pt>
                <c:pt idx="1678" formatCode="#,##0.00">
                  <c:v>2.1</c:v>
                </c:pt>
                <c:pt idx="1679" formatCode="#,##0.00">
                  <c:v>5.5</c:v>
                </c:pt>
                <c:pt idx="1680" formatCode="#,##0.00">
                  <c:v>-50.2</c:v>
                </c:pt>
                <c:pt idx="1681" formatCode="#,##0.00">
                  <c:v>31.6</c:v>
                </c:pt>
                <c:pt idx="1682" formatCode="#,##0.00">
                  <c:v>6.3</c:v>
                </c:pt>
                <c:pt idx="1683" formatCode="#,##0.00">
                  <c:v>8.6999999999999993</c:v>
                </c:pt>
                <c:pt idx="1684" formatCode="#,##0.00">
                  <c:v>-3.1</c:v>
                </c:pt>
                <c:pt idx="1685" formatCode="#,##0.00">
                  <c:v>-57.2</c:v>
                </c:pt>
                <c:pt idx="1686" formatCode="#,##0.00">
                  <c:v>20.399999999999999</c:v>
                </c:pt>
                <c:pt idx="1687" formatCode="#,##0.00">
                  <c:v>14.8</c:v>
                </c:pt>
                <c:pt idx="1688" formatCode="#,##0.00">
                  <c:v>7.1</c:v>
                </c:pt>
                <c:pt idx="1689" formatCode="#,##0.00">
                  <c:v>-88.5</c:v>
                </c:pt>
                <c:pt idx="1690" formatCode="#,##0.00">
                  <c:v>6.2</c:v>
                </c:pt>
                <c:pt idx="1691" formatCode="#,##0.00">
                  <c:v>4</c:v>
                </c:pt>
                <c:pt idx="1692" formatCode="#,##0.00">
                  <c:v>18</c:v>
                </c:pt>
                <c:pt idx="1693" formatCode="#,##0.00">
                  <c:v>13.9</c:v>
                </c:pt>
                <c:pt idx="1694" formatCode="#,##0.00">
                  <c:v>10.4</c:v>
                </c:pt>
                <c:pt idx="1695" formatCode="#,##0.00">
                  <c:v>4.3</c:v>
                </c:pt>
                <c:pt idx="1696" formatCode="#,##0.00">
                  <c:v>27.3</c:v>
                </c:pt>
                <c:pt idx="1697" formatCode="#,##0.00">
                  <c:v>0.4</c:v>
                </c:pt>
                <c:pt idx="1698" formatCode="#,##0.00">
                  <c:v>-163.1</c:v>
                </c:pt>
                <c:pt idx="1699" formatCode="#,##0.00">
                  <c:v>10.8</c:v>
                </c:pt>
                <c:pt idx="1700" formatCode="#,##0.00">
                  <c:v>4</c:v>
                </c:pt>
                <c:pt idx="1701" formatCode="#,##0.00">
                  <c:v>6.3</c:v>
                </c:pt>
                <c:pt idx="1702" formatCode="#,##0.00">
                  <c:v>5.6</c:v>
                </c:pt>
                <c:pt idx="1703" formatCode="#,##0.00">
                  <c:v>9.6999999999999993</c:v>
                </c:pt>
                <c:pt idx="1704" formatCode="#,##0.00">
                  <c:v>2.6</c:v>
                </c:pt>
                <c:pt idx="1705" formatCode="#,##0.00">
                  <c:v>-25.8</c:v>
                </c:pt>
                <c:pt idx="1706" formatCode="#,##0.00">
                  <c:v>0.6</c:v>
                </c:pt>
                <c:pt idx="1707" formatCode="#,##0.00">
                  <c:v>10.7</c:v>
                </c:pt>
                <c:pt idx="1708" formatCode="#,##0.00">
                  <c:v>19.8</c:v>
                </c:pt>
                <c:pt idx="1709" formatCode="#,##0.00">
                  <c:v>0.1</c:v>
                </c:pt>
                <c:pt idx="1710" formatCode="#,##0.00">
                  <c:v>-78.400000000000006</c:v>
                </c:pt>
                <c:pt idx="1711" formatCode="#,##0.00">
                  <c:v>-14.9</c:v>
                </c:pt>
                <c:pt idx="1712" formatCode="#,##0.00">
                  <c:v>-2.9</c:v>
                </c:pt>
                <c:pt idx="1713" formatCode="#,##0.00">
                  <c:v>-21.5</c:v>
                </c:pt>
                <c:pt idx="1714" formatCode="#,##0.00">
                  <c:v>6.9</c:v>
                </c:pt>
                <c:pt idx="1715" formatCode="#,##0.00">
                  <c:v>2.2000000000000002</c:v>
                </c:pt>
                <c:pt idx="1716" formatCode="#,##0.00">
                  <c:v>3.7</c:v>
                </c:pt>
                <c:pt idx="1717" formatCode="#,##0.00">
                  <c:v>15.3</c:v>
                </c:pt>
                <c:pt idx="1718" formatCode="#,##0.00">
                  <c:v>1.1000000000000001</c:v>
                </c:pt>
                <c:pt idx="1719" formatCode="#,##0.00">
                  <c:v>-1245.2</c:v>
                </c:pt>
                <c:pt idx="1720" formatCode="#,##0.00">
                  <c:v>0.2</c:v>
                </c:pt>
                <c:pt idx="1721" formatCode="#,##0.00">
                  <c:v>-2.2000000000000002</c:v>
                </c:pt>
                <c:pt idx="1722" formatCode="#,##0.00">
                  <c:v>5</c:v>
                </c:pt>
                <c:pt idx="1723" formatCode="#,##0.00">
                  <c:v>-6.1</c:v>
                </c:pt>
                <c:pt idx="1724" formatCode="#,##0.00">
                  <c:v>8.5</c:v>
                </c:pt>
                <c:pt idx="1725" formatCode="#,##0.00">
                  <c:v>9.6</c:v>
                </c:pt>
                <c:pt idx="1726" formatCode="#,##0.00">
                  <c:v>-1.1000000000000001</c:v>
                </c:pt>
                <c:pt idx="1727" formatCode="#,##0.00">
                  <c:v>5.5</c:v>
                </c:pt>
                <c:pt idx="1728" formatCode="#,##0.00">
                  <c:v>4.9000000000000004</c:v>
                </c:pt>
                <c:pt idx="1729" formatCode="#,##0.00">
                  <c:v>26.2</c:v>
                </c:pt>
                <c:pt idx="1730" formatCode="#,##0.00">
                  <c:v>-4.2</c:v>
                </c:pt>
                <c:pt idx="1731" formatCode="#,##0.00">
                  <c:v>-21.4</c:v>
                </c:pt>
                <c:pt idx="1732" formatCode="#,##0.00">
                  <c:v>2.5</c:v>
                </c:pt>
                <c:pt idx="1733" formatCode="#,##0.00">
                  <c:v>0.4</c:v>
                </c:pt>
                <c:pt idx="1734" formatCode="#,##0.00">
                  <c:v>-46.7</c:v>
                </c:pt>
                <c:pt idx="1735" formatCode="#,##0.00">
                  <c:v>-15.8</c:v>
                </c:pt>
                <c:pt idx="1736" formatCode="#,##0.00">
                  <c:v>2</c:v>
                </c:pt>
                <c:pt idx="1737" formatCode="#,##0.00">
                  <c:v>6.8</c:v>
                </c:pt>
                <c:pt idx="1738" formatCode="#,##0.00">
                  <c:v>-4.5999999999999996</c:v>
                </c:pt>
                <c:pt idx="1739" formatCode="#,##0.00">
                  <c:v>4.0999999999999996</c:v>
                </c:pt>
                <c:pt idx="1740" formatCode="#,##0.00">
                  <c:v>-0.9</c:v>
                </c:pt>
                <c:pt idx="1741" formatCode="#,##0.00">
                  <c:v>92.6</c:v>
                </c:pt>
                <c:pt idx="1742" formatCode="#,##0.00">
                  <c:v>6.3</c:v>
                </c:pt>
                <c:pt idx="1743" formatCode="#,##0.00">
                  <c:v>7.7</c:v>
                </c:pt>
                <c:pt idx="1744" formatCode="#,##0.00">
                  <c:v>7.7</c:v>
                </c:pt>
                <c:pt idx="1745" formatCode="#,##0.00">
                  <c:v>6.2</c:v>
                </c:pt>
                <c:pt idx="1746" formatCode="#,##0.00">
                  <c:v>6.6</c:v>
                </c:pt>
                <c:pt idx="1747" formatCode="#,##0.00">
                  <c:v>4.7</c:v>
                </c:pt>
                <c:pt idx="1748" formatCode="#,##0.00">
                  <c:v>-7.6</c:v>
                </c:pt>
                <c:pt idx="1749" formatCode="#,##0.00">
                  <c:v>5.0999999999999996</c:v>
                </c:pt>
                <c:pt idx="1750" formatCode="#,##0.00">
                  <c:v>17.7</c:v>
                </c:pt>
                <c:pt idx="1751" formatCode="#,##0.00">
                  <c:v>1.6</c:v>
                </c:pt>
                <c:pt idx="1752" formatCode="#,##0.00">
                  <c:v>-18.2</c:v>
                </c:pt>
                <c:pt idx="1753" formatCode="#,##0.00">
                  <c:v>5.4</c:v>
                </c:pt>
                <c:pt idx="1754" formatCode="#,##0.00">
                  <c:v>3</c:v>
                </c:pt>
                <c:pt idx="1755" formatCode="#,##0.00">
                  <c:v>35.799999999999997</c:v>
                </c:pt>
                <c:pt idx="1756" formatCode="#,##0.00">
                  <c:v>7.7</c:v>
                </c:pt>
                <c:pt idx="1757" formatCode="#,##0.00">
                  <c:v>-19</c:v>
                </c:pt>
                <c:pt idx="1758" formatCode="#,##0.00">
                  <c:v>-3.1</c:v>
                </c:pt>
                <c:pt idx="1759" formatCode="#,##0.00">
                  <c:v>22.2</c:v>
                </c:pt>
                <c:pt idx="1760" formatCode="#,##0.00">
                  <c:v>16.899999999999999</c:v>
                </c:pt>
                <c:pt idx="1761" formatCode="#,##0.00">
                  <c:v>3.3</c:v>
                </c:pt>
                <c:pt idx="1762" formatCode="#,##0.00">
                  <c:v>14.9</c:v>
                </c:pt>
                <c:pt idx="1763" formatCode="#,##0.00">
                  <c:v>0.2</c:v>
                </c:pt>
                <c:pt idx="1764" formatCode="#,##0.00">
                  <c:v>3.8</c:v>
                </c:pt>
                <c:pt idx="1765" formatCode="#,##0.00">
                  <c:v>-19.100000000000001</c:v>
                </c:pt>
                <c:pt idx="1766" formatCode="#,##0.00">
                  <c:v>52.1</c:v>
                </c:pt>
                <c:pt idx="1767" formatCode="#,##0.00">
                  <c:v>5.8</c:v>
                </c:pt>
                <c:pt idx="1768" formatCode="#,##0.00">
                  <c:v>-21.7</c:v>
                </c:pt>
                <c:pt idx="1769" formatCode="#,##0.00">
                  <c:v>7</c:v>
                </c:pt>
                <c:pt idx="1770" formatCode="#,##0.00">
                  <c:v>3.8</c:v>
                </c:pt>
                <c:pt idx="1771" formatCode="#,##0.00">
                  <c:v>-16.8</c:v>
                </c:pt>
                <c:pt idx="1772" formatCode="#,##0.00">
                  <c:v>-6.4</c:v>
                </c:pt>
                <c:pt idx="1773" formatCode="#,##0.00">
                  <c:v>-5.7</c:v>
                </c:pt>
                <c:pt idx="1774" formatCode="#,##0.00">
                  <c:v>7.1</c:v>
                </c:pt>
                <c:pt idx="1775" formatCode="#,##0.00">
                  <c:v>9.6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029-4298-98E8-80B7D4AA32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3128472"/>
        <c:axId val="413128864"/>
      </c:scatterChart>
      <c:valAx>
        <c:axId val="413128472"/>
        <c:scaling>
          <c:orientation val="minMax"/>
          <c:max val="1200"/>
        </c:scaling>
        <c:delete val="0"/>
        <c:axPos val="b"/>
        <c:numFmt formatCode="#,##0" sourceLinked="0"/>
        <c:majorTickMark val="none"/>
        <c:minorTickMark val="none"/>
        <c:tickLblPos val="none"/>
        <c:crossAx val="413128864"/>
        <c:crosses val="autoZero"/>
        <c:crossBetween val="midCat"/>
      </c:valAx>
      <c:valAx>
        <c:axId val="413128864"/>
        <c:scaling>
          <c:orientation val="minMax"/>
          <c:max val="30"/>
          <c:min val="-30"/>
        </c:scaling>
        <c:delete val="0"/>
        <c:axPos val="l"/>
        <c:majorGridlines>
          <c:spPr>
            <a:ln w="3175"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9525"/>
        </c:spPr>
        <c:txPr>
          <a:bodyPr/>
          <a:lstStyle/>
          <a:p>
            <a:pPr>
              <a:defRPr sz="1050" b="0" i="0" baseline="0">
                <a:latin typeface="Verdana" panose="020B0604030504040204" pitchFamily="34" charset="0"/>
              </a:defRPr>
            </a:pPr>
            <a:endParaRPr lang="fi-FI"/>
          </a:p>
        </c:txPr>
        <c:crossAx val="413128472"/>
        <c:crosses val="autoZero"/>
        <c:crossBetween val="midCat"/>
        <c:majorUnit val="5"/>
        <c:minorUnit val="1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fi-FI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038217129782724E-2"/>
          <c:y val="2.522458765417834E-2"/>
          <c:w val="0.77327458358284096"/>
          <c:h val="0.94369900261192341"/>
        </c:manualLayout>
      </c:layout>
      <c:scatterChart>
        <c:scatterStyle val="lineMarker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Sarake2</c:v>
                </c:pt>
              </c:strCache>
            </c:strRef>
          </c:tx>
          <c:spPr>
            <a:ln w="47625">
              <a:noFill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yVal>
            <c:numRef>
              <c:f>Taul1!$B$2:$B$1766</c:f>
              <c:numCache>
                <c:formatCode>General</c:formatCode>
                <c:ptCount val="1765"/>
                <c:pt idx="2" formatCode="0.00">
                  <c:v>4.3</c:v>
                </c:pt>
                <c:pt idx="3" formatCode="0.00">
                  <c:v>10.6</c:v>
                </c:pt>
                <c:pt idx="4" formatCode="0.00">
                  <c:v>11.7</c:v>
                </c:pt>
                <c:pt idx="5" formatCode="0.00">
                  <c:v>1.2</c:v>
                </c:pt>
                <c:pt idx="6" formatCode="0.00">
                  <c:v>3.9</c:v>
                </c:pt>
                <c:pt idx="7" formatCode="0.00">
                  <c:v>20.399999999999999</c:v>
                </c:pt>
                <c:pt idx="8" formatCode="0.00">
                  <c:v>17.3</c:v>
                </c:pt>
                <c:pt idx="9" formatCode="0.00">
                  <c:v>-85</c:v>
                </c:pt>
                <c:pt idx="10" formatCode="0.00">
                  <c:v>7.9</c:v>
                </c:pt>
                <c:pt idx="11" formatCode="0.00">
                  <c:v>15.7</c:v>
                </c:pt>
                <c:pt idx="12" formatCode="0.00">
                  <c:v>-335.1</c:v>
                </c:pt>
                <c:pt idx="13" formatCode="0.00">
                  <c:v>18.2</c:v>
                </c:pt>
                <c:pt idx="14" formatCode="0.00">
                  <c:v>12.9</c:v>
                </c:pt>
                <c:pt idx="15" formatCode="0.00">
                  <c:v>46.3</c:v>
                </c:pt>
                <c:pt idx="16" formatCode="0.00">
                  <c:v>22.5</c:v>
                </c:pt>
                <c:pt idx="17" formatCode="0.00">
                  <c:v>59.6</c:v>
                </c:pt>
                <c:pt idx="18" formatCode="0.00">
                  <c:v>63.3</c:v>
                </c:pt>
                <c:pt idx="19" formatCode="0.00">
                  <c:v>5.4</c:v>
                </c:pt>
                <c:pt idx="20" formatCode="0.00">
                  <c:v>14.2</c:v>
                </c:pt>
                <c:pt idx="21" formatCode="0.00">
                  <c:v>69.8</c:v>
                </c:pt>
                <c:pt idx="22" formatCode="0.00">
                  <c:v>9</c:v>
                </c:pt>
                <c:pt idx="23" formatCode="0.00">
                  <c:v>88.2</c:v>
                </c:pt>
                <c:pt idx="24" formatCode="0.00">
                  <c:v>-2.7</c:v>
                </c:pt>
                <c:pt idx="25" formatCode="0.00">
                  <c:v>29.8</c:v>
                </c:pt>
                <c:pt idx="26" formatCode="0.00">
                  <c:v>120.5</c:v>
                </c:pt>
                <c:pt idx="27" formatCode="0.00">
                  <c:v>12.8</c:v>
                </c:pt>
                <c:pt idx="28" formatCode="0.00">
                  <c:v>17.399999999999999</c:v>
                </c:pt>
                <c:pt idx="29" formatCode="0.00">
                  <c:v>1.1000000000000001</c:v>
                </c:pt>
                <c:pt idx="30" formatCode="0.00">
                  <c:v>41</c:v>
                </c:pt>
                <c:pt idx="31" formatCode="0.00">
                  <c:v>8.9</c:v>
                </c:pt>
                <c:pt idx="32" formatCode="0.00">
                  <c:v>0</c:v>
                </c:pt>
                <c:pt idx="33" formatCode="0.00">
                  <c:v>5.4</c:v>
                </c:pt>
                <c:pt idx="34" formatCode="0.00">
                  <c:v>12.7</c:v>
                </c:pt>
                <c:pt idx="35" formatCode="0.00">
                  <c:v>-49</c:v>
                </c:pt>
                <c:pt idx="36" formatCode="0.00">
                  <c:v>3.3</c:v>
                </c:pt>
                <c:pt idx="37" formatCode="0.00">
                  <c:v>8.9</c:v>
                </c:pt>
                <c:pt idx="38" formatCode="0.00">
                  <c:v>-60.4</c:v>
                </c:pt>
                <c:pt idx="39" formatCode="0.00">
                  <c:v>-6</c:v>
                </c:pt>
                <c:pt idx="40" formatCode="0.00">
                  <c:v>6.7</c:v>
                </c:pt>
                <c:pt idx="41" formatCode="0.00">
                  <c:v>107.5</c:v>
                </c:pt>
                <c:pt idx="42" formatCode="0.00">
                  <c:v>27.3</c:v>
                </c:pt>
                <c:pt idx="43" formatCode="0.00">
                  <c:v>24.1</c:v>
                </c:pt>
                <c:pt idx="44" formatCode="0.00">
                  <c:v>13.4</c:v>
                </c:pt>
                <c:pt idx="45" formatCode="0.00">
                  <c:v>-10.199999999999999</c:v>
                </c:pt>
                <c:pt idx="46" formatCode="0.00">
                  <c:v>19.5</c:v>
                </c:pt>
                <c:pt idx="47" formatCode="0.00">
                  <c:v>5.3</c:v>
                </c:pt>
                <c:pt idx="48" formatCode="0.00">
                  <c:v>-26.5</c:v>
                </c:pt>
                <c:pt idx="49" formatCode="0.00">
                  <c:v>14.4</c:v>
                </c:pt>
                <c:pt idx="50" formatCode="0.00">
                  <c:v>13.9</c:v>
                </c:pt>
                <c:pt idx="51" formatCode="0.00">
                  <c:v>35.4</c:v>
                </c:pt>
                <c:pt idx="52" formatCode="0.00">
                  <c:v>15.9</c:v>
                </c:pt>
                <c:pt idx="53" formatCode="0.00">
                  <c:v>-133.80000000000001</c:v>
                </c:pt>
                <c:pt idx="54" formatCode="0.00">
                  <c:v>-8.9</c:v>
                </c:pt>
                <c:pt idx="55" formatCode="0.00">
                  <c:v>29.9</c:v>
                </c:pt>
                <c:pt idx="56" formatCode="0.00">
                  <c:v>-93.7</c:v>
                </c:pt>
                <c:pt idx="57" formatCode="0.00">
                  <c:v>22.6</c:v>
                </c:pt>
                <c:pt idx="58" formatCode="0.00">
                  <c:v>11.1</c:v>
                </c:pt>
                <c:pt idx="59" formatCode="0.00">
                  <c:v>10.1</c:v>
                </c:pt>
                <c:pt idx="60" formatCode="0.00">
                  <c:v>6.8</c:v>
                </c:pt>
                <c:pt idx="61" formatCode="0.00">
                  <c:v>10.1</c:v>
                </c:pt>
                <c:pt idx="62" formatCode="0.00">
                  <c:v>-3.1</c:v>
                </c:pt>
                <c:pt idx="63" formatCode="0.00">
                  <c:v>12.9</c:v>
                </c:pt>
                <c:pt idx="64" formatCode="0.00">
                  <c:v>9.9</c:v>
                </c:pt>
                <c:pt idx="65" formatCode="0.00">
                  <c:v>30.3</c:v>
                </c:pt>
                <c:pt idx="66" formatCode="0.00">
                  <c:v>4.2</c:v>
                </c:pt>
                <c:pt idx="67" formatCode="0.00">
                  <c:v>10</c:v>
                </c:pt>
                <c:pt idx="68" formatCode="0.00">
                  <c:v>21.2</c:v>
                </c:pt>
                <c:pt idx="69" formatCode="0.00">
                  <c:v>11.1</c:v>
                </c:pt>
                <c:pt idx="70" formatCode="0.00">
                  <c:v>27.2</c:v>
                </c:pt>
                <c:pt idx="71" formatCode="0.00">
                  <c:v>10.4</c:v>
                </c:pt>
                <c:pt idx="72" formatCode="0.00">
                  <c:v>-17.399999999999999</c:v>
                </c:pt>
                <c:pt idx="73" formatCode="0.00">
                  <c:v>12.3</c:v>
                </c:pt>
                <c:pt idx="74" formatCode="0.00">
                  <c:v>28.9</c:v>
                </c:pt>
                <c:pt idx="75" formatCode="0.00">
                  <c:v>12.8</c:v>
                </c:pt>
                <c:pt idx="76" formatCode="0.00">
                  <c:v>9</c:v>
                </c:pt>
                <c:pt idx="77" formatCode="0.00">
                  <c:v>-3.2</c:v>
                </c:pt>
                <c:pt idx="78" formatCode="0.00">
                  <c:v>10</c:v>
                </c:pt>
                <c:pt idx="79" formatCode="0.00">
                  <c:v>7.9</c:v>
                </c:pt>
                <c:pt idx="80" formatCode="0.00">
                  <c:v>1.5</c:v>
                </c:pt>
                <c:pt idx="81" formatCode="0.00">
                  <c:v>6.3</c:v>
                </c:pt>
                <c:pt idx="82" formatCode="0.00">
                  <c:v>10.199999999999999</c:v>
                </c:pt>
                <c:pt idx="83" formatCode="0.00">
                  <c:v>17.7</c:v>
                </c:pt>
                <c:pt idx="84" formatCode="0.00">
                  <c:v>38.700000000000003</c:v>
                </c:pt>
                <c:pt idx="85" formatCode="0.00">
                  <c:v>19.5</c:v>
                </c:pt>
                <c:pt idx="86" formatCode="0.00">
                  <c:v>8.9</c:v>
                </c:pt>
                <c:pt idx="87" formatCode="0.00">
                  <c:v>13.5</c:v>
                </c:pt>
                <c:pt idx="88" formatCode="0.00">
                  <c:v>50.8</c:v>
                </c:pt>
                <c:pt idx="89" formatCode="0.00">
                  <c:v>-28.4</c:v>
                </c:pt>
                <c:pt idx="90" formatCode="0.00">
                  <c:v>42.6</c:v>
                </c:pt>
                <c:pt idx="91" formatCode="0.00">
                  <c:v>7.8</c:v>
                </c:pt>
                <c:pt idx="92" formatCode="0.00">
                  <c:v>663.5</c:v>
                </c:pt>
                <c:pt idx="93" formatCode="0.00">
                  <c:v>40.700000000000003</c:v>
                </c:pt>
                <c:pt idx="94" formatCode="0.00">
                  <c:v>23.2</c:v>
                </c:pt>
                <c:pt idx="95" formatCode="0.00">
                  <c:v>-7.1</c:v>
                </c:pt>
                <c:pt idx="96" formatCode="0.00">
                  <c:v>95.9</c:v>
                </c:pt>
                <c:pt idx="97" formatCode="0.00">
                  <c:v>76</c:v>
                </c:pt>
                <c:pt idx="98" formatCode="0.00">
                  <c:v>-2.5</c:v>
                </c:pt>
                <c:pt idx="99" formatCode="0.00">
                  <c:v>-110.3</c:v>
                </c:pt>
                <c:pt idx="100" formatCode="0.00">
                  <c:v>0</c:v>
                </c:pt>
                <c:pt idx="101" formatCode="0.00">
                  <c:v>19.2</c:v>
                </c:pt>
                <c:pt idx="102" formatCode="0.00">
                  <c:v>2</c:v>
                </c:pt>
                <c:pt idx="103" formatCode="0.00">
                  <c:v>11.9</c:v>
                </c:pt>
                <c:pt idx="104" formatCode="0.00">
                  <c:v>17.100000000000001</c:v>
                </c:pt>
                <c:pt idx="105" formatCode="0.00">
                  <c:v>1.4</c:v>
                </c:pt>
                <c:pt idx="106" formatCode="0.00">
                  <c:v>26.4</c:v>
                </c:pt>
                <c:pt idx="107" formatCode="0.00">
                  <c:v>10.8</c:v>
                </c:pt>
                <c:pt idx="108" formatCode="0.00">
                  <c:v>27.1</c:v>
                </c:pt>
                <c:pt idx="109" formatCode="0.00">
                  <c:v>19</c:v>
                </c:pt>
                <c:pt idx="110" formatCode="0.00">
                  <c:v>29.6</c:v>
                </c:pt>
                <c:pt idx="111" formatCode="0.00">
                  <c:v>8.9</c:v>
                </c:pt>
                <c:pt idx="112" formatCode="0.00">
                  <c:v>38.200000000000003</c:v>
                </c:pt>
                <c:pt idx="113" formatCode="0.00">
                  <c:v>17.7</c:v>
                </c:pt>
                <c:pt idx="114" formatCode="0.00">
                  <c:v>58.9</c:v>
                </c:pt>
                <c:pt idx="115" formatCode="0.00">
                  <c:v>-21</c:v>
                </c:pt>
                <c:pt idx="116" formatCode="0.00">
                  <c:v>6.7</c:v>
                </c:pt>
                <c:pt idx="117" formatCode="0.00">
                  <c:v>3.1</c:v>
                </c:pt>
                <c:pt idx="118" formatCode="0.00">
                  <c:v>30.5</c:v>
                </c:pt>
                <c:pt idx="119" formatCode="0.00">
                  <c:v>2</c:v>
                </c:pt>
                <c:pt idx="120" formatCode="0.00">
                  <c:v>24.1</c:v>
                </c:pt>
                <c:pt idx="121" formatCode="0.00">
                  <c:v>37.4</c:v>
                </c:pt>
                <c:pt idx="122" formatCode="0.00">
                  <c:v>-3.8</c:v>
                </c:pt>
                <c:pt idx="123" formatCode="0.00">
                  <c:v>44.5</c:v>
                </c:pt>
                <c:pt idx="124" formatCode="0.00">
                  <c:v>15.1</c:v>
                </c:pt>
                <c:pt idx="125" formatCode="0.00">
                  <c:v>9.9</c:v>
                </c:pt>
                <c:pt idx="126" formatCode="0.00">
                  <c:v>5.3</c:v>
                </c:pt>
                <c:pt idx="127" formatCode="0.00">
                  <c:v>25.3</c:v>
                </c:pt>
                <c:pt idx="128" formatCode="0.00">
                  <c:v>6.6</c:v>
                </c:pt>
                <c:pt idx="129" formatCode="0.00">
                  <c:v>7.1</c:v>
                </c:pt>
                <c:pt idx="130" formatCode="0.00">
                  <c:v>-6.5</c:v>
                </c:pt>
                <c:pt idx="131" formatCode="0.00">
                  <c:v>4.5999999999999996</c:v>
                </c:pt>
                <c:pt idx="132" formatCode="0.00">
                  <c:v>22.6</c:v>
                </c:pt>
                <c:pt idx="133" formatCode="0.00">
                  <c:v>21.8</c:v>
                </c:pt>
                <c:pt idx="134" formatCode="0.00">
                  <c:v>22.4</c:v>
                </c:pt>
                <c:pt idx="135" formatCode="0.00">
                  <c:v>18.899999999999999</c:v>
                </c:pt>
                <c:pt idx="136" formatCode="0.00">
                  <c:v>5.2</c:v>
                </c:pt>
                <c:pt idx="137" formatCode="0.00">
                  <c:v>18.100000000000001</c:v>
                </c:pt>
                <c:pt idx="138" formatCode="0.00">
                  <c:v>7.2</c:v>
                </c:pt>
                <c:pt idx="139" formatCode="0.00">
                  <c:v>15.2</c:v>
                </c:pt>
                <c:pt idx="140" formatCode="0.00">
                  <c:v>29.1</c:v>
                </c:pt>
                <c:pt idx="141" formatCode="0.00">
                  <c:v>-7</c:v>
                </c:pt>
                <c:pt idx="142" formatCode="0.00">
                  <c:v>12</c:v>
                </c:pt>
                <c:pt idx="143" formatCode="0.00">
                  <c:v>-0.8</c:v>
                </c:pt>
                <c:pt idx="144" formatCode="0.00">
                  <c:v>-33.1</c:v>
                </c:pt>
                <c:pt idx="145" formatCode="0.00">
                  <c:v>35.200000000000003</c:v>
                </c:pt>
                <c:pt idx="146" formatCode="0.00">
                  <c:v>83.2</c:v>
                </c:pt>
                <c:pt idx="147" formatCode="0.00">
                  <c:v>-1.6</c:v>
                </c:pt>
                <c:pt idx="148" formatCode="0.00">
                  <c:v>10.4</c:v>
                </c:pt>
                <c:pt idx="149" formatCode="0.00">
                  <c:v>-6.4</c:v>
                </c:pt>
                <c:pt idx="150" formatCode="0.00">
                  <c:v>5.0999999999999996</c:v>
                </c:pt>
                <c:pt idx="151" formatCode="0.00">
                  <c:v>-89.8</c:v>
                </c:pt>
                <c:pt idx="152" formatCode="0.00">
                  <c:v>25.4</c:v>
                </c:pt>
                <c:pt idx="153" formatCode="0.00">
                  <c:v>6</c:v>
                </c:pt>
                <c:pt idx="154" formatCode="0.00">
                  <c:v>-2.4</c:v>
                </c:pt>
                <c:pt idx="155" formatCode="0.00">
                  <c:v>14.3</c:v>
                </c:pt>
                <c:pt idx="156" formatCode="0.00">
                  <c:v>39.700000000000003</c:v>
                </c:pt>
                <c:pt idx="157" formatCode="0.00">
                  <c:v>4.3</c:v>
                </c:pt>
                <c:pt idx="158" formatCode="0.00">
                  <c:v>55.4</c:v>
                </c:pt>
                <c:pt idx="159" formatCode="0.00">
                  <c:v>2.2000000000000002</c:v>
                </c:pt>
                <c:pt idx="160" formatCode="0.00">
                  <c:v>69.900000000000006</c:v>
                </c:pt>
                <c:pt idx="161" formatCode="0.00">
                  <c:v>19.5</c:v>
                </c:pt>
                <c:pt idx="162" formatCode="0.00">
                  <c:v>17.3</c:v>
                </c:pt>
                <c:pt idx="163" formatCode="0.00">
                  <c:v>17.399999999999999</c:v>
                </c:pt>
                <c:pt idx="164" formatCode="0.00">
                  <c:v>-14.6</c:v>
                </c:pt>
                <c:pt idx="165" formatCode="0.00">
                  <c:v>-14.8</c:v>
                </c:pt>
                <c:pt idx="166" formatCode="0.00">
                  <c:v>32.1</c:v>
                </c:pt>
                <c:pt idx="167" formatCode="0.00">
                  <c:v>1.5</c:v>
                </c:pt>
                <c:pt idx="168" formatCode="0.00">
                  <c:v>143.5</c:v>
                </c:pt>
                <c:pt idx="169" formatCode="0.00">
                  <c:v>-3.2</c:v>
                </c:pt>
                <c:pt idx="170" formatCode="0.00">
                  <c:v>-1</c:v>
                </c:pt>
                <c:pt idx="171" formatCode="0.00">
                  <c:v>78.7</c:v>
                </c:pt>
                <c:pt idx="172" formatCode="0.00">
                  <c:v>11.5</c:v>
                </c:pt>
                <c:pt idx="173" formatCode="0.00">
                  <c:v>-7.7</c:v>
                </c:pt>
                <c:pt idx="174" formatCode="0.00">
                  <c:v>5.2</c:v>
                </c:pt>
                <c:pt idx="175" formatCode="0.00">
                  <c:v>20.5</c:v>
                </c:pt>
                <c:pt idx="176" formatCode="0.00">
                  <c:v>18</c:v>
                </c:pt>
                <c:pt idx="177" formatCode="0.00">
                  <c:v>27</c:v>
                </c:pt>
                <c:pt idx="178" formatCode="0.00">
                  <c:v>0.7</c:v>
                </c:pt>
                <c:pt idx="179" formatCode="0.00">
                  <c:v>111.4</c:v>
                </c:pt>
                <c:pt idx="180" formatCode="0.00">
                  <c:v>-0.7</c:v>
                </c:pt>
                <c:pt idx="181" formatCode="0.00">
                  <c:v>-36</c:v>
                </c:pt>
                <c:pt idx="182" formatCode="0.00">
                  <c:v>49</c:v>
                </c:pt>
                <c:pt idx="183" formatCode="0.00">
                  <c:v>13.6</c:v>
                </c:pt>
                <c:pt idx="184" formatCode="0.00">
                  <c:v>18.8</c:v>
                </c:pt>
                <c:pt idx="185" formatCode="0.00">
                  <c:v>33.1</c:v>
                </c:pt>
                <c:pt idx="186" formatCode="0.00">
                  <c:v>238.1</c:v>
                </c:pt>
                <c:pt idx="187" formatCode="0.00">
                  <c:v>7.5</c:v>
                </c:pt>
                <c:pt idx="188" formatCode="0.00">
                  <c:v>58.7</c:v>
                </c:pt>
                <c:pt idx="189" formatCode="0.00">
                  <c:v>32.799999999999997</c:v>
                </c:pt>
                <c:pt idx="190" formatCode="0.00">
                  <c:v>27.4</c:v>
                </c:pt>
                <c:pt idx="191" formatCode="0.00">
                  <c:v>18.8</c:v>
                </c:pt>
                <c:pt idx="192" formatCode="0.00">
                  <c:v>7.3</c:v>
                </c:pt>
                <c:pt idx="193" formatCode="0.00">
                  <c:v>-36.299999999999997</c:v>
                </c:pt>
                <c:pt idx="194" formatCode="0.00">
                  <c:v>0.9</c:v>
                </c:pt>
                <c:pt idx="195" formatCode="0.00">
                  <c:v>81.8</c:v>
                </c:pt>
                <c:pt idx="196" formatCode="0.00">
                  <c:v>-2.7</c:v>
                </c:pt>
                <c:pt idx="197" formatCode="0.00">
                  <c:v>2.6</c:v>
                </c:pt>
                <c:pt idx="198" formatCode="0.00">
                  <c:v>2.7</c:v>
                </c:pt>
                <c:pt idx="199" formatCode="0.00">
                  <c:v>17.600000000000001</c:v>
                </c:pt>
                <c:pt idx="200" formatCode="0.00">
                  <c:v>-15.8</c:v>
                </c:pt>
                <c:pt idx="201" formatCode="0.00">
                  <c:v>5</c:v>
                </c:pt>
                <c:pt idx="202" formatCode="0.00">
                  <c:v>13.9</c:v>
                </c:pt>
                <c:pt idx="203" formatCode="0.00">
                  <c:v>44.2</c:v>
                </c:pt>
                <c:pt idx="204" formatCode="0.00">
                  <c:v>-9.6999999999999993</c:v>
                </c:pt>
                <c:pt idx="205" formatCode="0.00">
                  <c:v>7.1</c:v>
                </c:pt>
                <c:pt idx="206" formatCode="0.00">
                  <c:v>13.2</c:v>
                </c:pt>
                <c:pt idx="207" formatCode="0.00">
                  <c:v>-38.299999999999997</c:v>
                </c:pt>
                <c:pt idx="208" formatCode="0.00">
                  <c:v>5.9</c:v>
                </c:pt>
                <c:pt idx="209" formatCode="0.00">
                  <c:v>11.3</c:v>
                </c:pt>
                <c:pt idx="210" formatCode="0.00">
                  <c:v>15.9</c:v>
                </c:pt>
                <c:pt idx="211" formatCode="0.00">
                  <c:v>3.5</c:v>
                </c:pt>
                <c:pt idx="212" formatCode="0.00">
                  <c:v>4.3</c:v>
                </c:pt>
                <c:pt idx="213" formatCode="0.00">
                  <c:v>4.5999999999999996</c:v>
                </c:pt>
                <c:pt idx="214" formatCode="0.00">
                  <c:v>3.4</c:v>
                </c:pt>
                <c:pt idx="215" formatCode="0.00">
                  <c:v>17.2</c:v>
                </c:pt>
                <c:pt idx="216" formatCode="0.00">
                  <c:v>-3.7</c:v>
                </c:pt>
                <c:pt idx="217" formatCode="0.00">
                  <c:v>28.9</c:v>
                </c:pt>
                <c:pt idx="218" formatCode="0.00">
                  <c:v>-5.3</c:v>
                </c:pt>
                <c:pt idx="219" formatCode="0.00">
                  <c:v>18.3</c:v>
                </c:pt>
                <c:pt idx="220" formatCode="0.00">
                  <c:v>16.399999999999999</c:v>
                </c:pt>
                <c:pt idx="221" formatCode="0.00">
                  <c:v>117.1</c:v>
                </c:pt>
                <c:pt idx="222" formatCode="0.00">
                  <c:v>34.9</c:v>
                </c:pt>
                <c:pt idx="223" formatCode="0.00">
                  <c:v>60.5</c:v>
                </c:pt>
                <c:pt idx="224" formatCode="0.00">
                  <c:v>-4.5</c:v>
                </c:pt>
                <c:pt idx="225" formatCode="0.00">
                  <c:v>31.6</c:v>
                </c:pt>
                <c:pt idx="226" formatCode="0.00">
                  <c:v>-0.1</c:v>
                </c:pt>
                <c:pt idx="227" formatCode="0.00">
                  <c:v>6.4</c:v>
                </c:pt>
                <c:pt idx="228" formatCode="0.00">
                  <c:v>-6.3</c:v>
                </c:pt>
                <c:pt idx="229" formatCode="0.00">
                  <c:v>5.7</c:v>
                </c:pt>
                <c:pt idx="230" formatCode="0.00">
                  <c:v>9.1999999999999993</c:v>
                </c:pt>
                <c:pt idx="231" formatCode="0.00">
                  <c:v>22.1</c:v>
                </c:pt>
                <c:pt idx="232" formatCode="0.00">
                  <c:v>71.8</c:v>
                </c:pt>
                <c:pt idx="233" formatCode="0.00">
                  <c:v>3.2</c:v>
                </c:pt>
                <c:pt idx="234" formatCode="0.00">
                  <c:v>-2.2999999999999998</c:v>
                </c:pt>
                <c:pt idx="235" formatCode="0.00">
                  <c:v>-10.199999999999999</c:v>
                </c:pt>
                <c:pt idx="236" formatCode="0.00">
                  <c:v>16.3</c:v>
                </c:pt>
                <c:pt idx="237" formatCode="0.00">
                  <c:v>15.7</c:v>
                </c:pt>
                <c:pt idx="238" formatCode="0.00">
                  <c:v>-22.7</c:v>
                </c:pt>
                <c:pt idx="239" formatCode="0.00">
                  <c:v>49.4</c:v>
                </c:pt>
                <c:pt idx="240" formatCode="0.00">
                  <c:v>50.4</c:v>
                </c:pt>
                <c:pt idx="241" formatCode="0.00">
                  <c:v>20.100000000000001</c:v>
                </c:pt>
                <c:pt idx="242" formatCode="0.00">
                  <c:v>-42.8</c:v>
                </c:pt>
                <c:pt idx="243" formatCode="0.00">
                  <c:v>4.7</c:v>
                </c:pt>
                <c:pt idx="244" formatCode="0.00">
                  <c:v>18.100000000000001</c:v>
                </c:pt>
                <c:pt idx="245" formatCode="0.00">
                  <c:v>12.1</c:v>
                </c:pt>
                <c:pt idx="246" formatCode="0.00">
                  <c:v>-17.2</c:v>
                </c:pt>
                <c:pt idx="247" formatCode="0.00">
                  <c:v>11.8</c:v>
                </c:pt>
                <c:pt idx="248" formatCode="0.00">
                  <c:v>-17.8</c:v>
                </c:pt>
                <c:pt idx="249" formatCode="0.00">
                  <c:v>12.7</c:v>
                </c:pt>
                <c:pt idx="250" formatCode="0.00">
                  <c:v>32.799999999999997</c:v>
                </c:pt>
                <c:pt idx="251" formatCode="0.00">
                  <c:v>1.9</c:v>
                </c:pt>
                <c:pt idx="252" formatCode="0.00">
                  <c:v>72.8</c:v>
                </c:pt>
                <c:pt idx="253" formatCode="0.00">
                  <c:v>-6.5</c:v>
                </c:pt>
                <c:pt idx="254" formatCode="0.00">
                  <c:v>9.4</c:v>
                </c:pt>
                <c:pt idx="255" formatCode="0.00">
                  <c:v>22.4</c:v>
                </c:pt>
                <c:pt idx="256" formatCode="0.00">
                  <c:v>3.2</c:v>
                </c:pt>
                <c:pt idx="257" formatCode="0.00">
                  <c:v>25.3</c:v>
                </c:pt>
                <c:pt idx="258" formatCode="0.00">
                  <c:v>5.0999999999999996</c:v>
                </c:pt>
                <c:pt idx="259" formatCode="0.00">
                  <c:v>1.6</c:v>
                </c:pt>
                <c:pt idx="260" formatCode="0.00">
                  <c:v>33.1</c:v>
                </c:pt>
                <c:pt idx="261" formatCode="0.00">
                  <c:v>26.1</c:v>
                </c:pt>
                <c:pt idx="262" formatCode="0.00">
                  <c:v>51.8</c:v>
                </c:pt>
                <c:pt idx="263" formatCode="0.00">
                  <c:v>37.1</c:v>
                </c:pt>
                <c:pt idx="264" formatCode="0.00">
                  <c:v>2</c:v>
                </c:pt>
                <c:pt idx="265" formatCode="0.00">
                  <c:v>34.299999999999997</c:v>
                </c:pt>
                <c:pt idx="266" formatCode="0.00">
                  <c:v>36.6</c:v>
                </c:pt>
                <c:pt idx="267" formatCode="0.00">
                  <c:v>114.7</c:v>
                </c:pt>
                <c:pt idx="268" formatCode="0.00">
                  <c:v>1.9</c:v>
                </c:pt>
                <c:pt idx="269" formatCode="0.00">
                  <c:v>34.5</c:v>
                </c:pt>
                <c:pt idx="270" formatCode="0.00">
                  <c:v>45</c:v>
                </c:pt>
                <c:pt idx="271" formatCode="0.00">
                  <c:v>52.3</c:v>
                </c:pt>
                <c:pt idx="272" formatCode="0.00">
                  <c:v>36</c:v>
                </c:pt>
                <c:pt idx="273" formatCode="0.00">
                  <c:v>29.8</c:v>
                </c:pt>
                <c:pt idx="274" formatCode="0.00">
                  <c:v>12.2</c:v>
                </c:pt>
                <c:pt idx="275" formatCode="0.00">
                  <c:v>6.7</c:v>
                </c:pt>
                <c:pt idx="276" formatCode="0.00">
                  <c:v>1</c:v>
                </c:pt>
                <c:pt idx="277" formatCode="0.00">
                  <c:v>-138.9</c:v>
                </c:pt>
                <c:pt idx="278" formatCode="0.00">
                  <c:v>11.4</c:v>
                </c:pt>
                <c:pt idx="279" formatCode="0.00">
                  <c:v>-0.7</c:v>
                </c:pt>
                <c:pt idx="280" formatCode="0.00">
                  <c:v>42.3</c:v>
                </c:pt>
                <c:pt idx="281" formatCode="0.00">
                  <c:v>43.1</c:v>
                </c:pt>
                <c:pt idx="282" formatCode="0.00">
                  <c:v>12.3</c:v>
                </c:pt>
                <c:pt idx="283" formatCode="0.00">
                  <c:v>25.8</c:v>
                </c:pt>
                <c:pt idx="284" formatCode="0.00">
                  <c:v>-60.6</c:v>
                </c:pt>
                <c:pt idx="285" formatCode="0.00">
                  <c:v>25.8</c:v>
                </c:pt>
                <c:pt idx="286" formatCode="0.00">
                  <c:v>-1.7</c:v>
                </c:pt>
                <c:pt idx="287" formatCode="0.00">
                  <c:v>24.8</c:v>
                </c:pt>
                <c:pt idx="288" formatCode="0.00">
                  <c:v>9.4</c:v>
                </c:pt>
                <c:pt idx="289" formatCode="0.00">
                  <c:v>15.5</c:v>
                </c:pt>
                <c:pt idx="290" formatCode="0.00">
                  <c:v>0.4</c:v>
                </c:pt>
                <c:pt idx="291" formatCode="0.00">
                  <c:v>2.8</c:v>
                </c:pt>
                <c:pt idx="292" formatCode="0.00">
                  <c:v>3.4</c:v>
                </c:pt>
                <c:pt idx="293" formatCode="0.00">
                  <c:v>69.099999999999994</c:v>
                </c:pt>
                <c:pt idx="294" formatCode="0.00">
                  <c:v>34.9</c:v>
                </c:pt>
                <c:pt idx="295" formatCode="0.00">
                  <c:v>-15.2</c:v>
                </c:pt>
                <c:pt idx="296" formatCode="0.00">
                  <c:v>7</c:v>
                </c:pt>
                <c:pt idx="297" formatCode="0.00">
                  <c:v>89.7</c:v>
                </c:pt>
                <c:pt idx="298" formatCode="0.00">
                  <c:v>1.6</c:v>
                </c:pt>
                <c:pt idx="299" formatCode="0.00">
                  <c:v>17.100000000000001</c:v>
                </c:pt>
                <c:pt idx="300" formatCode="0.00">
                  <c:v>19</c:v>
                </c:pt>
                <c:pt idx="301" formatCode="0.00">
                  <c:v>30</c:v>
                </c:pt>
                <c:pt idx="302" formatCode="0.00">
                  <c:v>0.8</c:v>
                </c:pt>
                <c:pt idx="303" formatCode="0.00">
                  <c:v>9.6</c:v>
                </c:pt>
                <c:pt idx="304" formatCode="0.00">
                  <c:v>34.299999999999997</c:v>
                </c:pt>
                <c:pt idx="305" formatCode="0.00">
                  <c:v>40.4</c:v>
                </c:pt>
                <c:pt idx="306" formatCode="0.00">
                  <c:v>6.5</c:v>
                </c:pt>
                <c:pt idx="307" formatCode="0.00">
                  <c:v>2.8</c:v>
                </c:pt>
                <c:pt idx="308" formatCode="0.00">
                  <c:v>14.9</c:v>
                </c:pt>
                <c:pt idx="309" formatCode="0.00">
                  <c:v>-23.6</c:v>
                </c:pt>
                <c:pt idx="310" formatCode="0.00">
                  <c:v>30.1</c:v>
                </c:pt>
                <c:pt idx="311" formatCode="0.00">
                  <c:v>23.2</c:v>
                </c:pt>
                <c:pt idx="312" formatCode="0.00">
                  <c:v>20.399999999999999</c:v>
                </c:pt>
                <c:pt idx="313" formatCode="0.00">
                  <c:v>42.2</c:v>
                </c:pt>
                <c:pt idx="314" formatCode="0.00">
                  <c:v>43.6</c:v>
                </c:pt>
                <c:pt idx="315" formatCode="0.00">
                  <c:v>22.3</c:v>
                </c:pt>
                <c:pt idx="316" formatCode="0.00">
                  <c:v>24.3</c:v>
                </c:pt>
                <c:pt idx="317" formatCode="0.00">
                  <c:v>39.700000000000003</c:v>
                </c:pt>
                <c:pt idx="318" formatCode="0.00">
                  <c:v>13.3</c:v>
                </c:pt>
                <c:pt idx="319" formatCode="0.00">
                  <c:v>4.9000000000000004</c:v>
                </c:pt>
                <c:pt idx="320" formatCode="0.00">
                  <c:v>-5</c:v>
                </c:pt>
                <c:pt idx="321" formatCode="0.00">
                  <c:v>-1</c:v>
                </c:pt>
                <c:pt idx="322" formatCode="0.00">
                  <c:v>133.69999999999999</c:v>
                </c:pt>
                <c:pt idx="323" formatCode="0.00">
                  <c:v>17.8</c:v>
                </c:pt>
                <c:pt idx="324" formatCode="0.00">
                  <c:v>34</c:v>
                </c:pt>
                <c:pt idx="325" formatCode="0.00">
                  <c:v>13.7</c:v>
                </c:pt>
                <c:pt idx="326" formatCode="0.00">
                  <c:v>14</c:v>
                </c:pt>
                <c:pt idx="327" formatCode="0.00">
                  <c:v>10.8</c:v>
                </c:pt>
                <c:pt idx="328" formatCode="0.00">
                  <c:v>28.1</c:v>
                </c:pt>
                <c:pt idx="329" formatCode="0.00">
                  <c:v>33</c:v>
                </c:pt>
                <c:pt idx="330" formatCode="0.00">
                  <c:v>18.600000000000001</c:v>
                </c:pt>
                <c:pt idx="331" formatCode="0.00">
                  <c:v>17.8</c:v>
                </c:pt>
                <c:pt idx="332" formatCode="0.00">
                  <c:v>30.1</c:v>
                </c:pt>
                <c:pt idx="333" formatCode="0.00">
                  <c:v>23.4</c:v>
                </c:pt>
                <c:pt idx="334" formatCode="0.00">
                  <c:v>8.6999999999999993</c:v>
                </c:pt>
                <c:pt idx="335" formatCode="0.00">
                  <c:v>39.1</c:v>
                </c:pt>
                <c:pt idx="336" formatCode="0.00">
                  <c:v>68.7</c:v>
                </c:pt>
                <c:pt idx="337" formatCode="0.00">
                  <c:v>6.4</c:v>
                </c:pt>
                <c:pt idx="338" formatCode="0.00">
                  <c:v>-91.3</c:v>
                </c:pt>
                <c:pt idx="339" formatCode="0.00">
                  <c:v>49.2</c:v>
                </c:pt>
                <c:pt idx="340" formatCode="0.00">
                  <c:v>13.3</c:v>
                </c:pt>
                <c:pt idx="341" formatCode="0.00">
                  <c:v>42.2</c:v>
                </c:pt>
                <c:pt idx="342" formatCode="0.00">
                  <c:v>10.4</c:v>
                </c:pt>
                <c:pt idx="343" formatCode="0.00">
                  <c:v>59.6</c:v>
                </c:pt>
                <c:pt idx="344" formatCode="0.00">
                  <c:v>26.7</c:v>
                </c:pt>
                <c:pt idx="345" formatCode="0.00">
                  <c:v>8.1999999999999993</c:v>
                </c:pt>
                <c:pt idx="346" formatCode="0.00">
                  <c:v>6.4</c:v>
                </c:pt>
                <c:pt idx="347" formatCode="0.00">
                  <c:v>0.7</c:v>
                </c:pt>
                <c:pt idx="348" formatCode="0.00">
                  <c:v>25.1</c:v>
                </c:pt>
                <c:pt idx="349" formatCode="0.00">
                  <c:v>-10.1</c:v>
                </c:pt>
                <c:pt idx="350" formatCode="0.00">
                  <c:v>21.9</c:v>
                </c:pt>
                <c:pt idx="351" formatCode="0.00">
                  <c:v>-35.1</c:v>
                </c:pt>
                <c:pt idx="352" formatCode="0.00">
                  <c:v>3.4</c:v>
                </c:pt>
                <c:pt idx="353" formatCode="0.00">
                  <c:v>32.700000000000003</c:v>
                </c:pt>
                <c:pt idx="354" formatCode="0.00">
                  <c:v>26.2</c:v>
                </c:pt>
                <c:pt idx="355" formatCode="0.00">
                  <c:v>49.5</c:v>
                </c:pt>
                <c:pt idx="356" formatCode="0.00">
                  <c:v>-132</c:v>
                </c:pt>
                <c:pt idx="357" formatCode="0.00">
                  <c:v>-29.1</c:v>
                </c:pt>
                <c:pt idx="358" formatCode="0.00">
                  <c:v>9.3000000000000007</c:v>
                </c:pt>
                <c:pt idx="359" formatCode="0.00">
                  <c:v>5.3</c:v>
                </c:pt>
                <c:pt idx="360" formatCode="0.00">
                  <c:v>45.9</c:v>
                </c:pt>
                <c:pt idx="361" formatCode="0.00">
                  <c:v>5.6</c:v>
                </c:pt>
                <c:pt idx="362" formatCode="0.00">
                  <c:v>4</c:v>
                </c:pt>
                <c:pt idx="363" formatCode="0.00">
                  <c:v>65.8</c:v>
                </c:pt>
                <c:pt idx="364" formatCode="0.00">
                  <c:v>3.6</c:v>
                </c:pt>
                <c:pt idx="365" formatCode="0.00">
                  <c:v>8.9</c:v>
                </c:pt>
                <c:pt idx="366" formatCode="0.00">
                  <c:v>92.8</c:v>
                </c:pt>
                <c:pt idx="367" formatCode="0.00">
                  <c:v>6.6</c:v>
                </c:pt>
                <c:pt idx="368" formatCode="0.00">
                  <c:v>13.3</c:v>
                </c:pt>
                <c:pt idx="369" formatCode="0.00">
                  <c:v>24.4</c:v>
                </c:pt>
                <c:pt idx="370" formatCode="0.00">
                  <c:v>7.7</c:v>
                </c:pt>
                <c:pt idx="371" formatCode="0.00">
                  <c:v>53.3</c:v>
                </c:pt>
                <c:pt idx="372" formatCode="0.00">
                  <c:v>-31692.400000000001</c:v>
                </c:pt>
                <c:pt idx="373" formatCode="0.00">
                  <c:v>19</c:v>
                </c:pt>
                <c:pt idx="374" formatCode="0.00">
                  <c:v>31.2</c:v>
                </c:pt>
                <c:pt idx="375" formatCode="0.00">
                  <c:v>-12.5</c:v>
                </c:pt>
                <c:pt idx="376" formatCode="0.00">
                  <c:v>57.5</c:v>
                </c:pt>
                <c:pt idx="377" formatCode="0.00">
                  <c:v>7.4</c:v>
                </c:pt>
                <c:pt idx="378" formatCode="0.00">
                  <c:v>-31.3</c:v>
                </c:pt>
                <c:pt idx="379" formatCode="0.00">
                  <c:v>-0.6</c:v>
                </c:pt>
                <c:pt idx="380" formatCode="0.00">
                  <c:v>8.3000000000000007</c:v>
                </c:pt>
                <c:pt idx="381" formatCode="0.00">
                  <c:v>8.8000000000000007</c:v>
                </c:pt>
                <c:pt idx="382" formatCode="0.00">
                  <c:v>32</c:v>
                </c:pt>
                <c:pt idx="383" formatCode="0.00">
                  <c:v>3.4</c:v>
                </c:pt>
                <c:pt idx="384" formatCode="0.00">
                  <c:v>29</c:v>
                </c:pt>
                <c:pt idx="385" formatCode="0.00">
                  <c:v>27.1</c:v>
                </c:pt>
                <c:pt idx="386" formatCode="0.00">
                  <c:v>25.4</c:v>
                </c:pt>
                <c:pt idx="387" formatCode="0.00">
                  <c:v>2.2999999999999998</c:v>
                </c:pt>
                <c:pt idx="388" formatCode="0.00">
                  <c:v>30.1</c:v>
                </c:pt>
                <c:pt idx="389" formatCode="0.00">
                  <c:v>0.9</c:v>
                </c:pt>
                <c:pt idx="390" formatCode="0.00">
                  <c:v>2.7</c:v>
                </c:pt>
                <c:pt idx="391" formatCode="0.00">
                  <c:v>16.100000000000001</c:v>
                </c:pt>
                <c:pt idx="392" formatCode="0.00">
                  <c:v>14.7</c:v>
                </c:pt>
                <c:pt idx="393" formatCode="0.00">
                  <c:v>23</c:v>
                </c:pt>
                <c:pt idx="394" formatCode="0.00">
                  <c:v>31.2</c:v>
                </c:pt>
                <c:pt idx="395" formatCode="0.00">
                  <c:v>32.200000000000003</c:v>
                </c:pt>
                <c:pt idx="396" formatCode="0.00">
                  <c:v>16.8</c:v>
                </c:pt>
                <c:pt idx="397" formatCode="0.00">
                  <c:v>25.8</c:v>
                </c:pt>
                <c:pt idx="398" formatCode="0.00">
                  <c:v>-508.3</c:v>
                </c:pt>
                <c:pt idx="399" formatCode="0.00">
                  <c:v>7.1</c:v>
                </c:pt>
                <c:pt idx="400" formatCode="0.00">
                  <c:v>24.7</c:v>
                </c:pt>
                <c:pt idx="401" formatCode="0.00">
                  <c:v>21.2</c:v>
                </c:pt>
                <c:pt idx="402" formatCode="0.00">
                  <c:v>-1.3</c:v>
                </c:pt>
                <c:pt idx="403" formatCode="0.00">
                  <c:v>0.4</c:v>
                </c:pt>
                <c:pt idx="404" formatCode="0.00">
                  <c:v>13.2</c:v>
                </c:pt>
                <c:pt idx="405" formatCode="0.00">
                  <c:v>-36.4</c:v>
                </c:pt>
                <c:pt idx="406" formatCode="0.00">
                  <c:v>27.4</c:v>
                </c:pt>
                <c:pt idx="407" formatCode="0.00">
                  <c:v>20.7</c:v>
                </c:pt>
                <c:pt idx="408" formatCode="0.00">
                  <c:v>-8</c:v>
                </c:pt>
                <c:pt idx="409" formatCode="0.00">
                  <c:v>48.5</c:v>
                </c:pt>
                <c:pt idx="410" formatCode="0.00">
                  <c:v>16.899999999999999</c:v>
                </c:pt>
                <c:pt idx="411" formatCode="0.00">
                  <c:v>41.4</c:v>
                </c:pt>
                <c:pt idx="412" formatCode="0.00">
                  <c:v>-32.1</c:v>
                </c:pt>
                <c:pt idx="413" formatCode="0.00">
                  <c:v>40.5</c:v>
                </c:pt>
                <c:pt idx="414" formatCode="0.00">
                  <c:v>16.3</c:v>
                </c:pt>
                <c:pt idx="415" formatCode="0.00">
                  <c:v>171.4</c:v>
                </c:pt>
                <c:pt idx="416" formatCode="0.00">
                  <c:v>21.8</c:v>
                </c:pt>
                <c:pt idx="417" formatCode="0.00">
                  <c:v>8.3000000000000007</c:v>
                </c:pt>
                <c:pt idx="418" formatCode="0.00">
                  <c:v>16.899999999999999</c:v>
                </c:pt>
                <c:pt idx="419" formatCode="0.00">
                  <c:v>82.7</c:v>
                </c:pt>
                <c:pt idx="420" formatCode="0.00">
                  <c:v>48.6</c:v>
                </c:pt>
                <c:pt idx="421" formatCode="0.00">
                  <c:v>9.8000000000000007</c:v>
                </c:pt>
                <c:pt idx="422" formatCode="0.00">
                  <c:v>5.5</c:v>
                </c:pt>
                <c:pt idx="423" formatCode="0.00">
                  <c:v>3.2</c:v>
                </c:pt>
                <c:pt idx="424" formatCode="0.00">
                  <c:v>-42.4</c:v>
                </c:pt>
                <c:pt idx="425" formatCode="0.00">
                  <c:v>12.7</c:v>
                </c:pt>
                <c:pt idx="426" formatCode="0.00">
                  <c:v>46.4</c:v>
                </c:pt>
                <c:pt idx="427" formatCode="0.00">
                  <c:v>7.3</c:v>
                </c:pt>
                <c:pt idx="428" formatCode="0.00">
                  <c:v>2.8</c:v>
                </c:pt>
                <c:pt idx="429" formatCode="0.00">
                  <c:v>3.4</c:v>
                </c:pt>
                <c:pt idx="430" formatCode="0.00">
                  <c:v>5.7</c:v>
                </c:pt>
                <c:pt idx="431" formatCode="0.00">
                  <c:v>51.7</c:v>
                </c:pt>
                <c:pt idx="432" formatCode="0.00">
                  <c:v>-6.3</c:v>
                </c:pt>
                <c:pt idx="433" formatCode="0.00">
                  <c:v>13.2</c:v>
                </c:pt>
                <c:pt idx="434" formatCode="0.00">
                  <c:v>1.3</c:v>
                </c:pt>
                <c:pt idx="435" formatCode="0.00">
                  <c:v>33.5</c:v>
                </c:pt>
                <c:pt idx="436" formatCode="0.00">
                  <c:v>-0.7</c:v>
                </c:pt>
                <c:pt idx="437" formatCode="0.00">
                  <c:v>-45.5</c:v>
                </c:pt>
                <c:pt idx="438" formatCode="0.00">
                  <c:v>30.2</c:v>
                </c:pt>
                <c:pt idx="439" formatCode="0.00">
                  <c:v>12.1</c:v>
                </c:pt>
                <c:pt idx="440" formatCode="0.00">
                  <c:v>14.1</c:v>
                </c:pt>
                <c:pt idx="441" formatCode="0.00">
                  <c:v>0.7</c:v>
                </c:pt>
                <c:pt idx="442" formatCode="0.00">
                  <c:v>-10.1</c:v>
                </c:pt>
                <c:pt idx="443" formatCode="0.00">
                  <c:v>21.7</c:v>
                </c:pt>
                <c:pt idx="444" formatCode="0.00">
                  <c:v>2.5</c:v>
                </c:pt>
                <c:pt idx="445" formatCode="0.00">
                  <c:v>62.1</c:v>
                </c:pt>
                <c:pt idx="446" formatCode="0.00">
                  <c:v>0.4</c:v>
                </c:pt>
                <c:pt idx="447" formatCode="0.00">
                  <c:v>4.5</c:v>
                </c:pt>
                <c:pt idx="448" formatCode="0.00">
                  <c:v>61.1</c:v>
                </c:pt>
                <c:pt idx="449" formatCode="0.00">
                  <c:v>4.5</c:v>
                </c:pt>
                <c:pt idx="450" formatCode="0.00">
                  <c:v>37.200000000000003</c:v>
                </c:pt>
                <c:pt idx="451" formatCode="0.00">
                  <c:v>4.2</c:v>
                </c:pt>
                <c:pt idx="452" formatCode="0.00">
                  <c:v>15.5</c:v>
                </c:pt>
                <c:pt idx="453" formatCode="0.00">
                  <c:v>28.3</c:v>
                </c:pt>
                <c:pt idx="454" formatCode="0.00">
                  <c:v>-14.8</c:v>
                </c:pt>
                <c:pt idx="455" formatCode="0.00">
                  <c:v>-84.6</c:v>
                </c:pt>
                <c:pt idx="456" formatCode="0.00">
                  <c:v>16.5</c:v>
                </c:pt>
                <c:pt idx="457" formatCode="0.00">
                  <c:v>-4.9000000000000004</c:v>
                </c:pt>
                <c:pt idx="458" formatCode="0.00">
                  <c:v>2.2999999999999998</c:v>
                </c:pt>
                <c:pt idx="459" formatCode="0.00">
                  <c:v>15.5</c:v>
                </c:pt>
                <c:pt idx="460" formatCode="0.00">
                  <c:v>56.9</c:v>
                </c:pt>
                <c:pt idx="461" formatCode="0.00">
                  <c:v>9.9</c:v>
                </c:pt>
                <c:pt idx="462" formatCode="0.00">
                  <c:v>-9</c:v>
                </c:pt>
                <c:pt idx="463" formatCode="0.00">
                  <c:v>6.9</c:v>
                </c:pt>
                <c:pt idx="464" formatCode="0.00">
                  <c:v>-18.2</c:v>
                </c:pt>
                <c:pt idx="465" formatCode="0.00">
                  <c:v>19.5</c:v>
                </c:pt>
                <c:pt idx="466" formatCode="0.00">
                  <c:v>20.100000000000001</c:v>
                </c:pt>
                <c:pt idx="467" formatCode="0.00">
                  <c:v>2.4</c:v>
                </c:pt>
                <c:pt idx="468" formatCode="0.00">
                  <c:v>10.9</c:v>
                </c:pt>
                <c:pt idx="469" formatCode="0.00">
                  <c:v>19.8</c:v>
                </c:pt>
                <c:pt idx="470" formatCode="0.00">
                  <c:v>18.2</c:v>
                </c:pt>
                <c:pt idx="471" formatCode="0.00">
                  <c:v>31.6</c:v>
                </c:pt>
                <c:pt idx="472" formatCode="0.00">
                  <c:v>4.8</c:v>
                </c:pt>
                <c:pt idx="473" formatCode="0.00">
                  <c:v>32.200000000000003</c:v>
                </c:pt>
                <c:pt idx="474" formatCode="0.00">
                  <c:v>40.299999999999997</c:v>
                </c:pt>
                <c:pt idx="475" formatCode="0.00">
                  <c:v>93.3</c:v>
                </c:pt>
                <c:pt idx="476" formatCode="0.00">
                  <c:v>14</c:v>
                </c:pt>
                <c:pt idx="477" formatCode="0.00">
                  <c:v>0.5</c:v>
                </c:pt>
                <c:pt idx="478" formatCode="0.00">
                  <c:v>34.299999999999997</c:v>
                </c:pt>
                <c:pt idx="479" formatCode="0.00">
                  <c:v>58.7</c:v>
                </c:pt>
                <c:pt idx="480" formatCode="0.00">
                  <c:v>-14.5</c:v>
                </c:pt>
                <c:pt idx="481" formatCode="0.00">
                  <c:v>13</c:v>
                </c:pt>
                <c:pt idx="482" formatCode="0.00">
                  <c:v>32.799999999999997</c:v>
                </c:pt>
                <c:pt idx="483" formatCode="0.00">
                  <c:v>13.9</c:v>
                </c:pt>
                <c:pt idx="484" formatCode="0.00">
                  <c:v>26.4</c:v>
                </c:pt>
                <c:pt idx="485" formatCode="0.00">
                  <c:v>6</c:v>
                </c:pt>
                <c:pt idx="486" formatCode="0.00">
                  <c:v>-0.1</c:v>
                </c:pt>
                <c:pt idx="487" formatCode="0.00">
                  <c:v>-349.4</c:v>
                </c:pt>
                <c:pt idx="488" formatCode="0.00">
                  <c:v>16.899999999999999</c:v>
                </c:pt>
                <c:pt idx="489" formatCode="0.00">
                  <c:v>21.4</c:v>
                </c:pt>
                <c:pt idx="490" formatCode="0.00">
                  <c:v>15.8</c:v>
                </c:pt>
                <c:pt idx="491" formatCode="0.00">
                  <c:v>12.2</c:v>
                </c:pt>
                <c:pt idx="492" formatCode="0.00">
                  <c:v>22.3</c:v>
                </c:pt>
                <c:pt idx="493" formatCode="0.00">
                  <c:v>-0.7</c:v>
                </c:pt>
                <c:pt idx="494" formatCode="0.00">
                  <c:v>1.1000000000000001</c:v>
                </c:pt>
                <c:pt idx="495" formatCode="0.00">
                  <c:v>-10</c:v>
                </c:pt>
                <c:pt idx="496" formatCode="0.00">
                  <c:v>17.2</c:v>
                </c:pt>
                <c:pt idx="497" formatCode="0.00">
                  <c:v>41.3</c:v>
                </c:pt>
                <c:pt idx="498" formatCode="0.00">
                  <c:v>-46.1</c:v>
                </c:pt>
                <c:pt idx="499" formatCode="0.00">
                  <c:v>21.6</c:v>
                </c:pt>
                <c:pt idx="500" formatCode="0.00">
                  <c:v>-16.5</c:v>
                </c:pt>
                <c:pt idx="501" formatCode="0.00">
                  <c:v>7.1</c:v>
                </c:pt>
                <c:pt idx="502" formatCode="0.00">
                  <c:v>42.4</c:v>
                </c:pt>
                <c:pt idx="503" formatCode="0.00">
                  <c:v>17</c:v>
                </c:pt>
                <c:pt idx="504" formatCode="0.00">
                  <c:v>26.8</c:v>
                </c:pt>
                <c:pt idx="505" formatCode="0.00">
                  <c:v>4.9000000000000004</c:v>
                </c:pt>
                <c:pt idx="506" formatCode="0.00">
                  <c:v>887.8</c:v>
                </c:pt>
                <c:pt idx="507" formatCode="0.00">
                  <c:v>2.9</c:v>
                </c:pt>
                <c:pt idx="508" formatCode="0.00">
                  <c:v>25.4</c:v>
                </c:pt>
                <c:pt idx="509" formatCode="0.00">
                  <c:v>17.2</c:v>
                </c:pt>
                <c:pt idx="510" formatCode="0.00">
                  <c:v>-3.6</c:v>
                </c:pt>
                <c:pt idx="511" formatCode="0.00">
                  <c:v>6.6</c:v>
                </c:pt>
                <c:pt idx="512" formatCode="0.00">
                  <c:v>32.9</c:v>
                </c:pt>
                <c:pt idx="513" formatCode="0.00">
                  <c:v>-13.7</c:v>
                </c:pt>
                <c:pt idx="514" formatCode="0.00">
                  <c:v>23.3</c:v>
                </c:pt>
                <c:pt idx="515" formatCode="0.00">
                  <c:v>1.6</c:v>
                </c:pt>
                <c:pt idx="516" formatCode="0.00">
                  <c:v>-9.1</c:v>
                </c:pt>
                <c:pt idx="517" formatCode="0.00">
                  <c:v>3.5</c:v>
                </c:pt>
                <c:pt idx="518" formatCode="0.00">
                  <c:v>-5.8</c:v>
                </c:pt>
                <c:pt idx="519" formatCode="0.00">
                  <c:v>27.5</c:v>
                </c:pt>
                <c:pt idx="520" formatCode="0.00">
                  <c:v>0.9</c:v>
                </c:pt>
                <c:pt idx="521" formatCode="0.00">
                  <c:v>-67.099999999999994</c:v>
                </c:pt>
                <c:pt idx="522" formatCode="0.00">
                  <c:v>16.2</c:v>
                </c:pt>
                <c:pt idx="523" formatCode="0.00">
                  <c:v>54</c:v>
                </c:pt>
                <c:pt idx="524" formatCode="0.00">
                  <c:v>65.599999999999994</c:v>
                </c:pt>
                <c:pt idx="525" formatCode="0.00">
                  <c:v>2.7</c:v>
                </c:pt>
                <c:pt idx="526" formatCode="0.00">
                  <c:v>22</c:v>
                </c:pt>
                <c:pt idx="527" formatCode="0.00">
                  <c:v>62.3</c:v>
                </c:pt>
                <c:pt idx="528" formatCode="0.00">
                  <c:v>2.2999999999999998</c:v>
                </c:pt>
                <c:pt idx="529" formatCode="0.00">
                  <c:v>14.7</c:v>
                </c:pt>
                <c:pt idx="530" formatCode="0.00">
                  <c:v>1.5</c:v>
                </c:pt>
                <c:pt idx="531" formatCode="0.00">
                  <c:v>23</c:v>
                </c:pt>
                <c:pt idx="532" formatCode="0.00">
                  <c:v>0.9</c:v>
                </c:pt>
                <c:pt idx="533" formatCode="0.00">
                  <c:v>4.7</c:v>
                </c:pt>
                <c:pt idx="534" formatCode="0.00">
                  <c:v>1.7</c:v>
                </c:pt>
                <c:pt idx="535" formatCode="0.00">
                  <c:v>9.4</c:v>
                </c:pt>
                <c:pt idx="536" formatCode="0.00">
                  <c:v>14.8</c:v>
                </c:pt>
                <c:pt idx="537" formatCode="0.00">
                  <c:v>40.9</c:v>
                </c:pt>
                <c:pt idx="538" formatCode="0.00">
                  <c:v>32.6</c:v>
                </c:pt>
                <c:pt idx="539" formatCode="0.00">
                  <c:v>-1.4</c:v>
                </c:pt>
                <c:pt idx="540" formatCode="0.00">
                  <c:v>-11.2</c:v>
                </c:pt>
                <c:pt idx="541" formatCode="0.00">
                  <c:v>37</c:v>
                </c:pt>
                <c:pt idx="542" formatCode="0.00">
                  <c:v>-4.9000000000000004</c:v>
                </c:pt>
                <c:pt idx="543" formatCode="0.00">
                  <c:v>0.9</c:v>
                </c:pt>
                <c:pt idx="544" formatCode="0.00">
                  <c:v>3.8</c:v>
                </c:pt>
                <c:pt idx="545" formatCode="0.00">
                  <c:v>21.6</c:v>
                </c:pt>
                <c:pt idx="546" formatCode="0.00">
                  <c:v>35</c:v>
                </c:pt>
                <c:pt idx="547" formatCode="0.00">
                  <c:v>13</c:v>
                </c:pt>
                <c:pt idx="548" formatCode="0.00">
                  <c:v>-2.2000000000000002</c:v>
                </c:pt>
                <c:pt idx="549" formatCode="0.00">
                  <c:v>-1.2</c:v>
                </c:pt>
                <c:pt idx="550" formatCode="0.00">
                  <c:v>10.5</c:v>
                </c:pt>
                <c:pt idx="551" formatCode="0.00">
                  <c:v>-13.2</c:v>
                </c:pt>
                <c:pt idx="552" formatCode="0.00">
                  <c:v>11.6</c:v>
                </c:pt>
                <c:pt idx="553" formatCode="0.00">
                  <c:v>5.9</c:v>
                </c:pt>
                <c:pt idx="554" formatCode="0.00">
                  <c:v>68</c:v>
                </c:pt>
                <c:pt idx="555" formatCode="0.00">
                  <c:v>142.6</c:v>
                </c:pt>
                <c:pt idx="556" formatCode="0.00">
                  <c:v>-22.3</c:v>
                </c:pt>
                <c:pt idx="557" formatCode="0.00">
                  <c:v>17.600000000000001</c:v>
                </c:pt>
                <c:pt idx="558" formatCode="0.00">
                  <c:v>23.5</c:v>
                </c:pt>
                <c:pt idx="559" formatCode="0.00">
                  <c:v>-5.0999999999999996</c:v>
                </c:pt>
                <c:pt idx="560" formatCode="0.00">
                  <c:v>83.7</c:v>
                </c:pt>
                <c:pt idx="561" formatCode="0.00">
                  <c:v>0.2</c:v>
                </c:pt>
                <c:pt idx="562" formatCode="0.00">
                  <c:v>-135.19999999999999</c:v>
                </c:pt>
                <c:pt idx="563" formatCode="0.00">
                  <c:v>7</c:v>
                </c:pt>
                <c:pt idx="564" formatCode="0.00">
                  <c:v>16.399999999999999</c:v>
                </c:pt>
                <c:pt idx="565" formatCode="0.00">
                  <c:v>17.8</c:v>
                </c:pt>
                <c:pt idx="566" formatCode="0.00">
                  <c:v>7.8</c:v>
                </c:pt>
                <c:pt idx="567" formatCode="0.00">
                  <c:v>79.099999999999994</c:v>
                </c:pt>
                <c:pt idx="568" formatCode="0.00">
                  <c:v>18.2</c:v>
                </c:pt>
                <c:pt idx="569" formatCode="0.00">
                  <c:v>35.4</c:v>
                </c:pt>
                <c:pt idx="570" formatCode="0.00">
                  <c:v>18.7</c:v>
                </c:pt>
                <c:pt idx="571" formatCode="0.00">
                  <c:v>-25</c:v>
                </c:pt>
                <c:pt idx="572" formatCode="0.00">
                  <c:v>7.3</c:v>
                </c:pt>
                <c:pt idx="573" formatCode="0.00">
                  <c:v>9.8000000000000007</c:v>
                </c:pt>
                <c:pt idx="574" formatCode="0.00">
                  <c:v>18.8</c:v>
                </c:pt>
                <c:pt idx="575" formatCode="0.00">
                  <c:v>94.9</c:v>
                </c:pt>
                <c:pt idx="576" formatCode="0.00">
                  <c:v>-9.1999999999999993</c:v>
                </c:pt>
                <c:pt idx="577" formatCode="0.00">
                  <c:v>80.599999999999994</c:v>
                </c:pt>
                <c:pt idx="578" formatCode="0.00">
                  <c:v>15.5</c:v>
                </c:pt>
                <c:pt idx="579" formatCode="0.00">
                  <c:v>-3.7</c:v>
                </c:pt>
                <c:pt idx="580" formatCode="0.00">
                  <c:v>0.7</c:v>
                </c:pt>
                <c:pt idx="581" formatCode="0.00">
                  <c:v>18.399999999999999</c:v>
                </c:pt>
                <c:pt idx="582" formatCode="0.00">
                  <c:v>-9.6</c:v>
                </c:pt>
                <c:pt idx="583" formatCode="0.00">
                  <c:v>4.2</c:v>
                </c:pt>
                <c:pt idx="584" formatCode="0.00">
                  <c:v>-18.7</c:v>
                </c:pt>
                <c:pt idx="585" formatCode="0.00">
                  <c:v>39.299999999999997</c:v>
                </c:pt>
                <c:pt idx="586" formatCode="0.00">
                  <c:v>7.6</c:v>
                </c:pt>
                <c:pt idx="587" formatCode="0.00">
                  <c:v>26.8</c:v>
                </c:pt>
                <c:pt idx="588" formatCode="0.00">
                  <c:v>27</c:v>
                </c:pt>
                <c:pt idx="589" formatCode="0.00">
                  <c:v>6.1</c:v>
                </c:pt>
                <c:pt idx="590" formatCode="0.00">
                  <c:v>9</c:v>
                </c:pt>
                <c:pt idx="591" formatCode="0.00">
                  <c:v>-11.7</c:v>
                </c:pt>
                <c:pt idx="592" formatCode="0.00">
                  <c:v>7.6</c:v>
                </c:pt>
                <c:pt idx="593" formatCode="0.00">
                  <c:v>6.3</c:v>
                </c:pt>
                <c:pt idx="594" formatCode="0.00">
                  <c:v>104</c:v>
                </c:pt>
                <c:pt idx="595" formatCode="0.00">
                  <c:v>31.9</c:v>
                </c:pt>
                <c:pt idx="596" formatCode="0.00">
                  <c:v>5</c:v>
                </c:pt>
                <c:pt idx="597" formatCode="0.00">
                  <c:v>16</c:v>
                </c:pt>
                <c:pt idx="598" formatCode="0.00">
                  <c:v>3.6</c:v>
                </c:pt>
                <c:pt idx="599" formatCode="0.00">
                  <c:v>15.1</c:v>
                </c:pt>
                <c:pt idx="600" formatCode="0.00">
                  <c:v>5.3</c:v>
                </c:pt>
                <c:pt idx="601" formatCode="0.00">
                  <c:v>13.6</c:v>
                </c:pt>
                <c:pt idx="602" formatCode="0.00">
                  <c:v>123.3</c:v>
                </c:pt>
                <c:pt idx="603" formatCode="0.00">
                  <c:v>31.1</c:v>
                </c:pt>
                <c:pt idx="604" formatCode="0.00">
                  <c:v>0.2</c:v>
                </c:pt>
                <c:pt idx="605" formatCode="0.00">
                  <c:v>30.2</c:v>
                </c:pt>
                <c:pt idx="606" formatCode="0.00">
                  <c:v>20.8</c:v>
                </c:pt>
                <c:pt idx="607" formatCode="0.00">
                  <c:v>-34.6</c:v>
                </c:pt>
                <c:pt idx="608" formatCode="0.00">
                  <c:v>19.100000000000001</c:v>
                </c:pt>
                <c:pt idx="609" formatCode="0.00">
                  <c:v>28.2</c:v>
                </c:pt>
                <c:pt idx="610" formatCode="0.00">
                  <c:v>-76</c:v>
                </c:pt>
                <c:pt idx="611" formatCode="0.00">
                  <c:v>15</c:v>
                </c:pt>
                <c:pt idx="612" formatCode="0.00">
                  <c:v>48.5</c:v>
                </c:pt>
                <c:pt idx="613" formatCode="0.00">
                  <c:v>1</c:v>
                </c:pt>
                <c:pt idx="614" formatCode="0.00">
                  <c:v>-33.5</c:v>
                </c:pt>
                <c:pt idx="615" formatCode="0.00">
                  <c:v>6.1</c:v>
                </c:pt>
                <c:pt idx="616" formatCode="0.00">
                  <c:v>3.9</c:v>
                </c:pt>
                <c:pt idx="617" formatCode="0.00">
                  <c:v>11.3</c:v>
                </c:pt>
                <c:pt idx="618" formatCode="0.00">
                  <c:v>55</c:v>
                </c:pt>
                <c:pt idx="619" formatCode="0.00">
                  <c:v>-20.3</c:v>
                </c:pt>
                <c:pt idx="620" formatCode="0.00">
                  <c:v>11.4</c:v>
                </c:pt>
                <c:pt idx="621" formatCode="0.00">
                  <c:v>44.1</c:v>
                </c:pt>
                <c:pt idx="622" formatCode="0.00">
                  <c:v>50.4</c:v>
                </c:pt>
                <c:pt idx="623" formatCode="0.00">
                  <c:v>1.2</c:v>
                </c:pt>
                <c:pt idx="624" formatCode="0.00">
                  <c:v>41.3</c:v>
                </c:pt>
                <c:pt idx="625" formatCode="0.00">
                  <c:v>7</c:v>
                </c:pt>
                <c:pt idx="626" formatCode="0.00">
                  <c:v>40.200000000000003</c:v>
                </c:pt>
                <c:pt idx="627" formatCode="0.00">
                  <c:v>16.600000000000001</c:v>
                </c:pt>
                <c:pt idx="628" formatCode="0.00">
                  <c:v>14</c:v>
                </c:pt>
                <c:pt idx="629" formatCode="0.00">
                  <c:v>8.8000000000000007</c:v>
                </c:pt>
                <c:pt idx="630" formatCode="0.00">
                  <c:v>12.8</c:v>
                </c:pt>
                <c:pt idx="631" formatCode="0.00">
                  <c:v>35.6</c:v>
                </c:pt>
                <c:pt idx="632" formatCode="0.00">
                  <c:v>9.1999999999999993</c:v>
                </c:pt>
                <c:pt idx="633" formatCode="0.00">
                  <c:v>47.1</c:v>
                </c:pt>
                <c:pt idx="634" formatCode="0.00">
                  <c:v>32.9</c:v>
                </c:pt>
                <c:pt idx="635" formatCode="0.00">
                  <c:v>22.1</c:v>
                </c:pt>
                <c:pt idx="636" formatCode="0.00">
                  <c:v>16.3</c:v>
                </c:pt>
                <c:pt idx="637" formatCode="0.00">
                  <c:v>1.3</c:v>
                </c:pt>
                <c:pt idx="638" formatCode="0.00">
                  <c:v>30.2</c:v>
                </c:pt>
                <c:pt idx="639" formatCode="0.00">
                  <c:v>40.9</c:v>
                </c:pt>
                <c:pt idx="640" formatCode="0.00">
                  <c:v>24.8</c:v>
                </c:pt>
                <c:pt idx="641" formatCode="0.00">
                  <c:v>-39</c:v>
                </c:pt>
                <c:pt idx="642" formatCode="0.00">
                  <c:v>32.9</c:v>
                </c:pt>
                <c:pt idx="643" formatCode="0.00">
                  <c:v>1.8</c:v>
                </c:pt>
                <c:pt idx="644" formatCode="0.00">
                  <c:v>-31</c:v>
                </c:pt>
                <c:pt idx="645" formatCode="0.00">
                  <c:v>9.6999999999999993</c:v>
                </c:pt>
                <c:pt idx="646" formatCode="0.00">
                  <c:v>0.1</c:v>
                </c:pt>
                <c:pt idx="647" formatCode="0.00">
                  <c:v>6.2</c:v>
                </c:pt>
                <c:pt idx="648" formatCode="0.00">
                  <c:v>-6.2</c:v>
                </c:pt>
                <c:pt idx="649" formatCode="0.00">
                  <c:v>12.4</c:v>
                </c:pt>
                <c:pt idx="650" formatCode="0.00">
                  <c:v>63.7</c:v>
                </c:pt>
                <c:pt idx="651" formatCode="0.00">
                  <c:v>86.8</c:v>
                </c:pt>
                <c:pt idx="652" formatCode="0.00">
                  <c:v>-18.5</c:v>
                </c:pt>
                <c:pt idx="653" formatCode="0.00">
                  <c:v>13.7</c:v>
                </c:pt>
                <c:pt idx="654" formatCode="0.00">
                  <c:v>76.900000000000006</c:v>
                </c:pt>
                <c:pt idx="655" formatCode="0.00">
                  <c:v>397.7</c:v>
                </c:pt>
                <c:pt idx="656" formatCode="0.00">
                  <c:v>7.9</c:v>
                </c:pt>
                <c:pt idx="657" formatCode="0.00">
                  <c:v>16.899999999999999</c:v>
                </c:pt>
                <c:pt idx="658" formatCode="0.00">
                  <c:v>-0.6</c:v>
                </c:pt>
                <c:pt idx="659" formatCode="0.00">
                  <c:v>13.1</c:v>
                </c:pt>
                <c:pt idx="660" formatCode="0.00">
                  <c:v>5.3</c:v>
                </c:pt>
                <c:pt idx="661" formatCode="0.00">
                  <c:v>-14.8</c:v>
                </c:pt>
                <c:pt idx="662" formatCode="0.00">
                  <c:v>22.7</c:v>
                </c:pt>
                <c:pt idx="663" formatCode="0.00">
                  <c:v>49.2</c:v>
                </c:pt>
                <c:pt idx="664" formatCode="0.00">
                  <c:v>-2</c:v>
                </c:pt>
                <c:pt idx="665" formatCode="0.00">
                  <c:v>18.100000000000001</c:v>
                </c:pt>
                <c:pt idx="666" formatCode="0.00">
                  <c:v>0.9</c:v>
                </c:pt>
                <c:pt idx="667" formatCode="0.00">
                  <c:v>29</c:v>
                </c:pt>
                <c:pt idx="668" formatCode="0.00">
                  <c:v>-27.7</c:v>
                </c:pt>
                <c:pt idx="669" formatCode="0.00">
                  <c:v>1.4</c:v>
                </c:pt>
                <c:pt idx="670" formatCode="0.00">
                  <c:v>227</c:v>
                </c:pt>
                <c:pt idx="671" formatCode="0.00">
                  <c:v>-26.1</c:v>
                </c:pt>
                <c:pt idx="672" formatCode="0.00">
                  <c:v>28.8</c:v>
                </c:pt>
                <c:pt idx="673" formatCode="0.00">
                  <c:v>39.700000000000003</c:v>
                </c:pt>
                <c:pt idx="674" formatCode="0.00">
                  <c:v>3.6</c:v>
                </c:pt>
                <c:pt idx="675" formatCode="0.00">
                  <c:v>20.7</c:v>
                </c:pt>
                <c:pt idx="676" formatCode="0.00">
                  <c:v>3</c:v>
                </c:pt>
                <c:pt idx="677" formatCode="0.00">
                  <c:v>4.3</c:v>
                </c:pt>
                <c:pt idx="678" formatCode="0.00">
                  <c:v>17.8</c:v>
                </c:pt>
                <c:pt idx="679" formatCode="0.00">
                  <c:v>4.0999999999999996</c:v>
                </c:pt>
                <c:pt idx="680" formatCode="0.00">
                  <c:v>-0.4</c:v>
                </c:pt>
                <c:pt idx="681" formatCode="0.00">
                  <c:v>97.2</c:v>
                </c:pt>
                <c:pt idx="682" formatCode="0.00">
                  <c:v>-0.4</c:v>
                </c:pt>
                <c:pt idx="683" formatCode="0.00">
                  <c:v>47.7</c:v>
                </c:pt>
                <c:pt idx="684" formatCode="0.00">
                  <c:v>-4.4000000000000004</c:v>
                </c:pt>
                <c:pt idx="685" formatCode="0.00">
                  <c:v>14.3</c:v>
                </c:pt>
                <c:pt idx="686" formatCode="0.00">
                  <c:v>60.9</c:v>
                </c:pt>
                <c:pt idx="687" formatCode="0.00">
                  <c:v>-9.3000000000000007</c:v>
                </c:pt>
                <c:pt idx="688" formatCode="0.00">
                  <c:v>35.1</c:v>
                </c:pt>
                <c:pt idx="689" formatCode="0.00">
                  <c:v>-7.3</c:v>
                </c:pt>
                <c:pt idx="690" formatCode="0.00">
                  <c:v>66.099999999999994</c:v>
                </c:pt>
                <c:pt idx="691" formatCode="0.00">
                  <c:v>32.6</c:v>
                </c:pt>
                <c:pt idx="692" formatCode="0.00">
                  <c:v>20.6</c:v>
                </c:pt>
                <c:pt idx="693" formatCode="0.00">
                  <c:v>14.2</c:v>
                </c:pt>
                <c:pt idx="694" formatCode="0.00">
                  <c:v>257.5</c:v>
                </c:pt>
                <c:pt idx="695" formatCode="0.00">
                  <c:v>10.3</c:v>
                </c:pt>
                <c:pt idx="696" formatCode="0.00">
                  <c:v>29.7</c:v>
                </c:pt>
                <c:pt idx="697" formatCode="0.00">
                  <c:v>94.9</c:v>
                </c:pt>
                <c:pt idx="698" formatCode="0.00">
                  <c:v>6.2</c:v>
                </c:pt>
                <c:pt idx="699" formatCode="0.00">
                  <c:v>-74.7</c:v>
                </c:pt>
                <c:pt idx="700" formatCode="0.00">
                  <c:v>25.1</c:v>
                </c:pt>
                <c:pt idx="701" formatCode="0.00">
                  <c:v>28.7</c:v>
                </c:pt>
                <c:pt idx="702" formatCode="0.00">
                  <c:v>6.9</c:v>
                </c:pt>
                <c:pt idx="703" formatCode="0.00">
                  <c:v>19.5</c:v>
                </c:pt>
                <c:pt idx="704" formatCode="0.00">
                  <c:v>12.5</c:v>
                </c:pt>
                <c:pt idx="705" formatCode="0.00">
                  <c:v>35.6</c:v>
                </c:pt>
                <c:pt idx="706" formatCode="0.00">
                  <c:v>9.1</c:v>
                </c:pt>
                <c:pt idx="707" formatCode="0.00">
                  <c:v>30.4</c:v>
                </c:pt>
                <c:pt idx="708" formatCode="0.00">
                  <c:v>5.8</c:v>
                </c:pt>
                <c:pt idx="709" formatCode="0.00">
                  <c:v>35.6</c:v>
                </c:pt>
                <c:pt idx="710" formatCode="0.00">
                  <c:v>4.2</c:v>
                </c:pt>
                <c:pt idx="711" formatCode="0.00">
                  <c:v>-0.5</c:v>
                </c:pt>
                <c:pt idx="712" formatCode="0.00">
                  <c:v>13.7</c:v>
                </c:pt>
                <c:pt idx="713" formatCode="0.00">
                  <c:v>4.5999999999999996</c:v>
                </c:pt>
                <c:pt idx="714" formatCode="0.00">
                  <c:v>4.2</c:v>
                </c:pt>
                <c:pt idx="715" formatCode="0.00">
                  <c:v>-19.100000000000001</c:v>
                </c:pt>
                <c:pt idx="716" formatCode="0.00">
                  <c:v>13.6</c:v>
                </c:pt>
                <c:pt idx="717" formatCode="0.00">
                  <c:v>20.7</c:v>
                </c:pt>
                <c:pt idx="718" formatCode="0.00">
                  <c:v>21.1</c:v>
                </c:pt>
                <c:pt idx="719" formatCode="0.00">
                  <c:v>-9.1</c:v>
                </c:pt>
                <c:pt idx="720" formatCode="0.00">
                  <c:v>3.6</c:v>
                </c:pt>
                <c:pt idx="721" formatCode="0.00">
                  <c:v>21.1</c:v>
                </c:pt>
                <c:pt idx="722" formatCode="0.00">
                  <c:v>41.2</c:v>
                </c:pt>
                <c:pt idx="723" formatCode="0.00">
                  <c:v>-32.799999999999997</c:v>
                </c:pt>
                <c:pt idx="724" formatCode="0.00">
                  <c:v>11.8</c:v>
                </c:pt>
                <c:pt idx="725" formatCode="0.00">
                  <c:v>-0.1</c:v>
                </c:pt>
                <c:pt idx="726" formatCode="0.00">
                  <c:v>21</c:v>
                </c:pt>
                <c:pt idx="727" formatCode="0.00">
                  <c:v>471.3</c:v>
                </c:pt>
                <c:pt idx="728" formatCode="0.00">
                  <c:v>30.3</c:v>
                </c:pt>
                <c:pt idx="729" formatCode="0.00">
                  <c:v>-12.8</c:v>
                </c:pt>
                <c:pt idx="730" formatCode="0.00">
                  <c:v>61.1</c:v>
                </c:pt>
                <c:pt idx="731" formatCode="0.00">
                  <c:v>26.6</c:v>
                </c:pt>
                <c:pt idx="732" formatCode="0.00">
                  <c:v>-66.5</c:v>
                </c:pt>
                <c:pt idx="733" formatCode="0.00">
                  <c:v>6.7</c:v>
                </c:pt>
                <c:pt idx="734" formatCode="0.00">
                  <c:v>60.9</c:v>
                </c:pt>
                <c:pt idx="735" formatCode="0.00">
                  <c:v>-22.7</c:v>
                </c:pt>
                <c:pt idx="736" formatCode="0.00">
                  <c:v>0.7</c:v>
                </c:pt>
                <c:pt idx="737" formatCode="0.00">
                  <c:v>13.4</c:v>
                </c:pt>
                <c:pt idx="738" formatCode="0.00">
                  <c:v>13.5</c:v>
                </c:pt>
                <c:pt idx="739" formatCode="0.00">
                  <c:v>-65.599999999999994</c:v>
                </c:pt>
                <c:pt idx="740" formatCode="0.00">
                  <c:v>9.9</c:v>
                </c:pt>
                <c:pt idx="741" formatCode="0.00">
                  <c:v>2.5</c:v>
                </c:pt>
                <c:pt idx="742" formatCode="0.00">
                  <c:v>2.9</c:v>
                </c:pt>
                <c:pt idx="743" formatCode="0.00">
                  <c:v>14.3</c:v>
                </c:pt>
                <c:pt idx="744" formatCode="0.00">
                  <c:v>24.8</c:v>
                </c:pt>
                <c:pt idx="745" formatCode="0.00">
                  <c:v>42.6</c:v>
                </c:pt>
                <c:pt idx="746" formatCode="0.00">
                  <c:v>-9.5</c:v>
                </c:pt>
                <c:pt idx="747" formatCode="0.00">
                  <c:v>13.5</c:v>
                </c:pt>
                <c:pt idx="748" formatCode="0.00">
                  <c:v>11.6</c:v>
                </c:pt>
                <c:pt idx="749" formatCode="0.00">
                  <c:v>16.899999999999999</c:v>
                </c:pt>
                <c:pt idx="750" formatCode="0.00">
                  <c:v>-159</c:v>
                </c:pt>
                <c:pt idx="751" formatCode="0.00">
                  <c:v>32.1</c:v>
                </c:pt>
                <c:pt idx="752" formatCode="0.00">
                  <c:v>11.4</c:v>
                </c:pt>
                <c:pt idx="753" formatCode="0.00">
                  <c:v>173.5</c:v>
                </c:pt>
                <c:pt idx="754" formatCode="0.00">
                  <c:v>25.1</c:v>
                </c:pt>
                <c:pt idx="755" formatCode="0.00">
                  <c:v>14</c:v>
                </c:pt>
                <c:pt idx="756" formatCode="0.00">
                  <c:v>37.799999999999997</c:v>
                </c:pt>
                <c:pt idx="757" formatCode="0.00">
                  <c:v>-18.2</c:v>
                </c:pt>
                <c:pt idx="758" formatCode="0.00">
                  <c:v>31</c:v>
                </c:pt>
                <c:pt idx="759" formatCode="0.00">
                  <c:v>25.4</c:v>
                </c:pt>
                <c:pt idx="760" formatCode="0.00">
                  <c:v>6.5</c:v>
                </c:pt>
                <c:pt idx="761" formatCode="0.00">
                  <c:v>1.1000000000000001</c:v>
                </c:pt>
                <c:pt idx="762" formatCode="0.00">
                  <c:v>-9.9</c:v>
                </c:pt>
                <c:pt idx="763" formatCode="0.00">
                  <c:v>18.600000000000001</c:v>
                </c:pt>
                <c:pt idx="764" formatCode="0.00">
                  <c:v>-44.7</c:v>
                </c:pt>
                <c:pt idx="765" formatCode="0.00">
                  <c:v>33.799999999999997</c:v>
                </c:pt>
                <c:pt idx="766" formatCode="0.00">
                  <c:v>22</c:v>
                </c:pt>
                <c:pt idx="767" formatCode="0.00">
                  <c:v>9.4</c:v>
                </c:pt>
                <c:pt idx="768" formatCode="0.00">
                  <c:v>16.8</c:v>
                </c:pt>
                <c:pt idx="769" formatCode="0.00">
                  <c:v>306.60000000000002</c:v>
                </c:pt>
                <c:pt idx="770" formatCode="0.00">
                  <c:v>19.399999999999999</c:v>
                </c:pt>
                <c:pt idx="771" formatCode="0.00">
                  <c:v>-13.4</c:v>
                </c:pt>
                <c:pt idx="772" formatCode="0.00">
                  <c:v>17.399999999999999</c:v>
                </c:pt>
                <c:pt idx="773" formatCode="0.00">
                  <c:v>25.4</c:v>
                </c:pt>
                <c:pt idx="774" formatCode="0.00">
                  <c:v>17.8</c:v>
                </c:pt>
                <c:pt idx="775" formatCode="0.00">
                  <c:v>47.5</c:v>
                </c:pt>
                <c:pt idx="776" formatCode="0.00">
                  <c:v>-12.4</c:v>
                </c:pt>
                <c:pt idx="777" formatCode="0.00">
                  <c:v>39.1</c:v>
                </c:pt>
                <c:pt idx="778" formatCode="0.00">
                  <c:v>12.2</c:v>
                </c:pt>
                <c:pt idx="779" formatCode="0.00">
                  <c:v>30</c:v>
                </c:pt>
                <c:pt idx="780" formatCode="0.00">
                  <c:v>285</c:v>
                </c:pt>
                <c:pt idx="781" formatCode="0.00">
                  <c:v>73.5</c:v>
                </c:pt>
                <c:pt idx="782" formatCode="0.00">
                  <c:v>7.9</c:v>
                </c:pt>
                <c:pt idx="783" formatCode="0.00">
                  <c:v>10.8</c:v>
                </c:pt>
                <c:pt idx="784" formatCode="0.00">
                  <c:v>72.599999999999994</c:v>
                </c:pt>
                <c:pt idx="785" formatCode="0.00">
                  <c:v>16.8</c:v>
                </c:pt>
                <c:pt idx="786" formatCode="0.00">
                  <c:v>15.3</c:v>
                </c:pt>
                <c:pt idx="787" formatCode="0.00">
                  <c:v>17.399999999999999</c:v>
                </c:pt>
                <c:pt idx="788" formatCode="0.00">
                  <c:v>44.7</c:v>
                </c:pt>
                <c:pt idx="789" formatCode="0.00">
                  <c:v>7.7</c:v>
                </c:pt>
                <c:pt idx="790" formatCode="0.00">
                  <c:v>1.5</c:v>
                </c:pt>
                <c:pt idx="791" formatCode="0.00">
                  <c:v>33.4</c:v>
                </c:pt>
                <c:pt idx="792" formatCode="0.00">
                  <c:v>-24.7</c:v>
                </c:pt>
                <c:pt idx="793" formatCode="0.00">
                  <c:v>4.3</c:v>
                </c:pt>
                <c:pt idx="794" formatCode="0.00">
                  <c:v>11.4</c:v>
                </c:pt>
                <c:pt idx="795" formatCode="0.00">
                  <c:v>11.4</c:v>
                </c:pt>
                <c:pt idx="796" formatCode="0.00">
                  <c:v>11.9</c:v>
                </c:pt>
                <c:pt idx="797" formatCode="0.00">
                  <c:v>36</c:v>
                </c:pt>
                <c:pt idx="798" formatCode="0.00">
                  <c:v>3.7</c:v>
                </c:pt>
                <c:pt idx="799" formatCode="0.00">
                  <c:v>6.9</c:v>
                </c:pt>
                <c:pt idx="800" formatCode="0.00">
                  <c:v>-11.2</c:v>
                </c:pt>
                <c:pt idx="801" formatCode="0.00">
                  <c:v>-20.399999999999999</c:v>
                </c:pt>
                <c:pt idx="802" formatCode="0.00">
                  <c:v>1439.7</c:v>
                </c:pt>
                <c:pt idx="803" formatCode="0.00">
                  <c:v>2.8</c:v>
                </c:pt>
                <c:pt idx="804" formatCode="0.00">
                  <c:v>2.6</c:v>
                </c:pt>
                <c:pt idx="805" formatCode="0.00">
                  <c:v>29.5</c:v>
                </c:pt>
                <c:pt idx="806" formatCode="0.00">
                  <c:v>69.599999999999994</c:v>
                </c:pt>
                <c:pt idx="807" formatCode="0.00">
                  <c:v>-11.9</c:v>
                </c:pt>
                <c:pt idx="808" formatCode="0.00">
                  <c:v>1.7</c:v>
                </c:pt>
                <c:pt idx="809" formatCode="0.00">
                  <c:v>8.3000000000000007</c:v>
                </c:pt>
                <c:pt idx="810" formatCode="0.00">
                  <c:v>11.7</c:v>
                </c:pt>
                <c:pt idx="811" formatCode="0.00">
                  <c:v>19.5</c:v>
                </c:pt>
                <c:pt idx="812" formatCode="0.00">
                  <c:v>5.4</c:v>
                </c:pt>
                <c:pt idx="813" formatCode="0.00">
                  <c:v>12.1</c:v>
                </c:pt>
                <c:pt idx="814" formatCode="0.00">
                  <c:v>35.700000000000003</c:v>
                </c:pt>
                <c:pt idx="815" formatCode="0.00">
                  <c:v>-8.1</c:v>
                </c:pt>
                <c:pt idx="816" formatCode="0.00">
                  <c:v>96</c:v>
                </c:pt>
                <c:pt idx="817" formatCode="0.00">
                  <c:v>20.5</c:v>
                </c:pt>
                <c:pt idx="818" formatCode="0.00">
                  <c:v>14.2</c:v>
                </c:pt>
                <c:pt idx="819" formatCode="0.00">
                  <c:v>35.200000000000003</c:v>
                </c:pt>
                <c:pt idx="820" formatCode="0.00">
                  <c:v>-12.8</c:v>
                </c:pt>
                <c:pt idx="821" formatCode="0.00">
                  <c:v>32.700000000000003</c:v>
                </c:pt>
                <c:pt idx="822" formatCode="0.00">
                  <c:v>10.199999999999999</c:v>
                </c:pt>
                <c:pt idx="823" formatCode="0.00">
                  <c:v>10.3</c:v>
                </c:pt>
                <c:pt idx="824" formatCode="0.00">
                  <c:v>-4.4000000000000004</c:v>
                </c:pt>
                <c:pt idx="825" formatCode="0.00">
                  <c:v>25.8</c:v>
                </c:pt>
                <c:pt idx="826" formatCode="0.00">
                  <c:v>11.3</c:v>
                </c:pt>
                <c:pt idx="827" formatCode="0.00">
                  <c:v>16.899999999999999</c:v>
                </c:pt>
                <c:pt idx="828" formatCode="0.00">
                  <c:v>5.2</c:v>
                </c:pt>
                <c:pt idx="829" formatCode="0.00">
                  <c:v>25</c:v>
                </c:pt>
                <c:pt idx="830" formatCode="0.00">
                  <c:v>5</c:v>
                </c:pt>
                <c:pt idx="831" formatCode="0.00">
                  <c:v>4.4000000000000004</c:v>
                </c:pt>
                <c:pt idx="832" formatCode="0.00">
                  <c:v>11.5</c:v>
                </c:pt>
                <c:pt idx="833" formatCode="0.00">
                  <c:v>1.2</c:v>
                </c:pt>
                <c:pt idx="834" formatCode="0.00">
                  <c:v>82.3</c:v>
                </c:pt>
                <c:pt idx="835" formatCode="0.00">
                  <c:v>37.799999999999997</c:v>
                </c:pt>
                <c:pt idx="836" formatCode="0.00">
                  <c:v>13.2</c:v>
                </c:pt>
                <c:pt idx="837" formatCode="0.00">
                  <c:v>26.5</c:v>
                </c:pt>
                <c:pt idx="838" formatCode="0.00">
                  <c:v>22.7</c:v>
                </c:pt>
                <c:pt idx="839" formatCode="0.00">
                  <c:v>23.5</c:v>
                </c:pt>
                <c:pt idx="840" formatCode="0.00">
                  <c:v>5.4</c:v>
                </c:pt>
                <c:pt idx="841" formatCode="0.00">
                  <c:v>40.299999999999997</c:v>
                </c:pt>
                <c:pt idx="842" formatCode="0.00">
                  <c:v>31.8</c:v>
                </c:pt>
                <c:pt idx="843" formatCode="0.00">
                  <c:v>21.1</c:v>
                </c:pt>
                <c:pt idx="844" formatCode="0.00">
                  <c:v>109.2</c:v>
                </c:pt>
                <c:pt idx="845" formatCode="0.00">
                  <c:v>23.5</c:v>
                </c:pt>
                <c:pt idx="846" formatCode="0.00">
                  <c:v>1.6</c:v>
                </c:pt>
                <c:pt idx="847" formatCode="0.00">
                  <c:v>14.8</c:v>
                </c:pt>
                <c:pt idx="848" formatCode="0.00">
                  <c:v>17.2</c:v>
                </c:pt>
                <c:pt idx="849" formatCode="0.00">
                  <c:v>9.6999999999999993</c:v>
                </c:pt>
                <c:pt idx="850" formatCode="0.00">
                  <c:v>18.399999999999999</c:v>
                </c:pt>
                <c:pt idx="851" formatCode="0.00">
                  <c:v>8.1</c:v>
                </c:pt>
                <c:pt idx="852" formatCode="0.00">
                  <c:v>14</c:v>
                </c:pt>
                <c:pt idx="853" formatCode="0.00">
                  <c:v>-63.8</c:v>
                </c:pt>
                <c:pt idx="854" formatCode="0.00">
                  <c:v>48.8</c:v>
                </c:pt>
                <c:pt idx="855" formatCode="0.00">
                  <c:v>87.9</c:v>
                </c:pt>
                <c:pt idx="856" formatCode="0.00">
                  <c:v>-13.4</c:v>
                </c:pt>
                <c:pt idx="857" formatCode="0.00">
                  <c:v>-21.6</c:v>
                </c:pt>
                <c:pt idx="858" formatCode="0.00">
                  <c:v>-8.1</c:v>
                </c:pt>
                <c:pt idx="859" formatCode="0.00">
                  <c:v>-3</c:v>
                </c:pt>
                <c:pt idx="860" formatCode="0.00">
                  <c:v>32.4</c:v>
                </c:pt>
                <c:pt idx="861" formatCode="0.00">
                  <c:v>1.4</c:v>
                </c:pt>
                <c:pt idx="862" formatCode="0.00">
                  <c:v>17.3</c:v>
                </c:pt>
                <c:pt idx="863" formatCode="0.00">
                  <c:v>1.3</c:v>
                </c:pt>
                <c:pt idx="864" formatCode="0.00">
                  <c:v>7.9</c:v>
                </c:pt>
                <c:pt idx="865" formatCode="0.00">
                  <c:v>3.7</c:v>
                </c:pt>
                <c:pt idx="866" formatCode="0.00">
                  <c:v>1.2</c:v>
                </c:pt>
                <c:pt idx="867" formatCode="0.00">
                  <c:v>-4.8</c:v>
                </c:pt>
                <c:pt idx="868" formatCode="0.00">
                  <c:v>8.9</c:v>
                </c:pt>
                <c:pt idx="869" formatCode="0.00">
                  <c:v>35.700000000000003</c:v>
                </c:pt>
                <c:pt idx="870" formatCode="0.00">
                  <c:v>2</c:v>
                </c:pt>
                <c:pt idx="871" formatCode="0.00">
                  <c:v>-1.2</c:v>
                </c:pt>
                <c:pt idx="872" formatCode="0.00">
                  <c:v>27.3</c:v>
                </c:pt>
                <c:pt idx="873" formatCode="0.00">
                  <c:v>62.8</c:v>
                </c:pt>
                <c:pt idx="874" formatCode="0.00">
                  <c:v>18.600000000000001</c:v>
                </c:pt>
                <c:pt idx="875" formatCode="0.00">
                  <c:v>4.5999999999999996</c:v>
                </c:pt>
                <c:pt idx="876" formatCode="0.00">
                  <c:v>-0.1</c:v>
                </c:pt>
                <c:pt idx="877" formatCode="0.00">
                  <c:v>2.9</c:v>
                </c:pt>
                <c:pt idx="878" formatCode="0.00">
                  <c:v>49.2</c:v>
                </c:pt>
                <c:pt idx="879" formatCode="0.00">
                  <c:v>-22.3</c:v>
                </c:pt>
                <c:pt idx="880" formatCode="0.00">
                  <c:v>12.8</c:v>
                </c:pt>
                <c:pt idx="881" formatCode="0.00">
                  <c:v>23.5</c:v>
                </c:pt>
                <c:pt idx="882" formatCode="0.00">
                  <c:v>41.8</c:v>
                </c:pt>
                <c:pt idx="883" formatCode="0.00">
                  <c:v>25.3</c:v>
                </c:pt>
                <c:pt idx="884" formatCode="0.00">
                  <c:v>3.6</c:v>
                </c:pt>
                <c:pt idx="885" formatCode="0.00">
                  <c:v>-4.5</c:v>
                </c:pt>
                <c:pt idx="886" formatCode="0.00">
                  <c:v>29</c:v>
                </c:pt>
                <c:pt idx="887" formatCode="0.00">
                  <c:v>-6.5</c:v>
                </c:pt>
                <c:pt idx="888" formatCode="0.00">
                  <c:v>32.1</c:v>
                </c:pt>
                <c:pt idx="889" formatCode="0.00">
                  <c:v>7</c:v>
                </c:pt>
                <c:pt idx="890" formatCode="0.00">
                  <c:v>33</c:v>
                </c:pt>
                <c:pt idx="891" formatCode="0.00">
                  <c:v>27.8</c:v>
                </c:pt>
                <c:pt idx="892" formatCode="0.00">
                  <c:v>28.8</c:v>
                </c:pt>
                <c:pt idx="893" formatCode="0.00">
                  <c:v>7.5</c:v>
                </c:pt>
                <c:pt idx="894" formatCode="0.00">
                  <c:v>28.5</c:v>
                </c:pt>
                <c:pt idx="895" formatCode="0.00">
                  <c:v>8.1</c:v>
                </c:pt>
                <c:pt idx="896" formatCode="0.00">
                  <c:v>16.600000000000001</c:v>
                </c:pt>
                <c:pt idx="897" formatCode="0.00">
                  <c:v>-30.3</c:v>
                </c:pt>
                <c:pt idx="898" formatCode="0.00">
                  <c:v>6.6</c:v>
                </c:pt>
                <c:pt idx="899" formatCode="0.00">
                  <c:v>46.2</c:v>
                </c:pt>
                <c:pt idx="900" formatCode="0.00">
                  <c:v>38.200000000000003</c:v>
                </c:pt>
                <c:pt idx="901" formatCode="0.00">
                  <c:v>29.8</c:v>
                </c:pt>
                <c:pt idx="902" formatCode="0.00">
                  <c:v>13.3</c:v>
                </c:pt>
                <c:pt idx="903" formatCode="0.00">
                  <c:v>-11.5</c:v>
                </c:pt>
                <c:pt idx="904" formatCode="0.00">
                  <c:v>14.1</c:v>
                </c:pt>
                <c:pt idx="905" formatCode="0.00">
                  <c:v>-6.6</c:v>
                </c:pt>
                <c:pt idx="906" formatCode="0.00">
                  <c:v>27</c:v>
                </c:pt>
                <c:pt idx="907" formatCode="0.00">
                  <c:v>51.3</c:v>
                </c:pt>
                <c:pt idx="908" formatCode="0.00">
                  <c:v>12.2</c:v>
                </c:pt>
                <c:pt idx="909" formatCode="0.00">
                  <c:v>-0.2</c:v>
                </c:pt>
                <c:pt idx="910" formatCode="0.00">
                  <c:v>36.9</c:v>
                </c:pt>
                <c:pt idx="911" formatCode="0.00">
                  <c:v>14.7</c:v>
                </c:pt>
                <c:pt idx="912" formatCode="0.00">
                  <c:v>56.3</c:v>
                </c:pt>
                <c:pt idx="913" formatCode="0.00">
                  <c:v>91.4</c:v>
                </c:pt>
                <c:pt idx="914" formatCode="0.00">
                  <c:v>16.600000000000001</c:v>
                </c:pt>
                <c:pt idx="915" formatCode="0.00">
                  <c:v>12.8</c:v>
                </c:pt>
                <c:pt idx="916" formatCode="0.00">
                  <c:v>69.900000000000006</c:v>
                </c:pt>
                <c:pt idx="917" formatCode="0.00">
                  <c:v>43.8</c:v>
                </c:pt>
                <c:pt idx="918" formatCode="0.00">
                  <c:v>9.8000000000000007</c:v>
                </c:pt>
                <c:pt idx="919" formatCode="0.00">
                  <c:v>54.4</c:v>
                </c:pt>
                <c:pt idx="920" formatCode="0.00">
                  <c:v>6.3</c:v>
                </c:pt>
                <c:pt idx="921" formatCode="0.00">
                  <c:v>-30.7</c:v>
                </c:pt>
                <c:pt idx="922" formatCode="0.00">
                  <c:v>-1.9</c:v>
                </c:pt>
                <c:pt idx="923" formatCode="0.00">
                  <c:v>22.9</c:v>
                </c:pt>
                <c:pt idx="924" formatCode="0.00">
                  <c:v>4.5999999999999996</c:v>
                </c:pt>
                <c:pt idx="925" formatCode="0.00">
                  <c:v>10.6</c:v>
                </c:pt>
                <c:pt idx="926" formatCode="0.00">
                  <c:v>20.7</c:v>
                </c:pt>
                <c:pt idx="927" formatCode="0.00">
                  <c:v>25.7</c:v>
                </c:pt>
                <c:pt idx="928" formatCode="0.00">
                  <c:v>16.399999999999999</c:v>
                </c:pt>
                <c:pt idx="929" formatCode="0.00">
                  <c:v>-7.7</c:v>
                </c:pt>
                <c:pt idx="930" formatCode="0.00">
                  <c:v>33.700000000000003</c:v>
                </c:pt>
                <c:pt idx="931" formatCode="0.00">
                  <c:v>13.7</c:v>
                </c:pt>
                <c:pt idx="932" formatCode="0.00">
                  <c:v>15</c:v>
                </c:pt>
                <c:pt idx="933" formatCode="0.00">
                  <c:v>-2.8</c:v>
                </c:pt>
                <c:pt idx="934" formatCode="0.00">
                  <c:v>-10.7</c:v>
                </c:pt>
                <c:pt idx="935" formatCode="0.00">
                  <c:v>30.4</c:v>
                </c:pt>
                <c:pt idx="936" formatCode="0.00">
                  <c:v>32.200000000000003</c:v>
                </c:pt>
                <c:pt idx="937" formatCode="0.00">
                  <c:v>4.5</c:v>
                </c:pt>
                <c:pt idx="938" formatCode="0.00">
                  <c:v>52.4</c:v>
                </c:pt>
                <c:pt idx="939" formatCode="0.00">
                  <c:v>1.4</c:v>
                </c:pt>
                <c:pt idx="940" formatCode="0.00">
                  <c:v>-22.7</c:v>
                </c:pt>
                <c:pt idx="941" formatCode="0.00">
                  <c:v>20.6</c:v>
                </c:pt>
                <c:pt idx="942" formatCode="0.00">
                  <c:v>20</c:v>
                </c:pt>
                <c:pt idx="943" formatCode="0.00">
                  <c:v>18.100000000000001</c:v>
                </c:pt>
                <c:pt idx="944" formatCode="0.00">
                  <c:v>-55.2</c:v>
                </c:pt>
                <c:pt idx="945" formatCode="0.00">
                  <c:v>95.4</c:v>
                </c:pt>
                <c:pt idx="946" formatCode="0.00">
                  <c:v>29.9</c:v>
                </c:pt>
                <c:pt idx="947" formatCode="0.00">
                  <c:v>22.1</c:v>
                </c:pt>
                <c:pt idx="948" formatCode="0.00">
                  <c:v>11.7</c:v>
                </c:pt>
                <c:pt idx="949" formatCode="0.00">
                  <c:v>2.8</c:v>
                </c:pt>
                <c:pt idx="950" formatCode="0.00">
                  <c:v>40.1</c:v>
                </c:pt>
                <c:pt idx="951" formatCode="0.00">
                  <c:v>28.6</c:v>
                </c:pt>
                <c:pt idx="952" formatCode="0.00">
                  <c:v>1.8</c:v>
                </c:pt>
                <c:pt idx="953" formatCode="0.00">
                  <c:v>55.7</c:v>
                </c:pt>
                <c:pt idx="954" formatCode="0.00">
                  <c:v>-7.7</c:v>
                </c:pt>
                <c:pt idx="955" formatCode="0.00">
                  <c:v>18.2</c:v>
                </c:pt>
                <c:pt idx="956" formatCode="0.00">
                  <c:v>35.9</c:v>
                </c:pt>
                <c:pt idx="957" formatCode="0.00">
                  <c:v>-14</c:v>
                </c:pt>
                <c:pt idx="958" formatCode="0.00">
                  <c:v>23.9</c:v>
                </c:pt>
                <c:pt idx="959" formatCode="0.00">
                  <c:v>15.1</c:v>
                </c:pt>
                <c:pt idx="960" formatCode="0.00">
                  <c:v>17.7</c:v>
                </c:pt>
                <c:pt idx="961" formatCode="0.00">
                  <c:v>-5.5</c:v>
                </c:pt>
                <c:pt idx="962" formatCode="0.00">
                  <c:v>5.6</c:v>
                </c:pt>
                <c:pt idx="963" formatCode="0.00">
                  <c:v>16.2</c:v>
                </c:pt>
                <c:pt idx="964" formatCode="0.00">
                  <c:v>8.8000000000000007</c:v>
                </c:pt>
                <c:pt idx="965" formatCode="0.00">
                  <c:v>2</c:v>
                </c:pt>
                <c:pt idx="966" formatCode="0.00">
                  <c:v>56.1</c:v>
                </c:pt>
                <c:pt idx="967" formatCode="0.00">
                  <c:v>30.5</c:v>
                </c:pt>
                <c:pt idx="968" formatCode="0.00">
                  <c:v>16</c:v>
                </c:pt>
                <c:pt idx="969" formatCode="0.00">
                  <c:v>46.5</c:v>
                </c:pt>
                <c:pt idx="970" formatCode="0.00">
                  <c:v>2</c:v>
                </c:pt>
                <c:pt idx="971" formatCode="0.00">
                  <c:v>20.3</c:v>
                </c:pt>
                <c:pt idx="972" formatCode="0.00">
                  <c:v>39.299999999999997</c:v>
                </c:pt>
                <c:pt idx="973" formatCode="0.00">
                  <c:v>11.3</c:v>
                </c:pt>
                <c:pt idx="974" formatCode="0.00">
                  <c:v>-64.2</c:v>
                </c:pt>
                <c:pt idx="975" formatCode="0.00">
                  <c:v>-10.3</c:v>
                </c:pt>
                <c:pt idx="976" formatCode="0.00">
                  <c:v>19.600000000000001</c:v>
                </c:pt>
                <c:pt idx="977" formatCode="0.00">
                  <c:v>17.600000000000001</c:v>
                </c:pt>
                <c:pt idx="978" formatCode="0.00">
                  <c:v>5.6</c:v>
                </c:pt>
                <c:pt idx="979" formatCode="0.00">
                  <c:v>5.0999999999999996</c:v>
                </c:pt>
                <c:pt idx="980" formatCode="0.00">
                  <c:v>25.2</c:v>
                </c:pt>
                <c:pt idx="981" formatCode="0.00">
                  <c:v>0.4</c:v>
                </c:pt>
                <c:pt idx="982" formatCode="0.00">
                  <c:v>15.9</c:v>
                </c:pt>
                <c:pt idx="983" formatCode="0.00">
                  <c:v>51.8</c:v>
                </c:pt>
                <c:pt idx="984" formatCode="0.00">
                  <c:v>18.100000000000001</c:v>
                </c:pt>
                <c:pt idx="985" formatCode="0.00">
                  <c:v>9.9</c:v>
                </c:pt>
                <c:pt idx="986" formatCode="0.00">
                  <c:v>19.2</c:v>
                </c:pt>
                <c:pt idx="987" formatCode="0.00">
                  <c:v>13.4</c:v>
                </c:pt>
                <c:pt idx="988" formatCode="0.00">
                  <c:v>-8.4</c:v>
                </c:pt>
                <c:pt idx="989" formatCode="0.00">
                  <c:v>-2.2999999999999998</c:v>
                </c:pt>
                <c:pt idx="990" formatCode="0.00">
                  <c:v>15</c:v>
                </c:pt>
                <c:pt idx="991" formatCode="0.00">
                  <c:v>24.2</c:v>
                </c:pt>
                <c:pt idx="992" formatCode="0.00">
                  <c:v>3.1</c:v>
                </c:pt>
                <c:pt idx="993" formatCode="0.00">
                  <c:v>17.5</c:v>
                </c:pt>
                <c:pt idx="994" formatCode="0.00">
                  <c:v>31.6</c:v>
                </c:pt>
                <c:pt idx="995" formatCode="0.00">
                  <c:v>30.2</c:v>
                </c:pt>
                <c:pt idx="996" formatCode="0.00">
                  <c:v>-4.0999999999999996</c:v>
                </c:pt>
                <c:pt idx="997" formatCode="0.00">
                  <c:v>4.5999999999999996</c:v>
                </c:pt>
                <c:pt idx="998" formatCode="0.00">
                  <c:v>49.5</c:v>
                </c:pt>
                <c:pt idx="999" formatCode="0.00">
                  <c:v>-31.7</c:v>
                </c:pt>
                <c:pt idx="1000" formatCode="0.00">
                  <c:v>2.5</c:v>
                </c:pt>
                <c:pt idx="1001" formatCode="0.00">
                  <c:v>-19.600000000000001</c:v>
                </c:pt>
                <c:pt idx="1002" formatCode="0.00">
                  <c:v>-2.6</c:v>
                </c:pt>
                <c:pt idx="1003" formatCode="0.00">
                  <c:v>-15.9</c:v>
                </c:pt>
                <c:pt idx="1004" formatCode="0.00">
                  <c:v>6.7</c:v>
                </c:pt>
                <c:pt idx="1005" formatCode="0.00">
                  <c:v>23.7</c:v>
                </c:pt>
                <c:pt idx="1006" formatCode="0.00">
                  <c:v>-9.9</c:v>
                </c:pt>
                <c:pt idx="1007" formatCode="0.00">
                  <c:v>48.6</c:v>
                </c:pt>
                <c:pt idx="1008" formatCode="0.00">
                  <c:v>15.9</c:v>
                </c:pt>
                <c:pt idx="1009" formatCode="0.00">
                  <c:v>8.8000000000000007</c:v>
                </c:pt>
                <c:pt idx="1010" formatCode="0.00">
                  <c:v>54</c:v>
                </c:pt>
                <c:pt idx="1011" formatCode="0.00">
                  <c:v>11.3</c:v>
                </c:pt>
                <c:pt idx="1012" formatCode="0.00">
                  <c:v>18.7</c:v>
                </c:pt>
                <c:pt idx="1013" formatCode="0.00">
                  <c:v>-3.8</c:v>
                </c:pt>
                <c:pt idx="1014" formatCode="0.00">
                  <c:v>2.2999999999999998</c:v>
                </c:pt>
                <c:pt idx="1015" formatCode="0.00">
                  <c:v>44.4</c:v>
                </c:pt>
                <c:pt idx="1016" formatCode="0.00">
                  <c:v>11.3</c:v>
                </c:pt>
                <c:pt idx="1017" formatCode="0.00">
                  <c:v>-4</c:v>
                </c:pt>
                <c:pt idx="1018" formatCode="0.00">
                  <c:v>8.1999999999999993</c:v>
                </c:pt>
                <c:pt idx="1019" formatCode="0.00">
                  <c:v>13.6</c:v>
                </c:pt>
                <c:pt idx="1020" formatCode="0.00">
                  <c:v>7.2</c:v>
                </c:pt>
                <c:pt idx="1021" formatCode="0.00">
                  <c:v>-1.2</c:v>
                </c:pt>
                <c:pt idx="1022" formatCode="0.00">
                  <c:v>5.4</c:v>
                </c:pt>
                <c:pt idx="1023" formatCode="0.00">
                  <c:v>9.3000000000000007</c:v>
                </c:pt>
                <c:pt idx="1024" formatCode="0.00">
                  <c:v>42</c:v>
                </c:pt>
                <c:pt idx="1025" formatCode="0.00">
                  <c:v>10.6</c:v>
                </c:pt>
                <c:pt idx="1026" formatCode="0.00">
                  <c:v>14.1</c:v>
                </c:pt>
                <c:pt idx="1027" formatCode="0.00">
                  <c:v>21.2</c:v>
                </c:pt>
                <c:pt idx="1028" formatCode="0.00">
                  <c:v>60.8</c:v>
                </c:pt>
                <c:pt idx="1029" formatCode="0.00">
                  <c:v>13.2</c:v>
                </c:pt>
                <c:pt idx="1030" formatCode="0.00">
                  <c:v>3.9</c:v>
                </c:pt>
                <c:pt idx="1031" formatCode="0.00">
                  <c:v>24.7</c:v>
                </c:pt>
                <c:pt idx="1032" formatCode="0.00">
                  <c:v>12.1</c:v>
                </c:pt>
                <c:pt idx="1033" formatCode="0.00">
                  <c:v>8.1</c:v>
                </c:pt>
                <c:pt idx="1034" formatCode="0.00">
                  <c:v>29.2</c:v>
                </c:pt>
                <c:pt idx="1035" formatCode="0.00">
                  <c:v>-6.4</c:v>
                </c:pt>
                <c:pt idx="1036" formatCode="0.00">
                  <c:v>52.1</c:v>
                </c:pt>
                <c:pt idx="1037" formatCode="0.00">
                  <c:v>12.1</c:v>
                </c:pt>
                <c:pt idx="1038" formatCode="0.00">
                  <c:v>21.8</c:v>
                </c:pt>
                <c:pt idx="1039" formatCode="0.00">
                  <c:v>54.5</c:v>
                </c:pt>
                <c:pt idx="1040" formatCode="0.00">
                  <c:v>-1.8</c:v>
                </c:pt>
                <c:pt idx="1041" formatCode="0.00">
                  <c:v>4.2</c:v>
                </c:pt>
                <c:pt idx="1042" formatCode="0.00">
                  <c:v>10</c:v>
                </c:pt>
                <c:pt idx="1043" formatCode="0.00">
                  <c:v>26.3</c:v>
                </c:pt>
                <c:pt idx="1044" formatCode="0.00">
                  <c:v>22.2</c:v>
                </c:pt>
                <c:pt idx="1045" formatCode="0.00">
                  <c:v>18.5</c:v>
                </c:pt>
                <c:pt idx="1046" formatCode="0.00">
                  <c:v>29.5</c:v>
                </c:pt>
                <c:pt idx="1047" formatCode="0.00">
                  <c:v>-6.8</c:v>
                </c:pt>
                <c:pt idx="1048" formatCode="0.00">
                  <c:v>-18</c:v>
                </c:pt>
                <c:pt idx="1049" formatCode="0.00">
                  <c:v>51.2</c:v>
                </c:pt>
                <c:pt idx="1050" formatCode="0.00">
                  <c:v>7.7</c:v>
                </c:pt>
                <c:pt idx="1051" formatCode="0.00">
                  <c:v>-52.3</c:v>
                </c:pt>
                <c:pt idx="1052" formatCode="0.00">
                  <c:v>27.2</c:v>
                </c:pt>
                <c:pt idx="1053" formatCode="0.00">
                  <c:v>41.1</c:v>
                </c:pt>
                <c:pt idx="1054" formatCode="0.00">
                  <c:v>36.700000000000003</c:v>
                </c:pt>
                <c:pt idx="1055" formatCode="0.00">
                  <c:v>23.3</c:v>
                </c:pt>
                <c:pt idx="1056" formatCode="0.00">
                  <c:v>6.1</c:v>
                </c:pt>
                <c:pt idx="1057" formatCode="0.00">
                  <c:v>-1.6</c:v>
                </c:pt>
                <c:pt idx="1058" formatCode="0.00">
                  <c:v>64.400000000000006</c:v>
                </c:pt>
                <c:pt idx="1059" formatCode="0.00">
                  <c:v>-6.3</c:v>
                </c:pt>
                <c:pt idx="1060" formatCode="0.00">
                  <c:v>9.4</c:v>
                </c:pt>
                <c:pt idx="1061" formatCode="0.00">
                  <c:v>19.2</c:v>
                </c:pt>
                <c:pt idx="1062" formatCode="0.00">
                  <c:v>34.299999999999997</c:v>
                </c:pt>
                <c:pt idx="1063" formatCode="0.00">
                  <c:v>20.9</c:v>
                </c:pt>
                <c:pt idx="1064" formatCode="0.00">
                  <c:v>0.2</c:v>
                </c:pt>
                <c:pt idx="1065" formatCode="0.00">
                  <c:v>12.3</c:v>
                </c:pt>
                <c:pt idx="1066" formatCode="0.00">
                  <c:v>4.7</c:v>
                </c:pt>
                <c:pt idx="1067" formatCode="0.00">
                  <c:v>1.6</c:v>
                </c:pt>
                <c:pt idx="1068" formatCode="0.00">
                  <c:v>-4.2</c:v>
                </c:pt>
                <c:pt idx="1069" formatCode="0.00">
                  <c:v>5.4</c:v>
                </c:pt>
                <c:pt idx="1070" formatCode="0.00">
                  <c:v>19.5</c:v>
                </c:pt>
                <c:pt idx="1071" formatCode="0.00">
                  <c:v>13.1</c:v>
                </c:pt>
                <c:pt idx="1072" formatCode="0.00">
                  <c:v>-3.6</c:v>
                </c:pt>
                <c:pt idx="1073" formatCode="0.00">
                  <c:v>7.9</c:v>
                </c:pt>
                <c:pt idx="1074" formatCode="0.00">
                  <c:v>8.3000000000000007</c:v>
                </c:pt>
                <c:pt idx="1075" formatCode="0.00">
                  <c:v>54.9</c:v>
                </c:pt>
                <c:pt idx="1076" formatCode="0.00">
                  <c:v>11</c:v>
                </c:pt>
                <c:pt idx="1077" formatCode="0.00">
                  <c:v>-9.4</c:v>
                </c:pt>
                <c:pt idx="1078" formatCode="0.00">
                  <c:v>10</c:v>
                </c:pt>
                <c:pt idx="1079" formatCode="0.00">
                  <c:v>26.8</c:v>
                </c:pt>
                <c:pt idx="1080" formatCode="0.00">
                  <c:v>-9.8000000000000007</c:v>
                </c:pt>
                <c:pt idx="1081" formatCode="0.00">
                  <c:v>56</c:v>
                </c:pt>
                <c:pt idx="1082" formatCode="0.00">
                  <c:v>25.5</c:v>
                </c:pt>
                <c:pt idx="1083" formatCode="0.00">
                  <c:v>31</c:v>
                </c:pt>
                <c:pt idx="1084" formatCode="0.00">
                  <c:v>64.400000000000006</c:v>
                </c:pt>
                <c:pt idx="1085" formatCode="0.00">
                  <c:v>-75.900000000000006</c:v>
                </c:pt>
                <c:pt idx="1086" formatCode="0.00">
                  <c:v>6.4</c:v>
                </c:pt>
                <c:pt idx="1087" formatCode="0.00">
                  <c:v>12.2</c:v>
                </c:pt>
                <c:pt idx="1088" formatCode="0.00">
                  <c:v>3.8</c:v>
                </c:pt>
                <c:pt idx="1089" formatCode="0.00">
                  <c:v>22.7</c:v>
                </c:pt>
                <c:pt idx="1090" formatCode="0.00">
                  <c:v>2.2000000000000002</c:v>
                </c:pt>
                <c:pt idx="1091" formatCode="0.00">
                  <c:v>13.6</c:v>
                </c:pt>
                <c:pt idx="1092" formatCode="0.00">
                  <c:v>201.8</c:v>
                </c:pt>
                <c:pt idx="1093" formatCode="0.00">
                  <c:v>24.8</c:v>
                </c:pt>
                <c:pt idx="1094" formatCode="0.00">
                  <c:v>25.9</c:v>
                </c:pt>
                <c:pt idx="1095" formatCode="0.00">
                  <c:v>-20.6</c:v>
                </c:pt>
                <c:pt idx="1096" formatCode="0.00">
                  <c:v>31.7</c:v>
                </c:pt>
                <c:pt idx="1097" formatCode="0.00">
                  <c:v>2.6</c:v>
                </c:pt>
                <c:pt idx="1098" formatCode="0.00">
                  <c:v>16.600000000000001</c:v>
                </c:pt>
                <c:pt idx="1099" formatCode="0.00">
                  <c:v>62.8</c:v>
                </c:pt>
                <c:pt idx="1100" formatCode="0.00">
                  <c:v>14.1</c:v>
                </c:pt>
                <c:pt idx="1101" formatCode="0.00">
                  <c:v>30.2</c:v>
                </c:pt>
                <c:pt idx="1102" formatCode="0.00">
                  <c:v>19.2</c:v>
                </c:pt>
                <c:pt idx="1103" formatCode="0.00">
                  <c:v>65.099999999999994</c:v>
                </c:pt>
                <c:pt idx="1104" formatCode="0.00">
                  <c:v>1</c:v>
                </c:pt>
                <c:pt idx="1105" formatCode="0.00">
                  <c:v>14</c:v>
                </c:pt>
                <c:pt idx="1106" formatCode="0.00">
                  <c:v>-8.8000000000000007</c:v>
                </c:pt>
                <c:pt idx="1107" formatCode="0.00">
                  <c:v>16.3</c:v>
                </c:pt>
                <c:pt idx="1108" formatCode="0.00">
                  <c:v>24.3</c:v>
                </c:pt>
                <c:pt idx="1109" formatCode="0.00">
                  <c:v>-2.4</c:v>
                </c:pt>
                <c:pt idx="1110" formatCode="0.00">
                  <c:v>30.8</c:v>
                </c:pt>
                <c:pt idx="1111" formatCode="0.00">
                  <c:v>-0.1</c:v>
                </c:pt>
                <c:pt idx="1112" formatCode="0.00">
                  <c:v>14.2</c:v>
                </c:pt>
                <c:pt idx="1113" formatCode="0.00">
                  <c:v>6</c:v>
                </c:pt>
                <c:pt idx="1114" formatCode="0.00">
                  <c:v>14.8</c:v>
                </c:pt>
                <c:pt idx="1115" formatCode="0.00">
                  <c:v>-7.3</c:v>
                </c:pt>
                <c:pt idx="1116" formatCode="0.00">
                  <c:v>-3.5</c:v>
                </c:pt>
                <c:pt idx="1117" formatCode="0.00">
                  <c:v>39.5</c:v>
                </c:pt>
                <c:pt idx="1118" formatCode="0.00">
                  <c:v>24.6</c:v>
                </c:pt>
                <c:pt idx="1119" formatCode="0.00">
                  <c:v>42.4</c:v>
                </c:pt>
                <c:pt idx="1120" formatCode="0.00">
                  <c:v>-24</c:v>
                </c:pt>
                <c:pt idx="1121" formatCode="0.00">
                  <c:v>60.3</c:v>
                </c:pt>
                <c:pt idx="1122" formatCode="0.00">
                  <c:v>78.2</c:v>
                </c:pt>
                <c:pt idx="1123" formatCode="0.00">
                  <c:v>-7.7</c:v>
                </c:pt>
                <c:pt idx="1124" formatCode="0.00">
                  <c:v>0.7</c:v>
                </c:pt>
                <c:pt idx="1125" formatCode="0.00">
                  <c:v>3.3</c:v>
                </c:pt>
                <c:pt idx="1126" formatCode="0.00">
                  <c:v>-13.8</c:v>
                </c:pt>
                <c:pt idx="1127" formatCode="0.00">
                  <c:v>83.1</c:v>
                </c:pt>
                <c:pt idx="1128" formatCode="0.00">
                  <c:v>57.4</c:v>
                </c:pt>
                <c:pt idx="1129" formatCode="0.00">
                  <c:v>-6</c:v>
                </c:pt>
                <c:pt idx="1130" formatCode="0.00">
                  <c:v>-58.1</c:v>
                </c:pt>
                <c:pt idx="1131" formatCode="0.00">
                  <c:v>7.2</c:v>
                </c:pt>
                <c:pt idx="1132" formatCode="0.00">
                  <c:v>39.6</c:v>
                </c:pt>
                <c:pt idx="1133" formatCode="0.00">
                  <c:v>51.7</c:v>
                </c:pt>
                <c:pt idx="1134" formatCode="0.00">
                  <c:v>-1.3</c:v>
                </c:pt>
                <c:pt idx="1135" formatCode="0.00">
                  <c:v>-71.8</c:v>
                </c:pt>
                <c:pt idx="1136" formatCode="0.00">
                  <c:v>-28</c:v>
                </c:pt>
                <c:pt idx="1137" formatCode="0.00">
                  <c:v>3.4</c:v>
                </c:pt>
                <c:pt idx="1138" formatCode="0.00">
                  <c:v>12.5</c:v>
                </c:pt>
                <c:pt idx="1139" formatCode="0.00">
                  <c:v>10.5</c:v>
                </c:pt>
                <c:pt idx="1140" formatCode="0.00">
                  <c:v>-28.9</c:v>
                </c:pt>
                <c:pt idx="1141" formatCode="0.00">
                  <c:v>-7.6</c:v>
                </c:pt>
                <c:pt idx="1142" formatCode="0.00">
                  <c:v>10.4</c:v>
                </c:pt>
                <c:pt idx="1143" formatCode="0.00">
                  <c:v>-7.3</c:v>
                </c:pt>
                <c:pt idx="1144" formatCode="0.00">
                  <c:v>-63.6</c:v>
                </c:pt>
                <c:pt idx="1145" formatCode="0.00">
                  <c:v>0.1</c:v>
                </c:pt>
                <c:pt idx="1146" formatCode="0.00">
                  <c:v>-0.1</c:v>
                </c:pt>
                <c:pt idx="1147" formatCode="0.00">
                  <c:v>-63.7</c:v>
                </c:pt>
                <c:pt idx="1148" formatCode="0.00">
                  <c:v>27</c:v>
                </c:pt>
                <c:pt idx="1149" formatCode="0.00">
                  <c:v>3.3</c:v>
                </c:pt>
                <c:pt idx="1150" formatCode="0.00">
                  <c:v>-1.9</c:v>
                </c:pt>
                <c:pt idx="1151" formatCode="0.00">
                  <c:v>3</c:v>
                </c:pt>
                <c:pt idx="1152" formatCode="0.00">
                  <c:v>17.600000000000001</c:v>
                </c:pt>
                <c:pt idx="1153" formatCode="0.00">
                  <c:v>48.4</c:v>
                </c:pt>
                <c:pt idx="1154" formatCode="0.00">
                  <c:v>14.7</c:v>
                </c:pt>
                <c:pt idx="1155" formatCode="0.00">
                  <c:v>-7.5</c:v>
                </c:pt>
                <c:pt idx="1156" formatCode="0.00">
                  <c:v>107.3</c:v>
                </c:pt>
                <c:pt idx="1157" formatCode="0.00">
                  <c:v>-1.8</c:v>
                </c:pt>
                <c:pt idx="1158" formatCode="0.00">
                  <c:v>41.8</c:v>
                </c:pt>
                <c:pt idx="1159" formatCode="0.00">
                  <c:v>24.1</c:v>
                </c:pt>
                <c:pt idx="1160" formatCode="0.00">
                  <c:v>-7.5</c:v>
                </c:pt>
                <c:pt idx="1161" formatCode="0.00">
                  <c:v>19.5</c:v>
                </c:pt>
                <c:pt idx="1162" formatCode="0.00">
                  <c:v>24.6</c:v>
                </c:pt>
                <c:pt idx="1163" formatCode="0.00">
                  <c:v>0.6</c:v>
                </c:pt>
                <c:pt idx="1164" formatCode="0.00">
                  <c:v>15.6</c:v>
                </c:pt>
                <c:pt idx="1165" formatCode="0.00">
                  <c:v>48.4</c:v>
                </c:pt>
                <c:pt idx="1166" formatCode="0.00">
                  <c:v>-31.8</c:v>
                </c:pt>
                <c:pt idx="1167" formatCode="0.00">
                  <c:v>26.3</c:v>
                </c:pt>
                <c:pt idx="1168" formatCode="0.00">
                  <c:v>176.6</c:v>
                </c:pt>
                <c:pt idx="1169" formatCode="0.00">
                  <c:v>17.8</c:v>
                </c:pt>
                <c:pt idx="1170" formatCode="0.00">
                  <c:v>7.1</c:v>
                </c:pt>
                <c:pt idx="1171" formatCode="0.00">
                  <c:v>6.3</c:v>
                </c:pt>
                <c:pt idx="1172" formatCode="0.00">
                  <c:v>9.3000000000000007</c:v>
                </c:pt>
                <c:pt idx="1173" formatCode="0.00">
                  <c:v>21</c:v>
                </c:pt>
                <c:pt idx="1174" formatCode="0.00">
                  <c:v>-196.9</c:v>
                </c:pt>
                <c:pt idx="1175" formatCode="0.00">
                  <c:v>56.8</c:v>
                </c:pt>
                <c:pt idx="1176" formatCode="0.00">
                  <c:v>6.3</c:v>
                </c:pt>
                <c:pt idx="1177" formatCode="0.00">
                  <c:v>0.1</c:v>
                </c:pt>
                <c:pt idx="1178" formatCode="0.00">
                  <c:v>12.8</c:v>
                </c:pt>
                <c:pt idx="1179" formatCode="0.00">
                  <c:v>-4.9000000000000004</c:v>
                </c:pt>
                <c:pt idx="1180" formatCode="0.00">
                  <c:v>-0.4</c:v>
                </c:pt>
                <c:pt idx="1181" formatCode="0.00">
                  <c:v>28.3</c:v>
                </c:pt>
                <c:pt idx="1182" formatCode="0.00">
                  <c:v>-8.4</c:v>
                </c:pt>
                <c:pt idx="1183" formatCode="0.00">
                  <c:v>23.3</c:v>
                </c:pt>
                <c:pt idx="1184" formatCode="0.00">
                  <c:v>17.600000000000001</c:v>
                </c:pt>
                <c:pt idx="1185" formatCode="0.00">
                  <c:v>65.3</c:v>
                </c:pt>
                <c:pt idx="1186" formatCode="0.00">
                  <c:v>32.700000000000003</c:v>
                </c:pt>
                <c:pt idx="1187" formatCode="0.00">
                  <c:v>8.8000000000000007</c:v>
                </c:pt>
                <c:pt idx="1188" formatCode="0.00">
                  <c:v>-57.6</c:v>
                </c:pt>
                <c:pt idx="1189" formatCode="0.00">
                  <c:v>25.8</c:v>
                </c:pt>
                <c:pt idx="1190" formatCode="0.00">
                  <c:v>20.9</c:v>
                </c:pt>
                <c:pt idx="1191" formatCode="0.00">
                  <c:v>-1.3</c:v>
                </c:pt>
                <c:pt idx="1192" formatCode="0.00">
                  <c:v>50.2</c:v>
                </c:pt>
                <c:pt idx="1193" formatCode="0.00">
                  <c:v>16.5</c:v>
                </c:pt>
                <c:pt idx="1194" formatCode="0.00">
                  <c:v>0.3</c:v>
                </c:pt>
                <c:pt idx="1195" formatCode="0.00">
                  <c:v>19.899999999999999</c:v>
                </c:pt>
                <c:pt idx="1196" formatCode="0.00">
                  <c:v>10.5</c:v>
                </c:pt>
                <c:pt idx="1197" formatCode="0.00">
                  <c:v>22.8</c:v>
                </c:pt>
                <c:pt idx="1198" formatCode="0.00">
                  <c:v>23.3</c:v>
                </c:pt>
                <c:pt idx="1199" formatCode="0.00">
                  <c:v>27.2</c:v>
                </c:pt>
                <c:pt idx="1200" formatCode="0.00">
                  <c:v>61.5</c:v>
                </c:pt>
                <c:pt idx="1201" formatCode="0.00">
                  <c:v>13.6</c:v>
                </c:pt>
                <c:pt idx="1202" formatCode="0.00">
                  <c:v>73.599999999999994</c:v>
                </c:pt>
                <c:pt idx="1203" formatCode="0.00">
                  <c:v>4.5999999999999996</c:v>
                </c:pt>
                <c:pt idx="1204" formatCode="0.00">
                  <c:v>17.399999999999999</c:v>
                </c:pt>
                <c:pt idx="1205" formatCode="0.00">
                  <c:v>17.7</c:v>
                </c:pt>
                <c:pt idx="1206" formatCode="0.00">
                  <c:v>16.8</c:v>
                </c:pt>
                <c:pt idx="1207" formatCode="0.00">
                  <c:v>50.4</c:v>
                </c:pt>
                <c:pt idx="1208" formatCode="0.00">
                  <c:v>43.3</c:v>
                </c:pt>
                <c:pt idx="1209" formatCode="0.00">
                  <c:v>-2.9</c:v>
                </c:pt>
                <c:pt idx="1210" formatCode="0.00">
                  <c:v>19.7</c:v>
                </c:pt>
                <c:pt idx="1211" formatCode="0.00">
                  <c:v>-41.3</c:v>
                </c:pt>
                <c:pt idx="1212" formatCode="0.00">
                  <c:v>7.9</c:v>
                </c:pt>
                <c:pt idx="1213" formatCode="0.00">
                  <c:v>32.799999999999997</c:v>
                </c:pt>
                <c:pt idx="1214" formatCode="0.00">
                  <c:v>9.5</c:v>
                </c:pt>
                <c:pt idx="1215" formatCode="0.00">
                  <c:v>7.4</c:v>
                </c:pt>
                <c:pt idx="1216" formatCode="0.00">
                  <c:v>56.7</c:v>
                </c:pt>
                <c:pt idx="1217" formatCode="0.00">
                  <c:v>-0.3</c:v>
                </c:pt>
                <c:pt idx="1218" formatCode="0.00">
                  <c:v>-1.9</c:v>
                </c:pt>
                <c:pt idx="1219" formatCode="0.00">
                  <c:v>30.2</c:v>
                </c:pt>
                <c:pt idx="1220" formatCode="0.00">
                  <c:v>0.7</c:v>
                </c:pt>
                <c:pt idx="1221" formatCode="0.00">
                  <c:v>21.7</c:v>
                </c:pt>
                <c:pt idx="1222" formatCode="0.00">
                  <c:v>0.1</c:v>
                </c:pt>
                <c:pt idx="1223" formatCode="0.00">
                  <c:v>39.9</c:v>
                </c:pt>
                <c:pt idx="1224" formatCode="0.00">
                  <c:v>32.4</c:v>
                </c:pt>
                <c:pt idx="1225" formatCode="0.00">
                  <c:v>37.4</c:v>
                </c:pt>
                <c:pt idx="1226" formatCode="0.00">
                  <c:v>43.1</c:v>
                </c:pt>
                <c:pt idx="1227" formatCode="0.00">
                  <c:v>2</c:v>
                </c:pt>
                <c:pt idx="1228" formatCode="0.00">
                  <c:v>-26.7</c:v>
                </c:pt>
                <c:pt idx="1229" formatCode="0.00">
                  <c:v>7.6</c:v>
                </c:pt>
                <c:pt idx="1230" formatCode="0.00">
                  <c:v>3.6</c:v>
                </c:pt>
                <c:pt idx="1231" formatCode="0.00">
                  <c:v>-27.5</c:v>
                </c:pt>
                <c:pt idx="1232" formatCode="0.00">
                  <c:v>1.2</c:v>
                </c:pt>
                <c:pt idx="1233" formatCode="0.00">
                  <c:v>2.6</c:v>
                </c:pt>
                <c:pt idx="1234" formatCode="0.00">
                  <c:v>29.6</c:v>
                </c:pt>
                <c:pt idx="1235" formatCode="0.00">
                  <c:v>-5.2</c:v>
                </c:pt>
                <c:pt idx="1236" formatCode="0.00">
                  <c:v>18.5</c:v>
                </c:pt>
                <c:pt idx="1237" formatCode="0.00">
                  <c:v>2.1</c:v>
                </c:pt>
                <c:pt idx="1238" formatCode="0.00">
                  <c:v>32.6</c:v>
                </c:pt>
                <c:pt idx="1239" formatCode="0.00">
                  <c:v>-4.7</c:v>
                </c:pt>
                <c:pt idx="1240" formatCode="0.00">
                  <c:v>5.0999999999999996</c:v>
                </c:pt>
                <c:pt idx="1241" formatCode="0.00">
                  <c:v>41.8</c:v>
                </c:pt>
                <c:pt idx="1242" formatCode="0.00">
                  <c:v>25</c:v>
                </c:pt>
                <c:pt idx="1243" formatCode="0.00">
                  <c:v>21.7</c:v>
                </c:pt>
                <c:pt idx="1244" formatCode="0.00">
                  <c:v>20.399999999999999</c:v>
                </c:pt>
                <c:pt idx="1245" formatCode="0.00">
                  <c:v>14</c:v>
                </c:pt>
                <c:pt idx="1246" formatCode="0.00">
                  <c:v>5.8</c:v>
                </c:pt>
                <c:pt idx="1247" formatCode="0.00">
                  <c:v>-10.8</c:v>
                </c:pt>
                <c:pt idx="1248" formatCode="0.00">
                  <c:v>33.5</c:v>
                </c:pt>
                <c:pt idx="1249" formatCode="0.00">
                  <c:v>26.8</c:v>
                </c:pt>
                <c:pt idx="1250" formatCode="0.00">
                  <c:v>11.8</c:v>
                </c:pt>
                <c:pt idx="1251" formatCode="0.00">
                  <c:v>-0.6</c:v>
                </c:pt>
                <c:pt idx="1252" formatCode="0.00">
                  <c:v>25.7</c:v>
                </c:pt>
                <c:pt idx="1253" formatCode="0.00">
                  <c:v>-24.7</c:v>
                </c:pt>
                <c:pt idx="1254" formatCode="0.00">
                  <c:v>17.2</c:v>
                </c:pt>
                <c:pt idx="1255" formatCode="0.00">
                  <c:v>42</c:v>
                </c:pt>
                <c:pt idx="1256" formatCode="0.00">
                  <c:v>8.5</c:v>
                </c:pt>
                <c:pt idx="1257" formatCode="0.00">
                  <c:v>10.1</c:v>
                </c:pt>
                <c:pt idx="1258" formatCode="0.00">
                  <c:v>9.6</c:v>
                </c:pt>
                <c:pt idx="1259" formatCode="0.00">
                  <c:v>17.5</c:v>
                </c:pt>
                <c:pt idx="1260" formatCode="0.00">
                  <c:v>3.4</c:v>
                </c:pt>
                <c:pt idx="1261" formatCode="0.00">
                  <c:v>2.7</c:v>
                </c:pt>
                <c:pt idx="1262" formatCode="0.00">
                  <c:v>14.8</c:v>
                </c:pt>
                <c:pt idx="1263" formatCode="0.00">
                  <c:v>14</c:v>
                </c:pt>
                <c:pt idx="1264" formatCode="0.00">
                  <c:v>8.9</c:v>
                </c:pt>
                <c:pt idx="1265" formatCode="0.00">
                  <c:v>7.3</c:v>
                </c:pt>
                <c:pt idx="1266" formatCode="0.00">
                  <c:v>-12.8</c:v>
                </c:pt>
                <c:pt idx="1267" formatCode="0.00">
                  <c:v>1.5</c:v>
                </c:pt>
                <c:pt idx="1268" formatCode="0.00">
                  <c:v>37.700000000000003</c:v>
                </c:pt>
                <c:pt idx="1269" formatCode="0.00">
                  <c:v>50.5</c:v>
                </c:pt>
                <c:pt idx="1270" formatCode="0.00">
                  <c:v>23.1</c:v>
                </c:pt>
                <c:pt idx="1271" formatCode="0.00">
                  <c:v>20.100000000000001</c:v>
                </c:pt>
                <c:pt idx="1272" formatCode="0.00">
                  <c:v>-1</c:v>
                </c:pt>
                <c:pt idx="1273" formatCode="0.00">
                  <c:v>0.5</c:v>
                </c:pt>
                <c:pt idx="1274" formatCode="0.00">
                  <c:v>6.7</c:v>
                </c:pt>
                <c:pt idx="1275" formatCode="0.00">
                  <c:v>14.5</c:v>
                </c:pt>
                <c:pt idx="1276" formatCode="0.00">
                  <c:v>2.9</c:v>
                </c:pt>
                <c:pt idx="1277" formatCode="0.00">
                  <c:v>1.9</c:v>
                </c:pt>
                <c:pt idx="1278" formatCode="0.00">
                  <c:v>13.5</c:v>
                </c:pt>
                <c:pt idx="1279" formatCode="0.00">
                  <c:v>67.2</c:v>
                </c:pt>
                <c:pt idx="1280" formatCode="0.00">
                  <c:v>18.399999999999999</c:v>
                </c:pt>
                <c:pt idx="1281" formatCode="0.00">
                  <c:v>4.3</c:v>
                </c:pt>
                <c:pt idx="1282" formatCode="0.00">
                  <c:v>4.4000000000000004</c:v>
                </c:pt>
                <c:pt idx="1283" formatCode="0.00">
                  <c:v>8.4</c:v>
                </c:pt>
                <c:pt idx="1284" formatCode="0.00">
                  <c:v>1.2</c:v>
                </c:pt>
                <c:pt idx="1285" formatCode="0.00">
                  <c:v>58.4</c:v>
                </c:pt>
                <c:pt idx="1286" formatCode="0.00">
                  <c:v>47.9</c:v>
                </c:pt>
                <c:pt idx="1287" formatCode="0.00">
                  <c:v>-15.2</c:v>
                </c:pt>
                <c:pt idx="1288" formatCode="0.00">
                  <c:v>12.1</c:v>
                </c:pt>
                <c:pt idx="1289" formatCode="0.00">
                  <c:v>38</c:v>
                </c:pt>
                <c:pt idx="1290" formatCode="0.00">
                  <c:v>40.700000000000003</c:v>
                </c:pt>
                <c:pt idx="1291" formatCode="0.00">
                  <c:v>25.5</c:v>
                </c:pt>
                <c:pt idx="1292" formatCode="0.00">
                  <c:v>28.5</c:v>
                </c:pt>
                <c:pt idx="1293" formatCode="0.00">
                  <c:v>34.6</c:v>
                </c:pt>
                <c:pt idx="1294" formatCode="0.00">
                  <c:v>5.0999999999999996</c:v>
                </c:pt>
                <c:pt idx="1295" formatCode="0.00">
                  <c:v>-6.6</c:v>
                </c:pt>
                <c:pt idx="1296" formatCode="0.00">
                  <c:v>3.5</c:v>
                </c:pt>
                <c:pt idx="1297" formatCode="0.00">
                  <c:v>10.1</c:v>
                </c:pt>
                <c:pt idx="1298" formatCode="0.00">
                  <c:v>14.7</c:v>
                </c:pt>
                <c:pt idx="1299" formatCode="0.00">
                  <c:v>24.9</c:v>
                </c:pt>
                <c:pt idx="1300" formatCode="0.00">
                  <c:v>58.6</c:v>
                </c:pt>
                <c:pt idx="1301" formatCode="0.00">
                  <c:v>28.1</c:v>
                </c:pt>
                <c:pt idx="1302" formatCode="0.00">
                  <c:v>1.1000000000000001</c:v>
                </c:pt>
                <c:pt idx="1303" formatCode="0.00">
                  <c:v>-52.3</c:v>
                </c:pt>
                <c:pt idx="1304" formatCode="0.00">
                  <c:v>10.199999999999999</c:v>
                </c:pt>
                <c:pt idx="1305" formatCode="0.00">
                  <c:v>21.8</c:v>
                </c:pt>
                <c:pt idx="1306" formatCode="0.00">
                  <c:v>156.80000000000001</c:v>
                </c:pt>
                <c:pt idx="1307" formatCode="0.00">
                  <c:v>-16.100000000000001</c:v>
                </c:pt>
                <c:pt idx="1308" formatCode="0.00">
                  <c:v>45.9</c:v>
                </c:pt>
                <c:pt idx="1309" formatCode="0.00">
                  <c:v>25.8</c:v>
                </c:pt>
                <c:pt idx="1310" formatCode="0.00">
                  <c:v>46.2</c:v>
                </c:pt>
                <c:pt idx="1311" formatCode="0.00">
                  <c:v>51.1</c:v>
                </c:pt>
                <c:pt idx="1312" formatCode="0.00">
                  <c:v>13.3</c:v>
                </c:pt>
                <c:pt idx="1313" formatCode="0.00">
                  <c:v>47.9</c:v>
                </c:pt>
                <c:pt idx="1314" formatCode="0.00">
                  <c:v>99.7</c:v>
                </c:pt>
                <c:pt idx="1315" formatCode="0.00">
                  <c:v>37.700000000000003</c:v>
                </c:pt>
                <c:pt idx="1316" formatCode="0.00">
                  <c:v>-5.5</c:v>
                </c:pt>
                <c:pt idx="1317" formatCode="0.00">
                  <c:v>-7.5</c:v>
                </c:pt>
                <c:pt idx="1318" formatCode="0.00">
                  <c:v>0.4</c:v>
                </c:pt>
                <c:pt idx="1319" formatCode="0.00">
                  <c:v>12.4</c:v>
                </c:pt>
                <c:pt idx="1320" formatCode="0.00">
                  <c:v>29.7</c:v>
                </c:pt>
                <c:pt idx="1321" formatCode="0.00">
                  <c:v>23.3</c:v>
                </c:pt>
                <c:pt idx="1322" formatCode="0.00">
                  <c:v>11.3</c:v>
                </c:pt>
                <c:pt idx="1323" formatCode="0.00">
                  <c:v>1.1000000000000001</c:v>
                </c:pt>
                <c:pt idx="1324" formatCode="0.00">
                  <c:v>55.1</c:v>
                </c:pt>
                <c:pt idx="1325" formatCode="0.00">
                  <c:v>3</c:v>
                </c:pt>
                <c:pt idx="1326" formatCode="0.00">
                  <c:v>-0.4</c:v>
                </c:pt>
                <c:pt idx="1327" formatCode="0.00">
                  <c:v>11.8</c:v>
                </c:pt>
                <c:pt idx="1328" formatCode="0.00">
                  <c:v>25.5</c:v>
                </c:pt>
                <c:pt idx="1329" formatCode="0.00">
                  <c:v>34.200000000000003</c:v>
                </c:pt>
                <c:pt idx="1330" formatCode="0.00">
                  <c:v>-9</c:v>
                </c:pt>
                <c:pt idx="1331" formatCode="0.00">
                  <c:v>8.4</c:v>
                </c:pt>
                <c:pt idx="1332" formatCode="0.00">
                  <c:v>25.1</c:v>
                </c:pt>
                <c:pt idx="1333" formatCode="0.00">
                  <c:v>45.4</c:v>
                </c:pt>
                <c:pt idx="1334" formatCode="0.00">
                  <c:v>7.9</c:v>
                </c:pt>
                <c:pt idx="1335" formatCode="0.00">
                  <c:v>-5.5</c:v>
                </c:pt>
                <c:pt idx="1336" formatCode="0.00">
                  <c:v>49.9</c:v>
                </c:pt>
                <c:pt idx="1337" formatCode="0.00">
                  <c:v>16.600000000000001</c:v>
                </c:pt>
                <c:pt idx="1338" formatCode="0.00">
                  <c:v>5.6</c:v>
                </c:pt>
                <c:pt idx="1339" formatCode="0.00">
                  <c:v>25</c:v>
                </c:pt>
                <c:pt idx="1340" formatCode="0.00">
                  <c:v>41.7</c:v>
                </c:pt>
                <c:pt idx="1341" formatCode="0.00">
                  <c:v>13.2</c:v>
                </c:pt>
                <c:pt idx="1342" formatCode="0.00">
                  <c:v>18.8</c:v>
                </c:pt>
                <c:pt idx="1343" formatCode="0.00">
                  <c:v>18.3</c:v>
                </c:pt>
                <c:pt idx="1344" formatCode="0.00">
                  <c:v>46</c:v>
                </c:pt>
                <c:pt idx="1345" formatCode="0.00">
                  <c:v>-237.3</c:v>
                </c:pt>
                <c:pt idx="1346" formatCode="0.00">
                  <c:v>8</c:v>
                </c:pt>
                <c:pt idx="1347" formatCode="0.00">
                  <c:v>66.400000000000006</c:v>
                </c:pt>
                <c:pt idx="1348" formatCode="0.00">
                  <c:v>11.4</c:v>
                </c:pt>
                <c:pt idx="1349" formatCode="0.00">
                  <c:v>19.7</c:v>
                </c:pt>
                <c:pt idx="1350" formatCode="0.00">
                  <c:v>25.8</c:v>
                </c:pt>
                <c:pt idx="1351" formatCode="0.00">
                  <c:v>35.799999999999997</c:v>
                </c:pt>
                <c:pt idx="1352" formatCode="0.00">
                  <c:v>0.8</c:v>
                </c:pt>
                <c:pt idx="1353" formatCode="0.00">
                  <c:v>0.1</c:v>
                </c:pt>
                <c:pt idx="1354" formatCode="0.00">
                  <c:v>3.3</c:v>
                </c:pt>
                <c:pt idx="1355" formatCode="0.00">
                  <c:v>17.3</c:v>
                </c:pt>
                <c:pt idx="1356" formatCode="0.00">
                  <c:v>17.100000000000001</c:v>
                </c:pt>
                <c:pt idx="1357" formatCode="0.00">
                  <c:v>39.9</c:v>
                </c:pt>
                <c:pt idx="1358" formatCode="0.00">
                  <c:v>18.5</c:v>
                </c:pt>
                <c:pt idx="1359" formatCode="0.00">
                  <c:v>23.9</c:v>
                </c:pt>
                <c:pt idx="1360" formatCode="0.00">
                  <c:v>41.1</c:v>
                </c:pt>
                <c:pt idx="1361" formatCode="0.00">
                  <c:v>13.5</c:v>
                </c:pt>
                <c:pt idx="1362" formatCode="0.00">
                  <c:v>12.8</c:v>
                </c:pt>
                <c:pt idx="1363" formatCode="0.00">
                  <c:v>8.8000000000000007</c:v>
                </c:pt>
                <c:pt idx="1364" formatCode="0.00">
                  <c:v>109</c:v>
                </c:pt>
                <c:pt idx="1365" formatCode="0.00">
                  <c:v>-0.1</c:v>
                </c:pt>
                <c:pt idx="1366" formatCode="0.00">
                  <c:v>9.6</c:v>
                </c:pt>
                <c:pt idx="1367" formatCode="0.00">
                  <c:v>20.9</c:v>
                </c:pt>
                <c:pt idx="1368" formatCode="0.00">
                  <c:v>17.899999999999999</c:v>
                </c:pt>
                <c:pt idx="1369" formatCode="0.00">
                  <c:v>59.6</c:v>
                </c:pt>
                <c:pt idx="1370" formatCode="0.00">
                  <c:v>10</c:v>
                </c:pt>
                <c:pt idx="1371" formatCode="0.00">
                  <c:v>8.6999999999999993</c:v>
                </c:pt>
                <c:pt idx="1372" formatCode="0.00">
                  <c:v>45.8</c:v>
                </c:pt>
                <c:pt idx="1373" formatCode="0.00">
                  <c:v>17</c:v>
                </c:pt>
                <c:pt idx="1374" formatCode="0.00">
                  <c:v>55.7</c:v>
                </c:pt>
                <c:pt idx="1375" formatCode="0.00">
                  <c:v>-11.1</c:v>
                </c:pt>
                <c:pt idx="1376" formatCode="0.00">
                  <c:v>22.5</c:v>
                </c:pt>
                <c:pt idx="1377" formatCode="0.00">
                  <c:v>12.7</c:v>
                </c:pt>
                <c:pt idx="1378" formatCode="0.00">
                  <c:v>30.6</c:v>
                </c:pt>
                <c:pt idx="1379" formatCode="0.00">
                  <c:v>32.6</c:v>
                </c:pt>
                <c:pt idx="1380" formatCode="0.00">
                  <c:v>3.7</c:v>
                </c:pt>
                <c:pt idx="1381" formatCode="0.00">
                  <c:v>-22.4</c:v>
                </c:pt>
                <c:pt idx="1382" formatCode="0.00">
                  <c:v>3.7</c:v>
                </c:pt>
                <c:pt idx="1383" formatCode="0.00">
                  <c:v>77.099999999999994</c:v>
                </c:pt>
                <c:pt idx="1384" formatCode="0.00">
                  <c:v>12.7</c:v>
                </c:pt>
                <c:pt idx="1385" formatCode="0.00">
                  <c:v>-4.7</c:v>
                </c:pt>
                <c:pt idx="1386" formatCode="0.00">
                  <c:v>21.2</c:v>
                </c:pt>
                <c:pt idx="1387" formatCode="0.00">
                  <c:v>-3.7</c:v>
                </c:pt>
                <c:pt idx="1388" formatCode="0.00">
                  <c:v>21.7</c:v>
                </c:pt>
                <c:pt idx="1389" formatCode="0.00">
                  <c:v>26</c:v>
                </c:pt>
                <c:pt idx="1390" formatCode="0.00">
                  <c:v>11.8</c:v>
                </c:pt>
                <c:pt idx="1391" formatCode="0.00">
                  <c:v>-22.9</c:v>
                </c:pt>
                <c:pt idx="1392" formatCode="0.00">
                  <c:v>-0.4</c:v>
                </c:pt>
                <c:pt idx="1393" formatCode="0.00">
                  <c:v>6.7</c:v>
                </c:pt>
                <c:pt idx="1394" formatCode="0.00">
                  <c:v>5.0999999999999996</c:v>
                </c:pt>
                <c:pt idx="1395" formatCode="0.00">
                  <c:v>5.6</c:v>
                </c:pt>
                <c:pt idx="1396" formatCode="0.00">
                  <c:v>16.3</c:v>
                </c:pt>
                <c:pt idx="1397" formatCode="0.00">
                  <c:v>54.2</c:v>
                </c:pt>
                <c:pt idx="1398" formatCode="0.00">
                  <c:v>17.3</c:v>
                </c:pt>
                <c:pt idx="1399" formatCode="0.00">
                  <c:v>-11.7</c:v>
                </c:pt>
                <c:pt idx="1400" formatCode="0.00">
                  <c:v>-24.6</c:v>
                </c:pt>
                <c:pt idx="1401" formatCode="0.00">
                  <c:v>38.200000000000003</c:v>
                </c:pt>
                <c:pt idx="1402" formatCode="0.00">
                  <c:v>4</c:v>
                </c:pt>
                <c:pt idx="1403" formatCode="0.00">
                  <c:v>21.7</c:v>
                </c:pt>
                <c:pt idx="1404" formatCode="0.00">
                  <c:v>-9.9</c:v>
                </c:pt>
                <c:pt idx="1405" formatCode="0.00">
                  <c:v>-68.7</c:v>
                </c:pt>
                <c:pt idx="1406" formatCode="0.00">
                  <c:v>3.8</c:v>
                </c:pt>
                <c:pt idx="1407" formatCode="0.00">
                  <c:v>22.5</c:v>
                </c:pt>
                <c:pt idx="1408" formatCode="0.00">
                  <c:v>34.799999999999997</c:v>
                </c:pt>
                <c:pt idx="1409" formatCode="0.00">
                  <c:v>25.1</c:v>
                </c:pt>
                <c:pt idx="1410" formatCode="0.00">
                  <c:v>18.8</c:v>
                </c:pt>
                <c:pt idx="1411" formatCode="0.00">
                  <c:v>62</c:v>
                </c:pt>
                <c:pt idx="1412" formatCode="0.00">
                  <c:v>3</c:v>
                </c:pt>
                <c:pt idx="1413" formatCode="0.00">
                  <c:v>-20.3</c:v>
                </c:pt>
                <c:pt idx="1414" formatCode="0.00">
                  <c:v>11.1</c:v>
                </c:pt>
                <c:pt idx="1415" formatCode="0.00">
                  <c:v>31.1</c:v>
                </c:pt>
                <c:pt idx="1416" formatCode="0.00">
                  <c:v>96</c:v>
                </c:pt>
                <c:pt idx="1417" formatCode="0.00">
                  <c:v>13.3</c:v>
                </c:pt>
                <c:pt idx="1418" formatCode="0.00">
                  <c:v>11.1</c:v>
                </c:pt>
                <c:pt idx="1419" formatCode="0.00">
                  <c:v>26.6</c:v>
                </c:pt>
                <c:pt idx="1420" formatCode="0.00">
                  <c:v>-21.1</c:v>
                </c:pt>
                <c:pt idx="1421" formatCode="0.00">
                  <c:v>4.0999999999999996</c:v>
                </c:pt>
                <c:pt idx="1422" formatCode="0.00">
                  <c:v>35.799999999999997</c:v>
                </c:pt>
                <c:pt idx="1423" formatCode="0.00">
                  <c:v>11.7</c:v>
                </c:pt>
                <c:pt idx="1424" formatCode="0.00">
                  <c:v>8.6999999999999993</c:v>
                </c:pt>
                <c:pt idx="1425" formatCode="0.00">
                  <c:v>5.9</c:v>
                </c:pt>
                <c:pt idx="1426" formatCode="0.00">
                  <c:v>22.4</c:v>
                </c:pt>
                <c:pt idx="1427" formatCode="0.00">
                  <c:v>-0.5</c:v>
                </c:pt>
                <c:pt idx="1428" formatCode="0.00">
                  <c:v>26.2</c:v>
                </c:pt>
                <c:pt idx="1429" formatCode="0.00">
                  <c:v>12.3</c:v>
                </c:pt>
                <c:pt idx="1430" formatCode="0.00">
                  <c:v>-14.9</c:v>
                </c:pt>
                <c:pt idx="1431" formatCode="0.00">
                  <c:v>1.2</c:v>
                </c:pt>
                <c:pt idx="1432" formatCode="#,##0.00">
                  <c:v>-8.9</c:v>
                </c:pt>
                <c:pt idx="1433" formatCode="#,##0.00">
                  <c:v>19.2</c:v>
                </c:pt>
                <c:pt idx="1434" formatCode="#,##0.00">
                  <c:v>23.2</c:v>
                </c:pt>
                <c:pt idx="1435" formatCode="#,##0.00">
                  <c:v>4.5</c:v>
                </c:pt>
                <c:pt idx="1436" formatCode="#,##0.00">
                  <c:v>21.4</c:v>
                </c:pt>
                <c:pt idx="1437" formatCode="#,##0.00">
                  <c:v>24.9</c:v>
                </c:pt>
                <c:pt idx="1438" formatCode="#,##0.00">
                  <c:v>22.2</c:v>
                </c:pt>
                <c:pt idx="1439" formatCode="#,##0.00">
                  <c:v>-29.1</c:v>
                </c:pt>
                <c:pt idx="1440" formatCode="#,##0.00">
                  <c:v>17.100000000000001</c:v>
                </c:pt>
                <c:pt idx="1441" formatCode="#,##0.00">
                  <c:v>13</c:v>
                </c:pt>
                <c:pt idx="1442" formatCode="#,##0.00">
                  <c:v>17.600000000000001</c:v>
                </c:pt>
                <c:pt idx="1443" formatCode="#,##0.00">
                  <c:v>7.6</c:v>
                </c:pt>
                <c:pt idx="1444" formatCode="#,##0.00">
                  <c:v>38.9</c:v>
                </c:pt>
                <c:pt idx="1445" formatCode="#,##0.00">
                  <c:v>4.3</c:v>
                </c:pt>
                <c:pt idx="1446" formatCode="#,##0.00">
                  <c:v>-66.7</c:v>
                </c:pt>
                <c:pt idx="1447" formatCode="#,##0.00">
                  <c:v>1</c:v>
                </c:pt>
                <c:pt idx="1448" formatCode="#,##0.00">
                  <c:v>29.2</c:v>
                </c:pt>
                <c:pt idx="1449" formatCode="#,##0.00">
                  <c:v>-8.6999999999999993</c:v>
                </c:pt>
                <c:pt idx="1450" formatCode="#,##0.00">
                  <c:v>5.9</c:v>
                </c:pt>
                <c:pt idx="1451" formatCode="#,##0.00">
                  <c:v>32.700000000000003</c:v>
                </c:pt>
                <c:pt idx="1452" formatCode="#,##0.00">
                  <c:v>-10.199999999999999</c:v>
                </c:pt>
                <c:pt idx="1453" formatCode="#,##0.00">
                  <c:v>39.200000000000003</c:v>
                </c:pt>
                <c:pt idx="1454" formatCode="#,##0.00">
                  <c:v>-12.2</c:v>
                </c:pt>
                <c:pt idx="1455" formatCode="#,##0.00">
                  <c:v>17.399999999999999</c:v>
                </c:pt>
                <c:pt idx="1456" formatCode="#,##0.00">
                  <c:v>-19.100000000000001</c:v>
                </c:pt>
                <c:pt idx="1457" formatCode="#,##0.00">
                  <c:v>-70.5</c:v>
                </c:pt>
                <c:pt idx="1458" formatCode="#,##0.00">
                  <c:v>52.3</c:v>
                </c:pt>
                <c:pt idx="1459" formatCode="#,##0.00">
                  <c:v>24.6</c:v>
                </c:pt>
                <c:pt idx="1460" formatCode="#,##0.00">
                  <c:v>-58.9</c:v>
                </c:pt>
                <c:pt idx="1461" formatCode="#,##0.00">
                  <c:v>30.1</c:v>
                </c:pt>
                <c:pt idx="1462" formatCode="#,##0.00">
                  <c:v>-18.399999999999999</c:v>
                </c:pt>
                <c:pt idx="1463" formatCode="#,##0.00">
                  <c:v>11.6</c:v>
                </c:pt>
                <c:pt idx="1464" formatCode="#,##0.00">
                  <c:v>9.9</c:v>
                </c:pt>
                <c:pt idx="1465" formatCode="#,##0.00">
                  <c:v>25.7</c:v>
                </c:pt>
                <c:pt idx="1466" formatCode="#,##0.00">
                  <c:v>30.3</c:v>
                </c:pt>
                <c:pt idx="1467" formatCode="#,##0.00">
                  <c:v>39.799999999999997</c:v>
                </c:pt>
                <c:pt idx="1468" formatCode="#,##0.00">
                  <c:v>21.4</c:v>
                </c:pt>
                <c:pt idx="1469" formatCode="#,##0.00">
                  <c:v>0</c:v>
                </c:pt>
                <c:pt idx="1470" formatCode="#,##0.00">
                  <c:v>114.6</c:v>
                </c:pt>
                <c:pt idx="1471" formatCode="#,##0.00">
                  <c:v>64.900000000000006</c:v>
                </c:pt>
                <c:pt idx="1472" formatCode="#,##0.00">
                  <c:v>21.7</c:v>
                </c:pt>
                <c:pt idx="1473" formatCode="#,##0.00">
                  <c:v>31.7</c:v>
                </c:pt>
                <c:pt idx="1474" formatCode="#,##0.00">
                  <c:v>23</c:v>
                </c:pt>
                <c:pt idx="1475" formatCode="#,##0.00">
                  <c:v>13.9</c:v>
                </c:pt>
                <c:pt idx="1476" formatCode="#,##0.00">
                  <c:v>14.4</c:v>
                </c:pt>
                <c:pt idx="1477" formatCode="#,##0.00">
                  <c:v>11.4</c:v>
                </c:pt>
                <c:pt idx="1478" formatCode="#,##0.00">
                  <c:v>27.4</c:v>
                </c:pt>
                <c:pt idx="1479" formatCode="#,##0.00">
                  <c:v>46.3</c:v>
                </c:pt>
                <c:pt idx="1480" formatCode="#,##0.00">
                  <c:v>-51.4</c:v>
                </c:pt>
                <c:pt idx="1481" formatCode="#,##0.00">
                  <c:v>22.5</c:v>
                </c:pt>
                <c:pt idx="1482" formatCode="#,##0.00">
                  <c:v>21.2</c:v>
                </c:pt>
                <c:pt idx="1483" formatCode="#,##0.00">
                  <c:v>73.599999999999994</c:v>
                </c:pt>
                <c:pt idx="1484" formatCode="#,##0.00">
                  <c:v>22</c:v>
                </c:pt>
                <c:pt idx="1485" formatCode="#,##0.00">
                  <c:v>11.4</c:v>
                </c:pt>
                <c:pt idx="1486" formatCode="#,##0.00">
                  <c:v>-8.1999999999999993</c:v>
                </c:pt>
                <c:pt idx="1487" formatCode="#,##0.00">
                  <c:v>26.9</c:v>
                </c:pt>
                <c:pt idx="1488" formatCode="#,##0.00">
                  <c:v>30.5</c:v>
                </c:pt>
                <c:pt idx="1489" formatCode="#,##0.00">
                  <c:v>60.5</c:v>
                </c:pt>
                <c:pt idx="1490" formatCode="#,##0.00">
                  <c:v>22</c:v>
                </c:pt>
                <c:pt idx="1491" formatCode="#,##0.00">
                  <c:v>-2.2000000000000002</c:v>
                </c:pt>
                <c:pt idx="1492" formatCode="#,##0.00">
                  <c:v>9.8000000000000007</c:v>
                </c:pt>
                <c:pt idx="1493" formatCode="#,##0.00">
                  <c:v>23.6</c:v>
                </c:pt>
                <c:pt idx="1494" formatCode="#,##0.00">
                  <c:v>17.399999999999999</c:v>
                </c:pt>
                <c:pt idx="1495" formatCode="#,##0.00">
                  <c:v>5</c:v>
                </c:pt>
                <c:pt idx="1496" formatCode="#,##0.00">
                  <c:v>48.4</c:v>
                </c:pt>
                <c:pt idx="1497" formatCode="#,##0.00">
                  <c:v>9.1</c:v>
                </c:pt>
                <c:pt idx="1498" formatCode="#,##0.00">
                  <c:v>8.1</c:v>
                </c:pt>
                <c:pt idx="1499" formatCode="#,##0.00">
                  <c:v>20.399999999999999</c:v>
                </c:pt>
                <c:pt idx="1500" formatCode="#,##0.00">
                  <c:v>37.6</c:v>
                </c:pt>
                <c:pt idx="1501" formatCode="#,##0.00">
                  <c:v>-1</c:v>
                </c:pt>
                <c:pt idx="1502" formatCode="#,##0.00">
                  <c:v>8.6</c:v>
                </c:pt>
                <c:pt idx="1503" formatCode="#,##0.00">
                  <c:v>26.4</c:v>
                </c:pt>
                <c:pt idx="1504" formatCode="#,##0.00">
                  <c:v>1.3</c:v>
                </c:pt>
                <c:pt idx="1505" formatCode="#,##0.00">
                  <c:v>77.900000000000006</c:v>
                </c:pt>
                <c:pt idx="1506" formatCode="#,##0.00">
                  <c:v>38.6</c:v>
                </c:pt>
                <c:pt idx="1507" formatCode="#,##0.00">
                  <c:v>-13.6</c:v>
                </c:pt>
                <c:pt idx="1508" formatCode="#,##0.00">
                  <c:v>29.3</c:v>
                </c:pt>
                <c:pt idx="1509" formatCode="#,##0.00">
                  <c:v>27.9</c:v>
                </c:pt>
                <c:pt idx="1510" formatCode="#,##0.00">
                  <c:v>7.2</c:v>
                </c:pt>
                <c:pt idx="1511" formatCode="#,##0.00">
                  <c:v>28</c:v>
                </c:pt>
                <c:pt idx="1512" formatCode="#,##0.00">
                  <c:v>5</c:v>
                </c:pt>
                <c:pt idx="1513" formatCode="#,##0.00">
                  <c:v>4.3</c:v>
                </c:pt>
                <c:pt idx="1514" formatCode="#,##0.00">
                  <c:v>-27.2</c:v>
                </c:pt>
                <c:pt idx="1515" formatCode="#,##0.00">
                  <c:v>58.7</c:v>
                </c:pt>
                <c:pt idx="1516" formatCode="#,##0.00">
                  <c:v>9.8000000000000007</c:v>
                </c:pt>
                <c:pt idx="1517" formatCode="#,##0.00">
                  <c:v>56.4</c:v>
                </c:pt>
                <c:pt idx="1518" formatCode="#,##0.00">
                  <c:v>18.7</c:v>
                </c:pt>
                <c:pt idx="1519" formatCode="#,##0.00">
                  <c:v>20.6</c:v>
                </c:pt>
                <c:pt idx="1520" formatCode="#,##0.00">
                  <c:v>21.7</c:v>
                </c:pt>
                <c:pt idx="1521" formatCode="#,##0.00">
                  <c:v>21.1</c:v>
                </c:pt>
                <c:pt idx="1522" formatCode="#,##0.00">
                  <c:v>-0.9</c:v>
                </c:pt>
                <c:pt idx="1523" formatCode="#,##0.00">
                  <c:v>1.9</c:v>
                </c:pt>
                <c:pt idx="1524" formatCode="#,##0.00">
                  <c:v>20.6</c:v>
                </c:pt>
                <c:pt idx="1525" formatCode="#,##0.00">
                  <c:v>5.8</c:v>
                </c:pt>
                <c:pt idx="1526" formatCode="#,##0.00">
                  <c:v>-16.600000000000001</c:v>
                </c:pt>
                <c:pt idx="1527" formatCode="#,##0.00">
                  <c:v>18</c:v>
                </c:pt>
                <c:pt idx="1528" formatCode="#,##0.00">
                  <c:v>6.2</c:v>
                </c:pt>
                <c:pt idx="1529" formatCode="#,##0.00">
                  <c:v>-2.2000000000000002</c:v>
                </c:pt>
                <c:pt idx="1530" formatCode="#,##0.00">
                  <c:v>-138.6</c:v>
                </c:pt>
                <c:pt idx="1531" formatCode="#,##0.00">
                  <c:v>0</c:v>
                </c:pt>
                <c:pt idx="1532" formatCode="#,##0.00">
                  <c:v>21.9</c:v>
                </c:pt>
                <c:pt idx="1533" formatCode="#,##0.00">
                  <c:v>6.7</c:v>
                </c:pt>
                <c:pt idx="1534" formatCode="#,##0.00">
                  <c:v>37.5</c:v>
                </c:pt>
                <c:pt idx="1535" formatCode="#,##0.00">
                  <c:v>-11</c:v>
                </c:pt>
                <c:pt idx="1536" formatCode="#,##0.00">
                  <c:v>37.799999999999997</c:v>
                </c:pt>
                <c:pt idx="1537" formatCode="#,##0.00">
                  <c:v>-11.7</c:v>
                </c:pt>
                <c:pt idx="1538" formatCode="#,##0.00">
                  <c:v>-19</c:v>
                </c:pt>
                <c:pt idx="1539" formatCode="#,##0.00">
                  <c:v>17.7</c:v>
                </c:pt>
                <c:pt idx="1540" formatCode="#,##0.00">
                  <c:v>-17.7</c:v>
                </c:pt>
                <c:pt idx="1541" formatCode="#,##0.00">
                  <c:v>-15</c:v>
                </c:pt>
                <c:pt idx="1542" formatCode="#,##0.00">
                  <c:v>10.1</c:v>
                </c:pt>
                <c:pt idx="1543" formatCode="#,##0.00">
                  <c:v>42.2</c:v>
                </c:pt>
                <c:pt idx="1544" formatCode="#,##0.00">
                  <c:v>1.2</c:v>
                </c:pt>
                <c:pt idx="1545" formatCode="#,##0.00">
                  <c:v>9.1</c:v>
                </c:pt>
                <c:pt idx="1546" formatCode="#,##0.00">
                  <c:v>8.1</c:v>
                </c:pt>
                <c:pt idx="1547" formatCode="#,##0.00">
                  <c:v>31.9</c:v>
                </c:pt>
                <c:pt idx="1548" formatCode="#,##0.00">
                  <c:v>20.399999999999999</c:v>
                </c:pt>
                <c:pt idx="1549" formatCode="#,##0.00">
                  <c:v>30.6</c:v>
                </c:pt>
                <c:pt idx="1550" formatCode="#,##0.00">
                  <c:v>7.7</c:v>
                </c:pt>
                <c:pt idx="1551" formatCode="#,##0.00">
                  <c:v>19.2</c:v>
                </c:pt>
                <c:pt idx="1552" formatCode="#,##0.00">
                  <c:v>-0.8</c:v>
                </c:pt>
                <c:pt idx="1553" formatCode="#,##0.00">
                  <c:v>-4.5</c:v>
                </c:pt>
                <c:pt idx="1554" formatCode="#,##0.00">
                  <c:v>18</c:v>
                </c:pt>
                <c:pt idx="1555" formatCode="#,##0.00">
                  <c:v>12</c:v>
                </c:pt>
                <c:pt idx="1556" formatCode="#,##0.00">
                  <c:v>60.8</c:v>
                </c:pt>
                <c:pt idx="1557" formatCode="#,##0.00">
                  <c:v>1.7</c:v>
                </c:pt>
                <c:pt idx="1558" formatCode="#,##0.00">
                  <c:v>5.4</c:v>
                </c:pt>
                <c:pt idx="1559" formatCode="#,##0.00">
                  <c:v>20.100000000000001</c:v>
                </c:pt>
                <c:pt idx="1560" formatCode="#,##0.00">
                  <c:v>2.9</c:v>
                </c:pt>
                <c:pt idx="1561" formatCode="#,##0.00">
                  <c:v>37.5</c:v>
                </c:pt>
                <c:pt idx="1562" formatCode="#,##0.00">
                  <c:v>19.600000000000001</c:v>
                </c:pt>
                <c:pt idx="1563" formatCode="#,##0.00">
                  <c:v>68.3</c:v>
                </c:pt>
                <c:pt idx="1564" formatCode="#,##0.00">
                  <c:v>3.3</c:v>
                </c:pt>
                <c:pt idx="1565" formatCode="#,##0.00">
                  <c:v>22.3</c:v>
                </c:pt>
                <c:pt idx="1566" formatCode="#,##0.00">
                  <c:v>-18.8</c:v>
                </c:pt>
                <c:pt idx="1567" formatCode="#,##0.00">
                  <c:v>10.4</c:v>
                </c:pt>
                <c:pt idx="1568" formatCode="#,##0.00">
                  <c:v>41.8</c:v>
                </c:pt>
                <c:pt idx="1569" formatCode="#,##0.00">
                  <c:v>43.4</c:v>
                </c:pt>
                <c:pt idx="1570" formatCode="#,##0.00">
                  <c:v>18.3</c:v>
                </c:pt>
                <c:pt idx="1571" formatCode="#,##0.00">
                  <c:v>1.2</c:v>
                </c:pt>
                <c:pt idx="1572" formatCode="#,##0.00">
                  <c:v>58.9</c:v>
                </c:pt>
                <c:pt idx="1573" formatCode="#,##0.00">
                  <c:v>11.3</c:v>
                </c:pt>
                <c:pt idx="1574" formatCode="#,##0.00">
                  <c:v>44.6</c:v>
                </c:pt>
                <c:pt idx="1575" formatCode="#,##0.00">
                  <c:v>-6.6</c:v>
                </c:pt>
                <c:pt idx="1576" formatCode="#,##0.00">
                  <c:v>21.2</c:v>
                </c:pt>
                <c:pt idx="1577" formatCode="#,##0.00">
                  <c:v>6.6</c:v>
                </c:pt>
                <c:pt idx="1578" formatCode="#,##0.00">
                  <c:v>18.600000000000001</c:v>
                </c:pt>
                <c:pt idx="1579" formatCode="#,##0.00">
                  <c:v>-46.3</c:v>
                </c:pt>
                <c:pt idx="1580" formatCode="#,##0.00">
                  <c:v>8.5</c:v>
                </c:pt>
                <c:pt idx="1581" formatCode="#,##0.00">
                  <c:v>17.100000000000001</c:v>
                </c:pt>
                <c:pt idx="1582" formatCode="#,##0.00">
                  <c:v>10.199999999999999</c:v>
                </c:pt>
                <c:pt idx="1583" formatCode="#,##0.00">
                  <c:v>12.7</c:v>
                </c:pt>
                <c:pt idx="1584" formatCode="#,##0.00">
                  <c:v>5.4</c:v>
                </c:pt>
                <c:pt idx="1585" formatCode="#,##0.00">
                  <c:v>4.5999999999999996</c:v>
                </c:pt>
                <c:pt idx="1586" formatCode="#,##0.00">
                  <c:v>-6.5</c:v>
                </c:pt>
                <c:pt idx="1587" formatCode="#,##0.00">
                  <c:v>34.9</c:v>
                </c:pt>
                <c:pt idx="1588" formatCode="#,##0.00">
                  <c:v>9.8000000000000007</c:v>
                </c:pt>
                <c:pt idx="1589" formatCode="#,##0.00">
                  <c:v>12.2</c:v>
                </c:pt>
                <c:pt idx="1590" formatCode="#,##0.00">
                  <c:v>-8.5</c:v>
                </c:pt>
                <c:pt idx="1591" formatCode="#,##0.00">
                  <c:v>10.9</c:v>
                </c:pt>
                <c:pt idx="1592" formatCode="#,##0.00">
                  <c:v>12.1</c:v>
                </c:pt>
                <c:pt idx="1593" formatCode="#,##0.00">
                  <c:v>38.700000000000003</c:v>
                </c:pt>
                <c:pt idx="1594" formatCode="#,##0.00">
                  <c:v>-42.8</c:v>
                </c:pt>
                <c:pt idx="1595" formatCode="#,##0.00">
                  <c:v>80.8</c:v>
                </c:pt>
                <c:pt idx="1596" formatCode="#,##0.00">
                  <c:v>11.4</c:v>
                </c:pt>
                <c:pt idx="1597" formatCode="#,##0.00">
                  <c:v>12.9</c:v>
                </c:pt>
                <c:pt idx="1598" formatCode="#,##0.00">
                  <c:v>3.9</c:v>
                </c:pt>
                <c:pt idx="1599" formatCode="#,##0.00">
                  <c:v>6.7</c:v>
                </c:pt>
                <c:pt idx="1600" formatCode="#,##0.00">
                  <c:v>-70.900000000000006</c:v>
                </c:pt>
                <c:pt idx="1601" formatCode="#,##0.00">
                  <c:v>18.8</c:v>
                </c:pt>
                <c:pt idx="1602" formatCode="#,##0.00">
                  <c:v>15</c:v>
                </c:pt>
                <c:pt idx="1603" formatCode="#,##0.00">
                  <c:v>19.899999999999999</c:v>
                </c:pt>
                <c:pt idx="1604" formatCode="#,##0.00">
                  <c:v>4.0999999999999996</c:v>
                </c:pt>
                <c:pt idx="1605" formatCode="#,##0.00">
                  <c:v>14.9</c:v>
                </c:pt>
                <c:pt idx="1606" formatCode="#,##0.00">
                  <c:v>-22.6</c:v>
                </c:pt>
                <c:pt idx="1607" formatCode="#,##0.00">
                  <c:v>21.9</c:v>
                </c:pt>
                <c:pt idx="1608" formatCode="#,##0.00">
                  <c:v>24.9</c:v>
                </c:pt>
                <c:pt idx="1609" formatCode="#,##0.00">
                  <c:v>10.1</c:v>
                </c:pt>
                <c:pt idx="1610" formatCode="#,##0.00">
                  <c:v>17.3</c:v>
                </c:pt>
                <c:pt idx="1611" formatCode="#,##0.00">
                  <c:v>31.5</c:v>
                </c:pt>
                <c:pt idx="1612" formatCode="#,##0.00">
                  <c:v>67.900000000000006</c:v>
                </c:pt>
                <c:pt idx="1613" formatCode="#,##0.00">
                  <c:v>-14.2</c:v>
                </c:pt>
                <c:pt idx="1614" formatCode="#,##0.00">
                  <c:v>33.5</c:v>
                </c:pt>
                <c:pt idx="1615" formatCode="#,##0.00">
                  <c:v>10.7</c:v>
                </c:pt>
                <c:pt idx="1616" formatCode="#,##0.00">
                  <c:v>-24.4</c:v>
                </c:pt>
                <c:pt idx="1617" formatCode="#,##0.00">
                  <c:v>1.7</c:v>
                </c:pt>
                <c:pt idx="1618" formatCode="#,##0.00">
                  <c:v>3.7</c:v>
                </c:pt>
                <c:pt idx="1619" formatCode="#,##0.00">
                  <c:v>41.3</c:v>
                </c:pt>
                <c:pt idx="1620" formatCode="#,##0.00">
                  <c:v>16.7</c:v>
                </c:pt>
                <c:pt idx="1621" formatCode="#,##0.00">
                  <c:v>16.2</c:v>
                </c:pt>
                <c:pt idx="1622" formatCode="#,##0.00">
                  <c:v>24.3</c:v>
                </c:pt>
                <c:pt idx="1623" formatCode="#,##0.00">
                  <c:v>12.4</c:v>
                </c:pt>
                <c:pt idx="1624" formatCode="#,##0.00">
                  <c:v>5.6</c:v>
                </c:pt>
                <c:pt idx="1625" formatCode="#,##0.00">
                  <c:v>19.600000000000001</c:v>
                </c:pt>
                <c:pt idx="1626" formatCode="#,##0.00">
                  <c:v>5.2</c:v>
                </c:pt>
                <c:pt idx="1627" formatCode="#,##0.00">
                  <c:v>0.6</c:v>
                </c:pt>
                <c:pt idx="1628" formatCode="#,##0.00">
                  <c:v>43.6</c:v>
                </c:pt>
                <c:pt idx="1629" formatCode="#,##0.00">
                  <c:v>16.2</c:v>
                </c:pt>
                <c:pt idx="1630" formatCode="#,##0.00">
                  <c:v>-18.600000000000001</c:v>
                </c:pt>
                <c:pt idx="1631" formatCode="#,##0.00">
                  <c:v>37.6</c:v>
                </c:pt>
                <c:pt idx="1632" formatCode="#,##0.00">
                  <c:v>-6.9</c:v>
                </c:pt>
                <c:pt idx="1633" formatCode="#,##0.00">
                  <c:v>20.5</c:v>
                </c:pt>
                <c:pt idx="1634" formatCode="#,##0.00">
                  <c:v>69.2</c:v>
                </c:pt>
                <c:pt idx="1635" formatCode="#,##0.00">
                  <c:v>5.3</c:v>
                </c:pt>
                <c:pt idx="1636" formatCode="#,##0.00">
                  <c:v>-2.4</c:v>
                </c:pt>
                <c:pt idx="1637" formatCode="#,##0.00">
                  <c:v>-4.0999999999999996</c:v>
                </c:pt>
                <c:pt idx="1638" formatCode="#,##0.00">
                  <c:v>16.8</c:v>
                </c:pt>
                <c:pt idx="1639" formatCode="#,##0.00">
                  <c:v>15.8</c:v>
                </c:pt>
                <c:pt idx="1640" formatCode="#,##0.00">
                  <c:v>-2.4</c:v>
                </c:pt>
                <c:pt idx="1641" formatCode="#,##0.00">
                  <c:v>4.7</c:v>
                </c:pt>
                <c:pt idx="1642" formatCode="#,##0.00">
                  <c:v>41.2</c:v>
                </c:pt>
                <c:pt idx="1643" formatCode="#,##0.00">
                  <c:v>9.1</c:v>
                </c:pt>
                <c:pt idx="1644" formatCode="#,##0.00">
                  <c:v>17.8</c:v>
                </c:pt>
                <c:pt idx="1645" formatCode="#,##0.00">
                  <c:v>2</c:v>
                </c:pt>
                <c:pt idx="1646" formatCode="#,##0.00">
                  <c:v>9.1999999999999993</c:v>
                </c:pt>
                <c:pt idx="1647" formatCode="#,##0.00">
                  <c:v>6</c:v>
                </c:pt>
                <c:pt idx="1648" formatCode="#,##0.00">
                  <c:v>92.4</c:v>
                </c:pt>
                <c:pt idx="1649" formatCode="#,##0.00">
                  <c:v>59.7</c:v>
                </c:pt>
                <c:pt idx="1650" formatCode="#,##0.00">
                  <c:v>-18.600000000000001</c:v>
                </c:pt>
                <c:pt idx="1651" formatCode="#,##0.00">
                  <c:v>20.6</c:v>
                </c:pt>
                <c:pt idx="1652" formatCode="#,##0.00">
                  <c:v>34.200000000000003</c:v>
                </c:pt>
                <c:pt idx="1653" formatCode="#,##0.00">
                  <c:v>30.2</c:v>
                </c:pt>
                <c:pt idx="1654" formatCode="#,##0.00">
                  <c:v>13.3</c:v>
                </c:pt>
                <c:pt idx="1655" formatCode="#,##0.00">
                  <c:v>67.099999999999994</c:v>
                </c:pt>
                <c:pt idx="1656" formatCode="#,##0.00">
                  <c:v>13.2</c:v>
                </c:pt>
                <c:pt idx="1657" formatCode="#,##0.00">
                  <c:v>-9.9</c:v>
                </c:pt>
                <c:pt idx="1658" formatCode="#,##0.00">
                  <c:v>4.5</c:v>
                </c:pt>
                <c:pt idx="1659" formatCode="#,##0.00">
                  <c:v>8.6999999999999993</c:v>
                </c:pt>
                <c:pt idx="1660" formatCode="#,##0.00">
                  <c:v>19.5</c:v>
                </c:pt>
                <c:pt idx="1661" formatCode="#,##0.00">
                  <c:v>10.9</c:v>
                </c:pt>
                <c:pt idx="1662" formatCode="#,##0.00">
                  <c:v>41.2</c:v>
                </c:pt>
                <c:pt idx="1663" formatCode="#,##0.00">
                  <c:v>0</c:v>
                </c:pt>
                <c:pt idx="1664" formatCode="#,##0.00">
                  <c:v>11.3</c:v>
                </c:pt>
                <c:pt idx="1665" formatCode="#,##0.00">
                  <c:v>-1.4</c:v>
                </c:pt>
                <c:pt idx="1666" formatCode="#,##0.00">
                  <c:v>19.7</c:v>
                </c:pt>
                <c:pt idx="1667" formatCode="#,##0.00">
                  <c:v>24.9</c:v>
                </c:pt>
                <c:pt idx="1668" formatCode="#,##0.00">
                  <c:v>5.7</c:v>
                </c:pt>
                <c:pt idx="1669" formatCode="#,##0.00">
                  <c:v>15.2</c:v>
                </c:pt>
                <c:pt idx="1670" formatCode="#,##0.00">
                  <c:v>-1.3</c:v>
                </c:pt>
                <c:pt idx="1671" formatCode="#,##0.00">
                  <c:v>72.8</c:v>
                </c:pt>
                <c:pt idx="1672" formatCode="#,##0.00">
                  <c:v>15.5</c:v>
                </c:pt>
                <c:pt idx="1673" formatCode="#,##0.00">
                  <c:v>11.8</c:v>
                </c:pt>
                <c:pt idx="1674" formatCode="#,##0.00">
                  <c:v>3.8</c:v>
                </c:pt>
                <c:pt idx="1675" formatCode="#,##0.00">
                  <c:v>-142.19999999999999</c:v>
                </c:pt>
                <c:pt idx="1676" formatCode="#,##0.00">
                  <c:v>97.9</c:v>
                </c:pt>
                <c:pt idx="1677" formatCode="#,##0.00">
                  <c:v>133.1</c:v>
                </c:pt>
                <c:pt idx="1678" formatCode="#,##0.00">
                  <c:v>21</c:v>
                </c:pt>
                <c:pt idx="1679" formatCode="#,##0.00">
                  <c:v>-100.9</c:v>
                </c:pt>
                <c:pt idx="1680" formatCode="#,##0.00">
                  <c:v>7.4</c:v>
                </c:pt>
                <c:pt idx="1681" formatCode="#,##0.00">
                  <c:v>14.8</c:v>
                </c:pt>
                <c:pt idx="1682" formatCode="#,##0.00">
                  <c:v>72.400000000000006</c:v>
                </c:pt>
                <c:pt idx="1683" formatCode="#,##0.00">
                  <c:v>43.2</c:v>
                </c:pt>
                <c:pt idx="1684" formatCode="#,##0.00">
                  <c:v>27.4</c:v>
                </c:pt>
                <c:pt idx="1685" formatCode="#,##0.00">
                  <c:v>12.6</c:v>
                </c:pt>
                <c:pt idx="1686" formatCode="#,##0.00">
                  <c:v>26.2</c:v>
                </c:pt>
                <c:pt idx="1687" formatCode="#,##0.00">
                  <c:v>3.4</c:v>
                </c:pt>
                <c:pt idx="1688" formatCode="#,##0.00">
                  <c:v>-10.3</c:v>
                </c:pt>
                <c:pt idx="1689" formatCode="#,##0.00">
                  <c:v>31.2</c:v>
                </c:pt>
                <c:pt idx="1690" formatCode="#,##0.00">
                  <c:v>8.1999999999999993</c:v>
                </c:pt>
                <c:pt idx="1691" formatCode="#,##0.00">
                  <c:v>13.7</c:v>
                </c:pt>
                <c:pt idx="1692" formatCode="#,##0.00">
                  <c:v>27.6</c:v>
                </c:pt>
                <c:pt idx="1693" formatCode="#,##0.00">
                  <c:v>36.799999999999997</c:v>
                </c:pt>
                <c:pt idx="1694" formatCode="#,##0.00">
                  <c:v>5.4</c:v>
                </c:pt>
                <c:pt idx="1695" formatCode="#,##0.00">
                  <c:v>0.7</c:v>
                </c:pt>
                <c:pt idx="1696" formatCode="#,##0.00">
                  <c:v>3.4</c:v>
                </c:pt>
                <c:pt idx="1697" formatCode="#,##0.00">
                  <c:v>19</c:v>
                </c:pt>
                <c:pt idx="1698" formatCode="#,##0.00">
                  <c:v>7.9</c:v>
                </c:pt>
                <c:pt idx="1699" formatCode="#,##0.00">
                  <c:v>0.2</c:v>
                </c:pt>
                <c:pt idx="1700" formatCode="#,##0.00">
                  <c:v>-458</c:v>
                </c:pt>
                <c:pt idx="1701" formatCode="#,##0.00">
                  <c:v>-8.8000000000000007</c:v>
                </c:pt>
                <c:pt idx="1702" formatCode="#,##0.00">
                  <c:v>-0.9</c:v>
                </c:pt>
                <c:pt idx="1703" formatCode="#,##0.00">
                  <c:v>-29.9</c:v>
                </c:pt>
                <c:pt idx="1704" formatCode="#,##0.00">
                  <c:v>21.8</c:v>
                </c:pt>
                <c:pt idx="1705" formatCode="#,##0.00">
                  <c:v>9.1999999999999993</c:v>
                </c:pt>
                <c:pt idx="1706" formatCode="#,##0.00">
                  <c:v>12.1</c:v>
                </c:pt>
                <c:pt idx="1707" formatCode="#,##0.00">
                  <c:v>30.3</c:v>
                </c:pt>
                <c:pt idx="1708" formatCode="#,##0.00">
                  <c:v>21.1</c:v>
                </c:pt>
                <c:pt idx="1709" formatCode="#,##0.00">
                  <c:v>-36.299999999999997</c:v>
                </c:pt>
                <c:pt idx="1710" formatCode="#,##0.00">
                  <c:v>0.5</c:v>
                </c:pt>
                <c:pt idx="1711" formatCode="#,##0.00">
                  <c:v>-9.6999999999999993</c:v>
                </c:pt>
                <c:pt idx="1712" formatCode="#,##0.00">
                  <c:v>13.4</c:v>
                </c:pt>
                <c:pt idx="1713" formatCode="#,##0.00">
                  <c:v>-12.9</c:v>
                </c:pt>
                <c:pt idx="1714" formatCode="#,##0.00">
                  <c:v>88.7</c:v>
                </c:pt>
                <c:pt idx="1715" formatCode="#,##0.00">
                  <c:v>12.2</c:v>
                </c:pt>
                <c:pt idx="1716" formatCode="#,##0.00">
                  <c:v>0.6</c:v>
                </c:pt>
                <c:pt idx="1717" formatCode="#,##0.00">
                  <c:v>11.6</c:v>
                </c:pt>
                <c:pt idx="1718" formatCode="#,##0.00">
                  <c:v>35.299999999999997</c:v>
                </c:pt>
                <c:pt idx="1719" formatCode="#,##0.00">
                  <c:v>27.3</c:v>
                </c:pt>
                <c:pt idx="1720" formatCode="#,##0.00">
                  <c:v>-12.4</c:v>
                </c:pt>
                <c:pt idx="1721" formatCode="#,##0.00">
                  <c:v>-42.4</c:v>
                </c:pt>
                <c:pt idx="1722" formatCode="#,##0.00">
                  <c:v>20.100000000000001</c:v>
                </c:pt>
                <c:pt idx="1723" formatCode="#,##0.00">
                  <c:v>3.4</c:v>
                </c:pt>
                <c:pt idx="1724" formatCode="#,##0.00">
                  <c:v>-20.8</c:v>
                </c:pt>
                <c:pt idx="1725" formatCode="#,##0.00">
                  <c:v>-21.8</c:v>
                </c:pt>
                <c:pt idx="1726" formatCode="#,##0.00">
                  <c:v>11.1</c:v>
                </c:pt>
                <c:pt idx="1727" formatCode="#,##0.00">
                  <c:v>23.2</c:v>
                </c:pt>
                <c:pt idx="1728" formatCode="#,##0.00">
                  <c:v>-8</c:v>
                </c:pt>
                <c:pt idx="1729" formatCode="#,##0.00">
                  <c:v>-20.2</c:v>
                </c:pt>
                <c:pt idx="1730" formatCode="#,##0.00">
                  <c:v>15.3</c:v>
                </c:pt>
                <c:pt idx="1731" formatCode="#,##0.00">
                  <c:v>1.1000000000000001</c:v>
                </c:pt>
                <c:pt idx="1732" formatCode="#,##0.00">
                  <c:v>13.8</c:v>
                </c:pt>
                <c:pt idx="1733" formatCode="#,##0.00">
                  <c:v>23.5</c:v>
                </c:pt>
                <c:pt idx="1734" formatCode="#,##0.00">
                  <c:v>17.3</c:v>
                </c:pt>
                <c:pt idx="1735" formatCode="#,##0.00">
                  <c:v>14.4</c:v>
                </c:pt>
                <c:pt idx="1736" formatCode="#,##0.00">
                  <c:v>28.8</c:v>
                </c:pt>
                <c:pt idx="1737" formatCode="#,##0.00">
                  <c:v>32.5</c:v>
                </c:pt>
                <c:pt idx="1738" formatCode="#,##0.00">
                  <c:v>7.1</c:v>
                </c:pt>
                <c:pt idx="1739" formatCode="#,##0.00">
                  <c:v>552.1</c:v>
                </c:pt>
                <c:pt idx="1740" formatCode="#,##0.00">
                  <c:v>20.7</c:v>
                </c:pt>
                <c:pt idx="1741" formatCode="#,##0.00">
                  <c:v>22.6</c:v>
                </c:pt>
                <c:pt idx="1742" formatCode="#,##0.00">
                  <c:v>7.3</c:v>
                </c:pt>
                <c:pt idx="1743" formatCode="#,##0.00">
                  <c:v>0</c:v>
                </c:pt>
                <c:pt idx="1744" formatCode="#,##0.00">
                  <c:v>20</c:v>
                </c:pt>
                <c:pt idx="1745" formatCode="#,##0.00">
                  <c:v>40.6</c:v>
                </c:pt>
                <c:pt idx="1746" formatCode="#,##0.00">
                  <c:v>17.7</c:v>
                </c:pt>
                <c:pt idx="1747" formatCode="#,##0.00">
                  <c:v>-3.1</c:v>
                </c:pt>
                <c:pt idx="1748" formatCode="#,##0.00">
                  <c:v>-2.2000000000000002</c:v>
                </c:pt>
                <c:pt idx="1749" formatCode="#,##0.00">
                  <c:v>25.6</c:v>
                </c:pt>
                <c:pt idx="1750" formatCode="#,##0.00">
                  <c:v>57.4</c:v>
                </c:pt>
                <c:pt idx="1751" formatCode="#,##0.00">
                  <c:v>18.2</c:v>
                </c:pt>
                <c:pt idx="1752" formatCode="#,##0.00">
                  <c:v>49.2</c:v>
                </c:pt>
                <c:pt idx="1753" formatCode="#,##0.00">
                  <c:v>8.1</c:v>
                </c:pt>
                <c:pt idx="1754" formatCode="#,##0.00">
                  <c:v>19.2</c:v>
                </c:pt>
                <c:pt idx="1755" formatCode="#,##0.00">
                  <c:v>3.6</c:v>
                </c:pt>
                <c:pt idx="1756" formatCode="#,##0.00">
                  <c:v>216.9</c:v>
                </c:pt>
                <c:pt idx="1757" formatCode="#,##0.00">
                  <c:v>11.4</c:v>
                </c:pt>
                <c:pt idx="1758" formatCode="#,##0.00">
                  <c:v>26.8</c:v>
                </c:pt>
                <c:pt idx="1759" formatCode="#,##0.00">
                  <c:v>6.2</c:v>
                </c:pt>
                <c:pt idx="1760" formatCode="#,##0.00">
                  <c:v>-140.19999999999999</c:v>
                </c:pt>
                <c:pt idx="1761" formatCode="#,##0.00">
                  <c:v>-14.3</c:v>
                </c:pt>
                <c:pt idx="1762" formatCode="#,##0.00">
                  <c:v>-21.9</c:v>
                </c:pt>
                <c:pt idx="1763" formatCode="#,##0.00">
                  <c:v>15.1</c:v>
                </c:pt>
                <c:pt idx="1764" formatCode="#,##0.00">
                  <c:v>12.8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029-4298-98E8-80B7D4AA32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3128472"/>
        <c:axId val="413128864"/>
      </c:scatterChart>
      <c:valAx>
        <c:axId val="413128472"/>
        <c:scaling>
          <c:orientation val="minMax"/>
          <c:max val="1200"/>
        </c:scaling>
        <c:delete val="0"/>
        <c:axPos val="b"/>
        <c:numFmt formatCode="#,##0" sourceLinked="0"/>
        <c:majorTickMark val="none"/>
        <c:minorTickMark val="none"/>
        <c:tickLblPos val="none"/>
        <c:crossAx val="413128864"/>
        <c:crosses val="autoZero"/>
        <c:crossBetween val="midCat"/>
      </c:valAx>
      <c:valAx>
        <c:axId val="413128864"/>
        <c:scaling>
          <c:orientation val="minMax"/>
          <c:max val="30"/>
          <c:min val="-30"/>
        </c:scaling>
        <c:delete val="0"/>
        <c:axPos val="l"/>
        <c:majorGridlines>
          <c:spPr>
            <a:ln w="3175"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9525"/>
        </c:spPr>
        <c:txPr>
          <a:bodyPr/>
          <a:lstStyle/>
          <a:p>
            <a:pPr>
              <a:defRPr sz="1050" b="0" i="0" baseline="0">
                <a:latin typeface="Verdana" panose="020B0604030504040204" pitchFamily="34" charset="0"/>
              </a:defRPr>
            </a:pPr>
            <a:endParaRPr lang="fi-FI"/>
          </a:p>
        </c:txPr>
        <c:crossAx val="413128472"/>
        <c:crosses val="autoZero"/>
        <c:crossBetween val="midCat"/>
        <c:majorUnit val="5"/>
        <c:minorUnit val="1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fi-FI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912514696725472E-2"/>
          <c:y val="5.2962930800055937E-2"/>
          <c:w val="0.90632698996125116"/>
          <c:h val="0.853754940711462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Kasvun osuus 2007</c:v>
                </c:pt>
              </c:strCache>
            </c:strRef>
          </c:tx>
          <c:spPr>
            <a:solidFill>
              <a:srgbClr val="00FFFF"/>
            </a:solidFill>
            <a:ln w="11797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0-E64D-407C-B54D-9B12CCFA0F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03762288"/>
        <c:axId val="405222624"/>
      </c:barChart>
      <c:catAx>
        <c:axId val="403762288"/>
        <c:scaling>
          <c:orientation val="minMax"/>
        </c:scaling>
        <c:delete val="0"/>
        <c:axPos val="b"/>
        <c:majorGridlines>
          <c:spPr>
            <a:ln>
              <a:solidFill>
                <a:schemeClr val="bg1"/>
              </a:solidFill>
            </a:ln>
          </c:spPr>
        </c:majorGridlines>
        <c:minorGridlines>
          <c:spPr>
            <a:ln>
              <a:solidFill>
                <a:schemeClr val="bg1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 w="23595">
            <a:solidFill>
              <a:srgbClr val="000000">
                <a:alpha val="93000"/>
              </a:srgbClr>
            </a:solidFill>
            <a:prstDash val="solid"/>
          </a:ln>
        </c:spPr>
        <c:txPr>
          <a:bodyPr rot="0" vert="horz" anchor="ctr" anchorCtr="0"/>
          <a:lstStyle/>
          <a:p>
            <a:pPr>
              <a:defRPr/>
            </a:pPr>
            <a:endParaRPr lang="fi-FI"/>
          </a:p>
        </c:txPr>
        <c:crossAx val="405222624"/>
        <c:crossesAt val="-11"/>
        <c:auto val="1"/>
        <c:lblAlgn val="ctr"/>
        <c:lblOffset val="100"/>
        <c:tickLblSkip val="2"/>
        <c:tickMarkSkip val="1"/>
        <c:noMultiLvlLbl val="0"/>
      </c:catAx>
      <c:valAx>
        <c:axId val="405222624"/>
        <c:scaling>
          <c:orientation val="minMax"/>
          <c:max val="10"/>
          <c:min val="-10"/>
        </c:scaling>
        <c:delete val="0"/>
        <c:axPos val="l"/>
        <c:majorGridlines>
          <c:spPr>
            <a:ln w="11797">
              <a:solidFill>
                <a:srgbClr val="555555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294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fi-FI"/>
          </a:p>
        </c:txPr>
        <c:crossAx val="403762288"/>
        <c:crossesAt val="0"/>
        <c:crossBetween val="midCat"/>
        <c:majorUnit val="1"/>
        <c:minorUnit val="0.5"/>
      </c:valAx>
      <c:spPr>
        <a:noFill/>
        <a:ln w="2949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 b="0" i="0" u="none" strike="noStrike" baseline="0">
          <a:solidFill>
            <a:schemeClr val="tx2"/>
          </a:solidFill>
          <a:latin typeface="Verdana" panose="020B0604030504040204" pitchFamily="34" charset="0"/>
          <a:ea typeface="Times New Roman"/>
          <a:cs typeface="Times New Roman"/>
        </a:defRPr>
      </a:pPr>
      <a:endParaRPr lang="fi-FI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038217129782724E-2"/>
          <c:y val="2.522458765417834E-2"/>
          <c:w val="0.77327458358284096"/>
          <c:h val="0.94369900261192341"/>
        </c:manualLayout>
      </c:layout>
      <c:scatterChart>
        <c:scatterStyle val="lineMarker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Sarake2</c:v>
                </c:pt>
              </c:strCache>
            </c:strRef>
          </c:tx>
          <c:spPr>
            <a:ln w="47625">
              <a:noFill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yVal>
            <c:numRef>
              <c:f>Taul1!$B$2:$B$1788</c:f>
              <c:numCache>
                <c:formatCode>General</c:formatCode>
                <c:ptCount val="1787"/>
                <c:pt idx="2" formatCode="0.00">
                  <c:v>73.3</c:v>
                </c:pt>
                <c:pt idx="3" formatCode="0.00">
                  <c:v>15.3</c:v>
                </c:pt>
                <c:pt idx="4" formatCode="0.00">
                  <c:v>49.4</c:v>
                </c:pt>
                <c:pt idx="5" formatCode="0.00">
                  <c:v>77.400000000000006</c:v>
                </c:pt>
                <c:pt idx="6" formatCode="0.00">
                  <c:v>14.7</c:v>
                </c:pt>
                <c:pt idx="7" formatCode="0.00">
                  <c:v>16.399999999999999</c:v>
                </c:pt>
                <c:pt idx="8" formatCode="0.00">
                  <c:v>42</c:v>
                </c:pt>
                <c:pt idx="9" formatCode="0.00">
                  <c:v>-262.8</c:v>
                </c:pt>
                <c:pt idx="10" formatCode="0.00">
                  <c:v>72.900000000000006</c:v>
                </c:pt>
                <c:pt idx="11" formatCode="0.00">
                  <c:v>25</c:v>
                </c:pt>
                <c:pt idx="12" formatCode="0.00">
                  <c:v>77</c:v>
                </c:pt>
                <c:pt idx="13" formatCode="0.00">
                  <c:v>-12.3</c:v>
                </c:pt>
                <c:pt idx="14" formatCode="0.00">
                  <c:v>91.8</c:v>
                </c:pt>
                <c:pt idx="15" formatCode="0.00">
                  <c:v>35.5</c:v>
                </c:pt>
                <c:pt idx="16" formatCode="0.00">
                  <c:v>74.2</c:v>
                </c:pt>
                <c:pt idx="17" formatCode="0.00">
                  <c:v>24.3</c:v>
                </c:pt>
                <c:pt idx="18" formatCode="0.00">
                  <c:v>41.7</c:v>
                </c:pt>
                <c:pt idx="19" formatCode="0.00">
                  <c:v>54.6</c:v>
                </c:pt>
                <c:pt idx="20" formatCode="0.00">
                  <c:v>12.9</c:v>
                </c:pt>
                <c:pt idx="21" formatCode="0.00">
                  <c:v>78.8</c:v>
                </c:pt>
                <c:pt idx="22" formatCode="0.00">
                  <c:v>-20.5</c:v>
                </c:pt>
                <c:pt idx="23" formatCode="0.00">
                  <c:v>23.4</c:v>
                </c:pt>
                <c:pt idx="24" formatCode="0.00">
                  <c:v>57.4</c:v>
                </c:pt>
                <c:pt idx="25" formatCode="0.00">
                  <c:v>27.3</c:v>
                </c:pt>
                <c:pt idx="26" formatCode="0.00">
                  <c:v>72.2</c:v>
                </c:pt>
                <c:pt idx="27" formatCode="0.00">
                  <c:v>27.8</c:v>
                </c:pt>
                <c:pt idx="28" formatCode="0.00">
                  <c:v>64</c:v>
                </c:pt>
                <c:pt idx="29" formatCode="0.00">
                  <c:v>42.8</c:v>
                </c:pt>
                <c:pt idx="30" formatCode="0.00">
                  <c:v>48.4</c:v>
                </c:pt>
                <c:pt idx="31" formatCode="0.00">
                  <c:v>55.5</c:v>
                </c:pt>
                <c:pt idx="32" formatCode="0.00">
                  <c:v>34.4</c:v>
                </c:pt>
                <c:pt idx="33" formatCode="0.00">
                  <c:v>19.2</c:v>
                </c:pt>
                <c:pt idx="34" formatCode="0.00">
                  <c:v>73</c:v>
                </c:pt>
                <c:pt idx="35" formatCode="0.00">
                  <c:v>46.9</c:v>
                </c:pt>
                <c:pt idx="36" formatCode="0.00">
                  <c:v>58.4</c:v>
                </c:pt>
                <c:pt idx="37" formatCode="0.00">
                  <c:v>49.6</c:v>
                </c:pt>
                <c:pt idx="38" formatCode="0.00">
                  <c:v>51.6</c:v>
                </c:pt>
                <c:pt idx="39" formatCode="0.00">
                  <c:v>62.7</c:v>
                </c:pt>
                <c:pt idx="40" formatCode="0.00">
                  <c:v>37.200000000000003</c:v>
                </c:pt>
                <c:pt idx="41" formatCode="0.00">
                  <c:v>22.7</c:v>
                </c:pt>
                <c:pt idx="42" formatCode="0.00">
                  <c:v>43.7</c:v>
                </c:pt>
                <c:pt idx="43" formatCode="0.00">
                  <c:v>77.599999999999994</c:v>
                </c:pt>
                <c:pt idx="44" formatCode="0.00">
                  <c:v>22.5</c:v>
                </c:pt>
                <c:pt idx="45" formatCode="0.00">
                  <c:v>73.3</c:v>
                </c:pt>
                <c:pt idx="46" formatCode="0.00">
                  <c:v>38.9</c:v>
                </c:pt>
                <c:pt idx="47" formatCode="0.00">
                  <c:v>51.1</c:v>
                </c:pt>
                <c:pt idx="48" formatCode="0.00">
                  <c:v>28.3</c:v>
                </c:pt>
                <c:pt idx="49" formatCode="0.00">
                  <c:v>1.2</c:v>
                </c:pt>
                <c:pt idx="50" formatCode="0.00">
                  <c:v>74.599999999999994</c:v>
                </c:pt>
                <c:pt idx="51" formatCode="0.00">
                  <c:v>52.7</c:v>
                </c:pt>
                <c:pt idx="52" formatCode="0.00">
                  <c:v>55.6</c:v>
                </c:pt>
                <c:pt idx="53" formatCode="0.00">
                  <c:v>42.4</c:v>
                </c:pt>
                <c:pt idx="54" formatCode="0.00">
                  <c:v>-26.6</c:v>
                </c:pt>
                <c:pt idx="55" formatCode="0.00">
                  <c:v>-15.7</c:v>
                </c:pt>
                <c:pt idx="56" formatCode="0.00">
                  <c:v>-19.100000000000001</c:v>
                </c:pt>
                <c:pt idx="57" formatCode="0.00">
                  <c:v>-38</c:v>
                </c:pt>
                <c:pt idx="58" formatCode="0.00">
                  <c:v>88.9</c:v>
                </c:pt>
                <c:pt idx="59" formatCode="0.00">
                  <c:v>63.8</c:v>
                </c:pt>
                <c:pt idx="60" formatCode="0.00">
                  <c:v>89</c:v>
                </c:pt>
                <c:pt idx="61" formatCode="0.00">
                  <c:v>54.6</c:v>
                </c:pt>
                <c:pt idx="62" formatCode="0.00">
                  <c:v>18.899999999999999</c:v>
                </c:pt>
                <c:pt idx="63" formatCode="0.00">
                  <c:v>42.8</c:v>
                </c:pt>
                <c:pt idx="64" formatCode="0.00">
                  <c:v>76.400000000000006</c:v>
                </c:pt>
                <c:pt idx="65" formatCode="0.00">
                  <c:v>30.8</c:v>
                </c:pt>
                <c:pt idx="66" formatCode="0.00">
                  <c:v>37</c:v>
                </c:pt>
                <c:pt idx="67" formatCode="0.00">
                  <c:v>8.4</c:v>
                </c:pt>
                <c:pt idx="68" formatCode="0.00">
                  <c:v>32.6</c:v>
                </c:pt>
                <c:pt idx="69" formatCode="0.00">
                  <c:v>51.3</c:v>
                </c:pt>
                <c:pt idx="70" formatCode="0.00">
                  <c:v>58.6</c:v>
                </c:pt>
                <c:pt idx="71" formatCode="0.00">
                  <c:v>41.7</c:v>
                </c:pt>
                <c:pt idx="72" formatCode="0.00">
                  <c:v>72.8</c:v>
                </c:pt>
                <c:pt idx="73" formatCode="0.00">
                  <c:v>-27.1</c:v>
                </c:pt>
                <c:pt idx="74" formatCode="0.00">
                  <c:v>21.3</c:v>
                </c:pt>
                <c:pt idx="75" formatCode="0.00">
                  <c:v>77</c:v>
                </c:pt>
                <c:pt idx="76" formatCode="0.00">
                  <c:v>14.9</c:v>
                </c:pt>
                <c:pt idx="77" formatCode="0.00">
                  <c:v>89.2</c:v>
                </c:pt>
                <c:pt idx="78" formatCode="0.00">
                  <c:v>61.9</c:v>
                </c:pt>
                <c:pt idx="79" formatCode="0.00">
                  <c:v>27.1</c:v>
                </c:pt>
                <c:pt idx="80" formatCode="0.00">
                  <c:v>39.299999999999997</c:v>
                </c:pt>
                <c:pt idx="81" formatCode="0.00">
                  <c:v>11.3</c:v>
                </c:pt>
                <c:pt idx="82" formatCode="0.00">
                  <c:v>84.3</c:v>
                </c:pt>
                <c:pt idx="83" formatCode="0.00">
                  <c:v>45.9</c:v>
                </c:pt>
                <c:pt idx="84" formatCode="0.00">
                  <c:v>54.8</c:v>
                </c:pt>
                <c:pt idx="85" formatCode="0.00">
                  <c:v>86.9</c:v>
                </c:pt>
                <c:pt idx="86" formatCode="0.00">
                  <c:v>92.7</c:v>
                </c:pt>
                <c:pt idx="87" formatCode="0.00">
                  <c:v>36.4</c:v>
                </c:pt>
                <c:pt idx="88" formatCode="0.00">
                  <c:v>56.2</c:v>
                </c:pt>
                <c:pt idx="89" formatCode="0.00">
                  <c:v>78.3</c:v>
                </c:pt>
                <c:pt idx="90" formatCode="0.00">
                  <c:v>41.4</c:v>
                </c:pt>
                <c:pt idx="91" formatCode="0.00">
                  <c:v>-114.5</c:v>
                </c:pt>
                <c:pt idx="92" formatCode="0.00">
                  <c:v>97.6</c:v>
                </c:pt>
                <c:pt idx="93" formatCode="0.00">
                  <c:v>-2.6</c:v>
                </c:pt>
                <c:pt idx="94" formatCode="0.00">
                  <c:v>88.5</c:v>
                </c:pt>
                <c:pt idx="95" formatCode="0.00">
                  <c:v>53.7</c:v>
                </c:pt>
                <c:pt idx="96" formatCode="0.00">
                  <c:v>65.7</c:v>
                </c:pt>
                <c:pt idx="97" formatCode="0.00">
                  <c:v>66.8</c:v>
                </c:pt>
                <c:pt idx="98" formatCode="0.00">
                  <c:v>20.100000000000001</c:v>
                </c:pt>
                <c:pt idx="99" formatCode="0.00">
                  <c:v>11.4</c:v>
                </c:pt>
                <c:pt idx="100" formatCode="0.00">
                  <c:v>106.8</c:v>
                </c:pt>
                <c:pt idx="101" formatCode="0.00">
                  <c:v>6.2</c:v>
                </c:pt>
                <c:pt idx="102" formatCode="0.00">
                  <c:v>106.7</c:v>
                </c:pt>
                <c:pt idx="103" formatCode="0.00">
                  <c:v>44.5</c:v>
                </c:pt>
                <c:pt idx="104" formatCode="0.00">
                  <c:v>-37.9</c:v>
                </c:pt>
                <c:pt idx="105" formatCode="0.00">
                  <c:v>73.099999999999994</c:v>
                </c:pt>
                <c:pt idx="106" formatCode="0.00">
                  <c:v>51.5</c:v>
                </c:pt>
                <c:pt idx="107" formatCode="0.00">
                  <c:v>3.6</c:v>
                </c:pt>
                <c:pt idx="108" formatCode="0.00">
                  <c:v>11.6</c:v>
                </c:pt>
                <c:pt idx="109" formatCode="0.00">
                  <c:v>32.5</c:v>
                </c:pt>
                <c:pt idx="110" formatCode="0.00">
                  <c:v>60.9</c:v>
                </c:pt>
                <c:pt idx="111" formatCode="0.00">
                  <c:v>38.200000000000003</c:v>
                </c:pt>
                <c:pt idx="112" formatCode="0.00">
                  <c:v>29.2</c:v>
                </c:pt>
                <c:pt idx="113" formatCode="0.00">
                  <c:v>68.7</c:v>
                </c:pt>
                <c:pt idx="114" formatCode="0.00">
                  <c:v>84.8</c:v>
                </c:pt>
                <c:pt idx="115" formatCode="0.00">
                  <c:v>46.5</c:v>
                </c:pt>
                <c:pt idx="116" formatCode="0.00">
                  <c:v>46.5</c:v>
                </c:pt>
                <c:pt idx="117" formatCode="0.00">
                  <c:v>8.3000000000000007</c:v>
                </c:pt>
                <c:pt idx="118" formatCode="0.00">
                  <c:v>21.8</c:v>
                </c:pt>
                <c:pt idx="119" formatCode="0.00">
                  <c:v>54.3</c:v>
                </c:pt>
                <c:pt idx="120" formatCode="0.00">
                  <c:v>18</c:v>
                </c:pt>
                <c:pt idx="121" formatCode="0.00">
                  <c:v>39.700000000000003</c:v>
                </c:pt>
                <c:pt idx="122" formatCode="0.00">
                  <c:v>44</c:v>
                </c:pt>
                <c:pt idx="123" formatCode="0.00">
                  <c:v>12.5</c:v>
                </c:pt>
                <c:pt idx="124" formatCode="0.00">
                  <c:v>4.2</c:v>
                </c:pt>
                <c:pt idx="125" formatCode="0.00">
                  <c:v>71.900000000000006</c:v>
                </c:pt>
                <c:pt idx="126" formatCode="0.00">
                  <c:v>15.8</c:v>
                </c:pt>
                <c:pt idx="127" formatCode="0.00">
                  <c:v>67.3</c:v>
                </c:pt>
                <c:pt idx="128" formatCode="0.00">
                  <c:v>40.6</c:v>
                </c:pt>
                <c:pt idx="129" formatCode="0.00">
                  <c:v>95.3</c:v>
                </c:pt>
                <c:pt idx="130" formatCode="0.00">
                  <c:v>29.9</c:v>
                </c:pt>
                <c:pt idx="131" formatCode="0.00">
                  <c:v>-1.4</c:v>
                </c:pt>
                <c:pt idx="132" formatCode="0.00">
                  <c:v>6.4</c:v>
                </c:pt>
                <c:pt idx="133" formatCode="0.00">
                  <c:v>74.599999999999994</c:v>
                </c:pt>
                <c:pt idx="134" formatCode="0.00">
                  <c:v>41.8</c:v>
                </c:pt>
                <c:pt idx="135" formatCode="0.00">
                  <c:v>46</c:v>
                </c:pt>
                <c:pt idx="136" formatCode="0.00">
                  <c:v>58.3</c:v>
                </c:pt>
                <c:pt idx="137" formatCode="0.00">
                  <c:v>82</c:v>
                </c:pt>
                <c:pt idx="138" formatCode="0.00">
                  <c:v>51.5</c:v>
                </c:pt>
                <c:pt idx="139" formatCode="0.00">
                  <c:v>68</c:v>
                </c:pt>
                <c:pt idx="140" formatCode="0.00">
                  <c:v>47.3</c:v>
                </c:pt>
                <c:pt idx="141" formatCode="0.00">
                  <c:v>16.3</c:v>
                </c:pt>
                <c:pt idx="142" formatCode="0.00">
                  <c:v>72.599999999999994</c:v>
                </c:pt>
                <c:pt idx="143" formatCode="0.00">
                  <c:v>26</c:v>
                </c:pt>
                <c:pt idx="144" formatCode="0.00">
                  <c:v>46</c:v>
                </c:pt>
                <c:pt idx="145" formatCode="0.00">
                  <c:v>30.8</c:v>
                </c:pt>
                <c:pt idx="146" formatCode="0.00">
                  <c:v>58.1</c:v>
                </c:pt>
                <c:pt idx="147" formatCode="0.00">
                  <c:v>41.1</c:v>
                </c:pt>
                <c:pt idx="148" formatCode="0.00">
                  <c:v>83.7</c:v>
                </c:pt>
                <c:pt idx="149" formatCode="0.00">
                  <c:v>3.9</c:v>
                </c:pt>
                <c:pt idx="150" formatCode="0.00">
                  <c:v>44.4</c:v>
                </c:pt>
                <c:pt idx="151" formatCode="0.00">
                  <c:v>62.9</c:v>
                </c:pt>
                <c:pt idx="152" formatCode="0.00">
                  <c:v>53.3</c:v>
                </c:pt>
                <c:pt idx="153" formatCode="0.00">
                  <c:v>-84.4</c:v>
                </c:pt>
                <c:pt idx="154" formatCode="0.00">
                  <c:v>-2.2000000000000002</c:v>
                </c:pt>
                <c:pt idx="155" formatCode="0.00">
                  <c:v>11.7</c:v>
                </c:pt>
                <c:pt idx="156" formatCode="0.00">
                  <c:v>38.299999999999997</c:v>
                </c:pt>
                <c:pt idx="157" formatCode="0.00">
                  <c:v>50.4</c:v>
                </c:pt>
                <c:pt idx="158" formatCode="0.00">
                  <c:v>32.200000000000003</c:v>
                </c:pt>
                <c:pt idx="159" formatCode="0.00">
                  <c:v>72.2</c:v>
                </c:pt>
                <c:pt idx="160" formatCode="0.00">
                  <c:v>-18.3</c:v>
                </c:pt>
                <c:pt idx="161" formatCode="0.00">
                  <c:v>39.799999999999997</c:v>
                </c:pt>
                <c:pt idx="162" formatCode="0.00">
                  <c:v>60.1</c:v>
                </c:pt>
                <c:pt idx="163" formatCode="0.00">
                  <c:v>25.3</c:v>
                </c:pt>
                <c:pt idx="164" formatCode="0.00">
                  <c:v>39.200000000000003</c:v>
                </c:pt>
                <c:pt idx="165" formatCode="0.00">
                  <c:v>92.3</c:v>
                </c:pt>
                <c:pt idx="166" formatCode="0.00">
                  <c:v>16.7</c:v>
                </c:pt>
                <c:pt idx="167" formatCode="0.00">
                  <c:v>13.3</c:v>
                </c:pt>
                <c:pt idx="168" formatCode="0.00">
                  <c:v>36.799999999999997</c:v>
                </c:pt>
                <c:pt idx="169" formatCode="0.00">
                  <c:v>71.7</c:v>
                </c:pt>
                <c:pt idx="170" formatCode="0.00">
                  <c:v>36.9</c:v>
                </c:pt>
                <c:pt idx="171" formatCode="0.00">
                  <c:v>13.3</c:v>
                </c:pt>
                <c:pt idx="172" formatCode="0.00">
                  <c:v>50.2</c:v>
                </c:pt>
                <c:pt idx="173" formatCode="0.00">
                  <c:v>37.799999999999997</c:v>
                </c:pt>
                <c:pt idx="174" formatCode="0.00">
                  <c:v>72.7</c:v>
                </c:pt>
                <c:pt idx="175" formatCode="0.00">
                  <c:v>51.4</c:v>
                </c:pt>
                <c:pt idx="176" formatCode="0.00">
                  <c:v>27.6</c:v>
                </c:pt>
                <c:pt idx="177" formatCode="0.00">
                  <c:v>75</c:v>
                </c:pt>
                <c:pt idx="178" formatCode="0.00">
                  <c:v>82.6</c:v>
                </c:pt>
                <c:pt idx="179" formatCode="0.00">
                  <c:v>54.1</c:v>
                </c:pt>
                <c:pt idx="180" formatCode="0.00">
                  <c:v>55.3</c:v>
                </c:pt>
                <c:pt idx="181" formatCode="0.00">
                  <c:v>80.2</c:v>
                </c:pt>
                <c:pt idx="182" formatCode="0.00">
                  <c:v>30</c:v>
                </c:pt>
                <c:pt idx="183" formatCode="0.00">
                  <c:v>44.4</c:v>
                </c:pt>
                <c:pt idx="184" formatCode="0.00">
                  <c:v>74.400000000000006</c:v>
                </c:pt>
                <c:pt idx="185" formatCode="0.00">
                  <c:v>33</c:v>
                </c:pt>
                <c:pt idx="186" formatCode="0.00">
                  <c:v>69.099999999999994</c:v>
                </c:pt>
                <c:pt idx="187" formatCode="0.00">
                  <c:v>49.7</c:v>
                </c:pt>
                <c:pt idx="188" formatCode="0.00">
                  <c:v>-38.200000000000003</c:v>
                </c:pt>
                <c:pt idx="189" formatCode="0.00">
                  <c:v>22.7</c:v>
                </c:pt>
                <c:pt idx="190" formatCode="0.00">
                  <c:v>59.3</c:v>
                </c:pt>
                <c:pt idx="191" formatCode="0.00">
                  <c:v>8.5</c:v>
                </c:pt>
                <c:pt idx="192" formatCode="0.00">
                  <c:v>73.099999999999994</c:v>
                </c:pt>
                <c:pt idx="193" formatCode="0.00">
                  <c:v>38.1</c:v>
                </c:pt>
                <c:pt idx="194" formatCode="0.00">
                  <c:v>22.4</c:v>
                </c:pt>
                <c:pt idx="195" formatCode="0.00">
                  <c:v>99.1</c:v>
                </c:pt>
                <c:pt idx="196" formatCode="0.00">
                  <c:v>42.1</c:v>
                </c:pt>
                <c:pt idx="197" formatCode="0.00">
                  <c:v>-11.4</c:v>
                </c:pt>
                <c:pt idx="198" formatCode="0.00">
                  <c:v>48.8</c:v>
                </c:pt>
                <c:pt idx="199" formatCode="0.00">
                  <c:v>19.8</c:v>
                </c:pt>
                <c:pt idx="200" formatCode="0.00">
                  <c:v>72.400000000000006</c:v>
                </c:pt>
                <c:pt idx="201" formatCode="0.00">
                  <c:v>78.099999999999994</c:v>
                </c:pt>
                <c:pt idx="202" formatCode="0.00">
                  <c:v>26</c:v>
                </c:pt>
                <c:pt idx="203" formatCode="0.00">
                  <c:v>49.5</c:v>
                </c:pt>
                <c:pt idx="204" formatCode="0.00">
                  <c:v>18.8</c:v>
                </c:pt>
                <c:pt idx="205" formatCode="0.00">
                  <c:v>-30.4</c:v>
                </c:pt>
                <c:pt idx="206" formatCode="0.00">
                  <c:v>40.6</c:v>
                </c:pt>
                <c:pt idx="207" formatCode="0.00">
                  <c:v>26</c:v>
                </c:pt>
                <c:pt idx="208" formatCode="0.00">
                  <c:v>17.100000000000001</c:v>
                </c:pt>
                <c:pt idx="209" formatCode="0.00">
                  <c:v>2.8</c:v>
                </c:pt>
                <c:pt idx="210" formatCode="0.00">
                  <c:v>17.899999999999999</c:v>
                </c:pt>
                <c:pt idx="211" formatCode="0.00">
                  <c:v>31.2</c:v>
                </c:pt>
                <c:pt idx="212" formatCode="0.00">
                  <c:v>74.099999999999994</c:v>
                </c:pt>
                <c:pt idx="213" formatCode="0.00">
                  <c:v>59.5</c:v>
                </c:pt>
                <c:pt idx="214" formatCode="0.00">
                  <c:v>22.1</c:v>
                </c:pt>
                <c:pt idx="215" formatCode="0.00">
                  <c:v>13.9</c:v>
                </c:pt>
                <c:pt idx="216" formatCode="0.00">
                  <c:v>17.399999999999999</c:v>
                </c:pt>
                <c:pt idx="217" formatCode="0.00">
                  <c:v>90.8</c:v>
                </c:pt>
                <c:pt idx="218" formatCode="0.00">
                  <c:v>16.3</c:v>
                </c:pt>
                <c:pt idx="219" formatCode="0.00">
                  <c:v>-46.7</c:v>
                </c:pt>
                <c:pt idx="220" formatCode="0.00">
                  <c:v>50.6</c:v>
                </c:pt>
                <c:pt idx="221" formatCode="0.00">
                  <c:v>87.2</c:v>
                </c:pt>
                <c:pt idx="222" formatCode="0.00">
                  <c:v>16.600000000000001</c:v>
                </c:pt>
                <c:pt idx="223" formatCode="0.00">
                  <c:v>52.8</c:v>
                </c:pt>
                <c:pt idx="224" formatCode="0.00">
                  <c:v>10.7</c:v>
                </c:pt>
                <c:pt idx="225" formatCode="0.00">
                  <c:v>74.900000000000006</c:v>
                </c:pt>
                <c:pt idx="226" formatCode="0.00">
                  <c:v>18.5</c:v>
                </c:pt>
                <c:pt idx="227" formatCode="0.00">
                  <c:v>0.6</c:v>
                </c:pt>
                <c:pt idx="228" formatCode="0.00">
                  <c:v>0.8</c:v>
                </c:pt>
                <c:pt idx="229" formatCode="0.00">
                  <c:v>-0.8</c:v>
                </c:pt>
                <c:pt idx="230" formatCode="0.00">
                  <c:v>40.200000000000003</c:v>
                </c:pt>
                <c:pt idx="231" formatCode="0.00">
                  <c:v>72.400000000000006</c:v>
                </c:pt>
                <c:pt idx="232" formatCode="0.00">
                  <c:v>64</c:v>
                </c:pt>
                <c:pt idx="233" formatCode="0.00">
                  <c:v>19.100000000000001</c:v>
                </c:pt>
                <c:pt idx="234" formatCode="0.00">
                  <c:v>68.099999999999994</c:v>
                </c:pt>
                <c:pt idx="235" formatCode="0.00">
                  <c:v>49.5</c:v>
                </c:pt>
                <c:pt idx="236" formatCode="0.00">
                  <c:v>89.4</c:v>
                </c:pt>
                <c:pt idx="237" formatCode="0.00">
                  <c:v>26.1</c:v>
                </c:pt>
                <c:pt idx="238" formatCode="0.00">
                  <c:v>35.4</c:v>
                </c:pt>
                <c:pt idx="239" formatCode="0.00">
                  <c:v>60</c:v>
                </c:pt>
                <c:pt idx="240" formatCode="0.00">
                  <c:v>92.1</c:v>
                </c:pt>
                <c:pt idx="241" formatCode="0.00">
                  <c:v>-14.1</c:v>
                </c:pt>
                <c:pt idx="242" formatCode="0.00">
                  <c:v>54.3</c:v>
                </c:pt>
                <c:pt idx="243" formatCode="0.00">
                  <c:v>54.3</c:v>
                </c:pt>
                <c:pt idx="244" formatCode="0.00">
                  <c:v>27.2</c:v>
                </c:pt>
                <c:pt idx="245" formatCode="0.00">
                  <c:v>80.5</c:v>
                </c:pt>
                <c:pt idx="246" formatCode="0.00">
                  <c:v>23.4</c:v>
                </c:pt>
                <c:pt idx="247" formatCode="0.00">
                  <c:v>52.1</c:v>
                </c:pt>
                <c:pt idx="248" formatCode="0.00">
                  <c:v>52</c:v>
                </c:pt>
                <c:pt idx="249" formatCode="0.00">
                  <c:v>52.2</c:v>
                </c:pt>
                <c:pt idx="250" formatCode="0.00">
                  <c:v>72</c:v>
                </c:pt>
                <c:pt idx="251" formatCode="0.00">
                  <c:v>8.9</c:v>
                </c:pt>
                <c:pt idx="252" formatCode="0.00">
                  <c:v>70.7</c:v>
                </c:pt>
                <c:pt idx="253" formatCode="0.00">
                  <c:v>21.2</c:v>
                </c:pt>
                <c:pt idx="254" formatCode="0.00">
                  <c:v>72.2</c:v>
                </c:pt>
                <c:pt idx="255" formatCode="0.00">
                  <c:v>62.8</c:v>
                </c:pt>
                <c:pt idx="256" formatCode="0.00">
                  <c:v>58.4</c:v>
                </c:pt>
                <c:pt idx="257" formatCode="0.00">
                  <c:v>-4.4000000000000004</c:v>
                </c:pt>
                <c:pt idx="258" formatCode="0.00">
                  <c:v>36</c:v>
                </c:pt>
                <c:pt idx="259" formatCode="0.00">
                  <c:v>8.1999999999999993</c:v>
                </c:pt>
                <c:pt idx="260" formatCode="0.00">
                  <c:v>23.7</c:v>
                </c:pt>
                <c:pt idx="261" formatCode="0.00">
                  <c:v>54.5</c:v>
                </c:pt>
                <c:pt idx="262" formatCode="0.00">
                  <c:v>34.299999999999997</c:v>
                </c:pt>
                <c:pt idx="263" formatCode="0.00">
                  <c:v>53.4</c:v>
                </c:pt>
                <c:pt idx="264" formatCode="0.00">
                  <c:v>17.399999999999999</c:v>
                </c:pt>
                <c:pt idx="265" formatCode="0.00">
                  <c:v>25.9</c:v>
                </c:pt>
                <c:pt idx="266" formatCode="0.00">
                  <c:v>1.8</c:v>
                </c:pt>
                <c:pt idx="267" formatCode="0.00">
                  <c:v>16</c:v>
                </c:pt>
                <c:pt idx="268" formatCode="0.00">
                  <c:v>29.4</c:v>
                </c:pt>
                <c:pt idx="269" formatCode="0.00">
                  <c:v>75.2</c:v>
                </c:pt>
                <c:pt idx="270" formatCode="0.00">
                  <c:v>22.9</c:v>
                </c:pt>
                <c:pt idx="271" formatCode="0.00">
                  <c:v>-31.6</c:v>
                </c:pt>
                <c:pt idx="272" formatCode="0.00">
                  <c:v>78.2</c:v>
                </c:pt>
                <c:pt idx="273" formatCode="0.00">
                  <c:v>40.1</c:v>
                </c:pt>
                <c:pt idx="274" formatCode="0.00">
                  <c:v>71.3</c:v>
                </c:pt>
                <c:pt idx="275" formatCode="0.00">
                  <c:v>28.3</c:v>
                </c:pt>
                <c:pt idx="276" formatCode="0.00">
                  <c:v>44.9</c:v>
                </c:pt>
                <c:pt idx="277" formatCode="0.00">
                  <c:v>28.9</c:v>
                </c:pt>
                <c:pt idx="278" formatCode="0.00">
                  <c:v>72.900000000000006</c:v>
                </c:pt>
                <c:pt idx="279" formatCode="0.00">
                  <c:v>59.3</c:v>
                </c:pt>
                <c:pt idx="280" formatCode="0.00">
                  <c:v>50.3</c:v>
                </c:pt>
                <c:pt idx="281" formatCode="0.00">
                  <c:v>8.8000000000000007</c:v>
                </c:pt>
                <c:pt idx="282" formatCode="0.00">
                  <c:v>87.2</c:v>
                </c:pt>
                <c:pt idx="283" formatCode="0.00">
                  <c:v>56.6</c:v>
                </c:pt>
                <c:pt idx="284" formatCode="0.00">
                  <c:v>39.799999999999997</c:v>
                </c:pt>
                <c:pt idx="285" formatCode="0.00">
                  <c:v>46.7</c:v>
                </c:pt>
                <c:pt idx="286" formatCode="0.00">
                  <c:v>24.5</c:v>
                </c:pt>
                <c:pt idx="287" formatCode="0.00">
                  <c:v>7.7</c:v>
                </c:pt>
                <c:pt idx="288" formatCode="0.00">
                  <c:v>51.9</c:v>
                </c:pt>
                <c:pt idx="289" formatCode="0.00">
                  <c:v>22.4</c:v>
                </c:pt>
                <c:pt idx="290" formatCode="0.00">
                  <c:v>86.2</c:v>
                </c:pt>
                <c:pt idx="291" formatCode="0.00">
                  <c:v>21.8</c:v>
                </c:pt>
                <c:pt idx="292" formatCode="0.00">
                  <c:v>64.2</c:v>
                </c:pt>
                <c:pt idx="293" formatCode="0.00">
                  <c:v>88.3</c:v>
                </c:pt>
                <c:pt idx="294" formatCode="0.00">
                  <c:v>142.4</c:v>
                </c:pt>
                <c:pt idx="295" formatCode="0.00">
                  <c:v>27.8</c:v>
                </c:pt>
                <c:pt idx="296" formatCode="0.00">
                  <c:v>52.6</c:v>
                </c:pt>
                <c:pt idx="297" formatCode="0.00">
                  <c:v>58.4</c:v>
                </c:pt>
                <c:pt idx="298" formatCode="0.00">
                  <c:v>64.5</c:v>
                </c:pt>
                <c:pt idx="299" formatCode="0.00">
                  <c:v>19.100000000000001</c:v>
                </c:pt>
                <c:pt idx="300" formatCode="0.00">
                  <c:v>18.899999999999999</c:v>
                </c:pt>
                <c:pt idx="301" formatCode="0.00">
                  <c:v>37.700000000000003</c:v>
                </c:pt>
                <c:pt idx="302" formatCode="0.00">
                  <c:v>26</c:v>
                </c:pt>
                <c:pt idx="303" formatCode="0.00">
                  <c:v>45.3</c:v>
                </c:pt>
                <c:pt idx="304" formatCode="0.00">
                  <c:v>72.099999999999994</c:v>
                </c:pt>
                <c:pt idx="305" formatCode="0.00">
                  <c:v>21.5</c:v>
                </c:pt>
                <c:pt idx="306" formatCode="0.00">
                  <c:v>76</c:v>
                </c:pt>
                <c:pt idx="307" formatCode="0.00">
                  <c:v>68.599999999999994</c:v>
                </c:pt>
                <c:pt idx="308" formatCode="0.00">
                  <c:v>7.1</c:v>
                </c:pt>
                <c:pt idx="309" formatCode="0.00">
                  <c:v>12.6</c:v>
                </c:pt>
                <c:pt idx="310" formatCode="0.00">
                  <c:v>3.2</c:v>
                </c:pt>
                <c:pt idx="311" formatCode="0.00">
                  <c:v>14.3</c:v>
                </c:pt>
                <c:pt idx="312" formatCode="0.00">
                  <c:v>-46.9</c:v>
                </c:pt>
                <c:pt idx="313" formatCode="0.00">
                  <c:v>36.4</c:v>
                </c:pt>
                <c:pt idx="314" formatCode="0.00">
                  <c:v>35.200000000000003</c:v>
                </c:pt>
                <c:pt idx="315" formatCode="0.00">
                  <c:v>90.1</c:v>
                </c:pt>
                <c:pt idx="316" formatCode="0.00">
                  <c:v>68.400000000000006</c:v>
                </c:pt>
                <c:pt idx="317" formatCode="0.00">
                  <c:v>47.5</c:v>
                </c:pt>
                <c:pt idx="318" formatCode="0.00">
                  <c:v>13.2</c:v>
                </c:pt>
                <c:pt idx="319" formatCode="0.00">
                  <c:v>24.1</c:v>
                </c:pt>
                <c:pt idx="320" formatCode="0.00">
                  <c:v>45.9</c:v>
                </c:pt>
                <c:pt idx="321" formatCode="0.00">
                  <c:v>42.5</c:v>
                </c:pt>
                <c:pt idx="322" formatCode="0.00">
                  <c:v>20.2</c:v>
                </c:pt>
                <c:pt idx="323" formatCode="0.00">
                  <c:v>9.1</c:v>
                </c:pt>
                <c:pt idx="324" formatCode="0.00">
                  <c:v>6.9</c:v>
                </c:pt>
                <c:pt idx="325" formatCode="0.00">
                  <c:v>1.1000000000000001</c:v>
                </c:pt>
                <c:pt idx="326" formatCode="0.00">
                  <c:v>47.6</c:v>
                </c:pt>
                <c:pt idx="327" formatCode="0.00">
                  <c:v>62</c:v>
                </c:pt>
                <c:pt idx="328" formatCode="0.00">
                  <c:v>85.9</c:v>
                </c:pt>
                <c:pt idx="329" formatCode="0.00">
                  <c:v>41.3</c:v>
                </c:pt>
                <c:pt idx="330" formatCode="0.00">
                  <c:v>36.799999999999997</c:v>
                </c:pt>
                <c:pt idx="331" formatCode="0.00">
                  <c:v>46.6</c:v>
                </c:pt>
                <c:pt idx="332" formatCode="0.00">
                  <c:v>6.7</c:v>
                </c:pt>
                <c:pt idx="333" formatCode="0.00">
                  <c:v>21.7</c:v>
                </c:pt>
                <c:pt idx="334" formatCode="0.00">
                  <c:v>83.8</c:v>
                </c:pt>
                <c:pt idx="335" formatCode="0.00">
                  <c:v>46.6</c:v>
                </c:pt>
                <c:pt idx="336" formatCode="0.00">
                  <c:v>31.3</c:v>
                </c:pt>
                <c:pt idx="337" formatCode="0.00">
                  <c:v>4.8</c:v>
                </c:pt>
                <c:pt idx="338" formatCode="0.00">
                  <c:v>59.9</c:v>
                </c:pt>
                <c:pt idx="339" formatCode="0.00">
                  <c:v>38.299999999999997</c:v>
                </c:pt>
                <c:pt idx="340" formatCode="0.00">
                  <c:v>60.1</c:v>
                </c:pt>
                <c:pt idx="341" formatCode="0.00">
                  <c:v>68.099999999999994</c:v>
                </c:pt>
                <c:pt idx="342" formatCode="0.00">
                  <c:v>31.5</c:v>
                </c:pt>
                <c:pt idx="343" formatCode="0.00">
                  <c:v>57.3</c:v>
                </c:pt>
                <c:pt idx="344" formatCode="0.00">
                  <c:v>-4.8</c:v>
                </c:pt>
                <c:pt idx="345" formatCode="0.00">
                  <c:v>25.6</c:v>
                </c:pt>
                <c:pt idx="346" formatCode="0.00">
                  <c:v>53.6</c:v>
                </c:pt>
                <c:pt idx="347" formatCode="0.00">
                  <c:v>24.6</c:v>
                </c:pt>
                <c:pt idx="348" formatCode="0.00">
                  <c:v>34.299999999999997</c:v>
                </c:pt>
                <c:pt idx="349" formatCode="0.00">
                  <c:v>26.3</c:v>
                </c:pt>
                <c:pt idx="350" formatCode="0.00">
                  <c:v>-21.8</c:v>
                </c:pt>
                <c:pt idx="351" formatCode="0.00">
                  <c:v>71.400000000000006</c:v>
                </c:pt>
                <c:pt idx="352" formatCode="0.00">
                  <c:v>-13.4</c:v>
                </c:pt>
                <c:pt idx="353" formatCode="0.00">
                  <c:v>89.5</c:v>
                </c:pt>
                <c:pt idx="354" formatCode="0.00">
                  <c:v>15.1</c:v>
                </c:pt>
                <c:pt idx="355" formatCode="0.00">
                  <c:v>-38.5</c:v>
                </c:pt>
                <c:pt idx="356" formatCode="0.00">
                  <c:v>70.3</c:v>
                </c:pt>
                <c:pt idx="357" formatCode="0.00">
                  <c:v>37.700000000000003</c:v>
                </c:pt>
                <c:pt idx="358" formatCode="0.00">
                  <c:v>66</c:v>
                </c:pt>
                <c:pt idx="359" formatCode="0.00">
                  <c:v>-165.2</c:v>
                </c:pt>
                <c:pt idx="360" formatCode="0.00">
                  <c:v>15.2</c:v>
                </c:pt>
                <c:pt idx="361" formatCode="0.00">
                  <c:v>72.3</c:v>
                </c:pt>
                <c:pt idx="362" formatCode="0.00">
                  <c:v>34.299999999999997</c:v>
                </c:pt>
                <c:pt idx="363" formatCode="0.00">
                  <c:v>68.2</c:v>
                </c:pt>
                <c:pt idx="364" formatCode="0.00">
                  <c:v>17.5</c:v>
                </c:pt>
                <c:pt idx="365" formatCode="0.00">
                  <c:v>48.3</c:v>
                </c:pt>
                <c:pt idx="366" formatCode="0.00">
                  <c:v>75.3</c:v>
                </c:pt>
                <c:pt idx="367" formatCode="0.00">
                  <c:v>69</c:v>
                </c:pt>
                <c:pt idx="368" formatCode="0.00">
                  <c:v>45.4</c:v>
                </c:pt>
                <c:pt idx="369" formatCode="0.00">
                  <c:v>0.6</c:v>
                </c:pt>
                <c:pt idx="370" formatCode="0.00">
                  <c:v>18.5</c:v>
                </c:pt>
                <c:pt idx="371" formatCode="0.00">
                  <c:v>-13.5</c:v>
                </c:pt>
                <c:pt idx="372" formatCode="0.00">
                  <c:v>41.1</c:v>
                </c:pt>
                <c:pt idx="373" formatCode="0.00">
                  <c:v>28.1</c:v>
                </c:pt>
                <c:pt idx="374" formatCode="0.00">
                  <c:v>9</c:v>
                </c:pt>
                <c:pt idx="375" formatCode="0.00">
                  <c:v>67.8</c:v>
                </c:pt>
                <c:pt idx="376" formatCode="0.00">
                  <c:v>100</c:v>
                </c:pt>
                <c:pt idx="377" formatCode="0.00">
                  <c:v>44.9</c:v>
                </c:pt>
                <c:pt idx="378" formatCode="0.00">
                  <c:v>20.100000000000001</c:v>
                </c:pt>
                <c:pt idx="379" formatCode="0.00">
                  <c:v>28.5</c:v>
                </c:pt>
                <c:pt idx="380" formatCode="0.00">
                  <c:v>46.8</c:v>
                </c:pt>
                <c:pt idx="381" formatCode="0.00">
                  <c:v>85.6</c:v>
                </c:pt>
                <c:pt idx="382" formatCode="0.00">
                  <c:v>63.4</c:v>
                </c:pt>
                <c:pt idx="383" formatCode="0.00">
                  <c:v>3.1</c:v>
                </c:pt>
                <c:pt idx="384" formatCode="0.00">
                  <c:v>68</c:v>
                </c:pt>
                <c:pt idx="385" formatCode="0.00">
                  <c:v>-2.8</c:v>
                </c:pt>
                <c:pt idx="386" formatCode="0.00">
                  <c:v>61.8</c:v>
                </c:pt>
                <c:pt idx="387" formatCode="0.00">
                  <c:v>74.7</c:v>
                </c:pt>
                <c:pt idx="388" formatCode="0.00">
                  <c:v>31.5</c:v>
                </c:pt>
                <c:pt idx="389" formatCode="0.00">
                  <c:v>72</c:v>
                </c:pt>
                <c:pt idx="390" formatCode="0.00">
                  <c:v>39.799999999999997</c:v>
                </c:pt>
                <c:pt idx="391" formatCode="0.00">
                  <c:v>47.9</c:v>
                </c:pt>
                <c:pt idx="392" formatCode="0.00">
                  <c:v>51.3</c:v>
                </c:pt>
                <c:pt idx="393" formatCode="0.00">
                  <c:v>26.5</c:v>
                </c:pt>
                <c:pt idx="394" formatCode="0.00">
                  <c:v>7.8</c:v>
                </c:pt>
                <c:pt idx="395" formatCode="0.00">
                  <c:v>88.7</c:v>
                </c:pt>
                <c:pt idx="396" formatCode="0.00">
                  <c:v>56.8</c:v>
                </c:pt>
                <c:pt idx="397" formatCode="0.00">
                  <c:v>21.1</c:v>
                </c:pt>
                <c:pt idx="398" formatCode="0.00">
                  <c:v>71.400000000000006</c:v>
                </c:pt>
                <c:pt idx="399" formatCode="0.00">
                  <c:v>59.9</c:v>
                </c:pt>
                <c:pt idx="400" formatCode="0.00">
                  <c:v>16.3</c:v>
                </c:pt>
                <c:pt idx="401" formatCode="0.00">
                  <c:v>45.4</c:v>
                </c:pt>
                <c:pt idx="402" formatCode="0.00">
                  <c:v>10.5</c:v>
                </c:pt>
                <c:pt idx="403" formatCode="0.00">
                  <c:v>44.8</c:v>
                </c:pt>
                <c:pt idx="404" formatCode="0.00">
                  <c:v>78.599999999999994</c:v>
                </c:pt>
                <c:pt idx="405" formatCode="0.00">
                  <c:v>23.8</c:v>
                </c:pt>
                <c:pt idx="406" formatCode="0.00">
                  <c:v>74.2</c:v>
                </c:pt>
                <c:pt idx="407" formatCode="0.00">
                  <c:v>43.5</c:v>
                </c:pt>
                <c:pt idx="408" formatCode="0.00">
                  <c:v>38.5</c:v>
                </c:pt>
                <c:pt idx="409" formatCode="0.00">
                  <c:v>35.700000000000003</c:v>
                </c:pt>
                <c:pt idx="410" formatCode="0.00">
                  <c:v>25.1</c:v>
                </c:pt>
                <c:pt idx="411" formatCode="0.00">
                  <c:v>3.8</c:v>
                </c:pt>
                <c:pt idx="412" formatCode="0.00">
                  <c:v>23.5</c:v>
                </c:pt>
                <c:pt idx="413" formatCode="0.00">
                  <c:v>16.3</c:v>
                </c:pt>
                <c:pt idx="414" formatCode="0.00">
                  <c:v>35.700000000000003</c:v>
                </c:pt>
                <c:pt idx="415" formatCode="0.00">
                  <c:v>18.399999999999999</c:v>
                </c:pt>
                <c:pt idx="416" formatCode="0.00">
                  <c:v>-55.5</c:v>
                </c:pt>
                <c:pt idx="417" formatCode="0.00">
                  <c:v>57.8</c:v>
                </c:pt>
                <c:pt idx="418" formatCode="0.00">
                  <c:v>66.8</c:v>
                </c:pt>
                <c:pt idx="419" formatCode="0.00">
                  <c:v>7.6</c:v>
                </c:pt>
                <c:pt idx="420" formatCode="0.00">
                  <c:v>81.2</c:v>
                </c:pt>
                <c:pt idx="421" formatCode="0.00">
                  <c:v>84.8</c:v>
                </c:pt>
                <c:pt idx="422" formatCode="0.00">
                  <c:v>26.8</c:v>
                </c:pt>
                <c:pt idx="423" formatCode="0.00">
                  <c:v>10</c:v>
                </c:pt>
                <c:pt idx="424" formatCode="0.00">
                  <c:v>56.2</c:v>
                </c:pt>
                <c:pt idx="425" formatCode="0.00">
                  <c:v>-26.3</c:v>
                </c:pt>
                <c:pt idx="426" formatCode="0.00">
                  <c:v>15.2</c:v>
                </c:pt>
                <c:pt idx="427" formatCode="0.00">
                  <c:v>65.2</c:v>
                </c:pt>
                <c:pt idx="428" formatCode="0.00">
                  <c:v>40.200000000000003</c:v>
                </c:pt>
                <c:pt idx="429" formatCode="0.00">
                  <c:v>42.8</c:v>
                </c:pt>
                <c:pt idx="430" formatCode="0.00">
                  <c:v>57</c:v>
                </c:pt>
                <c:pt idx="431" formatCode="0.00">
                  <c:v>23.7</c:v>
                </c:pt>
                <c:pt idx="432" formatCode="0.00">
                  <c:v>51</c:v>
                </c:pt>
                <c:pt idx="433" formatCode="0.00">
                  <c:v>39.200000000000003</c:v>
                </c:pt>
                <c:pt idx="434" formatCode="0.00">
                  <c:v>27.5</c:v>
                </c:pt>
                <c:pt idx="435" formatCode="0.00">
                  <c:v>37</c:v>
                </c:pt>
                <c:pt idx="436" formatCode="0.00">
                  <c:v>5.0999999999999996</c:v>
                </c:pt>
                <c:pt idx="437" formatCode="0.00">
                  <c:v>8.4</c:v>
                </c:pt>
                <c:pt idx="438" formatCode="0.00">
                  <c:v>51.4</c:v>
                </c:pt>
                <c:pt idx="439" formatCode="0.00">
                  <c:v>90.2</c:v>
                </c:pt>
                <c:pt idx="440" formatCode="0.00">
                  <c:v>50.8</c:v>
                </c:pt>
                <c:pt idx="441" formatCode="0.00">
                  <c:v>8.6999999999999993</c:v>
                </c:pt>
                <c:pt idx="442" formatCode="0.00">
                  <c:v>-296.2</c:v>
                </c:pt>
                <c:pt idx="443" formatCode="0.00">
                  <c:v>-6.6</c:v>
                </c:pt>
                <c:pt idx="444" formatCode="0.00">
                  <c:v>30</c:v>
                </c:pt>
                <c:pt idx="445" formatCode="0.00">
                  <c:v>38.299999999999997</c:v>
                </c:pt>
                <c:pt idx="446" formatCode="0.00">
                  <c:v>78.099999999999994</c:v>
                </c:pt>
                <c:pt idx="447" formatCode="0.00">
                  <c:v>35.9</c:v>
                </c:pt>
                <c:pt idx="448" formatCode="0.00">
                  <c:v>59.3</c:v>
                </c:pt>
                <c:pt idx="449" formatCode="0.00">
                  <c:v>80.400000000000006</c:v>
                </c:pt>
                <c:pt idx="450" formatCode="0.00">
                  <c:v>-34.299999999999997</c:v>
                </c:pt>
                <c:pt idx="451" formatCode="0.00">
                  <c:v>39.5</c:v>
                </c:pt>
                <c:pt idx="452" formatCode="0.00">
                  <c:v>31.5</c:v>
                </c:pt>
                <c:pt idx="453" formatCode="0.00">
                  <c:v>8.3000000000000007</c:v>
                </c:pt>
                <c:pt idx="454" formatCode="0.00">
                  <c:v>36.4</c:v>
                </c:pt>
                <c:pt idx="455" formatCode="0.00">
                  <c:v>62.2</c:v>
                </c:pt>
                <c:pt idx="456" formatCode="0.00">
                  <c:v>43.7</c:v>
                </c:pt>
                <c:pt idx="457" formatCode="0.00">
                  <c:v>77.5</c:v>
                </c:pt>
                <c:pt idx="458" formatCode="0.00">
                  <c:v>80.7</c:v>
                </c:pt>
                <c:pt idx="459" formatCode="0.00">
                  <c:v>31.3</c:v>
                </c:pt>
                <c:pt idx="460" formatCode="0.00">
                  <c:v>-113.8</c:v>
                </c:pt>
                <c:pt idx="461" formatCode="0.00">
                  <c:v>43.6</c:v>
                </c:pt>
                <c:pt idx="462" formatCode="0.00">
                  <c:v>67.7</c:v>
                </c:pt>
                <c:pt idx="463" formatCode="0.00">
                  <c:v>90.6</c:v>
                </c:pt>
                <c:pt idx="464" formatCode="0.00">
                  <c:v>87.3</c:v>
                </c:pt>
                <c:pt idx="465" formatCode="0.00">
                  <c:v>89</c:v>
                </c:pt>
                <c:pt idx="466" formatCode="0.00">
                  <c:v>64.3</c:v>
                </c:pt>
                <c:pt idx="467" formatCode="0.00">
                  <c:v>80.2</c:v>
                </c:pt>
                <c:pt idx="468" formatCode="0.00">
                  <c:v>25.8</c:v>
                </c:pt>
                <c:pt idx="469" formatCode="0.00">
                  <c:v>66.900000000000006</c:v>
                </c:pt>
                <c:pt idx="470" formatCode="0.00">
                  <c:v>1.6</c:v>
                </c:pt>
                <c:pt idx="471" formatCode="0.00">
                  <c:v>87.9</c:v>
                </c:pt>
                <c:pt idx="472" formatCode="0.00">
                  <c:v>36.799999999999997</c:v>
                </c:pt>
                <c:pt idx="473" formatCode="0.00">
                  <c:v>67.5</c:v>
                </c:pt>
                <c:pt idx="474" formatCode="0.00">
                  <c:v>-52.3</c:v>
                </c:pt>
                <c:pt idx="475" formatCode="0.00">
                  <c:v>15.3</c:v>
                </c:pt>
                <c:pt idx="476" formatCode="0.00">
                  <c:v>76.5</c:v>
                </c:pt>
                <c:pt idx="477" formatCode="0.00">
                  <c:v>67.900000000000006</c:v>
                </c:pt>
                <c:pt idx="478" formatCode="0.00">
                  <c:v>20.8</c:v>
                </c:pt>
                <c:pt idx="479" formatCode="0.00">
                  <c:v>68</c:v>
                </c:pt>
                <c:pt idx="480" formatCode="0.00">
                  <c:v>24.9</c:v>
                </c:pt>
                <c:pt idx="481" formatCode="0.00">
                  <c:v>62.7</c:v>
                </c:pt>
                <c:pt idx="482" formatCode="0.00">
                  <c:v>81.3</c:v>
                </c:pt>
                <c:pt idx="483" formatCode="0.00">
                  <c:v>67.2</c:v>
                </c:pt>
                <c:pt idx="484" formatCode="0.00">
                  <c:v>65.5</c:v>
                </c:pt>
                <c:pt idx="485" formatCode="0.00">
                  <c:v>-5</c:v>
                </c:pt>
                <c:pt idx="486" formatCode="0.00">
                  <c:v>38.799999999999997</c:v>
                </c:pt>
                <c:pt idx="487" formatCode="0.00">
                  <c:v>38.200000000000003</c:v>
                </c:pt>
                <c:pt idx="488" formatCode="0.00">
                  <c:v>23.3</c:v>
                </c:pt>
                <c:pt idx="489" formatCode="0.00">
                  <c:v>16.8</c:v>
                </c:pt>
                <c:pt idx="490" formatCode="0.00">
                  <c:v>63.2</c:v>
                </c:pt>
                <c:pt idx="491" formatCode="0.00">
                  <c:v>89.1</c:v>
                </c:pt>
                <c:pt idx="492" formatCode="0.00">
                  <c:v>68.5</c:v>
                </c:pt>
                <c:pt idx="493" formatCode="0.00">
                  <c:v>9.1999999999999993</c:v>
                </c:pt>
                <c:pt idx="494" formatCode="0.00">
                  <c:v>33.299999999999997</c:v>
                </c:pt>
                <c:pt idx="495" formatCode="0.00">
                  <c:v>40.9</c:v>
                </c:pt>
                <c:pt idx="496" formatCode="0.00">
                  <c:v>28.8</c:v>
                </c:pt>
                <c:pt idx="497" formatCode="0.00">
                  <c:v>113.2</c:v>
                </c:pt>
                <c:pt idx="498" formatCode="0.00">
                  <c:v>39.4</c:v>
                </c:pt>
                <c:pt idx="499" formatCode="0.00">
                  <c:v>36.1</c:v>
                </c:pt>
                <c:pt idx="500" formatCode="0.00">
                  <c:v>35.4</c:v>
                </c:pt>
                <c:pt idx="501" formatCode="0.00">
                  <c:v>43.1</c:v>
                </c:pt>
                <c:pt idx="502" formatCode="0.00">
                  <c:v>-66.5</c:v>
                </c:pt>
                <c:pt idx="503" formatCode="0.00">
                  <c:v>108.7</c:v>
                </c:pt>
                <c:pt idx="504" formatCode="0.00">
                  <c:v>96.1</c:v>
                </c:pt>
                <c:pt idx="505" formatCode="0.00">
                  <c:v>5.5</c:v>
                </c:pt>
                <c:pt idx="506" formatCode="0.00">
                  <c:v>67.400000000000006</c:v>
                </c:pt>
                <c:pt idx="507" formatCode="0.00">
                  <c:v>24.3</c:v>
                </c:pt>
                <c:pt idx="508" formatCode="0.00">
                  <c:v>5.5</c:v>
                </c:pt>
                <c:pt idx="509" formatCode="0.00">
                  <c:v>45.8</c:v>
                </c:pt>
                <c:pt idx="510" formatCode="0.00">
                  <c:v>-11.7</c:v>
                </c:pt>
                <c:pt idx="511" formatCode="0.00">
                  <c:v>66.2</c:v>
                </c:pt>
                <c:pt idx="512" formatCode="0.00">
                  <c:v>-25.5</c:v>
                </c:pt>
                <c:pt idx="513" formatCode="0.00">
                  <c:v>33.799999999999997</c:v>
                </c:pt>
                <c:pt idx="514" formatCode="0.00">
                  <c:v>62.1</c:v>
                </c:pt>
                <c:pt idx="515" formatCode="0.00">
                  <c:v>79.8</c:v>
                </c:pt>
                <c:pt idx="516" formatCode="0.00">
                  <c:v>-136.30000000000001</c:v>
                </c:pt>
                <c:pt idx="517" formatCode="0.00">
                  <c:v>76.8</c:v>
                </c:pt>
                <c:pt idx="518" formatCode="0.00">
                  <c:v>8.1</c:v>
                </c:pt>
                <c:pt idx="519" formatCode="0.00">
                  <c:v>80.599999999999994</c:v>
                </c:pt>
                <c:pt idx="520" formatCode="0.00">
                  <c:v>62.7</c:v>
                </c:pt>
                <c:pt idx="521" formatCode="0.00">
                  <c:v>33.700000000000003</c:v>
                </c:pt>
                <c:pt idx="522" formatCode="0.00">
                  <c:v>4.5</c:v>
                </c:pt>
                <c:pt idx="523" formatCode="0.00">
                  <c:v>82.5</c:v>
                </c:pt>
                <c:pt idx="524" formatCode="0.00">
                  <c:v>90</c:v>
                </c:pt>
                <c:pt idx="525" formatCode="0.00">
                  <c:v>46.1</c:v>
                </c:pt>
                <c:pt idx="526" formatCode="0.00">
                  <c:v>43</c:v>
                </c:pt>
                <c:pt idx="527" formatCode="0.00">
                  <c:v>34.799999999999997</c:v>
                </c:pt>
                <c:pt idx="528" formatCode="0.00">
                  <c:v>12</c:v>
                </c:pt>
                <c:pt idx="529" formatCode="0.00">
                  <c:v>29.2</c:v>
                </c:pt>
                <c:pt idx="530" formatCode="0.00">
                  <c:v>28</c:v>
                </c:pt>
                <c:pt idx="531" formatCode="0.00">
                  <c:v>29.8</c:v>
                </c:pt>
                <c:pt idx="532" formatCode="0.00">
                  <c:v>3.5</c:v>
                </c:pt>
                <c:pt idx="533" formatCode="0.00">
                  <c:v>33.9</c:v>
                </c:pt>
                <c:pt idx="534" formatCode="0.00">
                  <c:v>45.7</c:v>
                </c:pt>
                <c:pt idx="535" formatCode="0.00">
                  <c:v>-22.8</c:v>
                </c:pt>
                <c:pt idx="536" formatCode="0.00">
                  <c:v>59.1</c:v>
                </c:pt>
                <c:pt idx="537" formatCode="0.00">
                  <c:v>74.7</c:v>
                </c:pt>
                <c:pt idx="538" formatCode="0.00">
                  <c:v>55.3</c:v>
                </c:pt>
                <c:pt idx="539" formatCode="0.00">
                  <c:v>51.9</c:v>
                </c:pt>
                <c:pt idx="540" formatCode="0.00">
                  <c:v>65.8</c:v>
                </c:pt>
                <c:pt idx="541" formatCode="0.00">
                  <c:v>4.5</c:v>
                </c:pt>
                <c:pt idx="542" formatCode="0.00">
                  <c:v>21.5</c:v>
                </c:pt>
                <c:pt idx="543" formatCode="0.00">
                  <c:v>92.9</c:v>
                </c:pt>
                <c:pt idx="544" formatCode="0.00">
                  <c:v>34.1</c:v>
                </c:pt>
                <c:pt idx="545" formatCode="0.00">
                  <c:v>70</c:v>
                </c:pt>
                <c:pt idx="546" formatCode="0.00">
                  <c:v>23.2</c:v>
                </c:pt>
                <c:pt idx="547" formatCode="0.00">
                  <c:v>51.9</c:v>
                </c:pt>
                <c:pt idx="548" formatCode="0.00">
                  <c:v>10.199999999999999</c:v>
                </c:pt>
                <c:pt idx="549" formatCode="0.00">
                  <c:v>62.7</c:v>
                </c:pt>
                <c:pt idx="550" formatCode="0.00">
                  <c:v>13.6</c:v>
                </c:pt>
                <c:pt idx="551" formatCode="0.00">
                  <c:v>59.7</c:v>
                </c:pt>
                <c:pt idx="552" formatCode="0.00">
                  <c:v>16.2</c:v>
                </c:pt>
                <c:pt idx="553" formatCode="0.00">
                  <c:v>32.799999999999997</c:v>
                </c:pt>
                <c:pt idx="554" formatCode="0.00">
                  <c:v>39.4</c:v>
                </c:pt>
                <c:pt idx="555" formatCode="0.00">
                  <c:v>46.2</c:v>
                </c:pt>
                <c:pt idx="556" formatCode="0.00">
                  <c:v>73.8</c:v>
                </c:pt>
                <c:pt idx="557" formatCode="0.00">
                  <c:v>83</c:v>
                </c:pt>
                <c:pt idx="558" formatCode="0.00">
                  <c:v>35.6</c:v>
                </c:pt>
                <c:pt idx="559" formatCode="0.00">
                  <c:v>56.2</c:v>
                </c:pt>
                <c:pt idx="560" formatCode="0.00">
                  <c:v>35.5</c:v>
                </c:pt>
                <c:pt idx="561" formatCode="0.00">
                  <c:v>24.2</c:v>
                </c:pt>
                <c:pt idx="562" formatCode="0.00">
                  <c:v>85.5</c:v>
                </c:pt>
                <c:pt idx="563" formatCode="0.00">
                  <c:v>13</c:v>
                </c:pt>
                <c:pt idx="564" formatCode="0.00">
                  <c:v>4.0999999999999996</c:v>
                </c:pt>
                <c:pt idx="565" formatCode="0.00">
                  <c:v>12.9</c:v>
                </c:pt>
                <c:pt idx="566" formatCode="0.00">
                  <c:v>-9.6</c:v>
                </c:pt>
                <c:pt idx="567" formatCode="0.00">
                  <c:v>44.1</c:v>
                </c:pt>
                <c:pt idx="568" formatCode="0.00">
                  <c:v>56.1</c:v>
                </c:pt>
                <c:pt idx="569" formatCode="0.00">
                  <c:v>76.400000000000006</c:v>
                </c:pt>
                <c:pt idx="570" formatCode="0.00">
                  <c:v>14.6</c:v>
                </c:pt>
                <c:pt idx="571" formatCode="0.00">
                  <c:v>29.5</c:v>
                </c:pt>
                <c:pt idx="572" formatCode="0.00">
                  <c:v>32.9</c:v>
                </c:pt>
                <c:pt idx="573" formatCode="0.00">
                  <c:v>2.1</c:v>
                </c:pt>
                <c:pt idx="574" formatCode="0.00">
                  <c:v>41</c:v>
                </c:pt>
                <c:pt idx="575" formatCode="0.00">
                  <c:v>60.6</c:v>
                </c:pt>
                <c:pt idx="576" formatCode="0.00">
                  <c:v>75.3</c:v>
                </c:pt>
                <c:pt idx="577" formatCode="0.00">
                  <c:v>74.400000000000006</c:v>
                </c:pt>
                <c:pt idx="578" formatCode="0.00">
                  <c:v>4</c:v>
                </c:pt>
                <c:pt idx="579" formatCode="0.00">
                  <c:v>63.5</c:v>
                </c:pt>
                <c:pt idx="580" formatCode="0.00">
                  <c:v>72.900000000000006</c:v>
                </c:pt>
                <c:pt idx="581" formatCode="0.00">
                  <c:v>71.900000000000006</c:v>
                </c:pt>
                <c:pt idx="582" formatCode="0.00">
                  <c:v>32.5</c:v>
                </c:pt>
                <c:pt idx="583" formatCode="0.00">
                  <c:v>93.5</c:v>
                </c:pt>
                <c:pt idx="584" formatCode="0.00">
                  <c:v>67.400000000000006</c:v>
                </c:pt>
                <c:pt idx="585" formatCode="0.00">
                  <c:v>57.2</c:v>
                </c:pt>
                <c:pt idx="586" formatCode="0.00">
                  <c:v>80.400000000000006</c:v>
                </c:pt>
                <c:pt idx="587" formatCode="0.00">
                  <c:v>12.6</c:v>
                </c:pt>
                <c:pt idx="588" formatCode="0.00">
                  <c:v>80.5</c:v>
                </c:pt>
                <c:pt idx="589" formatCode="0.00">
                  <c:v>44.2</c:v>
                </c:pt>
                <c:pt idx="590" formatCode="0.00">
                  <c:v>53.7</c:v>
                </c:pt>
                <c:pt idx="591" formatCode="0.00">
                  <c:v>37.1</c:v>
                </c:pt>
                <c:pt idx="592" formatCode="0.00">
                  <c:v>1.9</c:v>
                </c:pt>
                <c:pt idx="593" formatCode="0.00">
                  <c:v>-98.2</c:v>
                </c:pt>
                <c:pt idx="594" formatCode="0.00">
                  <c:v>19.7</c:v>
                </c:pt>
                <c:pt idx="595" formatCode="0.00">
                  <c:v>-47.7</c:v>
                </c:pt>
                <c:pt idx="596" formatCode="0.00">
                  <c:v>49.8</c:v>
                </c:pt>
                <c:pt idx="597" formatCode="0.00">
                  <c:v>42</c:v>
                </c:pt>
                <c:pt idx="598" formatCode="0.00">
                  <c:v>38.9</c:v>
                </c:pt>
                <c:pt idx="599" formatCode="0.00">
                  <c:v>4</c:v>
                </c:pt>
                <c:pt idx="600" formatCode="0.00">
                  <c:v>59.1</c:v>
                </c:pt>
                <c:pt idx="601" formatCode="0.00">
                  <c:v>29.9</c:v>
                </c:pt>
                <c:pt idx="602" formatCode="0.00">
                  <c:v>88.8</c:v>
                </c:pt>
                <c:pt idx="603" formatCode="0.00">
                  <c:v>36.200000000000003</c:v>
                </c:pt>
                <c:pt idx="604" formatCode="0.00">
                  <c:v>29.5</c:v>
                </c:pt>
                <c:pt idx="605" formatCode="0.00">
                  <c:v>-15.5</c:v>
                </c:pt>
                <c:pt idx="606" formatCode="0.00">
                  <c:v>50.2</c:v>
                </c:pt>
                <c:pt idx="607" formatCode="0.00">
                  <c:v>39.700000000000003</c:v>
                </c:pt>
                <c:pt idx="608" formatCode="0.00">
                  <c:v>45</c:v>
                </c:pt>
                <c:pt idx="609" formatCode="0.00">
                  <c:v>53.7</c:v>
                </c:pt>
                <c:pt idx="610" formatCode="0.00">
                  <c:v>46.8</c:v>
                </c:pt>
                <c:pt idx="611" formatCode="0.00">
                  <c:v>88.3</c:v>
                </c:pt>
                <c:pt idx="612" formatCode="0.00">
                  <c:v>51.3</c:v>
                </c:pt>
                <c:pt idx="613" formatCode="0.00">
                  <c:v>33.5</c:v>
                </c:pt>
                <c:pt idx="614" formatCode="0.00">
                  <c:v>73.900000000000006</c:v>
                </c:pt>
                <c:pt idx="615" formatCode="0.00">
                  <c:v>13.8</c:v>
                </c:pt>
                <c:pt idx="616" formatCode="0.00">
                  <c:v>49.8</c:v>
                </c:pt>
                <c:pt idx="617" formatCode="0.00">
                  <c:v>45.8</c:v>
                </c:pt>
                <c:pt idx="618" formatCode="0.00">
                  <c:v>8.1</c:v>
                </c:pt>
                <c:pt idx="619" formatCode="0.00">
                  <c:v>3.8</c:v>
                </c:pt>
                <c:pt idx="620" formatCode="0.00">
                  <c:v>82.6</c:v>
                </c:pt>
                <c:pt idx="621" formatCode="0.00">
                  <c:v>50.4</c:v>
                </c:pt>
                <c:pt idx="622" formatCode="0.00">
                  <c:v>21.5</c:v>
                </c:pt>
                <c:pt idx="623" formatCode="0.00">
                  <c:v>35.299999999999997</c:v>
                </c:pt>
                <c:pt idx="624" formatCode="0.00">
                  <c:v>48.4</c:v>
                </c:pt>
                <c:pt idx="625" formatCode="0.00">
                  <c:v>-92.4</c:v>
                </c:pt>
                <c:pt idx="626" formatCode="0.00">
                  <c:v>14.2</c:v>
                </c:pt>
                <c:pt idx="627" formatCode="0.00">
                  <c:v>64.2</c:v>
                </c:pt>
                <c:pt idx="628" formatCode="0.00">
                  <c:v>56.5</c:v>
                </c:pt>
                <c:pt idx="629" formatCode="0.00">
                  <c:v>-7.1</c:v>
                </c:pt>
                <c:pt idx="630" formatCode="0.00">
                  <c:v>15.8</c:v>
                </c:pt>
                <c:pt idx="631" formatCode="0.00">
                  <c:v>66.2</c:v>
                </c:pt>
                <c:pt idx="632" formatCode="0.00">
                  <c:v>80.5</c:v>
                </c:pt>
                <c:pt idx="633" formatCode="0.00">
                  <c:v>49.9</c:v>
                </c:pt>
                <c:pt idx="634" formatCode="0.00">
                  <c:v>15.9</c:v>
                </c:pt>
                <c:pt idx="635" formatCode="0.00">
                  <c:v>46.5</c:v>
                </c:pt>
                <c:pt idx="636" formatCode="0.00">
                  <c:v>75.400000000000006</c:v>
                </c:pt>
                <c:pt idx="637" formatCode="0.00">
                  <c:v>28.5</c:v>
                </c:pt>
                <c:pt idx="638" formatCode="0.00">
                  <c:v>52</c:v>
                </c:pt>
                <c:pt idx="639" formatCode="0.00">
                  <c:v>46</c:v>
                </c:pt>
                <c:pt idx="640" formatCode="0.00">
                  <c:v>70.5</c:v>
                </c:pt>
                <c:pt idx="641" formatCode="0.00">
                  <c:v>56.6</c:v>
                </c:pt>
                <c:pt idx="642" formatCode="0.00">
                  <c:v>46.7</c:v>
                </c:pt>
                <c:pt idx="643" formatCode="0.00">
                  <c:v>53.3</c:v>
                </c:pt>
                <c:pt idx="644" formatCode="0.00">
                  <c:v>61.1</c:v>
                </c:pt>
                <c:pt idx="645" formatCode="0.00">
                  <c:v>26.5</c:v>
                </c:pt>
                <c:pt idx="646" formatCode="0.00">
                  <c:v>56.4</c:v>
                </c:pt>
                <c:pt idx="647" formatCode="0.00">
                  <c:v>71.8</c:v>
                </c:pt>
                <c:pt idx="648" formatCode="0.00">
                  <c:v>-32.700000000000003</c:v>
                </c:pt>
                <c:pt idx="649" formatCode="0.00">
                  <c:v>20.3</c:v>
                </c:pt>
                <c:pt idx="650" formatCode="0.00">
                  <c:v>83.7</c:v>
                </c:pt>
                <c:pt idx="651" formatCode="0.00">
                  <c:v>51</c:v>
                </c:pt>
                <c:pt idx="652" formatCode="0.00">
                  <c:v>-21.2</c:v>
                </c:pt>
                <c:pt idx="653" formatCode="0.00">
                  <c:v>13.2</c:v>
                </c:pt>
                <c:pt idx="654" formatCode="0.00">
                  <c:v>99.5</c:v>
                </c:pt>
                <c:pt idx="655" formatCode="0.00">
                  <c:v>40.6</c:v>
                </c:pt>
                <c:pt idx="656" formatCode="0.00">
                  <c:v>44.5</c:v>
                </c:pt>
                <c:pt idx="657" formatCode="0.00">
                  <c:v>-9.1</c:v>
                </c:pt>
                <c:pt idx="658" formatCode="0.00">
                  <c:v>42.4</c:v>
                </c:pt>
                <c:pt idx="659" formatCode="0.00">
                  <c:v>26.5</c:v>
                </c:pt>
                <c:pt idx="660" formatCode="0.00">
                  <c:v>42.6</c:v>
                </c:pt>
                <c:pt idx="661" formatCode="0.00">
                  <c:v>34.9</c:v>
                </c:pt>
                <c:pt idx="662" formatCode="0.00">
                  <c:v>60.4</c:v>
                </c:pt>
                <c:pt idx="663" formatCode="0.00">
                  <c:v>-40.5</c:v>
                </c:pt>
                <c:pt idx="664" formatCode="0.00">
                  <c:v>79.900000000000006</c:v>
                </c:pt>
                <c:pt idx="665" formatCode="0.00">
                  <c:v>46.4</c:v>
                </c:pt>
                <c:pt idx="666" formatCode="0.00">
                  <c:v>-44.5</c:v>
                </c:pt>
                <c:pt idx="667" formatCode="0.00">
                  <c:v>79.8</c:v>
                </c:pt>
                <c:pt idx="668" formatCode="0.00">
                  <c:v>38.200000000000003</c:v>
                </c:pt>
                <c:pt idx="669" formatCode="0.00">
                  <c:v>40.6</c:v>
                </c:pt>
                <c:pt idx="670" formatCode="0.00">
                  <c:v>58.5</c:v>
                </c:pt>
                <c:pt idx="671" formatCode="0.00">
                  <c:v>20</c:v>
                </c:pt>
                <c:pt idx="672" formatCode="0.00">
                  <c:v>33.299999999999997</c:v>
                </c:pt>
                <c:pt idx="673" formatCode="0.00">
                  <c:v>82.6</c:v>
                </c:pt>
                <c:pt idx="674" formatCode="0.00">
                  <c:v>58.3</c:v>
                </c:pt>
                <c:pt idx="675" formatCode="0.00">
                  <c:v>46.5</c:v>
                </c:pt>
                <c:pt idx="676" formatCode="0.00">
                  <c:v>54.2</c:v>
                </c:pt>
                <c:pt idx="677" formatCode="0.00">
                  <c:v>91.2</c:v>
                </c:pt>
                <c:pt idx="678" formatCode="0.00">
                  <c:v>37.799999999999997</c:v>
                </c:pt>
                <c:pt idx="679" formatCode="0.00">
                  <c:v>-145.4</c:v>
                </c:pt>
                <c:pt idx="680" formatCode="0.00">
                  <c:v>87.9</c:v>
                </c:pt>
                <c:pt idx="681" formatCode="0.00">
                  <c:v>9.1999999999999993</c:v>
                </c:pt>
                <c:pt idx="682" formatCode="0.00">
                  <c:v>7.8</c:v>
                </c:pt>
                <c:pt idx="683" formatCode="0.00">
                  <c:v>47.8</c:v>
                </c:pt>
                <c:pt idx="684" formatCode="0.00">
                  <c:v>20.2</c:v>
                </c:pt>
                <c:pt idx="685" formatCode="0.00">
                  <c:v>27.6</c:v>
                </c:pt>
                <c:pt idx="686" formatCode="0.00">
                  <c:v>32.1</c:v>
                </c:pt>
                <c:pt idx="687" formatCode="0.00">
                  <c:v>63.5</c:v>
                </c:pt>
                <c:pt idx="688" formatCode="0.00">
                  <c:v>71.099999999999994</c:v>
                </c:pt>
                <c:pt idx="689" formatCode="0.00">
                  <c:v>-23.1</c:v>
                </c:pt>
                <c:pt idx="690" formatCode="0.00">
                  <c:v>69.2</c:v>
                </c:pt>
                <c:pt idx="691" formatCode="0.00">
                  <c:v>16</c:v>
                </c:pt>
                <c:pt idx="692" formatCode="0.00">
                  <c:v>81.400000000000006</c:v>
                </c:pt>
                <c:pt idx="693" formatCode="0.00">
                  <c:v>78.599999999999994</c:v>
                </c:pt>
                <c:pt idx="694" formatCode="0.00">
                  <c:v>24.8</c:v>
                </c:pt>
                <c:pt idx="695" formatCode="0.00">
                  <c:v>-17</c:v>
                </c:pt>
                <c:pt idx="696" formatCode="0.00">
                  <c:v>49.4</c:v>
                </c:pt>
                <c:pt idx="697" formatCode="0.00">
                  <c:v>29.4</c:v>
                </c:pt>
                <c:pt idx="698" formatCode="0.00">
                  <c:v>59.7</c:v>
                </c:pt>
                <c:pt idx="699" formatCode="0.00">
                  <c:v>22.3</c:v>
                </c:pt>
                <c:pt idx="700" formatCode="0.00">
                  <c:v>68.8</c:v>
                </c:pt>
                <c:pt idx="701" formatCode="0.00">
                  <c:v>67.400000000000006</c:v>
                </c:pt>
                <c:pt idx="702" formatCode="0.00">
                  <c:v>30</c:v>
                </c:pt>
                <c:pt idx="703" formatCode="0.00">
                  <c:v>46.9</c:v>
                </c:pt>
                <c:pt idx="704" formatCode="0.00">
                  <c:v>72.7</c:v>
                </c:pt>
                <c:pt idx="705" formatCode="0.00">
                  <c:v>56.5</c:v>
                </c:pt>
                <c:pt idx="706" formatCode="0.00">
                  <c:v>-12.4</c:v>
                </c:pt>
                <c:pt idx="707" formatCode="0.00">
                  <c:v>33.299999999999997</c:v>
                </c:pt>
                <c:pt idx="708" formatCode="0.00">
                  <c:v>58.6</c:v>
                </c:pt>
                <c:pt idx="709" formatCode="0.00">
                  <c:v>59.9</c:v>
                </c:pt>
                <c:pt idx="710" formatCode="0.00">
                  <c:v>36.9</c:v>
                </c:pt>
                <c:pt idx="711" formatCode="0.00">
                  <c:v>-21.2</c:v>
                </c:pt>
                <c:pt idx="712" formatCode="0.00">
                  <c:v>-1</c:v>
                </c:pt>
                <c:pt idx="713" formatCode="0.00">
                  <c:v>41.3</c:v>
                </c:pt>
                <c:pt idx="714" formatCode="0.00">
                  <c:v>11.3</c:v>
                </c:pt>
                <c:pt idx="715" formatCode="0.00">
                  <c:v>34.1</c:v>
                </c:pt>
                <c:pt idx="716" formatCode="0.00">
                  <c:v>59.8</c:v>
                </c:pt>
                <c:pt idx="717" formatCode="0.00">
                  <c:v>45</c:v>
                </c:pt>
                <c:pt idx="718" formatCode="0.00">
                  <c:v>49.4</c:v>
                </c:pt>
                <c:pt idx="719" formatCode="0.00">
                  <c:v>31.4</c:v>
                </c:pt>
                <c:pt idx="720" formatCode="0.00">
                  <c:v>45.2</c:v>
                </c:pt>
                <c:pt idx="721" formatCode="0.00">
                  <c:v>30.3</c:v>
                </c:pt>
                <c:pt idx="722" formatCode="0.00">
                  <c:v>47.1</c:v>
                </c:pt>
                <c:pt idx="723" formatCode="0.00">
                  <c:v>82.9</c:v>
                </c:pt>
                <c:pt idx="724" formatCode="0.00">
                  <c:v>79.7</c:v>
                </c:pt>
                <c:pt idx="725" formatCode="0.00">
                  <c:v>-50.5</c:v>
                </c:pt>
                <c:pt idx="726" formatCode="0.00">
                  <c:v>21.7</c:v>
                </c:pt>
                <c:pt idx="727" formatCode="0.00">
                  <c:v>-19.100000000000001</c:v>
                </c:pt>
                <c:pt idx="728" formatCode="0.00">
                  <c:v>47.1</c:v>
                </c:pt>
                <c:pt idx="729" formatCode="0.00">
                  <c:v>66.8</c:v>
                </c:pt>
                <c:pt idx="730" formatCode="0.00">
                  <c:v>76.599999999999994</c:v>
                </c:pt>
                <c:pt idx="731" formatCode="0.00">
                  <c:v>19.899999999999999</c:v>
                </c:pt>
                <c:pt idx="732" formatCode="0.00">
                  <c:v>34.5</c:v>
                </c:pt>
                <c:pt idx="733" formatCode="0.00">
                  <c:v>81.400000000000006</c:v>
                </c:pt>
                <c:pt idx="734" formatCode="0.00">
                  <c:v>68.900000000000006</c:v>
                </c:pt>
                <c:pt idx="735" formatCode="0.00">
                  <c:v>60.4</c:v>
                </c:pt>
                <c:pt idx="736" formatCode="0.00">
                  <c:v>73.599999999999994</c:v>
                </c:pt>
                <c:pt idx="737" formatCode="0.00">
                  <c:v>16.600000000000001</c:v>
                </c:pt>
                <c:pt idx="738" formatCode="0.00">
                  <c:v>56.5</c:v>
                </c:pt>
                <c:pt idx="739" formatCode="0.00">
                  <c:v>12.3</c:v>
                </c:pt>
                <c:pt idx="740" formatCode="0.00">
                  <c:v>47.8</c:v>
                </c:pt>
                <c:pt idx="741" formatCode="0.00">
                  <c:v>48.1</c:v>
                </c:pt>
                <c:pt idx="742" formatCode="0.00">
                  <c:v>33.700000000000003</c:v>
                </c:pt>
                <c:pt idx="743" formatCode="0.00">
                  <c:v>52.8</c:v>
                </c:pt>
                <c:pt idx="744" formatCode="0.00">
                  <c:v>82.9</c:v>
                </c:pt>
                <c:pt idx="745" formatCode="0.00">
                  <c:v>77.5</c:v>
                </c:pt>
                <c:pt idx="746" formatCode="0.00">
                  <c:v>-6.1</c:v>
                </c:pt>
                <c:pt idx="747" formatCode="0.00">
                  <c:v>61.9</c:v>
                </c:pt>
                <c:pt idx="748" formatCode="0.00">
                  <c:v>37.299999999999997</c:v>
                </c:pt>
                <c:pt idx="749" formatCode="0.00">
                  <c:v>40</c:v>
                </c:pt>
                <c:pt idx="750" formatCode="0.00">
                  <c:v>-4.4000000000000004</c:v>
                </c:pt>
                <c:pt idx="751" formatCode="0.00">
                  <c:v>21.2</c:v>
                </c:pt>
                <c:pt idx="752" formatCode="0.00">
                  <c:v>47.2</c:v>
                </c:pt>
                <c:pt idx="753" formatCode="0.00">
                  <c:v>57.6</c:v>
                </c:pt>
                <c:pt idx="754" formatCode="0.00">
                  <c:v>89.8</c:v>
                </c:pt>
                <c:pt idx="755" formatCode="0.00">
                  <c:v>21</c:v>
                </c:pt>
                <c:pt idx="756" formatCode="0.00">
                  <c:v>75.099999999999994</c:v>
                </c:pt>
                <c:pt idx="757" formatCode="0.00">
                  <c:v>35.9</c:v>
                </c:pt>
                <c:pt idx="758" formatCode="0.00">
                  <c:v>82.6</c:v>
                </c:pt>
                <c:pt idx="759" formatCode="0.00">
                  <c:v>62.7</c:v>
                </c:pt>
                <c:pt idx="760" formatCode="0.00">
                  <c:v>47.5</c:v>
                </c:pt>
                <c:pt idx="761" formatCode="0.00">
                  <c:v>44.6</c:v>
                </c:pt>
                <c:pt idx="762" formatCode="0.00">
                  <c:v>37.799999999999997</c:v>
                </c:pt>
                <c:pt idx="763" formatCode="0.00">
                  <c:v>14.7</c:v>
                </c:pt>
                <c:pt idx="764" formatCode="0.00">
                  <c:v>47.5</c:v>
                </c:pt>
                <c:pt idx="765" formatCode="0.00">
                  <c:v>34.799999999999997</c:v>
                </c:pt>
                <c:pt idx="766" formatCode="0.00">
                  <c:v>41.1</c:v>
                </c:pt>
                <c:pt idx="767" formatCode="0.00">
                  <c:v>90.7</c:v>
                </c:pt>
                <c:pt idx="768" formatCode="0.00">
                  <c:v>64</c:v>
                </c:pt>
                <c:pt idx="769" formatCode="0.00">
                  <c:v>63.2</c:v>
                </c:pt>
                <c:pt idx="770" formatCode="0.00">
                  <c:v>39.9</c:v>
                </c:pt>
                <c:pt idx="771" formatCode="0.00">
                  <c:v>50.3</c:v>
                </c:pt>
                <c:pt idx="772" formatCode="0.00">
                  <c:v>48.7</c:v>
                </c:pt>
                <c:pt idx="773" formatCode="0.00">
                  <c:v>79.599999999999994</c:v>
                </c:pt>
                <c:pt idx="774" formatCode="0.00">
                  <c:v>59.1</c:v>
                </c:pt>
                <c:pt idx="775" formatCode="0.00">
                  <c:v>50.4</c:v>
                </c:pt>
                <c:pt idx="776" formatCode="0.00">
                  <c:v>0.1</c:v>
                </c:pt>
                <c:pt idx="777" formatCode="0.00">
                  <c:v>32</c:v>
                </c:pt>
                <c:pt idx="778" formatCode="0.00">
                  <c:v>73.400000000000006</c:v>
                </c:pt>
                <c:pt idx="779" formatCode="0.00">
                  <c:v>88.5</c:v>
                </c:pt>
                <c:pt idx="780" formatCode="0.00">
                  <c:v>41.3</c:v>
                </c:pt>
                <c:pt idx="781" formatCode="0.00">
                  <c:v>-21.6</c:v>
                </c:pt>
                <c:pt idx="782" formatCode="0.00">
                  <c:v>27.2</c:v>
                </c:pt>
                <c:pt idx="783" formatCode="0.00">
                  <c:v>51.2</c:v>
                </c:pt>
                <c:pt idx="784" formatCode="0.00">
                  <c:v>39.799999999999997</c:v>
                </c:pt>
                <c:pt idx="785" formatCode="0.00">
                  <c:v>85.5</c:v>
                </c:pt>
                <c:pt idx="786" formatCode="0.00">
                  <c:v>26</c:v>
                </c:pt>
                <c:pt idx="787" formatCode="0.00">
                  <c:v>82.9</c:v>
                </c:pt>
                <c:pt idx="788" formatCode="0.00">
                  <c:v>33.6</c:v>
                </c:pt>
                <c:pt idx="789" formatCode="0.00">
                  <c:v>59.2</c:v>
                </c:pt>
                <c:pt idx="790" formatCode="0.00">
                  <c:v>46.8</c:v>
                </c:pt>
                <c:pt idx="791" formatCode="0.00">
                  <c:v>80.2</c:v>
                </c:pt>
                <c:pt idx="792" formatCode="0.00">
                  <c:v>205.2</c:v>
                </c:pt>
                <c:pt idx="793" formatCode="0.00">
                  <c:v>44.2</c:v>
                </c:pt>
                <c:pt idx="794" formatCode="0.00">
                  <c:v>52</c:v>
                </c:pt>
                <c:pt idx="795" formatCode="0.00">
                  <c:v>51.8</c:v>
                </c:pt>
                <c:pt idx="796" formatCode="0.00">
                  <c:v>-2.6</c:v>
                </c:pt>
                <c:pt idx="797" formatCode="0.00">
                  <c:v>57</c:v>
                </c:pt>
                <c:pt idx="798" formatCode="0.00">
                  <c:v>24.6</c:v>
                </c:pt>
                <c:pt idx="799" formatCode="0.00">
                  <c:v>73.8</c:v>
                </c:pt>
                <c:pt idx="800" formatCode="0.00">
                  <c:v>39.799999999999997</c:v>
                </c:pt>
                <c:pt idx="801" formatCode="0.00">
                  <c:v>81.8</c:v>
                </c:pt>
                <c:pt idx="802" formatCode="0.00">
                  <c:v>45.3</c:v>
                </c:pt>
                <c:pt idx="803" formatCode="0.00">
                  <c:v>73.900000000000006</c:v>
                </c:pt>
                <c:pt idx="804" formatCode="0.00">
                  <c:v>-81</c:v>
                </c:pt>
                <c:pt idx="805" formatCode="0.00">
                  <c:v>16.3</c:v>
                </c:pt>
                <c:pt idx="806" formatCode="0.00">
                  <c:v>74.7</c:v>
                </c:pt>
                <c:pt idx="807" formatCode="0.00">
                  <c:v>73</c:v>
                </c:pt>
                <c:pt idx="808" formatCode="0.00">
                  <c:v>32.6</c:v>
                </c:pt>
                <c:pt idx="809" formatCode="0.00">
                  <c:v>67.900000000000006</c:v>
                </c:pt>
                <c:pt idx="810" formatCode="0.00">
                  <c:v>65.2</c:v>
                </c:pt>
                <c:pt idx="811" formatCode="0.00">
                  <c:v>86.8</c:v>
                </c:pt>
                <c:pt idx="812" formatCode="0.00">
                  <c:v>104.2</c:v>
                </c:pt>
                <c:pt idx="813" formatCode="0.00">
                  <c:v>81.900000000000006</c:v>
                </c:pt>
                <c:pt idx="814" formatCode="0.00">
                  <c:v>-1.6</c:v>
                </c:pt>
                <c:pt idx="815" formatCode="0.00">
                  <c:v>30</c:v>
                </c:pt>
                <c:pt idx="816" formatCode="0.00">
                  <c:v>82.4</c:v>
                </c:pt>
                <c:pt idx="817" formatCode="0.00">
                  <c:v>86.9</c:v>
                </c:pt>
                <c:pt idx="818" formatCode="0.00">
                  <c:v>-26.9</c:v>
                </c:pt>
                <c:pt idx="819" formatCode="0.00">
                  <c:v>78.3</c:v>
                </c:pt>
                <c:pt idx="820" formatCode="0.00">
                  <c:v>75</c:v>
                </c:pt>
                <c:pt idx="821" formatCode="0.00">
                  <c:v>36</c:v>
                </c:pt>
                <c:pt idx="822" formatCode="0.00">
                  <c:v>37.700000000000003</c:v>
                </c:pt>
                <c:pt idx="823" formatCode="0.00">
                  <c:v>64</c:v>
                </c:pt>
                <c:pt idx="824" formatCode="0.00">
                  <c:v>58.7</c:v>
                </c:pt>
                <c:pt idx="825" formatCode="0.00">
                  <c:v>64.900000000000006</c:v>
                </c:pt>
                <c:pt idx="826" formatCode="0.00">
                  <c:v>42.2</c:v>
                </c:pt>
                <c:pt idx="827" formatCode="0.00">
                  <c:v>43.5</c:v>
                </c:pt>
                <c:pt idx="828" formatCode="0.00">
                  <c:v>16.8</c:v>
                </c:pt>
                <c:pt idx="829" formatCode="0.00">
                  <c:v>42.7</c:v>
                </c:pt>
                <c:pt idx="830" formatCode="0.00">
                  <c:v>79.7</c:v>
                </c:pt>
                <c:pt idx="831" formatCode="0.00">
                  <c:v>78</c:v>
                </c:pt>
                <c:pt idx="832" formatCode="0.00">
                  <c:v>37.6</c:v>
                </c:pt>
                <c:pt idx="833" formatCode="0.00">
                  <c:v>75.5</c:v>
                </c:pt>
                <c:pt idx="834" formatCode="0.00">
                  <c:v>36.9</c:v>
                </c:pt>
                <c:pt idx="835" formatCode="0.00">
                  <c:v>41</c:v>
                </c:pt>
                <c:pt idx="836" formatCode="0.00">
                  <c:v>70.3</c:v>
                </c:pt>
                <c:pt idx="837" formatCode="0.00">
                  <c:v>21.3</c:v>
                </c:pt>
                <c:pt idx="838" formatCode="0.00">
                  <c:v>51.3</c:v>
                </c:pt>
                <c:pt idx="839" formatCode="0.00">
                  <c:v>66.3</c:v>
                </c:pt>
                <c:pt idx="840" formatCode="0.00">
                  <c:v>98.5</c:v>
                </c:pt>
                <c:pt idx="841" formatCode="0.00">
                  <c:v>64</c:v>
                </c:pt>
                <c:pt idx="842" formatCode="0.00">
                  <c:v>34.1</c:v>
                </c:pt>
                <c:pt idx="843" formatCode="0.00">
                  <c:v>86.9</c:v>
                </c:pt>
                <c:pt idx="844" formatCode="0.00">
                  <c:v>70.3</c:v>
                </c:pt>
                <c:pt idx="845" formatCode="0.00">
                  <c:v>51.7</c:v>
                </c:pt>
                <c:pt idx="846" formatCode="0.00">
                  <c:v>56.4</c:v>
                </c:pt>
                <c:pt idx="847" formatCode="0.00">
                  <c:v>18.5</c:v>
                </c:pt>
                <c:pt idx="848" formatCode="0.00">
                  <c:v>84.2</c:v>
                </c:pt>
                <c:pt idx="849" formatCode="0.00">
                  <c:v>67.400000000000006</c:v>
                </c:pt>
                <c:pt idx="850" formatCode="0.00">
                  <c:v>67.7</c:v>
                </c:pt>
                <c:pt idx="851" formatCode="0.00">
                  <c:v>-10.4</c:v>
                </c:pt>
                <c:pt idx="852" formatCode="0.00">
                  <c:v>48.7</c:v>
                </c:pt>
                <c:pt idx="853" formatCode="0.00">
                  <c:v>39.200000000000003</c:v>
                </c:pt>
                <c:pt idx="854" formatCode="0.00">
                  <c:v>65.599999999999994</c:v>
                </c:pt>
                <c:pt idx="855" formatCode="0.00">
                  <c:v>85.2</c:v>
                </c:pt>
                <c:pt idx="856" formatCode="0.00">
                  <c:v>-85.1</c:v>
                </c:pt>
                <c:pt idx="857" formatCode="0.00">
                  <c:v>47.8</c:v>
                </c:pt>
                <c:pt idx="858" formatCode="0.00">
                  <c:v>81.900000000000006</c:v>
                </c:pt>
                <c:pt idx="859" formatCode="0.00">
                  <c:v>82.2</c:v>
                </c:pt>
                <c:pt idx="860" formatCode="0.00">
                  <c:v>36.4</c:v>
                </c:pt>
                <c:pt idx="861" formatCode="0.00">
                  <c:v>78.8</c:v>
                </c:pt>
                <c:pt idx="862" formatCode="0.00">
                  <c:v>43.4</c:v>
                </c:pt>
                <c:pt idx="863" formatCode="0.00">
                  <c:v>43.7</c:v>
                </c:pt>
                <c:pt idx="864" formatCode="0.00">
                  <c:v>48</c:v>
                </c:pt>
                <c:pt idx="865" formatCode="0.00">
                  <c:v>72.7</c:v>
                </c:pt>
                <c:pt idx="866" formatCode="0.00">
                  <c:v>-3</c:v>
                </c:pt>
                <c:pt idx="867" formatCode="0.00">
                  <c:v>56.3</c:v>
                </c:pt>
                <c:pt idx="868" formatCode="0.00">
                  <c:v>-7</c:v>
                </c:pt>
                <c:pt idx="869" formatCode="0.00">
                  <c:v>79.400000000000006</c:v>
                </c:pt>
                <c:pt idx="870" formatCode="0.00">
                  <c:v>88.4</c:v>
                </c:pt>
                <c:pt idx="871" formatCode="0.00">
                  <c:v>83</c:v>
                </c:pt>
                <c:pt idx="872" formatCode="0.00">
                  <c:v>0</c:v>
                </c:pt>
                <c:pt idx="873" formatCode="0.00">
                  <c:v>75.099999999999994</c:v>
                </c:pt>
                <c:pt idx="874" formatCode="0.00">
                  <c:v>22.4</c:v>
                </c:pt>
                <c:pt idx="875" formatCode="0.00">
                  <c:v>19.2</c:v>
                </c:pt>
                <c:pt idx="876" formatCode="0.00">
                  <c:v>53.6</c:v>
                </c:pt>
                <c:pt idx="877" formatCode="0.00">
                  <c:v>52.5</c:v>
                </c:pt>
                <c:pt idx="878" formatCode="0.00">
                  <c:v>43.1</c:v>
                </c:pt>
                <c:pt idx="879" formatCode="0.00">
                  <c:v>-243</c:v>
                </c:pt>
                <c:pt idx="880" formatCode="0.00">
                  <c:v>45.9</c:v>
                </c:pt>
                <c:pt idx="881" formatCode="0.00">
                  <c:v>43.4</c:v>
                </c:pt>
                <c:pt idx="882" formatCode="0.00">
                  <c:v>77.900000000000006</c:v>
                </c:pt>
                <c:pt idx="883" formatCode="0.00">
                  <c:v>48.8</c:v>
                </c:pt>
                <c:pt idx="884" formatCode="0.00">
                  <c:v>66.8</c:v>
                </c:pt>
                <c:pt idx="885" formatCode="0.00">
                  <c:v>69.3</c:v>
                </c:pt>
                <c:pt idx="886" formatCode="0.00">
                  <c:v>55.9</c:v>
                </c:pt>
                <c:pt idx="887" formatCode="0.00">
                  <c:v>56.2</c:v>
                </c:pt>
                <c:pt idx="888" formatCode="0.00">
                  <c:v>-4.7</c:v>
                </c:pt>
                <c:pt idx="889" formatCode="0.00">
                  <c:v>4.4000000000000004</c:v>
                </c:pt>
                <c:pt idx="890" formatCode="0.00">
                  <c:v>66.400000000000006</c:v>
                </c:pt>
                <c:pt idx="891" formatCode="0.00">
                  <c:v>-17.3</c:v>
                </c:pt>
                <c:pt idx="892" formatCode="0.00">
                  <c:v>5.5</c:v>
                </c:pt>
                <c:pt idx="893" formatCode="0.00">
                  <c:v>-18.2</c:v>
                </c:pt>
                <c:pt idx="894" formatCode="0.00">
                  <c:v>50.3</c:v>
                </c:pt>
                <c:pt idx="895" formatCode="0.00">
                  <c:v>19.2</c:v>
                </c:pt>
                <c:pt idx="896" formatCode="0.00">
                  <c:v>74</c:v>
                </c:pt>
                <c:pt idx="897" formatCode="0.00">
                  <c:v>70.099999999999994</c:v>
                </c:pt>
                <c:pt idx="898" formatCode="0.00">
                  <c:v>77.400000000000006</c:v>
                </c:pt>
                <c:pt idx="899" formatCode="0.00">
                  <c:v>20.7</c:v>
                </c:pt>
                <c:pt idx="900" formatCode="0.00">
                  <c:v>67.3</c:v>
                </c:pt>
                <c:pt idx="901" formatCode="0.00">
                  <c:v>41.8</c:v>
                </c:pt>
                <c:pt idx="902" formatCode="0.00">
                  <c:v>65.400000000000006</c:v>
                </c:pt>
                <c:pt idx="903" formatCode="0.00">
                  <c:v>45</c:v>
                </c:pt>
                <c:pt idx="904" formatCode="0.00">
                  <c:v>26.2</c:v>
                </c:pt>
                <c:pt idx="905" formatCode="0.00">
                  <c:v>25.7</c:v>
                </c:pt>
                <c:pt idx="906" formatCode="0.00">
                  <c:v>56.6</c:v>
                </c:pt>
                <c:pt idx="907" formatCode="0.00">
                  <c:v>81.400000000000006</c:v>
                </c:pt>
                <c:pt idx="908" formatCode="0.00">
                  <c:v>64.099999999999994</c:v>
                </c:pt>
                <c:pt idx="909" formatCode="0.00">
                  <c:v>52.5</c:v>
                </c:pt>
                <c:pt idx="910" formatCode="0.00">
                  <c:v>35.1</c:v>
                </c:pt>
                <c:pt idx="911" formatCode="0.00">
                  <c:v>75.2</c:v>
                </c:pt>
                <c:pt idx="912" formatCode="0.00">
                  <c:v>37.200000000000003</c:v>
                </c:pt>
                <c:pt idx="913" formatCode="0.00">
                  <c:v>74.599999999999994</c:v>
                </c:pt>
                <c:pt idx="914" formatCode="0.00">
                  <c:v>21.7</c:v>
                </c:pt>
                <c:pt idx="915" formatCode="0.00">
                  <c:v>54.8</c:v>
                </c:pt>
                <c:pt idx="916" formatCode="0.00">
                  <c:v>38.799999999999997</c:v>
                </c:pt>
                <c:pt idx="917" formatCode="0.00">
                  <c:v>25.7</c:v>
                </c:pt>
                <c:pt idx="918" formatCode="0.00">
                  <c:v>6.4</c:v>
                </c:pt>
                <c:pt idx="919" formatCode="0.00">
                  <c:v>73.599999999999994</c:v>
                </c:pt>
                <c:pt idx="920" formatCode="0.00">
                  <c:v>68.599999999999994</c:v>
                </c:pt>
                <c:pt idx="921" formatCode="0.00">
                  <c:v>86.9</c:v>
                </c:pt>
                <c:pt idx="922" formatCode="0.00">
                  <c:v>65.099999999999994</c:v>
                </c:pt>
                <c:pt idx="923" formatCode="0.00">
                  <c:v>36.299999999999997</c:v>
                </c:pt>
                <c:pt idx="924" formatCode="0.00">
                  <c:v>23.1</c:v>
                </c:pt>
                <c:pt idx="925" formatCode="0.00">
                  <c:v>1.5</c:v>
                </c:pt>
                <c:pt idx="926" formatCode="0.00">
                  <c:v>75.8</c:v>
                </c:pt>
                <c:pt idx="927" formatCode="0.00">
                  <c:v>71.5</c:v>
                </c:pt>
                <c:pt idx="928" formatCode="0.00">
                  <c:v>63.3</c:v>
                </c:pt>
                <c:pt idx="929" formatCode="0.00">
                  <c:v>35.299999999999997</c:v>
                </c:pt>
                <c:pt idx="930" formatCode="0.00">
                  <c:v>14</c:v>
                </c:pt>
                <c:pt idx="931" formatCode="0.00">
                  <c:v>2.1</c:v>
                </c:pt>
                <c:pt idx="932" formatCode="0.00">
                  <c:v>65.7</c:v>
                </c:pt>
                <c:pt idx="933" formatCode="0.00">
                  <c:v>33.4</c:v>
                </c:pt>
                <c:pt idx="934" formatCode="0.00">
                  <c:v>65.7</c:v>
                </c:pt>
                <c:pt idx="935" formatCode="0.00">
                  <c:v>91.8</c:v>
                </c:pt>
                <c:pt idx="936" formatCode="0.00">
                  <c:v>66</c:v>
                </c:pt>
                <c:pt idx="937" formatCode="0.00">
                  <c:v>50</c:v>
                </c:pt>
                <c:pt idx="938" formatCode="0.00">
                  <c:v>3.4</c:v>
                </c:pt>
                <c:pt idx="939" formatCode="0.00">
                  <c:v>55</c:v>
                </c:pt>
                <c:pt idx="940" formatCode="0.00">
                  <c:v>64.599999999999994</c:v>
                </c:pt>
                <c:pt idx="941" formatCode="0.00">
                  <c:v>54.3</c:v>
                </c:pt>
                <c:pt idx="942" formatCode="0.00">
                  <c:v>56.3</c:v>
                </c:pt>
                <c:pt idx="943" formatCode="0.00">
                  <c:v>23.1</c:v>
                </c:pt>
                <c:pt idx="944" formatCode="0.00">
                  <c:v>70.8</c:v>
                </c:pt>
                <c:pt idx="945" formatCode="0.00">
                  <c:v>49.7</c:v>
                </c:pt>
                <c:pt idx="946" formatCode="0.00">
                  <c:v>46.2</c:v>
                </c:pt>
                <c:pt idx="947" formatCode="0.00">
                  <c:v>19.100000000000001</c:v>
                </c:pt>
                <c:pt idx="948" formatCode="0.00">
                  <c:v>72.5</c:v>
                </c:pt>
                <c:pt idx="949" formatCode="0.00">
                  <c:v>72.400000000000006</c:v>
                </c:pt>
                <c:pt idx="950" formatCode="0.00">
                  <c:v>84.8</c:v>
                </c:pt>
                <c:pt idx="951" formatCode="0.00">
                  <c:v>3.6</c:v>
                </c:pt>
                <c:pt idx="952" formatCode="0.00">
                  <c:v>99</c:v>
                </c:pt>
                <c:pt idx="953" formatCode="0.00">
                  <c:v>-27.1</c:v>
                </c:pt>
                <c:pt idx="954" formatCode="0.00">
                  <c:v>81.099999999999994</c:v>
                </c:pt>
                <c:pt idx="955" formatCode="0.00">
                  <c:v>50.6</c:v>
                </c:pt>
                <c:pt idx="956" formatCode="0.00">
                  <c:v>73.900000000000006</c:v>
                </c:pt>
                <c:pt idx="957" formatCode="0.00">
                  <c:v>0.7</c:v>
                </c:pt>
                <c:pt idx="958" formatCode="0.00">
                  <c:v>36.9</c:v>
                </c:pt>
                <c:pt idx="959" formatCode="0.00">
                  <c:v>43.3</c:v>
                </c:pt>
                <c:pt idx="960" formatCode="0.00">
                  <c:v>66</c:v>
                </c:pt>
                <c:pt idx="961" formatCode="0.00">
                  <c:v>50.7</c:v>
                </c:pt>
                <c:pt idx="962" formatCode="0.00">
                  <c:v>45.5</c:v>
                </c:pt>
                <c:pt idx="963" formatCode="0.00">
                  <c:v>11.7</c:v>
                </c:pt>
                <c:pt idx="964" formatCode="0.00">
                  <c:v>67.3</c:v>
                </c:pt>
                <c:pt idx="965" formatCode="0.00">
                  <c:v>40.4</c:v>
                </c:pt>
                <c:pt idx="966" formatCode="0.00">
                  <c:v>65.5</c:v>
                </c:pt>
                <c:pt idx="967" formatCode="0.00">
                  <c:v>68.599999999999994</c:v>
                </c:pt>
                <c:pt idx="968" formatCode="0.00">
                  <c:v>67</c:v>
                </c:pt>
                <c:pt idx="969" formatCode="0.00">
                  <c:v>65.400000000000006</c:v>
                </c:pt>
                <c:pt idx="970" formatCode="0.00">
                  <c:v>66.900000000000006</c:v>
                </c:pt>
                <c:pt idx="971" formatCode="0.00">
                  <c:v>50.6</c:v>
                </c:pt>
                <c:pt idx="972" formatCode="0.00">
                  <c:v>64</c:v>
                </c:pt>
                <c:pt idx="973" formatCode="0.00">
                  <c:v>73.099999999999994</c:v>
                </c:pt>
                <c:pt idx="974" formatCode="0.00">
                  <c:v>53.7</c:v>
                </c:pt>
                <c:pt idx="975" formatCode="0.00">
                  <c:v>37.200000000000003</c:v>
                </c:pt>
                <c:pt idx="976" formatCode="0.00">
                  <c:v>50.6</c:v>
                </c:pt>
                <c:pt idx="977" formatCode="0.00">
                  <c:v>46.7</c:v>
                </c:pt>
                <c:pt idx="978" formatCode="0.00">
                  <c:v>51.3</c:v>
                </c:pt>
                <c:pt idx="979" formatCode="0.00">
                  <c:v>25.4</c:v>
                </c:pt>
                <c:pt idx="980" formatCode="0.00">
                  <c:v>40.5</c:v>
                </c:pt>
                <c:pt idx="981" formatCode="0.00">
                  <c:v>82.6</c:v>
                </c:pt>
                <c:pt idx="982" formatCode="0.00">
                  <c:v>40.200000000000003</c:v>
                </c:pt>
                <c:pt idx="983" formatCode="0.00">
                  <c:v>-36.5</c:v>
                </c:pt>
                <c:pt idx="984" formatCode="0.00">
                  <c:v>24.7</c:v>
                </c:pt>
                <c:pt idx="985" formatCode="0.00">
                  <c:v>59.5</c:v>
                </c:pt>
                <c:pt idx="986" formatCode="0.00">
                  <c:v>-7.2</c:v>
                </c:pt>
                <c:pt idx="987" formatCode="0.00">
                  <c:v>-28.9</c:v>
                </c:pt>
                <c:pt idx="988" formatCode="0.00">
                  <c:v>52</c:v>
                </c:pt>
                <c:pt idx="989" formatCode="0.00">
                  <c:v>34.9</c:v>
                </c:pt>
                <c:pt idx="990" formatCode="0.00">
                  <c:v>28.1</c:v>
                </c:pt>
                <c:pt idx="991" formatCode="0.00">
                  <c:v>32.9</c:v>
                </c:pt>
                <c:pt idx="992" formatCode="0.00">
                  <c:v>92.5</c:v>
                </c:pt>
                <c:pt idx="993" formatCode="0.00">
                  <c:v>82.5</c:v>
                </c:pt>
                <c:pt idx="994" formatCode="0.00">
                  <c:v>37.799999999999997</c:v>
                </c:pt>
                <c:pt idx="995" formatCode="0.00">
                  <c:v>25.3</c:v>
                </c:pt>
                <c:pt idx="996" formatCode="0.00">
                  <c:v>57.7</c:v>
                </c:pt>
                <c:pt idx="997" formatCode="0.00">
                  <c:v>29.9</c:v>
                </c:pt>
                <c:pt idx="998" formatCode="0.00">
                  <c:v>58.5</c:v>
                </c:pt>
                <c:pt idx="999" formatCode="0.00">
                  <c:v>76.2</c:v>
                </c:pt>
                <c:pt idx="1000" formatCode="0.00">
                  <c:v>15.4</c:v>
                </c:pt>
                <c:pt idx="1001" formatCode="0.00">
                  <c:v>-84.1</c:v>
                </c:pt>
                <c:pt idx="1002" formatCode="0.00">
                  <c:v>40.9</c:v>
                </c:pt>
                <c:pt idx="1003" formatCode="0.00">
                  <c:v>74.900000000000006</c:v>
                </c:pt>
                <c:pt idx="1004" formatCode="0.00">
                  <c:v>10.5</c:v>
                </c:pt>
                <c:pt idx="1005" formatCode="0.00">
                  <c:v>17.5</c:v>
                </c:pt>
                <c:pt idx="1006" formatCode="0.00">
                  <c:v>49.7</c:v>
                </c:pt>
                <c:pt idx="1007" formatCode="0.00">
                  <c:v>-28.2</c:v>
                </c:pt>
                <c:pt idx="1008" formatCode="0.00">
                  <c:v>78.400000000000006</c:v>
                </c:pt>
                <c:pt idx="1009" formatCode="0.00">
                  <c:v>-43.2</c:v>
                </c:pt>
                <c:pt idx="1010" formatCode="0.00">
                  <c:v>20.399999999999999</c:v>
                </c:pt>
                <c:pt idx="1011" formatCode="0.00">
                  <c:v>62.5</c:v>
                </c:pt>
                <c:pt idx="1012" formatCode="0.00">
                  <c:v>90.6</c:v>
                </c:pt>
                <c:pt idx="1013" formatCode="0.00">
                  <c:v>-8</c:v>
                </c:pt>
                <c:pt idx="1014" formatCode="0.00">
                  <c:v>6.1</c:v>
                </c:pt>
                <c:pt idx="1015" formatCode="0.00">
                  <c:v>38.6</c:v>
                </c:pt>
                <c:pt idx="1016" formatCode="0.00">
                  <c:v>0.5</c:v>
                </c:pt>
                <c:pt idx="1017" formatCode="0.00">
                  <c:v>22.4</c:v>
                </c:pt>
                <c:pt idx="1018" formatCode="0.00">
                  <c:v>71.3</c:v>
                </c:pt>
                <c:pt idx="1019" formatCode="0.00">
                  <c:v>32.1</c:v>
                </c:pt>
                <c:pt idx="1020" formatCode="0.00">
                  <c:v>60.2</c:v>
                </c:pt>
                <c:pt idx="1021" formatCode="0.00">
                  <c:v>61.6</c:v>
                </c:pt>
                <c:pt idx="1022" formatCode="0.00">
                  <c:v>33.200000000000003</c:v>
                </c:pt>
                <c:pt idx="1023" formatCode="0.00">
                  <c:v>4.5999999999999996</c:v>
                </c:pt>
                <c:pt idx="1024" formatCode="0.00">
                  <c:v>41.4</c:v>
                </c:pt>
                <c:pt idx="1025" formatCode="0.00">
                  <c:v>63.8</c:v>
                </c:pt>
                <c:pt idx="1026" formatCode="0.00">
                  <c:v>17.899999999999999</c:v>
                </c:pt>
                <c:pt idx="1027" formatCode="0.00">
                  <c:v>65.5</c:v>
                </c:pt>
                <c:pt idx="1028" formatCode="0.00">
                  <c:v>35.6</c:v>
                </c:pt>
                <c:pt idx="1029" formatCode="0.00">
                  <c:v>30.4</c:v>
                </c:pt>
                <c:pt idx="1030" formatCode="0.00">
                  <c:v>59.2</c:v>
                </c:pt>
                <c:pt idx="1031" formatCode="0.00">
                  <c:v>3.2</c:v>
                </c:pt>
                <c:pt idx="1032" formatCode="0.00">
                  <c:v>42.8</c:v>
                </c:pt>
                <c:pt idx="1033" formatCode="0.00">
                  <c:v>94.8</c:v>
                </c:pt>
                <c:pt idx="1034" formatCode="0.00">
                  <c:v>33</c:v>
                </c:pt>
                <c:pt idx="1035" formatCode="0.00">
                  <c:v>33.5</c:v>
                </c:pt>
                <c:pt idx="1036" formatCode="0.00">
                  <c:v>34.1</c:v>
                </c:pt>
                <c:pt idx="1037" formatCode="0.00">
                  <c:v>78.2</c:v>
                </c:pt>
                <c:pt idx="1038" formatCode="0.00">
                  <c:v>56.7</c:v>
                </c:pt>
                <c:pt idx="1039" formatCode="0.00">
                  <c:v>29.7</c:v>
                </c:pt>
                <c:pt idx="1040" formatCode="0.00">
                  <c:v>67.7</c:v>
                </c:pt>
                <c:pt idx="1041" formatCode="0.00">
                  <c:v>32.299999999999997</c:v>
                </c:pt>
                <c:pt idx="1042" formatCode="0.00">
                  <c:v>81.900000000000006</c:v>
                </c:pt>
                <c:pt idx="1043" formatCode="0.00">
                  <c:v>12.6</c:v>
                </c:pt>
                <c:pt idx="1044" formatCode="0.00">
                  <c:v>11.4</c:v>
                </c:pt>
                <c:pt idx="1045" formatCode="0.00">
                  <c:v>77.3</c:v>
                </c:pt>
                <c:pt idx="1046" formatCode="0.00">
                  <c:v>38.5</c:v>
                </c:pt>
                <c:pt idx="1047" formatCode="0.00">
                  <c:v>43.6</c:v>
                </c:pt>
                <c:pt idx="1048" formatCode="0.00">
                  <c:v>50.8</c:v>
                </c:pt>
                <c:pt idx="1049" formatCode="0.00">
                  <c:v>80.599999999999994</c:v>
                </c:pt>
                <c:pt idx="1050" formatCode="0.00">
                  <c:v>17.399999999999999</c:v>
                </c:pt>
                <c:pt idx="1051" formatCode="0.00">
                  <c:v>21.5</c:v>
                </c:pt>
                <c:pt idx="1052" formatCode="0.00">
                  <c:v>31.6</c:v>
                </c:pt>
                <c:pt idx="1053" formatCode="0.00">
                  <c:v>13.5</c:v>
                </c:pt>
                <c:pt idx="1054" formatCode="0.00">
                  <c:v>0.4</c:v>
                </c:pt>
                <c:pt idx="1055" formatCode="0.00">
                  <c:v>86.5</c:v>
                </c:pt>
                <c:pt idx="1056" formatCode="0.00">
                  <c:v>58.7</c:v>
                </c:pt>
                <c:pt idx="1057" formatCode="0.00">
                  <c:v>36.4</c:v>
                </c:pt>
                <c:pt idx="1058" formatCode="0.00">
                  <c:v>19.600000000000001</c:v>
                </c:pt>
                <c:pt idx="1059" formatCode="0.00">
                  <c:v>46.2</c:v>
                </c:pt>
                <c:pt idx="1060" formatCode="0.00">
                  <c:v>48.2</c:v>
                </c:pt>
                <c:pt idx="1061" formatCode="0.00">
                  <c:v>28.8</c:v>
                </c:pt>
                <c:pt idx="1062" formatCode="0.00">
                  <c:v>41.4</c:v>
                </c:pt>
                <c:pt idx="1063" formatCode="0.00">
                  <c:v>74.3</c:v>
                </c:pt>
                <c:pt idx="1064" formatCode="0.00">
                  <c:v>456.9</c:v>
                </c:pt>
                <c:pt idx="1065" formatCode="0.00">
                  <c:v>59.7</c:v>
                </c:pt>
                <c:pt idx="1066" formatCode="0.00">
                  <c:v>34.1</c:v>
                </c:pt>
                <c:pt idx="1067" formatCode="0.00">
                  <c:v>75.3</c:v>
                </c:pt>
                <c:pt idx="1068" formatCode="0.00">
                  <c:v>29.7</c:v>
                </c:pt>
                <c:pt idx="1069" formatCode="0.00">
                  <c:v>77.7</c:v>
                </c:pt>
                <c:pt idx="1070" formatCode="0.00">
                  <c:v>47.7</c:v>
                </c:pt>
                <c:pt idx="1071" formatCode="0.00">
                  <c:v>3</c:v>
                </c:pt>
                <c:pt idx="1072" formatCode="0.00">
                  <c:v>10.9</c:v>
                </c:pt>
                <c:pt idx="1073" formatCode="0.00">
                  <c:v>79.8</c:v>
                </c:pt>
                <c:pt idx="1074" formatCode="0.00">
                  <c:v>92.4</c:v>
                </c:pt>
                <c:pt idx="1075" formatCode="0.00">
                  <c:v>59.3</c:v>
                </c:pt>
                <c:pt idx="1076" formatCode="0.00">
                  <c:v>74.400000000000006</c:v>
                </c:pt>
                <c:pt idx="1077" formatCode="0.00">
                  <c:v>81.2</c:v>
                </c:pt>
                <c:pt idx="1078" formatCode="0.00">
                  <c:v>26.3</c:v>
                </c:pt>
                <c:pt idx="1079" formatCode="0.00">
                  <c:v>1.7</c:v>
                </c:pt>
                <c:pt idx="1080" formatCode="0.00">
                  <c:v>7.8</c:v>
                </c:pt>
                <c:pt idx="1081" formatCode="0.00">
                  <c:v>16.3</c:v>
                </c:pt>
                <c:pt idx="1082" formatCode="0.00">
                  <c:v>20.7</c:v>
                </c:pt>
                <c:pt idx="1083" formatCode="0.00">
                  <c:v>62.7</c:v>
                </c:pt>
                <c:pt idx="1084" formatCode="0.00">
                  <c:v>96.5</c:v>
                </c:pt>
                <c:pt idx="1085" formatCode="0.00">
                  <c:v>60.3</c:v>
                </c:pt>
                <c:pt idx="1086" formatCode="0.00">
                  <c:v>16.3</c:v>
                </c:pt>
                <c:pt idx="1087" formatCode="0.00">
                  <c:v>0.7</c:v>
                </c:pt>
                <c:pt idx="1088" formatCode="0.00">
                  <c:v>-47.1</c:v>
                </c:pt>
                <c:pt idx="1089" formatCode="0.00">
                  <c:v>68.400000000000006</c:v>
                </c:pt>
                <c:pt idx="1090" formatCode="0.00">
                  <c:v>23.4</c:v>
                </c:pt>
                <c:pt idx="1091" formatCode="0.00">
                  <c:v>29.1</c:v>
                </c:pt>
                <c:pt idx="1092" formatCode="0.00">
                  <c:v>20.6</c:v>
                </c:pt>
                <c:pt idx="1093" formatCode="0.00">
                  <c:v>37</c:v>
                </c:pt>
                <c:pt idx="1094" formatCode="0.00">
                  <c:v>-26.5</c:v>
                </c:pt>
                <c:pt idx="1095" formatCode="0.00">
                  <c:v>25.6</c:v>
                </c:pt>
                <c:pt idx="1096" formatCode="0.00">
                  <c:v>19.3</c:v>
                </c:pt>
                <c:pt idx="1097" formatCode="0.00">
                  <c:v>-25.9</c:v>
                </c:pt>
                <c:pt idx="1098" formatCode="0.00">
                  <c:v>51.2</c:v>
                </c:pt>
                <c:pt idx="1099" formatCode="0.00">
                  <c:v>45.7</c:v>
                </c:pt>
                <c:pt idx="1100" formatCode="0.00">
                  <c:v>23.1</c:v>
                </c:pt>
                <c:pt idx="1101" formatCode="0.00">
                  <c:v>14.3</c:v>
                </c:pt>
                <c:pt idx="1102" formatCode="0.00">
                  <c:v>85.9</c:v>
                </c:pt>
                <c:pt idx="1103" formatCode="0.00">
                  <c:v>40.299999999999997</c:v>
                </c:pt>
                <c:pt idx="1104" formatCode="0.00">
                  <c:v>1.2</c:v>
                </c:pt>
                <c:pt idx="1105" formatCode="0.00">
                  <c:v>24.8</c:v>
                </c:pt>
                <c:pt idx="1106" formatCode="0.00">
                  <c:v>68.8</c:v>
                </c:pt>
                <c:pt idx="1107" formatCode="0.00">
                  <c:v>59</c:v>
                </c:pt>
                <c:pt idx="1108" formatCode="0.00">
                  <c:v>6.9</c:v>
                </c:pt>
                <c:pt idx="1109" formatCode="0.00">
                  <c:v>52.6</c:v>
                </c:pt>
                <c:pt idx="1110" formatCode="0.00">
                  <c:v>59.7</c:v>
                </c:pt>
                <c:pt idx="1111" formatCode="0.00">
                  <c:v>2.9</c:v>
                </c:pt>
                <c:pt idx="1112" formatCode="0.00">
                  <c:v>80.400000000000006</c:v>
                </c:pt>
                <c:pt idx="1113" formatCode="0.00">
                  <c:v>61.9</c:v>
                </c:pt>
                <c:pt idx="1114" formatCode="0.00">
                  <c:v>41.2</c:v>
                </c:pt>
                <c:pt idx="1115" formatCode="0.00">
                  <c:v>42.2</c:v>
                </c:pt>
                <c:pt idx="1116" formatCode="0.00">
                  <c:v>66.400000000000006</c:v>
                </c:pt>
                <c:pt idx="1117" formatCode="0.00">
                  <c:v>-105.7</c:v>
                </c:pt>
                <c:pt idx="1118" formatCode="0.00">
                  <c:v>30.2</c:v>
                </c:pt>
                <c:pt idx="1119" formatCode="0.00">
                  <c:v>49.1</c:v>
                </c:pt>
                <c:pt idx="1120" formatCode="0.00">
                  <c:v>65.099999999999994</c:v>
                </c:pt>
                <c:pt idx="1121" formatCode="0.00">
                  <c:v>27.5</c:v>
                </c:pt>
                <c:pt idx="1122" formatCode="0.00">
                  <c:v>112.6</c:v>
                </c:pt>
                <c:pt idx="1123" formatCode="0.00">
                  <c:v>61.5</c:v>
                </c:pt>
                <c:pt idx="1124" formatCode="0.00">
                  <c:v>8.3000000000000007</c:v>
                </c:pt>
                <c:pt idx="1125" formatCode="0.00">
                  <c:v>37.299999999999997</c:v>
                </c:pt>
                <c:pt idx="1126" formatCode="0.00">
                  <c:v>27.8</c:v>
                </c:pt>
                <c:pt idx="1127" formatCode="0.00">
                  <c:v>15.5</c:v>
                </c:pt>
                <c:pt idx="1128" formatCode="0.00">
                  <c:v>10</c:v>
                </c:pt>
                <c:pt idx="1129" formatCode="0.00">
                  <c:v>48.6</c:v>
                </c:pt>
                <c:pt idx="1130" formatCode="0.00">
                  <c:v>39.6</c:v>
                </c:pt>
                <c:pt idx="1131" formatCode="0.00">
                  <c:v>83.4</c:v>
                </c:pt>
                <c:pt idx="1132" formatCode="0.00">
                  <c:v>38.1</c:v>
                </c:pt>
                <c:pt idx="1133" formatCode="0.00">
                  <c:v>60.9</c:v>
                </c:pt>
                <c:pt idx="1134" formatCode="0.00">
                  <c:v>-14.9</c:v>
                </c:pt>
                <c:pt idx="1135" formatCode="0.00">
                  <c:v>7.1</c:v>
                </c:pt>
                <c:pt idx="1136" formatCode="0.00">
                  <c:v>71.2</c:v>
                </c:pt>
                <c:pt idx="1137" formatCode="0.00">
                  <c:v>45.5</c:v>
                </c:pt>
                <c:pt idx="1138" formatCode="0.00">
                  <c:v>22.7</c:v>
                </c:pt>
                <c:pt idx="1139" formatCode="0.00">
                  <c:v>31.5</c:v>
                </c:pt>
                <c:pt idx="1140" formatCode="0.00">
                  <c:v>39.799999999999997</c:v>
                </c:pt>
                <c:pt idx="1141" formatCode="0.00">
                  <c:v>50</c:v>
                </c:pt>
                <c:pt idx="1142" formatCode="0.00">
                  <c:v>-30.4</c:v>
                </c:pt>
                <c:pt idx="1143" formatCode="0.00">
                  <c:v>-125.8</c:v>
                </c:pt>
                <c:pt idx="1144" formatCode="0.00">
                  <c:v>75</c:v>
                </c:pt>
                <c:pt idx="1145" formatCode="0.00">
                  <c:v>84.5</c:v>
                </c:pt>
                <c:pt idx="1146" formatCode="0.00">
                  <c:v>45.9</c:v>
                </c:pt>
                <c:pt idx="1147" formatCode="0.00">
                  <c:v>61.5</c:v>
                </c:pt>
                <c:pt idx="1148" formatCode="0.00">
                  <c:v>54.7</c:v>
                </c:pt>
                <c:pt idx="1149" formatCode="0.00">
                  <c:v>4.0999999999999996</c:v>
                </c:pt>
                <c:pt idx="1150" formatCode="0.00">
                  <c:v>50.2</c:v>
                </c:pt>
                <c:pt idx="1151" formatCode="0.00">
                  <c:v>31.5</c:v>
                </c:pt>
                <c:pt idx="1152" formatCode="0.00">
                  <c:v>67.5</c:v>
                </c:pt>
                <c:pt idx="1153" formatCode="0.00">
                  <c:v>58</c:v>
                </c:pt>
                <c:pt idx="1154" formatCode="0.00">
                  <c:v>45.9</c:v>
                </c:pt>
                <c:pt idx="1155" formatCode="0.00">
                  <c:v>30.5</c:v>
                </c:pt>
                <c:pt idx="1156" formatCode="0.00">
                  <c:v>100.7</c:v>
                </c:pt>
                <c:pt idx="1157" formatCode="0.00">
                  <c:v>24.6</c:v>
                </c:pt>
                <c:pt idx="1158" formatCode="0.00">
                  <c:v>99.2</c:v>
                </c:pt>
                <c:pt idx="1159" formatCode="0.00">
                  <c:v>14.1</c:v>
                </c:pt>
                <c:pt idx="1160" formatCode="0.00">
                  <c:v>6.4</c:v>
                </c:pt>
                <c:pt idx="1161" formatCode="0.00">
                  <c:v>36.299999999999997</c:v>
                </c:pt>
                <c:pt idx="1162" formatCode="0.00">
                  <c:v>51.9</c:v>
                </c:pt>
                <c:pt idx="1163" formatCode="0.00">
                  <c:v>6.1</c:v>
                </c:pt>
                <c:pt idx="1164" formatCode="0.00">
                  <c:v>4.3</c:v>
                </c:pt>
                <c:pt idx="1165" formatCode="0.00">
                  <c:v>77.8</c:v>
                </c:pt>
                <c:pt idx="1166" formatCode="0.00">
                  <c:v>45.1</c:v>
                </c:pt>
                <c:pt idx="1167" formatCode="0.00">
                  <c:v>87.1</c:v>
                </c:pt>
                <c:pt idx="1168" formatCode="0.00">
                  <c:v>21.1</c:v>
                </c:pt>
                <c:pt idx="1169" formatCode="0.00">
                  <c:v>68.099999999999994</c:v>
                </c:pt>
                <c:pt idx="1170" formatCode="0.00">
                  <c:v>18.899999999999999</c:v>
                </c:pt>
                <c:pt idx="1171" formatCode="0.00">
                  <c:v>31.3</c:v>
                </c:pt>
                <c:pt idx="1172" formatCode="0.00">
                  <c:v>62.9</c:v>
                </c:pt>
                <c:pt idx="1173" formatCode="0.00">
                  <c:v>81.900000000000006</c:v>
                </c:pt>
                <c:pt idx="1174" formatCode="0.00">
                  <c:v>0.4</c:v>
                </c:pt>
                <c:pt idx="1175" formatCode="0.00">
                  <c:v>59.3</c:v>
                </c:pt>
                <c:pt idx="1176" formatCode="0.00">
                  <c:v>35.5</c:v>
                </c:pt>
                <c:pt idx="1177" formatCode="0.00">
                  <c:v>49.6</c:v>
                </c:pt>
                <c:pt idx="1178" formatCode="0.00">
                  <c:v>-24.7</c:v>
                </c:pt>
                <c:pt idx="1179" formatCode="0.00">
                  <c:v>54.7</c:v>
                </c:pt>
                <c:pt idx="1180" formatCode="0.00">
                  <c:v>45</c:v>
                </c:pt>
                <c:pt idx="1181" formatCode="0.00">
                  <c:v>-6.8</c:v>
                </c:pt>
                <c:pt idx="1182" formatCode="0.00">
                  <c:v>33</c:v>
                </c:pt>
                <c:pt idx="1183" formatCode="0.00">
                  <c:v>7.3</c:v>
                </c:pt>
                <c:pt idx="1184" formatCode="0.00">
                  <c:v>53.9</c:v>
                </c:pt>
                <c:pt idx="1185" formatCode="0.00">
                  <c:v>14.1</c:v>
                </c:pt>
                <c:pt idx="1186" formatCode="0.00">
                  <c:v>41.5</c:v>
                </c:pt>
                <c:pt idx="1187" formatCode="0.00">
                  <c:v>20.3</c:v>
                </c:pt>
                <c:pt idx="1188" formatCode="0.00">
                  <c:v>8.8000000000000007</c:v>
                </c:pt>
                <c:pt idx="1189" formatCode="0.00">
                  <c:v>57.7</c:v>
                </c:pt>
                <c:pt idx="1190" formatCode="0.00">
                  <c:v>87.8</c:v>
                </c:pt>
                <c:pt idx="1191" formatCode="0.00">
                  <c:v>29</c:v>
                </c:pt>
                <c:pt idx="1192" formatCode="0.00">
                  <c:v>80.3</c:v>
                </c:pt>
                <c:pt idx="1193" formatCode="0.00">
                  <c:v>31.7</c:v>
                </c:pt>
                <c:pt idx="1194" formatCode="0.00">
                  <c:v>48.3</c:v>
                </c:pt>
                <c:pt idx="1195" formatCode="0.00">
                  <c:v>16.8</c:v>
                </c:pt>
                <c:pt idx="1196" formatCode="0.00">
                  <c:v>70.099999999999994</c:v>
                </c:pt>
                <c:pt idx="1197" formatCode="0.00">
                  <c:v>36.9</c:v>
                </c:pt>
                <c:pt idx="1198" formatCode="0.00">
                  <c:v>27.5</c:v>
                </c:pt>
                <c:pt idx="1199" formatCode="0.00">
                  <c:v>29.9</c:v>
                </c:pt>
                <c:pt idx="1200" formatCode="0.00">
                  <c:v>30</c:v>
                </c:pt>
                <c:pt idx="1201" formatCode="0.00">
                  <c:v>27.4</c:v>
                </c:pt>
                <c:pt idx="1202" formatCode="0.00">
                  <c:v>57.1</c:v>
                </c:pt>
                <c:pt idx="1203" formatCode="0.00">
                  <c:v>79.8</c:v>
                </c:pt>
                <c:pt idx="1204" formatCode="0.00">
                  <c:v>25.9</c:v>
                </c:pt>
                <c:pt idx="1205" formatCode="0.00">
                  <c:v>9.6</c:v>
                </c:pt>
                <c:pt idx="1206" formatCode="0.00">
                  <c:v>57.7</c:v>
                </c:pt>
                <c:pt idx="1207" formatCode="0.00">
                  <c:v>32.5</c:v>
                </c:pt>
                <c:pt idx="1208" formatCode="0.00">
                  <c:v>-13.3</c:v>
                </c:pt>
                <c:pt idx="1209" formatCode="0.00">
                  <c:v>40.6</c:v>
                </c:pt>
                <c:pt idx="1210" formatCode="0.00">
                  <c:v>9</c:v>
                </c:pt>
                <c:pt idx="1211" formatCode="0.00">
                  <c:v>22.5</c:v>
                </c:pt>
                <c:pt idx="1212" formatCode="0.00">
                  <c:v>52.6</c:v>
                </c:pt>
                <c:pt idx="1213" formatCode="0.00">
                  <c:v>53.7</c:v>
                </c:pt>
                <c:pt idx="1214" formatCode="0.00">
                  <c:v>44.5</c:v>
                </c:pt>
                <c:pt idx="1215" formatCode="0.00">
                  <c:v>37.700000000000003</c:v>
                </c:pt>
                <c:pt idx="1216" formatCode="0.00">
                  <c:v>52.6</c:v>
                </c:pt>
                <c:pt idx="1217" formatCode="0.00">
                  <c:v>63.6</c:v>
                </c:pt>
                <c:pt idx="1218" formatCode="0.00">
                  <c:v>43.1</c:v>
                </c:pt>
                <c:pt idx="1219" formatCode="0.00">
                  <c:v>34.200000000000003</c:v>
                </c:pt>
                <c:pt idx="1220" formatCode="0.00">
                  <c:v>72.5</c:v>
                </c:pt>
                <c:pt idx="1221" formatCode="0.00">
                  <c:v>38</c:v>
                </c:pt>
                <c:pt idx="1222" formatCode="0.00">
                  <c:v>-2.6</c:v>
                </c:pt>
                <c:pt idx="1223" formatCode="0.00">
                  <c:v>47.6</c:v>
                </c:pt>
                <c:pt idx="1224" formatCode="0.00">
                  <c:v>63.6</c:v>
                </c:pt>
                <c:pt idx="1225" formatCode="0.00">
                  <c:v>56.1</c:v>
                </c:pt>
                <c:pt idx="1226" formatCode="0.00">
                  <c:v>36.1</c:v>
                </c:pt>
                <c:pt idx="1227" formatCode="0.00">
                  <c:v>83.4</c:v>
                </c:pt>
                <c:pt idx="1228" formatCode="0.00">
                  <c:v>60.2</c:v>
                </c:pt>
                <c:pt idx="1229" formatCode="0.00">
                  <c:v>98.9</c:v>
                </c:pt>
                <c:pt idx="1230" formatCode="0.00">
                  <c:v>-60</c:v>
                </c:pt>
                <c:pt idx="1231" formatCode="0.00">
                  <c:v>61.4</c:v>
                </c:pt>
                <c:pt idx="1232" formatCode="0.00">
                  <c:v>18</c:v>
                </c:pt>
                <c:pt idx="1233" formatCode="0.00">
                  <c:v>41.2</c:v>
                </c:pt>
                <c:pt idx="1234" formatCode="0.00">
                  <c:v>43.3</c:v>
                </c:pt>
                <c:pt idx="1235" formatCode="0.00">
                  <c:v>22.7</c:v>
                </c:pt>
                <c:pt idx="1236" formatCode="0.00">
                  <c:v>75.400000000000006</c:v>
                </c:pt>
                <c:pt idx="1237" formatCode="0.00">
                  <c:v>14</c:v>
                </c:pt>
                <c:pt idx="1238" formatCode="0.00">
                  <c:v>51.8</c:v>
                </c:pt>
                <c:pt idx="1239" formatCode="0.00">
                  <c:v>65.8</c:v>
                </c:pt>
                <c:pt idx="1240" formatCode="0.00">
                  <c:v>42.9</c:v>
                </c:pt>
                <c:pt idx="1241" formatCode="0.00">
                  <c:v>59.5</c:v>
                </c:pt>
                <c:pt idx="1242" formatCode="0.00">
                  <c:v>50.3</c:v>
                </c:pt>
                <c:pt idx="1243" formatCode="0.00">
                  <c:v>51.8</c:v>
                </c:pt>
                <c:pt idx="1244" formatCode="0.00">
                  <c:v>40.299999999999997</c:v>
                </c:pt>
                <c:pt idx="1245" formatCode="0.00">
                  <c:v>48.2</c:v>
                </c:pt>
                <c:pt idx="1246" formatCode="0.00">
                  <c:v>32.299999999999997</c:v>
                </c:pt>
                <c:pt idx="1247" formatCode="0.00">
                  <c:v>29.5</c:v>
                </c:pt>
                <c:pt idx="1248" formatCode="0.00">
                  <c:v>11.5</c:v>
                </c:pt>
                <c:pt idx="1249" formatCode="0.00">
                  <c:v>40.1</c:v>
                </c:pt>
                <c:pt idx="1250" formatCode="0.00">
                  <c:v>4.0999999999999996</c:v>
                </c:pt>
                <c:pt idx="1251" formatCode="0.00">
                  <c:v>72.400000000000006</c:v>
                </c:pt>
                <c:pt idx="1252" formatCode="0.00">
                  <c:v>-3.3</c:v>
                </c:pt>
                <c:pt idx="1253" formatCode="0.00">
                  <c:v>2</c:v>
                </c:pt>
                <c:pt idx="1254" formatCode="0.00">
                  <c:v>65.7</c:v>
                </c:pt>
                <c:pt idx="1255" formatCode="0.00">
                  <c:v>61.1</c:v>
                </c:pt>
                <c:pt idx="1256" formatCode="0.00">
                  <c:v>39.799999999999997</c:v>
                </c:pt>
                <c:pt idx="1257" formatCode="0.00">
                  <c:v>64.3</c:v>
                </c:pt>
                <c:pt idx="1258" formatCode="0.00">
                  <c:v>33.799999999999997</c:v>
                </c:pt>
                <c:pt idx="1259" formatCode="0.00">
                  <c:v>5.5</c:v>
                </c:pt>
                <c:pt idx="1260" formatCode="0.00">
                  <c:v>57.8</c:v>
                </c:pt>
                <c:pt idx="1261" formatCode="0.00">
                  <c:v>64.7</c:v>
                </c:pt>
                <c:pt idx="1262" formatCode="0.00">
                  <c:v>24.6</c:v>
                </c:pt>
                <c:pt idx="1263" formatCode="0.00">
                  <c:v>54.9</c:v>
                </c:pt>
                <c:pt idx="1264" formatCode="0.00">
                  <c:v>49.6</c:v>
                </c:pt>
                <c:pt idx="1265" formatCode="0.00">
                  <c:v>22.4</c:v>
                </c:pt>
                <c:pt idx="1266" formatCode="0.00">
                  <c:v>97.3</c:v>
                </c:pt>
                <c:pt idx="1267" formatCode="0.00">
                  <c:v>58.8</c:v>
                </c:pt>
                <c:pt idx="1268" formatCode="0.00">
                  <c:v>1.2</c:v>
                </c:pt>
                <c:pt idx="1269" formatCode="0.00">
                  <c:v>72.2</c:v>
                </c:pt>
                <c:pt idx="1270" formatCode="0.00">
                  <c:v>41.4</c:v>
                </c:pt>
                <c:pt idx="1271" formatCode="0.00">
                  <c:v>93.6</c:v>
                </c:pt>
                <c:pt idx="1272" formatCode="0.00">
                  <c:v>77.7</c:v>
                </c:pt>
                <c:pt idx="1273" formatCode="0.00">
                  <c:v>47.9</c:v>
                </c:pt>
                <c:pt idx="1274" formatCode="0.00">
                  <c:v>74.7</c:v>
                </c:pt>
                <c:pt idx="1275" formatCode="0.00">
                  <c:v>25.3</c:v>
                </c:pt>
                <c:pt idx="1276" formatCode="0.00">
                  <c:v>22.7</c:v>
                </c:pt>
                <c:pt idx="1277" formatCode="0.00">
                  <c:v>61.2</c:v>
                </c:pt>
                <c:pt idx="1278" formatCode="0.00">
                  <c:v>56.1</c:v>
                </c:pt>
                <c:pt idx="1279" formatCode="0.00">
                  <c:v>25.2</c:v>
                </c:pt>
                <c:pt idx="1280" formatCode="0.00">
                  <c:v>27.7</c:v>
                </c:pt>
                <c:pt idx="1281" formatCode="0.00">
                  <c:v>21.3</c:v>
                </c:pt>
                <c:pt idx="1282" formatCode="0.00">
                  <c:v>-37.299999999999997</c:v>
                </c:pt>
                <c:pt idx="1283" formatCode="0.00">
                  <c:v>68.5</c:v>
                </c:pt>
                <c:pt idx="1284" formatCode="0.00">
                  <c:v>70.7</c:v>
                </c:pt>
                <c:pt idx="1285" formatCode="0.00">
                  <c:v>12.6</c:v>
                </c:pt>
                <c:pt idx="1286" formatCode="0.00">
                  <c:v>28.7</c:v>
                </c:pt>
                <c:pt idx="1287" formatCode="0.00">
                  <c:v>15.5</c:v>
                </c:pt>
                <c:pt idx="1288" formatCode="0.00">
                  <c:v>80.099999999999994</c:v>
                </c:pt>
                <c:pt idx="1289" formatCode="0.00">
                  <c:v>53.6</c:v>
                </c:pt>
                <c:pt idx="1290" formatCode="0.00">
                  <c:v>41</c:v>
                </c:pt>
                <c:pt idx="1291" formatCode="0.00">
                  <c:v>27.5</c:v>
                </c:pt>
                <c:pt idx="1292" formatCode="0.00">
                  <c:v>69.5</c:v>
                </c:pt>
                <c:pt idx="1293" formatCode="0.00">
                  <c:v>60.2</c:v>
                </c:pt>
                <c:pt idx="1294" formatCode="0.00">
                  <c:v>69.099999999999994</c:v>
                </c:pt>
                <c:pt idx="1295" formatCode="0.00">
                  <c:v>59.4</c:v>
                </c:pt>
                <c:pt idx="1296" formatCode="0.00">
                  <c:v>33.1</c:v>
                </c:pt>
                <c:pt idx="1297" formatCode="0.00">
                  <c:v>46.9</c:v>
                </c:pt>
                <c:pt idx="1298" formatCode="0.00">
                  <c:v>43.9</c:v>
                </c:pt>
                <c:pt idx="1299" formatCode="0.00">
                  <c:v>47.2</c:v>
                </c:pt>
                <c:pt idx="1300" formatCode="0.00">
                  <c:v>83.6</c:v>
                </c:pt>
                <c:pt idx="1301" formatCode="0.00">
                  <c:v>50.6</c:v>
                </c:pt>
                <c:pt idx="1302" formatCode="0.00">
                  <c:v>13.7</c:v>
                </c:pt>
                <c:pt idx="1303" formatCode="0.00">
                  <c:v>72.900000000000006</c:v>
                </c:pt>
                <c:pt idx="1304" formatCode="0.00">
                  <c:v>78.7</c:v>
                </c:pt>
                <c:pt idx="1305" formatCode="0.00">
                  <c:v>-26.3</c:v>
                </c:pt>
                <c:pt idx="1306" formatCode="0.00">
                  <c:v>56.5</c:v>
                </c:pt>
                <c:pt idx="1307" formatCode="0.00">
                  <c:v>38.9</c:v>
                </c:pt>
                <c:pt idx="1308" formatCode="0.00">
                  <c:v>41.9</c:v>
                </c:pt>
                <c:pt idx="1309" formatCode="0.00">
                  <c:v>41</c:v>
                </c:pt>
                <c:pt idx="1310" formatCode="0.00">
                  <c:v>-95.8</c:v>
                </c:pt>
                <c:pt idx="1311" formatCode="0.00">
                  <c:v>41.1</c:v>
                </c:pt>
                <c:pt idx="1312" formatCode="0.00">
                  <c:v>65.3</c:v>
                </c:pt>
                <c:pt idx="1313" formatCode="0.00">
                  <c:v>60.9</c:v>
                </c:pt>
                <c:pt idx="1314" formatCode="0.00">
                  <c:v>33.799999999999997</c:v>
                </c:pt>
                <c:pt idx="1315" formatCode="0.00">
                  <c:v>74</c:v>
                </c:pt>
                <c:pt idx="1316" formatCode="0.00">
                  <c:v>58.5</c:v>
                </c:pt>
                <c:pt idx="1317" formatCode="0.00">
                  <c:v>-31.3</c:v>
                </c:pt>
                <c:pt idx="1318" formatCode="0.00">
                  <c:v>22.4</c:v>
                </c:pt>
                <c:pt idx="1319" formatCode="0.00">
                  <c:v>48.5</c:v>
                </c:pt>
                <c:pt idx="1320" formatCode="0.00">
                  <c:v>63.2</c:v>
                </c:pt>
                <c:pt idx="1321" formatCode="0.00">
                  <c:v>2</c:v>
                </c:pt>
                <c:pt idx="1322" formatCode="0.00">
                  <c:v>46.7</c:v>
                </c:pt>
                <c:pt idx="1323" formatCode="0.00">
                  <c:v>46.4</c:v>
                </c:pt>
                <c:pt idx="1324" formatCode="0.00">
                  <c:v>27.2</c:v>
                </c:pt>
                <c:pt idx="1325" formatCode="0.00">
                  <c:v>59.3</c:v>
                </c:pt>
                <c:pt idx="1326" formatCode="0.00">
                  <c:v>48.7</c:v>
                </c:pt>
                <c:pt idx="1327" formatCode="0.00">
                  <c:v>68.599999999999994</c:v>
                </c:pt>
                <c:pt idx="1328" formatCode="0.00">
                  <c:v>-23.7</c:v>
                </c:pt>
                <c:pt idx="1329" formatCode="0.00">
                  <c:v>50.5</c:v>
                </c:pt>
                <c:pt idx="1330" formatCode="0.00">
                  <c:v>48.7</c:v>
                </c:pt>
                <c:pt idx="1331" formatCode="0.00">
                  <c:v>74.599999999999994</c:v>
                </c:pt>
                <c:pt idx="1332" formatCode="0.00">
                  <c:v>37.4</c:v>
                </c:pt>
                <c:pt idx="1333" formatCode="0.00">
                  <c:v>69.599999999999994</c:v>
                </c:pt>
                <c:pt idx="1334" formatCode="0.00">
                  <c:v>13.5</c:v>
                </c:pt>
                <c:pt idx="1335" formatCode="0.00">
                  <c:v>61.8</c:v>
                </c:pt>
                <c:pt idx="1336" formatCode="0.00">
                  <c:v>1317.7</c:v>
                </c:pt>
                <c:pt idx="1337" formatCode="0.00">
                  <c:v>99</c:v>
                </c:pt>
                <c:pt idx="1338" formatCode="0.00">
                  <c:v>45.3</c:v>
                </c:pt>
                <c:pt idx="1339" formatCode="0.00">
                  <c:v>47.2</c:v>
                </c:pt>
                <c:pt idx="1340" formatCode="0.00">
                  <c:v>59.1</c:v>
                </c:pt>
                <c:pt idx="1341" formatCode="0.00">
                  <c:v>77.2</c:v>
                </c:pt>
                <c:pt idx="1342" formatCode="0.00">
                  <c:v>35.200000000000003</c:v>
                </c:pt>
                <c:pt idx="1343" formatCode="0.00">
                  <c:v>90.4</c:v>
                </c:pt>
                <c:pt idx="1344" formatCode="0.00">
                  <c:v>41.6</c:v>
                </c:pt>
                <c:pt idx="1345" formatCode="0.00">
                  <c:v>-8.3000000000000007</c:v>
                </c:pt>
                <c:pt idx="1346" formatCode="0.00">
                  <c:v>45.4</c:v>
                </c:pt>
                <c:pt idx="1347" formatCode="0.00">
                  <c:v>57.1</c:v>
                </c:pt>
                <c:pt idx="1348" formatCode="0.00">
                  <c:v>-19</c:v>
                </c:pt>
                <c:pt idx="1349" formatCode="0.00">
                  <c:v>86.6</c:v>
                </c:pt>
                <c:pt idx="1350" formatCode="0.00">
                  <c:v>52.1</c:v>
                </c:pt>
                <c:pt idx="1351" formatCode="0.00">
                  <c:v>76</c:v>
                </c:pt>
                <c:pt idx="1352" formatCode="0.00">
                  <c:v>62.2</c:v>
                </c:pt>
                <c:pt idx="1353" formatCode="0.00">
                  <c:v>18.7</c:v>
                </c:pt>
                <c:pt idx="1354" formatCode="0.00">
                  <c:v>57.6</c:v>
                </c:pt>
                <c:pt idx="1355" formatCode="0.00">
                  <c:v>57.2</c:v>
                </c:pt>
                <c:pt idx="1356" formatCode="0.00">
                  <c:v>9</c:v>
                </c:pt>
                <c:pt idx="1357" formatCode="0.00">
                  <c:v>44.2</c:v>
                </c:pt>
                <c:pt idx="1358" formatCode="0.00">
                  <c:v>72.099999999999994</c:v>
                </c:pt>
                <c:pt idx="1359" formatCode="0.00">
                  <c:v>26.6</c:v>
                </c:pt>
                <c:pt idx="1360" formatCode="0.00">
                  <c:v>-80.5</c:v>
                </c:pt>
                <c:pt idx="1361" formatCode="0.00">
                  <c:v>15.7</c:v>
                </c:pt>
                <c:pt idx="1362" formatCode="0.00">
                  <c:v>63</c:v>
                </c:pt>
                <c:pt idx="1363" formatCode="0.00">
                  <c:v>31.2</c:v>
                </c:pt>
                <c:pt idx="1364" formatCode="0.00">
                  <c:v>82</c:v>
                </c:pt>
                <c:pt idx="1365" formatCode="0.00">
                  <c:v>44.8</c:v>
                </c:pt>
                <c:pt idx="1366" formatCode="0.00">
                  <c:v>62.7</c:v>
                </c:pt>
                <c:pt idx="1367" formatCode="0.00">
                  <c:v>27.4</c:v>
                </c:pt>
                <c:pt idx="1368" formatCode="0.00">
                  <c:v>27.7</c:v>
                </c:pt>
                <c:pt idx="1369" formatCode="0.00">
                  <c:v>85</c:v>
                </c:pt>
                <c:pt idx="1370" formatCode="0.00">
                  <c:v>67.3</c:v>
                </c:pt>
                <c:pt idx="1371" formatCode="0.00">
                  <c:v>61.8</c:v>
                </c:pt>
                <c:pt idx="1372" formatCode="0.00">
                  <c:v>4.3</c:v>
                </c:pt>
                <c:pt idx="1373" formatCode="0.00">
                  <c:v>62.4</c:v>
                </c:pt>
                <c:pt idx="1374" formatCode="0.00">
                  <c:v>70</c:v>
                </c:pt>
                <c:pt idx="1375" formatCode="0.00">
                  <c:v>47.8</c:v>
                </c:pt>
                <c:pt idx="1376" formatCode="0.00">
                  <c:v>33.4</c:v>
                </c:pt>
                <c:pt idx="1377" formatCode="0.00">
                  <c:v>82.5</c:v>
                </c:pt>
                <c:pt idx="1378" formatCode="0.00">
                  <c:v>83.2</c:v>
                </c:pt>
                <c:pt idx="1379" formatCode="0.00">
                  <c:v>66.599999999999994</c:v>
                </c:pt>
                <c:pt idx="1380" formatCode="0.00">
                  <c:v>61.1</c:v>
                </c:pt>
                <c:pt idx="1381" formatCode="0.00">
                  <c:v>63.8</c:v>
                </c:pt>
                <c:pt idx="1382" formatCode="0.00">
                  <c:v>94.1</c:v>
                </c:pt>
                <c:pt idx="1383" formatCode="0.00">
                  <c:v>17.100000000000001</c:v>
                </c:pt>
                <c:pt idx="1384" formatCode="0.00">
                  <c:v>46.7</c:v>
                </c:pt>
                <c:pt idx="1385" formatCode="0.00">
                  <c:v>32.6</c:v>
                </c:pt>
                <c:pt idx="1386" formatCode="0.00">
                  <c:v>-56.5</c:v>
                </c:pt>
                <c:pt idx="1387" formatCode="0.00">
                  <c:v>62.4</c:v>
                </c:pt>
                <c:pt idx="1388" formatCode="0.00">
                  <c:v>48.5</c:v>
                </c:pt>
                <c:pt idx="1389" formatCode="0.00">
                  <c:v>49.6</c:v>
                </c:pt>
                <c:pt idx="1390" formatCode="0.00">
                  <c:v>-65.2</c:v>
                </c:pt>
                <c:pt idx="1391" formatCode="0.00">
                  <c:v>92.9</c:v>
                </c:pt>
                <c:pt idx="1392" formatCode="0.00">
                  <c:v>45</c:v>
                </c:pt>
                <c:pt idx="1393" formatCode="0.00">
                  <c:v>45.3</c:v>
                </c:pt>
                <c:pt idx="1394" formatCode="0.00">
                  <c:v>49.7</c:v>
                </c:pt>
                <c:pt idx="1395" formatCode="0.00">
                  <c:v>86.8</c:v>
                </c:pt>
                <c:pt idx="1396" formatCode="0.00">
                  <c:v>18.3</c:v>
                </c:pt>
                <c:pt idx="1397" formatCode="0.00">
                  <c:v>12.3</c:v>
                </c:pt>
                <c:pt idx="1398" formatCode="0.00">
                  <c:v>40.9</c:v>
                </c:pt>
                <c:pt idx="1399" formatCode="0.00">
                  <c:v>1.8</c:v>
                </c:pt>
                <c:pt idx="1400" formatCode="0.00">
                  <c:v>-10.199999999999999</c:v>
                </c:pt>
                <c:pt idx="1401" formatCode="0.00">
                  <c:v>14.6</c:v>
                </c:pt>
                <c:pt idx="1402" formatCode="0.00">
                  <c:v>34.4</c:v>
                </c:pt>
                <c:pt idx="1403" formatCode="0.00">
                  <c:v>73.900000000000006</c:v>
                </c:pt>
                <c:pt idx="1404" formatCode="0.00">
                  <c:v>82.8</c:v>
                </c:pt>
                <c:pt idx="1405" formatCode="0.00">
                  <c:v>75.8</c:v>
                </c:pt>
                <c:pt idx="1406" formatCode="0.00">
                  <c:v>42</c:v>
                </c:pt>
                <c:pt idx="1407" formatCode="0.00">
                  <c:v>63.8</c:v>
                </c:pt>
                <c:pt idx="1408" formatCode="0.00">
                  <c:v>55</c:v>
                </c:pt>
                <c:pt idx="1409" formatCode="0.00">
                  <c:v>72.099999999999994</c:v>
                </c:pt>
                <c:pt idx="1410" formatCode="0.00">
                  <c:v>89.4</c:v>
                </c:pt>
                <c:pt idx="1411" formatCode="0.00">
                  <c:v>22.9</c:v>
                </c:pt>
                <c:pt idx="1412" formatCode="0.00">
                  <c:v>63.7</c:v>
                </c:pt>
                <c:pt idx="1413" formatCode="0.00">
                  <c:v>48.9</c:v>
                </c:pt>
                <c:pt idx="1414" formatCode="0.00">
                  <c:v>51</c:v>
                </c:pt>
                <c:pt idx="1415" formatCode="0.00">
                  <c:v>34.4</c:v>
                </c:pt>
                <c:pt idx="1416" formatCode="0.00">
                  <c:v>86</c:v>
                </c:pt>
                <c:pt idx="1417" formatCode="0.00">
                  <c:v>-2.4</c:v>
                </c:pt>
                <c:pt idx="1418" formatCode="0.00">
                  <c:v>17.399999999999999</c:v>
                </c:pt>
                <c:pt idx="1419" formatCode="0.00">
                  <c:v>43.9</c:v>
                </c:pt>
                <c:pt idx="1420" formatCode="0.00">
                  <c:v>8.9</c:v>
                </c:pt>
                <c:pt idx="1421" formatCode="0.00">
                  <c:v>25.5</c:v>
                </c:pt>
                <c:pt idx="1422" formatCode="0.00">
                  <c:v>-27.2</c:v>
                </c:pt>
                <c:pt idx="1423" formatCode="0.00">
                  <c:v>31.1</c:v>
                </c:pt>
                <c:pt idx="1424" formatCode="0.00">
                  <c:v>31.6</c:v>
                </c:pt>
                <c:pt idx="1425" formatCode="0.00">
                  <c:v>89</c:v>
                </c:pt>
                <c:pt idx="1426" formatCode="0.00">
                  <c:v>48.2</c:v>
                </c:pt>
                <c:pt idx="1427" formatCode="0.00">
                  <c:v>48.2</c:v>
                </c:pt>
                <c:pt idx="1428" formatCode="0.00">
                  <c:v>84.4</c:v>
                </c:pt>
                <c:pt idx="1429" formatCode="0.00">
                  <c:v>24.3</c:v>
                </c:pt>
                <c:pt idx="1430" formatCode="0.00">
                  <c:v>-9.6</c:v>
                </c:pt>
                <c:pt idx="1431" formatCode="0.00">
                  <c:v>21.9</c:v>
                </c:pt>
                <c:pt idx="1432" formatCode="#,##0.00">
                  <c:v>35</c:v>
                </c:pt>
                <c:pt idx="1433" formatCode="#,##0.00">
                  <c:v>63.4</c:v>
                </c:pt>
                <c:pt idx="1434" formatCode="#,##0.00">
                  <c:v>37.700000000000003</c:v>
                </c:pt>
                <c:pt idx="1435" formatCode="#,##0.00">
                  <c:v>-1.5</c:v>
                </c:pt>
                <c:pt idx="1436" formatCode="#,##0.00">
                  <c:v>41.2</c:v>
                </c:pt>
                <c:pt idx="1437" formatCode="#,##0.00">
                  <c:v>40.700000000000003</c:v>
                </c:pt>
                <c:pt idx="1438" formatCode="#,##0.00">
                  <c:v>27.4</c:v>
                </c:pt>
                <c:pt idx="1439" formatCode="#,##0.00">
                  <c:v>92.4</c:v>
                </c:pt>
                <c:pt idx="1440" formatCode="#,##0.00">
                  <c:v>-10</c:v>
                </c:pt>
                <c:pt idx="1441" formatCode="#,##0.00">
                  <c:v>19.399999999999999</c:v>
                </c:pt>
                <c:pt idx="1442" formatCode="#,##0.00">
                  <c:v>77.5</c:v>
                </c:pt>
                <c:pt idx="1443" formatCode="#,##0.00">
                  <c:v>31.5</c:v>
                </c:pt>
                <c:pt idx="1444" formatCode="#,##0.00">
                  <c:v>49.5</c:v>
                </c:pt>
                <c:pt idx="1445" formatCode="#,##0.00">
                  <c:v>95.4</c:v>
                </c:pt>
                <c:pt idx="1446" formatCode="#,##0.00">
                  <c:v>49.2</c:v>
                </c:pt>
                <c:pt idx="1447" formatCode="#,##0.00">
                  <c:v>-98.4</c:v>
                </c:pt>
                <c:pt idx="1448" formatCode="#,##0.00">
                  <c:v>-28.5</c:v>
                </c:pt>
                <c:pt idx="1449" formatCode="#,##0.00">
                  <c:v>31</c:v>
                </c:pt>
                <c:pt idx="1450" formatCode="#,##0.00">
                  <c:v>62.2</c:v>
                </c:pt>
                <c:pt idx="1451" formatCode="#,##0.00">
                  <c:v>11.1</c:v>
                </c:pt>
                <c:pt idx="1452" formatCode="#,##0.00">
                  <c:v>14.8</c:v>
                </c:pt>
                <c:pt idx="1453" formatCode="#,##0.00">
                  <c:v>67.3</c:v>
                </c:pt>
                <c:pt idx="1454" formatCode="#,##0.00">
                  <c:v>97.4</c:v>
                </c:pt>
                <c:pt idx="1455" formatCode="#,##0.00">
                  <c:v>52.9</c:v>
                </c:pt>
                <c:pt idx="1456" formatCode="#,##0.00">
                  <c:v>74</c:v>
                </c:pt>
                <c:pt idx="1457" formatCode="#,##0.00">
                  <c:v>55.9</c:v>
                </c:pt>
                <c:pt idx="1458" formatCode="#,##0.00">
                  <c:v>83.6</c:v>
                </c:pt>
                <c:pt idx="1459" formatCode="#,##0.00">
                  <c:v>66</c:v>
                </c:pt>
                <c:pt idx="1460" formatCode="#,##0.00">
                  <c:v>40.4</c:v>
                </c:pt>
                <c:pt idx="1461" formatCode="#,##0.00">
                  <c:v>31.9</c:v>
                </c:pt>
                <c:pt idx="1462" formatCode="#,##0.00">
                  <c:v>2.7</c:v>
                </c:pt>
                <c:pt idx="1463" formatCode="#,##0.00">
                  <c:v>52.2</c:v>
                </c:pt>
                <c:pt idx="1464" formatCode="#,##0.00">
                  <c:v>66.599999999999994</c:v>
                </c:pt>
                <c:pt idx="1465" formatCode="#,##0.00">
                  <c:v>95.2</c:v>
                </c:pt>
                <c:pt idx="1466" formatCode="#,##0.00">
                  <c:v>-38.200000000000003</c:v>
                </c:pt>
                <c:pt idx="1467" formatCode="#,##0.00">
                  <c:v>35.1</c:v>
                </c:pt>
                <c:pt idx="1468" formatCode="#,##0.00">
                  <c:v>26.7</c:v>
                </c:pt>
                <c:pt idx="1469" formatCode="#,##0.00">
                  <c:v>51</c:v>
                </c:pt>
                <c:pt idx="1470" formatCode="#,##0.00">
                  <c:v>57.3</c:v>
                </c:pt>
                <c:pt idx="1471" formatCode="#,##0.00">
                  <c:v>57.3</c:v>
                </c:pt>
                <c:pt idx="1472" formatCode="#,##0.00">
                  <c:v>56.1</c:v>
                </c:pt>
                <c:pt idx="1473" formatCode="#,##0.00">
                  <c:v>44.4</c:v>
                </c:pt>
                <c:pt idx="1474" formatCode="#,##0.00">
                  <c:v>19.7</c:v>
                </c:pt>
                <c:pt idx="1475" formatCode="#,##0.00">
                  <c:v>57.9</c:v>
                </c:pt>
                <c:pt idx="1476" formatCode="#,##0.00">
                  <c:v>90.4</c:v>
                </c:pt>
                <c:pt idx="1477" formatCode="#,##0.00">
                  <c:v>-20.100000000000001</c:v>
                </c:pt>
                <c:pt idx="1478" formatCode="#,##0.00">
                  <c:v>30.5</c:v>
                </c:pt>
                <c:pt idx="1479" formatCode="#,##0.00">
                  <c:v>-73.3</c:v>
                </c:pt>
                <c:pt idx="1480" formatCode="#,##0.00">
                  <c:v>31</c:v>
                </c:pt>
                <c:pt idx="1481" formatCode="#,##0.00">
                  <c:v>-3.9</c:v>
                </c:pt>
                <c:pt idx="1482" formatCode="#,##0.00">
                  <c:v>66.599999999999994</c:v>
                </c:pt>
                <c:pt idx="1483" formatCode="#,##0.00">
                  <c:v>68</c:v>
                </c:pt>
                <c:pt idx="1484" formatCode="#,##0.00">
                  <c:v>6.9</c:v>
                </c:pt>
                <c:pt idx="1485" formatCode="#,##0.00">
                  <c:v>42</c:v>
                </c:pt>
                <c:pt idx="1486" formatCode="#,##0.00">
                  <c:v>100</c:v>
                </c:pt>
                <c:pt idx="1487" formatCode="#,##0.00">
                  <c:v>21.7</c:v>
                </c:pt>
                <c:pt idx="1488" formatCode="#,##0.00">
                  <c:v>85.9</c:v>
                </c:pt>
                <c:pt idx="1489" formatCode="#,##0.00">
                  <c:v>49.6</c:v>
                </c:pt>
                <c:pt idx="1490" formatCode="#,##0.00">
                  <c:v>55.6</c:v>
                </c:pt>
                <c:pt idx="1491" formatCode="#,##0.00">
                  <c:v>59.2</c:v>
                </c:pt>
                <c:pt idx="1492" formatCode="#,##0.00">
                  <c:v>51.4</c:v>
                </c:pt>
                <c:pt idx="1493" formatCode="#,##0.00">
                  <c:v>45.8</c:v>
                </c:pt>
                <c:pt idx="1494" formatCode="#,##0.00">
                  <c:v>15</c:v>
                </c:pt>
                <c:pt idx="1495" formatCode="#,##0.00">
                  <c:v>48.3</c:v>
                </c:pt>
                <c:pt idx="1496" formatCode="#,##0.00">
                  <c:v>19.5</c:v>
                </c:pt>
                <c:pt idx="1497" formatCode="#,##0.00">
                  <c:v>1.8</c:v>
                </c:pt>
                <c:pt idx="1498" formatCode="#,##0.00">
                  <c:v>59.5</c:v>
                </c:pt>
                <c:pt idx="1499" formatCode="#,##0.00">
                  <c:v>28.2</c:v>
                </c:pt>
                <c:pt idx="1500" formatCode="#,##0.00">
                  <c:v>13.1</c:v>
                </c:pt>
                <c:pt idx="1501" formatCode="#,##0.00">
                  <c:v>40.200000000000003</c:v>
                </c:pt>
                <c:pt idx="1502" formatCode="#,##0.00">
                  <c:v>61.6</c:v>
                </c:pt>
                <c:pt idx="1503" formatCode="#,##0.00">
                  <c:v>-233.2</c:v>
                </c:pt>
                <c:pt idx="1504" formatCode="#,##0.00">
                  <c:v>67</c:v>
                </c:pt>
                <c:pt idx="1505" formatCode="#,##0.00">
                  <c:v>36.1</c:v>
                </c:pt>
                <c:pt idx="1506" formatCode="#,##0.00">
                  <c:v>27.2</c:v>
                </c:pt>
                <c:pt idx="1507" formatCode="#,##0.00">
                  <c:v>57.8</c:v>
                </c:pt>
                <c:pt idx="1508" formatCode="#,##0.00">
                  <c:v>62</c:v>
                </c:pt>
                <c:pt idx="1509" formatCode="#,##0.00">
                  <c:v>32.4</c:v>
                </c:pt>
                <c:pt idx="1510" formatCode="#,##0.00">
                  <c:v>24</c:v>
                </c:pt>
                <c:pt idx="1511" formatCode="#,##0.00">
                  <c:v>40.700000000000003</c:v>
                </c:pt>
                <c:pt idx="1512" formatCode="#,##0.00">
                  <c:v>58.4</c:v>
                </c:pt>
                <c:pt idx="1513" formatCode="#,##0.00">
                  <c:v>73.900000000000006</c:v>
                </c:pt>
                <c:pt idx="1514" formatCode="#,##0.00">
                  <c:v>-16</c:v>
                </c:pt>
                <c:pt idx="1515" formatCode="#,##0.00">
                  <c:v>46.3</c:v>
                </c:pt>
                <c:pt idx="1516" formatCode="#,##0.00">
                  <c:v>53.5</c:v>
                </c:pt>
                <c:pt idx="1517" formatCode="#,##0.00">
                  <c:v>18.600000000000001</c:v>
                </c:pt>
                <c:pt idx="1518" formatCode="#,##0.00">
                  <c:v>60.7</c:v>
                </c:pt>
                <c:pt idx="1519" formatCode="#,##0.00">
                  <c:v>94.5</c:v>
                </c:pt>
                <c:pt idx="1520" formatCode="#,##0.00">
                  <c:v>36.4</c:v>
                </c:pt>
                <c:pt idx="1521" formatCode="#,##0.00">
                  <c:v>41.4</c:v>
                </c:pt>
                <c:pt idx="1522" formatCode="#,##0.00">
                  <c:v>41.1</c:v>
                </c:pt>
                <c:pt idx="1523" formatCode="#,##0.00">
                  <c:v>43.1</c:v>
                </c:pt>
                <c:pt idx="1524" formatCode="#,##0.00">
                  <c:v>9.5</c:v>
                </c:pt>
                <c:pt idx="1525" formatCode="#,##0.00">
                  <c:v>32.4</c:v>
                </c:pt>
                <c:pt idx="1526" formatCode="#,##0.00">
                  <c:v>68.599999999999994</c:v>
                </c:pt>
                <c:pt idx="1527" formatCode="#,##0.00">
                  <c:v>58.7</c:v>
                </c:pt>
                <c:pt idx="1528" formatCode="#,##0.00">
                  <c:v>77.599999999999994</c:v>
                </c:pt>
                <c:pt idx="1529" formatCode="#,##0.00">
                  <c:v>65.599999999999994</c:v>
                </c:pt>
                <c:pt idx="1530" formatCode="#,##0.00">
                  <c:v>8.1999999999999993</c:v>
                </c:pt>
                <c:pt idx="1531" formatCode="#,##0.00">
                  <c:v>38</c:v>
                </c:pt>
                <c:pt idx="1532" formatCode="#,##0.00">
                  <c:v>8</c:v>
                </c:pt>
                <c:pt idx="1533" formatCode="#,##0.00">
                  <c:v>41.6</c:v>
                </c:pt>
                <c:pt idx="1534" formatCode="#,##0.00">
                  <c:v>27.5</c:v>
                </c:pt>
                <c:pt idx="1535" formatCode="#,##0.00">
                  <c:v>78.7</c:v>
                </c:pt>
                <c:pt idx="1536" formatCode="#,##0.00">
                  <c:v>17.7</c:v>
                </c:pt>
                <c:pt idx="1537" formatCode="#,##0.00">
                  <c:v>82.8</c:v>
                </c:pt>
                <c:pt idx="1538" formatCode="#,##0.00">
                  <c:v>-73.2</c:v>
                </c:pt>
                <c:pt idx="1539" formatCode="#,##0.00">
                  <c:v>24.2</c:v>
                </c:pt>
                <c:pt idx="1540" formatCode="#,##0.00">
                  <c:v>90.2</c:v>
                </c:pt>
                <c:pt idx="1541" formatCode="#,##0.00">
                  <c:v>54.6</c:v>
                </c:pt>
                <c:pt idx="1542" formatCode="#,##0.00">
                  <c:v>66.5</c:v>
                </c:pt>
                <c:pt idx="1543" formatCode="#,##0.00">
                  <c:v>43.4</c:v>
                </c:pt>
                <c:pt idx="1544" formatCode="#,##0.00">
                  <c:v>18.5</c:v>
                </c:pt>
                <c:pt idx="1545" formatCode="#,##0.00">
                  <c:v>79.099999999999994</c:v>
                </c:pt>
                <c:pt idx="1546" formatCode="#,##0.00">
                  <c:v>39.1</c:v>
                </c:pt>
                <c:pt idx="1547" formatCode="#,##0.00">
                  <c:v>1.6</c:v>
                </c:pt>
                <c:pt idx="1548" formatCode="#,##0.00">
                  <c:v>-4.7</c:v>
                </c:pt>
                <c:pt idx="1549" formatCode="#,##0.00">
                  <c:v>33.1</c:v>
                </c:pt>
                <c:pt idx="1550" formatCode="#,##0.00">
                  <c:v>85.9</c:v>
                </c:pt>
                <c:pt idx="1551" formatCode="#,##0.00">
                  <c:v>72.8</c:v>
                </c:pt>
                <c:pt idx="1552" formatCode="#,##0.00">
                  <c:v>64.2</c:v>
                </c:pt>
                <c:pt idx="1553" formatCode="#,##0.00">
                  <c:v>23.4</c:v>
                </c:pt>
                <c:pt idx="1554" formatCode="#,##0.00">
                  <c:v>63</c:v>
                </c:pt>
                <c:pt idx="1555" formatCode="#,##0.00">
                  <c:v>-45.1</c:v>
                </c:pt>
                <c:pt idx="1556" formatCode="#,##0.00">
                  <c:v>42.5</c:v>
                </c:pt>
                <c:pt idx="1557" formatCode="#,##0.00">
                  <c:v>60.6</c:v>
                </c:pt>
                <c:pt idx="1558" formatCode="#,##0.00">
                  <c:v>1.5</c:v>
                </c:pt>
                <c:pt idx="1559" formatCode="#,##0.00">
                  <c:v>62</c:v>
                </c:pt>
                <c:pt idx="1560" formatCode="#,##0.00">
                  <c:v>59.5</c:v>
                </c:pt>
                <c:pt idx="1561" formatCode="#,##0.00">
                  <c:v>70.900000000000006</c:v>
                </c:pt>
                <c:pt idx="1562" formatCode="#,##0.00">
                  <c:v>31.9</c:v>
                </c:pt>
                <c:pt idx="1563" formatCode="#,##0.00">
                  <c:v>80</c:v>
                </c:pt>
                <c:pt idx="1564" formatCode="#,##0.00">
                  <c:v>75.8</c:v>
                </c:pt>
                <c:pt idx="1565" formatCode="#,##0.00">
                  <c:v>77.400000000000006</c:v>
                </c:pt>
                <c:pt idx="1566" formatCode="#,##0.00">
                  <c:v>66.400000000000006</c:v>
                </c:pt>
                <c:pt idx="1567" formatCode="#,##0.00">
                  <c:v>34.9</c:v>
                </c:pt>
                <c:pt idx="1568" formatCode="#,##0.00">
                  <c:v>94</c:v>
                </c:pt>
                <c:pt idx="1569" formatCode="#,##0.00">
                  <c:v>12.5</c:v>
                </c:pt>
                <c:pt idx="1570" formatCode="#,##0.00">
                  <c:v>46.6</c:v>
                </c:pt>
                <c:pt idx="1571" formatCode="#,##0.00">
                  <c:v>39.5</c:v>
                </c:pt>
                <c:pt idx="1572" formatCode="#,##0.00">
                  <c:v>91.6</c:v>
                </c:pt>
                <c:pt idx="1573" formatCode="#,##0.00">
                  <c:v>26.5</c:v>
                </c:pt>
                <c:pt idx="1574" formatCode="#,##0.00">
                  <c:v>71.8</c:v>
                </c:pt>
                <c:pt idx="1575" formatCode="#,##0.00">
                  <c:v>88.8</c:v>
                </c:pt>
                <c:pt idx="1576" formatCode="#,##0.00">
                  <c:v>90</c:v>
                </c:pt>
                <c:pt idx="1577" formatCode="#,##0.00">
                  <c:v>41.4</c:v>
                </c:pt>
                <c:pt idx="1578" formatCode="#,##0.00">
                  <c:v>14.2</c:v>
                </c:pt>
                <c:pt idx="1579" formatCode="#,##0.00">
                  <c:v>62.8</c:v>
                </c:pt>
                <c:pt idx="1580" formatCode="#,##0.00">
                  <c:v>60.1</c:v>
                </c:pt>
                <c:pt idx="1581" formatCode="#,##0.00">
                  <c:v>88.9</c:v>
                </c:pt>
                <c:pt idx="1582" formatCode="#,##0.00">
                  <c:v>77.5</c:v>
                </c:pt>
                <c:pt idx="1583" formatCode="#,##0.00">
                  <c:v>64.099999999999994</c:v>
                </c:pt>
                <c:pt idx="1584" formatCode="#,##0.00">
                  <c:v>15.1</c:v>
                </c:pt>
                <c:pt idx="1585" formatCode="#,##0.00">
                  <c:v>37.9</c:v>
                </c:pt>
                <c:pt idx="1586" formatCode="#,##0.00">
                  <c:v>3.3</c:v>
                </c:pt>
                <c:pt idx="1587" formatCode="#,##0.00">
                  <c:v>14.8</c:v>
                </c:pt>
                <c:pt idx="1588" formatCode="#,##0.00">
                  <c:v>56.8</c:v>
                </c:pt>
                <c:pt idx="1589" formatCode="#,##0.00">
                  <c:v>33</c:v>
                </c:pt>
                <c:pt idx="1590" formatCode="#,##0.00">
                  <c:v>24.6</c:v>
                </c:pt>
                <c:pt idx="1591" formatCode="#,##0.00">
                  <c:v>40.200000000000003</c:v>
                </c:pt>
                <c:pt idx="1592" formatCode="#,##0.00">
                  <c:v>75</c:v>
                </c:pt>
                <c:pt idx="1593" formatCode="#,##0.00">
                  <c:v>28.5</c:v>
                </c:pt>
                <c:pt idx="1594" formatCode="#,##0.00">
                  <c:v>22.5</c:v>
                </c:pt>
                <c:pt idx="1595" formatCode="#,##0.00">
                  <c:v>74.8</c:v>
                </c:pt>
                <c:pt idx="1596" formatCode="#,##0.00">
                  <c:v>47.1</c:v>
                </c:pt>
                <c:pt idx="1597" formatCode="#,##0.00">
                  <c:v>72.8</c:v>
                </c:pt>
                <c:pt idx="1598" formatCode="#,##0.00">
                  <c:v>99</c:v>
                </c:pt>
                <c:pt idx="1599" formatCode="#,##0.00">
                  <c:v>26.1</c:v>
                </c:pt>
                <c:pt idx="1600" formatCode="#,##0.00">
                  <c:v>75</c:v>
                </c:pt>
                <c:pt idx="1601" formatCode="#,##0.00">
                  <c:v>49</c:v>
                </c:pt>
                <c:pt idx="1602" formatCode="#,##0.00">
                  <c:v>66.8</c:v>
                </c:pt>
                <c:pt idx="1603" formatCode="#,##0.00">
                  <c:v>5.2</c:v>
                </c:pt>
                <c:pt idx="1604" formatCode="#,##0.00">
                  <c:v>12.6</c:v>
                </c:pt>
                <c:pt idx="1605" formatCode="#,##0.00">
                  <c:v>-13.2</c:v>
                </c:pt>
                <c:pt idx="1606" formatCode="#,##0.00">
                  <c:v>41.9</c:v>
                </c:pt>
                <c:pt idx="1607" formatCode="#,##0.00">
                  <c:v>58.7</c:v>
                </c:pt>
                <c:pt idx="1608" formatCode="#,##0.00">
                  <c:v>62.3</c:v>
                </c:pt>
                <c:pt idx="1609" formatCode="#,##0.00">
                  <c:v>70.3</c:v>
                </c:pt>
                <c:pt idx="1610" formatCode="#,##0.00">
                  <c:v>60.5</c:v>
                </c:pt>
                <c:pt idx="1611" formatCode="#,##0.00">
                  <c:v>67.8</c:v>
                </c:pt>
                <c:pt idx="1612" formatCode="#,##0.00">
                  <c:v>-122.1</c:v>
                </c:pt>
                <c:pt idx="1613" formatCode="#,##0.00">
                  <c:v>6.7</c:v>
                </c:pt>
                <c:pt idx="1614" formatCode="#,##0.00">
                  <c:v>34.700000000000003</c:v>
                </c:pt>
                <c:pt idx="1615" formatCode="#,##0.00">
                  <c:v>10.9</c:v>
                </c:pt>
                <c:pt idx="1616" formatCode="#,##0.00">
                  <c:v>28.8</c:v>
                </c:pt>
                <c:pt idx="1617" formatCode="#,##0.00">
                  <c:v>63.5</c:v>
                </c:pt>
                <c:pt idx="1618" formatCode="#,##0.00">
                  <c:v>27.6</c:v>
                </c:pt>
                <c:pt idx="1619" formatCode="#,##0.00">
                  <c:v>3.2</c:v>
                </c:pt>
                <c:pt idx="1620" formatCode="#,##0.00">
                  <c:v>44.5</c:v>
                </c:pt>
                <c:pt idx="1621" formatCode="#,##0.00">
                  <c:v>50.6</c:v>
                </c:pt>
                <c:pt idx="1622" formatCode="#,##0.00">
                  <c:v>33.700000000000003</c:v>
                </c:pt>
                <c:pt idx="1623" formatCode="#,##0.00">
                  <c:v>5.7</c:v>
                </c:pt>
                <c:pt idx="1624" formatCode="#,##0.00">
                  <c:v>17.899999999999999</c:v>
                </c:pt>
                <c:pt idx="1625" formatCode="#,##0.00">
                  <c:v>38.1</c:v>
                </c:pt>
                <c:pt idx="1626" formatCode="#,##0.00">
                  <c:v>63.1</c:v>
                </c:pt>
                <c:pt idx="1627" formatCode="#,##0.00">
                  <c:v>-0.5</c:v>
                </c:pt>
                <c:pt idx="1628" formatCode="#,##0.00">
                  <c:v>16.399999999999999</c:v>
                </c:pt>
                <c:pt idx="1629" formatCode="#,##0.00">
                  <c:v>56.7</c:v>
                </c:pt>
                <c:pt idx="1630" formatCode="#,##0.00">
                  <c:v>21.1</c:v>
                </c:pt>
                <c:pt idx="1631" formatCode="#,##0.00">
                  <c:v>48.1</c:v>
                </c:pt>
                <c:pt idx="1632" formatCode="#,##0.00">
                  <c:v>14.9</c:v>
                </c:pt>
                <c:pt idx="1633" formatCode="#,##0.00">
                  <c:v>44.7</c:v>
                </c:pt>
                <c:pt idx="1634" formatCode="#,##0.00">
                  <c:v>33.4</c:v>
                </c:pt>
                <c:pt idx="1635" formatCode="#,##0.00">
                  <c:v>37.6</c:v>
                </c:pt>
                <c:pt idx="1636" formatCode="#,##0.00">
                  <c:v>42.4</c:v>
                </c:pt>
                <c:pt idx="1637" formatCode="#,##0.00">
                  <c:v>60</c:v>
                </c:pt>
                <c:pt idx="1638" formatCode="#,##0.00">
                  <c:v>6.3</c:v>
                </c:pt>
                <c:pt idx="1639" formatCode="#,##0.00">
                  <c:v>35.6</c:v>
                </c:pt>
                <c:pt idx="1640" formatCode="#,##0.00">
                  <c:v>28.4</c:v>
                </c:pt>
                <c:pt idx="1641" formatCode="#,##0.00">
                  <c:v>58.6</c:v>
                </c:pt>
                <c:pt idx="1642" formatCode="#,##0.00">
                  <c:v>3.1</c:v>
                </c:pt>
                <c:pt idx="1643" formatCode="#,##0.00">
                  <c:v>36.9</c:v>
                </c:pt>
                <c:pt idx="1644" formatCode="#,##0.00">
                  <c:v>35.799999999999997</c:v>
                </c:pt>
                <c:pt idx="1645" formatCode="#,##0.00">
                  <c:v>30.3</c:v>
                </c:pt>
                <c:pt idx="1646" formatCode="#,##0.00">
                  <c:v>36.200000000000003</c:v>
                </c:pt>
                <c:pt idx="1647" formatCode="#,##0.00">
                  <c:v>83.2</c:v>
                </c:pt>
                <c:pt idx="1648" formatCode="#,##0.00">
                  <c:v>77.400000000000006</c:v>
                </c:pt>
                <c:pt idx="1649" formatCode="#,##0.00">
                  <c:v>54.8</c:v>
                </c:pt>
                <c:pt idx="1650" formatCode="#,##0.00">
                  <c:v>24.8</c:v>
                </c:pt>
                <c:pt idx="1651" formatCode="#,##0.00">
                  <c:v>57.7</c:v>
                </c:pt>
                <c:pt idx="1652" formatCode="#,##0.00">
                  <c:v>31.8</c:v>
                </c:pt>
                <c:pt idx="1653" formatCode="#,##0.00">
                  <c:v>38.799999999999997</c:v>
                </c:pt>
                <c:pt idx="1654" formatCode="#,##0.00">
                  <c:v>-2.8</c:v>
                </c:pt>
                <c:pt idx="1655" formatCode="#,##0.00">
                  <c:v>67.900000000000006</c:v>
                </c:pt>
                <c:pt idx="1656" formatCode="#,##0.00">
                  <c:v>89</c:v>
                </c:pt>
                <c:pt idx="1657" formatCode="#,##0.00">
                  <c:v>44.8</c:v>
                </c:pt>
                <c:pt idx="1658" formatCode="#,##0.00">
                  <c:v>46.2</c:v>
                </c:pt>
                <c:pt idx="1659" formatCode="#,##0.00">
                  <c:v>19.8</c:v>
                </c:pt>
                <c:pt idx="1660" formatCode="#,##0.00">
                  <c:v>71</c:v>
                </c:pt>
                <c:pt idx="1661" formatCode="#,##0.00">
                  <c:v>21.5</c:v>
                </c:pt>
                <c:pt idx="1662" formatCode="#,##0.00">
                  <c:v>-4.9000000000000004</c:v>
                </c:pt>
                <c:pt idx="1663" formatCode="#,##0.00">
                  <c:v>24</c:v>
                </c:pt>
                <c:pt idx="1664" formatCode="#,##0.00">
                  <c:v>59.7</c:v>
                </c:pt>
                <c:pt idx="1665" formatCode="#,##0.00">
                  <c:v>72.7</c:v>
                </c:pt>
                <c:pt idx="1666" formatCode="#,##0.00">
                  <c:v>59.7</c:v>
                </c:pt>
                <c:pt idx="1667" formatCode="#,##0.00">
                  <c:v>73.400000000000006</c:v>
                </c:pt>
                <c:pt idx="1668" formatCode="#,##0.00">
                  <c:v>62.8</c:v>
                </c:pt>
                <c:pt idx="1669" formatCode="#,##0.00">
                  <c:v>13.2</c:v>
                </c:pt>
                <c:pt idx="1670" formatCode="#,##0.00">
                  <c:v>33.200000000000003</c:v>
                </c:pt>
                <c:pt idx="1671" formatCode="#,##0.00">
                  <c:v>76</c:v>
                </c:pt>
                <c:pt idx="1672" formatCode="#,##0.00">
                  <c:v>34.1</c:v>
                </c:pt>
                <c:pt idx="1673" formatCode="#,##0.00">
                  <c:v>43.2</c:v>
                </c:pt>
                <c:pt idx="1674" formatCode="#,##0.00">
                  <c:v>72.2</c:v>
                </c:pt>
                <c:pt idx="1675" formatCode="#,##0.00">
                  <c:v>53.4</c:v>
                </c:pt>
                <c:pt idx="1676" formatCode="#,##0.00">
                  <c:v>42.4</c:v>
                </c:pt>
                <c:pt idx="1677" formatCode="#,##0.00">
                  <c:v>49.2</c:v>
                </c:pt>
                <c:pt idx="1678" formatCode="#,##0.00">
                  <c:v>24.7</c:v>
                </c:pt>
                <c:pt idx="1679" formatCode="#,##0.00">
                  <c:v>51</c:v>
                </c:pt>
                <c:pt idx="1680" formatCode="#,##0.00">
                  <c:v>39.1</c:v>
                </c:pt>
                <c:pt idx="1681" formatCode="#,##0.00">
                  <c:v>93.2</c:v>
                </c:pt>
                <c:pt idx="1682" formatCode="#,##0.00">
                  <c:v>71.599999999999994</c:v>
                </c:pt>
                <c:pt idx="1683" formatCode="#,##0.00">
                  <c:v>80.599999999999994</c:v>
                </c:pt>
                <c:pt idx="1684" formatCode="#,##0.00">
                  <c:v>39.799999999999997</c:v>
                </c:pt>
                <c:pt idx="1685" formatCode="#,##0.00">
                  <c:v>78.3</c:v>
                </c:pt>
                <c:pt idx="1686" formatCode="#,##0.00">
                  <c:v>65.599999999999994</c:v>
                </c:pt>
                <c:pt idx="1687" formatCode="#,##0.00">
                  <c:v>24.6</c:v>
                </c:pt>
                <c:pt idx="1688" formatCode="#,##0.00">
                  <c:v>30.8</c:v>
                </c:pt>
                <c:pt idx="1689" formatCode="#,##0.00">
                  <c:v>31</c:v>
                </c:pt>
                <c:pt idx="1690" formatCode="#,##0.00">
                  <c:v>61.6</c:v>
                </c:pt>
                <c:pt idx="1691" formatCode="#,##0.00">
                  <c:v>60.9</c:v>
                </c:pt>
                <c:pt idx="1692" formatCode="#,##0.00">
                  <c:v>46.2</c:v>
                </c:pt>
                <c:pt idx="1693" formatCode="#,##0.00">
                  <c:v>35.5</c:v>
                </c:pt>
                <c:pt idx="1694" formatCode="#,##0.00">
                  <c:v>27.6</c:v>
                </c:pt>
                <c:pt idx="1695" formatCode="#,##0.00">
                  <c:v>34.700000000000003</c:v>
                </c:pt>
                <c:pt idx="1696" formatCode="#,##0.00">
                  <c:v>55.7</c:v>
                </c:pt>
                <c:pt idx="1697" formatCode="#,##0.00">
                  <c:v>23.7</c:v>
                </c:pt>
                <c:pt idx="1698" formatCode="#,##0.00">
                  <c:v>50.8</c:v>
                </c:pt>
                <c:pt idx="1699" formatCode="#,##0.00">
                  <c:v>77.8</c:v>
                </c:pt>
                <c:pt idx="1700" formatCode="#,##0.00">
                  <c:v>3.6</c:v>
                </c:pt>
                <c:pt idx="1701" formatCode="#,##0.00">
                  <c:v>41.1</c:v>
                </c:pt>
                <c:pt idx="1702" formatCode="#,##0.00">
                  <c:v>38.200000000000003</c:v>
                </c:pt>
                <c:pt idx="1703" formatCode="#,##0.00">
                  <c:v>58.7</c:v>
                </c:pt>
                <c:pt idx="1704" formatCode="#,##0.00">
                  <c:v>66.7</c:v>
                </c:pt>
                <c:pt idx="1705" formatCode="#,##0.00">
                  <c:v>62.8</c:v>
                </c:pt>
                <c:pt idx="1706" formatCode="#,##0.00">
                  <c:v>81.7</c:v>
                </c:pt>
                <c:pt idx="1707" formatCode="#,##0.00">
                  <c:v>28.7</c:v>
                </c:pt>
                <c:pt idx="1708" formatCode="#,##0.00">
                  <c:v>62.6</c:v>
                </c:pt>
                <c:pt idx="1709" formatCode="#,##0.00">
                  <c:v>59.7</c:v>
                </c:pt>
                <c:pt idx="1710" formatCode="#,##0.00">
                  <c:v>31.4</c:v>
                </c:pt>
                <c:pt idx="1711" formatCode="#,##0.00">
                  <c:v>68.400000000000006</c:v>
                </c:pt>
                <c:pt idx="1712" formatCode="#,##0.00">
                  <c:v>14.6</c:v>
                </c:pt>
                <c:pt idx="1713" formatCode="#,##0.00">
                  <c:v>38.299999999999997</c:v>
                </c:pt>
                <c:pt idx="1714" formatCode="#,##0.00">
                  <c:v>40.4</c:v>
                </c:pt>
                <c:pt idx="1715" formatCode="#,##0.00">
                  <c:v>28.9</c:v>
                </c:pt>
                <c:pt idx="1716" formatCode="#,##0.00">
                  <c:v>17</c:v>
                </c:pt>
                <c:pt idx="1717" formatCode="#,##0.00">
                  <c:v>66.900000000000006</c:v>
                </c:pt>
                <c:pt idx="1718" formatCode="#,##0.00">
                  <c:v>10.199999999999999</c:v>
                </c:pt>
                <c:pt idx="1719" formatCode="#,##0.00">
                  <c:v>59.4</c:v>
                </c:pt>
                <c:pt idx="1720" formatCode="#,##0.00">
                  <c:v>-733.5</c:v>
                </c:pt>
                <c:pt idx="1721" formatCode="#,##0.00">
                  <c:v>98</c:v>
                </c:pt>
                <c:pt idx="1722" formatCode="#,##0.00">
                  <c:v>27.2</c:v>
                </c:pt>
                <c:pt idx="1723" formatCode="#,##0.00">
                  <c:v>42.6</c:v>
                </c:pt>
                <c:pt idx="1724" formatCode="#,##0.00">
                  <c:v>77.5</c:v>
                </c:pt>
                <c:pt idx="1725" formatCode="#,##0.00">
                  <c:v>39.299999999999997</c:v>
                </c:pt>
                <c:pt idx="1726" formatCode="#,##0.00">
                  <c:v>43.7</c:v>
                </c:pt>
                <c:pt idx="1727" formatCode="#,##0.00">
                  <c:v>25</c:v>
                </c:pt>
                <c:pt idx="1728" formatCode="#,##0.00">
                  <c:v>4.4000000000000004</c:v>
                </c:pt>
                <c:pt idx="1729" formatCode="#,##0.00">
                  <c:v>19.3</c:v>
                </c:pt>
                <c:pt idx="1730" formatCode="#,##0.00">
                  <c:v>17.3</c:v>
                </c:pt>
                <c:pt idx="1731" formatCode="#,##0.00">
                  <c:v>33.1</c:v>
                </c:pt>
                <c:pt idx="1732" formatCode="#,##0.00">
                  <c:v>61.7</c:v>
                </c:pt>
                <c:pt idx="1733" formatCode="#,##0.00">
                  <c:v>10.199999999999999</c:v>
                </c:pt>
                <c:pt idx="1734" formatCode="#,##0.00">
                  <c:v>8.3000000000000007</c:v>
                </c:pt>
                <c:pt idx="1735" formatCode="#,##0.00">
                  <c:v>-10.199999999999999</c:v>
                </c:pt>
                <c:pt idx="1736" formatCode="#,##0.00">
                  <c:v>35.5</c:v>
                </c:pt>
                <c:pt idx="1737" formatCode="#,##0.00">
                  <c:v>25.5</c:v>
                </c:pt>
                <c:pt idx="1738" formatCode="#,##0.00">
                  <c:v>56.1</c:v>
                </c:pt>
                <c:pt idx="1739" formatCode="#,##0.00">
                  <c:v>70.099999999999994</c:v>
                </c:pt>
                <c:pt idx="1740" formatCode="#,##0.00">
                  <c:v>3.9</c:v>
                </c:pt>
                <c:pt idx="1741" formatCode="#,##0.00">
                  <c:v>27.1</c:v>
                </c:pt>
                <c:pt idx="1742" formatCode="#,##0.00">
                  <c:v>24.3</c:v>
                </c:pt>
                <c:pt idx="1743" formatCode="#,##0.00">
                  <c:v>26.1</c:v>
                </c:pt>
                <c:pt idx="1744" formatCode="#,##0.00">
                  <c:v>113.6</c:v>
                </c:pt>
                <c:pt idx="1745" formatCode="#,##0.00">
                  <c:v>-11.1</c:v>
                </c:pt>
                <c:pt idx="1746" formatCode="#,##0.00">
                  <c:v>47.5</c:v>
                </c:pt>
                <c:pt idx="1747" formatCode="#,##0.00">
                  <c:v>18.899999999999999</c:v>
                </c:pt>
                <c:pt idx="1748" formatCode="#,##0.00">
                  <c:v>50.3</c:v>
                </c:pt>
                <c:pt idx="1749" formatCode="#,##0.00">
                  <c:v>0.1</c:v>
                </c:pt>
                <c:pt idx="1750" formatCode="#,##0.00">
                  <c:v>37.4</c:v>
                </c:pt>
                <c:pt idx="1751" formatCode="#,##0.00">
                  <c:v>33.1</c:v>
                </c:pt>
                <c:pt idx="1752" formatCode="#,##0.00">
                  <c:v>97.9</c:v>
                </c:pt>
                <c:pt idx="1753" formatCode="#,##0.00">
                  <c:v>60.6</c:v>
                </c:pt>
                <c:pt idx="1754" formatCode="#,##0.00">
                  <c:v>68.599999999999994</c:v>
                </c:pt>
                <c:pt idx="1755" formatCode="#,##0.00">
                  <c:v>62.1</c:v>
                </c:pt>
                <c:pt idx="1756" formatCode="#,##0.00">
                  <c:v>28.7</c:v>
                </c:pt>
                <c:pt idx="1757" formatCode="#,##0.00">
                  <c:v>47.9</c:v>
                </c:pt>
                <c:pt idx="1758" formatCode="#,##0.00">
                  <c:v>28.1</c:v>
                </c:pt>
                <c:pt idx="1759" formatCode="#,##0.00">
                  <c:v>-227.1</c:v>
                </c:pt>
                <c:pt idx="1760" formatCode="#,##0.00">
                  <c:v>64.3</c:v>
                </c:pt>
                <c:pt idx="1761" formatCode="#,##0.00">
                  <c:v>85</c:v>
                </c:pt>
                <c:pt idx="1762" formatCode="#,##0.00">
                  <c:v>8.6999999999999993</c:v>
                </c:pt>
                <c:pt idx="1763" formatCode="#,##0.00">
                  <c:v>69.900000000000006</c:v>
                </c:pt>
                <c:pt idx="1764" formatCode="#,##0.00">
                  <c:v>31.8</c:v>
                </c:pt>
                <c:pt idx="1765" formatCode="#,##0.00">
                  <c:v>23.3</c:v>
                </c:pt>
                <c:pt idx="1766" formatCode="#,##0.00">
                  <c:v>77.400000000000006</c:v>
                </c:pt>
                <c:pt idx="1767" formatCode="#,##0.00">
                  <c:v>50.2</c:v>
                </c:pt>
                <c:pt idx="1768" formatCode="#,##0.00">
                  <c:v>45.2</c:v>
                </c:pt>
                <c:pt idx="1769" formatCode="#,##0.00">
                  <c:v>-302.7</c:v>
                </c:pt>
                <c:pt idx="1770" formatCode="#,##0.00">
                  <c:v>-5.8</c:v>
                </c:pt>
                <c:pt idx="1771" formatCode="#,##0.00">
                  <c:v>52.3</c:v>
                </c:pt>
                <c:pt idx="1772" formatCode="#,##0.00">
                  <c:v>45.5</c:v>
                </c:pt>
                <c:pt idx="1773" formatCode="#,##0.00">
                  <c:v>62.9</c:v>
                </c:pt>
                <c:pt idx="1774" formatCode="#,##0.00">
                  <c:v>7.7</c:v>
                </c:pt>
                <c:pt idx="1775" formatCode="#,##0.00">
                  <c:v>24.8</c:v>
                </c:pt>
                <c:pt idx="1776" formatCode="#,##0.00">
                  <c:v>48.2</c:v>
                </c:pt>
                <c:pt idx="1777" formatCode="#,##0.00">
                  <c:v>-41.7</c:v>
                </c:pt>
                <c:pt idx="1778" formatCode="#,##0.00">
                  <c:v>40.4</c:v>
                </c:pt>
                <c:pt idx="1779" formatCode="#,##0.00">
                  <c:v>7.8</c:v>
                </c:pt>
                <c:pt idx="1780" formatCode="#,##0.00">
                  <c:v>57.9</c:v>
                </c:pt>
                <c:pt idx="1781" formatCode="#,##0.00">
                  <c:v>56.7</c:v>
                </c:pt>
                <c:pt idx="1782" formatCode="#,##0.00">
                  <c:v>-14</c:v>
                </c:pt>
                <c:pt idx="1783" formatCode="#,##0.00">
                  <c:v>16.2</c:v>
                </c:pt>
                <c:pt idx="1784" formatCode="#,##0.00">
                  <c:v>-25.2</c:v>
                </c:pt>
                <c:pt idx="1785" formatCode="#,##0.00">
                  <c:v>68.900000000000006</c:v>
                </c:pt>
                <c:pt idx="1786" formatCode="#,##0.00">
                  <c:v>45.5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029-4298-98E8-80B7D4AA32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3128472"/>
        <c:axId val="413128864"/>
      </c:scatterChart>
      <c:valAx>
        <c:axId val="413128472"/>
        <c:scaling>
          <c:orientation val="minMax"/>
          <c:max val="1200"/>
        </c:scaling>
        <c:delete val="0"/>
        <c:axPos val="b"/>
        <c:numFmt formatCode="#,##0" sourceLinked="0"/>
        <c:majorTickMark val="none"/>
        <c:minorTickMark val="none"/>
        <c:tickLblPos val="none"/>
        <c:crossAx val="413128864"/>
        <c:crosses val="autoZero"/>
        <c:crossBetween val="midCat"/>
      </c:valAx>
      <c:valAx>
        <c:axId val="413128864"/>
        <c:scaling>
          <c:orientation val="minMax"/>
          <c:max val="100"/>
          <c:min val="0"/>
        </c:scaling>
        <c:delete val="0"/>
        <c:axPos val="l"/>
        <c:majorGridlines>
          <c:spPr>
            <a:ln w="3175"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9525"/>
        </c:spPr>
        <c:txPr>
          <a:bodyPr/>
          <a:lstStyle/>
          <a:p>
            <a:pPr>
              <a:defRPr sz="1050" b="0" i="0" baseline="0">
                <a:latin typeface="Verdana" panose="020B0604030504040204" pitchFamily="34" charset="0"/>
              </a:defRPr>
            </a:pPr>
            <a:endParaRPr lang="fi-FI"/>
          </a:p>
        </c:txPr>
        <c:crossAx val="413128472"/>
        <c:crosses val="autoZero"/>
        <c:crossBetween val="midCat"/>
        <c:majorUnit val="5"/>
        <c:minorUnit val="1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fi-FI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07730618041679"/>
          <c:y val="4.8367593712212817E-2"/>
          <c:w val="0.58501475999102881"/>
          <c:h val="0.800797113178265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Tuotetaan Suomessa</c:v>
                </c:pt>
              </c:strCache>
            </c:strRef>
          </c:tx>
          <c:spPr>
            <a:solidFill>
              <a:schemeClr val="accent5"/>
            </a:solidFill>
            <a:ln w="635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722404067142959E-3"/>
                  <c:y val="-2.85724634795546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A8-4118-BE2F-76820D9760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aseline="0"/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Teknologiateollisuuden tuotteet ja palvelut yhteensä</c:v>
                </c:pt>
                <c:pt idx="1">
                  <c:v>Teollisuuden, yhteiskunnan ja rakentamisen asiantuntijapalvelut</c:v>
                </c:pt>
                <c:pt idx="2">
                  <c:v>Tietotekniikkapalvelut ja ohjelmistot</c:v>
                </c:pt>
                <c:pt idx="3">
                  <c:v>Sähkökoneet ja -laitteet</c:v>
                </c:pt>
                <c:pt idx="4">
                  <c:v>Tietoliikennelaitteet ja elektroniikka</c:v>
                </c:pt>
                <c:pt idx="5">
                  <c:v>Koneiden ja laitteiden korjaus- ja asennuspalvelut</c:v>
                </c:pt>
                <c:pt idx="6">
                  <c:v>Koneet ja laitteet</c:v>
                </c:pt>
                <c:pt idx="7">
                  <c:v>Kulkuneuvot</c:v>
                </c:pt>
                <c:pt idx="8">
                  <c:v>Metallituotteet</c:v>
                </c:pt>
                <c:pt idx="9">
                  <c:v>Terästuotteet, värimetallit, valut</c:v>
                </c:pt>
              </c:strCache>
            </c:strRef>
          </c:cat>
          <c:val>
            <c:numRef>
              <c:f>Sheet1!$B$2:$B$11</c:f>
              <c:numCache>
                <c:formatCode>0.00</c:formatCode>
                <c:ptCount val="10"/>
                <c:pt idx="0">
                  <c:v>24.35</c:v>
                </c:pt>
                <c:pt idx="1">
                  <c:v>5.17</c:v>
                </c:pt>
                <c:pt idx="2">
                  <c:v>5.82</c:v>
                </c:pt>
                <c:pt idx="3">
                  <c:v>1.03</c:v>
                </c:pt>
                <c:pt idx="4">
                  <c:v>0.54</c:v>
                </c:pt>
                <c:pt idx="5">
                  <c:v>4.22</c:v>
                </c:pt>
                <c:pt idx="6">
                  <c:v>1.55</c:v>
                </c:pt>
                <c:pt idx="7">
                  <c:v>0.49</c:v>
                </c:pt>
                <c:pt idx="8">
                  <c:v>4.95</c:v>
                </c:pt>
                <c:pt idx="9">
                  <c:v>3.27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A8-4118-BE2F-76820D9760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Tuodaan ulkomailta Suomeen</c:v>
                </c:pt>
              </c:strCache>
            </c:strRef>
          </c:tx>
          <c:spPr>
            <a:solidFill>
              <a:schemeClr val="accent3"/>
            </a:solidFill>
            <a:ln w="6350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aseline="0"/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Teknologiateollisuuden tuotteet ja palvelut yhteensä</c:v>
                </c:pt>
                <c:pt idx="1">
                  <c:v>Teollisuuden, yhteiskunnan ja rakentamisen asiantuntijapalvelut</c:v>
                </c:pt>
                <c:pt idx="2">
                  <c:v>Tietotekniikkapalvelut ja ohjelmistot</c:v>
                </c:pt>
                <c:pt idx="3">
                  <c:v>Sähkökoneet ja -laitteet</c:v>
                </c:pt>
                <c:pt idx="4">
                  <c:v>Tietoliikennelaitteet ja elektroniikka</c:v>
                </c:pt>
                <c:pt idx="5">
                  <c:v>Koneiden ja laitteiden korjaus- ja asennuspalvelut</c:v>
                </c:pt>
                <c:pt idx="6">
                  <c:v>Koneet ja laitteet</c:v>
                </c:pt>
                <c:pt idx="7">
                  <c:v>Kulkuneuvot</c:v>
                </c:pt>
                <c:pt idx="8">
                  <c:v>Metallituotteet</c:v>
                </c:pt>
                <c:pt idx="9">
                  <c:v>Terästuotteet, värimetallit, valut</c:v>
                </c:pt>
              </c:strCache>
            </c:strRef>
          </c:cat>
          <c:val>
            <c:numRef>
              <c:f>Sheet1!$C$2:$C$11</c:f>
              <c:numCache>
                <c:formatCode>0.00</c:formatCode>
                <c:ptCount val="10"/>
                <c:pt idx="0">
                  <c:v>15.18</c:v>
                </c:pt>
                <c:pt idx="1">
                  <c:v>0.72</c:v>
                </c:pt>
                <c:pt idx="2">
                  <c:v>0.77</c:v>
                </c:pt>
                <c:pt idx="3">
                  <c:v>4.92</c:v>
                </c:pt>
                <c:pt idx="5">
                  <c:v>0.25</c:v>
                </c:pt>
                <c:pt idx="6">
                  <c:v>3.33</c:v>
                </c:pt>
                <c:pt idx="7">
                  <c:v>1.88</c:v>
                </c:pt>
                <c:pt idx="8">
                  <c:v>1.74</c:v>
                </c:pt>
                <c:pt idx="9">
                  <c:v>4.18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A8-4118-BE2F-76820D9760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09612712"/>
        <c:axId val="409613104"/>
      </c:barChart>
      <c:catAx>
        <c:axId val="40961271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00" baseline="0"/>
            </a:pPr>
            <a:endParaRPr lang="fi-FI"/>
          </a:p>
        </c:txPr>
        <c:crossAx val="409613104"/>
        <c:crosses val="autoZero"/>
        <c:auto val="1"/>
        <c:lblAlgn val="ctr"/>
        <c:lblOffset val="100"/>
        <c:noMultiLvlLbl val="0"/>
      </c:catAx>
      <c:valAx>
        <c:axId val="409613104"/>
        <c:scaling>
          <c:orientation val="minMax"/>
          <c:max val="30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0" sourceLinked="0"/>
        <c:majorTickMark val="none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/>
            </a:pPr>
            <a:endParaRPr lang="fi-FI"/>
          </a:p>
        </c:txPr>
        <c:crossAx val="409612712"/>
        <c:crosses val="autoZero"/>
        <c:crossBetween val="between"/>
        <c:majorUnit val="5"/>
      </c:valAx>
      <c:spPr>
        <a:noFill/>
        <a:ln w="12700">
          <a:solidFill>
            <a:schemeClr val="tx1"/>
          </a:solidFill>
          <a:prstDash val="solid"/>
        </a:ln>
      </c:spPr>
    </c:plotArea>
    <c:legend>
      <c:legendPos val="b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 b="0" i="0" u="none" strike="noStrike" baseline="0">
          <a:solidFill>
            <a:schemeClr val="tx2"/>
          </a:solidFill>
          <a:latin typeface="Verdana" panose="020B0604030504040204" pitchFamily="34" charset="0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07730618041679"/>
          <c:y val="4.3530834340991538E-2"/>
          <c:w val="0.58460835763390007"/>
          <c:h val="0.84674632720486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Työllisyysvaikutus</c:v>
                </c:pt>
              </c:strCache>
            </c:strRef>
          </c:tx>
          <c:spPr>
            <a:solidFill>
              <a:schemeClr val="accent5"/>
            </a:solidFill>
            <a:ln w="635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3260849045178074E-3"/>
                  <c:y val="2.73197771308511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58-46E0-A890-36EBE15A17B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 i="0" baseline="0">
                    <a:latin typeface="Verdana" panose="020B0604030504040204" pitchFamily="34" charset="0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Teknologiateollisuuden tuotteet ja palvelut yhteensä</c:v>
                </c:pt>
                <c:pt idx="1">
                  <c:v>Teollisuuden, yhteiskunnan ja rakentamisen asiantuntijapalvelut</c:v>
                </c:pt>
                <c:pt idx="2">
                  <c:v>Tietotekniikkapalvelut ja ohjelmistot</c:v>
                </c:pt>
                <c:pt idx="3">
                  <c:v>Sähkökoneet ja -laitteet</c:v>
                </c:pt>
                <c:pt idx="4">
                  <c:v>Tietoliikennelaitteet ja elektroniikka</c:v>
                </c:pt>
                <c:pt idx="5">
                  <c:v>Koneiden ja laitteiden korjaus- ja asennuspalvelut</c:v>
                </c:pt>
                <c:pt idx="6">
                  <c:v>Koneet ja laitteet</c:v>
                </c:pt>
                <c:pt idx="7">
                  <c:v>Kulkuneuvot</c:v>
                </c:pt>
                <c:pt idx="8">
                  <c:v>Metallituotteet</c:v>
                </c:pt>
                <c:pt idx="9">
                  <c:v>Terästuotteet, värimetallit, valut</c:v>
                </c:pt>
              </c:strCache>
            </c:strRef>
          </c:cat>
          <c:val>
            <c:numRef>
              <c:f>Sheet1!$B$2:$B$11</c:f>
              <c:numCache>
                <c:formatCode>0</c:formatCode>
                <c:ptCount val="10"/>
                <c:pt idx="0">
                  <c:v>163851</c:v>
                </c:pt>
                <c:pt idx="1">
                  <c:v>52246</c:v>
                </c:pt>
                <c:pt idx="2">
                  <c:v>40619</c:v>
                </c:pt>
                <c:pt idx="3">
                  <c:v>4274</c:v>
                </c:pt>
                <c:pt idx="4">
                  <c:v>1257</c:v>
                </c:pt>
                <c:pt idx="5">
                  <c:v>25811</c:v>
                </c:pt>
                <c:pt idx="6">
                  <c:v>4744</c:v>
                </c:pt>
                <c:pt idx="7">
                  <c:v>2000</c:v>
                </c:pt>
                <c:pt idx="8">
                  <c:v>28276</c:v>
                </c:pt>
                <c:pt idx="9" formatCode="General">
                  <c:v>4623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58-46E0-A890-36EBE15A1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09613888"/>
        <c:axId val="409614280"/>
      </c:barChart>
      <c:catAx>
        <c:axId val="4096138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409614280"/>
        <c:crosses val="autoZero"/>
        <c:auto val="1"/>
        <c:lblAlgn val="ctr"/>
        <c:lblOffset val="100"/>
        <c:noMultiLvlLbl val="0"/>
      </c:catAx>
      <c:valAx>
        <c:axId val="409614280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none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409613888"/>
        <c:crosses val="autoZero"/>
        <c:crossBetween val="between"/>
        <c:majorUnit val="30000"/>
      </c:valAx>
      <c:spPr>
        <a:noFill/>
        <a:ln w="12700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2021</c:v>
                </c:pt>
              </c:strCache>
            </c:strRef>
          </c:tx>
          <c:dPt>
            <c:idx val="0"/>
            <c:bubble3D val="0"/>
            <c:spPr>
              <a:solidFill>
                <a:srgbClr val="0F78B2"/>
              </a:solidFill>
            </c:spPr>
            <c:extLst>
              <c:ext xmlns:c16="http://schemas.microsoft.com/office/drawing/2014/chart" uri="{C3380CC4-5D6E-409C-BE32-E72D297353CC}">
                <c16:uniqueId val="{00000001-6CA2-46B9-8D9D-1B6FCAE366AE}"/>
              </c:ext>
            </c:extLst>
          </c:dPt>
          <c:dPt>
            <c:idx val="1"/>
            <c:bubble3D val="0"/>
            <c:spPr>
              <a:solidFill>
                <a:srgbClr val="FF00B8"/>
              </a:solidFill>
            </c:spPr>
            <c:extLst>
              <c:ext xmlns:c16="http://schemas.microsoft.com/office/drawing/2014/chart" uri="{C3380CC4-5D6E-409C-BE32-E72D297353CC}">
                <c16:uniqueId val="{00000003-6CA2-46B9-8D9D-1B6FCAE366AE}"/>
              </c:ext>
            </c:extLst>
          </c:dPt>
          <c:dPt>
            <c:idx val="2"/>
            <c:bubble3D val="0"/>
            <c:spPr>
              <a:solidFill>
                <a:srgbClr val="85E869"/>
              </a:solidFill>
            </c:spPr>
            <c:extLst>
              <c:ext xmlns:c16="http://schemas.microsoft.com/office/drawing/2014/chart" uri="{C3380CC4-5D6E-409C-BE32-E72D297353CC}">
                <c16:uniqueId val="{00000005-6CA2-46B9-8D9D-1B6FCAE366AE}"/>
              </c:ext>
            </c:extLst>
          </c:dPt>
          <c:dPt>
            <c:idx val="3"/>
            <c:bubble3D val="0"/>
            <c:spPr>
              <a:solidFill>
                <a:srgbClr val="FF805C"/>
              </a:solidFill>
            </c:spPr>
            <c:extLst>
              <c:ext xmlns:c16="http://schemas.microsoft.com/office/drawing/2014/chart" uri="{C3380CC4-5D6E-409C-BE32-E72D297353CC}">
                <c16:uniqueId val="{00000007-6CA2-46B9-8D9D-1B6FCAE366AE}"/>
              </c:ext>
            </c:extLst>
          </c:dPt>
          <c:dPt>
            <c:idx val="4"/>
            <c:bubble3D val="0"/>
            <c:spPr>
              <a:solidFill>
                <a:srgbClr val="8A0FA6"/>
              </a:solidFill>
            </c:spPr>
            <c:extLst>
              <c:ext xmlns:c16="http://schemas.microsoft.com/office/drawing/2014/chart" uri="{C3380CC4-5D6E-409C-BE32-E72D297353CC}">
                <c16:uniqueId val="{00000009-6CA2-46B9-8D9D-1B6FCAE366AE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B-6CA2-46B9-8D9D-1B6FCAE366AE}"/>
              </c:ext>
            </c:extLst>
          </c:dPt>
          <c:dPt>
            <c:idx val="6"/>
            <c:bubble3D val="0"/>
            <c:spPr>
              <a:solidFill>
                <a:srgbClr val="0ACFCF"/>
              </a:solidFill>
            </c:spPr>
            <c:extLst>
              <c:ext xmlns:c16="http://schemas.microsoft.com/office/drawing/2014/chart" uri="{C3380CC4-5D6E-409C-BE32-E72D297353CC}">
                <c16:uniqueId val="{0000000D-6CA2-46B9-8D9D-1B6FCAE366AE}"/>
              </c:ext>
            </c:extLst>
          </c:dPt>
          <c:dPt>
            <c:idx val="7"/>
            <c:bubble3D val="0"/>
            <c:spPr>
              <a:solidFill>
                <a:srgbClr val="141F94"/>
              </a:solidFill>
            </c:spPr>
            <c:extLst>
              <c:ext xmlns:c16="http://schemas.microsoft.com/office/drawing/2014/chart" uri="{C3380CC4-5D6E-409C-BE32-E72D297353CC}">
                <c16:uniqueId val="{0000000F-6CA2-46B9-8D9D-1B6FCAE366AE}"/>
              </c:ext>
            </c:extLst>
          </c:dPt>
          <c:dPt>
            <c:idx val="8"/>
            <c:bubble3D val="0"/>
            <c:spPr>
              <a:solidFill>
                <a:srgbClr val="999999"/>
              </a:solidFill>
            </c:spPr>
            <c:extLst>
              <c:ext xmlns:c16="http://schemas.microsoft.com/office/drawing/2014/chart" uri="{C3380CC4-5D6E-409C-BE32-E72D297353CC}">
                <c16:uniqueId val="{00000011-6CA2-46B9-8D9D-1B6FCAE366AE}"/>
              </c:ext>
            </c:extLst>
          </c:dPt>
          <c:dPt>
            <c:idx val="9"/>
            <c:bubble3D val="0"/>
            <c:spPr>
              <a:solidFill>
                <a:srgbClr val="0A4F77"/>
              </a:solidFill>
            </c:spPr>
            <c:extLst>
              <c:ext xmlns:c16="http://schemas.microsoft.com/office/drawing/2014/chart" uri="{C3380CC4-5D6E-409C-BE32-E72D297353CC}">
                <c16:uniqueId val="{00000013-6CA2-46B9-8D9D-1B6FCAE366AE}"/>
              </c:ext>
            </c:extLst>
          </c:dPt>
          <c:dPt>
            <c:idx val="10"/>
            <c:bubble3D val="0"/>
            <c:spPr>
              <a:solidFill>
                <a:srgbClr val="C8C12C"/>
              </a:solidFill>
            </c:spPr>
            <c:extLst>
              <c:ext xmlns:c16="http://schemas.microsoft.com/office/drawing/2014/chart" uri="{C3380CC4-5D6E-409C-BE32-E72D297353CC}">
                <c16:uniqueId val="{00000015-6CA2-46B9-8D9D-1B6FCAE366AE}"/>
              </c:ext>
            </c:extLst>
          </c:dPt>
          <c:dPt>
            <c:idx val="11"/>
            <c:bubble3D val="0"/>
            <c:spPr>
              <a:solidFill>
                <a:srgbClr val="599BAA"/>
              </a:solidFill>
            </c:spPr>
            <c:extLst>
              <c:ext xmlns:c16="http://schemas.microsoft.com/office/drawing/2014/chart" uri="{C3380CC4-5D6E-409C-BE32-E72D297353CC}">
                <c16:uniqueId val="{00000017-6CA2-46B9-8D9D-1B6FCAE366AE}"/>
              </c:ext>
            </c:extLst>
          </c:dPt>
          <c:dPt>
            <c:idx val="12"/>
            <c:bubble3D val="0"/>
            <c:spPr>
              <a:solidFill>
                <a:srgbClr val="5C0A6F"/>
              </a:solidFill>
            </c:spPr>
            <c:extLst>
              <c:ext xmlns:c16="http://schemas.microsoft.com/office/drawing/2014/chart" uri="{C3380CC4-5D6E-409C-BE32-E72D297353CC}">
                <c16:uniqueId val="{00000019-6CA2-46B9-8D9D-1B6FCAE366AE}"/>
              </c:ext>
            </c:extLst>
          </c:dPt>
          <c:dPt>
            <c:idx val="13"/>
            <c:bubble3D val="0"/>
            <c:explosion val="4"/>
            <c:spPr>
              <a:solidFill>
                <a:srgbClr val="05283B"/>
              </a:solidFill>
            </c:spPr>
            <c:extLst>
              <c:ext xmlns:c16="http://schemas.microsoft.com/office/drawing/2014/chart" uri="{C3380CC4-5D6E-409C-BE32-E72D297353CC}">
                <c16:uniqueId val="{0000001B-6CA2-46B9-8D9D-1B6FCAE366AE}"/>
              </c:ext>
            </c:extLst>
          </c:dPt>
          <c:dLbls>
            <c:dLbl>
              <c:idx val="0"/>
              <c:layout>
                <c:manualLayout>
                  <c:x val="-2.9591699784516506E-3"/>
                  <c:y val="4.766738524311586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A2-46B9-8D9D-1B6FCAE366AE}"/>
                </c:ext>
              </c:extLst>
            </c:dLbl>
            <c:dLbl>
              <c:idx val="1"/>
              <c:layout>
                <c:manualLayout>
                  <c:x val="-2.9591699784516506E-3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A2-46B9-8D9D-1B6FCAE366AE}"/>
                </c:ext>
              </c:extLst>
            </c:dLbl>
            <c:dLbl>
              <c:idx val="2"/>
              <c:layout>
                <c:manualLayout>
                  <c:x val="0"/>
                  <c:y val="-2.3833692621557058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A2-46B9-8D9D-1B6FCAE366AE}"/>
                </c:ext>
              </c:extLst>
            </c:dLbl>
            <c:dLbl>
              <c:idx val="3"/>
              <c:layout>
                <c:manualLayout>
                  <c:x val="5.9183399569033013E-3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A2-46B9-8D9D-1B6FCAE366AE}"/>
                </c:ext>
              </c:extLst>
            </c:dLbl>
            <c:dLbl>
              <c:idx val="4"/>
              <c:layout>
                <c:manualLayout>
                  <c:x val="1.5471562081980968E-3"/>
                  <c:y val="2.868669163387636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CA2-46B9-8D9D-1B6FCAE366AE}"/>
                </c:ext>
              </c:extLst>
            </c:dLbl>
            <c:dLbl>
              <c:idx val="5"/>
              <c:layout>
                <c:manualLayout>
                  <c:x val="-1.6647748770336739E-2"/>
                  <c:y val="2.510085517964180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CA2-46B9-8D9D-1B6FCAE366AE}"/>
                </c:ext>
              </c:extLst>
            </c:dLbl>
            <c:dLbl>
              <c:idx val="6"/>
              <c:layout>
                <c:manualLayout>
                  <c:x val="-5.9183399569033013E-3"/>
                  <c:y val="2.3833692621557934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CA2-46B9-8D9D-1B6FCAE366AE}"/>
                </c:ext>
              </c:extLst>
            </c:dLbl>
            <c:dLbl>
              <c:idx val="7"/>
              <c:layout>
                <c:manualLayout>
                  <c:x val="1.356270572370286E-17"/>
                  <c:y val="-2.3833692621558805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CA2-46B9-8D9D-1B6FCAE366AE}"/>
                </c:ext>
              </c:extLst>
            </c:dLbl>
            <c:dLbl>
              <c:idx val="8"/>
              <c:layout>
                <c:manualLayout>
                  <c:x val="-1.4795849892258253E-3"/>
                  <c:y val="4.766738524311586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CA2-46B9-8D9D-1B6FCAE366AE}"/>
                </c:ext>
              </c:extLst>
            </c:dLbl>
            <c:dLbl>
              <c:idx val="9"/>
              <c:layout>
                <c:manualLayout>
                  <c:x val="-6.7813528618514302E-18"/>
                  <c:y val="-2.3833692621557934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CA2-46B9-8D9D-1B6FCAE366AE}"/>
                </c:ext>
              </c:extLst>
            </c:dLbl>
            <c:dLbl>
              <c:idx val="10"/>
              <c:layout>
                <c:manualLayout>
                  <c:x val="0"/>
                  <c:y val="4.766738524311586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CA2-46B9-8D9D-1B6FCAE366AE}"/>
                </c:ext>
              </c:extLst>
            </c:dLbl>
            <c:dLbl>
              <c:idx val="11"/>
              <c:layout>
                <c:manualLayout>
                  <c:x val="-5.9183399569033013E-3"/>
                  <c:y val="7.1501077864673792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CA2-46B9-8D9D-1B6FCAE366AE}"/>
                </c:ext>
              </c:extLst>
            </c:dLbl>
            <c:dLbl>
              <c:idx val="12"/>
              <c:layout>
                <c:manualLayout>
                  <c:x val="-4.438754967677476E-3"/>
                  <c:y val="-4.766738524311586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CA2-46B9-8D9D-1B6FCAE366AE}"/>
                </c:ext>
              </c:extLst>
            </c:dLbl>
            <c:dLbl>
              <c:idx val="13"/>
              <c:layout>
                <c:manualLayout>
                  <c:x val="-3.1194508745430671E-2"/>
                  <c:y val="8.35259896908613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6046159667045"/>
                      <c:h val="0.123783074400177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6CA2-46B9-8D9D-1B6FCAE366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anchor="ctr" anchorCtr="1"/>
              <a:lstStyle/>
              <a:p>
                <a:pPr>
                  <a:defRPr sz="850" baseline="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,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Taul1!$A$2:$A$15</c:f>
              <c:strCache>
                <c:ptCount val="14"/>
                <c:pt idx="0">
                  <c:v>Kiina</c:v>
                </c:pt>
                <c:pt idx="1">
                  <c:v>Intia</c:v>
                </c:pt>
                <c:pt idx="2">
                  <c:v>Yhdysvallat</c:v>
                </c:pt>
                <c:pt idx="3">
                  <c:v>Puola</c:v>
                </c:pt>
                <c:pt idx="4">
                  <c:v>Saksa</c:v>
                </c:pt>
                <c:pt idx="5">
                  <c:v>Ruotsi</c:v>
                </c:pt>
                <c:pt idx="6">
                  <c:v>Meksiko</c:v>
                </c:pt>
                <c:pt idx="7">
                  <c:v>Ranska</c:v>
                </c:pt>
                <c:pt idx="8">
                  <c:v>Iso-Britannia</c:v>
                </c:pt>
                <c:pt idx="9">
                  <c:v>Norja</c:v>
                </c:pt>
                <c:pt idx="10">
                  <c:v>Venäjä</c:v>
                </c:pt>
                <c:pt idx="11">
                  <c:v>Brasilia</c:v>
                </c:pt>
                <c:pt idx="12">
                  <c:v>Italia</c:v>
                </c:pt>
                <c:pt idx="13">
                  <c:v>Muut maat</c:v>
                </c:pt>
              </c:strCache>
            </c:strRef>
          </c:cat>
          <c:val>
            <c:numRef>
              <c:f>Taul1!$B$2:$B$15</c:f>
              <c:numCache>
                <c:formatCode>#,##0</c:formatCode>
                <c:ptCount val="14"/>
                <c:pt idx="0">
                  <c:v>47703</c:v>
                </c:pt>
                <c:pt idx="1">
                  <c:v>31478</c:v>
                </c:pt>
                <c:pt idx="2">
                  <c:v>24584</c:v>
                </c:pt>
                <c:pt idx="3">
                  <c:v>19426</c:v>
                </c:pt>
                <c:pt idx="4">
                  <c:v>16774</c:v>
                </c:pt>
                <c:pt idx="5">
                  <c:v>14901</c:v>
                </c:pt>
                <c:pt idx="6">
                  <c:v>13600</c:v>
                </c:pt>
                <c:pt idx="7">
                  <c:v>9973</c:v>
                </c:pt>
                <c:pt idx="8">
                  <c:v>7625</c:v>
                </c:pt>
                <c:pt idx="9">
                  <c:v>7582</c:v>
                </c:pt>
                <c:pt idx="10">
                  <c:v>7330</c:v>
                </c:pt>
                <c:pt idx="11">
                  <c:v>6302</c:v>
                </c:pt>
                <c:pt idx="12">
                  <c:v>6045</c:v>
                </c:pt>
                <c:pt idx="13">
                  <c:v>84632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6CA2-46B9-8D9D-1B6FCAE366A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403541862351988E-2"/>
          <c:y val="5.4502466874448915E-2"/>
          <c:w val="0.89992105254298349"/>
          <c:h val="0.75536511728124778"/>
        </c:manualLayout>
      </c:layout>
      <c:barChart>
        <c:barDir val="col"/>
        <c:grouping val="clustered"/>
        <c:varyColors val="0"/>
        <c:ser>
          <c:idx val="4"/>
          <c:order val="0"/>
          <c:tx>
            <c:strRef>
              <c:f>Sheet1!$B$1</c:f>
              <c:strCache>
                <c:ptCount val="1"/>
                <c:pt idx="0">
                  <c:v>Toteutunut eläköityminen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3081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</c:numCache>
            </c:num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3506</c:v>
                </c:pt>
                <c:pt idx="1">
                  <c:v>3893</c:v>
                </c:pt>
                <c:pt idx="2">
                  <c:v>4263</c:v>
                </c:pt>
                <c:pt idx="3">
                  <c:v>4416</c:v>
                </c:pt>
                <c:pt idx="4">
                  <c:v>4508</c:v>
                </c:pt>
                <c:pt idx="5">
                  <c:v>4964</c:v>
                </c:pt>
                <c:pt idx="6">
                  <c:v>4828</c:v>
                </c:pt>
                <c:pt idx="7">
                  <c:v>5279</c:v>
                </c:pt>
                <c:pt idx="8">
                  <c:v>6241</c:v>
                </c:pt>
                <c:pt idx="9">
                  <c:v>6506</c:v>
                </c:pt>
                <c:pt idx="10">
                  <c:v>5305</c:v>
                </c:pt>
                <c:pt idx="11">
                  <c:v>4932</c:v>
                </c:pt>
                <c:pt idx="12">
                  <c:v>5355</c:v>
                </c:pt>
                <c:pt idx="13">
                  <c:v>5625</c:v>
                </c:pt>
                <c:pt idx="14">
                  <c:v>5242</c:v>
                </c:pt>
                <c:pt idx="15">
                  <c:v>5516</c:v>
                </c:pt>
                <c:pt idx="16">
                  <c:v>5806</c:v>
                </c:pt>
                <c:pt idx="17">
                  <c:v>5561</c:v>
                </c:pt>
                <c:pt idx="18">
                  <c:v>5090</c:v>
                </c:pt>
                <c:pt idx="19">
                  <c:v>5012</c:v>
                </c:pt>
                <c:pt idx="20">
                  <c:v>5101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55-4FB8-A6F0-919097D65BBF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Arvioitu eläköityminen</c:v>
                </c:pt>
              </c:strCache>
            </c:strRef>
          </c:tx>
          <c:spPr>
            <a:solidFill>
              <a:schemeClr val="accent6"/>
            </a:solidFill>
            <a:ln w="13081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</c:numCache>
            </c:numRef>
          </c:cat>
          <c:val>
            <c:numRef>
              <c:f>Sheet1!$C$2:$C$32</c:f>
              <c:numCache>
                <c:formatCode>General</c:formatCode>
                <c:ptCount val="31"/>
                <c:pt idx="21">
                  <c:v>5627</c:v>
                </c:pt>
                <c:pt idx="22">
                  <c:v>6055</c:v>
                </c:pt>
                <c:pt idx="23">
                  <c:v>6645</c:v>
                </c:pt>
                <c:pt idx="24">
                  <c:v>7036</c:v>
                </c:pt>
                <c:pt idx="25">
                  <c:v>7298</c:v>
                </c:pt>
                <c:pt idx="26">
                  <c:v>7479</c:v>
                </c:pt>
                <c:pt idx="27">
                  <c:v>7581</c:v>
                </c:pt>
                <c:pt idx="28">
                  <c:v>7799</c:v>
                </c:pt>
                <c:pt idx="29">
                  <c:v>7791</c:v>
                </c:pt>
                <c:pt idx="30">
                  <c:v>7805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55-4FB8-A6F0-919097D65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416761432"/>
        <c:axId val="416761824"/>
      </c:barChart>
      <c:lineChart>
        <c:grouping val="standard"/>
        <c:varyColors val="0"/>
        <c:ser>
          <c:idx val="1"/>
          <c:order val="2"/>
          <c:tx>
            <c:strRef>
              <c:f>Sheet1!$D$1</c:f>
              <c:strCache>
                <c:ptCount val="1"/>
              </c:strCache>
            </c:strRef>
          </c:tx>
          <c:spPr>
            <a:ln w="39244">
              <a:solidFill>
                <a:srgbClr val="000000"/>
              </a:solidFill>
              <a:prstDash val="solid"/>
            </a:ln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</c:numCache>
            </c:numRef>
          </c:cat>
          <c:val>
            <c:numRef>
              <c:f>Sheet1!$D$2:$D$32</c:f>
              <c:numCache>
                <c:formatCode>General</c:formatCode>
                <c:ptCount val="31"/>
                <c:pt idx="0">
                  <c:v>1720</c:v>
                </c:pt>
                <c:pt idx="1">
                  <c:v>1868</c:v>
                </c:pt>
                <c:pt idx="2">
                  <c:v>2061</c:v>
                </c:pt>
                <c:pt idx="3">
                  <c:v>2124</c:v>
                </c:pt>
                <c:pt idx="4">
                  <c:v>2230</c:v>
                </c:pt>
                <c:pt idx="5">
                  <c:v>2454</c:v>
                </c:pt>
                <c:pt idx="6">
                  <c:v>2297</c:v>
                </c:pt>
                <c:pt idx="7">
                  <c:v>2526</c:v>
                </c:pt>
                <c:pt idx="8">
                  <c:v>3030</c:v>
                </c:pt>
                <c:pt idx="9">
                  <c:v>3113</c:v>
                </c:pt>
                <c:pt idx="10">
                  <c:v>2237</c:v>
                </c:pt>
                <c:pt idx="11">
                  <c:v>2078</c:v>
                </c:pt>
                <c:pt idx="12">
                  <c:v>2077</c:v>
                </c:pt>
                <c:pt idx="13">
                  <c:v>2384</c:v>
                </c:pt>
                <c:pt idx="14">
                  <c:v>2233</c:v>
                </c:pt>
                <c:pt idx="15">
                  <c:v>2312</c:v>
                </c:pt>
                <c:pt idx="16">
                  <c:v>2369</c:v>
                </c:pt>
                <c:pt idx="17">
                  <c:v>2287</c:v>
                </c:pt>
                <c:pt idx="18">
                  <c:v>1977</c:v>
                </c:pt>
                <c:pt idx="19">
                  <c:v>1848</c:v>
                </c:pt>
                <c:pt idx="20">
                  <c:v>1821</c:v>
                </c:pt>
                <c:pt idx="21">
                  <c:v>2068</c:v>
                </c:pt>
                <c:pt idx="22">
                  <c:v>2216</c:v>
                </c:pt>
                <c:pt idx="23">
                  <c:v>2416</c:v>
                </c:pt>
                <c:pt idx="24">
                  <c:v>2544</c:v>
                </c:pt>
                <c:pt idx="25">
                  <c:v>2582</c:v>
                </c:pt>
                <c:pt idx="26">
                  <c:v>2623</c:v>
                </c:pt>
                <c:pt idx="27">
                  <c:v>2664</c:v>
                </c:pt>
                <c:pt idx="28">
                  <c:v>2621</c:v>
                </c:pt>
                <c:pt idx="29">
                  <c:v>2565</c:v>
                </c:pt>
                <c:pt idx="30">
                  <c:v>2519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55-4FB8-A6F0-919097D65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6761432"/>
        <c:axId val="416761824"/>
      </c:lineChart>
      <c:catAx>
        <c:axId val="416761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27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416761824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416761824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27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Univers 45 Light"/>
                <a:cs typeface="Univers 45 Light"/>
              </a:defRPr>
            </a:pPr>
            <a:endParaRPr lang="fi-FI"/>
          </a:p>
        </c:txPr>
        <c:crossAx val="416761432"/>
        <c:crosses val="autoZero"/>
        <c:crossBetween val="between"/>
      </c:valAx>
      <c:spPr>
        <a:noFill/>
        <a:ln w="13081">
          <a:solidFill>
            <a:schemeClr val="tx1"/>
          </a:solidFill>
          <a:prstDash val="solid"/>
        </a:ln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9.6536684333300551E-2"/>
          <c:y val="0.91148207420592064"/>
          <c:w val="0.87866552285436306"/>
          <c:h val="8.7677725118483416E-2"/>
        </c:manualLayout>
      </c:layout>
      <c:overlay val="0"/>
      <c:spPr>
        <a:solidFill>
          <a:schemeClr val="bg1"/>
        </a:solidFill>
        <a:ln w="3270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5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885228189234294E-2"/>
          <c:y val="2.4742948211505619E-2"/>
          <c:w val="0.90742822468411055"/>
          <c:h val="0.78827131438467912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Sheet1!$B$1</c:f>
              <c:strCache>
                <c:ptCount val="1"/>
                <c:pt idx="0">
                  <c:v>Kone- ja metallituoteteollisuus </c:v>
                </c:pt>
              </c:strCache>
            </c:strRef>
          </c:tx>
          <c:spPr>
            <a:solidFill>
              <a:schemeClr val="accent1"/>
            </a:solidFill>
            <a:ln w="1262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</c:numCache>
            </c:num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1171</c:v>
                </c:pt>
                <c:pt idx="1">
                  <c:v>1290</c:v>
                </c:pt>
                <c:pt idx="2">
                  <c:v>1419</c:v>
                </c:pt>
                <c:pt idx="3">
                  <c:v>1505</c:v>
                </c:pt>
                <c:pt idx="4">
                  <c:v>1642</c:v>
                </c:pt>
                <c:pt idx="5">
                  <c:v>1816</c:v>
                </c:pt>
                <c:pt idx="6">
                  <c:v>1671</c:v>
                </c:pt>
                <c:pt idx="7">
                  <c:v>1871</c:v>
                </c:pt>
                <c:pt idx="8">
                  <c:v>2309</c:v>
                </c:pt>
                <c:pt idx="9">
                  <c:v>2391</c:v>
                </c:pt>
                <c:pt idx="10">
                  <c:v>1747</c:v>
                </c:pt>
                <c:pt idx="11">
                  <c:v>1561</c:v>
                </c:pt>
                <c:pt idx="12">
                  <c:v>1543</c:v>
                </c:pt>
                <c:pt idx="13">
                  <c:v>1752</c:v>
                </c:pt>
                <c:pt idx="14">
                  <c:v>1664</c:v>
                </c:pt>
                <c:pt idx="15">
                  <c:v>1737</c:v>
                </c:pt>
                <c:pt idx="16">
                  <c:v>1802</c:v>
                </c:pt>
                <c:pt idx="17">
                  <c:v>1738</c:v>
                </c:pt>
                <c:pt idx="18">
                  <c:v>1458</c:v>
                </c:pt>
                <c:pt idx="19">
                  <c:v>1376</c:v>
                </c:pt>
                <c:pt idx="20">
                  <c:v>1414</c:v>
                </c:pt>
                <c:pt idx="21">
                  <c:v>1590</c:v>
                </c:pt>
                <c:pt idx="22">
                  <c:v>1676</c:v>
                </c:pt>
                <c:pt idx="23">
                  <c:v>1828</c:v>
                </c:pt>
                <c:pt idx="24">
                  <c:v>1933</c:v>
                </c:pt>
                <c:pt idx="25">
                  <c:v>1956</c:v>
                </c:pt>
                <c:pt idx="26">
                  <c:v>1980</c:v>
                </c:pt>
                <c:pt idx="27">
                  <c:v>1998</c:v>
                </c:pt>
                <c:pt idx="28">
                  <c:v>1978</c:v>
                </c:pt>
                <c:pt idx="29">
                  <c:v>1916</c:v>
                </c:pt>
                <c:pt idx="30">
                  <c:v>1863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17-421C-92EF-694520C76914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Metallien jalostus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262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</c:numCache>
            </c:numRef>
          </c:cat>
          <c:val>
            <c:numRef>
              <c:f>Sheet1!$C$2:$C$32</c:f>
              <c:numCache>
                <c:formatCode>General</c:formatCode>
                <c:ptCount val="31"/>
                <c:pt idx="0">
                  <c:v>184</c:v>
                </c:pt>
                <c:pt idx="1">
                  <c:v>199</c:v>
                </c:pt>
                <c:pt idx="2">
                  <c:v>224</c:v>
                </c:pt>
                <c:pt idx="3">
                  <c:v>238</c:v>
                </c:pt>
                <c:pt idx="4">
                  <c:v>220</c:v>
                </c:pt>
                <c:pt idx="5">
                  <c:v>252</c:v>
                </c:pt>
                <c:pt idx="6">
                  <c:v>271</c:v>
                </c:pt>
                <c:pt idx="7">
                  <c:v>268</c:v>
                </c:pt>
                <c:pt idx="8">
                  <c:v>303</c:v>
                </c:pt>
                <c:pt idx="9">
                  <c:v>296</c:v>
                </c:pt>
                <c:pt idx="10">
                  <c:v>228</c:v>
                </c:pt>
                <c:pt idx="11">
                  <c:v>227</c:v>
                </c:pt>
                <c:pt idx="12">
                  <c:v>264</c:v>
                </c:pt>
                <c:pt idx="13">
                  <c:v>266</c:v>
                </c:pt>
                <c:pt idx="14">
                  <c:v>247</c:v>
                </c:pt>
                <c:pt idx="15">
                  <c:v>258</c:v>
                </c:pt>
                <c:pt idx="16">
                  <c:v>245</c:v>
                </c:pt>
                <c:pt idx="17">
                  <c:v>247</c:v>
                </c:pt>
                <c:pt idx="18">
                  <c:v>232</c:v>
                </c:pt>
                <c:pt idx="19">
                  <c:v>199</c:v>
                </c:pt>
                <c:pt idx="20">
                  <c:v>178</c:v>
                </c:pt>
                <c:pt idx="21">
                  <c:v>219</c:v>
                </c:pt>
                <c:pt idx="22">
                  <c:v>247</c:v>
                </c:pt>
                <c:pt idx="23">
                  <c:v>269</c:v>
                </c:pt>
                <c:pt idx="24">
                  <c:v>273</c:v>
                </c:pt>
                <c:pt idx="25">
                  <c:v>268</c:v>
                </c:pt>
                <c:pt idx="26">
                  <c:v>282</c:v>
                </c:pt>
                <c:pt idx="27">
                  <c:v>294</c:v>
                </c:pt>
                <c:pt idx="28">
                  <c:v>278</c:v>
                </c:pt>
                <c:pt idx="29">
                  <c:v>280</c:v>
                </c:pt>
                <c:pt idx="30">
                  <c:v>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17-421C-92EF-694520C76914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Elektroniikka- ja sähköteollisuus </c:v>
                </c:pt>
              </c:strCache>
            </c:strRef>
          </c:tx>
          <c:spPr>
            <a:solidFill>
              <a:schemeClr val="accent2"/>
            </a:solidFill>
            <a:ln w="1262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</c:numCache>
            </c:numRef>
          </c:cat>
          <c:val>
            <c:numRef>
              <c:f>Sheet1!$D$2:$D$32</c:f>
              <c:numCache>
                <c:formatCode>General</c:formatCode>
                <c:ptCount val="31"/>
                <c:pt idx="0">
                  <c:v>365</c:v>
                </c:pt>
                <c:pt idx="1">
                  <c:v>379</c:v>
                </c:pt>
                <c:pt idx="2">
                  <c:v>418</c:v>
                </c:pt>
                <c:pt idx="3">
                  <c:v>381</c:v>
                </c:pt>
                <c:pt idx="4">
                  <c:v>368</c:v>
                </c:pt>
                <c:pt idx="5">
                  <c:v>386</c:v>
                </c:pt>
                <c:pt idx="6">
                  <c:v>355</c:v>
                </c:pt>
                <c:pt idx="7">
                  <c:v>387</c:v>
                </c:pt>
                <c:pt idx="8">
                  <c:v>418</c:v>
                </c:pt>
                <c:pt idx="9">
                  <c:v>426</c:v>
                </c:pt>
                <c:pt idx="10">
                  <c:v>262</c:v>
                </c:pt>
                <c:pt idx="11">
                  <c:v>290</c:v>
                </c:pt>
                <c:pt idx="12">
                  <c:v>270</c:v>
                </c:pt>
                <c:pt idx="13">
                  <c:v>366</c:v>
                </c:pt>
                <c:pt idx="14">
                  <c:v>322</c:v>
                </c:pt>
                <c:pt idx="15">
                  <c:v>317</c:v>
                </c:pt>
                <c:pt idx="16">
                  <c:v>322</c:v>
                </c:pt>
                <c:pt idx="17">
                  <c:v>302</c:v>
                </c:pt>
                <c:pt idx="18">
                  <c:v>287</c:v>
                </c:pt>
                <c:pt idx="19">
                  <c:v>273</c:v>
                </c:pt>
                <c:pt idx="20">
                  <c:v>229</c:v>
                </c:pt>
                <c:pt idx="21">
                  <c:v>259</c:v>
                </c:pt>
                <c:pt idx="22">
                  <c:v>293</c:v>
                </c:pt>
                <c:pt idx="23">
                  <c:v>319</c:v>
                </c:pt>
                <c:pt idx="24">
                  <c:v>338</c:v>
                </c:pt>
                <c:pt idx="25">
                  <c:v>359</c:v>
                </c:pt>
                <c:pt idx="26">
                  <c:v>361</c:v>
                </c:pt>
                <c:pt idx="27">
                  <c:v>373</c:v>
                </c:pt>
                <c:pt idx="28">
                  <c:v>364</c:v>
                </c:pt>
                <c:pt idx="29">
                  <c:v>369</c:v>
                </c:pt>
                <c:pt idx="30">
                  <c:v>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17-421C-92EF-694520C76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416762608"/>
        <c:axId val="416763000"/>
      </c:barChart>
      <c:catAx>
        <c:axId val="416762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5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41676300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416763000"/>
        <c:scaling>
          <c:orientation val="minMax"/>
          <c:max val="350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5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Univers 45 Light"/>
                <a:cs typeface="Univers 45 Light"/>
              </a:defRPr>
            </a:pPr>
            <a:endParaRPr lang="fi-FI"/>
          </a:p>
        </c:txPr>
        <c:crossAx val="416762608"/>
        <c:crosses val="autoZero"/>
        <c:crossBetween val="between"/>
      </c:valAx>
      <c:spPr>
        <a:noFill/>
        <a:ln w="1262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7.4938662455655905E-2"/>
          <c:y val="0.88514756323370913"/>
          <c:w val="0.90823909726739438"/>
          <c:h val="0.11485243676629089"/>
        </c:manualLayout>
      </c:layout>
      <c:overlay val="0"/>
      <c:spPr>
        <a:solidFill>
          <a:schemeClr val="bg1"/>
        </a:solidFill>
        <a:ln w="3155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3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218802195180148E-2"/>
          <c:y val="1.6330494227620344E-2"/>
          <c:w val="0.9005323311858745"/>
          <c:h val="0.97060511039028341"/>
        </c:manualLayout>
      </c:layout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Henkilöstön määrä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FF00B8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4D-4EF8-9BFA-E573CDAFC50A}"/>
              </c:ext>
            </c:extLst>
          </c:dPt>
          <c:dPt>
            <c:idx val="1"/>
            <c:bubble3D val="0"/>
            <c:spPr>
              <a:solidFill>
                <a:srgbClr val="FF805C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4D-4EF8-9BFA-E573CDAFC50A}"/>
              </c:ext>
            </c:extLst>
          </c:dPt>
          <c:dPt>
            <c:idx val="2"/>
            <c:bubble3D val="0"/>
            <c:spPr>
              <a:solidFill>
                <a:srgbClr val="0F78B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4D-4EF8-9BFA-E573CDAFC50A}"/>
              </c:ext>
            </c:extLst>
          </c:dPt>
          <c:dPt>
            <c:idx val="3"/>
            <c:bubble3D val="0"/>
            <c:spPr>
              <a:solidFill>
                <a:srgbClr val="85E869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E4D-4EF8-9BFA-E573CDAFC50A}"/>
              </c:ext>
            </c:extLst>
          </c:dPt>
          <c:dPt>
            <c:idx val="13"/>
            <c:bubble3D val="0"/>
            <c:explosion val="4"/>
            <c:extLst>
              <c:ext xmlns:c16="http://schemas.microsoft.com/office/drawing/2014/chart" uri="{C3380CC4-5D6E-409C-BE32-E72D297353CC}">
                <c16:uniqueId val="{00000008-AE4D-4EF8-9BFA-E573CDAFC50A}"/>
              </c:ext>
            </c:extLst>
          </c:dPt>
          <c:dLbls>
            <c:dLbl>
              <c:idx val="0"/>
              <c:layout>
                <c:manualLayout>
                  <c:x val="-0.20355801181012811"/>
                  <c:y val="0.12361607377916445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pPr>
                    <a:fld id="{DA751600-DCAF-4043-AF05-20C9E2E422E4}" type="VALUE">
                      <a:rPr lang="en-US" sz="800" smtClean="0"/>
                      <a:pPr>
                        <a:defRPr sz="8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pPr>
                      <a:t>[ARVO]</a:t>
                    </a:fld>
                    <a:endParaRPr lang="en-US" sz="800"/>
                  </a:p>
                  <a:p>
                    <a:pPr>
                      <a:defRPr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pPr>
                    <a:r>
                      <a:rPr lang="en-US" sz="800"/>
                      <a:t>40%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567697043767007"/>
                      <c:h val="0.184071025147132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E4D-4EF8-9BFA-E573CDAFC50A}"/>
                </c:ext>
              </c:extLst>
            </c:dLbl>
            <c:dLbl>
              <c:idx val="1"/>
              <c:layout>
                <c:manualLayout>
                  <c:x val="-8.1235056745098469E-2"/>
                  <c:y val="-0.11608013651316906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pPr>
                    <a:fld id="{5D927B02-48E4-459A-95EA-8EA3062FA7FD}" type="VALUE">
                      <a:rPr lang="en-US" sz="800" smtClean="0"/>
                      <a:pPr>
                        <a:defRPr sz="8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pPr>
                      <a:t>[ARVO]</a:t>
                    </a:fld>
                    <a:endParaRPr lang="en-US" sz="800"/>
                  </a:p>
                  <a:p>
                    <a:pPr>
                      <a:defRPr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pPr>
                    <a:r>
                      <a:rPr lang="en-US" sz="800"/>
                      <a:t>16%</a:t>
                    </a:r>
                  </a:p>
                  <a:p>
                    <a:pPr>
                      <a:defRPr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pPr>
                    <a:endParaRPr lang="fi-FI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652521560669649"/>
                      <c:h val="0.184071025147132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E4D-4EF8-9BFA-E573CDAFC50A}"/>
                </c:ext>
              </c:extLst>
            </c:dLbl>
            <c:dLbl>
              <c:idx val="2"/>
              <c:layout>
                <c:manualLayout>
                  <c:x val="0.17336306092330397"/>
                  <c:y val="-0.20331882316673686"/>
                </c:manualLayout>
              </c:layout>
              <c:tx>
                <c:rich>
                  <a:bodyPr/>
                  <a:lstStyle/>
                  <a:p>
                    <a:fld id="{7ED9B655-77AF-4FC4-B333-6B3FF61E407F}" type="VALUE">
                      <a:rPr lang="en-US" smtClean="0"/>
                      <a:pPr/>
                      <a:t>[ARVO]</a:t>
                    </a:fld>
                    <a:endParaRPr lang="en-US"/>
                  </a:p>
                  <a:p>
                    <a:r>
                      <a:rPr lang="en-US"/>
                      <a:t>16%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940460268413041"/>
                      <c:h val="0.184071025147132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E4D-4EF8-9BFA-E573CDAFC50A}"/>
                </c:ext>
              </c:extLst>
            </c:dLbl>
            <c:dLbl>
              <c:idx val="3"/>
              <c:layout>
                <c:manualLayout>
                  <c:x val="0.16576198900702019"/>
                  <c:y val="0.15229932562921736"/>
                </c:manualLayout>
              </c:layout>
              <c:tx>
                <c:rich>
                  <a:bodyPr/>
                  <a:lstStyle/>
                  <a:p>
                    <a:fld id="{59225445-B48D-4151-8737-7874716D5C54}" type="VALUE">
                      <a:rPr lang="en-US" smtClean="0"/>
                      <a:pPr/>
                      <a:t>[ARVO]</a:t>
                    </a:fld>
                    <a:endParaRPr lang="en-US"/>
                  </a:p>
                  <a:p>
                    <a:r>
                      <a:rPr lang="en-US"/>
                      <a:t>28%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267725333513915"/>
                      <c:h val="0.1801859889940873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E4D-4EF8-9BFA-E573CDAFC5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aseline="0">
                    <a:solidFill>
                      <a:schemeClr val="tx1"/>
                    </a:solidFill>
                    <a:latin typeface="Verdana" panose="020B060403050404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Taul1!$A$2:$A$5</c:f>
              <c:strCache>
                <c:ptCount val="4"/>
                <c:pt idx="0">
                  <c:v>1-249</c:v>
                </c:pt>
                <c:pt idx="1">
                  <c:v>250-499</c:v>
                </c:pt>
                <c:pt idx="2">
                  <c:v>500-999</c:v>
                </c:pt>
                <c:pt idx="3">
                  <c:v>1000-</c:v>
                </c:pt>
              </c:strCache>
            </c:strRef>
          </c:cat>
          <c:val>
            <c:numRef>
              <c:f>Taul1!$B$2:$B$5</c:f>
              <c:numCache>
                <c:formatCode>#,##0</c:formatCode>
                <c:ptCount val="4"/>
                <c:pt idx="0">
                  <c:v>80482</c:v>
                </c:pt>
                <c:pt idx="1">
                  <c:v>31515</c:v>
                </c:pt>
                <c:pt idx="2">
                  <c:v>31236</c:v>
                </c:pt>
                <c:pt idx="3">
                  <c:v>55658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E4D-4EF8-9BFA-E573CDAFC50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 marL="0" algn="l" defTabSz="914069" rtl="0" eaLnBrk="1" latinLnBrk="0" hangingPunct="1">
        <a:defRPr lang="fi-FI" sz="1200" b="1" kern="0">
          <a:solidFill>
            <a:srgbClr val="002664"/>
          </a:solidFill>
          <a:latin typeface="+mn-lt"/>
          <a:ea typeface="ＭＳ Ｐゴシック" pitchFamily="-128" charset="-128"/>
          <a:cs typeface="Arial Unicode MS"/>
        </a:defRPr>
      </a:pPr>
      <a:endParaRPr lang="fi-FI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063535265002992E-2"/>
          <c:y val="1.9424747012697172E-2"/>
          <c:w val="0.88948542243392692"/>
          <c:h val="0.96751091192375105"/>
        </c:manualLayout>
      </c:layout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Yritysten määrä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FF00B8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54-431A-84D5-E4D7277C4D3D}"/>
              </c:ext>
            </c:extLst>
          </c:dPt>
          <c:dPt>
            <c:idx val="1"/>
            <c:bubble3D val="0"/>
            <c:explosion val="12"/>
            <c:spPr>
              <a:solidFill>
                <a:srgbClr val="FF805C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54-431A-84D5-E4D7277C4D3D}"/>
              </c:ext>
            </c:extLst>
          </c:dPt>
          <c:dPt>
            <c:idx val="2"/>
            <c:bubble3D val="0"/>
            <c:explosion val="4"/>
            <c:spPr>
              <a:solidFill>
                <a:srgbClr val="0F78B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54-431A-84D5-E4D7277C4D3D}"/>
              </c:ext>
            </c:extLst>
          </c:dPt>
          <c:dPt>
            <c:idx val="3"/>
            <c:bubble3D val="0"/>
            <c:spPr>
              <a:solidFill>
                <a:srgbClr val="85E869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254-431A-84D5-E4D7277C4D3D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8-4254-431A-84D5-E4D7277C4D3D}"/>
              </c:ext>
            </c:extLst>
          </c:dPt>
          <c:dLbls>
            <c:dLbl>
              <c:idx val="0"/>
              <c:layout>
                <c:manualLayout>
                  <c:x val="-0.27836274891192475"/>
                  <c:y val="-0.21726815318578432"/>
                </c:manualLayout>
              </c:layout>
              <c:tx>
                <c:rich>
                  <a:bodyPr anchorCtr="0"/>
                  <a:lstStyle/>
                  <a:p>
                    <a:pPr algn="ctr" rtl="0">
                      <a:defRPr lang="fi-FI" sz="800" b="1" i="0" u="none" strike="noStrike" kern="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r>
                      <a:rPr lang="en-US" sz="800" b="1" i="0" u="none" strike="noStrike" kern="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rPr>
                      <a:t>1 620</a:t>
                    </a:r>
                  </a:p>
                  <a:p>
                    <a:pPr algn="ctr" rtl="0">
                      <a:defRPr lang="fi-FI" sz="800" b="1" i="0" u="none" strike="noStrike" kern="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r>
                      <a:rPr lang="en-US" sz="800" b="1" i="0" u="none" strike="noStrike" kern="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rPr>
                      <a:t>91% </a:t>
                    </a:r>
                  </a:p>
                </c:rich>
              </c:tx>
              <c:numFmt formatCode="0.00%" sourceLinked="0"/>
              <c:spPr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649662573503725"/>
                      <c:h val="0.28250009896346095"/>
                    </c:manualLayout>
                  </c15:layout>
                  <c15:showDataLabelsRange val="1"/>
                </c:ext>
                <c:ext xmlns:c16="http://schemas.microsoft.com/office/drawing/2014/chart" uri="{C3380CC4-5D6E-409C-BE32-E72D297353CC}">
                  <c16:uniqueId val="{00000001-4254-431A-84D5-E4D7277C4D3D}"/>
                </c:ext>
              </c:extLst>
            </c:dLbl>
            <c:dLbl>
              <c:idx val="1"/>
              <c:tx>
                <c:rich>
                  <a:bodyPr anchorCtr="0"/>
                  <a:lstStyle/>
                  <a:p>
                    <a:pPr algn="ctr" rtl="0">
                      <a:defRPr lang="fi-FI" sz="800" b="1" i="0" u="none" strike="noStrike" kern="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r>
                      <a:rPr lang="en-US"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</a:rPr>
                      <a:t>90</a:t>
                    </a:r>
                  </a:p>
                  <a:p>
                    <a:pPr algn="ctr" rtl="0">
                      <a:defRPr lang="fi-FI" sz="800" b="1" i="0" u="none" strike="noStrike" kern="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r>
                      <a:rPr lang="en-US"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</a:rPr>
                      <a:t>5%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 kpl  </c:separator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3-4254-431A-84D5-E4D7277C4D3D}"/>
                </c:ext>
              </c:extLst>
            </c:dLbl>
            <c:dLbl>
              <c:idx val="2"/>
              <c:layout>
                <c:manualLayout>
                  <c:x val="5.511735325812351E-2"/>
                  <c:y val="0"/>
                </c:manualLayout>
              </c:layout>
              <c:tx>
                <c:rich>
                  <a:bodyPr anchorCtr="0"/>
                  <a:lstStyle/>
                  <a:p>
                    <a:pPr algn="ctr" rtl="0">
                      <a:defRPr lang="fi-FI" sz="800" b="1" i="0" u="none" strike="noStrike" kern="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r>
                      <a:rPr lang="en-US"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</a:rPr>
                      <a:t>46</a:t>
                    </a:r>
                  </a:p>
                  <a:p>
                    <a:pPr algn="ctr" rtl="0">
                      <a:defRPr lang="fi-FI" sz="800" b="1" i="0" u="none" strike="noStrike" kern="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r>
                      <a:rPr lang="en-US"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</a:rPr>
                      <a:t>3%</a:t>
                    </a:r>
                  </a:p>
                  <a:p>
                    <a:pPr algn="ctr" rtl="0">
                      <a:defRPr lang="fi-FI" sz="800" b="1" i="0" u="none" strike="noStrike" kern="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endParaRPr lang="en-US" sz="800" baseline="0">
                      <a:solidFill>
                        <a:schemeClr val="tx1"/>
                      </a:solidFill>
                      <a:latin typeface="Verdana" panose="020B0604030504040204" pitchFamily="34" charset="0"/>
                    </a:endParaRP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 kpl 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235207844925833"/>
                      <c:h val="0.14471234605345754"/>
                    </c:manualLayout>
                  </c15:layout>
                  <c15:showDataLabelsRange val="1"/>
                </c:ext>
                <c:ext xmlns:c16="http://schemas.microsoft.com/office/drawing/2014/chart" uri="{C3380CC4-5D6E-409C-BE32-E72D297353CC}">
                  <c16:uniqueId val="{00000005-4254-431A-84D5-E4D7277C4D3D}"/>
                </c:ext>
              </c:extLst>
            </c:dLbl>
            <c:dLbl>
              <c:idx val="3"/>
              <c:layout>
                <c:manualLayout>
                  <c:x val="2.3383326797122534E-2"/>
                  <c:y val="8.6406654135971053E-2"/>
                </c:manualLayout>
              </c:layout>
              <c:tx>
                <c:rich>
                  <a:bodyPr anchorCtr="0"/>
                  <a:lstStyle/>
                  <a:p>
                    <a:pPr algn="ctr" rtl="0">
                      <a:defRPr lang="fi-FI" sz="800" b="1" i="0" u="none" strike="noStrike" kern="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r>
                      <a:rPr lang="en-US"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</a:rPr>
                      <a:t>24</a:t>
                    </a:r>
                  </a:p>
                  <a:p>
                    <a:pPr algn="ctr" rtl="0">
                      <a:defRPr lang="fi-FI" sz="800" b="1" i="0" u="none" strike="noStrike" kern="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r>
                      <a:rPr lang="en-US"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</a:rPr>
                      <a:t>1%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 kpl 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241601758280143"/>
                      <c:h val="0.13106919013725157"/>
                    </c:manualLayout>
                  </c15:layout>
                  <c15:showDataLabelsRange val="1"/>
                </c:ext>
                <c:ext xmlns:c16="http://schemas.microsoft.com/office/drawing/2014/chart" uri="{C3380CC4-5D6E-409C-BE32-E72D297353CC}">
                  <c16:uniqueId val="{00000007-4254-431A-84D5-E4D7277C4D3D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fi-FI" sz="800" b="1" i="0" u="none" strike="noStrike" kern="0" baseline="0">
                    <a:solidFill>
                      <a:srgbClr val="002664"/>
                    </a:solidFill>
                    <a:latin typeface="Verdana" panose="020B0604030504040204" pitchFamily="34" charset="0"/>
                    <a:ea typeface="ＭＳ Ｐゴシック" pitchFamily="-128" charset="-128"/>
                    <a:cs typeface="Arial Unicode MS"/>
                  </a:defRPr>
                </a:pPr>
                <a:endParaRPr lang="fi-FI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 kpl 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Taul1!$A$2:$A$5</c:f>
              <c:strCache>
                <c:ptCount val="4"/>
                <c:pt idx="0">
                  <c:v>1-249</c:v>
                </c:pt>
                <c:pt idx="1">
                  <c:v>250-499</c:v>
                </c:pt>
                <c:pt idx="2">
                  <c:v>500-999</c:v>
                </c:pt>
                <c:pt idx="3">
                  <c:v>1000-</c:v>
                </c:pt>
              </c:strCache>
            </c:strRef>
          </c:cat>
          <c:val>
            <c:numRef>
              <c:f>Taul1!$B$2:$B$5</c:f>
              <c:numCache>
                <c:formatCode>#,##0</c:formatCode>
                <c:ptCount val="4"/>
                <c:pt idx="0">
                  <c:v>1608</c:v>
                </c:pt>
                <c:pt idx="1">
                  <c:v>90</c:v>
                </c:pt>
                <c:pt idx="2">
                  <c:v>46</c:v>
                </c:pt>
                <c:pt idx="3">
                  <c:v>24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Taul1!$B$2:$B$5</c15:f>
                <c15:dlblRangeCache>
                  <c:ptCount val="4"/>
                  <c:pt idx="0">
                    <c:v>1 608</c:v>
                  </c:pt>
                  <c:pt idx="1">
                    <c:v>90</c:v>
                  </c:pt>
                  <c:pt idx="2">
                    <c:v>46</c:v>
                  </c:pt>
                  <c:pt idx="3">
                    <c:v>24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4254-431A-84D5-E4D7277C4D3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218802195180148E-2"/>
          <c:y val="1.6330494227620344E-2"/>
          <c:w val="0.9005323311858745"/>
          <c:h val="0.97060511039028341"/>
        </c:manualLayout>
      </c:layout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Yritysten määrä</c:v>
                </c:pt>
              </c:strCache>
            </c:strRef>
          </c:tx>
          <c:spPr>
            <a:ln>
              <a:solidFill>
                <a:srgbClr val="FFFFFF"/>
              </a:solidFill>
            </a:ln>
            <a:effectLst/>
          </c:spPr>
          <c:dPt>
            <c:idx val="0"/>
            <c:bubble3D val="0"/>
            <c:spPr>
              <a:solidFill>
                <a:srgbClr val="FF00B8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E6-4B41-ACA6-AFB5BF9FA914}"/>
              </c:ext>
            </c:extLst>
          </c:dPt>
          <c:dPt>
            <c:idx val="1"/>
            <c:bubble3D val="0"/>
            <c:spPr>
              <a:solidFill>
                <a:srgbClr val="FF805C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E6-4B41-ACA6-AFB5BF9FA914}"/>
              </c:ext>
            </c:extLst>
          </c:dPt>
          <c:dPt>
            <c:idx val="2"/>
            <c:bubble3D val="0"/>
            <c:spPr>
              <a:solidFill>
                <a:srgbClr val="0F78B2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7E6-4B41-ACA6-AFB5BF9FA914}"/>
              </c:ext>
            </c:extLst>
          </c:dPt>
          <c:dPt>
            <c:idx val="3"/>
            <c:bubble3D val="0"/>
            <c:spPr>
              <a:solidFill>
                <a:srgbClr val="85E869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7E6-4B41-ACA6-AFB5BF9FA914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8-E7E6-4B41-ACA6-AFB5BF9FA914}"/>
              </c:ext>
            </c:extLst>
          </c:dPt>
          <c:dLbls>
            <c:dLbl>
              <c:idx val="0"/>
              <c:layout>
                <c:manualLayout>
                  <c:x val="-0.23026332263909605"/>
                  <c:y val="0.1085190933999521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512</a:t>
                    </a:r>
                  </a:p>
                  <a:p>
                    <a:r>
                      <a:rPr lang="en-US"/>
                      <a:t>32%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 kpl 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7E6-4B41-ACA6-AFB5BF9FA914}"/>
                </c:ext>
              </c:extLst>
            </c:dLbl>
            <c:dLbl>
              <c:idx val="1"/>
              <c:layout>
                <c:manualLayout>
                  <c:x val="-1.592349563666445E-2"/>
                  <c:y val="-0.138236013603763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562</a:t>
                    </a:r>
                  </a:p>
                  <a:p>
                    <a:r>
                      <a:rPr lang="en-US"/>
                      <a:t>35%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 kpl 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7E6-4B41-ACA6-AFB5BF9FA914}"/>
                </c:ext>
              </c:extLst>
            </c:dLbl>
            <c:dLbl>
              <c:idx val="2"/>
              <c:layout>
                <c:manualLayout>
                  <c:x val="0.12755290275255579"/>
                  <c:y val="3.068964845398988E-2"/>
                </c:manualLayout>
              </c:layout>
              <c:tx>
                <c:rich>
                  <a:bodyPr/>
                  <a:lstStyle/>
                  <a:p>
                    <a:fld id="{840F6FD5-57F8-4B75-B3A5-D9050B0D4B47}" type="VALUE">
                      <a:rPr lang="en-US" smtClean="0"/>
                      <a:pPr/>
                      <a:t>[ARVO]</a:t>
                    </a:fld>
                    <a:endParaRPr lang="en-US"/>
                  </a:p>
                  <a:p>
                    <a:r>
                      <a:rPr lang="en-US"/>
                      <a:t>20%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 kpl 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7E6-4B41-ACA6-AFB5BF9FA914}"/>
                </c:ext>
              </c:extLst>
            </c:dLbl>
            <c:dLbl>
              <c:idx val="3"/>
              <c:layout>
                <c:manualLayout>
                  <c:x val="0.15119975453002615"/>
                  <c:y val="0.15067834806497074"/>
                </c:manualLayout>
              </c:layout>
              <c:tx>
                <c:rich>
                  <a:bodyPr/>
                  <a:lstStyle/>
                  <a:p>
                    <a:fld id="{A7595E1E-707F-4521-B040-61030359A8A6}" type="VALUE">
                      <a:rPr lang="en-US" smtClean="0"/>
                      <a:pPr/>
                      <a:t>[ARVO]</a:t>
                    </a:fld>
                    <a:endParaRPr lang="en-US"/>
                  </a:p>
                  <a:p>
                    <a:r>
                      <a:rPr lang="en-US"/>
                      <a:t>14%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 kpl 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7E6-4B41-ACA6-AFB5BF9FA9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 baseline="0">
                    <a:solidFill>
                      <a:schemeClr val="tx1"/>
                    </a:solidFill>
                    <a:latin typeface="Verdana" panose="020B0604030504040204" pitchFamily="34" charset="0"/>
                  </a:defRPr>
                </a:pPr>
                <a:endParaRPr lang="fi-FI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eparator> kpl 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Taul1!$A$2:$A$5</c:f>
              <c:strCache>
                <c:ptCount val="4"/>
                <c:pt idx="0">
                  <c:v>1–19</c:v>
                </c:pt>
                <c:pt idx="1">
                  <c:v>20–49</c:v>
                </c:pt>
                <c:pt idx="2">
                  <c:v>50–99</c:v>
                </c:pt>
                <c:pt idx="3">
                  <c:v>100–249</c:v>
                </c:pt>
              </c:strCache>
            </c:strRef>
          </c:cat>
          <c:val>
            <c:numRef>
              <c:f>Taul1!$B$2:$B$5</c:f>
              <c:numCache>
                <c:formatCode>#,##0</c:formatCode>
                <c:ptCount val="4"/>
                <c:pt idx="0">
                  <c:v>512</c:v>
                </c:pt>
                <c:pt idx="1">
                  <c:v>559</c:v>
                </c:pt>
                <c:pt idx="2">
                  <c:v>316</c:v>
                </c:pt>
                <c:pt idx="3">
                  <c:v>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7E6-4B41-ACA6-AFB5BF9FA9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effectLst/>
  </c:spPr>
  <c:txPr>
    <a:bodyPr/>
    <a:lstStyle/>
    <a:p>
      <a:pPr>
        <a:defRPr sz="1800"/>
      </a:pPr>
      <a:endParaRPr lang="fi-FI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218802195180148E-2"/>
          <c:y val="1.6330494227620344E-2"/>
          <c:w val="0.9005323311858745"/>
          <c:h val="0.97060511039028341"/>
        </c:manualLayout>
      </c:layout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Henkilöstön määrä</c:v>
                </c:pt>
              </c:strCache>
            </c:strRef>
          </c:tx>
          <c:spPr>
            <a:ln>
              <a:solidFill>
                <a:srgbClr val="FFFFFF"/>
              </a:solidFill>
            </a:ln>
            <a:effectLst/>
          </c:spPr>
          <c:dPt>
            <c:idx val="0"/>
            <c:bubble3D val="0"/>
            <c:spPr>
              <a:solidFill>
                <a:srgbClr val="FF00B8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36-4A59-854D-52C3E75C455A}"/>
              </c:ext>
            </c:extLst>
          </c:dPt>
          <c:dPt>
            <c:idx val="1"/>
            <c:bubble3D val="0"/>
            <c:spPr>
              <a:solidFill>
                <a:srgbClr val="FF805C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36-4A59-854D-52C3E75C455A}"/>
              </c:ext>
            </c:extLst>
          </c:dPt>
          <c:dPt>
            <c:idx val="2"/>
            <c:bubble3D val="0"/>
            <c:spPr>
              <a:solidFill>
                <a:srgbClr val="0F78B2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036-4A59-854D-52C3E75C455A}"/>
              </c:ext>
            </c:extLst>
          </c:dPt>
          <c:dPt>
            <c:idx val="3"/>
            <c:bubble3D val="0"/>
            <c:spPr>
              <a:solidFill>
                <a:srgbClr val="85E869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036-4A59-854D-52C3E75C455A}"/>
              </c:ext>
            </c:extLst>
          </c:dPt>
          <c:dPt>
            <c:idx val="13"/>
            <c:bubble3D val="0"/>
            <c:explosion val="4"/>
            <c:extLst>
              <c:ext xmlns:c16="http://schemas.microsoft.com/office/drawing/2014/chart" uri="{C3380CC4-5D6E-409C-BE32-E72D297353CC}">
                <c16:uniqueId val="{00000008-6036-4A59-854D-52C3E75C455A}"/>
              </c:ext>
            </c:extLst>
          </c:dPt>
          <c:dLbls>
            <c:dLbl>
              <c:idx val="0"/>
              <c:layout>
                <c:manualLayout>
                  <c:x val="-7.896488674983991E-2"/>
                  <c:y val="0.1013350128092523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5 300</a:t>
                    </a:r>
                  </a:p>
                  <a:p>
                    <a:r>
                      <a:rPr lang="en-US"/>
                      <a:t>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036-4A59-854D-52C3E75C455A}"/>
                </c:ext>
              </c:extLst>
            </c:dLbl>
            <c:dLbl>
              <c:idx val="1"/>
              <c:layout>
                <c:manualLayout>
                  <c:x val="-0.18348864384946389"/>
                  <c:y val="0.1142980005871668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18</a:t>
                    </a:r>
                    <a:r>
                      <a:rPr lang="en-US" baseline="0"/>
                      <a:t> 188</a:t>
                    </a:r>
                    <a:endParaRPr lang="en-US"/>
                  </a:p>
                  <a:p>
                    <a:r>
                      <a:rPr lang="en-US"/>
                      <a:t>23%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036-4A59-854D-52C3E75C455A}"/>
                </c:ext>
              </c:extLst>
            </c:dLbl>
            <c:dLbl>
              <c:idx val="2"/>
              <c:layout>
                <c:manualLayout>
                  <c:x val="-0.18449458024050638"/>
                  <c:y val="-0.20726625093952791"/>
                </c:manualLayout>
              </c:layout>
              <c:tx>
                <c:rich>
                  <a:bodyPr/>
                  <a:lstStyle/>
                  <a:p>
                    <a:fld id="{9AD3673B-959F-4284-9659-916A4537F8B1}" type="VALUE">
                      <a:rPr lang="en-US" smtClean="0"/>
                      <a:pPr/>
                      <a:t>[ARVO]</a:t>
                    </a:fld>
                    <a:endParaRPr lang="en-US"/>
                  </a:p>
                  <a:p>
                    <a:r>
                      <a:rPr lang="en-US"/>
                      <a:t>27%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036-4A59-854D-52C3E75C455A}"/>
                </c:ext>
              </c:extLst>
            </c:dLbl>
            <c:dLbl>
              <c:idx val="3"/>
              <c:layout>
                <c:manualLayout>
                  <c:x val="0.24099299428356655"/>
                  <c:y val="1.4754943104504739E-2"/>
                </c:manualLayout>
              </c:layout>
              <c:tx>
                <c:rich>
                  <a:bodyPr/>
                  <a:lstStyle/>
                  <a:p>
                    <a:fld id="{B780A260-28DA-4FC4-A55D-42CEEF8DB4D9}" type="VALUE">
                      <a:rPr lang="en-US" smtClean="0"/>
                      <a:pPr/>
                      <a:t>[ARVO]</a:t>
                    </a:fld>
                    <a:endParaRPr lang="en-US"/>
                  </a:p>
                  <a:p>
                    <a:r>
                      <a:rPr lang="en-US"/>
                      <a:t>43%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036-4A59-854D-52C3E75C45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 baseline="0">
                    <a:solidFill>
                      <a:schemeClr val="tx1"/>
                    </a:solidFill>
                    <a:latin typeface="Verdana" panose="020B060403050404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Taul1!$A$2:$A$5</c:f>
              <c:strCache>
                <c:ptCount val="4"/>
                <c:pt idx="0">
                  <c:v>–19</c:v>
                </c:pt>
                <c:pt idx="1">
                  <c:v>20–49</c:v>
                </c:pt>
                <c:pt idx="2">
                  <c:v>50–99</c:v>
                </c:pt>
                <c:pt idx="3">
                  <c:v>100–249</c:v>
                </c:pt>
              </c:strCache>
            </c:strRef>
          </c:cat>
          <c:val>
            <c:numRef>
              <c:f>Taul1!$B$2:$B$5</c:f>
              <c:numCache>
                <c:formatCode>#,##0</c:formatCode>
                <c:ptCount val="4"/>
                <c:pt idx="0">
                  <c:v>5231</c:v>
                </c:pt>
                <c:pt idx="1">
                  <c:v>18093</c:v>
                </c:pt>
                <c:pt idx="2">
                  <c:v>22109</c:v>
                </c:pt>
                <c:pt idx="3">
                  <c:v>34885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036-4A59-854D-52C3E75C455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912514696725472E-2"/>
          <c:y val="5.2962930800055937E-2"/>
          <c:w val="0.90632698996125116"/>
          <c:h val="0.853754940711462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Kasvun osuus 2007</c:v>
                </c:pt>
              </c:strCache>
            </c:strRef>
          </c:tx>
          <c:spPr>
            <a:solidFill>
              <a:srgbClr val="00FFFF"/>
            </a:solidFill>
            <a:ln w="11797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0-E64D-407C-B54D-9B12CCFA0F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03762288"/>
        <c:axId val="405222624"/>
      </c:barChart>
      <c:catAx>
        <c:axId val="403762288"/>
        <c:scaling>
          <c:orientation val="minMax"/>
        </c:scaling>
        <c:delete val="0"/>
        <c:axPos val="b"/>
        <c:majorGridlines>
          <c:spPr>
            <a:ln>
              <a:solidFill>
                <a:schemeClr val="bg1"/>
              </a:solidFill>
            </a:ln>
          </c:spPr>
        </c:majorGridlines>
        <c:minorGridlines>
          <c:spPr>
            <a:ln>
              <a:solidFill>
                <a:schemeClr val="bg1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 w="23595">
            <a:solidFill>
              <a:srgbClr val="000000">
                <a:alpha val="93000"/>
              </a:srgbClr>
            </a:solidFill>
            <a:prstDash val="solid"/>
          </a:ln>
        </c:spPr>
        <c:txPr>
          <a:bodyPr rot="0" vert="horz" anchor="ctr" anchorCtr="0"/>
          <a:lstStyle/>
          <a:p>
            <a:pPr>
              <a:defRPr/>
            </a:pPr>
            <a:endParaRPr lang="fi-FI"/>
          </a:p>
        </c:txPr>
        <c:crossAx val="405222624"/>
        <c:crossesAt val="-11"/>
        <c:auto val="1"/>
        <c:lblAlgn val="ctr"/>
        <c:lblOffset val="100"/>
        <c:tickLblSkip val="2"/>
        <c:tickMarkSkip val="1"/>
        <c:noMultiLvlLbl val="0"/>
      </c:catAx>
      <c:valAx>
        <c:axId val="405222624"/>
        <c:scaling>
          <c:orientation val="minMax"/>
          <c:max val="10"/>
          <c:min val="-10"/>
        </c:scaling>
        <c:delete val="0"/>
        <c:axPos val="l"/>
        <c:majorGridlines>
          <c:spPr>
            <a:ln w="11797">
              <a:solidFill>
                <a:srgbClr val="555555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294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fi-FI"/>
          </a:p>
        </c:txPr>
        <c:crossAx val="403762288"/>
        <c:crossesAt val="1"/>
        <c:crossBetween val="midCat"/>
        <c:majorUnit val="1"/>
        <c:minorUnit val="0.5"/>
      </c:valAx>
      <c:spPr>
        <a:noFill/>
        <a:ln w="2949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 b="0" i="0" u="none" strike="noStrike" baseline="0">
          <a:solidFill>
            <a:schemeClr val="tx2"/>
          </a:solidFill>
          <a:latin typeface="Verdana" panose="020B0604030504040204" pitchFamily="34" charset="0"/>
          <a:ea typeface="Times New Roman"/>
          <a:cs typeface="Times New Roman"/>
        </a:defRPr>
      </a:pPr>
      <a:endParaRPr lang="fi-FI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393208514680174E-2"/>
          <c:y val="3.5328973864015109E-2"/>
          <c:w val="0.67799105330634002"/>
          <c:h val="0.8744629384613830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Suuri yritys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Taul1!$A$6:$A$61</c:f>
              <c:numCache>
                <c:formatCode>General</c:formatCode>
                <c:ptCount val="56"/>
                <c:pt idx="0">
                  <c:v>2009</c:v>
                </c:pt>
                <c:pt idx="4">
                  <c:v>2010</c:v>
                </c:pt>
                <c:pt idx="8">
                  <c:v>2011</c:v>
                </c:pt>
                <c:pt idx="12">
                  <c:v>2012</c:v>
                </c:pt>
                <c:pt idx="16">
                  <c:v>2013</c:v>
                </c:pt>
                <c:pt idx="20">
                  <c:v>2014</c:v>
                </c:pt>
                <c:pt idx="24">
                  <c:v>2015</c:v>
                </c:pt>
                <c:pt idx="28">
                  <c:v>2016</c:v>
                </c:pt>
                <c:pt idx="32">
                  <c:v>2017</c:v>
                </c:pt>
                <c:pt idx="36">
                  <c:v>2018</c:v>
                </c:pt>
                <c:pt idx="40">
                  <c:v>2019</c:v>
                </c:pt>
                <c:pt idx="44">
                  <c:v>2020</c:v>
                </c:pt>
                <c:pt idx="48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Taul1!$B$6:$B$61</c:f>
              <c:numCache>
                <c:formatCode>General</c:formatCode>
                <c:ptCount val="56"/>
                <c:pt idx="0">
                  <c:v>0.87419999999999998</c:v>
                </c:pt>
                <c:pt idx="1">
                  <c:v>0.87</c:v>
                </c:pt>
                <c:pt idx="2">
                  <c:v>0.86959999999999993</c:v>
                </c:pt>
                <c:pt idx="3">
                  <c:v>0.87890000000000001</c:v>
                </c:pt>
                <c:pt idx="4">
                  <c:v>0.86080000000000001</c:v>
                </c:pt>
                <c:pt idx="5">
                  <c:v>0.85589999999999999</c:v>
                </c:pt>
                <c:pt idx="6">
                  <c:v>0.86849999999999994</c:v>
                </c:pt>
                <c:pt idx="7">
                  <c:v>0.87139999999999995</c:v>
                </c:pt>
                <c:pt idx="8">
                  <c:v>0.84959999999999991</c:v>
                </c:pt>
                <c:pt idx="9">
                  <c:v>0.86459999999999992</c:v>
                </c:pt>
                <c:pt idx="10">
                  <c:v>0.8640000000000001</c:v>
                </c:pt>
                <c:pt idx="11">
                  <c:v>0.86099999999999999</c:v>
                </c:pt>
                <c:pt idx="12">
                  <c:v>0.87</c:v>
                </c:pt>
                <c:pt idx="13">
                  <c:v>0.86699999999999999</c:v>
                </c:pt>
                <c:pt idx="14">
                  <c:v>0.86799999999999999</c:v>
                </c:pt>
                <c:pt idx="15">
                  <c:v>0.86099999999999999</c:v>
                </c:pt>
                <c:pt idx="16">
                  <c:v>0.871</c:v>
                </c:pt>
                <c:pt idx="17">
                  <c:v>0.86499999999999999</c:v>
                </c:pt>
                <c:pt idx="18">
                  <c:v>0.86299999999999999</c:v>
                </c:pt>
                <c:pt idx="19">
                  <c:v>0.86</c:v>
                </c:pt>
                <c:pt idx="20">
                  <c:v>0.85970000000000002</c:v>
                </c:pt>
                <c:pt idx="21">
                  <c:v>0.86499999999999999</c:v>
                </c:pt>
                <c:pt idx="22">
                  <c:v>0.86199999999999999</c:v>
                </c:pt>
                <c:pt idx="23">
                  <c:v>0.85499999999999998</c:v>
                </c:pt>
                <c:pt idx="24">
                  <c:v>0.85209999999999997</c:v>
                </c:pt>
                <c:pt idx="25">
                  <c:v>0.85440000000000005</c:v>
                </c:pt>
                <c:pt idx="26">
                  <c:v>0.85880000000000001</c:v>
                </c:pt>
                <c:pt idx="27">
                  <c:v>0.84699999999999998</c:v>
                </c:pt>
                <c:pt idx="28">
                  <c:v>0.84299999999999997</c:v>
                </c:pt>
                <c:pt idx="29">
                  <c:v>0.84299999999999997</c:v>
                </c:pt>
                <c:pt idx="30">
                  <c:v>0.84399999999999997</c:v>
                </c:pt>
                <c:pt idx="31">
                  <c:v>0.83040000000000003</c:v>
                </c:pt>
                <c:pt idx="32">
                  <c:v>0.8458</c:v>
                </c:pt>
                <c:pt idx="33">
                  <c:v>0.84240000000000004</c:v>
                </c:pt>
                <c:pt idx="34">
                  <c:v>0.84840000000000004</c:v>
                </c:pt>
                <c:pt idx="35">
                  <c:v>0.83740000000000003</c:v>
                </c:pt>
                <c:pt idx="36">
                  <c:v>0.83979999999999999</c:v>
                </c:pt>
                <c:pt idx="37">
                  <c:v>0.83279999999999998</c:v>
                </c:pt>
                <c:pt idx="38">
                  <c:v>0.83179999999999998</c:v>
                </c:pt>
                <c:pt idx="39">
                  <c:v>0.83909999999999996</c:v>
                </c:pt>
                <c:pt idx="40">
                  <c:v>0.8548</c:v>
                </c:pt>
                <c:pt idx="41">
                  <c:v>0.84550000000000003</c:v>
                </c:pt>
                <c:pt idx="42">
                  <c:v>0.84699999999999998</c:v>
                </c:pt>
                <c:pt idx="43">
                  <c:v>0.85089999999999999</c:v>
                </c:pt>
                <c:pt idx="44">
                  <c:v>0.83382999999999996</c:v>
                </c:pt>
                <c:pt idx="45" formatCode="0.00000">
                  <c:v>0.83101999999999998</c:v>
                </c:pt>
                <c:pt idx="46">
                  <c:v>0.83396999999999999</c:v>
                </c:pt>
                <c:pt idx="47">
                  <c:v>0.83516999999999997</c:v>
                </c:pt>
                <c:pt idx="48">
                  <c:v>0.84521000000000002</c:v>
                </c:pt>
                <c:pt idx="49">
                  <c:v>0.82672000000000001</c:v>
                </c:pt>
                <c:pt idx="50">
                  <c:v>0.84321000000000002</c:v>
                </c:pt>
                <c:pt idx="51">
                  <c:v>0.84589999999999999</c:v>
                </c:pt>
                <c:pt idx="52">
                  <c:v>0.84250000000000003</c:v>
                </c:pt>
                <c:pt idx="53">
                  <c:v>0.85340000000000005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A8-4E76-8114-6D5CBAD4EB15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Keskisuuri yritys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Taul1!$A$6:$A$61</c:f>
              <c:numCache>
                <c:formatCode>General</c:formatCode>
                <c:ptCount val="56"/>
                <c:pt idx="0">
                  <c:v>2009</c:v>
                </c:pt>
                <c:pt idx="4">
                  <c:v>2010</c:v>
                </c:pt>
                <c:pt idx="8">
                  <c:v>2011</c:v>
                </c:pt>
                <c:pt idx="12">
                  <c:v>2012</c:v>
                </c:pt>
                <c:pt idx="16">
                  <c:v>2013</c:v>
                </c:pt>
                <c:pt idx="20">
                  <c:v>2014</c:v>
                </c:pt>
                <c:pt idx="24">
                  <c:v>2015</c:v>
                </c:pt>
                <c:pt idx="28">
                  <c:v>2016</c:v>
                </c:pt>
                <c:pt idx="32">
                  <c:v>2017</c:v>
                </c:pt>
                <c:pt idx="36">
                  <c:v>2018</c:v>
                </c:pt>
                <c:pt idx="40">
                  <c:v>2019</c:v>
                </c:pt>
                <c:pt idx="44">
                  <c:v>2020</c:v>
                </c:pt>
                <c:pt idx="48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Taul1!$C$6:$C$61</c:f>
              <c:numCache>
                <c:formatCode>General</c:formatCode>
                <c:ptCount val="56"/>
                <c:pt idx="0">
                  <c:v>8.3800000000000013E-2</c:v>
                </c:pt>
                <c:pt idx="1">
                  <c:v>8.4900000000000003E-2</c:v>
                </c:pt>
                <c:pt idx="2">
                  <c:v>8.3299999999999999E-2</c:v>
                </c:pt>
                <c:pt idx="3">
                  <c:v>7.9199999999999993E-2</c:v>
                </c:pt>
                <c:pt idx="4">
                  <c:v>9.1199999999999989E-2</c:v>
                </c:pt>
                <c:pt idx="5">
                  <c:v>9.9199999999999997E-2</c:v>
                </c:pt>
                <c:pt idx="6">
                  <c:v>8.5299999999999987E-2</c:v>
                </c:pt>
                <c:pt idx="7">
                  <c:v>7.85E-2</c:v>
                </c:pt>
                <c:pt idx="8">
                  <c:v>8.6999999999999994E-2</c:v>
                </c:pt>
                <c:pt idx="9">
                  <c:v>8.5800000000000001E-2</c:v>
                </c:pt>
                <c:pt idx="10">
                  <c:v>8.8800000000000004E-2</c:v>
                </c:pt>
                <c:pt idx="11">
                  <c:v>8.6300000000000002E-2</c:v>
                </c:pt>
                <c:pt idx="12">
                  <c:v>8.5900000000000004E-2</c:v>
                </c:pt>
                <c:pt idx="13">
                  <c:v>8.72E-2</c:v>
                </c:pt>
                <c:pt idx="14">
                  <c:v>8.7899999999999992E-2</c:v>
                </c:pt>
                <c:pt idx="15">
                  <c:v>9.1899999999999996E-2</c:v>
                </c:pt>
                <c:pt idx="16">
                  <c:v>8.48E-2</c:v>
                </c:pt>
                <c:pt idx="17">
                  <c:v>8.900000000000001E-2</c:v>
                </c:pt>
                <c:pt idx="18">
                  <c:v>8.9200000000000002E-2</c:v>
                </c:pt>
                <c:pt idx="19">
                  <c:v>9.2799999999999994E-2</c:v>
                </c:pt>
                <c:pt idx="20">
                  <c:v>8.929999999999999E-2</c:v>
                </c:pt>
                <c:pt idx="21">
                  <c:v>8.6400000000000005E-2</c:v>
                </c:pt>
                <c:pt idx="22">
                  <c:v>8.8400000000000006E-2</c:v>
                </c:pt>
                <c:pt idx="23">
                  <c:v>9.2100000000000001E-2</c:v>
                </c:pt>
                <c:pt idx="24">
                  <c:v>9.1800000000000007E-2</c:v>
                </c:pt>
                <c:pt idx="25">
                  <c:v>8.9099999999999999E-2</c:v>
                </c:pt>
                <c:pt idx="26">
                  <c:v>8.6699999999999999E-2</c:v>
                </c:pt>
                <c:pt idx="27">
                  <c:v>9.64E-2</c:v>
                </c:pt>
                <c:pt idx="28">
                  <c:v>9.7100000000000006E-2</c:v>
                </c:pt>
                <c:pt idx="29">
                  <c:v>0.1009</c:v>
                </c:pt>
                <c:pt idx="30">
                  <c:v>0.10199999999999999</c:v>
                </c:pt>
                <c:pt idx="31">
                  <c:v>0.11230999999999999</c:v>
                </c:pt>
                <c:pt idx="32">
                  <c:v>0.1043</c:v>
                </c:pt>
                <c:pt idx="33">
                  <c:v>0.1069</c:v>
                </c:pt>
                <c:pt idx="34">
                  <c:v>0.1013</c:v>
                </c:pt>
                <c:pt idx="35">
                  <c:v>0.1084</c:v>
                </c:pt>
                <c:pt idx="36">
                  <c:v>0.1096</c:v>
                </c:pt>
                <c:pt idx="37">
                  <c:v>0.1167</c:v>
                </c:pt>
                <c:pt idx="38">
                  <c:v>0.111</c:v>
                </c:pt>
                <c:pt idx="39">
                  <c:v>0.109</c:v>
                </c:pt>
                <c:pt idx="40">
                  <c:v>9.8599999999999993E-2</c:v>
                </c:pt>
                <c:pt idx="41">
                  <c:v>0.1048</c:v>
                </c:pt>
                <c:pt idx="42">
                  <c:v>9.9900000000000003E-2</c:v>
                </c:pt>
                <c:pt idx="43">
                  <c:v>9.7600000000000006E-2</c:v>
                </c:pt>
                <c:pt idx="44">
                  <c:v>0.10681</c:v>
                </c:pt>
                <c:pt idx="45" formatCode="0.00000">
                  <c:v>0.11162</c:v>
                </c:pt>
                <c:pt idx="46">
                  <c:v>0.10646</c:v>
                </c:pt>
                <c:pt idx="47">
                  <c:v>0.10419</c:v>
                </c:pt>
                <c:pt idx="48">
                  <c:v>0.10271</c:v>
                </c:pt>
                <c:pt idx="49">
                  <c:v>0.11963</c:v>
                </c:pt>
                <c:pt idx="50">
                  <c:v>0.10566</c:v>
                </c:pt>
                <c:pt idx="51">
                  <c:v>0.104</c:v>
                </c:pt>
                <c:pt idx="52">
                  <c:v>0.1047</c:v>
                </c:pt>
                <c:pt idx="53">
                  <c:v>9.7739999999999994E-2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A8-4E76-8114-6D5CBAD4EB15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Pieni yritys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Taul1!$A$6:$A$61</c:f>
              <c:numCache>
                <c:formatCode>General</c:formatCode>
                <c:ptCount val="56"/>
                <c:pt idx="0">
                  <c:v>2009</c:v>
                </c:pt>
                <c:pt idx="4">
                  <c:v>2010</c:v>
                </c:pt>
                <c:pt idx="8">
                  <c:v>2011</c:v>
                </c:pt>
                <c:pt idx="12">
                  <c:v>2012</c:v>
                </c:pt>
                <c:pt idx="16">
                  <c:v>2013</c:v>
                </c:pt>
                <c:pt idx="20">
                  <c:v>2014</c:v>
                </c:pt>
                <c:pt idx="24">
                  <c:v>2015</c:v>
                </c:pt>
                <c:pt idx="28">
                  <c:v>2016</c:v>
                </c:pt>
                <c:pt idx="32">
                  <c:v>2017</c:v>
                </c:pt>
                <c:pt idx="36">
                  <c:v>2018</c:v>
                </c:pt>
                <c:pt idx="40">
                  <c:v>2019</c:v>
                </c:pt>
                <c:pt idx="44">
                  <c:v>2020</c:v>
                </c:pt>
                <c:pt idx="48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Taul1!$D$6:$D$61</c:f>
              <c:numCache>
                <c:formatCode>General</c:formatCode>
                <c:ptCount val="56"/>
                <c:pt idx="0">
                  <c:v>3.3599999999999998E-2</c:v>
                </c:pt>
                <c:pt idx="1">
                  <c:v>3.4700000000000002E-2</c:v>
                </c:pt>
                <c:pt idx="2">
                  <c:v>3.7499999999999999E-2</c:v>
                </c:pt>
                <c:pt idx="3">
                  <c:v>3.2500000000000001E-2</c:v>
                </c:pt>
                <c:pt idx="4">
                  <c:v>3.7999999999999999E-2</c:v>
                </c:pt>
                <c:pt idx="5">
                  <c:v>3.3599999999999998E-2</c:v>
                </c:pt>
                <c:pt idx="6">
                  <c:v>3.49E-2</c:v>
                </c:pt>
                <c:pt idx="7">
                  <c:v>3.8900000000000004E-2</c:v>
                </c:pt>
                <c:pt idx="8">
                  <c:v>4.6600000000000003E-2</c:v>
                </c:pt>
                <c:pt idx="9">
                  <c:v>3.85E-2</c:v>
                </c:pt>
                <c:pt idx="10">
                  <c:v>3.6699999999999997E-2</c:v>
                </c:pt>
                <c:pt idx="11">
                  <c:v>4.0399999999999998E-2</c:v>
                </c:pt>
                <c:pt idx="12">
                  <c:v>3.3500000000000002E-2</c:v>
                </c:pt>
                <c:pt idx="13">
                  <c:v>3.56E-2</c:v>
                </c:pt>
                <c:pt idx="14">
                  <c:v>3.4200000000000001E-2</c:v>
                </c:pt>
                <c:pt idx="15">
                  <c:v>3.5499999999999997E-2</c:v>
                </c:pt>
                <c:pt idx="16">
                  <c:v>3.2300000000000002E-2</c:v>
                </c:pt>
                <c:pt idx="17">
                  <c:v>3.4099999999999998E-2</c:v>
                </c:pt>
                <c:pt idx="18">
                  <c:v>3.5699999999999996E-2</c:v>
                </c:pt>
                <c:pt idx="19">
                  <c:v>3.5799999999999998E-2</c:v>
                </c:pt>
                <c:pt idx="20">
                  <c:v>3.5799999999999998E-2</c:v>
                </c:pt>
                <c:pt idx="21">
                  <c:v>3.5000000000000003E-2</c:v>
                </c:pt>
                <c:pt idx="22">
                  <c:v>3.5200000000000002E-2</c:v>
                </c:pt>
                <c:pt idx="23">
                  <c:v>3.61E-2</c:v>
                </c:pt>
                <c:pt idx="24">
                  <c:v>4.0599999999999997E-2</c:v>
                </c:pt>
                <c:pt idx="25">
                  <c:v>4.2099999999999999E-2</c:v>
                </c:pt>
                <c:pt idx="26">
                  <c:v>3.8399999999999997E-2</c:v>
                </c:pt>
                <c:pt idx="27">
                  <c:v>4.2099999999999999E-2</c:v>
                </c:pt>
                <c:pt idx="28">
                  <c:v>4.2299999999999997E-2</c:v>
                </c:pt>
                <c:pt idx="29">
                  <c:v>3.9899999999999998E-2</c:v>
                </c:pt>
                <c:pt idx="30">
                  <c:v>4.1000000000000002E-2</c:v>
                </c:pt>
                <c:pt idx="31">
                  <c:v>4.3400000000000001E-2</c:v>
                </c:pt>
                <c:pt idx="32">
                  <c:v>3.9100000000000003E-2</c:v>
                </c:pt>
                <c:pt idx="33">
                  <c:v>3.9199999999999999E-2</c:v>
                </c:pt>
                <c:pt idx="34">
                  <c:v>3.8600000000000002E-2</c:v>
                </c:pt>
                <c:pt idx="35">
                  <c:v>4.1399999999999999E-2</c:v>
                </c:pt>
                <c:pt idx="36">
                  <c:v>3.8199999999999998E-2</c:v>
                </c:pt>
                <c:pt idx="37">
                  <c:v>3.7900000000000003E-2</c:v>
                </c:pt>
                <c:pt idx="38">
                  <c:v>4.3700000000000003E-2</c:v>
                </c:pt>
                <c:pt idx="39">
                  <c:v>3.8699999999999998E-2</c:v>
                </c:pt>
                <c:pt idx="40">
                  <c:v>3.61E-2</c:v>
                </c:pt>
                <c:pt idx="41">
                  <c:v>3.7199999999999997E-2</c:v>
                </c:pt>
                <c:pt idx="42">
                  <c:v>4.0599999999999997E-2</c:v>
                </c:pt>
                <c:pt idx="43">
                  <c:v>3.7699999999999997E-2</c:v>
                </c:pt>
                <c:pt idx="44">
                  <c:v>4.0210000000000003E-2</c:v>
                </c:pt>
                <c:pt idx="45" formatCode="0.00000">
                  <c:v>4.2700000000000002E-2</c:v>
                </c:pt>
                <c:pt idx="46">
                  <c:v>4.2349999999999999E-2</c:v>
                </c:pt>
                <c:pt idx="47">
                  <c:v>4.9709999999999997E-2</c:v>
                </c:pt>
                <c:pt idx="48">
                  <c:v>4.1509999999999998E-2</c:v>
                </c:pt>
                <c:pt idx="49">
                  <c:v>4.2720000000000001E-2</c:v>
                </c:pt>
                <c:pt idx="50">
                  <c:v>4.0899999999999999E-2</c:v>
                </c:pt>
                <c:pt idx="51">
                  <c:v>4.0445000000000002E-2</c:v>
                </c:pt>
                <c:pt idx="52">
                  <c:v>4.2799999999999998E-2</c:v>
                </c:pt>
                <c:pt idx="53">
                  <c:v>3.9350000000000003E-2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EA8-4E76-8114-6D5CBAD4EB15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Mikroyritys</c:v>
                </c:pt>
              </c:strCache>
            </c:strRef>
          </c:tx>
          <c:spPr>
            <a:ln>
              <a:solidFill>
                <a:schemeClr val="accent4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Taul1!$A$6:$A$61</c:f>
              <c:numCache>
                <c:formatCode>General</c:formatCode>
                <c:ptCount val="56"/>
                <c:pt idx="0">
                  <c:v>2009</c:v>
                </c:pt>
                <c:pt idx="4">
                  <c:v>2010</c:v>
                </c:pt>
                <c:pt idx="8">
                  <c:v>2011</c:v>
                </c:pt>
                <c:pt idx="12">
                  <c:v>2012</c:v>
                </c:pt>
                <c:pt idx="16">
                  <c:v>2013</c:v>
                </c:pt>
                <c:pt idx="20">
                  <c:v>2014</c:v>
                </c:pt>
                <c:pt idx="24">
                  <c:v>2015</c:v>
                </c:pt>
                <c:pt idx="28">
                  <c:v>2016</c:v>
                </c:pt>
                <c:pt idx="32">
                  <c:v>2017</c:v>
                </c:pt>
                <c:pt idx="36">
                  <c:v>2018</c:v>
                </c:pt>
                <c:pt idx="40">
                  <c:v>2019</c:v>
                </c:pt>
                <c:pt idx="44">
                  <c:v>2020</c:v>
                </c:pt>
                <c:pt idx="48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Taul1!$E$6:$E$61</c:f>
              <c:numCache>
                <c:formatCode>General</c:formatCode>
                <c:ptCount val="56"/>
                <c:pt idx="0">
                  <c:v>8.3999999999999995E-3</c:v>
                </c:pt>
                <c:pt idx="1">
                  <c:v>1.04E-2</c:v>
                </c:pt>
                <c:pt idx="2">
                  <c:v>9.5999999999999992E-3</c:v>
                </c:pt>
                <c:pt idx="3">
                  <c:v>9.3999999999999986E-3</c:v>
                </c:pt>
                <c:pt idx="4">
                  <c:v>1.01E-2</c:v>
                </c:pt>
                <c:pt idx="5">
                  <c:v>1.1299999999999999E-2</c:v>
                </c:pt>
                <c:pt idx="6">
                  <c:v>1.1299999999999999E-2</c:v>
                </c:pt>
                <c:pt idx="7">
                  <c:v>1.1299999999999999E-2</c:v>
                </c:pt>
                <c:pt idx="8">
                  <c:v>1.6799999999999999E-2</c:v>
                </c:pt>
                <c:pt idx="9">
                  <c:v>1.11E-2</c:v>
                </c:pt>
                <c:pt idx="10">
                  <c:v>1.0500000000000001E-2</c:v>
                </c:pt>
                <c:pt idx="11">
                  <c:v>1.18E-2</c:v>
                </c:pt>
                <c:pt idx="12">
                  <c:v>1.01E-2</c:v>
                </c:pt>
                <c:pt idx="13">
                  <c:v>1.0800000000000001E-2</c:v>
                </c:pt>
                <c:pt idx="14">
                  <c:v>1.01E-2</c:v>
                </c:pt>
                <c:pt idx="15">
                  <c:v>1.1899999999999999E-2</c:v>
                </c:pt>
                <c:pt idx="16">
                  <c:v>1.23E-2</c:v>
                </c:pt>
                <c:pt idx="17">
                  <c:v>1.1699999999999999E-2</c:v>
                </c:pt>
                <c:pt idx="18">
                  <c:v>1.123E-2</c:v>
                </c:pt>
                <c:pt idx="19">
                  <c:v>1.1399999999999999E-2</c:v>
                </c:pt>
                <c:pt idx="20">
                  <c:v>1.5100000000000001E-2</c:v>
                </c:pt>
                <c:pt idx="21">
                  <c:v>1.35E-2</c:v>
                </c:pt>
                <c:pt idx="22">
                  <c:v>1.4800000000000001E-2</c:v>
                </c:pt>
                <c:pt idx="23">
                  <c:v>1.6899999999999998E-2</c:v>
                </c:pt>
                <c:pt idx="24">
                  <c:v>1.55E-2</c:v>
                </c:pt>
                <c:pt idx="25">
                  <c:v>1.44E-2</c:v>
                </c:pt>
                <c:pt idx="26">
                  <c:v>1.61E-2</c:v>
                </c:pt>
                <c:pt idx="27">
                  <c:v>1.44E-2</c:v>
                </c:pt>
                <c:pt idx="28">
                  <c:v>1.7600000000000001E-2</c:v>
                </c:pt>
                <c:pt idx="29">
                  <c:v>1.6199999999999999E-2</c:v>
                </c:pt>
                <c:pt idx="30">
                  <c:v>1.2999999999999999E-2</c:v>
                </c:pt>
                <c:pt idx="31">
                  <c:v>1.3899999999999999E-2</c:v>
                </c:pt>
                <c:pt idx="32">
                  <c:v>1.0800000000000001E-2</c:v>
                </c:pt>
                <c:pt idx="33">
                  <c:v>1.15E-2</c:v>
                </c:pt>
                <c:pt idx="34">
                  <c:v>1.1599999999999999E-2</c:v>
                </c:pt>
                <c:pt idx="35">
                  <c:v>1.29E-2</c:v>
                </c:pt>
                <c:pt idx="36">
                  <c:v>1.24E-2</c:v>
                </c:pt>
                <c:pt idx="37">
                  <c:v>1.2500000000000001E-2</c:v>
                </c:pt>
                <c:pt idx="38">
                  <c:v>1.3599999999999999E-2</c:v>
                </c:pt>
                <c:pt idx="39">
                  <c:v>1.3299999999999999E-2</c:v>
                </c:pt>
                <c:pt idx="40">
                  <c:v>1.0500000000000001E-2</c:v>
                </c:pt>
                <c:pt idx="41">
                  <c:v>1.26E-2</c:v>
                </c:pt>
                <c:pt idx="42">
                  <c:v>1.24E-2</c:v>
                </c:pt>
                <c:pt idx="43">
                  <c:v>1.37E-2</c:v>
                </c:pt>
                <c:pt idx="44">
                  <c:v>1.5679999999999999E-2</c:v>
                </c:pt>
                <c:pt idx="45" formatCode="0.00000">
                  <c:v>1.474E-2</c:v>
                </c:pt>
                <c:pt idx="46">
                  <c:v>1.7299999999999999E-2</c:v>
                </c:pt>
                <c:pt idx="47">
                  <c:v>1.093E-2</c:v>
                </c:pt>
                <c:pt idx="48">
                  <c:v>1.057E-2</c:v>
                </c:pt>
                <c:pt idx="49">
                  <c:v>1.093E-2</c:v>
                </c:pt>
                <c:pt idx="50">
                  <c:v>1.017E-2</c:v>
                </c:pt>
                <c:pt idx="51">
                  <c:v>9.6469999999999993E-3</c:v>
                </c:pt>
                <c:pt idx="52">
                  <c:v>9.9290000000000003E-3</c:v>
                </c:pt>
                <c:pt idx="53">
                  <c:v>9.5499999999999995E-3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EA8-4E76-8114-6D5CBAD4EB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2235424"/>
        <c:axId val="412235816"/>
      </c:lineChart>
      <c:catAx>
        <c:axId val="412235424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ysDot"/>
            </a:ln>
          </c:spPr>
        </c:majorGridlines>
        <c:minorGridlines>
          <c:spPr>
            <a:ln w="3175">
              <a:solidFill>
                <a:schemeClr val="tx1"/>
              </a:solidFill>
              <a:prstDash val="sysDash"/>
            </a:ln>
            <a:effectLst>
              <a:glow rad="127000">
                <a:schemeClr val="bg1">
                  <a:alpha val="67000"/>
                </a:schemeClr>
              </a:glow>
            </a:effectLst>
          </c:spPr>
        </c:minorGridlines>
        <c:numFmt formatCode="General" sourceLinked="1"/>
        <c:majorTickMark val="out"/>
        <c:minorTickMark val="none"/>
        <c:tickLblPos val="nextTo"/>
        <c:txPr>
          <a:bodyPr rot="60000" anchor="t" anchorCtr="0"/>
          <a:lstStyle/>
          <a:p>
            <a:pPr>
              <a:defRPr sz="1050" b="0" i="0" baseline="0">
                <a:solidFill>
                  <a:schemeClr val="tx1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2235816"/>
        <c:crosses val="autoZero"/>
        <c:auto val="1"/>
        <c:lblAlgn val="ctr"/>
        <c:lblOffset val="100"/>
        <c:tickLblSkip val="1"/>
        <c:tickMarkSkip val="4"/>
        <c:noMultiLvlLbl val="0"/>
      </c:catAx>
      <c:valAx>
        <c:axId val="412235816"/>
        <c:scaling>
          <c:orientation val="minMax"/>
          <c:max val="1"/>
          <c:min val="0"/>
        </c:scaling>
        <c:delete val="0"/>
        <c:axPos val="l"/>
        <c:majorGridlines>
          <c:spPr>
            <a:ln w="3175" cmpd="sng">
              <a:prstDash val="sysDot"/>
            </a:ln>
            <a:effectLst>
              <a:glow>
                <a:schemeClr val="accent1"/>
              </a:glow>
            </a:effectLst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223542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050" b="0" i="0" baseline="0">
              <a:solidFill>
                <a:schemeClr val="tx2"/>
              </a:solidFill>
              <a:latin typeface="Verdana" panose="020B0604030504040204" pitchFamily="34" charset="0"/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589611652948449E-2"/>
          <c:y val="3.1747870267673152E-2"/>
          <c:w val="0.91449014413971497"/>
          <c:h val="0.76690453656310842"/>
        </c:manualLayout>
      </c:layout>
      <c:lineChart>
        <c:grouping val="standard"/>
        <c:varyColors val="0"/>
        <c:ser>
          <c:idx val="1"/>
          <c:order val="0"/>
          <c:tx>
            <c:strRef>
              <c:f>Taul1!$B$1</c:f>
              <c:strCache>
                <c:ptCount val="1"/>
                <c:pt idx="0">
                  <c:v>Teollisuus*</c:v>
                </c:pt>
              </c:strCache>
            </c:strRef>
          </c:tx>
          <c:spPr>
            <a:ln w="762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Taul1!$A$2:$A$120</c:f>
              <c:numCache>
                <c:formatCode>General</c:formatCode>
                <c:ptCount val="119"/>
                <c:pt idx="0">
                  <c:v>1900</c:v>
                </c:pt>
                <c:pt idx="5">
                  <c:v>1905</c:v>
                </c:pt>
                <c:pt idx="10">
                  <c:v>1910</c:v>
                </c:pt>
                <c:pt idx="15">
                  <c:v>1915</c:v>
                </c:pt>
                <c:pt idx="20">
                  <c:v>1920</c:v>
                </c:pt>
                <c:pt idx="25">
                  <c:v>1925</c:v>
                </c:pt>
                <c:pt idx="30">
                  <c:v>1930</c:v>
                </c:pt>
                <c:pt idx="35">
                  <c:v>1935</c:v>
                </c:pt>
                <c:pt idx="40">
                  <c:v>1940</c:v>
                </c:pt>
                <c:pt idx="45">
                  <c:v>1945</c:v>
                </c:pt>
                <c:pt idx="50">
                  <c:v>1950</c:v>
                </c:pt>
                <c:pt idx="55">
                  <c:v>1955</c:v>
                </c:pt>
                <c:pt idx="60">
                  <c:v>1960</c:v>
                </c:pt>
                <c:pt idx="65">
                  <c:v>1965</c:v>
                </c:pt>
                <c:pt idx="70">
                  <c:v>1970</c:v>
                </c:pt>
                <c:pt idx="75">
                  <c:v>1975</c:v>
                </c:pt>
                <c:pt idx="80">
                  <c:v>1980</c:v>
                </c:pt>
                <c:pt idx="85">
                  <c:v>1985</c:v>
                </c:pt>
                <c:pt idx="90">
                  <c:v>1990</c:v>
                </c:pt>
                <c:pt idx="95">
                  <c:v>1995</c:v>
                </c:pt>
                <c:pt idx="100">
                  <c:v>2000</c:v>
                </c:pt>
                <c:pt idx="105">
                  <c:v>2005</c:v>
                </c:pt>
                <c:pt idx="110">
                  <c:v>2010</c:v>
                </c:pt>
                <c:pt idx="115">
                  <c:v>2015</c:v>
                </c:pt>
              </c:numCache>
            </c:numRef>
          </c:cat>
          <c:val>
            <c:numRef>
              <c:f>Taul1!$B$2:$B$120</c:f>
              <c:numCache>
                <c:formatCode>0.0\ %</c:formatCode>
                <c:ptCount val="119"/>
                <c:pt idx="0">
                  <c:v>0.16663504489377826</c:v>
                </c:pt>
                <c:pt idx="1">
                  <c:v>0.15668540862129912</c:v>
                </c:pt>
                <c:pt idx="2">
                  <c:v>0.15737956872657702</c:v>
                </c:pt>
                <c:pt idx="3">
                  <c:v>0.15964146407013824</c:v>
                </c:pt>
                <c:pt idx="4">
                  <c:v>0.16363575542675027</c:v>
                </c:pt>
                <c:pt idx="5">
                  <c:v>0.17099420224293357</c:v>
                </c:pt>
                <c:pt idx="6">
                  <c:v>0.18246886420762254</c:v>
                </c:pt>
                <c:pt idx="7">
                  <c:v>0.18503546607313462</c:v>
                </c:pt>
                <c:pt idx="8">
                  <c:v>0.17462210032926329</c:v>
                </c:pt>
                <c:pt idx="9">
                  <c:v>0.18420469950851637</c:v>
                </c:pt>
                <c:pt idx="10">
                  <c:v>0.19040914915122045</c:v>
                </c:pt>
                <c:pt idx="11">
                  <c:v>0.18935595429556515</c:v>
                </c:pt>
                <c:pt idx="12">
                  <c:v>0.18897962544767352</c:v>
                </c:pt>
                <c:pt idx="13">
                  <c:v>0.18998468783905381</c:v>
                </c:pt>
                <c:pt idx="14">
                  <c:v>0.18175919081370184</c:v>
                </c:pt>
                <c:pt idx="15">
                  <c:v>0.21228686987781195</c:v>
                </c:pt>
                <c:pt idx="16">
                  <c:v>0.25021782933659475</c:v>
                </c:pt>
                <c:pt idx="17">
                  <c:v>0.18562690472857279</c:v>
                </c:pt>
                <c:pt idx="18">
                  <c:v>0.14639312901448168</c:v>
                </c:pt>
                <c:pt idx="19">
                  <c:v>0.1648362268774802</c:v>
                </c:pt>
                <c:pt idx="20">
                  <c:v>0.196070275974151</c:v>
                </c:pt>
                <c:pt idx="21">
                  <c:v>0.19450574192640299</c:v>
                </c:pt>
                <c:pt idx="22">
                  <c:v>0.21216486231772139</c:v>
                </c:pt>
                <c:pt idx="23">
                  <c:v>0.22187892432630049</c:v>
                </c:pt>
                <c:pt idx="24">
                  <c:v>0.21184728993837346</c:v>
                </c:pt>
                <c:pt idx="25">
                  <c:v>0.21384707805043549</c:v>
                </c:pt>
                <c:pt idx="26">
                  <c:v>0.2207995703133776</c:v>
                </c:pt>
                <c:pt idx="27">
                  <c:v>0.22789122105034529</c:v>
                </c:pt>
                <c:pt idx="28">
                  <c:v>0.22987785487892703</c:v>
                </c:pt>
                <c:pt idx="29">
                  <c:v>0.23222888439706474</c:v>
                </c:pt>
                <c:pt idx="30">
                  <c:v>0.22386727454461258</c:v>
                </c:pt>
                <c:pt idx="31">
                  <c:v>0.2192006276838703</c:v>
                </c:pt>
                <c:pt idx="32">
                  <c:v>0.21399177448494544</c:v>
                </c:pt>
                <c:pt idx="33">
                  <c:v>0.22802303120874842</c:v>
                </c:pt>
                <c:pt idx="34">
                  <c:v>0.23529029008727631</c:v>
                </c:pt>
                <c:pt idx="35">
                  <c:v>0.23057423058001733</c:v>
                </c:pt>
                <c:pt idx="36">
                  <c:v>0.23531360723280639</c:v>
                </c:pt>
                <c:pt idx="37">
                  <c:v>0.25115623708649792</c:v>
                </c:pt>
                <c:pt idx="38">
                  <c:v>0.23159033068448032</c:v>
                </c:pt>
                <c:pt idx="39">
                  <c:v>0.23307994399895446</c:v>
                </c:pt>
                <c:pt idx="40">
                  <c:v>0.22863343621687096</c:v>
                </c:pt>
                <c:pt idx="41">
                  <c:v>0.22373589367306743</c:v>
                </c:pt>
                <c:pt idx="42">
                  <c:v>0.23207916434541268</c:v>
                </c:pt>
                <c:pt idx="43">
                  <c:v>0.23535776845319487</c:v>
                </c:pt>
                <c:pt idx="44">
                  <c:v>0.20933597428060877</c:v>
                </c:pt>
                <c:pt idx="45">
                  <c:v>0.22442365422779392</c:v>
                </c:pt>
                <c:pt idx="46">
                  <c:v>0.2576340702685076</c:v>
                </c:pt>
                <c:pt idx="47">
                  <c:v>0.26675354789886696</c:v>
                </c:pt>
                <c:pt idx="48">
                  <c:v>0.29735723408122472</c:v>
                </c:pt>
                <c:pt idx="49">
                  <c:v>0.30382903475896195</c:v>
                </c:pt>
                <c:pt idx="50">
                  <c:v>0.30107267019555917</c:v>
                </c:pt>
                <c:pt idx="51">
                  <c:v>0.31771900299385286</c:v>
                </c:pt>
                <c:pt idx="52">
                  <c:v>0.25986659235995674</c:v>
                </c:pt>
                <c:pt idx="53">
                  <c:v>0.27916381486828418</c:v>
                </c:pt>
                <c:pt idx="54">
                  <c:v>0.29941987512942425</c:v>
                </c:pt>
                <c:pt idx="55">
                  <c:v>0.29794920099813266</c:v>
                </c:pt>
                <c:pt idx="56">
                  <c:v>0.29138052439711998</c:v>
                </c:pt>
                <c:pt idx="57">
                  <c:v>0.29457437176646217</c:v>
                </c:pt>
                <c:pt idx="58">
                  <c:v>0.28888354067664518</c:v>
                </c:pt>
                <c:pt idx="59">
                  <c:v>0.29442653577315442</c:v>
                </c:pt>
                <c:pt idx="60">
                  <c:v>0.28589041095890411</c:v>
                </c:pt>
                <c:pt idx="61">
                  <c:v>0.2839983098931611</c:v>
                </c:pt>
                <c:pt idx="62">
                  <c:v>0.27852254086769612</c:v>
                </c:pt>
                <c:pt idx="63">
                  <c:v>0.27381810691111341</c:v>
                </c:pt>
                <c:pt idx="64">
                  <c:v>0.26856935432642132</c:v>
                </c:pt>
                <c:pt idx="65">
                  <c:v>0.26368816582707078</c:v>
                </c:pt>
                <c:pt idx="66">
                  <c:v>0.26453656840397172</c:v>
                </c:pt>
                <c:pt idx="67">
                  <c:v>0.26336096027436412</c:v>
                </c:pt>
                <c:pt idx="68">
                  <c:v>0.27185929648241208</c:v>
                </c:pt>
                <c:pt idx="69">
                  <c:v>0.29177588466579291</c:v>
                </c:pt>
                <c:pt idx="70">
                  <c:v>0.30006329422075079</c:v>
                </c:pt>
                <c:pt idx="71">
                  <c:v>0.28878993654681062</c:v>
                </c:pt>
                <c:pt idx="72">
                  <c:v>0.29595872742906276</c:v>
                </c:pt>
                <c:pt idx="73">
                  <c:v>0.3018385868117055</c:v>
                </c:pt>
                <c:pt idx="74">
                  <c:v>0.32201565557729939</c:v>
                </c:pt>
                <c:pt idx="75">
                  <c:v>0.25407600460633978</c:v>
                </c:pt>
                <c:pt idx="76">
                  <c:v>0.25371777040761739</c:v>
                </c:pt>
                <c:pt idx="77">
                  <c:v>0.2491369957589506</c:v>
                </c:pt>
                <c:pt idx="78">
                  <c:v>0.25799812072128508</c:v>
                </c:pt>
                <c:pt idx="79">
                  <c:v>0.26807333102732617</c:v>
                </c:pt>
                <c:pt idx="80">
                  <c:v>0.27055033378723969</c:v>
                </c:pt>
                <c:pt idx="81">
                  <c:v>0.26224147074421073</c:v>
                </c:pt>
                <c:pt idx="82">
                  <c:v>0.25457409108806928</c:v>
                </c:pt>
                <c:pt idx="83">
                  <c:v>0.24985323470705648</c:v>
                </c:pt>
                <c:pt idx="84">
                  <c:v>0.2520565906062977</c:v>
                </c:pt>
                <c:pt idx="85">
                  <c:v>0.246241626421561</c:v>
                </c:pt>
                <c:pt idx="86">
                  <c:v>0.2362144698152249</c:v>
                </c:pt>
                <c:pt idx="87">
                  <c:v>0.24164936621263525</c:v>
                </c:pt>
                <c:pt idx="88">
                  <c:v>0.2411030003186985</c:v>
                </c:pt>
                <c:pt idx="89">
                  <c:v>0.23746063497641479</c:v>
                </c:pt>
                <c:pt idx="90">
                  <c:v>0.22439431490566991</c:v>
                </c:pt>
                <c:pt idx="91">
                  <c:v>0.19708164263339456</c:v>
                </c:pt>
                <c:pt idx="92">
                  <c:v>0.20744644908439761</c:v>
                </c:pt>
                <c:pt idx="93">
                  <c:v>0.22673495791818388</c:v>
                </c:pt>
                <c:pt idx="94">
                  <c:v>0.23978500037763401</c:v>
                </c:pt>
                <c:pt idx="95">
                  <c:v>0.25372892347600517</c:v>
                </c:pt>
                <c:pt idx="96">
                  <c:v>0.24491146224669455</c:v>
                </c:pt>
                <c:pt idx="97">
                  <c:v>0.24982303464357095</c:v>
                </c:pt>
                <c:pt idx="98">
                  <c:v>0.26367275193687367</c:v>
                </c:pt>
                <c:pt idx="99">
                  <c:v>0.26233531036356228</c:v>
                </c:pt>
                <c:pt idx="100">
                  <c:v>0.27643456375838926</c:v>
                </c:pt>
                <c:pt idx="101">
                  <c:v>0.26854481516155171</c:v>
                </c:pt>
                <c:pt idx="102">
                  <c:v>0.26115012190338482</c:v>
                </c:pt>
                <c:pt idx="103">
                  <c:v>0.25184697866805805</c:v>
                </c:pt>
                <c:pt idx="104">
                  <c:v>0.24649014068265682</c:v>
                </c:pt>
                <c:pt idx="105">
                  <c:v>0.24327222342136595</c:v>
                </c:pt>
                <c:pt idx="106">
                  <c:v>0.25060641302541953</c:v>
                </c:pt>
                <c:pt idx="107">
                  <c:v>0.25296051425568578</c:v>
                </c:pt>
                <c:pt idx="108">
                  <c:v>0.23701477820947731</c:v>
                </c:pt>
                <c:pt idx="109">
                  <c:v>0.19130017429964383</c:v>
                </c:pt>
                <c:pt idx="110">
                  <c:v>0.19525730350812859</c:v>
                </c:pt>
                <c:pt idx="111">
                  <c:v>0.18869607049409226</c:v>
                </c:pt>
                <c:pt idx="112">
                  <c:v>0.16858546431036384</c:v>
                </c:pt>
                <c:pt idx="113">
                  <c:v>0.16937520714048981</c:v>
                </c:pt>
                <c:pt idx="114">
                  <c:v>0.16898416267861482</c:v>
                </c:pt>
                <c:pt idx="115">
                  <c:v>0.1712462603358246</c:v>
                </c:pt>
                <c:pt idx="116">
                  <c:v>0.17032089443879775</c:v>
                </c:pt>
                <c:pt idx="117">
                  <c:v>0.17702314754946333</c:v>
                </c:pt>
                <c:pt idx="118">
                  <c:v>0.17694572318273377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FE-463F-9B4C-ADD8C2717300}"/>
            </c:ext>
          </c:extLst>
        </c:ser>
        <c:ser>
          <c:idx val="0"/>
          <c:order val="1"/>
          <c:tx>
            <c:strRef>
              <c:f>Taul1!$C$1</c:f>
              <c:strCache>
                <c:ptCount val="1"/>
                <c:pt idx="0">
                  <c:v>Teollisuus + teknologiateollisuuden palvelualat</c:v>
                </c:pt>
              </c:strCache>
            </c:strRef>
          </c:tx>
          <c:spPr>
            <a:ln>
              <a:solidFill>
                <a:srgbClr val="0070C0"/>
              </a:solidFill>
              <a:prstDash val="sysDash"/>
            </a:ln>
          </c:spPr>
          <c:marker>
            <c:symbol val="none"/>
          </c:marker>
          <c:cat>
            <c:numRef>
              <c:f>Taul1!$A$2:$A$120</c:f>
              <c:numCache>
                <c:formatCode>General</c:formatCode>
                <c:ptCount val="119"/>
                <c:pt idx="0">
                  <c:v>1900</c:v>
                </c:pt>
                <c:pt idx="5">
                  <c:v>1905</c:v>
                </c:pt>
                <c:pt idx="10">
                  <c:v>1910</c:v>
                </c:pt>
                <c:pt idx="15">
                  <c:v>1915</c:v>
                </c:pt>
                <c:pt idx="20">
                  <c:v>1920</c:v>
                </c:pt>
                <c:pt idx="25">
                  <c:v>1925</c:v>
                </c:pt>
                <c:pt idx="30">
                  <c:v>1930</c:v>
                </c:pt>
                <c:pt idx="35">
                  <c:v>1935</c:v>
                </c:pt>
                <c:pt idx="40">
                  <c:v>1940</c:v>
                </c:pt>
                <c:pt idx="45">
                  <c:v>1945</c:v>
                </c:pt>
                <c:pt idx="50">
                  <c:v>1950</c:v>
                </c:pt>
                <c:pt idx="55">
                  <c:v>1955</c:v>
                </c:pt>
                <c:pt idx="60">
                  <c:v>1960</c:v>
                </c:pt>
                <c:pt idx="65">
                  <c:v>1965</c:v>
                </c:pt>
                <c:pt idx="70">
                  <c:v>1970</c:v>
                </c:pt>
                <c:pt idx="75">
                  <c:v>1975</c:v>
                </c:pt>
                <c:pt idx="80">
                  <c:v>1980</c:v>
                </c:pt>
                <c:pt idx="85">
                  <c:v>1985</c:v>
                </c:pt>
                <c:pt idx="90">
                  <c:v>1990</c:v>
                </c:pt>
                <c:pt idx="95">
                  <c:v>1995</c:v>
                </c:pt>
                <c:pt idx="100">
                  <c:v>2000</c:v>
                </c:pt>
                <c:pt idx="105">
                  <c:v>2005</c:v>
                </c:pt>
                <c:pt idx="110">
                  <c:v>2010</c:v>
                </c:pt>
                <c:pt idx="115">
                  <c:v>2015</c:v>
                </c:pt>
              </c:numCache>
            </c:numRef>
          </c:cat>
          <c:val>
            <c:numRef>
              <c:f>Taul1!$C$2:$C$120</c:f>
              <c:numCache>
                <c:formatCode>General</c:formatCode>
                <c:ptCount val="119"/>
                <c:pt idx="75" formatCode="0.0\ %">
                  <c:v>0.26444026910721863</c:v>
                </c:pt>
                <c:pt idx="76" formatCode="0.0\ %">
                  <c:v>0.26404193858992192</c:v>
                </c:pt>
                <c:pt idx="77" formatCode="0.0\ %">
                  <c:v>0.25929578853930368</c:v>
                </c:pt>
                <c:pt idx="78" formatCode="0.0\ %">
                  <c:v>0.26846838784733096</c:v>
                </c:pt>
                <c:pt idx="79" formatCode="0.0\ %">
                  <c:v>0.27883469772089625</c:v>
                </c:pt>
                <c:pt idx="80" formatCode="0.0\ %">
                  <c:v>0.28293865621574943</c:v>
                </c:pt>
                <c:pt idx="81" formatCode="0.0\ %">
                  <c:v>0.27482175475811677</c:v>
                </c:pt>
                <c:pt idx="82" formatCode="0.0\ %">
                  <c:v>0.26819792623703897</c:v>
                </c:pt>
                <c:pt idx="83" formatCode="0.0\ %">
                  <c:v>0.26356698367969944</c:v>
                </c:pt>
                <c:pt idx="84" formatCode="0.0\ %">
                  <c:v>0.26675407617315539</c:v>
                </c:pt>
                <c:pt idx="85" formatCode="0.0\ %">
                  <c:v>0.2612361738588565</c:v>
                </c:pt>
                <c:pt idx="86" formatCode="0.0\ %">
                  <c:v>0.25296765528006682</c:v>
                </c:pt>
                <c:pt idx="87" formatCode="0.0\ %">
                  <c:v>0.25955744594663022</c:v>
                </c:pt>
                <c:pt idx="88" formatCode="0.0\ %">
                  <c:v>0.2601642056060583</c:v>
                </c:pt>
                <c:pt idx="89" formatCode="0.0\ %">
                  <c:v>0.25757227621068568</c:v>
                </c:pt>
                <c:pt idx="90" formatCode="0.0\ %">
                  <c:v>0.24518233776743714</c:v>
                </c:pt>
                <c:pt idx="91" formatCode="0.0\ %">
                  <c:v>0.21637875203214424</c:v>
                </c:pt>
                <c:pt idx="92" formatCode="0.0\ %">
                  <c:v>0.22578552604905736</c:v>
                </c:pt>
                <c:pt idx="93" formatCode="0.0\ %">
                  <c:v>0.24611526816320542</c:v>
                </c:pt>
                <c:pt idx="94" formatCode="0.0\ %">
                  <c:v>0.26059263361949597</c:v>
                </c:pt>
                <c:pt idx="95" formatCode="0.0\ %">
                  <c:v>0.27559292199370022</c:v>
                </c:pt>
                <c:pt idx="96" formatCode="0.0\ %">
                  <c:v>0.26810285855266847</c:v>
                </c:pt>
                <c:pt idx="97" formatCode="0.0\ %">
                  <c:v>0.27371335776149236</c:v>
                </c:pt>
                <c:pt idx="98" formatCode="0.0\ %">
                  <c:v>0.29017281403146761</c:v>
                </c:pt>
                <c:pt idx="99" formatCode="0.0\ %">
                  <c:v>0.2909856476660479</c:v>
                </c:pt>
                <c:pt idx="100" formatCode="0.0\ %">
                  <c:v>0.3059479865771812</c:v>
                </c:pt>
                <c:pt idx="101" formatCode="0.0\ %">
                  <c:v>0.30201949477228562</c:v>
                </c:pt>
                <c:pt idx="102" formatCode="0.0\ %">
                  <c:v>0.29349874251082519</c:v>
                </c:pt>
                <c:pt idx="103" formatCode="0.0\ %">
                  <c:v>0.28538372541457768</c:v>
                </c:pt>
                <c:pt idx="104" formatCode="0.0\ %">
                  <c:v>0.28157431964944651</c:v>
                </c:pt>
                <c:pt idx="105" formatCode="0.0\ %">
                  <c:v>0.27961788317864378</c:v>
                </c:pt>
                <c:pt idx="106" formatCode="0.0\ %">
                  <c:v>0.28755607243728193</c:v>
                </c:pt>
                <c:pt idx="107" formatCode="0.0\ %">
                  <c:v>0.29306341427646132</c:v>
                </c:pt>
                <c:pt idx="108" formatCode="0.0\ %">
                  <c:v>0.27674222060497927</c:v>
                </c:pt>
                <c:pt idx="109" formatCode="0.0\ %">
                  <c:v>0.23085861520196024</c:v>
                </c:pt>
                <c:pt idx="110" formatCode="0.0\ %">
                  <c:v>0.23373670700403373</c:v>
                </c:pt>
                <c:pt idx="111" formatCode="0.0\ %">
                  <c:v>0.22929353373930797</c:v>
                </c:pt>
                <c:pt idx="112" formatCode="0.0\ %">
                  <c:v>0.21180626040355649</c:v>
                </c:pt>
                <c:pt idx="113" formatCode="0.0\ %">
                  <c:v>0.2142946937749283</c:v>
                </c:pt>
                <c:pt idx="114" formatCode="0.0\ %">
                  <c:v>0.21712894167368224</c:v>
                </c:pt>
                <c:pt idx="115" formatCode="0.0\ %">
                  <c:v>0.22224920790876876</c:v>
                </c:pt>
                <c:pt idx="116" formatCode="0.0\ %">
                  <c:v>0.22207702111869385</c:v>
                </c:pt>
                <c:pt idx="117" formatCode="0.0\ %">
                  <c:v>0.23019268071899651</c:v>
                </c:pt>
                <c:pt idx="118" formatCode="0.0\ %">
                  <c:v>0.23066772631168558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8FE-463F-9B4C-ADD8C27173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0358984"/>
        <c:axId val="410359376"/>
      </c:lineChart>
      <c:catAx>
        <c:axId val="410358984"/>
        <c:scaling>
          <c:orientation val="minMax"/>
        </c:scaling>
        <c:delete val="0"/>
        <c:axPos val="b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0359376"/>
        <c:crosses val="autoZero"/>
        <c:auto val="1"/>
        <c:lblAlgn val="ctr"/>
        <c:lblOffset val="100"/>
        <c:tickMarkSkip val="10"/>
        <c:noMultiLvlLbl val="0"/>
      </c:catAx>
      <c:valAx>
        <c:axId val="410359376"/>
        <c:scaling>
          <c:orientation val="minMax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0358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471215448503073"/>
          <c:y val="0.93902530243593463"/>
          <c:w val="0.83450280886664763"/>
          <c:h val="4.1531154072682951E-2"/>
        </c:manualLayout>
      </c:layout>
      <c:overlay val="0"/>
      <c:txPr>
        <a:bodyPr/>
        <a:lstStyle/>
        <a:p>
          <a:pPr>
            <a:defRPr sz="1050" baseline="0">
              <a:solidFill>
                <a:schemeClr val="tx2"/>
              </a:solidFill>
              <a:latin typeface="Verdana" panose="020B0604030504040204" pitchFamily="34" charset="0"/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137682781424265E-2"/>
          <c:y val="3.8924155099169307E-2"/>
          <c:w val="0.91316719395132218"/>
          <c:h val="0.84691560187896686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Yrityksiä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Taul1!$A$2:$A$21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cat>
          <c:val>
            <c:numRef>
              <c:f>Taul1!$B$2:$B$21</c:f>
              <c:numCache>
                <c:formatCode>General</c:formatCode>
                <c:ptCount val="20"/>
                <c:pt idx="0">
                  <c:v>6349</c:v>
                </c:pt>
                <c:pt idx="1">
                  <c:v>6323</c:v>
                </c:pt>
                <c:pt idx="2">
                  <c:v>6107</c:v>
                </c:pt>
                <c:pt idx="3">
                  <c:v>6197</c:v>
                </c:pt>
                <c:pt idx="4">
                  <c:v>6163</c:v>
                </c:pt>
                <c:pt idx="5">
                  <c:v>6319</c:v>
                </c:pt>
                <c:pt idx="6">
                  <c:v>6457</c:v>
                </c:pt>
                <c:pt idx="7">
                  <c:v>6348</c:v>
                </c:pt>
                <c:pt idx="8">
                  <c:v>6005</c:v>
                </c:pt>
                <c:pt idx="9">
                  <c:v>5806</c:v>
                </c:pt>
                <c:pt idx="10">
                  <c:v>5908</c:v>
                </c:pt>
                <c:pt idx="11">
                  <c:v>5702</c:v>
                </c:pt>
                <c:pt idx="12">
                  <c:v>5732</c:v>
                </c:pt>
                <c:pt idx="13">
                  <c:v>5574</c:v>
                </c:pt>
                <c:pt idx="14">
                  <c:v>5474</c:v>
                </c:pt>
                <c:pt idx="15">
                  <c:v>5455</c:v>
                </c:pt>
                <c:pt idx="16">
                  <c:v>5375</c:v>
                </c:pt>
                <c:pt idx="17">
                  <c:v>5327</c:v>
                </c:pt>
                <c:pt idx="18">
                  <c:v>5264</c:v>
                </c:pt>
                <c:pt idx="19">
                  <c:v>5414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9E-4716-A20D-6D2410EEF6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1038808"/>
        <c:axId val="401039200"/>
      </c:lineChart>
      <c:catAx>
        <c:axId val="401038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010392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01039200"/>
        <c:scaling>
          <c:orientation val="minMax"/>
          <c:max val="6600"/>
          <c:min val="5000"/>
        </c:scaling>
        <c:delete val="0"/>
        <c:axPos val="l"/>
        <c:majorGridlines>
          <c:spPr>
            <a:ln w="3175">
              <a:prstDash val="dash"/>
            </a:ln>
          </c:spPr>
        </c:majorGridlines>
        <c:numFmt formatCode="General" sourceLinked="0"/>
        <c:majorTickMark val="out"/>
        <c:minorTickMark val="none"/>
        <c:tickLblPos val="nextTo"/>
        <c:crossAx val="401038808"/>
        <c:crosses val="autoZero"/>
        <c:crossBetween val="between"/>
        <c:majorUnit val="200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050" baseline="0">
          <a:solidFill>
            <a:schemeClr val="tx2"/>
          </a:solidFill>
          <a:latin typeface="Verdana" panose="020B0604030504040204" pitchFamily="34" charset="0"/>
        </a:defRPr>
      </a:pPr>
      <a:endParaRPr lang="fi-FI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806469689117126E-2"/>
          <c:y val="3.5328973864015109E-2"/>
          <c:w val="0.8159939939403148"/>
          <c:h val="0.86779757619835696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Euromaat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Taul1!$B$2:$B$93</c:f>
              <c:numCache>
                <c:formatCode>General</c:formatCode>
                <c:ptCount val="92"/>
                <c:pt idx="0">
                  <c:v>92.486519999999999</c:v>
                </c:pt>
                <c:pt idx="1">
                  <c:v>92.993620000000007</c:v>
                </c:pt>
                <c:pt idx="2">
                  <c:v>93.167090000000002</c:v>
                </c:pt>
                <c:pt idx="3">
                  <c:v>93.473380000000006</c:v>
                </c:pt>
                <c:pt idx="4">
                  <c:v>94.188519999999997</c:v>
                </c:pt>
                <c:pt idx="5">
                  <c:v>94.55977</c:v>
                </c:pt>
                <c:pt idx="6">
                  <c:v>94.592119999999994</c:v>
                </c:pt>
                <c:pt idx="7">
                  <c:v>94.551240000000007</c:v>
                </c:pt>
                <c:pt idx="8">
                  <c:v>94.721829999999997</c:v>
                </c:pt>
                <c:pt idx="9">
                  <c:v>95.116330000000005</c:v>
                </c:pt>
                <c:pt idx="10">
                  <c:v>95.447400000000002</c:v>
                </c:pt>
                <c:pt idx="11">
                  <c:v>95.662949999999995</c:v>
                </c:pt>
                <c:pt idx="12">
                  <c:v>95.279349999999994</c:v>
                </c:pt>
                <c:pt idx="13">
                  <c:v>95.444770000000005</c:v>
                </c:pt>
                <c:pt idx="14">
                  <c:v>95.756609999999995</c:v>
                </c:pt>
                <c:pt idx="15">
                  <c:v>96.28389</c:v>
                </c:pt>
                <c:pt idx="16">
                  <c:v>96.911640000000006</c:v>
                </c:pt>
                <c:pt idx="17">
                  <c:v>97.097179999999994</c:v>
                </c:pt>
                <c:pt idx="18">
                  <c:v>97.263850000000005</c:v>
                </c:pt>
                <c:pt idx="19">
                  <c:v>97.444890000000001</c:v>
                </c:pt>
                <c:pt idx="20">
                  <c:v>97.651600000000002</c:v>
                </c:pt>
                <c:pt idx="21">
                  <c:v>97.428929999999994</c:v>
                </c:pt>
                <c:pt idx="22">
                  <c:v>98.145939999999996</c:v>
                </c:pt>
                <c:pt idx="23">
                  <c:v>98.144099999999995</c:v>
                </c:pt>
                <c:pt idx="24">
                  <c:v>98.476849999999999</c:v>
                </c:pt>
                <c:pt idx="25">
                  <c:v>99.092749999999995</c:v>
                </c:pt>
                <c:pt idx="26">
                  <c:v>99.006919999999994</c:v>
                </c:pt>
                <c:pt idx="27">
                  <c:v>99.734999999999999</c:v>
                </c:pt>
                <c:pt idx="28">
                  <c:v>99.819180000000003</c:v>
                </c:pt>
                <c:pt idx="29">
                  <c:v>100.0789</c:v>
                </c:pt>
                <c:pt idx="30">
                  <c:v>100.08450000000001</c:v>
                </c:pt>
                <c:pt idx="31">
                  <c:v>100.3248</c:v>
                </c:pt>
                <c:pt idx="32">
                  <c:v>100.5082</c:v>
                </c:pt>
                <c:pt idx="33">
                  <c:v>100.3514</c:v>
                </c:pt>
                <c:pt idx="34">
                  <c:v>100.1987</c:v>
                </c:pt>
                <c:pt idx="35">
                  <c:v>98.941689999999994</c:v>
                </c:pt>
                <c:pt idx="36">
                  <c:v>97.54477</c:v>
                </c:pt>
                <c:pt idx="37">
                  <c:v>98.468919999999997</c:v>
                </c:pt>
                <c:pt idx="38">
                  <c:v>99.350980000000007</c:v>
                </c:pt>
                <c:pt idx="39">
                  <c:v>100.0107</c:v>
                </c:pt>
                <c:pt idx="40">
                  <c:v>100.4654</c:v>
                </c:pt>
                <c:pt idx="41">
                  <c:v>101.1545</c:v>
                </c:pt>
                <c:pt idx="42">
                  <c:v>101.68040000000001</c:v>
                </c:pt>
                <c:pt idx="43">
                  <c:v>102.2848</c:v>
                </c:pt>
                <c:pt idx="44">
                  <c:v>102.5245</c:v>
                </c:pt>
                <c:pt idx="45">
                  <c:v>102.8334</c:v>
                </c:pt>
                <c:pt idx="46">
                  <c:v>103.1127</c:v>
                </c:pt>
                <c:pt idx="47">
                  <c:v>102.9881</c:v>
                </c:pt>
                <c:pt idx="48">
                  <c:v>103.17270000000001</c:v>
                </c:pt>
                <c:pt idx="49">
                  <c:v>103.42359999999999</c:v>
                </c:pt>
                <c:pt idx="50">
                  <c:v>103.61239999999999</c:v>
                </c:pt>
                <c:pt idx="51">
                  <c:v>103.7377</c:v>
                </c:pt>
                <c:pt idx="52">
                  <c:v>103.98699999999999</c:v>
                </c:pt>
                <c:pt idx="53">
                  <c:v>104.26220000000001</c:v>
                </c:pt>
                <c:pt idx="54">
                  <c:v>104.4662</c:v>
                </c:pt>
                <c:pt idx="55">
                  <c:v>104.5425</c:v>
                </c:pt>
                <c:pt idx="56">
                  <c:v>104.7723</c:v>
                </c:pt>
                <c:pt idx="57">
                  <c:v>105.00369999999999</c:v>
                </c:pt>
                <c:pt idx="58">
                  <c:v>105.2615</c:v>
                </c:pt>
                <c:pt idx="59">
                  <c:v>105.21899999999999</c:v>
                </c:pt>
                <c:pt idx="60">
                  <c:v>106.16459999999999</c:v>
                </c:pt>
                <c:pt idx="61">
                  <c:v>106.1246</c:v>
                </c:pt>
                <c:pt idx="62">
                  <c:v>106.3218</c:v>
                </c:pt>
                <c:pt idx="63">
                  <c:v>106.4991</c:v>
                </c:pt>
                <c:pt idx="64">
                  <c:v>106.33069999999999</c:v>
                </c:pt>
                <c:pt idx="65">
                  <c:v>106.2423</c:v>
                </c:pt>
                <c:pt idx="66">
                  <c:v>106.7062</c:v>
                </c:pt>
                <c:pt idx="67">
                  <c:v>107.25660000000001</c:v>
                </c:pt>
                <c:pt idx="68">
                  <c:v>107.37569999999999</c:v>
                </c:pt>
                <c:pt idx="69">
                  <c:v>107.824</c:v>
                </c:pt>
                <c:pt idx="70">
                  <c:v>108.27290000000001</c:v>
                </c:pt>
                <c:pt idx="71">
                  <c:v>108.5984</c:v>
                </c:pt>
                <c:pt idx="72">
                  <c:v>108.63679999999999</c:v>
                </c:pt>
                <c:pt idx="73">
                  <c:v>108.1276</c:v>
                </c:pt>
                <c:pt idx="74">
                  <c:v>107.92789999999999</c:v>
                </c:pt>
                <c:pt idx="75">
                  <c:v>108.4177</c:v>
                </c:pt>
                <c:pt idx="76">
                  <c:v>108.438</c:v>
                </c:pt>
                <c:pt idx="77">
                  <c:v>109.0715</c:v>
                </c:pt>
                <c:pt idx="78">
                  <c:v>109.24939999999999</c:v>
                </c:pt>
                <c:pt idx="79">
                  <c:v>109.2042</c:v>
                </c:pt>
                <c:pt idx="80">
                  <c:v>109.79640000000001</c:v>
                </c:pt>
                <c:pt idx="81">
                  <c:v>112.5659</c:v>
                </c:pt>
                <c:pt idx="82">
                  <c:v>111.389</c:v>
                </c:pt>
                <c:pt idx="83">
                  <c:v>111.3845</c:v>
                </c:pt>
                <c:pt idx="84">
                  <c:v>111.4307</c:v>
                </c:pt>
                <c:pt idx="85">
                  <c:v>110.1687</c:v>
                </c:pt>
                <c:pt idx="86">
                  <c:v>111.6687</c:v>
                </c:pt>
                <c:pt idx="87">
                  <c:v>111.33320000000001</c:v>
                </c:pt>
                <c:pt idx="88">
                  <c:v>110.30289999999999</c:v>
                </c:pt>
                <c:pt idx="89">
                  <c:v>110.4456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472-4554-AA4A-BD192B6CD6AA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Ruotsi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Taul1!$C$2:$C$93</c:f>
              <c:numCache>
                <c:formatCode>General</c:formatCode>
                <c:ptCount val="92"/>
                <c:pt idx="0">
                  <c:v>84.301869999999994</c:v>
                </c:pt>
                <c:pt idx="1">
                  <c:v>85.376609999999999</c:v>
                </c:pt>
                <c:pt idx="2">
                  <c:v>85.789670000000001</c:v>
                </c:pt>
                <c:pt idx="3">
                  <c:v>85.485919999999993</c:v>
                </c:pt>
                <c:pt idx="4">
                  <c:v>85.536940000000001</c:v>
                </c:pt>
                <c:pt idx="5">
                  <c:v>85.605189999999993</c:v>
                </c:pt>
                <c:pt idx="6">
                  <c:v>85.761210000000005</c:v>
                </c:pt>
                <c:pt idx="7">
                  <c:v>86.194559999999996</c:v>
                </c:pt>
                <c:pt idx="8">
                  <c:v>87.263109999999998</c:v>
                </c:pt>
                <c:pt idx="9">
                  <c:v>88.366839999999996</c:v>
                </c:pt>
                <c:pt idx="10">
                  <c:v>89.704830000000001</c:v>
                </c:pt>
                <c:pt idx="11">
                  <c:v>90.180949999999996</c:v>
                </c:pt>
                <c:pt idx="12">
                  <c:v>90.981499999999997</c:v>
                </c:pt>
                <c:pt idx="13">
                  <c:v>91.270809999999997</c:v>
                </c:pt>
                <c:pt idx="14">
                  <c:v>92.998900000000006</c:v>
                </c:pt>
                <c:pt idx="15">
                  <c:v>93.075199999999995</c:v>
                </c:pt>
                <c:pt idx="16">
                  <c:v>94.670439999999999</c:v>
                </c:pt>
                <c:pt idx="17">
                  <c:v>95.282859999999999</c:v>
                </c:pt>
                <c:pt idx="18">
                  <c:v>96.536779999999993</c:v>
                </c:pt>
                <c:pt idx="19">
                  <c:v>97.555400000000006</c:v>
                </c:pt>
                <c:pt idx="20">
                  <c:v>97.980699999999999</c:v>
                </c:pt>
                <c:pt idx="21">
                  <c:v>98.06765</c:v>
                </c:pt>
                <c:pt idx="22">
                  <c:v>99.452190000000002</c:v>
                </c:pt>
                <c:pt idx="23">
                  <c:v>99.569590000000005</c:v>
                </c:pt>
                <c:pt idx="24">
                  <c:v>100.2024</c:v>
                </c:pt>
                <c:pt idx="25">
                  <c:v>101.5342</c:v>
                </c:pt>
                <c:pt idx="26">
                  <c:v>101.477</c:v>
                </c:pt>
                <c:pt idx="27">
                  <c:v>101.6456</c:v>
                </c:pt>
                <c:pt idx="28">
                  <c:v>101.50960000000001</c:v>
                </c:pt>
                <c:pt idx="29">
                  <c:v>101.1588</c:v>
                </c:pt>
                <c:pt idx="30">
                  <c:v>101.38420000000001</c:v>
                </c:pt>
                <c:pt idx="31">
                  <c:v>101.28879999999999</c:v>
                </c:pt>
                <c:pt idx="32">
                  <c:v>101.2445</c:v>
                </c:pt>
                <c:pt idx="33">
                  <c:v>99.87518</c:v>
                </c:pt>
                <c:pt idx="34">
                  <c:v>101.1191</c:v>
                </c:pt>
                <c:pt idx="35">
                  <c:v>97.761240000000001</c:v>
                </c:pt>
                <c:pt idx="36">
                  <c:v>97.393659999999997</c:v>
                </c:pt>
                <c:pt idx="37">
                  <c:v>98.695790000000002</c:v>
                </c:pt>
                <c:pt idx="38">
                  <c:v>98.152690000000007</c:v>
                </c:pt>
                <c:pt idx="39">
                  <c:v>99.122389999999996</c:v>
                </c:pt>
                <c:pt idx="40">
                  <c:v>101.0172</c:v>
                </c:pt>
                <c:pt idx="41">
                  <c:v>102.09480000000001</c:v>
                </c:pt>
                <c:pt idx="42">
                  <c:v>101.8062</c:v>
                </c:pt>
                <c:pt idx="43">
                  <c:v>103.4877</c:v>
                </c:pt>
                <c:pt idx="44">
                  <c:v>102.73650000000001</c:v>
                </c:pt>
                <c:pt idx="45">
                  <c:v>102.5211</c:v>
                </c:pt>
                <c:pt idx="46">
                  <c:v>104.1315</c:v>
                </c:pt>
                <c:pt idx="47">
                  <c:v>102.6966</c:v>
                </c:pt>
                <c:pt idx="48">
                  <c:v>101.8597</c:v>
                </c:pt>
                <c:pt idx="49">
                  <c:v>102.7645</c:v>
                </c:pt>
                <c:pt idx="50">
                  <c:v>102.4846</c:v>
                </c:pt>
                <c:pt idx="51">
                  <c:v>100.87860000000001</c:v>
                </c:pt>
                <c:pt idx="52">
                  <c:v>103.4622</c:v>
                </c:pt>
                <c:pt idx="53">
                  <c:v>101.9277</c:v>
                </c:pt>
                <c:pt idx="54">
                  <c:v>102.68259999999999</c:v>
                </c:pt>
                <c:pt idx="55">
                  <c:v>102.7826</c:v>
                </c:pt>
                <c:pt idx="56">
                  <c:v>102.92619999999999</c:v>
                </c:pt>
                <c:pt idx="57">
                  <c:v>104.00369999999999</c:v>
                </c:pt>
                <c:pt idx="58">
                  <c:v>102.95950000000001</c:v>
                </c:pt>
                <c:pt idx="59">
                  <c:v>104.5615</c:v>
                </c:pt>
                <c:pt idx="60">
                  <c:v>105.4923</c:v>
                </c:pt>
                <c:pt idx="61">
                  <c:v>107.2169</c:v>
                </c:pt>
                <c:pt idx="62">
                  <c:v>107.28319999999999</c:v>
                </c:pt>
                <c:pt idx="63">
                  <c:v>107.9862</c:v>
                </c:pt>
                <c:pt idx="64">
                  <c:v>107.17400000000001</c:v>
                </c:pt>
                <c:pt idx="65">
                  <c:v>105.45780000000001</c:v>
                </c:pt>
                <c:pt idx="66">
                  <c:v>106.9132</c:v>
                </c:pt>
                <c:pt idx="67">
                  <c:v>107.7731</c:v>
                </c:pt>
                <c:pt idx="68">
                  <c:v>106.6687</c:v>
                </c:pt>
                <c:pt idx="69">
                  <c:v>107.7962</c:v>
                </c:pt>
                <c:pt idx="70">
                  <c:v>107.872</c:v>
                </c:pt>
                <c:pt idx="71">
                  <c:v>107.1908</c:v>
                </c:pt>
                <c:pt idx="72">
                  <c:v>107.79340000000001</c:v>
                </c:pt>
                <c:pt idx="73">
                  <c:v>107.66379999999999</c:v>
                </c:pt>
                <c:pt idx="74">
                  <c:v>107.8301</c:v>
                </c:pt>
                <c:pt idx="75">
                  <c:v>107.12009999999999</c:v>
                </c:pt>
                <c:pt idx="76">
                  <c:v>108.849</c:v>
                </c:pt>
                <c:pt idx="77">
                  <c:v>110.274</c:v>
                </c:pt>
                <c:pt idx="78">
                  <c:v>110.3043</c:v>
                </c:pt>
                <c:pt idx="79">
                  <c:v>110.3892</c:v>
                </c:pt>
                <c:pt idx="80">
                  <c:v>110.9396</c:v>
                </c:pt>
                <c:pt idx="81">
                  <c:v>108.52800000000001</c:v>
                </c:pt>
                <c:pt idx="82">
                  <c:v>114.5061</c:v>
                </c:pt>
                <c:pt idx="83">
                  <c:v>112.5094</c:v>
                </c:pt>
                <c:pt idx="84">
                  <c:v>111.9863</c:v>
                </c:pt>
                <c:pt idx="85">
                  <c:v>114.1426</c:v>
                </c:pt>
                <c:pt idx="86">
                  <c:v>115.0831</c:v>
                </c:pt>
                <c:pt idx="87">
                  <c:v>116.41289999999999</c:v>
                </c:pt>
                <c:pt idx="88">
                  <c:v>116.01900000000001</c:v>
                </c:pt>
                <c:pt idx="89">
                  <c:v>115.6366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472-4554-AA4A-BD192B6CD6AA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Suomi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Taul1!$D$2:$D$93</c:f>
              <c:numCache>
                <c:formatCode>0.00</c:formatCode>
                <c:ptCount val="92"/>
                <c:pt idx="0">
                  <c:v>85.853380000000001</c:v>
                </c:pt>
                <c:pt idx="1">
                  <c:v>86.275229999999993</c:v>
                </c:pt>
                <c:pt idx="2">
                  <c:v>85.888940000000005</c:v>
                </c:pt>
                <c:pt idx="3">
                  <c:v>87.880889999999994</c:v>
                </c:pt>
                <c:pt idx="4">
                  <c:v>88.482860000000002</c:v>
                </c:pt>
                <c:pt idx="5">
                  <c:v>87.463419999999999</c:v>
                </c:pt>
                <c:pt idx="6">
                  <c:v>88.668509999999998</c:v>
                </c:pt>
                <c:pt idx="7">
                  <c:v>87.95505</c:v>
                </c:pt>
                <c:pt idx="8">
                  <c:v>88.316370000000006</c:v>
                </c:pt>
                <c:pt idx="9">
                  <c:v>88.822699999999998</c:v>
                </c:pt>
                <c:pt idx="10">
                  <c:v>88.918549999999996</c:v>
                </c:pt>
                <c:pt idx="11">
                  <c:v>89.6952</c:v>
                </c:pt>
                <c:pt idx="12">
                  <c:v>90.020259999999993</c:v>
                </c:pt>
                <c:pt idx="13">
                  <c:v>90.36985</c:v>
                </c:pt>
                <c:pt idx="14">
                  <c:v>91.249600000000001</c:v>
                </c:pt>
                <c:pt idx="15">
                  <c:v>91.691940000000002</c:v>
                </c:pt>
                <c:pt idx="16">
                  <c:v>92.741669999999999</c:v>
                </c:pt>
                <c:pt idx="17">
                  <c:v>92.719369999999998</c:v>
                </c:pt>
                <c:pt idx="18">
                  <c:v>94.467929999999996</c:v>
                </c:pt>
                <c:pt idx="19">
                  <c:v>95.650620000000004</c:v>
                </c:pt>
                <c:pt idx="20">
                  <c:v>96.529359999999997</c:v>
                </c:pt>
                <c:pt idx="21">
                  <c:v>95.537270000000007</c:v>
                </c:pt>
                <c:pt idx="22">
                  <c:v>95.39143</c:v>
                </c:pt>
                <c:pt idx="23">
                  <c:v>95.186670000000007</c:v>
                </c:pt>
                <c:pt idx="24">
                  <c:v>97.047039999999996</c:v>
                </c:pt>
                <c:pt idx="25">
                  <c:v>97.771929999999998</c:v>
                </c:pt>
                <c:pt idx="26">
                  <c:v>97.61018</c:v>
                </c:pt>
                <c:pt idx="27">
                  <c:v>99.524460000000005</c:v>
                </c:pt>
                <c:pt idx="28">
                  <c:v>100.23820000000001</c:v>
                </c:pt>
                <c:pt idx="29">
                  <c:v>100.58759999999999</c:v>
                </c:pt>
                <c:pt idx="30">
                  <c:v>102.3715</c:v>
                </c:pt>
                <c:pt idx="31">
                  <c:v>101.48390000000001</c:v>
                </c:pt>
                <c:pt idx="32">
                  <c:v>101.4736</c:v>
                </c:pt>
                <c:pt idx="33">
                  <c:v>100.4601</c:v>
                </c:pt>
                <c:pt idx="34">
                  <c:v>99.912599999999998</c:v>
                </c:pt>
                <c:pt idx="35">
                  <c:v>98.153720000000007</c:v>
                </c:pt>
                <c:pt idx="36">
                  <c:v>95.103200000000001</c:v>
                </c:pt>
                <c:pt idx="37">
                  <c:v>95.010710000000003</c:v>
                </c:pt>
                <c:pt idx="38">
                  <c:v>95.851510000000005</c:v>
                </c:pt>
                <c:pt idx="39">
                  <c:v>96.217879999999994</c:v>
                </c:pt>
                <c:pt idx="40">
                  <c:v>96.186599999999999</c:v>
                </c:pt>
                <c:pt idx="41">
                  <c:v>99.06541</c:v>
                </c:pt>
                <c:pt idx="42">
                  <c:v>99.622230000000002</c:v>
                </c:pt>
                <c:pt idx="43">
                  <c:v>100.563</c:v>
                </c:pt>
                <c:pt idx="44">
                  <c:v>101.47150000000001</c:v>
                </c:pt>
                <c:pt idx="45">
                  <c:v>99.387259999999998</c:v>
                </c:pt>
                <c:pt idx="46">
                  <c:v>100.4939</c:v>
                </c:pt>
                <c:pt idx="47">
                  <c:v>99.670339999999996</c:v>
                </c:pt>
                <c:pt idx="48">
                  <c:v>98.978260000000006</c:v>
                </c:pt>
                <c:pt idx="49">
                  <c:v>99.023380000000003</c:v>
                </c:pt>
                <c:pt idx="50">
                  <c:v>98.250879999999995</c:v>
                </c:pt>
                <c:pt idx="51">
                  <c:v>98.356049999999996</c:v>
                </c:pt>
                <c:pt idx="52">
                  <c:v>98.014939999999996</c:v>
                </c:pt>
                <c:pt idx="53">
                  <c:v>98.476370000000003</c:v>
                </c:pt>
                <c:pt idx="54">
                  <c:v>100.02800000000001</c:v>
                </c:pt>
                <c:pt idx="55">
                  <c:v>99.388000000000005</c:v>
                </c:pt>
                <c:pt idx="56">
                  <c:v>99.341470000000001</c:v>
                </c:pt>
                <c:pt idx="57">
                  <c:v>99.27713</c:v>
                </c:pt>
                <c:pt idx="58">
                  <c:v>99.366969999999995</c:v>
                </c:pt>
                <c:pt idx="59">
                  <c:v>98.827820000000003</c:v>
                </c:pt>
                <c:pt idx="60">
                  <c:v>98.921679999999995</c:v>
                </c:pt>
                <c:pt idx="61">
                  <c:v>100.4573</c:v>
                </c:pt>
                <c:pt idx="62">
                  <c:v>99.698170000000005</c:v>
                </c:pt>
                <c:pt idx="63">
                  <c:v>100.79130000000001</c:v>
                </c:pt>
                <c:pt idx="64">
                  <c:v>101.6942</c:v>
                </c:pt>
                <c:pt idx="65">
                  <c:v>101.39409999999999</c:v>
                </c:pt>
                <c:pt idx="66">
                  <c:v>102.37869999999999</c:v>
                </c:pt>
                <c:pt idx="67">
                  <c:v>104.0254</c:v>
                </c:pt>
                <c:pt idx="68">
                  <c:v>103.7316</c:v>
                </c:pt>
                <c:pt idx="69">
                  <c:v>105.1866</c:v>
                </c:pt>
                <c:pt idx="70">
                  <c:v>105.331</c:v>
                </c:pt>
                <c:pt idx="71">
                  <c:v>105.4774</c:v>
                </c:pt>
                <c:pt idx="72">
                  <c:v>104.89790000000001</c:v>
                </c:pt>
                <c:pt idx="73">
                  <c:v>104.06359999999999</c:v>
                </c:pt>
                <c:pt idx="74">
                  <c:v>103.2377</c:v>
                </c:pt>
                <c:pt idx="75">
                  <c:v>102.6118</c:v>
                </c:pt>
                <c:pt idx="76">
                  <c:v>103.09439999999999</c:v>
                </c:pt>
                <c:pt idx="77">
                  <c:v>103.3526</c:v>
                </c:pt>
                <c:pt idx="78">
                  <c:v>104.23990000000001</c:v>
                </c:pt>
                <c:pt idx="79" formatCode="General">
                  <c:v>103.75620000000001</c:v>
                </c:pt>
                <c:pt idx="80" formatCode="General">
                  <c:v>103.7854</c:v>
                </c:pt>
                <c:pt idx="81" formatCode="General">
                  <c:v>103.82170000000001</c:v>
                </c:pt>
                <c:pt idx="82" formatCode="General">
                  <c:v>103.58759999999999</c:v>
                </c:pt>
                <c:pt idx="83" formatCode="General">
                  <c:v>104.55110000000001</c:v>
                </c:pt>
                <c:pt idx="84" formatCode="General">
                  <c:v>104.06870000000001</c:v>
                </c:pt>
                <c:pt idx="85" formatCode="General">
                  <c:v>103.2526</c:v>
                </c:pt>
                <c:pt idx="86" formatCode="General">
                  <c:v>103.2835</c:v>
                </c:pt>
                <c:pt idx="87" formatCode="General">
                  <c:v>104.2749</c:v>
                </c:pt>
                <c:pt idx="88" formatCode="General">
                  <c:v>104.03019999999999</c:v>
                </c:pt>
                <c:pt idx="89" formatCode="General">
                  <c:v>105.4029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472-4554-AA4A-BD192B6CD6AA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Saksa</c:v>
                </c:pt>
              </c:strCache>
            </c:strRef>
          </c:tx>
          <c:spPr>
            <a:ln w="38100"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Taul1!$E$2:$E$93</c:f>
              <c:numCache>
                <c:formatCode>General</c:formatCode>
                <c:ptCount val="92"/>
                <c:pt idx="0">
                  <c:v>90.52422</c:v>
                </c:pt>
                <c:pt idx="1">
                  <c:v>91.171539999999993</c:v>
                </c:pt>
                <c:pt idx="2">
                  <c:v>91.134860000000003</c:v>
                </c:pt>
                <c:pt idx="3">
                  <c:v>90.923789999999997</c:v>
                </c:pt>
                <c:pt idx="4">
                  <c:v>93.02552</c:v>
                </c:pt>
                <c:pt idx="5">
                  <c:v>93.169479999999993</c:v>
                </c:pt>
                <c:pt idx="6">
                  <c:v>93.264660000000006</c:v>
                </c:pt>
                <c:pt idx="7">
                  <c:v>93.42483</c:v>
                </c:pt>
                <c:pt idx="8">
                  <c:v>93.184569999999994</c:v>
                </c:pt>
                <c:pt idx="9">
                  <c:v>93.723249999999993</c:v>
                </c:pt>
                <c:pt idx="10">
                  <c:v>94.533709999999999</c:v>
                </c:pt>
                <c:pt idx="11">
                  <c:v>94.999409999999997</c:v>
                </c:pt>
                <c:pt idx="12">
                  <c:v>94.013990000000007</c:v>
                </c:pt>
                <c:pt idx="13">
                  <c:v>94.52749</c:v>
                </c:pt>
                <c:pt idx="14">
                  <c:v>95.122770000000003</c:v>
                </c:pt>
                <c:pt idx="15">
                  <c:v>95.839830000000006</c:v>
                </c:pt>
                <c:pt idx="16">
                  <c:v>95.253690000000006</c:v>
                </c:pt>
                <c:pt idx="17">
                  <c:v>96.188469999999995</c:v>
                </c:pt>
                <c:pt idx="18">
                  <c:v>96.055629999999994</c:v>
                </c:pt>
                <c:pt idx="19">
                  <c:v>96.261669999999995</c:v>
                </c:pt>
                <c:pt idx="20">
                  <c:v>97.199579999999997</c:v>
                </c:pt>
                <c:pt idx="21">
                  <c:v>97.151250000000005</c:v>
                </c:pt>
                <c:pt idx="22">
                  <c:v>97.432329999999993</c:v>
                </c:pt>
                <c:pt idx="23">
                  <c:v>97.339259999999996</c:v>
                </c:pt>
                <c:pt idx="24">
                  <c:v>97.896770000000004</c:v>
                </c:pt>
                <c:pt idx="25">
                  <c:v>98.647869999999998</c:v>
                </c:pt>
                <c:pt idx="26">
                  <c:v>98.917659999999998</c:v>
                </c:pt>
                <c:pt idx="27">
                  <c:v>99.4893</c:v>
                </c:pt>
                <c:pt idx="28">
                  <c:v>99.341309999999993</c:v>
                </c:pt>
                <c:pt idx="29">
                  <c:v>99.685490000000001</c:v>
                </c:pt>
                <c:pt idx="30">
                  <c:v>100.2766</c:v>
                </c:pt>
                <c:pt idx="31">
                  <c:v>100.3094</c:v>
                </c:pt>
                <c:pt idx="32">
                  <c:v>100.4644</c:v>
                </c:pt>
                <c:pt idx="33">
                  <c:v>100.48009999999999</c:v>
                </c:pt>
                <c:pt idx="34">
                  <c:v>100.03789999999999</c:v>
                </c:pt>
                <c:pt idx="35">
                  <c:v>99.017600000000002</c:v>
                </c:pt>
                <c:pt idx="36">
                  <c:v>95.489810000000006</c:v>
                </c:pt>
                <c:pt idx="37">
                  <c:v>96.845370000000003</c:v>
                </c:pt>
                <c:pt idx="38">
                  <c:v>97.521259999999998</c:v>
                </c:pt>
                <c:pt idx="39">
                  <c:v>98.488439999999997</c:v>
                </c:pt>
                <c:pt idx="40">
                  <c:v>98.203109999999995</c:v>
                </c:pt>
                <c:pt idx="41">
                  <c:v>99.501999999999995</c:v>
                </c:pt>
                <c:pt idx="42">
                  <c:v>99.882750000000001</c:v>
                </c:pt>
                <c:pt idx="43">
                  <c:v>99.954580000000007</c:v>
                </c:pt>
                <c:pt idx="44">
                  <c:v>101.4666</c:v>
                </c:pt>
                <c:pt idx="45">
                  <c:v>101.70310000000001</c:v>
                </c:pt>
                <c:pt idx="46">
                  <c:v>102.3229</c:v>
                </c:pt>
                <c:pt idx="47">
                  <c:v>101.9117</c:v>
                </c:pt>
                <c:pt idx="48">
                  <c:v>102.1082</c:v>
                </c:pt>
                <c:pt idx="49">
                  <c:v>102.56910000000001</c:v>
                </c:pt>
                <c:pt idx="50">
                  <c:v>102.76690000000001</c:v>
                </c:pt>
                <c:pt idx="51">
                  <c:v>102.13209999999999</c:v>
                </c:pt>
                <c:pt idx="52">
                  <c:v>102.5035</c:v>
                </c:pt>
                <c:pt idx="53">
                  <c:v>102.9248</c:v>
                </c:pt>
                <c:pt idx="54">
                  <c:v>102.90860000000001</c:v>
                </c:pt>
                <c:pt idx="55">
                  <c:v>103.1467</c:v>
                </c:pt>
                <c:pt idx="56">
                  <c:v>103.49469999999999</c:v>
                </c:pt>
                <c:pt idx="57">
                  <c:v>103.6087</c:v>
                </c:pt>
                <c:pt idx="58">
                  <c:v>104.1409</c:v>
                </c:pt>
                <c:pt idx="59">
                  <c:v>104.709</c:v>
                </c:pt>
                <c:pt idx="60">
                  <c:v>103.9205</c:v>
                </c:pt>
                <c:pt idx="61">
                  <c:v>104.1926</c:v>
                </c:pt>
                <c:pt idx="62">
                  <c:v>104.96729999999999</c:v>
                </c:pt>
                <c:pt idx="63">
                  <c:v>105.34650000000001</c:v>
                </c:pt>
                <c:pt idx="64">
                  <c:v>105.70569999999999</c:v>
                </c:pt>
                <c:pt idx="65">
                  <c:v>105.91119999999999</c:v>
                </c:pt>
                <c:pt idx="66">
                  <c:v>105.8156</c:v>
                </c:pt>
                <c:pt idx="67">
                  <c:v>106.2747</c:v>
                </c:pt>
                <c:pt idx="68">
                  <c:v>107.2285</c:v>
                </c:pt>
                <c:pt idx="69">
                  <c:v>107.4308</c:v>
                </c:pt>
                <c:pt idx="70">
                  <c:v>107.7401</c:v>
                </c:pt>
                <c:pt idx="71">
                  <c:v>108.50660000000001</c:v>
                </c:pt>
                <c:pt idx="72">
                  <c:v>108.6194</c:v>
                </c:pt>
                <c:pt idx="73">
                  <c:v>108.0919</c:v>
                </c:pt>
                <c:pt idx="74">
                  <c:v>107.4016</c:v>
                </c:pt>
                <c:pt idx="75">
                  <c:v>107.7247</c:v>
                </c:pt>
                <c:pt idx="76">
                  <c:v>108.6019</c:v>
                </c:pt>
                <c:pt idx="77">
                  <c:v>108.8068</c:v>
                </c:pt>
                <c:pt idx="78">
                  <c:v>108.5423</c:v>
                </c:pt>
                <c:pt idx="79">
                  <c:v>109.35599999999999</c:v>
                </c:pt>
                <c:pt idx="80">
                  <c:v>109.3463</c:v>
                </c:pt>
                <c:pt idx="81">
                  <c:v>105.8211</c:v>
                </c:pt>
                <c:pt idx="82">
                  <c:v>113.2595</c:v>
                </c:pt>
                <c:pt idx="83">
                  <c:v>111.72539999999999</c:v>
                </c:pt>
                <c:pt idx="84">
                  <c:v>110.3212</c:v>
                </c:pt>
                <c:pt idx="85">
                  <c:v>109.9592</c:v>
                </c:pt>
                <c:pt idx="86">
                  <c:v>112.5561</c:v>
                </c:pt>
                <c:pt idx="87">
                  <c:v>111.4639</c:v>
                </c:pt>
                <c:pt idx="88">
                  <c:v>111.3458</c:v>
                </c:pt>
                <c:pt idx="89">
                  <c:v>110.81140000000001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B1-4BC4-9F68-0E3A4B8B4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5689040"/>
        <c:axId val="415689432"/>
      </c:lineChart>
      <c:catAx>
        <c:axId val="415689040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ysDot"/>
            </a:ln>
          </c:spPr>
        </c:majorGridlines>
        <c:minorGridlines>
          <c:spPr>
            <a:ln w="3175">
              <a:solidFill>
                <a:schemeClr val="tx1"/>
              </a:solidFill>
              <a:prstDash val="sysDash"/>
            </a:ln>
            <a:effectLst>
              <a:glow rad="127000">
                <a:schemeClr val="bg1">
                  <a:alpha val="67000"/>
                </a:schemeClr>
              </a:glow>
            </a:effectLst>
          </c:spPr>
        </c:minorGridlines>
        <c:numFmt formatCode="General" sourceLinked="1"/>
        <c:majorTickMark val="out"/>
        <c:minorTickMark val="none"/>
        <c:tickLblPos val="nextTo"/>
        <c:spPr>
          <a:noFill/>
        </c:spPr>
        <c:txPr>
          <a:bodyPr rot="60000" vert="horz" anchor="t" anchorCtr="0"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5689432"/>
        <c:crosses val="autoZero"/>
        <c:auto val="1"/>
        <c:lblAlgn val="ctr"/>
        <c:lblOffset val="100"/>
        <c:tickMarkSkip val="4"/>
        <c:noMultiLvlLbl val="0"/>
      </c:catAx>
      <c:valAx>
        <c:axId val="415689432"/>
        <c:scaling>
          <c:orientation val="minMax"/>
          <c:max val="118"/>
          <c:min val="82"/>
        </c:scaling>
        <c:delete val="0"/>
        <c:axPos val="l"/>
        <c:majorGridlines>
          <c:spPr>
            <a:ln w="3175" cmpd="sng">
              <a:prstDash val="sysDot"/>
            </a:ln>
            <a:effectLst>
              <a:glow>
                <a:schemeClr val="accent1"/>
              </a:glow>
            </a:effectLst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5689040"/>
        <c:crosses val="autoZero"/>
        <c:crossBetween val="between"/>
        <c:majorUnit val="2"/>
      </c:valAx>
    </c:plotArea>
    <c:legend>
      <c:legendPos val="r"/>
      <c:overlay val="0"/>
      <c:txPr>
        <a:bodyPr/>
        <a:lstStyle/>
        <a:p>
          <a:pPr>
            <a:defRPr sz="1000" b="0" i="0" baseline="0">
              <a:solidFill>
                <a:schemeClr val="tx2"/>
              </a:solidFill>
              <a:latin typeface="Verdana" panose="020B0604030504040204" pitchFamily="34" charset="0"/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806469689117126E-2"/>
          <c:y val="3.5328973864015109E-2"/>
          <c:w val="0.8159939939403148"/>
          <c:h val="0.86779757619835696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Euromaat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Taul1!$B$2:$B$93</c:f>
              <c:numCache>
                <c:formatCode>General</c:formatCode>
                <c:ptCount val="92"/>
                <c:pt idx="0">
                  <c:v>80.540000000000006</c:v>
                </c:pt>
                <c:pt idx="1">
                  <c:v>81.94</c:v>
                </c:pt>
                <c:pt idx="2">
                  <c:v>82.37</c:v>
                </c:pt>
                <c:pt idx="3">
                  <c:v>83.39</c:v>
                </c:pt>
                <c:pt idx="4">
                  <c:v>84.26</c:v>
                </c:pt>
                <c:pt idx="5">
                  <c:v>83.6</c:v>
                </c:pt>
                <c:pt idx="6">
                  <c:v>83.75</c:v>
                </c:pt>
                <c:pt idx="7">
                  <c:v>83.41</c:v>
                </c:pt>
                <c:pt idx="8">
                  <c:v>83.89</c:v>
                </c:pt>
                <c:pt idx="9">
                  <c:v>84.85</c:v>
                </c:pt>
                <c:pt idx="10">
                  <c:v>85.34</c:v>
                </c:pt>
                <c:pt idx="11">
                  <c:v>85.87</c:v>
                </c:pt>
                <c:pt idx="12">
                  <c:v>85.82</c:v>
                </c:pt>
                <c:pt idx="13">
                  <c:v>86.25</c:v>
                </c:pt>
                <c:pt idx="14">
                  <c:v>86.96</c:v>
                </c:pt>
                <c:pt idx="15">
                  <c:v>88.9</c:v>
                </c:pt>
                <c:pt idx="16">
                  <c:v>89.35</c:v>
                </c:pt>
                <c:pt idx="17">
                  <c:v>90.22</c:v>
                </c:pt>
                <c:pt idx="18">
                  <c:v>90.6</c:v>
                </c:pt>
                <c:pt idx="19">
                  <c:v>91.12</c:v>
                </c:pt>
                <c:pt idx="20">
                  <c:v>92.37</c:v>
                </c:pt>
                <c:pt idx="21">
                  <c:v>92.46</c:v>
                </c:pt>
                <c:pt idx="22">
                  <c:v>94.05</c:v>
                </c:pt>
                <c:pt idx="23">
                  <c:v>95.14</c:v>
                </c:pt>
                <c:pt idx="24">
                  <c:v>96.57</c:v>
                </c:pt>
                <c:pt idx="25">
                  <c:v>99.07</c:v>
                </c:pt>
                <c:pt idx="26">
                  <c:v>99.44</c:v>
                </c:pt>
                <c:pt idx="27">
                  <c:v>100.96</c:v>
                </c:pt>
                <c:pt idx="28">
                  <c:v>101.75</c:v>
                </c:pt>
                <c:pt idx="29">
                  <c:v>102.28</c:v>
                </c:pt>
                <c:pt idx="30">
                  <c:v>102.99</c:v>
                </c:pt>
                <c:pt idx="31">
                  <c:v>102.9</c:v>
                </c:pt>
                <c:pt idx="32">
                  <c:v>101.99</c:v>
                </c:pt>
                <c:pt idx="33">
                  <c:v>100.72</c:v>
                </c:pt>
                <c:pt idx="34">
                  <c:v>100.23</c:v>
                </c:pt>
                <c:pt idx="35">
                  <c:v>97.07</c:v>
                </c:pt>
                <c:pt idx="36">
                  <c:v>90.8</c:v>
                </c:pt>
                <c:pt idx="37">
                  <c:v>93.64</c:v>
                </c:pt>
                <c:pt idx="38">
                  <c:v>96.69</c:v>
                </c:pt>
                <c:pt idx="39">
                  <c:v>98.48</c:v>
                </c:pt>
                <c:pt idx="40">
                  <c:v>103.43</c:v>
                </c:pt>
                <c:pt idx="41">
                  <c:v>104.47</c:v>
                </c:pt>
                <c:pt idx="42">
                  <c:v>106.19</c:v>
                </c:pt>
                <c:pt idx="43">
                  <c:v>108.03</c:v>
                </c:pt>
                <c:pt idx="44">
                  <c:v>109.46</c:v>
                </c:pt>
                <c:pt idx="45">
                  <c:v>109.34</c:v>
                </c:pt>
                <c:pt idx="46">
                  <c:v>109.49</c:v>
                </c:pt>
                <c:pt idx="47">
                  <c:v>108.94</c:v>
                </c:pt>
                <c:pt idx="48">
                  <c:v>109.17</c:v>
                </c:pt>
                <c:pt idx="49">
                  <c:v>109.78</c:v>
                </c:pt>
                <c:pt idx="50">
                  <c:v>110.63</c:v>
                </c:pt>
                <c:pt idx="51">
                  <c:v>109</c:v>
                </c:pt>
                <c:pt idx="52">
                  <c:v>109.81</c:v>
                </c:pt>
                <c:pt idx="53">
                  <c:v>110.61</c:v>
                </c:pt>
                <c:pt idx="54">
                  <c:v>110.82</c:v>
                </c:pt>
                <c:pt idx="55">
                  <c:v>112.07</c:v>
                </c:pt>
                <c:pt idx="56">
                  <c:v>113.85</c:v>
                </c:pt>
                <c:pt idx="57">
                  <c:v>114.44</c:v>
                </c:pt>
                <c:pt idx="58">
                  <c:v>114.45</c:v>
                </c:pt>
                <c:pt idx="59">
                  <c:v>114.77</c:v>
                </c:pt>
                <c:pt idx="60">
                  <c:v>118.2</c:v>
                </c:pt>
                <c:pt idx="61">
                  <c:v>118.22</c:v>
                </c:pt>
                <c:pt idx="62">
                  <c:v>118.59</c:v>
                </c:pt>
                <c:pt idx="63">
                  <c:v>119.11</c:v>
                </c:pt>
                <c:pt idx="64">
                  <c:v>119.89</c:v>
                </c:pt>
                <c:pt idx="65">
                  <c:v>119.19</c:v>
                </c:pt>
                <c:pt idx="66">
                  <c:v>119.18</c:v>
                </c:pt>
                <c:pt idx="67">
                  <c:v>122.3</c:v>
                </c:pt>
                <c:pt idx="68">
                  <c:v>121.64</c:v>
                </c:pt>
                <c:pt idx="69">
                  <c:v>122.41</c:v>
                </c:pt>
                <c:pt idx="70">
                  <c:v>124.56</c:v>
                </c:pt>
                <c:pt idx="71">
                  <c:v>126.2</c:v>
                </c:pt>
                <c:pt idx="72">
                  <c:v>124.81</c:v>
                </c:pt>
                <c:pt idx="73">
                  <c:v>124.6</c:v>
                </c:pt>
                <c:pt idx="74">
                  <c:v>124.21</c:v>
                </c:pt>
                <c:pt idx="75">
                  <c:v>123.99</c:v>
                </c:pt>
                <c:pt idx="76">
                  <c:v>123.39</c:v>
                </c:pt>
                <c:pt idx="77">
                  <c:v>124.44</c:v>
                </c:pt>
                <c:pt idx="78">
                  <c:v>124.89</c:v>
                </c:pt>
                <c:pt idx="79">
                  <c:v>124.95</c:v>
                </c:pt>
                <c:pt idx="80">
                  <c:v>125.25</c:v>
                </c:pt>
                <c:pt idx="81">
                  <c:v>121.22</c:v>
                </c:pt>
                <c:pt idx="82">
                  <c:v>128.28</c:v>
                </c:pt>
                <c:pt idx="83">
                  <c:v>131.21</c:v>
                </c:pt>
                <c:pt idx="84">
                  <c:v>131.15</c:v>
                </c:pt>
                <c:pt idx="85">
                  <c:v>128.71</c:v>
                </c:pt>
                <c:pt idx="86">
                  <c:v>132.22999999999999</c:v>
                </c:pt>
                <c:pt idx="87">
                  <c:v>131.01</c:v>
                </c:pt>
                <c:pt idx="88">
                  <c:v>130.26</c:v>
                </c:pt>
                <c:pt idx="89">
                  <c:v>130.58000000000001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472-4554-AA4A-BD192B6CD6AA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Ruotsi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Taul1!$C$2:$C$93</c:f>
              <c:numCache>
                <c:formatCode>0.00</c:formatCode>
                <c:ptCount val="92"/>
                <c:pt idx="0">
                  <c:v>70.78</c:v>
                </c:pt>
                <c:pt idx="1">
                  <c:v>71.540000000000006</c:v>
                </c:pt>
                <c:pt idx="2">
                  <c:v>70.959999999999994</c:v>
                </c:pt>
                <c:pt idx="3">
                  <c:v>72.22</c:v>
                </c:pt>
                <c:pt idx="4">
                  <c:v>68.88</c:v>
                </c:pt>
                <c:pt idx="5">
                  <c:v>69.739999999999995</c:v>
                </c:pt>
                <c:pt idx="6">
                  <c:v>70.33</c:v>
                </c:pt>
                <c:pt idx="7">
                  <c:v>72.540000000000006</c:v>
                </c:pt>
                <c:pt idx="8">
                  <c:v>73.510000000000005</c:v>
                </c:pt>
                <c:pt idx="9">
                  <c:v>76.31</c:v>
                </c:pt>
                <c:pt idx="10">
                  <c:v>77.72</c:v>
                </c:pt>
                <c:pt idx="11">
                  <c:v>79.430000000000007</c:v>
                </c:pt>
                <c:pt idx="12">
                  <c:v>81.25</c:v>
                </c:pt>
                <c:pt idx="13">
                  <c:v>80.989999999999995</c:v>
                </c:pt>
                <c:pt idx="14">
                  <c:v>86.11</c:v>
                </c:pt>
                <c:pt idx="15">
                  <c:v>83.14</c:v>
                </c:pt>
                <c:pt idx="16">
                  <c:v>86.05</c:v>
                </c:pt>
                <c:pt idx="17">
                  <c:v>89.15</c:v>
                </c:pt>
                <c:pt idx="18">
                  <c:v>89.48</c:v>
                </c:pt>
                <c:pt idx="19">
                  <c:v>90.6</c:v>
                </c:pt>
                <c:pt idx="20">
                  <c:v>90.29</c:v>
                </c:pt>
                <c:pt idx="21">
                  <c:v>92.03</c:v>
                </c:pt>
                <c:pt idx="22">
                  <c:v>95.07</c:v>
                </c:pt>
                <c:pt idx="23">
                  <c:v>95.96</c:v>
                </c:pt>
                <c:pt idx="24">
                  <c:v>98.61</c:v>
                </c:pt>
                <c:pt idx="25">
                  <c:v>101.45</c:v>
                </c:pt>
                <c:pt idx="26">
                  <c:v>101.65</c:v>
                </c:pt>
                <c:pt idx="27">
                  <c:v>101.72</c:v>
                </c:pt>
                <c:pt idx="28">
                  <c:v>102.56</c:v>
                </c:pt>
                <c:pt idx="29">
                  <c:v>103.33</c:v>
                </c:pt>
                <c:pt idx="30">
                  <c:v>104.2</c:v>
                </c:pt>
                <c:pt idx="31">
                  <c:v>106.5</c:v>
                </c:pt>
                <c:pt idx="32">
                  <c:v>101.73</c:v>
                </c:pt>
                <c:pt idx="33">
                  <c:v>101</c:v>
                </c:pt>
                <c:pt idx="34">
                  <c:v>103.22</c:v>
                </c:pt>
                <c:pt idx="35">
                  <c:v>94.05</c:v>
                </c:pt>
                <c:pt idx="36">
                  <c:v>85.82</c:v>
                </c:pt>
                <c:pt idx="37">
                  <c:v>86.65</c:v>
                </c:pt>
                <c:pt idx="38">
                  <c:v>88.5</c:v>
                </c:pt>
                <c:pt idx="39">
                  <c:v>88.04</c:v>
                </c:pt>
                <c:pt idx="40">
                  <c:v>100.02</c:v>
                </c:pt>
                <c:pt idx="41">
                  <c:v>104.09</c:v>
                </c:pt>
                <c:pt idx="42">
                  <c:v>105.1</c:v>
                </c:pt>
                <c:pt idx="43">
                  <c:v>109.71</c:v>
                </c:pt>
                <c:pt idx="44">
                  <c:v>111.68</c:v>
                </c:pt>
                <c:pt idx="45">
                  <c:v>107.5</c:v>
                </c:pt>
                <c:pt idx="46">
                  <c:v>108.65</c:v>
                </c:pt>
                <c:pt idx="47">
                  <c:v>107.83</c:v>
                </c:pt>
                <c:pt idx="48">
                  <c:v>105.42</c:v>
                </c:pt>
                <c:pt idx="49">
                  <c:v>106.22</c:v>
                </c:pt>
                <c:pt idx="50">
                  <c:v>107.27</c:v>
                </c:pt>
                <c:pt idx="51">
                  <c:v>101.05</c:v>
                </c:pt>
                <c:pt idx="52">
                  <c:v>106.46</c:v>
                </c:pt>
                <c:pt idx="53">
                  <c:v>102.19</c:v>
                </c:pt>
                <c:pt idx="54">
                  <c:v>103.09</c:v>
                </c:pt>
                <c:pt idx="55">
                  <c:v>103.4</c:v>
                </c:pt>
                <c:pt idx="56">
                  <c:v>103.24</c:v>
                </c:pt>
                <c:pt idx="57">
                  <c:v>104.76</c:v>
                </c:pt>
                <c:pt idx="58">
                  <c:v>101.15</c:v>
                </c:pt>
                <c:pt idx="59">
                  <c:v>106.58</c:v>
                </c:pt>
                <c:pt idx="60">
                  <c:v>105.96</c:v>
                </c:pt>
                <c:pt idx="61">
                  <c:v>114.5</c:v>
                </c:pt>
                <c:pt idx="62">
                  <c:v>113.14</c:v>
                </c:pt>
                <c:pt idx="63">
                  <c:v>115.31</c:v>
                </c:pt>
                <c:pt idx="64">
                  <c:v>114.66</c:v>
                </c:pt>
                <c:pt idx="65">
                  <c:v>111.94</c:v>
                </c:pt>
                <c:pt idx="66">
                  <c:v>113.62</c:v>
                </c:pt>
                <c:pt idx="67">
                  <c:v>112.72</c:v>
                </c:pt>
                <c:pt idx="68">
                  <c:v>111.68</c:v>
                </c:pt>
                <c:pt idx="69">
                  <c:v>113.94</c:v>
                </c:pt>
                <c:pt idx="70">
                  <c:v>115.18</c:v>
                </c:pt>
                <c:pt idx="71">
                  <c:v>115.26</c:v>
                </c:pt>
                <c:pt idx="72">
                  <c:v>118.43</c:v>
                </c:pt>
                <c:pt idx="73">
                  <c:v>117.55</c:v>
                </c:pt>
                <c:pt idx="74">
                  <c:v>118.85</c:v>
                </c:pt>
                <c:pt idx="75">
                  <c:v>116.18</c:v>
                </c:pt>
                <c:pt idx="76">
                  <c:v>114.85</c:v>
                </c:pt>
                <c:pt idx="77">
                  <c:v>118.16</c:v>
                </c:pt>
                <c:pt idx="78">
                  <c:v>116.89</c:v>
                </c:pt>
                <c:pt idx="79">
                  <c:v>114.04</c:v>
                </c:pt>
                <c:pt idx="80">
                  <c:v>118.27</c:v>
                </c:pt>
                <c:pt idx="81">
                  <c:v>99.41</c:v>
                </c:pt>
                <c:pt idx="82" formatCode="General">
                  <c:v>124.84</c:v>
                </c:pt>
                <c:pt idx="83" formatCode="General">
                  <c:v>121.66</c:v>
                </c:pt>
                <c:pt idx="84" formatCode="General">
                  <c:v>117.98</c:v>
                </c:pt>
                <c:pt idx="85" formatCode="General">
                  <c:v>119.62</c:v>
                </c:pt>
                <c:pt idx="86" formatCode="General">
                  <c:v>122.79</c:v>
                </c:pt>
                <c:pt idx="87" formatCode="General">
                  <c:v>123.86</c:v>
                </c:pt>
                <c:pt idx="88" formatCode="General">
                  <c:v>121.47</c:v>
                </c:pt>
                <c:pt idx="89" formatCode="General">
                  <c:v>118.26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472-4554-AA4A-BD192B6CD6AA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Suomi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Taul1!$D$2:$D$93</c:f>
              <c:numCache>
                <c:formatCode>0.00</c:formatCode>
                <c:ptCount val="92"/>
                <c:pt idx="0">
                  <c:v>65.23</c:v>
                </c:pt>
                <c:pt idx="1">
                  <c:v>64.5</c:v>
                </c:pt>
                <c:pt idx="2">
                  <c:v>65.84</c:v>
                </c:pt>
                <c:pt idx="3">
                  <c:v>69.14</c:v>
                </c:pt>
                <c:pt idx="4">
                  <c:v>68.760000000000005</c:v>
                </c:pt>
                <c:pt idx="5">
                  <c:v>68.11</c:v>
                </c:pt>
                <c:pt idx="6">
                  <c:v>68.650000000000006</c:v>
                </c:pt>
                <c:pt idx="7">
                  <c:v>67.48</c:v>
                </c:pt>
                <c:pt idx="8">
                  <c:v>69.650000000000006</c:v>
                </c:pt>
                <c:pt idx="9">
                  <c:v>71.63</c:v>
                </c:pt>
                <c:pt idx="10">
                  <c:v>72.569999999999993</c:v>
                </c:pt>
                <c:pt idx="11">
                  <c:v>75.540000000000006</c:v>
                </c:pt>
                <c:pt idx="12">
                  <c:v>73.77</c:v>
                </c:pt>
                <c:pt idx="13">
                  <c:v>76.08</c:v>
                </c:pt>
                <c:pt idx="14">
                  <c:v>79.349999999999994</c:v>
                </c:pt>
                <c:pt idx="15">
                  <c:v>78.41</c:v>
                </c:pt>
                <c:pt idx="16">
                  <c:v>81.19</c:v>
                </c:pt>
                <c:pt idx="17">
                  <c:v>79.459999999999994</c:v>
                </c:pt>
                <c:pt idx="18">
                  <c:v>80</c:v>
                </c:pt>
                <c:pt idx="19">
                  <c:v>88.08</c:v>
                </c:pt>
                <c:pt idx="20">
                  <c:v>88.23</c:v>
                </c:pt>
                <c:pt idx="21">
                  <c:v>83.32</c:v>
                </c:pt>
                <c:pt idx="22">
                  <c:v>88.02</c:v>
                </c:pt>
                <c:pt idx="23">
                  <c:v>83.35</c:v>
                </c:pt>
                <c:pt idx="24">
                  <c:v>90.88</c:v>
                </c:pt>
                <c:pt idx="25">
                  <c:v>94.85</c:v>
                </c:pt>
                <c:pt idx="26">
                  <c:v>94.46</c:v>
                </c:pt>
                <c:pt idx="27">
                  <c:v>97.58</c:v>
                </c:pt>
                <c:pt idx="28">
                  <c:v>99.67</c:v>
                </c:pt>
                <c:pt idx="29">
                  <c:v>102.65</c:v>
                </c:pt>
                <c:pt idx="30">
                  <c:v>106.62</c:v>
                </c:pt>
                <c:pt idx="31">
                  <c:v>102.08</c:v>
                </c:pt>
                <c:pt idx="32">
                  <c:v>104.12</c:v>
                </c:pt>
                <c:pt idx="33">
                  <c:v>100.86</c:v>
                </c:pt>
                <c:pt idx="34">
                  <c:v>98.3</c:v>
                </c:pt>
                <c:pt idx="35">
                  <c:v>96.72</c:v>
                </c:pt>
                <c:pt idx="36">
                  <c:v>86.36</c:v>
                </c:pt>
                <c:pt idx="37">
                  <c:v>88.79</c:v>
                </c:pt>
                <c:pt idx="38">
                  <c:v>88.33</c:v>
                </c:pt>
                <c:pt idx="39">
                  <c:v>88.96</c:v>
                </c:pt>
                <c:pt idx="40">
                  <c:v>94.23</c:v>
                </c:pt>
                <c:pt idx="41">
                  <c:v>96.37</c:v>
                </c:pt>
                <c:pt idx="42">
                  <c:v>99.47</c:v>
                </c:pt>
                <c:pt idx="43">
                  <c:v>100.36</c:v>
                </c:pt>
                <c:pt idx="44">
                  <c:v>99.58</c:v>
                </c:pt>
                <c:pt idx="45">
                  <c:v>96.42</c:v>
                </c:pt>
                <c:pt idx="46">
                  <c:v>94.97</c:v>
                </c:pt>
                <c:pt idx="47">
                  <c:v>93.75</c:v>
                </c:pt>
                <c:pt idx="48">
                  <c:v>86.63</c:v>
                </c:pt>
                <c:pt idx="49">
                  <c:v>84.18</c:v>
                </c:pt>
                <c:pt idx="50">
                  <c:v>86.12</c:v>
                </c:pt>
                <c:pt idx="51">
                  <c:v>87.21</c:v>
                </c:pt>
                <c:pt idx="52">
                  <c:v>86.66</c:v>
                </c:pt>
                <c:pt idx="53">
                  <c:v>89.26</c:v>
                </c:pt>
                <c:pt idx="54">
                  <c:v>94.46</c:v>
                </c:pt>
                <c:pt idx="55">
                  <c:v>94.9</c:v>
                </c:pt>
                <c:pt idx="56">
                  <c:v>91.65</c:v>
                </c:pt>
                <c:pt idx="57">
                  <c:v>94.24</c:v>
                </c:pt>
                <c:pt idx="58">
                  <c:v>94.61</c:v>
                </c:pt>
                <c:pt idx="59">
                  <c:v>93.84</c:v>
                </c:pt>
                <c:pt idx="60">
                  <c:v>92.95</c:v>
                </c:pt>
                <c:pt idx="61">
                  <c:v>97.19</c:v>
                </c:pt>
                <c:pt idx="62">
                  <c:v>94.68</c:v>
                </c:pt>
                <c:pt idx="63">
                  <c:v>97.18</c:v>
                </c:pt>
                <c:pt idx="64">
                  <c:v>97.6</c:v>
                </c:pt>
                <c:pt idx="65">
                  <c:v>98.59</c:v>
                </c:pt>
                <c:pt idx="66">
                  <c:v>102.69</c:v>
                </c:pt>
                <c:pt idx="67">
                  <c:v>105.29</c:v>
                </c:pt>
                <c:pt idx="68">
                  <c:v>107.27</c:v>
                </c:pt>
                <c:pt idx="69">
                  <c:v>109.04</c:v>
                </c:pt>
                <c:pt idx="70">
                  <c:v>108.27</c:v>
                </c:pt>
                <c:pt idx="71">
                  <c:v>107.01</c:v>
                </c:pt>
                <c:pt idx="72">
                  <c:v>105.17</c:v>
                </c:pt>
                <c:pt idx="73">
                  <c:v>103.56</c:v>
                </c:pt>
                <c:pt idx="74">
                  <c:v>100.3</c:v>
                </c:pt>
                <c:pt idx="75">
                  <c:v>98.22</c:v>
                </c:pt>
                <c:pt idx="76">
                  <c:v>103.6</c:v>
                </c:pt>
                <c:pt idx="77">
                  <c:v>102.63</c:v>
                </c:pt>
                <c:pt idx="78">
                  <c:v>105.95</c:v>
                </c:pt>
                <c:pt idx="79">
                  <c:v>107.63</c:v>
                </c:pt>
                <c:pt idx="80">
                  <c:v>104.41</c:v>
                </c:pt>
                <c:pt idx="81">
                  <c:v>104.55</c:v>
                </c:pt>
                <c:pt idx="82" formatCode="General">
                  <c:v>104.99</c:v>
                </c:pt>
                <c:pt idx="83" formatCode="General">
                  <c:v>105.14</c:v>
                </c:pt>
                <c:pt idx="84" formatCode="General">
                  <c:v>104.21</c:v>
                </c:pt>
                <c:pt idx="85" formatCode="General">
                  <c:v>103.61</c:v>
                </c:pt>
                <c:pt idx="86" formatCode="General">
                  <c:v>103.42</c:v>
                </c:pt>
                <c:pt idx="87" formatCode="General">
                  <c:v>105.86</c:v>
                </c:pt>
                <c:pt idx="88" formatCode="General">
                  <c:v>105.9</c:v>
                </c:pt>
                <c:pt idx="89" formatCode="General">
                  <c:v>108.31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472-4554-AA4A-BD192B6CD6AA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Saksa</c:v>
                </c:pt>
              </c:strCache>
            </c:strRef>
          </c:tx>
          <c:spPr>
            <a:ln w="38100"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Taul1!$E$2:$E$93</c:f>
              <c:numCache>
                <c:formatCode>General</c:formatCode>
                <c:ptCount val="92"/>
                <c:pt idx="0">
                  <c:v>80.12</c:v>
                </c:pt>
                <c:pt idx="1">
                  <c:v>81.87</c:v>
                </c:pt>
                <c:pt idx="2">
                  <c:v>82.36</c:v>
                </c:pt>
                <c:pt idx="3">
                  <c:v>82.14</c:v>
                </c:pt>
                <c:pt idx="4">
                  <c:v>84.55</c:v>
                </c:pt>
                <c:pt idx="5">
                  <c:v>83.07</c:v>
                </c:pt>
                <c:pt idx="6">
                  <c:v>82.97</c:v>
                </c:pt>
                <c:pt idx="7">
                  <c:v>82.53</c:v>
                </c:pt>
                <c:pt idx="8">
                  <c:v>81.900000000000006</c:v>
                </c:pt>
                <c:pt idx="9">
                  <c:v>82.59</c:v>
                </c:pt>
                <c:pt idx="10">
                  <c:v>83.92</c:v>
                </c:pt>
                <c:pt idx="11">
                  <c:v>84.86</c:v>
                </c:pt>
                <c:pt idx="12">
                  <c:v>85.33</c:v>
                </c:pt>
                <c:pt idx="13">
                  <c:v>85.39</c:v>
                </c:pt>
                <c:pt idx="14">
                  <c:v>86.1</c:v>
                </c:pt>
                <c:pt idx="15">
                  <c:v>88.51</c:v>
                </c:pt>
                <c:pt idx="16">
                  <c:v>87.9</c:v>
                </c:pt>
                <c:pt idx="17">
                  <c:v>90.75</c:v>
                </c:pt>
                <c:pt idx="18">
                  <c:v>90.67</c:v>
                </c:pt>
                <c:pt idx="19">
                  <c:v>90.18</c:v>
                </c:pt>
                <c:pt idx="20">
                  <c:v>92.55</c:v>
                </c:pt>
                <c:pt idx="21">
                  <c:v>92.53</c:v>
                </c:pt>
                <c:pt idx="22">
                  <c:v>93.84</c:v>
                </c:pt>
                <c:pt idx="23">
                  <c:v>95.34</c:v>
                </c:pt>
                <c:pt idx="24">
                  <c:v>98.62</c:v>
                </c:pt>
                <c:pt idx="25">
                  <c:v>101.48</c:v>
                </c:pt>
                <c:pt idx="26">
                  <c:v>102.8</c:v>
                </c:pt>
                <c:pt idx="27">
                  <c:v>103.57</c:v>
                </c:pt>
                <c:pt idx="28">
                  <c:v>103.63</c:v>
                </c:pt>
                <c:pt idx="29">
                  <c:v>104.05</c:v>
                </c:pt>
                <c:pt idx="30">
                  <c:v>104.86</c:v>
                </c:pt>
                <c:pt idx="31">
                  <c:v>104.81</c:v>
                </c:pt>
                <c:pt idx="32">
                  <c:v>102.66</c:v>
                </c:pt>
                <c:pt idx="33">
                  <c:v>100.98</c:v>
                </c:pt>
                <c:pt idx="34">
                  <c:v>99.8</c:v>
                </c:pt>
                <c:pt idx="35">
                  <c:v>96.55</c:v>
                </c:pt>
                <c:pt idx="36">
                  <c:v>84.45</c:v>
                </c:pt>
                <c:pt idx="37">
                  <c:v>88.06</c:v>
                </c:pt>
                <c:pt idx="38">
                  <c:v>90.88</c:v>
                </c:pt>
                <c:pt idx="39">
                  <c:v>92.6</c:v>
                </c:pt>
                <c:pt idx="40">
                  <c:v>101.37</c:v>
                </c:pt>
                <c:pt idx="41">
                  <c:v>103.45</c:v>
                </c:pt>
                <c:pt idx="42">
                  <c:v>103.93</c:v>
                </c:pt>
                <c:pt idx="43">
                  <c:v>105.73</c:v>
                </c:pt>
                <c:pt idx="44">
                  <c:v>108.32</c:v>
                </c:pt>
                <c:pt idx="45">
                  <c:v>108.35</c:v>
                </c:pt>
                <c:pt idx="46">
                  <c:v>109</c:v>
                </c:pt>
                <c:pt idx="47">
                  <c:v>107.38</c:v>
                </c:pt>
                <c:pt idx="48">
                  <c:v>106.42</c:v>
                </c:pt>
                <c:pt idx="49">
                  <c:v>107.48</c:v>
                </c:pt>
                <c:pt idx="50">
                  <c:v>107.63</c:v>
                </c:pt>
                <c:pt idx="51">
                  <c:v>104.44</c:v>
                </c:pt>
                <c:pt idx="52">
                  <c:v>105.51</c:v>
                </c:pt>
                <c:pt idx="53">
                  <c:v>105.53</c:v>
                </c:pt>
                <c:pt idx="54">
                  <c:v>105.44</c:v>
                </c:pt>
                <c:pt idx="55">
                  <c:v>107.36</c:v>
                </c:pt>
                <c:pt idx="56">
                  <c:v>109.58</c:v>
                </c:pt>
                <c:pt idx="57">
                  <c:v>108.69</c:v>
                </c:pt>
                <c:pt idx="58">
                  <c:v>109.54</c:v>
                </c:pt>
                <c:pt idx="59">
                  <c:v>110.28</c:v>
                </c:pt>
                <c:pt idx="60">
                  <c:v>108.87</c:v>
                </c:pt>
                <c:pt idx="61">
                  <c:v>109.65</c:v>
                </c:pt>
                <c:pt idx="62">
                  <c:v>110.68</c:v>
                </c:pt>
                <c:pt idx="63">
                  <c:v>110.4</c:v>
                </c:pt>
                <c:pt idx="64">
                  <c:v>113.93</c:v>
                </c:pt>
                <c:pt idx="65">
                  <c:v>113.9</c:v>
                </c:pt>
                <c:pt idx="66">
                  <c:v>114.3</c:v>
                </c:pt>
                <c:pt idx="67">
                  <c:v>114.31</c:v>
                </c:pt>
                <c:pt idx="68">
                  <c:v>115.81</c:v>
                </c:pt>
                <c:pt idx="69">
                  <c:v>116.53</c:v>
                </c:pt>
                <c:pt idx="70">
                  <c:v>119.3</c:v>
                </c:pt>
                <c:pt idx="71">
                  <c:v>120.3</c:v>
                </c:pt>
                <c:pt idx="72">
                  <c:v>120.03</c:v>
                </c:pt>
                <c:pt idx="73">
                  <c:v>118.24</c:v>
                </c:pt>
                <c:pt idx="74">
                  <c:v>117.28</c:v>
                </c:pt>
                <c:pt idx="75">
                  <c:v>116.24</c:v>
                </c:pt>
                <c:pt idx="76">
                  <c:v>117.51</c:v>
                </c:pt>
                <c:pt idx="77">
                  <c:v>116.83</c:v>
                </c:pt>
                <c:pt idx="78">
                  <c:v>116.45</c:v>
                </c:pt>
                <c:pt idx="79">
                  <c:v>117.23</c:v>
                </c:pt>
                <c:pt idx="80">
                  <c:v>115.14</c:v>
                </c:pt>
                <c:pt idx="81">
                  <c:v>103.39</c:v>
                </c:pt>
                <c:pt idx="82">
                  <c:v>118.96</c:v>
                </c:pt>
                <c:pt idx="83">
                  <c:v>121.39</c:v>
                </c:pt>
                <c:pt idx="84">
                  <c:v>118.06</c:v>
                </c:pt>
                <c:pt idx="85">
                  <c:v>116.85</c:v>
                </c:pt>
                <c:pt idx="86">
                  <c:v>120.67</c:v>
                </c:pt>
                <c:pt idx="87">
                  <c:v>120.66</c:v>
                </c:pt>
                <c:pt idx="88">
                  <c:v>118.74</c:v>
                </c:pt>
                <c:pt idx="89">
                  <c:v>117.63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3E-4C86-98D5-48305EC39A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5689040"/>
        <c:axId val="415689432"/>
      </c:lineChart>
      <c:catAx>
        <c:axId val="415689040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ysDot"/>
            </a:ln>
          </c:spPr>
        </c:majorGridlines>
        <c:minorGridlines>
          <c:spPr>
            <a:ln w="3175">
              <a:solidFill>
                <a:schemeClr val="tx1"/>
              </a:solidFill>
              <a:prstDash val="sysDash"/>
            </a:ln>
            <a:effectLst>
              <a:glow rad="127000">
                <a:schemeClr val="bg1">
                  <a:alpha val="67000"/>
                </a:schemeClr>
              </a:glow>
            </a:effectLst>
          </c:spPr>
        </c:minorGridlines>
        <c:numFmt formatCode="General" sourceLinked="1"/>
        <c:majorTickMark val="out"/>
        <c:minorTickMark val="none"/>
        <c:tickLblPos val="nextTo"/>
        <c:spPr>
          <a:noFill/>
        </c:spPr>
        <c:txPr>
          <a:bodyPr rot="60000" vert="horz" anchor="t" anchorCtr="0"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5689432"/>
        <c:crosses val="autoZero"/>
        <c:auto val="1"/>
        <c:lblAlgn val="ctr"/>
        <c:lblOffset val="100"/>
        <c:tickMarkSkip val="4"/>
        <c:noMultiLvlLbl val="0"/>
      </c:catAx>
      <c:valAx>
        <c:axId val="415689432"/>
        <c:scaling>
          <c:orientation val="minMax"/>
          <c:max val="135"/>
          <c:min val="60"/>
        </c:scaling>
        <c:delete val="0"/>
        <c:axPos val="l"/>
        <c:majorGridlines>
          <c:spPr>
            <a:ln w="3175" cmpd="sng">
              <a:prstDash val="sysDot"/>
            </a:ln>
            <a:effectLst>
              <a:glow>
                <a:schemeClr val="accent1"/>
              </a:glow>
            </a:effectLst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5689040"/>
        <c:crosses val="autoZero"/>
        <c:crossBetween val="between"/>
        <c:majorUnit val="5"/>
      </c:valAx>
    </c:plotArea>
    <c:legend>
      <c:legendPos val="r"/>
      <c:overlay val="0"/>
      <c:txPr>
        <a:bodyPr/>
        <a:lstStyle/>
        <a:p>
          <a:pPr>
            <a:defRPr sz="1000" b="0" i="0" baseline="0">
              <a:solidFill>
                <a:schemeClr val="tx2"/>
              </a:solidFill>
              <a:latin typeface="Verdana" panose="020B0604030504040204" pitchFamily="34" charset="0"/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8616709084461717E-2"/>
          <c:y val="3.0936287702781007E-2"/>
          <c:w val="0.87725631768953072"/>
          <c:h val="0.81873615717884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Teollisuusyritysten arvonlisäys/työntekijä</c:v>
                </c:pt>
              </c:strCache>
            </c:strRef>
          </c:tx>
          <c:spPr>
            <a:solidFill>
              <a:srgbClr val="0070C0"/>
            </a:solidFill>
            <a:ln w="3195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Sheet1!$A$2:$A$17</c:f>
              <c:strCach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strCache>
            </c:strRef>
          </c:cat>
          <c:val>
            <c:numRef>
              <c:f>Sheet1!$B$2:$B$17</c:f>
              <c:numCache>
                <c:formatCode>#,##0</c:formatCode>
                <c:ptCount val="16"/>
                <c:pt idx="0">
                  <c:v>86369.51</c:v>
                </c:pt>
                <c:pt idx="1">
                  <c:v>92574.6</c:v>
                </c:pt>
                <c:pt idx="2">
                  <c:v>100313.9</c:v>
                </c:pt>
                <c:pt idx="3">
                  <c:v>96050.68</c:v>
                </c:pt>
                <c:pt idx="4">
                  <c:v>80087.77</c:v>
                </c:pt>
                <c:pt idx="5">
                  <c:v>88606.53</c:v>
                </c:pt>
                <c:pt idx="6">
                  <c:v>89175.26</c:v>
                </c:pt>
                <c:pt idx="7">
                  <c:v>80406.91</c:v>
                </c:pt>
                <c:pt idx="8">
                  <c:v>85148.800000000003</c:v>
                </c:pt>
                <c:pt idx="9">
                  <c:v>88260.61</c:v>
                </c:pt>
                <c:pt idx="10">
                  <c:v>92990.96</c:v>
                </c:pt>
                <c:pt idx="11" formatCode="General">
                  <c:v>95883.78</c:v>
                </c:pt>
                <c:pt idx="12" formatCode="General">
                  <c:v>103857.4</c:v>
                </c:pt>
                <c:pt idx="13" formatCode="General">
                  <c:v>101079.3</c:v>
                </c:pt>
                <c:pt idx="14" formatCode="General">
                  <c:v>102262.2</c:v>
                </c:pt>
                <c:pt idx="15" formatCode="General">
                  <c:v>102113.1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EF-4339-A172-8CE4F02080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Yksityisten palveluyritysten arvonlisäys/työntekijä</c:v>
                </c:pt>
              </c:strCache>
            </c:strRef>
          </c:tx>
          <c:spPr>
            <a:solidFill>
              <a:srgbClr val="00B050"/>
            </a:solidFill>
            <a:ln w="319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Sheet1!$A$2:$A$17</c:f>
              <c:strCach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strCache>
            </c:strRef>
          </c:cat>
          <c:val>
            <c:numRef>
              <c:f>Sheet1!$C$2:$C$17</c:f>
              <c:numCache>
                <c:formatCode>#,##0</c:formatCode>
                <c:ptCount val="16"/>
                <c:pt idx="0">
                  <c:v>53174.239999999998</c:v>
                </c:pt>
                <c:pt idx="1">
                  <c:v>52730.95</c:v>
                </c:pt>
                <c:pt idx="2">
                  <c:v>55656.67</c:v>
                </c:pt>
                <c:pt idx="3">
                  <c:v>57586.5</c:v>
                </c:pt>
                <c:pt idx="4">
                  <c:v>55928.67</c:v>
                </c:pt>
                <c:pt idx="5">
                  <c:v>57639.77</c:v>
                </c:pt>
                <c:pt idx="6">
                  <c:v>60024.58</c:v>
                </c:pt>
                <c:pt idx="7">
                  <c:v>61186.64</c:v>
                </c:pt>
                <c:pt idx="8">
                  <c:v>61306.44</c:v>
                </c:pt>
                <c:pt idx="9">
                  <c:v>61090.32</c:v>
                </c:pt>
                <c:pt idx="10">
                  <c:v>62228.39</c:v>
                </c:pt>
                <c:pt idx="11" formatCode="General">
                  <c:v>63160.87</c:v>
                </c:pt>
                <c:pt idx="12" formatCode="General">
                  <c:v>65289.65</c:v>
                </c:pt>
                <c:pt idx="13" formatCode="General">
                  <c:v>65459.99</c:v>
                </c:pt>
                <c:pt idx="14" formatCode="General">
                  <c:v>66439.3</c:v>
                </c:pt>
                <c:pt idx="15" formatCode="General">
                  <c:v>66489.320000000007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EF-4339-A172-8CE4F0208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10788096"/>
        <c:axId val="410788488"/>
      </c:barChart>
      <c:catAx>
        <c:axId val="410788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9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fi-FI"/>
          </a:p>
        </c:txPr>
        <c:crossAx val="4107884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10788488"/>
        <c:scaling>
          <c:orientation val="minMax"/>
          <c:max val="110000"/>
          <c:min val="50000"/>
        </c:scaling>
        <c:delete val="0"/>
        <c:axPos val="l"/>
        <c:majorGridlines>
          <c:spPr>
            <a:ln w="3195">
              <a:solidFill>
                <a:schemeClr val="tx2"/>
              </a:solidFill>
              <a:prstDash val="dash"/>
            </a:ln>
          </c:spPr>
        </c:majorGridlines>
        <c:numFmt formatCode="#,##0" sourceLinked="1"/>
        <c:majorTickMark val="out"/>
        <c:minorTickMark val="none"/>
        <c:tickLblPos val="nextTo"/>
        <c:spPr>
          <a:ln w="319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fi-FI"/>
          </a:p>
        </c:txPr>
        <c:crossAx val="410788096"/>
        <c:crosses val="autoZero"/>
        <c:crossBetween val="between"/>
        <c:majorUnit val="10000"/>
        <c:minorUnit val="5000"/>
      </c:valAx>
    </c:plotArea>
    <c:legend>
      <c:legendPos val="r"/>
      <c:layout>
        <c:manualLayout>
          <c:xMode val="edge"/>
          <c:yMode val="edge"/>
          <c:x val="7.4608904933814682E-2"/>
          <c:y val="0.93476126285096073"/>
          <c:w val="0.89169675090252709"/>
          <c:h val="6.3344576417293907E-2"/>
        </c:manualLayout>
      </c:layout>
      <c:overlay val="0"/>
      <c:spPr>
        <a:noFill/>
        <a:ln w="25556">
          <a:noFill/>
        </a:ln>
      </c:spPr>
      <c:txPr>
        <a:bodyPr/>
        <a:lstStyle/>
        <a:p>
          <a:pPr>
            <a:defRPr baseline="0">
              <a:solidFill>
                <a:schemeClr val="tx1"/>
              </a:solidFill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7" b="0" i="0" u="none" strike="noStrike" baseline="0">
          <a:solidFill>
            <a:schemeClr val="tx2"/>
          </a:solidFill>
          <a:latin typeface="Arial"/>
          <a:ea typeface="Arial"/>
          <a:cs typeface="Arial"/>
        </a:defRPr>
      </a:pPr>
      <a:endParaRPr lang="fi-FI"/>
    </a:p>
  </c:tx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19993684103902E-2"/>
          <c:y val="4.208560273213096E-2"/>
          <c:w val="0.75112580847938848"/>
          <c:h val="0.8606634759191356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Unkari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Taul1!$B$2:$B$19</c:f>
              <c:numCache>
                <c:formatCode>General</c:formatCode>
                <c:ptCount val="18"/>
                <c:pt idx="0">
                  <c:v>100</c:v>
                </c:pt>
                <c:pt idx="1">
                  <c:v>97.888859999999994</c:v>
                </c:pt>
                <c:pt idx="2">
                  <c:v>120.8647</c:v>
                </c:pt>
                <c:pt idx="3">
                  <c:v>113.4217</c:v>
                </c:pt>
                <c:pt idx="4">
                  <c:v>88.874070000000003</c:v>
                </c:pt>
                <c:pt idx="5">
                  <c:v>86.979249999999993</c:v>
                </c:pt>
                <c:pt idx="6">
                  <c:v>118.5352</c:v>
                </c:pt>
                <c:pt idx="7">
                  <c:v>122.38939999999999</c:v>
                </c:pt>
                <c:pt idx="8">
                  <c:v>123.6576</c:v>
                </c:pt>
                <c:pt idx="9">
                  <c:v>132.58430000000001</c:v>
                </c:pt>
                <c:pt idx="10">
                  <c:v>116.8922</c:v>
                </c:pt>
                <c:pt idx="11">
                  <c:v>142.45820000000001</c:v>
                </c:pt>
                <c:pt idx="12">
                  <c:v>160.48570000000001</c:v>
                </c:pt>
                <c:pt idx="13">
                  <c:v>179.87350000000001</c:v>
                </c:pt>
                <c:pt idx="14">
                  <c:v>208.74930000000001</c:v>
                </c:pt>
                <c:pt idx="15">
                  <c:v>184.3663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2-48F2-AA3B-018328B566E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Puola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Taul1!$C$2:$C$19</c:f>
              <c:numCache>
                <c:formatCode>General</c:formatCode>
                <c:ptCount val="18"/>
                <c:pt idx="0">
                  <c:v>100</c:v>
                </c:pt>
                <c:pt idx="1">
                  <c:v>114.9134</c:v>
                </c:pt>
                <c:pt idx="2">
                  <c:v>134.4067</c:v>
                </c:pt>
                <c:pt idx="3">
                  <c:v>144.31180000000001</c:v>
                </c:pt>
                <c:pt idx="4">
                  <c:v>121.29649999999999</c:v>
                </c:pt>
                <c:pt idx="5">
                  <c:v>107.8385</c:v>
                </c:pt>
                <c:pt idx="6">
                  <c:v>121.99639999999999</c:v>
                </c:pt>
                <c:pt idx="7">
                  <c:v>119.8026</c:v>
                </c:pt>
                <c:pt idx="8">
                  <c:v>124.70050000000001</c:v>
                </c:pt>
                <c:pt idx="9">
                  <c:v>147.17619999999999</c:v>
                </c:pt>
                <c:pt idx="10">
                  <c:v>163.47980000000001</c:v>
                </c:pt>
                <c:pt idx="11">
                  <c:v>171.12309999999999</c:v>
                </c:pt>
                <c:pt idx="12">
                  <c:v>180.35929999999999</c:v>
                </c:pt>
                <c:pt idx="13">
                  <c:v>190.59289999999999</c:v>
                </c:pt>
                <c:pt idx="14">
                  <c:v>208.38759999999999</c:v>
                </c:pt>
                <c:pt idx="15">
                  <c:v>181.70079999999999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E2-48F2-AA3B-018328B566E0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Alankomaat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Taul1!$D$2:$D$19</c:f>
              <c:numCache>
                <c:formatCode>General</c:formatCode>
                <c:ptCount val="18"/>
                <c:pt idx="0">
                  <c:v>100</c:v>
                </c:pt>
                <c:pt idx="1">
                  <c:v>106.565</c:v>
                </c:pt>
                <c:pt idx="2">
                  <c:v>114.8197</c:v>
                </c:pt>
                <c:pt idx="3">
                  <c:v>121.66379999999999</c:v>
                </c:pt>
                <c:pt idx="4">
                  <c:v>106.65430000000001</c:v>
                </c:pt>
                <c:pt idx="5">
                  <c:v>85.707310000000007</c:v>
                </c:pt>
                <c:pt idx="6">
                  <c:v>102.46769999999999</c:v>
                </c:pt>
                <c:pt idx="7">
                  <c:v>103.8176</c:v>
                </c:pt>
                <c:pt idx="8">
                  <c:v>99.499600000000001</c:v>
                </c:pt>
                <c:pt idx="9">
                  <c:v>104.09829999999999</c:v>
                </c:pt>
                <c:pt idx="10">
                  <c:v>119.7702</c:v>
                </c:pt>
                <c:pt idx="11">
                  <c:v>135.31</c:v>
                </c:pt>
                <c:pt idx="12">
                  <c:v>138.41050000000001</c:v>
                </c:pt>
                <c:pt idx="13">
                  <c:v>157.25489999999999</c:v>
                </c:pt>
                <c:pt idx="14">
                  <c:v>157.005</c:v>
                </c:pt>
                <c:pt idx="15">
                  <c:v>150.46940000000001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66-47F7-9B36-783FAD5892CD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Itävalta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Taul1!$E$2:$E$19</c:f>
              <c:numCache>
                <c:formatCode>General</c:formatCode>
                <c:ptCount val="18"/>
                <c:pt idx="0">
                  <c:v>100</c:v>
                </c:pt>
                <c:pt idx="1">
                  <c:v>115.24639999999999</c:v>
                </c:pt>
                <c:pt idx="2">
                  <c:v>127.8176</c:v>
                </c:pt>
                <c:pt idx="3">
                  <c:v>122.0117</c:v>
                </c:pt>
                <c:pt idx="4">
                  <c:v>108.6981</c:v>
                </c:pt>
                <c:pt idx="5">
                  <c:v>102.87130000000001</c:v>
                </c:pt>
                <c:pt idx="6">
                  <c:v>105.5882</c:v>
                </c:pt>
                <c:pt idx="7">
                  <c:v>126.7835</c:v>
                </c:pt>
                <c:pt idx="8">
                  <c:v>132.2706</c:v>
                </c:pt>
                <c:pt idx="9">
                  <c:v>121.89709999999999</c:v>
                </c:pt>
                <c:pt idx="10">
                  <c:v>125.5558</c:v>
                </c:pt>
                <c:pt idx="11">
                  <c:v>133.81960000000001</c:v>
                </c:pt>
                <c:pt idx="12">
                  <c:v>149.47210000000001</c:v>
                </c:pt>
                <c:pt idx="13">
                  <c:v>155.60749999999999</c:v>
                </c:pt>
                <c:pt idx="14">
                  <c:v>160.27629999999999</c:v>
                </c:pt>
                <c:pt idx="15">
                  <c:v>141.14009999999999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66-47F7-9B36-783FAD5892CD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Saksa</c:v>
                </c:pt>
              </c:strCache>
            </c:strRef>
          </c:tx>
          <c:spPr>
            <a:ln w="28575" cap="rnd">
              <a:solidFill>
                <a:schemeClr val="bg2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Taul1!$F$2:$F$19</c:f>
              <c:numCache>
                <c:formatCode>General</c:formatCode>
                <c:ptCount val="18"/>
                <c:pt idx="0">
                  <c:v>100</c:v>
                </c:pt>
                <c:pt idx="1">
                  <c:v>107.1259</c:v>
                </c:pt>
                <c:pt idx="2">
                  <c:v>121.9111</c:v>
                </c:pt>
                <c:pt idx="3">
                  <c:v>130.02879999999999</c:v>
                </c:pt>
                <c:pt idx="4">
                  <c:v>98.427300000000002</c:v>
                </c:pt>
                <c:pt idx="5">
                  <c:v>97.580309999999997</c:v>
                </c:pt>
                <c:pt idx="6">
                  <c:v>114.9923</c:v>
                </c:pt>
                <c:pt idx="7">
                  <c:v>116.848</c:v>
                </c:pt>
                <c:pt idx="8">
                  <c:v>115.2367</c:v>
                </c:pt>
                <c:pt idx="9">
                  <c:v>116.6386</c:v>
                </c:pt>
                <c:pt idx="10">
                  <c:v>119.8151</c:v>
                </c:pt>
                <c:pt idx="11">
                  <c:v>123.7405</c:v>
                </c:pt>
                <c:pt idx="12">
                  <c:v>125.3643</c:v>
                </c:pt>
                <c:pt idx="13">
                  <c:v>133.07210000000001</c:v>
                </c:pt>
                <c:pt idx="14">
                  <c:v>135.1986</c:v>
                </c:pt>
                <c:pt idx="15">
                  <c:v>120.62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966-47F7-9B36-783FAD5892CD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Tsekki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Taul1!$G$2:$G$19</c:f>
              <c:numCache>
                <c:formatCode>General</c:formatCode>
                <c:ptCount val="18"/>
                <c:pt idx="0">
                  <c:v>100</c:v>
                </c:pt>
                <c:pt idx="1">
                  <c:v>104.9753</c:v>
                </c:pt>
                <c:pt idx="2">
                  <c:v>126.5031</c:v>
                </c:pt>
                <c:pt idx="3">
                  <c:v>120.6558</c:v>
                </c:pt>
                <c:pt idx="4">
                  <c:v>85.297719999999998</c:v>
                </c:pt>
                <c:pt idx="5">
                  <c:v>80.016149999999996</c:v>
                </c:pt>
                <c:pt idx="6">
                  <c:v>96.544399999999996</c:v>
                </c:pt>
                <c:pt idx="7">
                  <c:v>98.883170000000007</c:v>
                </c:pt>
                <c:pt idx="8">
                  <c:v>101.7655</c:v>
                </c:pt>
                <c:pt idx="9">
                  <c:v>109.9868</c:v>
                </c:pt>
                <c:pt idx="10">
                  <c:v>123.56189999999999</c:v>
                </c:pt>
                <c:pt idx="11">
                  <c:v>124.0676</c:v>
                </c:pt>
                <c:pt idx="12">
                  <c:v>125.95480000000001</c:v>
                </c:pt>
                <c:pt idx="13">
                  <c:v>132.3175</c:v>
                </c:pt>
                <c:pt idx="14">
                  <c:v>130.6694</c:v>
                </c:pt>
                <c:pt idx="15">
                  <c:v>114.1678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966-47F7-9B36-783FAD5892CD}"/>
            </c:ext>
          </c:extLst>
        </c:ser>
        <c:ser>
          <c:idx val="6"/>
          <c:order val="6"/>
          <c:tx>
            <c:strRef>
              <c:f>Taul1!$H$1</c:f>
              <c:strCache>
                <c:ptCount val="1"/>
                <c:pt idx="0">
                  <c:v>Ruotsi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Taul1!$H$2:$H$19</c:f>
              <c:numCache>
                <c:formatCode>General</c:formatCode>
                <c:ptCount val="18"/>
                <c:pt idx="0">
                  <c:v>100</c:v>
                </c:pt>
                <c:pt idx="1">
                  <c:v>93.943370000000002</c:v>
                </c:pt>
                <c:pt idx="2">
                  <c:v>110.68729999999999</c:v>
                </c:pt>
                <c:pt idx="3">
                  <c:v>109.9504</c:v>
                </c:pt>
                <c:pt idx="4">
                  <c:v>77.083920000000006</c:v>
                </c:pt>
                <c:pt idx="5">
                  <c:v>81.12961</c:v>
                </c:pt>
                <c:pt idx="6">
                  <c:v>90.451679999999996</c:v>
                </c:pt>
                <c:pt idx="7">
                  <c:v>90.793090000000007</c:v>
                </c:pt>
                <c:pt idx="8">
                  <c:v>89.100949999999997</c:v>
                </c:pt>
                <c:pt idx="9">
                  <c:v>94.496700000000004</c:v>
                </c:pt>
                <c:pt idx="10">
                  <c:v>107.6211</c:v>
                </c:pt>
                <c:pt idx="11">
                  <c:v>113.0162</c:v>
                </c:pt>
                <c:pt idx="12">
                  <c:v>121.29859999999999</c:v>
                </c:pt>
                <c:pt idx="13">
                  <c:v>115.5671</c:v>
                </c:pt>
                <c:pt idx="14">
                  <c:v>112.03789999999999</c:v>
                </c:pt>
                <c:pt idx="15">
                  <c:v>98.917509999999993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966-47F7-9B36-783FAD5892CD}"/>
            </c:ext>
          </c:extLst>
        </c:ser>
        <c:ser>
          <c:idx val="7"/>
          <c:order val="7"/>
          <c:tx>
            <c:strRef>
              <c:f>Taul1!$I$1</c:f>
              <c:strCache>
                <c:ptCount val="1"/>
                <c:pt idx="0">
                  <c:v>Belgia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Taul1!$I$2:$I$19</c:f>
              <c:numCache>
                <c:formatCode>General</c:formatCode>
                <c:ptCount val="18"/>
                <c:pt idx="0">
                  <c:v>100</c:v>
                </c:pt>
                <c:pt idx="1">
                  <c:v>102.2946</c:v>
                </c:pt>
                <c:pt idx="2">
                  <c:v>117.4918</c:v>
                </c:pt>
                <c:pt idx="3">
                  <c:v>109.2011</c:v>
                </c:pt>
                <c:pt idx="4">
                  <c:v>88.853149999999999</c:v>
                </c:pt>
                <c:pt idx="5">
                  <c:v>81.197969999999998</c:v>
                </c:pt>
                <c:pt idx="6">
                  <c:v>87.859669999999994</c:v>
                </c:pt>
                <c:pt idx="7">
                  <c:v>93.676050000000004</c:v>
                </c:pt>
                <c:pt idx="8">
                  <c:v>87.497100000000003</c:v>
                </c:pt>
                <c:pt idx="9">
                  <c:v>95.025509999999997</c:v>
                </c:pt>
                <c:pt idx="10">
                  <c:v>98.706940000000003</c:v>
                </c:pt>
                <c:pt idx="11">
                  <c:v>105.8203</c:v>
                </c:pt>
                <c:pt idx="12">
                  <c:v>109.6335</c:v>
                </c:pt>
                <c:pt idx="13">
                  <c:v>105.1918</c:v>
                </c:pt>
                <c:pt idx="14">
                  <c:v>112.4773</c:v>
                </c:pt>
                <c:pt idx="15">
                  <c:v>107.1219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F2-49C4-89C0-91868C0BD6BA}"/>
            </c:ext>
          </c:extLst>
        </c:ser>
        <c:ser>
          <c:idx val="8"/>
          <c:order val="8"/>
          <c:tx>
            <c:strRef>
              <c:f>Taul1!$J$1</c:f>
              <c:strCache>
                <c:ptCount val="1"/>
                <c:pt idx="0">
                  <c:v>Suomi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Taul1!$J$2:$J$19</c:f>
              <c:numCache>
                <c:formatCode>General</c:formatCode>
                <c:ptCount val="18"/>
                <c:pt idx="0">
                  <c:v>100</c:v>
                </c:pt>
                <c:pt idx="1">
                  <c:v>101.6718</c:v>
                </c:pt>
                <c:pt idx="2">
                  <c:v>130.07839999999999</c:v>
                </c:pt>
                <c:pt idx="3">
                  <c:v>111.89190000000001</c:v>
                </c:pt>
                <c:pt idx="4">
                  <c:v>86.040130000000005</c:v>
                </c:pt>
                <c:pt idx="5">
                  <c:v>66.666780000000003</c:v>
                </c:pt>
                <c:pt idx="6">
                  <c:v>71.166910000000001</c:v>
                </c:pt>
                <c:pt idx="7">
                  <c:v>78.526799999999994</c:v>
                </c:pt>
                <c:pt idx="8">
                  <c:v>69.067880000000002</c:v>
                </c:pt>
                <c:pt idx="9">
                  <c:v>70.254840000000002</c:v>
                </c:pt>
                <c:pt idx="10">
                  <c:v>86.829400000000007</c:v>
                </c:pt>
                <c:pt idx="11">
                  <c:v>98.568839999999994</c:v>
                </c:pt>
                <c:pt idx="12">
                  <c:v>125.94</c:v>
                </c:pt>
                <c:pt idx="13">
                  <c:v>103.0099</c:v>
                </c:pt>
                <c:pt idx="14">
                  <c:v>95.58914</c:v>
                </c:pt>
                <c:pt idx="15">
                  <c:v>89.1113</c:v>
                </c:pt>
                <c:pt idx="16">
                  <c:v>107.7525</c:v>
                </c:pt>
                <c:pt idx="17">
                  <c:v>140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46-4EE1-98D1-77FFCBBF9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1664"/>
        <c:axId val="411492056"/>
      </c:lineChart>
      <c:catAx>
        <c:axId val="4114916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2056"/>
        <c:crosses val="autoZero"/>
        <c:auto val="1"/>
        <c:lblAlgn val="ctr"/>
        <c:lblOffset val="100"/>
        <c:noMultiLvlLbl val="0"/>
      </c:catAx>
      <c:valAx>
        <c:axId val="411492056"/>
        <c:scaling>
          <c:orientation val="minMax"/>
          <c:max val="220"/>
          <c:min val="6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1664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884091389824853"/>
          <c:y val="5.7527446067040917E-2"/>
          <c:w val="0.14008371541525527"/>
          <c:h val="0.606152780355185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19993684103902E-2"/>
          <c:y val="4.208560273213096E-2"/>
          <c:w val="0.75112580847938848"/>
          <c:h val="0.8606634759191356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Unkari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Taul1!$B$2:$B$17</c:f>
              <c:numCache>
                <c:formatCode>General</c:formatCode>
                <c:ptCount val="16"/>
                <c:pt idx="0">
                  <c:v>22.94004</c:v>
                </c:pt>
                <c:pt idx="1">
                  <c:v>21.441199999999998</c:v>
                </c:pt>
                <c:pt idx="2">
                  <c:v>24.608640000000001</c:v>
                </c:pt>
                <c:pt idx="3">
                  <c:v>22.774840000000001</c:v>
                </c:pt>
                <c:pt idx="4">
                  <c:v>21.790579999999999</c:v>
                </c:pt>
                <c:pt idx="5">
                  <c:v>19.160920000000001</c:v>
                </c:pt>
                <c:pt idx="6">
                  <c:v>25.00723</c:v>
                </c:pt>
                <c:pt idx="7">
                  <c:v>26.261209999999998</c:v>
                </c:pt>
                <c:pt idx="8">
                  <c:v>25.680489999999999</c:v>
                </c:pt>
                <c:pt idx="9">
                  <c:v>25.504819999999999</c:v>
                </c:pt>
                <c:pt idx="10">
                  <c:v>20.3706</c:v>
                </c:pt>
                <c:pt idx="11">
                  <c:v>24.834869999999999</c:v>
                </c:pt>
                <c:pt idx="12">
                  <c:v>26.24729</c:v>
                </c:pt>
                <c:pt idx="13">
                  <c:v>28.390529999999998</c:v>
                </c:pt>
                <c:pt idx="14">
                  <c:v>32.46622</c:v>
                </c:pt>
                <c:pt idx="15">
                  <c:v>30.644310000000001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2-48F2-AA3B-018328B566E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Puola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Taul1!$C$2:$C$17</c:f>
              <c:numCache>
                <c:formatCode>General</c:formatCode>
                <c:ptCount val="16"/>
                <c:pt idx="0">
                  <c:v>23.98142</c:v>
                </c:pt>
                <c:pt idx="1">
                  <c:v>24.27319</c:v>
                </c:pt>
                <c:pt idx="2">
                  <c:v>24.80301</c:v>
                </c:pt>
                <c:pt idx="3">
                  <c:v>23.152049999999999</c:v>
                </c:pt>
                <c:pt idx="4">
                  <c:v>22.147320000000001</c:v>
                </c:pt>
                <c:pt idx="5">
                  <c:v>18.34826</c:v>
                </c:pt>
                <c:pt idx="6">
                  <c:v>19.33616</c:v>
                </c:pt>
                <c:pt idx="7">
                  <c:v>18.165019999999998</c:v>
                </c:pt>
                <c:pt idx="8">
                  <c:v>19.215420000000002</c:v>
                </c:pt>
                <c:pt idx="9">
                  <c:v>20.571059999999999</c:v>
                </c:pt>
                <c:pt idx="10">
                  <c:v>20.541450000000001</c:v>
                </c:pt>
                <c:pt idx="11">
                  <c:v>21.0764</c:v>
                </c:pt>
                <c:pt idx="12">
                  <c:v>21.688120000000001</c:v>
                </c:pt>
                <c:pt idx="13">
                  <c:v>21.63475</c:v>
                </c:pt>
                <c:pt idx="14">
                  <c:v>22.35211</c:v>
                </c:pt>
                <c:pt idx="15">
                  <c:v>20.467860000000002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E2-48F2-AA3B-018328B566E0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Alankomaat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Taul1!$D$2:$D$17</c:f>
              <c:numCache>
                <c:formatCode>General</c:formatCode>
                <c:ptCount val="16"/>
                <c:pt idx="0">
                  <c:v>10.045949999999999</c:v>
                </c:pt>
                <c:pt idx="1">
                  <c:v>10.404389999999999</c:v>
                </c:pt>
                <c:pt idx="2">
                  <c:v>10.51657</c:v>
                </c:pt>
                <c:pt idx="3">
                  <c:v>11.16929</c:v>
                </c:pt>
                <c:pt idx="4">
                  <c:v>11.063639999999999</c:v>
                </c:pt>
                <c:pt idx="5">
                  <c:v>8.7196069999999999</c:v>
                </c:pt>
                <c:pt idx="6">
                  <c:v>9.9290380000000003</c:v>
                </c:pt>
                <c:pt idx="7">
                  <c:v>10.08309</c:v>
                </c:pt>
                <c:pt idx="8">
                  <c:v>9.9691980000000004</c:v>
                </c:pt>
                <c:pt idx="9">
                  <c:v>10.18576</c:v>
                </c:pt>
                <c:pt idx="10">
                  <c:v>10.94012</c:v>
                </c:pt>
                <c:pt idx="11">
                  <c:v>11.985060000000001</c:v>
                </c:pt>
                <c:pt idx="12">
                  <c:v>11.55025</c:v>
                </c:pt>
                <c:pt idx="13">
                  <c:v>12.50976</c:v>
                </c:pt>
                <c:pt idx="14">
                  <c:v>12.20173</c:v>
                </c:pt>
                <c:pt idx="15">
                  <c:v>11.8927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66-47F7-9B36-783FAD5892CD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Itävalta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Taul1!$E$2:$E$17</c:f>
              <c:numCache>
                <c:formatCode>General</c:formatCode>
                <c:ptCount val="16"/>
                <c:pt idx="0">
                  <c:v>12.48579</c:v>
                </c:pt>
                <c:pt idx="1">
                  <c:v>13.33239</c:v>
                </c:pt>
                <c:pt idx="2">
                  <c:v>13.69191</c:v>
                </c:pt>
                <c:pt idx="3">
                  <c:v>13.168710000000001</c:v>
                </c:pt>
                <c:pt idx="4">
                  <c:v>12.736459999999999</c:v>
                </c:pt>
                <c:pt idx="5">
                  <c:v>11.650880000000001</c:v>
                </c:pt>
                <c:pt idx="6">
                  <c:v>11.3293</c:v>
                </c:pt>
                <c:pt idx="7">
                  <c:v>13.15197</c:v>
                </c:pt>
                <c:pt idx="8">
                  <c:v>13.670640000000001</c:v>
                </c:pt>
                <c:pt idx="9">
                  <c:v>12.201700000000001</c:v>
                </c:pt>
                <c:pt idx="10">
                  <c:v>12.0671</c:v>
                </c:pt>
                <c:pt idx="11">
                  <c:v>12.12205</c:v>
                </c:pt>
                <c:pt idx="12">
                  <c:v>13.2684</c:v>
                </c:pt>
                <c:pt idx="13">
                  <c:v>13.248570000000001</c:v>
                </c:pt>
                <c:pt idx="14">
                  <c:v>13.45879</c:v>
                </c:pt>
                <c:pt idx="15">
                  <c:v>12.633839999999999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66-47F7-9B36-783FAD5892CD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Saksa</c:v>
                </c:pt>
              </c:strCache>
            </c:strRef>
          </c:tx>
          <c:spPr>
            <a:ln w="28575" cap="rnd">
              <a:solidFill>
                <a:schemeClr val="bg2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Taul1!$F$2:$F$17</c:f>
              <c:numCache>
                <c:formatCode>General</c:formatCode>
                <c:ptCount val="16"/>
                <c:pt idx="0">
                  <c:v>10.727830000000001</c:v>
                </c:pt>
                <c:pt idx="1">
                  <c:v>10.71111</c:v>
                </c:pt>
                <c:pt idx="2">
                  <c:v>11.522779999999999</c:v>
                </c:pt>
                <c:pt idx="3">
                  <c:v>12.54762</c:v>
                </c:pt>
                <c:pt idx="4">
                  <c:v>11.212719999999999</c:v>
                </c:pt>
                <c:pt idx="5">
                  <c:v>9.5188469999999992</c:v>
                </c:pt>
                <c:pt idx="6">
                  <c:v>10.395619999999999</c:v>
                </c:pt>
                <c:pt idx="7">
                  <c:v>10.40362</c:v>
                </c:pt>
                <c:pt idx="8">
                  <c:v>10.13542</c:v>
                </c:pt>
                <c:pt idx="9">
                  <c:v>9.706194</c:v>
                </c:pt>
                <c:pt idx="10">
                  <c:v>9.586627</c:v>
                </c:pt>
                <c:pt idx="11">
                  <c:v>9.4125929999999993</c:v>
                </c:pt>
                <c:pt idx="12">
                  <c:v>9.2714510000000008</c:v>
                </c:pt>
                <c:pt idx="13">
                  <c:v>9.7150110000000005</c:v>
                </c:pt>
                <c:pt idx="14">
                  <c:v>9.8654030000000006</c:v>
                </c:pt>
                <c:pt idx="15">
                  <c:v>9.7121659999999999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966-47F7-9B36-783FAD5892CD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Tsekki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Taul1!$G$2:$G$17</c:f>
              <c:numCache>
                <c:formatCode>General</c:formatCode>
                <c:ptCount val="16"/>
                <c:pt idx="0">
                  <c:v>30.616586999999999</c:v>
                </c:pt>
                <c:pt idx="1">
                  <c:v>27.688264</c:v>
                </c:pt>
                <c:pt idx="2">
                  <c:v>29.977996000000001</c:v>
                </c:pt>
                <c:pt idx="3">
                  <c:v>25.899455</c:v>
                </c:pt>
                <c:pt idx="4">
                  <c:v>21.398761</c:v>
                </c:pt>
                <c:pt idx="5">
                  <c:v>18.473004</c:v>
                </c:pt>
                <c:pt idx="6">
                  <c:v>20.200680999999999</c:v>
                </c:pt>
                <c:pt idx="7">
                  <c:v>21.179078000000001</c:v>
                </c:pt>
                <c:pt idx="8">
                  <c:v>22.203880000000002</c:v>
                </c:pt>
                <c:pt idx="9">
                  <c:v>22.456669999999999</c:v>
                </c:pt>
                <c:pt idx="10">
                  <c:v>23.278651</c:v>
                </c:pt>
                <c:pt idx="11">
                  <c:v>22.234183999999999</c:v>
                </c:pt>
                <c:pt idx="12">
                  <c:v>21.067665999999999</c:v>
                </c:pt>
                <c:pt idx="13">
                  <c:v>21.136572999999999</c:v>
                </c:pt>
                <c:pt idx="14">
                  <c:v>19.568432999999999</c:v>
                </c:pt>
                <c:pt idx="15">
                  <c:v>18.501111000000002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966-47F7-9B36-783FAD5892CD}"/>
            </c:ext>
          </c:extLst>
        </c:ser>
        <c:ser>
          <c:idx val="6"/>
          <c:order val="6"/>
          <c:tx>
            <c:strRef>
              <c:f>Taul1!$H$1</c:f>
              <c:strCache>
                <c:ptCount val="1"/>
                <c:pt idx="0">
                  <c:v>Ruotsi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Taul1!$H$2:$H$17</c:f>
              <c:numCache>
                <c:formatCode>General</c:formatCode>
                <c:ptCount val="16"/>
                <c:pt idx="0">
                  <c:v>13.26915</c:v>
                </c:pt>
                <c:pt idx="1">
                  <c:v>11.67235</c:v>
                </c:pt>
                <c:pt idx="2">
                  <c:v>12.901260000000001</c:v>
                </c:pt>
                <c:pt idx="3">
                  <c:v>14.10449</c:v>
                </c:pt>
                <c:pt idx="4">
                  <c:v>12.80954</c:v>
                </c:pt>
                <c:pt idx="5">
                  <c:v>10.5732</c:v>
                </c:pt>
                <c:pt idx="6">
                  <c:v>10.789350000000001</c:v>
                </c:pt>
                <c:pt idx="7">
                  <c:v>10.902419999999999</c:v>
                </c:pt>
                <c:pt idx="8">
                  <c:v>10.89489</c:v>
                </c:pt>
                <c:pt idx="9">
                  <c:v>11.84972</c:v>
                </c:pt>
                <c:pt idx="10">
                  <c:v>12.48362</c:v>
                </c:pt>
                <c:pt idx="11">
                  <c:v>13.207789999999999</c:v>
                </c:pt>
                <c:pt idx="12">
                  <c:v>13.923859999999999</c:v>
                </c:pt>
                <c:pt idx="13">
                  <c:v>13.544169999999999</c:v>
                </c:pt>
                <c:pt idx="14">
                  <c:v>13.189730000000001</c:v>
                </c:pt>
                <c:pt idx="15">
                  <c:v>12.33648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966-47F7-9B36-783FAD5892CD}"/>
            </c:ext>
          </c:extLst>
        </c:ser>
        <c:ser>
          <c:idx val="7"/>
          <c:order val="7"/>
          <c:tx>
            <c:strRef>
              <c:f>Taul1!$I$1</c:f>
              <c:strCache>
                <c:ptCount val="1"/>
                <c:pt idx="0">
                  <c:v>Belgia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Taul1!$I$2:$I$17</c:f>
              <c:numCache>
                <c:formatCode>General</c:formatCode>
                <c:ptCount val="16"/>
                <c:pt idx="0">
                  <c:v>15.880909000000001</c:v>
                </c:pt>
                <c:pt idx="1">
                  <c:v>16.369358999999999</c:v>
                </c:pt>
                <c:pt idx="2">
                  <c:v>17.741439</c:v>
                </c:pt>
                <c:pt idx="3">
                  <c:v>17.337681</c:v>
                </c:pt>
                <c:pt idx="4">
                  <c:v>15.513135</c:v>
                </c:pt>
                <c:pt idx="5">
                  <c:v>13.099456999999999</c:v>
                </c:pt>
                <c:pt idx="6">
                  <c:v>14.124221</c:v>
                </c:pt>
                <c:pt idx="7">
                  <c:v>15.015269</c:v>
                </c:pt>
                <c:pt idx="8">
                  <c:v>13.853049</c:v>
                </c:pt>
                <c:pt idx="9">
                  <c:v>14.664676</c:v>
                </c:pt>
                <c:pt idx="10">
                  <c:v>14.582754</c:v>
                </c:pt>
                <c:pt idx="11">
                  <c:v>15.559506000000001</c:v>
                </c:pt>
                <c:pt idx="12">
                  <c:v>15.487686</c:v>
                </c:pt>
                <c:pt idx="13">
                  <c:v>14.680016</c:v>
                </c:pt>
                <c:pt idx="14">
                  <c:v>14.94871</c:v>
                </c:pt>
                <c:pt idx="15">
                  <c:v>14.799757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F2-49C4-89C0-91868C0BD6BA}"/>
            </c:ext>
          </c:extLst>
        </c:ser>
        <c:ser>
          <c:idx val="8"/>
          <c:order val="8"/>
          <c:tx>
            <c:strRef>
              <c:f>Taul1!$J$1</c:f>
              <c:strCache>
                <c:ptCount val="1"/>
                <c:pt idx="0">
                  <c:v>Suomi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Taul1!$J$2:$J$17</c:f>
              <c:numCache>
                <c:formatCode>General</c:formatCode>
                <c:ptCount val="16"/>
                <c:pt idx="0">
                  <c:v>9.4108499999999999</c:v>
                </c:pt>
                <c:pt idx="1">
                  <c:v>8.8650959999999994</c:v>
                </c:pt>
                <c:pt idx="2">
                  <c:v>10.331289999999999</c:v>
                </c:pt>
                <c:pt idx="3">
                  <c:v>9.1097599999999996</c:v>
                </c:pt>
                <c:pt idx="4">
                  <c:v>9.3383339999999997</c:v>
                </c:pt>
                <c:pt idx="5">
                  <c:v>6.8660079999999999</c:v>
                </c:pt>
                <c:pt idx="6">
                  <c:v>7.2680100000000003</c:v>
                </c:pt>
                <c:pt idx="7">
                  <c:v>8.8817240000000002</c:v>
                </c:pt>
                <c:pt idx="8">
                  <c:v>7.6629480000000001</c:v>
                </c:pt>
                <c:pt idx="9">
                  <c:v>7.7240080000000004</c:v>
                </c:pt>
                <c:pt idx="10">
                  <c:v>9.1975130000000007</c:v>
                </c:pt>
                <c:pt idx="11">
                  <c:v>10.22946</c:v>
                </c:pt>
                <c:pt idx="12">
                  <c:v>12.03773</c:v>
                </c:pt>
                <c:pt idx="13">
                  <c:v>9.9407829999999997</c:v>
                </c:pt>
                <c:pt idx="14">
                  <c:v>9.0920339999999999</c:v>
                </c:pt>
                <c:pt idx="15">
                  <c:v>8.9570030000000003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62B-4EEF-9550-96C9C122D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1664"/>
        <c:axId val="411492056"/>
      </c:lineChart>
      <c:catAx>
        <c:axId val="4114916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2056"/>
        <c:crosses val="autoZero"/>
        <c:auto val="1"/>
        <c:lblAlgn val="ctr"/>
        <c:lblOffset val="100"/>
        <c:noMultiLvlLbl val="0"/>
      </c:catAx>
      <c:valAx>
        <c:axId val="411492056"/>
        <c:scaling>
          <c:orientation val="minMax"/>
          <c:max val="34"/>
          <c:min val="6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1664"/>
        <c:crosses val="autoZero"/>
        <c:crossBetween val="between"/>
        <c:majorUnit val="2"/>
        <c:min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884091389824853"/>
          <c:y val="5.7527446067040917E-2"/>
          <c:w val="0.15521803247919777"/>
          <c:h val="0.84110796382800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19993684103902E-2"/>
          <c:y val="4.208560273213096E-2"/>
          <c:w val="0.7164543979707324"/>
          <c:h val="0.8606634759191356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Unkari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Taul1!$B$2:$B$19</c:f>
              <c:numCache>
                <c:formatCode>General</c:formatCode>
                <c:ptCount val="18"/>
                <c:pt idx="0">
                  <c:v>100</c:v>
                </c:pt>
                <c:pt idx="1">
                  <c:v>127.3712</c:v>
                </c:pt>
                <c:pt idx="2">
                  <c:v>149.34379999999999</c:v>
                </c:pt>
                <c:pt idx="3">
                  <c:v>180.62649999999999</c:v>
                </c:pt>
                <c:pt idx="4">
                  <c:v>135.7004</c:v>
                </c:pt>
                <c:pt idx="5">
                  <c:v>165.7611</c:v>
                </c:pt>
                <c:pt idx="6">
                  <c:v>163.03440000000001</c:v>
                </c:pt>
                <c:pt idx="7">
                  <c:v>179.16659999999999</c:v>
                </c:pt>
                <c:pt idx="8">
                  <c:v>236.31950000000001</c:v>
                </c:pt>
                <c:pt idx="9">
                  <c:v>220.1268</c:v>
                </c:pt>
                <c:pt idx="10">
                  <c:v>203.3595</c:v>
                </c:pt>
                <c:pt idx="11">
                  <c:v>224.87119999999999</c:v>
                </c:pt>
                <c:pt idx="12">
                  <c:v>173.78739999999999</c:v>
                </c:pt>
                <c:pt idx="13">
                  <c:v>192.44749999999999</c:v>
                </c:pt>
                <c:pt idx="14">
                  <c:v>192.5061</c:v>
                </c:pt>
                <c:pt idx="15">
                  <c:v>152.02520000000001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2-48F2-AA3B-018328B566E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Puola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Taul1!$C$2:$C$19</c:f>
              <c:numCache>
                <c:formatCode>General</c:formatCode>
                <c:ptCount val="18"/>
                <c:pt idx="0">
                  <c:v>100</c:v>
                </c:pt>
                <c:pt idx="1">
                  <c:v>121.5527</c:v>
                </c:pt>
                <c:pt idx="2">
                  <c:v>143.08690000000001</c:v>
                </c:pt>
                <c:pt idx="3">
                  <c:v>147.29089999999999</c:v>
                </c:pt>
                <c:pt idx="4">
                  <c:v>143.79349999999999</c:v>
                </c:pt>
                <c:pt idx="5">
                  <c:v>134.05340000000001</c:v>
                </c:pt>
                <c:pt idx="6">
                  <c:v>119.54259999999999</c:v>
                </c:pt>
                <c:pt idx="7">
                  <c:v>128.15190000000001</c:v>
                </c:pt>
                <c:pt idx="8">
                  <c:v>135.70650000000001</c:v>
                </c:pt>
                <c:pt idx="9">
                  <c:v>150.5701</c:v>
                </c:pt>
                <c:pt idx="10">
                  <c:v>183.61320000000001</c:v>
                </c:pt>
                <c:pt idx="11">
                  <c:v>211.36259999999999</c:v>
                </c:pt>
                <c:pt idx="12">
                  <c:v>189.15379999999999</c:v>
                </c:pt>
                <c:pt idx="13">
                  <c:v>224.21549999999999</c:v>
                </c:pt>
                <c:pt idx="14">
                  <c:v>256.78919999999999</c:v>
                </c:pt>
                <c:pt idx="15">
                  <c:v>267.76979999999998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E2-48F2-AA3B-018328B566E0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Alankomaat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Taul1!$D$2:$D$19</c:f>
              <c:numCache>
                <c:formatCode>General</c:formatCode>
                <c:ptCount val="18"/>
                <c:pt idx="0">
                  <c:v>100</c:v>
                </c:pt>
                <c:pt idx="1">
                  <c:v>107.1464</c:v>
                </c:pt>
                <c:pt idx="2">
                  <c:v>110.1292</c:v>
                </c:pt>
                <c:pt idx="3">
                  <c:v>108.1476</c:v>
                </c:pt>
                <c:pt idx="4">
                  <c:v>102.00020000000001</c:v>
                </c:pt>
                <c:pt idx="5">
                  <c:v>107.74720000000001</c:v>
                </c:pt>
                <c:pt idx="6">
                  <c:v>112.38420000000001</c:v>
                </c:pt>
                <c:pt idx="7">
                  <c:v>116.2398</c:v>
                </c:pt>
                <c:pt idx="8">
                  <c:v>110.7479</c:v>
                </c:pt>
                <c:pt idx="9">
                  <c:v>117.1485</c:v>
                </c:pt>
                <c:pt idx="10">
                  <c:v>104.5282</c:v>
                </c:pt>
                <c:pt idx="11">
                  <c:v>114.0211</c:v>
                </c:pt>
                <c:pt idx="12">
                  <c:v>117.0034</c:v>
                </c:pt>
                <c:pt idx="13">
                  <c:v>118.71299999999999</c:v>
                </c:pt>
                <c:pt idx="14">
                  <c:v>120.2037</c:v>
                </c:pt>
                <c:pt idx="15">
                  <c:v>122.2771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66-47F7-9B36-783FAD5892CD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Itävalta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Taul1!$E$2:$E$19</c:f>
              <c:numCache>
                <c:formatCode>General</c:formatCode>
                <c:ptCount val="18"/>
                <c:pt idx="0">
                  <c:v>100</c:v>
                </c:pt>
                <c:pt idx="1">
                  <c:v>113.26779999999999</c:v>
                </c:pt>
                <c:pt idx="2">
                  <c:v>117.9207</c:v>
                </c:pt>
                <c:pt idx="3">
                  <c:v>122.8227</c:v>
                </c:pt>
                <c:pt idx="4">
                  <c:v>131.15440000000001</c:v>
                </c:pt>
                <c:pt idx="5">
                  <c:v>134.20750000000001</c:v>
                </c:pt>
                <c:pt idx="6">
                  <c:v>142.05799999999999</c:v>
                </c:pt>
                <c:pt idx="7">
                  <c:v>150.0789</c:v>
                </c:pt>
                <c:pt idx="8">
                  <c:v>170.11320000000001</c:v>
                </c:pt>
                <c:pt idx="9">
                  <c:v>165.22290000000001</c:v>
                </c:pt>
                <c:pt idx="10">
                  <c:v>172.6429</c:v>
                </c:pt>
                <c:pt idx="11">
                  <c:v>184.5</c:v>
                </c:pt>
                <c:pt idx="12">
                  <c:v>194.202</c:v>
                </c:pt>
                <c:pt idx="13">
                  <c:v>200.05699999999999</c:v>
                </c:pt>
                <c:pt idx="14">
                  <c:v>213.07069999999999</c:v>
                </c:pt>
                <c:pt idx="15">
                  <c:v>203.56280000000001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66-47F7-9B36-783FAD5892CD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Saksa</c:v>
                </c:pt>
              </c:strCache>
            </c:strRef>
          </c:tx>
          <c:spPr>
            <a:ln w="28575" cap="rnd">
              <a:solidFill>
                <a:schemeClr val="bg2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Taul1!$F$2:$F$19</c:f>
              <c:numCache>
                <c:formatCode>General</c:formatCode>
                <c:ptCount val="18"/>
                <c:pt idx="0">
                  <c:v>100</c:v>
                </c:pt>
                <c:pt idx="1">
                  <c:v>103.5594</c:v>
                </c:pt>
                <c:pt idx="2">
                  <c:v>108.3946</c:v>
                </c:pt>
                <c:pt idx="3">
                  <c:v>109.9896</c:v>
                </c:pt>
                <c:pt idx="4">
                  <c:v>109.08410000000001</c:v>
                </c:pt>
                <c:pt idx="5">
                  <c:v>108.57340000000001</c:v>
                </c:pt>
                <c:pt idx="6">
                  <c:v>112.4264</c:v>
                </c:pt>
                <c:pt idx="7">
                  <c:v>118.65300000000001</c:v>
                </c:pt>
                <c:pt idx="8">
                  <c:v>115.09350000000001</c:v>
                </c:pt>
                <c:pt idx="9">
                  <c:v>121.8681</c:v>
                </c:pt>
                <c:pt idx="10">
                  <c:v>127.58329999999999</c:v>
                </c:pt>
                <c:pt idx="11">
                  <c:v>136.55289999999999</c:v>
                </c:pt>
                <c:pt idx="12">
                  <c:v>147.0274</c:v>
                </c:pt>
                <c:pt idx="13">
                  <c:v>154.29900000000001</c:v>
                </c:pt>
                <c:pt idx="14">
                  <c:v>159.68270000000001</c:v>
                </c:pt>
                <c:pt idx="15">
                  <c:v>160.3716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966-47F7-9B36-783FAD5892CD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Tsekki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Taul1!$G$2:$G$19</c:f>
              <c:numCache>
                <c:formatCode>General</c:formatCode>
                <c:ptCount val="18"/>
                <c:pt idx="0">
                  <c:v>100</c:v>
                </c:pt>
                <c:pt idx="1">
                  <c:v>105.26779999999999</c:v>
                </c:pt>
                <c:pt idx="2">
                  <c:v>106.571</c:v>
                </c:pt>
                <c:pt idx="3">
                  <c:v>112.01130000000001</c:v>
                </c:pt>
                <c:pt idx="4">
                  <c:v>111.3242</c:v>
                </c:pt>
                <c:pt idx="5">
                  <c:v>108.5236</c:v>
                </c:pt>
                <c:pt idx="6">
                  <c:v>107.92959999999999</c:v>
                </c:pt>
                <c:pt idx="7">
                  <c:v>135.88409999999999</c:v>
                </c:pt>
                <c:pt idx="8">
                  <c:v>121.3082</c:v>
                </c:pt>
                <c:pt idx="9">
                  <c:v>132.5059</c:v>
                </c:pt>
                <c:pt idx="10">
                  <c:v>144.87440000000001</c:v>
                </c:pt>
                <c:pt idx="11">
                  <c:v>150.47829999999999</c:v>
                </c:pt>
                <c:pt idx="12">
                  <c:v>163.41059999999999</c:v>
                </c:pt>
                <c:pt idx="13">
                  <c:v>185.33760000000001</c:v>
                </c:pt>
                <c:pt idx="14">
                  <c:v>234.83430000000001</c:v>
                </c:pt>
                <c:pt idx="15">
                  <c:v>194.59289999999999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966-47F7-9B36-783FAD5892CD}"/>
            </c:ext>
          </c:extLst>
        </c:ser>
        <c:ser>
          <c:idx val="6"/>
          <c:order val="6"/>
          <c:tx>
            <c:strRef>
              <c:f>Taul1!$H$1</c:f>
              <c:strCache>
                <c:ptCount val="1"/>
                <c:pt idx="0">
                  <c:v>Ruotsi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Taul1!$H$2:$H$19</c:f>
              <c:numCache>
                <c:formatCode>General</c:formatCode>
                <c:ptCount val="18"/>
                <c:pt idx="0">
                  <c:v>100</c:v>
                </c:pt>
                <c:pt idx="1">
                  <c:v>106.6961</c:v>
                </c:pt>
                <c:pt idx="2">
                  <c:v>111.8995</c:v>
                </c:pt>
                <c:pt idx="3">
                  <c:v>103.3553</c:v>
                </c:pt>
                <c:pt idx="4">
                  <c:v>92.673439999999999</c:v>
                </c:pt>
                <c:pt idx="5">
                  <c:v>84.421959999999999</c:v>
                </c:pt>
                <c:pt idx="6">
                  <c:v>81.972040000000007</c:v>
                </c:pt>
                <c:pt idx="7">
                  <c:v>74.850080000000005</c:v>
                </c:pt>
                <c:pt idx="8">
                  <c:v>82.770439999999994</c:v>
                </c:pt>
                <c:pt idx="9">
                  <c:v>94.820239999999998</c:v>
                </c:pt>
                <c:pt idx="10">
                  <c:v>86.857259999999997</c:v>
                </c:pt>
                <c:pt idx="11">
                  <c:v>86.138220000000004</c:v>
                </c:pt>
                <c:pt idx="12">
                  <c:v>84.693600000000004</c:v>
                </c:pt>
                <c:pt idx="13">
                  <c:v>83.818820000000002</c:v>
                </c:pt>
                <c:pt idx="14">
                  <c:v>83.888339999999999</c:v>
                </c:pt>
                <c:pt idx="15">
                  <c:v>80.472719999999995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966-47F7-9B36-783FAD5892CD}"/>
            </c:ext>
          </c:extLst>
        </c:ser>
        <c:ser>
          <c:idx val="7"/>
          <c:order val="7"/>
          <c:tx>
            <c:strRef>
              <c:f>Taul1!$I$1</c:f>
              <c:strCache>
                <c:ptCount val="1"/>
                <c:pt idx="0">
                  <c:v>Belgia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Taul1!$I$2:$I$19</c:f>
              <c:numCache>
                <c:formatCode>General</c:formatCode>
                <c:ptCount val="18"/>
                <c:pt idx="0">
                  <c:v>100</c:v>
                </c:pt>
                <c:pt idx="1">
                  <c:v>103.5675</c:v>
                </c:pt>
                <c:pt idx="2">
                  <c:v>108.6671</c:v>
                </c:pt>
                <c:pt idx="3">
                  <c:v>103.2497</c:v>
                </c:pt>
                <c:pt idx="4">
                  <c:v>104.81399999999999</c:v>
                </c:pt>
                <c:pt idx="5">
                  <c:v>111.1275</c:v>
                </c:pt>
                <c:pt idx="6">
                  <c:v>121.5457</c:v>
                </c:pt>
                <c:pt idx="7">
                  <c:v>115.20529999999999</c:v>
                </c:pt>
                <c:pt idx="8">
                  <c:v>112.5213</c:v>
                </c:pt>
                <c:pt idx="9">
                  <c:v>98.624769999999998</c:v>
                </c:pt>
                <c:pt idx="10">
                  <c:v>161.30930000000001</c:v>
                </c:pt>
                <c:pt idx="11">
                  <c:v>98.498980000000003</c:v>
                </c:pt>
                <c:pt idx="12">
                  <c:v>108.0663</c:v>
                </c:pt>
                <c:pt idx="13">
                  <c:v>117.2756</c:v>
                </c:pt>
                <c:pt idx="14">
                  <c:v>120.3569</c:v>
                </c:pt>
                <c:pt idx="15">
                  <c:v>127.42619999999999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F2-49C4-89C0-91868C0BD6BA}"/>
            </c:ext>
          </c:extLst>
        </c:ser>
        <c:ser>
          <c:idx val="8"/>
          <c:order val="8"/>
          <c:tx>
            <c:strRef>
              <c:f>Taul1!$J$1</c:f>
              <c:strCache>
                <c:ptCount val="1"/>
                <c:pt idx="0">
                  <c:v>Suomi, pl. elektroniikkateollisuus </c:v>
                </c:pt>
              </c:strCache>
            </c:strRef>
          </c:tx>
          <c:spPr>
            <a:ln w="31750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Taul1!$J$2:$J$19</c:f>
              <c:numCache>
                <c:formatCode>General</c:formatCode>
                <c:ptCount val="18"/>
                <c:pt idx="0">
                  <c:v>100</c:v>
                </c:pt>
                <c:pt idx="1">
                  <c:v>104.8278</c:v>
                </c:pt>
                <c:pt idx="2">
                  <c:v>109.8108</c:v>
                </c:pt>
                <c:pt idx="3">
                  <c:v>110.44070000000001</c:v>
                </c:pt>
                <c:pt idx="4">
                  <c:v>103.7784</c:v>
                </c:pt>
                <c:pt idx="5">
                  <c:v>104.9843</c:v>
                </c:pt>
                <c:pt idx="6">
                  <c:v>102.9392</c:v>
                </c:pt>
                <c:pt idx="7">
                  <c:v>113.2743</c:v>
                </c:pt>
                <c:pt idx="8">
                  <c:v>105.56180000000001</c:v>
                </c:pt>
                <c:pt idx="9">
                  <c:v>106.8215</c:v>
                </c:pt>
                <c:pt idx="10">
                  <c:v>110.3892</c:v>
                </c:pt>
                <c:pt idx="11">
                  <c:v>108.7633</c:v>
                </c:pt>
                <c:pt idx="12">
                  <c:v>99.528300000000002</c:v>
                </c:pt>
                <c:pt idx="13">
                  <c:v>121.98439999999999</c:v>
                </c:pt>
                <c:pt idx="14">
                  <c:v>120.5677</c:v>
                </c:pt>
                <c:pt idx="15">
                  <c:v>119.54519999999999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62B-4EEF-9550-96C9C122DCD8}"/>
            </c:ext>
          </c:extLst>
        </c:ser>
        <c:ser>
          <c:idx val="9"/>
          <c:order val="9"/>
          <c:tx>
            <c:strRef>
              <c:f>Taul1!$K$1</c:f>
              <c:strCache>
                <c:ptCount val="1"/>
                <c:pt idx="0">
                  <c:v>Suomi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Taul1!$K$2:$K$19</c:f>
              <c:numCache>
                <c:formatCode>General</c:formatCode>
                <c:ptCount val="18"/>
                <c:pt idx="0">
                  <c:v>100</c:v>
                </c:pt>
                <c:pt idx="1">
                  <c:v>103.2214</c:v>
                </c:pt>
                <c:pt idx="2">
                  <c:v>106.7534</c:v>
                </c:pt>
                <c:pt idx="3">
                  <c:v>116.0322</c:v>
                </c:pt>
                <c:pt idx="4">
                  <c:v>105.5639</c:v>
                </c:pt>
                <c:pt idx="5">
                  <c:v>103.9164</c:v>
                </c:pt>
                <c:pt idx="6">
                  <c:v>96.998840000000001</c:v>
                </c:pt>
                <c:pt idx="7">
                  <c:v>82.375489999999999</c:v>
                </c:pt>
                <c:pt idx="8">
                  <c:v>76.116579999999999</c:v>
                </c:pt>
                <c:pt idx="9">
                  <c:v>73.68271</c:v>
                </c:pt>
                <c:pt idx="10">
                  <c:v>67.551460000000006</c:v>
                </c:pt>
                <c:pt idx="11">
                  <c:v>61.5854</c:v>
                </c:pt>
                <c:pt idx="12">
                  <c:v>57.997799999999998</c:v>
                </c:pt>
                <c:pt idx="13">
                  <c:v>64.000979999999998</c:v>
                </c:pt>
                <c:pt idx="14">
                  <c:v>64.07423</c:v>
                </c:pt>
                <c:pt idx="15">
                  <c:v>63.927590000000002</c:v>
                </c:pt>
                <c:pt idx="16">
                  <c:v>61.621830000000003</c:v>
                </c:pt>
                <c:pt idx="17">
                  <c:v>63.470480000000002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0A-40CA-8A1B-9119AD9BC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1664"/>
        <c:axId val="411492056"/>
      </c:lineChart>
      <c:catAx>
        <c:axId val="4114916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2056"/>
        <c:crosses val="autoZero"/>
        <c:auto val="1"/>
        <c:lblAlgn val="ctr"/>
        <c:lblOffset val="100"/>
        <c:noMultiLvlLbl val="0"/>
      </c:catAx>
      <c:valAx>
        <c:axId val="411492056"/>
        <c:scaling>
          <c:orientation val="minMax"/>
          <c:max val="300"/>
          <c:min val="4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1664"/>
        <c:crosses val="autoZero"/>
        <c:crossBetween val="between"/>
        <c:majorUnit val="20"/>
        <c:minorUnit val="5"/>
      </c:valAx>
      <c:spPr>
        <a:noFill/>
        <a:ln>
          <a:noFill/>
        </a:ln>
        <a:effectLst/>
      </c:spPr>
    </c:plotArea>
    <c:legend>
      <c:legendPos val="tr"/>
      <c:legendEntry>
        <c:idx val="8"/>
        <c:txPr>
          <a:bodyPr rot="0" spcFirstLastPara="1" vertOverflow="ellipsis" vert="horz" wrap="square" anchor="ctr" anchorCtr="1"/>
          <a:lstStyle/>
          <a:p>
            <a:pPr algn="ctr">
              <a:defRPr lang="fi-FI" sz="100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</c:legendEntry>
      <c:layout>
        <c:manualLayout>
          <c:xMode val="edge"/>
          <c:yMode val="edge"/>
          <c:x val="0.77527239566953976"/>
          <c:y val="4.3376341564212356E-2"/>
          <c:w val="0.2247276043304603"/>
          <c:h val="0.861507083094725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0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19993684103902E-2"/>
          <c:y val="4.208560273213096E-2"/>
          <c:w val="0.72637287699918462"/>
          <c:h val="0.8606634759191356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Unkari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Taul1!$B$2:$B$17</c:f>
              <c:numCache>
                <c:formatCode>General</c:formatCode>
                <c:ptCount val="16"/>
                <c:pt idx="0">
                  <c:v>3.6199439999999998</c:v>
                </c:pt>
                <c:pt idx="1">
                  <c:v>4.4024530000000004</c:v>
                </c:pt>
                <c:pt idx="2">
                  <c:v>4.7982490000000002</c:v>
                </c:pt>
                <c:pt idx="3">
                  <c:v>5.7233239999999999</c:v>
                </c:pt>
                <c:pt idx="4">
                  <c:v>5.2502769999999996</c:v>
                </c:pt>
                <c:pt idx="5">
                  <c:v>5.7622350000000004</c:v>
                </c:pt>
                <c:pt idx="6">
                  <c:v>5.427562</c:v>
                </c:pt>
                <c:pt idx="7">
                  <c:v>6.066465</c:v>
                </c:pt>
                <c:pt idx="8">
                  <c:v>7.7444309999999996</c:v>
                </c:pt>
                <c:pt idx="9">
                  <c:v>6.6820649999999997</c:v>
                </c:pt>
                <c:pt idx="10">
                  <c:v>5.5922989999999997</c:v>
                </c:pt>
                <c:pt idx="11">
                  <c:v>6.1860850000000003</c:v>
                </c:pt>
                <c:pt idx="12">
                  <c:v>4.4851200000000002</c:v>
                </c:pt>
                <c:pt idx="13">
                  <c:v>4.7932059999999996</c:v>
                </c:pt>
                <c:pt idx="14">
                  <c:v>4.7245340000000002</c:v>
                </c:pt>
                <c:pt idx="15">
                  <c:v>3.9891559999999999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2-48F2-AA3B-018328B566E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Puola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Taul1!$C$2:$C$17</c:f>
              <c:numCache>
                <c:formatCode>General</c:formatCode>
                <c:ptCount val="16"/>
                <c:pt idx="0">
                  <c:v>2.0476529999999999</c:v>
                </c:pt>
                <c:pt idx="1">
                  <c:v>2.1923119999999998</c:v>
                </c:pt>
                <c:pt idx="2">
                  <c:v>2.254575</c:v>
                </c:pt>
                <c:pt idx="3">
                  <c:v>2.0176449999999999</c:v>
                </c:pt>
                <c:pt idx="4">
                  <c:v>2.241784</c:v>
                </c:pt>
                <c:pt idx="5">
                  <c:v>1.9475119999999999</c:v>
                </c:pt>
                <c:pt idx="6">
                  <c:v>1.6178079999999999</c:v>
                </c:pt>
                <c:pt idx="7">
                  <c:v>1.6591130000000001</c:v>
                </c:pt>
                <c:pt idx="8">
                  <c:v>1.785515</c:v>
                </c:pt>
                <c:pt idx="9">
                  <c:v>1.7969630000000001</c:v>
                </c:pt>
                <c:pt idx="10">
                  <c:v>1.969938</c:v>
                </c:pt>
                <c:pt idx="11">
                  <c:v>2.2227839999999999</c:v>
                </c:pt>
                <c:pt idx="12">
                  <c:v>1.942137</c:v>
                </c:pt>
                <c:pt idx="13">
                  <c:v>2.173162</c:v>
                </c:pt>
                <c:pt idx="14">
                  <c:v>2.351823</c:v>
                </c:pt>
                <c:pt idx="15">
                  <c:v>2.5754809999999999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E2-48F2-AA3B-018328B566E0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Alankomaat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Taul1!$D$2:$D$17</c:f>
              <c:numCache>
                <c:formatCode>General</c:formatCode>
                <c:ptCount val="16"/>
                <c:pt idx="0">
                  <c:v>8.1143199999999993</c:v>
                </c:pt>
                <c:pt idx="1">
                  <c:v>8.4496939999999991</c:v>
                </c:pt>
                <c:pt idx="2">
                  <c:v>8.1474480000000007</c:v>
                </c:pt>
                <c:pt idx="3">
                  <c:v>8.0194050000000008</c:v>
                </c:pt>
                <c:pt idx="4">
                  <c:v>8.5463730000000009</c:v>
                </c:pt>
                <c:pt idx="5">
                  <c:v>8.8541349999999994</c:v>
                </c:pt>
                <c:pt idx="6">
                  <c:v>8.7960270000000005</c:v>
                </c:pt>
                <c:pt idx="7">
                  <c:v>9.1188219999999998</c:v>
                </c:pt>
                <c:pt idx="8">
                  <c:v>8.962631</c:v>
                </c:pt>
                <c:pt idx="9">
                  <c:v>9.2586530000000007</c:v>
                </c:pt>
                <c:pt idx="10">
                  <c:v>7.7120199999999999</c:v>
                </c:pt>
                <c:pt idx="11">
                  <c:v>8.1574969999999993</c:v>
                </c:pt>
                <c:pt idx="12">
                  <c:v>7.8864570000000001</c:v>
                </c:pt>
                <c:pt idx="13">
                  <c:v>7.6278839999999999</c:v>
                </c:pt>
                <c:pt idx="14">
                  <c:v>7.5454840000000001</c:v>
                </c:pt>
                <c:pt idx="15">
                  <c:v>7.8061809999999996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66-47F7-9B36-783FAD5892CD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Itävalta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Taul1!$E$2:$E$17</c:f>
              <c:numCache>
                <c:formatCode>General</c:formatCode>
                <c:ptCount val="16"/>
                <c:pt idx="0">
                  <c:v>8.6860499999999998</c:v>
                </c:pt>
                <c:pt idx="1">
                  <c:v>9.1157710000000005</c:v>
                </c:pt>
                <c:pt idx="2">
                  <c:v>8.7875899999999998</c:v>
                </c:pt>
                <c:pt idx="3">
                  <c:v>9.2220259999999996</c:v>
                </c:pt>
                <c:pt idx="4">
                  <c:v>10.690939999999999</c:v>
                </c:pt>
                <c:pt idx="5">
                  <c:v>10.574199999999999</c:v>
                </c:pt>
                <c:pt idx="6">
                  <c:v>10.60374</c:v>
                </c:pt>
                <c:pt idx="7">
                  <c:v>10.830640000000001</c:v>
                </c:pt>
                <c:pt idx="8">
                  <c:v>12.23122</c:v>
                </c:pt>
                <c:pt idx="9">
                  <c:v>11.50545</c:v>
                </c:pt>
                <c:pt idx="10">
                  <c:v>11.54307</c:v>
                </c:pt>
                <c:pt idx="11">
                  <c:v>11.62678</c:v>
                </c:pt>
                <c:pt idx="12">
                  <c:v>11.99274</c:v>
                </c:pt>
                <c:pt idx="13">
                  <c:v>11.849460000000001</c:v>
                </c:pt>
                <c:pt idx="14">
                  <c:v>12.44706</c:v>
                </c:pt>
                <c:pt idx="15">
                  <c:v>12.676220000000001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66-47F7-9B36-783FAD5892CD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Saksa</c:v>
                </c:pt>
              </c:strCache>
            </c:strRef>
          </c:tx>
          <c:spPr>
            <a:ln w="28575" cap="rnd">
              <a:solidFill>
                <a:schemeClr val="bg2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Taul1!$F$2:$F$17</c:f>
              <c:numCache>
                <c:formatCode>General</c:formatCode>
                <c:ptCount val="16"/>
                <c:pt idx="0">
                  <c:v>9.3216590000000004</c:v>
                </c:pt>
                <c:pt idx="1">
                  <c:v>8.9972750000000001</c:v>
                </c:pt>
                <c:pt idx="2">
                  <c:v>8.9023179999999993</c:v>
                </c:pt>
                <c:pt idx="3">
                  <c:v>9.222626</c:v>
                </c:pt>
                <c:pt idx="4">
                  <c:v>10.797879999999999</c:v>
                </c:pt>
                <c:pt idx="5">
                  <c:v>9.2029510000000005</c:v>
                </c:pt>
                <c:pt idx="6">
                  <c:v>8.8314389999999996</c:v>
                </c:pt>
                <c:pt idx="7">
                  <c:v>9.1795899999999993</c:v>
                </c:pt>
                <c:pt idx="8">
                  <c:v>8.7959569999999996</c:v>
                </c:pt>
                <c:pt idx="9">
                  <c:v>8.8120729999999998</c:v>
                </c:pt>
                <c:pt idx="10">
                  <c:v>8.8701190000000008</c:v>
                </c:pt>
                <c:pt idx="11">
                  <c:v>9.0256720000000001</c:v>
                </c:pt>
                <c:pt idx="12">
                  <c:v>9.4482970000000002</c:v>
                </c:pt>
                <c:pt idx="13">
                  <c:v>9.7881509999999992</c:v>
                </c:pt>
                <c:pt idx="14">
                  <c:v>10.124689999999999</c:v>
                </c:pt>
                <c:pt idx="15">
                  <c:v>11.220319999999999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966-47F7-9B36-783FAD5892CD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Tsekki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Taul1!$G$2:$G$17</c:f>
              <c:numCache>
                <c:formatCode>General</c:formatCode>
                <c:ptCount val="16"/>
                <c:pt idx="0">
                  <c:v>4.4663605000000004</c:v>
                </c:pt>
                <c:pt idx="1">
                  <c:v>4.0504278999999999</c:v>
                </c:pt>
                <c:pt idx="2">
                  <c:v>3.6841518</c:v>
                </c:pt>
                <c:pt idx="3">
                  <c:v>3.5075297000000001</c:v>
                </c:pt>
                <c:pt idx="4">
                  <c:v>4.0741579000000003</c:v>
                </c:pt>
                <c:pt idx="5">
                  <c:v>3.6549461999999999</c:v>
                </c:pt>
                <c:pt idx="6">
                  <c:v>3.2944022999999998</c:v>
                </c:pt>
                <c:pt idx="7">
                  <c:v>4.2457111999999997</c:v>
                </c:pt>
                <c:pt idx="8">
                  <c:v>3.8611363999999999</c:v>
                </c:pt>
                <c:pt idx="9">
                  <c:v>3.9467249</c:v>
                </c:pt>
                <c:pt idx="10">
                  <c:v>3.9816376</c:v>
                </c:pt>
                <c:pt idx="11">
                  <c:v>3.9339940000000002</c:v>
                </c:pt>
                <c:pt idx="12">
                  <c:v>3.9873017000000002</c:v>
                </c:pt>
                <c:pt idx="13">
                  <c:v>4.3189454999999999</c:v>
                </c:pt>
                <c:pt idx="14">
                  <c:v>5.1302751999999998</c:v>
                </c:pt>
                <c:pt idx="15">
                  <c:v>4.6002166999999998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966-47F7-9B36-783FAD5892CD}"/>
            </c:ext>
          </c:extLst>
        </c:ser>
        <c:ser>
          <c:idx val="6"/>
          <c:order val="6"/>
          <c:tx>
            <c:strRef>
              <c:f>Taul1!$H$1</c:f>
              <c:strCache>
                <c:ptCount val="1"/>
                <c:pt idx="0">
                  <c:v>Ruotsi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Taul1!$H$2:$H$17</c:f>
              <c:numCache>
                <c:formatCode>General</c:formatCode>
                <c:ptCount val="16"/>
                <c:pt idx="0">
                  <c:v>17.46603</c:v>
                </c:pt>
                <c:pt idx="1">
                  <c:v>17.449850000000001</c:v>
                </c:pt>
                <c:pt idx="2">
                  <c:v>17.167750000000002</c:v>
                </c:pt>
                <c:pt idx="3">
                  <c:v>17.451969999999999</c:v>
                </c:pt>
                <c:pt idx="4">
                  <c:v>20.271039999999999</c:v>
                </c:pt>
                <c:pt idx="5">
                  <c:v>14.48217</c:v>
                </c:pt>
                <c:pt idx="6">
                  <c:v>12.8705</c:v>
                </c:pt>
                <c:pt idx="7">
                  <c:v>11.830780000000001</c:v>
                </c:pt>
                <c:pt idx="8">
                  <c:v>13.32193</c:v>
                </c:pt>
                <c:pt idx="9">
                  <c:v>15.65105</c:v>
                </c:pt>
                <c:pt idx="10">
                  <c:v>13.26173</c:v>
                </c:pt>
                <c:pt idx="11">
                  <c:v>13.25062</c:v>
                </c:pt>
                <c:pt idx="12">
                  <c:v>12.79692</c:v>
                </c:pt>
                <c:pt idx="13">
                  <c:v>12.93037</c:v>
                </c:pt>
                <c:pt idx="14">
                  <c:v>12.999420000000001</c:v>
                </c:pt>
                <c:pt idx="15">
                  <c:v>13.210459999999999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966-47F7-9B36-783FAD5892CD}"/>
            </c:ext>
          </c:extLst>
        </c:ser>
        <c:ser>
          <c:idx val="7"/>
          <c:order val="7"/>
          <c:tx>
            <c:strRef>
              <c:f>Taul1!$I$1</c:f>
              <c:strCache>
                <c:ptCount val="1"/>
                <c:pt idx="0">
                  <c:v>Belgia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Taul1!$I$2:$I$17</c:f>
              <c:numCache>
                <c:formatCode>General</c:formatCode>
                <c:ptCount val="16"/>
                <c:pt idx="0">
                  <c:v>9.7122851000000008</c:v>
                </c:pt>
                <c:pt idx="1">
                  <c:v>10.135579</c:v>
                </c:pt>
                <c:pt idx="2">
                  <c:v>10.035190999999999</c:v>
                </c:pt>
                <c:pt idx="3">
                  <c:v>10.02534</c:v>
                </c:pt>
                <c:pt idx="4">
                  <c:v>11.191595</c:v>
                </c:pt>
                <c:pt idx="5">
                  <c:v>10.964173000000001</c:v>
                </c:pt>
                <c:pt idx="6">
                  <c:v>11.949802999999999</c:v>
                </c:pt>
                <c:pt idx="7">
                  <c:v>11.293361000000001</c:v>
                </c:pt>
                <c:pt idx="8">
                  <c:v>10.895127</c:v>
                </c:pt>
                <c:pt idx="9">
                  <c:v>9.3081712000000003</c:v>
                </c:pt>
                <c:pt idx="10">
                  <c:v>14.574624999999999</c:v>
                </c:pt>
                <c:pt idx="11">
                  <c:v>8.8573678000000005</c:v>
                </c:pt>
                <c:pt idx="12">
                  <c:v>9.3364087999999992</c:v>
                </c:pt>
                <c:pt idx="13">
                  <c:v>10.009179</c:v>
                </c:pt>
                <c:pt idx="14">
                  <c:v>9.7826333999999999</c:v>
                </c:pt>
                <c:pt idx="15">
                  <c:v>10.766657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F2-49C4-89C0-91868C0BD6BA}"/>
            </c:ext>
          </c:extLst>
        </c:ser>
        <c:ser>
          <c:idx val="8"/>
          <c:order val="8"/>
          <c:tx>
            <c:strRef>
              <c:f>Taul1!$J$1</c:f>
              <c:strCache>
                <c:ptCount val="1"/>
                <c:pt idx="0">
                  <c:v>Suomi pl.   elektroniikkateollisuus </c:v>
                </c:pt>
              </c:strCache>
            </c:strRef>
          </c:tx>
          <c:spPr>
            <a:ln w="3492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Taul1!$J$2:$J$17</c:f>
              <c:numCache>
                <c:formatCode>General</c:formatCode>
                <c:ptCount val="16"/>
                <c:pt idx="0">
                  <c:v>6.578017</c:v>
                </c:pt>
                <c:pt idx="1">
                  <c:v>6.2568760000000001</c:v>
                </c:pt>
                <c:pt idx="2">
                  <c:v>6.0859909999999999</c:v>
                </c:pt>
                <c:pt idx="3">
                  <c:v>6.4641529999999996</c:v>
                </c:pt>
                <c:pt idx="4">
                  <c:v>7.7088169999999998</c:v>
                </c:pt>
                <c:pt idx="5">
                  <c:v>7.1474219999999997</c:v>
                </c:pt>
                <c:pt idx="6">
                  <c:v>6.6537920000000002</c:v>
                </c:pt>
                <c:pt idx="7">
                  <c:v>7.6411030000000002</c:v>
                </c:pt>
                <c:pt idx="8">
                  <c:v>7.3905070000000004</c:v>
                </c:pt>
                <c:pt idx="9">
                  <c:v>7.6206339999999999</c:v>
                </c:pt>
                <c:pt idx="10">
                  <c:v>7.7469720000000004</c:v>
                </c:pt>
                <c:pt idx="11">
                  <c:v>7.3238669999999999</c:v>
                </c:pt>
                <c:pt idx="12">
                  <c:v>6.2204319999999997</c:v>
                </c:pt>
                <c:pt idx="13">
                  <c:v>7.7022320000000004</c:v>
                </c:pt>
                <c:pt idx="14">
                  <c:v>7.43398</c:v>
                </c:pt>
                <c:pt idx="15">
                  <c:v>7.6870019999999997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62B-4EEF-9550-96C9C122DCD8}"/>
            </c:ext>
          </c:extLst>
        </c:ser>
        <c:ser>
          <c:idx val="9"/>
          <c:order val="9"/>
          <c:tx>
            <c:strRef>
              <c:f>Taul1!$K$1</c:f>
              <c:strCache>
                <c:ptCount val="1"/>
                <c:pt idx="0">
                  <c:v>Suomi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Taul1!$K$2:$K$17</c:f>
              <c:numCache>
                <c:formatCode>General</c:formatCode>
                <c:ptCount val="16"/>
                <c:pt idx="0">
                  <c:v>15.638640000000001</c:v>
                </c:pt>
                <c:pt idx="1">
                  <c:v>14.956239999999999</c:v>
                </c:pt>
                <c:pt idx="2">
                  <c:v>14.089689999999999</c:v>
                </c:pt>
                <c:pt idx="3">
                  <c:v>15.698460000000001</c:v>
                </c:pt>
                <c:pt idx="4">
                  <c:v>19.039429999999999</c:v>
                </c:pt>
                <c:pt idx="5">
                  <c:v>17.784790000000001</c:v>
                </c:pt>
                <c:pt idx="6">
                  <c:v>16.461670000000002</c:v>
                </c:pt>
                <c:pt idx="7">
                  <c:v>15.48272</c:v>
                </c:pt>
                <c:pt idx="8">
                  <c:v>14.0336</c:v>
                </c:pt>
                <c:pt idx="9">
                  <c:v>13.46177</c:v>
                </c:pt>
                <c:pt idx="10">
                  <c:v>11.89073</c:v>
                </c:pt>
                <c:pt idx="11">
                  <c:v>10.620889999999999</c:v>
                </c:pt>
                <c:pt idx="12">
                  <c:v>9.21218</c:v>
                </c:pt>
                <c:pt idx="13">
                  <c:v>10.26357</c:v>
                </c:pt>
                <c:pt idx="14">
                  <c:v>10.12759</c:v>
                </c:pt>
                <c:pt idx="15">
                  <c:v>10.19299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7E-4DEB-9292-3F9343171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1664"/>
        <c:axId val="411492056"/>
      </c:lineChart>
      <c:catAx>
        <c:axId val="4114916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2056"/>
        <c:crosses val="autoZero"/>
        <c:auto val="1"/>
        <c:lblAlgn val="ctr"/>
        <c:lblOffset val="100"/>
        <c:noMultiLvlLbl val="0"/>
      </c:catAx>
      <c:valAx>
        <c:axId val="411492056"/>
        <c:scaling>
          <c:orientation val="minMax"/>
          <c:max val="24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1664"/>
        <c:crosses val="autoZero"/>
        <c:crossBetween val="between"/>
        <c:majorUnit val="2"/>
        <c:minorUnit val="1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76951753105762577"/>
          <c:y val="4.3376341564212356E-2"/>
          <c:w val="0.22151403219033239"/>
          <c:h val="0.854277692834023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0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919674910102741E-2"/>
          <c:y val="4.0749431293150853E-2"/>
          <c:w val="0.78734293607653982"/>
          <c:h val="0.832580468212157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Yhteensä</c:v>
                </c:pt>
              </c:strCache>
            </c:strRef>
          </c:tx>
          <c:spPr>
            <a:ln w="38100">
              <a:solidFill>
                <a:schemeClr val="tx2"/>
              </a:solidFill>
              <a:prstDash val="solid"/>
            </a:ln>
          </c:spPr>
          <c:marker>
            <c:symbol val="none"/>
          </c:marker>
          <c:cat>
            <c:strRef>
              <c:f>Sheet1!$A$2:$A$54</c:f>
              <c:strCache>
                <c:ptCount val="50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Sheet1!$B$2:$B$54</c:f>
              <c:numCache>
                <c:formatCode>General</c:formatCode>
                <c:ptCount val="53"/>
                <c:pt idx="1">
                  <c:v>6680.47</c:v>
                </c:pt>
                <c:pt idx="2">
                  <c:v>6912.76</c:v>
                </c:pt>
                <c:pt idx="3">
                  <c:v>6780.53</c:v>
                </c:pt>
                <c:pt idx="4">
                  <c:v>8866.09</c:v>
                </c:pt>
                <c:pt idx="5">
                  <c:v>8129.1</c:v>
                </c:pt>
                <c:pt idx="6">
                  <c:v>8435.16</c:v>
                </c:pt>
                <c:pt idx="7">
                  <c:v>7406.51</c:v>
                </c:pt>
                <c:pt idx="8">
                  <c:v>9138.5</c:v>
                </c:pt>
                <c:pt idx="9">
                  <c:v>7949.11</c:v>
                </c:pt>
                <c:pt idx="10">
                  <c:v>8274.65</c:v>
                </c:pt>
                <c:pt idx="11">
                  <c:v>7336.68</c:v>
                </c:pt>
                <c:pt idx="12">
                  <c:v>8586.9500000000007</c:v>
                </c:pt>
                <c:pt idx="13">
                  <c:v>6789.4</c:v>
                </c:pt>
                <c:pt idx="14">
                  <c:v>7233.42</c:v>
                </c:pt>
                <c:pt idx="15">
                  <c:v>6566.51</c:v>
                </c:pt>
                <c:pt idx="16">
                  <c:v>7336.77</c:v>
                </c:pt>
                <c:pt idx="17">
                  <c:v>7329</c:v>
                </c:pt>
                <c:pt idx="18">
                  <c:v>7577.86</c:v>
                </c:pt>
                <c:pt idx="19">
                  <c:v>8913.82</c:v>
                </c:pt>
                <c:pt idx="20">
                  <c:v>7706.67</c:v>
                </c:pt>
                <c:pt idx="21">
                  <c:v>6660.29</c:v>
                </c:pt>
                <c:pt idx="22">
                  <c:v>8620.4500000000007</c:v>
                </c:pt>
                <c:pt idx="23">
                  <c:v>6996.94</c:v>
                </c:pt>
                <c:pt idx="24">
                  <c:v>7886</c:v>
                </c:pt>
                <c:pt idx="25">
                  <c:v>6729.68</c:v>
                </c:pt>
                <c:pt idx="26">
                  <c:v>6406.09</c:v>
                </c:pt>
                <c:pt idx="27">
                  <c:v>6398.25</c:v>
                </c:pt>
                <c:pt idx="28">
                  <c:v>7895.56</c:v>
                </c:pt>
                <c:pt idx="29">
                  <c:v>7527.16</c:v>
                </c:pt>
                <c:pt idx="30">
                  <c:v>9511.02</c:v>
                </c:pt>
                <c:pt idx="31">
                  <c:v>7173.06</c:v>
                </c:pt>
                <c:pt idx="32">
                  <c:v>11113.32</c:v>
                </c:pt>
                <c:pt idx="33">
                  <c:v>8960.51</c:v>
                </c:pt>
                <c:pt idx="34">
                  <c:v>8707.31</c:v>
                </c:pt>
                <c:pt idx="35">
                  <c:v>8777.83</c:v>
                </c:pt>
                <c:pt idx="36">
                  <c:v>9979.76</c:v>
                </c:pt>
                <c:pt idx="37">
                  <c:v>9986.01</c:v>
                </c:pt>
                <c:pt idx="38">
                  <c:v>9551.73</c:v>
                </c:pt>
                <c:pt idx="39">
                  <c:v>9887.36</c:v>
                </c:pt>
                <c:pt idx="40">
                  <c:v>11321.31</c:v>
                </c:pt>
                <c:pt idx="41">
                  <c:v>8865.2999999999993</c:v>
                </c:pt>
                <c:pt idx="42">
                  <c:v>8179.38</c:v>
                </c:pt>
                <c:pt idx="43">
                  <c:v>8674.57</c:v>
                </c:pt>
                <c:pt idx="44">
                  <c:v>13048.92</c:v>
                </c:pt>
                <c:pt idx="45">
                  <c:v>9305.52</c:v>
                </c:pt>
                <c:pt idx="46">
                  <c:v>9946.3799999999992</c:v>
                </c:pt>
                <c:pt idx="47">
                  <c:v>9754.2199999999993</c:v>
                </c:pt>
                <c:pt idx="48">
                  <c:v>13626.61</c:v>
                </c:pt>
                <c:pt idx="49">
                  <c:v>10135.200000000001</c:v>
                </c:pt>
                <c:pt idx="50">
                  <c:v>10975.58</c:v>
                </c:pt>
                <c:pt idx="51">
                  <c:v>11365.81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39-479B-85F0-B6B7B0DB06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Vientiin</c:v>
                </c:pt>
              </c:strCache>
            </c:strRef>
          </c:tx>
          <c:spPr>
            <a:ln w="381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cat>
            <c:strRef>
              <c:f>Sheet1!$A$2:$A$54</c:f>
              <c:strCache>
                <c:ptCount val="50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Sheet1!$C$2:$C$54</c:f>
              <c:numCache>
                <c:formatCode>General</c:formatCode>
                <c:ptCount val="53"/>
                <c:pt idx="1">
                  <c:v>5050.93</c:v>
                </c:pt>
                <c:pt idx="2">
                  <c:v>5438.36</c:v>
                </c:pt>
                <c:pt idx="3">
                  <c:v>5342.9</c:v>
                </c:pt>
                <c:pt idx="4">
                  <c:v>6670.66</c:v>
                </c:pt>
                <c:pt idx="5">
                  <c:v>5774.28</c:v>
                </c:pt>
                <c:pt idx="6">
                  <c:v>6519.77</c:v>
                </c:pt>
                <c:pt idx="7">
                  <c:v>5632.64</c:v>
                </c:pt>
                <c:pt idx="8">
                  <c:v>6993.72</c:v>
                </c:pt>
                <c:pt idx="9">
                  <c:v>5975.41</c:v>
                </c:pt>
                <c:pt idx="10">
                  <c:v>6407.65</c:v>
                </c:pt>
                <c:pt idx="11">
                  <c:v>5885.06</c:v>
                </c:pt>
                <c:pt idx="12">
                  <c:v>6893.08</c:v>
                </c:pt>
                <c:pt idx="13">
                  <c:v>5075.57</c:v>
                </c:pt>
                <c:pt idx="14">
                  <c:v>5416.34</c:v>
                </c:pt>
                <c:pt idx="15">
                  <c:v>5122.97</c:v>
                </c:pt>
                <c:pt idx="16">
                  <c:v>5726.42</c:v>
                </c:pt>
                <c:pt idx="17">
                  <c:v>5330.29</c:v>
                </c:pt>
                <c:pt idx="18">
                  <c:v>5526.57</c:v>
                </c:pt>
                <c:pt idx="19">
                  <c:v>6475.8</c:v>
                </c:pt>
                <c:pt idx="20">
                  <c:v>5786.02</c:v>
                </c:pt>
                <c:pt idx="21">
                  <c:v>4722.1400000000003</c:v>
                </c:pt>
                <c:pt idx="22">
                  <c:v>6310.5</c:v>
                </c:pt>
                <c:pt idx="23">
                  <c:v>5385.39</c:v>
                </c:pt>
                <c:pt idx="24">
                  <c:v>5635.38</c:v>
                </c:pt>
                <c:pt idx="25">
                  <c:v>4699.3500000000004</c:v>
                </c:pt>
                <c:pt idx="26">
                  <c:v>4507.3100000000004</c:v>
                </c:pt>
                <c:pt idx="27">
                  <c:v>4593.42</c:v>
                </c:pt>
                <c:pt idx="28">
                  <c:v>5522.45</c:v>
                </c:pt>
                <c:pt idx="29">
                  <c:v>5553.75</c:v>
                </c:pt>
                <c:pt idx="30">
                  <c:v>7404.13</c:v>
                </c:pt>
                <c:pt idx="31">
                  <c:v>5129.03</c:v>
                </c:pt>
                <c:pt idx="32">
                  <c:v>8202.11</c:v>
                </c:pt>
                <c:pt idx="33">
                  <c:v>5921.13</c:v>
                </c:pt>
                <c:pt idx="34">
                  <c:v>6270.47</c:v>
                </c:pt>
                <c:pt idx="35">
                  <c:v>6555.22</c:v>
                </c:pt>
                <c:pt idx="36">
                  <c:v>7217.76</c:v>
                </c:pt>
                <c:pt idx="37">
                  <c:v>7111.67</c:v>
                </c:pt>
                <c:pt idx="38">
                  <c:v>6617.67</c:v>
                </c:pt>
                <c:pt idx="39">
                  <c:v>7126.19</c:v>
                </c:pt>
                <c:pt idx="40">
                  <c:v>8711.34</c:v>
                </c:pt>
                <c:pt idx="41">
                  <c:v>6275.62</c:v>
                </c:pt>
                <c:pt idx="42">
                  <c:v>5737.85</c:v>
                </c:pt>
                <c:pt idx="43">
                  <c:v>6406.95</c:v>
                </c:pt>
                <c:pt idx="44">
                  <c:v>9587.17</c:v>
                </c:pt>
                <c:pt idx="45">
                  <c:v>6690.03</c:v>
                </c:pt>
                <c:pt idx="46">
                  <c:v>7717.95</c:v>
                </c:pt>
                <c:pt idx="47">
                  <c:v>7812.37</c:v>
                </c:pt>
                <c:pt idx="48">
                  <c:v>10796.94</c:v>
                </c:pt>
                <c:pt idx="49">
                  <c:v>7798.2</c:v>
                </c:pt>
                <c:pt idx="50">
                  <c:v>8138.5</c:v>
                </c:pt>
                <c:pt idx="51">
                  <c:v>9319.14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39-479B-85F0-B6B7B0DB06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Kotimaahan</c:v>
                </c:pt>
              </c:strCache>
            </c:strRef>
          </c:tx>
          <c:spPr>
            <a:ln w="38100">
              <a:solidFill>
                <a:schemeClr val="accent2"/>
              </a:solidFill>
              <a:prstDash val="solid"/>
            </a:ln>
          </c:spPr>
          <c:marker>
            <c:symbol val="none"/>
          </c:marker>
          <c:cat>
            <c:strRef>
              <c:f>Sheet1!$A$2:$A$54</c:f>
              <c:strCache>
                <c:ptCount val="50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Sheet1!$D$2:$D$54</c:f>
              <c:numCache>
                <c:formatCode>General</c:formatCode>
                <c:ptCount val="53"/>
                <c:pt idx="1">
                  <c:v>1591.16</c:v>
                </c:pt>
                <c:pt idx="2">
                  <c:v>1434.86</c:v>
                </c:pt>
                <c:pt idx="3">
                  <c:v>1395.9</c:v>
                </c:pt>
                <c:pt idx="4">
                  <c:v>2127.0500000000002</c:v>
                </c:pt>
                <c:pt idx="5">
                  <c:v>2279.7600000000002</c:v>
                </c:pt>
                <c:pt idx="6">
                  <c:v>1853.49</c:v>
                </c:pt>
                <c:pt idx="7">
                  <c:v>1703.35</c:v>
                </c:pt>
                <c:pt idx="8">
                  <c:v>2058.17</c:v>
                </c:pt>
                <c:pt idx="9">
                  <c:v>1885.45</c:v>
                </c:pt>
                <c:pt idx="10">
                  <c:v>1780.33</c:v>
                </c:pt>
                <c:pt idx="11">
                  <c:v>1390.05</c:v>
                </c:pt>
                <c:pt idx="12">
                  <c:v>1621.97</c:v>
                </c:pt>
                <c:pt idx="13">
                  <c:v>1632.99</c:v>
                </c:pt>
                <c:pt idx="14">
                  <c:v>1746.24</c:v>
                </c:pt>
                <c:pt idx="15">
                  <c:v>1375.35</c:v>
                </c:pt>
                <c:pt idx="16">
                  <c:v>1525.25</c:v>
                </c:pt>
                <c:pt idx="17">
                  <c:v>1910.3</c:v>
                </c:pt>
                <c:pt idx="18">
                  <c:v>1970.09</c:v>
                </c:pt>
                <c:pt idx="19">
                  <c:v>2374.94</c:v>
                </c:pt>
                <c:pt idx="20">
                  <c:v>1815.3</c:v>
                </c:pt>
                <c:pt idx="21">
                  <c:v>1844.55</c:v>
                </c:pt>
                <c:pt idx="22">
                  <c:v>2208.39</c:v>
                </c:pt>
                <c:pt idx="23">
                  <c:v>1535.62</c:v>
                </c:pt>
                <c:pt idx="24">
                  <c:v>2158.9499999999998</c:v>
                </c:pt>
                <c:pt idx="25">
                  <c:v>1928.6</c:v>
                </c:pt>
                <c:pt idx="26">
                  <c:v>1796.64</c:v>
                </c:pt>
                <c:pt idx="27">
                  <c:v>1718.2</c:v>
                </c:pt>
                <c:pt idx="28">
                  <c:v>2268.52</c:v>
                </c:pt>
                <c:pt idx="29">
                  <c:v>1859.71</c:v>
                </c:pt>
                <c:pt idx="30">
                  <c:v>1992.36</c:v>
                </c:pt>
                <c:pt idx="31">
                  <c:v>1949.92</c:v>
                </c:pt>
                <c:pt idx="32">
                  <c:v>2777.21</c:v>
                </c:pt>
                <c:pt idx="33">
                  <c:v>2853.43</c:v>
                </c:pt>
                <c:pt idx="34">
                  <c:v>2268.9899999999998</c:v>
                </c:pt>
                <c:pt idx="35">
                  <c:v>2088.27</c:v>
                </c:pt>
                <c:pt idx="36">
                  <c:v>2583.7199999999998</c:v>
                </c:pt>
                <c:pt idx="37">
                  <c:v>2697.88</c:v>
                </c:pt>
                <c:pt idx="38">
                  <c:v>2776.26</c:v>
                </c:pt>
                <c:pt idx="39">
                  <c:v>2627.36</c:v>
                </c:pt>
                <c:pt idx="40">
                  <c:v>2429.46</c:v>
                </c:pt>
                <c:pt idx="41">
                  <c:v>2399.67</c:v>
                </c:pt>
                <c:pt idx="42">
                  <c:v>2257.61</c:v>
                </c:pt>
                <c:pt idx="43">
                  <c:v>2118.0100000000002</c:v>
                </c:pt>
                <c:pt idx="44">
                  <c:v>3266.78</c:v>
                </c:pt>
                <c:pt idx="45">
                  <c:v>2417.0500000000002</c:v>
                </c:pt>
                <c:pt idx="46">
                  <c:v>2013.95</c:v>
                </c:pt>
                <c:pt idx="47">
                  <c:v>1733.89</c:v>
                </c:pt>
                <c:pt idx="48">
                  <c:v>2595.2600000000002</c:v>
                </c:pt>
                <c:pt idx="49">
                  <c:v>2066.16</c:v>
                </c:pt>
                <c:pt idx="50">
                  <c:v>2587.02</c:v>
                </c:pt>
                <c:pt idx="51">
                  <c:v>1834.38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439-479B-85F0-B6B7B0DB0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9111064"/>
        <c:axId val="369111456"/>
      </c:lineChart>
      <c:catAx>
        <c:axId val="369111064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843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94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69111456"/>
        <c:crosses val="autoZero"/>
        <c:auto val="1"/>
        <c:lblAlgn val="ctr"/>
        <c:lblOffset val="100"/>
        <c:tickLblSkip val="3"/>
        <c:tickMarkSkip val="4"/>
        <c:noMultiLvlLbl val="0"/>
      </c:catAx>
      <c:valAx>
        <c:axId val="369111456"/>
        <c:scaling>
          <c:orientation val="minMax"/>
          <c:max val="150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8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69111064"/>
        <c:crosses val="autoZero"/>
        <c:crossBetween val="midCat"/>
        <c:majorUnit val="1000"/>
        <c:minorUnit val="500"/>
      </c:valAx>
      <c:spPr>
        <a:noFill/>
        <a:ln w="11372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6988108704736133"/>
          <c:y val="0.19757124334097242"/>
          <c:w val="0.13011891295263864"/>
          <c:h val="0.61234378114075594"/>
        </c:manualLayout>
      </c:layout>
      <c:overlay val="0"/>
      <c:spPr>
        <a:solidFill>
          <a:schemeClr val="bg1"/>
        </a:solidFill>
        <a:ln w="2843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4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19993684103902E-2"/>
          <c:y val="4.4605592380698417E-2"/>
          <c:w val="0.71090570545878129"/>
          <c:h val="0.79105876719163282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Aineelliset investoinnit</c:v>
                </c:pt>
              </c:strCache>
            </c:strRef>
          </c:tx>
          <c:spPr>
            <a:ln w="3810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Taul1!$B$2:$B$19</c:f>
              <c:numCache>
                <c:formatCode>General</c:formatCode>
                <c:ptCount val="18"/>
                <c:pt idx="0">
                  <c:v>3.2880569999999998</c:v>
                </c:pt>
                <c:pt idx="1">
                  <c:v>3.3430279999999999</c:v>
                </c:pt>
                <c:pt idx="2">
                  <c:v>4.2770530000000004</c:v>
                </c:pt>
                <c:pt idx="3">
                  <c:v>3.679068</c:v>
                </c:pt>
                <c:pt idx="4">
                  <c:v>2.8290479999999998</c:v>
                </c:pt>
                <c:pt idx="5">
                  <c:v>2.1920419999999998</c:v>
                </c:pt>
                <c:pt idx="6">
                  <c:v>2.3400080000000001</c:v>
                </c:pt>
                <c:pt idx="7">
                  <c:v>2.5820059999999998</c:v>
                </c:pt>
                <c:pt idx="8">
                  <c:v>2.270991</c:v>
                </c:pt>
                <c:pt idx="9">
                  <c:v>2.310019</c:v>
                </c:pt>
                <c:pt idx="10">
                  <c:v>2.855</c:v>
                </c:pt>
                <c:pt idx="11">
                  <c:v>3.240999</c:v>
                </c:pt>
                <c:pt idx="12">
                  <c:v>4.1409799999999999</c:v>
                </c:pt>
                <c:pt idx="13">
                  <c:v>3.3870230000000001</c:v>
                </c:pt>
                <c:pt idx="14">
                  <c:v>3.1430250000000002</c:v>
                </c:pt>
                <c:pt idx="15">
                  <c:v>2.9300299999999999</c:v>
                </c:pt>
                <c:pt idx="16">
                  <c:v>3.542964</c:v>
                </c:pt>
                <c:pt idx="17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72-499F-858A-C68065062B0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Aineettomat investoinnit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Taul1!$C$2:$C$19</c:f>
              <c:numCache>
                <c:formatCode>General</c:formatCode>
                <c:ptCount val="18"/>
                <c:pt idx="0">
                  <c:v>5.4639829999999998</c:v>
                </c:pt>
                <c:pt idx="1">
                  <c:v>5.6399970000000001</c:v>
                </c:pt>
                <c:pt idx="2">
                  <c:v>5.8329890000000004</c:v>
                </c:pt>
                <c:pt idx="3">
                  <c:v>6.3399799999999997</c:v>
                </c:pt>
                <c:pt idx="4">
                  <c:v>5.7679939999999998</c:v>
                </c:pt>
                <c:pt idx="5">
                  <c:v>5.6779719999999996</c:v>
                </c:pt>
                <c:pt idx="6">
                  <c:v>5.3</c:v>
                </c:pt>
                <c:pt idx="7">
                  <c:v>4.5009829999999997</c:v>
                </c:pt>
                <c:pt idx="8">
                  <c:v>4.1589970000000003</c:v>
                </c:pt>
                <c:pt idx="9">
                  <c:v>4.0260109999999996</c:v>
                </c:pt>
                <c:pt idx="10">
                  <c:v>3.6909999999999998</c:v>
                </c:pt>
                <c:pt idx="11">
                  <c:v>3.3650159999999998</c:v>
                </c:pt>
                <c:pt idx="12">
                  <c:v>3.16899</c:v>
                </c:pt>
                <c:pt idx="13">
                  <c:v>3.4970029999999999</c:v>
                </c:pt>
                <c:pt idx="14">
                  <c:v>3.5010050000000001</c:v>
                </c:pt>
                <c:pt idx="15">
                  <c:v>3.4929929999999998</c:v>
                </c:pt>
                <c:pt idx="16">
                  <c:v>3.3670059999999999</c:v>
                </c:pt>
                <c:pt idx="17">
                  <c:v>3.4680200000000001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72-499F-858A-C68065062B00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Aineettomat investoinnit (pl. elektroniikkateollisuus)*</c:v>
                </c:pt>
              </c:strCache>
            </c:strRef>
          </c:tx>
          <c:spPr>
            <a:ln w="38100" cap="rnd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Taul1!$D$2:$D$19</c:f>
              <c:numCache>
                <c:formatCode>General</c:formatCode>
                <c:ptCount val="18"/>
                <c:pt idx="0">
                  <c:v>1.9059839999999999</c:v>
                </c:pt>
                <c:pt idx="1">
                  <c:v>1.9980009999999999</c:v>
                </c:pt>
                <c:pt idx="2">
                  <c:v>2.092975</c:v>
                </c:pt>
                <c:pt idx="3">
                  <c:v>2.104981</c:v>
                </c:pt>
                <c:pt idx="4">
                  <c:v>1.978</c:v>
                </c:pt>
                <c:pt idx="5">
                  <c:v>2.0009830000000002</c:v>
                </c:pt>
                <c:pt idx="6">
                  <c:v>1.962005</c:v>
                </c:pt>
                <c:pt idx="7">
                  <c:v>2.1589909999999999</c:v>
                </c:pt>
                <c:pt idx="8">
                  <c:v>2.0119910000000001</c:v>
                </c:pt>
                <c:pt idx="9">
                  <c:v>2.0360010000000002</c:v>
                </c:pt>
                <c:pt idx="10">
                  <c:v>2.1040000000000001</c:v>
                </c:pt>
                <c:pt idx="11">
                  <c:v>2.0730110000000002</c:v>
                </c:pt>
                <c:pt idx="12">
                  <c:v>1.8969929999999999</c:v>
                </c:pt>
                <c:pt idx="13">
                  <c:v>2.325002</c:v>
                </c:pt>
                <c:pt idx="14">
                  <c:v>2.298</c:v>
                </c:pt>
                <c:pt idx="15">
                  <c:v>2.4149949999999998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9A-42BC-9CEA-B8F82AEAEC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0791624"/>
        <c:axId val="411490880"/>
      </c:lineChart>
      <c:catAx>
        <c:axId val="41079162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050" b="0" i="0" u="none" strike="noStrike" kern="1200" spc="-1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0880"/>
        <c:crosses val="autoZero"/>
        <c:auto val="1"/>
        <c:lblAlgn val="ctr"/>
        <c:lblOffset val="100"/>
        <c:tickLblSkip val="1"/>
        <c:noMultiLvlLbl val="0"/>
      </c:catAx>
      <c:valAx>
        <c:axId val="411490880"/>
        <c:scaling>
          <c:orientation val="minMax"/>
          <c:max val="7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0791624"/>
        <c:crosses val="autoZero"/>
        <c:crossBetween val="between"/>
        <c:majorUnit val="1"/>
        <c:min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339285767485653"/>
          <c:y val="0.28296692040830734"/>
          <c:w val="0.23903998379317232"/>
          <c:h val="0.489421103513164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aseline="0">
          <a:latin typeface="Verdana" panose="020B0604030504040204" pitchFamily="34" charset="0"/>
        </a:defRPr>
      </a:pPr>
      <a:endParaRPr lang="fi-FI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075936733787956E-2"/>
          <c:y val="3.1241496927793763E-2"/>
          <c:w val="0.70315669678634096"/>
          <c:h val="0.82813120831004183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Aineelliset ja aineettomat investoinnit*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Taul1!$B$2:$B$19</c:f>
              <c:numCache>
                <c:formatCode>General</c:formatCode>
                <c:ptCount val="18"/>
                <c:pt idx="0">
                  <c:v>8.7520399999999992</c:v>
                </c:pt>
                <c:pt idx="1">
                  <c:v>8.9830240000000003</c:v>
                </c:pt>
                <c:pt idx="2">
                  <c:v>10.11004</c:v>
                </c:pt>
                <c:pt idx="3">
                  <c:v>10.01905</c:v>
                </c:pt>
                <c:pt idx="4">
                  <c:v>8.5970420000000001</c:v>
                </c:pt>
                <c:pt idx="5">
                  <c:v>7.8700130000000001</c:v>
                </c:pt>
                <c:pt idx="6">
                  <c:v>7.6400079999999999</c:v>
                </c:pt>
                <c:pt idx="7">
                  <c:v>7.0829880000000003</c:v>
                </c:pt>
                <c:pt idx="8">
                  <c:v>6.4299879999999998</c:v>
                </c:pt>
                <c:pt idx="9">
                  <c:v>6.3360300000000001</c:v>
                </c:pt>
                <c:pt idx="10">
                  <c:v>6.5460000000000003</c:v>
                </c:pt>
                <c:pt idx="11">
                  <c:v>6.6060150000000002</c:v>
                </c:pt>
                <c:pt idx="12">
                  <c:v>7.3099699999999999</c:v>
                </c:pt>
                <c:pt idx="13">
                  <c:v>6.8840260000000004</c:v>
                </c:pt>
                <c:pt idx="14">
                  <c:v>6.6440299999999999</c:v>
                </c:pt>
                <c:pt idx="15">
                  <c:v>6.4230229999999997</c:v>
                </c:pt>
                <c:pt idx="16">
                  <c:v>6.9099700000000004</c:v>
                </c:pt>
                <c:pt idx="17">
                  <c:v>8.0680200000000006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2-48F2-AA3B-018328B566E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Kiinteän pääoman kuluminen</c:v>
                </c:pt>
              </c:strCache>
            </c:strRef>
          </c:tx>
          <c:spPr>
            <a:ln w="38100" cap="rnd">
              <a:solidFill>
                <a:schemeClr val="accent3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Taul1!$C$2:$C$19</c:f>
              <c:numCache>
                <c:formatCode>General</c:formatCode>
                <c:ptCount val="18"/>
                <c:pt idx="0">
                  <c:v>8.0370000000000008</c:v>
                </c:pt>
                <c:pt idx="1">
                  <c:v>8.2089999999999996</c:v>
                </c:pt>
                <c:pt idx="2">
                  <c:v>8.4030000000000005</c:v>
                </c:pt>
                <c:pt idx="3">
                  <c:v>8.6059999999999999</c:v>
                </c:pt>
                <c:pt idx="4">
                  <c:v>8.7070000000000007</c:v>
                </c:pt>
                <c:pt idx="5">
                  <c:v>8.6679999999999993</c:v>
                </c:pt>
                <c:pt idx="6">
                  <c:v>8.5510000000000002</c:v>
                </c:pt>
                <c:pt idx="7">
                  <c:v>8.3559999999999999</c:v>
                </c:pt>
                <c:pt idx="8">
                  <c:v>8.0869999999999997</c:v>
                </c:pt>
                <c:pt idx="9">
                  <c:v>7.7309999999999999</c:v>
                </c:pt>
                <c:pt idx="10">
                  <c:v>7.4660000000000002</c:v>
                </c:pt>
                <c:pt idx="11">
                  <c:v>7.218</c:v>
                </c:pt>
                <c:pt idx="12">
                  <c:v>7.0030000000000001</c:v>
                </c:pt>
                <c:pt idx="13">
                  <c:v>6.8879999999999999</c:v>
                </c:pt>
                <c:pt idx="14">
                  <c:v>6.7720000000000002</c:v>
                </c:pt>
                <c:pt idx="15">
                  <c:v>6.657</c:v>
                </c:pt>
                <c:pt idx="16">
                  <c:v>6.5529999999999999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E2-48F2-AA3B-018328B56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1664"/>
        <c:axId val="411492056"/>
      </c:lineChart>
      <c:catAx>
        <c:axId val="4114916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spc="-1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2056"/>
        <c:crosses val="autoZero"/>
        <c:auto val="1"/>
        <c:lblAlgn val="ctr"/>
        <c:lblOffset val="100"/>
        <c:noMultiLvlLbl val="0"/>
      </c:catAx>
      <c:valAx>
        <c:axId val="411492056"/>
        <c:scaling>
          <c:orientation val="minMax"/>
          <c:max val="12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16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90983164561864"/>
          <c:y val="0.31275101220233797"/>
          <c:w val="0.25182109330544805"/>
          <c:h val="0.441065712781471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19993684103902E-2"/>
          <c:y val="4.208560273213096E-2"/>
          <c:w val="0.70522247148164363"/>
          <c:h val="0.81728712291898875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Aineelliset investoinnit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Taul1!$B$2:$B$19</c:f>
              <c:numCache>
                <c:formatCode>General</c:formatCode>
                <c:ptCount val="18"/>
                <c:pt idx="0">
                  <c:v>3.2880569999999998</c:v>
                </c:pt>
                <c:pt idx="1">
                  <c:v>3.3430279999999999</c:v>
                </c:pt>
                <c:pt idx="2">
                  <c:v>4.2770530000000004</c:v>
                </c:pt>
                <c:pt idx="3">
                  <c:v>3.679068</c:v>
                </c:pt>
                <c:pt idx="4">
                  <c:v>2.8290479999999998</c:v>
                </c:pt>
                <c:pt idx="5">
                  <c:v>2.1920419999999998</c:v>
                </c:pt>
                <c:pt idx="6">
                  <c:v>2.3400080000000001</c:v>
                </c:pt>
                <c:pt idx="7">
                  <c:v>2.5820059999999998</c:v>
                </c:pt>
                <c:pt idx="8">
                  <c:v>2.270991</c:v>
                </c:pt>
                <c:pt idx="9">
                  <c:v>2.310019</c:v>
                </c:pt>
                <c:pt idx="10">
                  <c:v>2.855</c:v>
                </c:pt>
                <c:pt idx="11">
                  <c:v>3.240999</c:v>
                </c:pt>
                <c:pt idx="12">
                  <c:v>4.1409799999999999</c:v>
                </c:pt>
                <c:pt idx="13">
                  <c:v>3.3870230000000001</c:v>
                </c:pt>
                <c:pt idx="14">
                  <c:v>3.1430250000000002</c:v>
                </c:pt>
                <c:pt idx="15">
                  <c:v>2.9300299999999999</c:v>
                </c:pt>
                <c:pt idx="16">
                  <c:v>3.542964</c:v>
                </c:pt>
                <c:pt idx="17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2-48F2-AA3B-018328B566E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Aineellisen pääoman kuluminen*</c:v>
                </c:pt>
              </c:strCache>
            </c:strRef>
          </c:tx>
          <c:spPr>
            <a:ln w="38100" cap="rnd">
              <a:solidFill>
                <a:schemeClr val="accent3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Taul1!$C$2:$C$19</c:f>
              <c:numCache>
                <c:formatCode>General</c:formatCode>
                <c:ptCount val="18"/>
                <c:pt idx="0">
                  <c:v>3.8319999999999999</c:v>
                </c:pt>
                <c:pt idx="1">
                  <c:v>3.8039999999999998</c:v>
                </c:pt>
                <c:pt idx="2">
                  <c:v>3.8170000000000002</c:v>
                </c:pt>
                <c:pt idx="3">
                  <c:v>3.823</c:v>
                </c:pt>
                <c:pt idx="4">
                  <c:v>3.766</c:v>
                </c:pt>
                <c:pt idx="5">
                  <c:v>3.6539999999999999</c:v>
                </c:pt>
                <c:pt idx="6">
                  <c:v>3.53</c:v>
                </c:pt>
                <c:pt idx="7">
                  <c:v>3.4470000000000001</c:v>
                </c:pt>
                <c:pt idx="8">
                  <c:v>3.367</c:v>
                </c:pt>
                <c:pt idx="9">
                  <c:v>3.22</c:v>
                </c:pt>
                <c:pt idx="10">
                  <c:v>3.1680000000000001</c:v>
                </c:pt>
                <c:pt idx="11">
                  <c:v>3.1640000000000001</c:v>
                </c:pt>
                <c:pt idx="12">
                  <c:v>3.1890000000000001</c:v>
                </c:pt>
                <c:pt idx="13">
                  <c:v>3.23</c:v>
                </c:pt>
                <c:pt idx="14">
                  <c:v>3.1989999999999998</c:v>
                </c:pt>
                <c:pt idx="15">
                  <c:v>3.1669999999999998</c:v>
                </c:pt>
                <c:pt idx="16">
                  <c:v>3.1539999999999999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E2-48F2-AA3B-018328B56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1664"/>
        <c:axId val="411492056"/>
      </c:lineChart>
      <c:catAx>
        <c:axId val="4114916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spc="-1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2056"/>
        <c:crosses val="autoZero"/>
        <c:auto val="1"/>
        <c:lblAlgn val="ctr"/>
        <c:lblOffset val="100"/>
        <c:noMultiLvlLbl val="0"/>
      </c:catAx>
      <c:valAx>
        <c:axId val="411492056"/>
        <c:scaling>
          <c:orientation val="minMax"/>
          <c:max val="6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16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770962369771887"/>
          <c:y val="0.37562054176703275"/>
          <c:w val="0.24320978606391569"/>
          <c:h val="0.356006937488060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022209908210965E-2"/>
          <c:y val="4.208560273213096E-2"/>
          <c:w val="0.6709053479552286"/>
          <c:h val="0.86436168354058829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Aineellisen pääoman kuluminen kumulatiivisesti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Taul1!$A$2:$A$18</c:f>
              <c:strCache>
                <c:ptCount val="17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</c:strCache>
            </c:strRef>
          </c:cat>
          <c:val>
            <c:numRef>
              <c:f>Taul1!$B$2:$B$18</c:f>
              <c:numCache>
                <c:formatCode>General</c:formatCode>
                <c:ptCount val="17"/>
                <c:pt idx="0">
                  <c:v>3.8319999999999999</c:v>
                </c:pt>
                <c:pt idx="1">
                  <c:v>7.6360000000000001</c:v>
                </c:pt>
                <c:pt idx="2">
                  <c:v>11.452999999999999</c:v>
                </c:pt>
                <c:pt idx="3">
                  <c:v>15.276</c:v>
                </c:pt>
                <c:pt idx="4">
                  <c:v>19.042000000000002</c:v>
                </c:pt>
                <c:pt idx="5">
                  <c:v>22.696000000000002</c:v>
                </c:pt>
                <c:pt idx="6">
                  <c:v>26.225999999999999</c:v>
                </c:pt>
                <c:pt idx="7">
                  <c:v>29.672999999999998</c:v>
                </c:pt>
                <c:pt idx="8">
                  <c:v>33.04</c:v>
                </c:pt>
                <c:pt idx="9">
                  <c:v>36.26</c:v>
                </c:pt>
                <c:pt idx="10">
                  <c:v>39.427999999999997</c:v>
                </c:pt>
                <c:pt idx="11">
                  <c:v>42.591999999999999</c:v>
                </c:pt>
                <c:pt idx="12">
                  <c:v>45.780999999999999</c:v>
                </c:pt>
                <c:pt idx="13">
                  <c:v>49.011000000000003</c:v>
                </c:pt>
                <c:pt idx="14">
                  <c:v>52.21</c:v>
                </c:pt>
                <c:pt idx="15">
                  <c:v>55.377000000000002</c:v>
                </c:pt>
                <c:pt idx="16">
                  <c:v>58.530999999999999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2-48F2-AA3B-018328B566E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Aineelliset investoinnit kumulatiivisesti</c:v>
                </c:pt>
              </c:strCache>
            </c:strRef>
          </c:tx>
          <c:spPr>
            <a:ln w="3810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Taul1!$A$2:$A$18</c:f>
              <c:strCache>
                <c:ptCount val="17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</c:strCache>
            </c:strRef>
          </c:cat>
          <c:val>
            <c:numRef>
              <c:f>Taul1!$C$2:$C$18</c:f>
              <c:numCache>
                <c:formatCode>General</c:formatCode>
                <c:ptCount val="17"/>
                <c:pt idx="0">
                  <c:v>3.2880569999999998</c:v>
                </c:pt>
                <c:pt idx="1">
                  <c:v>6.6310849999999997</c:v>
                </c:pt>
                <c:pt idx="2">
                  <c:v>10.90814</c:v>
                </c:pt>
                <c:pt idx="3">
                  <c:v>14.587210000000001</c:v>
                </c:pt>
                <c:pt idx="4">
                  <c:v>17.416250000000002</c:v>
                </c:pt>
                <c:pt idx="5">
                  <c:v>19.6083</c:v>
                </c:pt>
                <c:pt idx="6">
                  <c:v>21.9483</c:v>
                </c:pt>
                <c:pt idx="7">
                  <c:v>24.53031</c:v>
                </c:pt>
                <c:pt idx="8">
                  <c:v>26.801300000000001</c:v>
                </c:pt>
                <c:pt idx="9">
                  <c:v>29.111319999999999</c:v>
                </c:pt>
                <c:pt idx="10">
                  <c:v>31.96632</c:v>
                </c:pt>
                <c:pt idx="11">
                  <c:v>35.207320000000003</c:v>
                </c:pt>
                <c:pt idx="12">
                  <c:v>39.348300000000002</c:v>
                </c:pt>
                <c:pt idx="13">
                  <c:v>42.735320000000002</c:v>
                </c:pt>
                <c:pt idx="14">
                  <c:v>45.878349999999998</c:v>
                </c:pt>
                <c:pt idx="15">
                  <c:v>48.80838</c:v>
                </c:pt>
                <c:pt idx="16">
                  <c:v>52.35134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E2-48F2-AA3B-018328B56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1664"/>
        <c:axId val="411492056"/>
      </c:lineChart>
      <c:catAx>
        <c:axId val="4114916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2056"/>
        <c:crosses val="autoZero"/>
        <c:auto val="1"/>
        <c:lblAlgn val="ctr"/>
        <c:lblOffset val="100"/>
        <c:noMultiLvlLbl val="0"/>
      </c:catAx>
      <c:valAx>
        <c:axId val="411492056"/>
        <c:scaling>
          <c:orientation val="minMax"/>
          <c:max val="60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166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198128468901657"/>
          <c:y val="0.29192136737004443"/>
          <c:w val="0.26893812507261788"/>
          <c:h val="0.412459057638458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084522019337891E-2"/>
          <c:y val="3.8342145760463242E-2"/>
          <c:w val="0.69089489131070925"/>
          <c:h val="0.8813831973751185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Aineettomat investoinnit*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21e</c:v>
                </c:pt>
                <c:pt idx="17">
                  <c:v>22e</c:v>
                </c:pt>
              </c:strCache>
            </c:strRef>
          </c:cat>
          <c:val>
            <c:numRef>
              <c:f>Taul1!$B$2:$B$19</c:f>
              <c:numCache>
                <c:formatCode>General</c:formatCode>
                <c:ptCount val="18"/>
                <c:pt idx="0">
                  <c:v>5105.0011299999996</c:v>
                </c:pt>
                <c:pt idx="1">
                  <c:v>5126.9960799999999</c:v>
                </c:pt>
                <c:pt idx="2">
                  <c:v>5633.0151299999998</c:v>
                </c:pt>
                <c:pt idx="3">
                  <c:v>6190.0043599999999</c:v>
                </c:pt>
                <c:pt idx="4">
                  <c:v>5592.99694</c:v>
                </c:pt>
                <c:pt idx="5">
                  <c:v>5459.99352</c:v>
                </c:pt>
                <c:pt idx="6">
                  <c:v>5078.9994900000002</c:v>
                </c:pt>
                <c:pt idx="7">
                  <c:v>4250.9956400000001</c:v>
                </c:pt>
                <c:pt idx="8">
                  <c:v>4153.0099600000003</c:v>
                </c:pt>
                <c:pt idx="9">
                  <c:v>4009.0051600000002</c:v>
                </c:pt>
                <c:pt idx="10">
                  <c:v>3649</c:v>
                </c:pt>
                <c:pt idx="11">
                  <c:v>3391.0047199999999</c:v>
                </c:pt>
                <c:pt idx="12">
                  <c:v>3068.9969000000001</c:v>
                </c:pt>
                <c:pt idx="13">
                  <c:v>3404.00495</c:v>
                </c:pt>
                <c:pt idx="14">
                  <c:v>3332.9962700000001</c:v>
                </c:pt>
                <c:pt idx="15">
                  <c:v>3505</c:v>
                </c:pt>
                <c:pt idx="16">
                  <c:v>3399</c:v>
                </c:pt>
                <c:pt idx="17">
                  <c:v>3682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656-4B38-AB3E-156C88C0C153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Aineettomat investoinnit (ilman elektroniikka-teollisuutta)*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21e</c:v>
                </c:pt>
                <c:pt idx="17">
                  <c:v>22e</c:v>
                </c:pt>
              </c:strCache>
            </c:strRef>
          </c:cat>
          <c:val>
            <c:numRef>
              <c:f>Taul1!$C$2:$C$19</c:f>
              <c:numCache>
                <c:formatCode>General</c:formatCode>
                <c:ptCount val="18"/>
                <c:pt idx="0">
                  <c:v>1547.002</c:v>
                </c:pt>
                <c:pt idx="1">
                  <c:v>1485</c:v>
                </c:pt>
                <c:pt idx="2">
                  <c:v>1893.001</c:v>
                </c:pt>
                <c:pt idx="3">
                  <c:v>1955.0060000000001</c:v>
                </c:pt>
                <c:pt idx="4">
                  <c:v>1803.0029999999999</c:v>
                </c:pt>
                <c:pt idx="5">
                  <c:v>1783.0050000000001</c:v>
                </c:pt>
                <c:pt idx="6">
                  <c:v>1741.0039999999999</c:v>
                </c:pt>
                <c:pt idx="7">
                  <c:v>1909.0039999999999</c:v>
                </c:pt>
                <c:pt idx="8">
                  <c:v>2006.0039999999999</c:v>
                </c:pt>
                <c:pt idx="9">
                  <c:v>2018.9960000000001</c:v>
                </c:pt>
                <c:pt idx="10">
                  <c:v>2062</c:v>
                </c:pt>
                <c:pt idx="11">
                  <c:v>2099</c:v>
                </c:pt>
                <c:pt idx="12">
                  <c:v>1797</c:v>
                </c:pt>
                <c:pt idx="13">
                  <c:v>2232.0039999999999</c:v>
                </c:pt>
                <c:pt idx="14">
                  <c:v>2193.998</c:v>
                </c:pt>
                <c:pt idx="15">
                  <c:v>2307.2220000000002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656-4B38-AB3E-156C88C0C153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Aineelliset investoinnit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21e</c:v>
                </c:pt>
                <c:pt idx="17">
                  <c:v>22e</c:v>
                </c:pt>
              </c:strCache>
            </c:strRef>
          </c:cat>
          <c:val>
            <c:numRef>
              <c:f>Taul1!$D$2:$D$19</c:f>
              <c:numCache>
                <c:formatCode>General</c:formatCode>
                <c:ptCount val="18"/>
                <c:pt idx="0">
                  <c:v>1586.0070000000001</c:v>
                </c:pt>
                <c:pt idx="1">
                  <c:v>1662.027</c:v>
                </c:pt>
                <c:pt idx="2">
                  <c:v>1753.0050000000001</c:v>
                </c:pt>
                <c:pt idx="3">
                  <c:v>1989.9780000000001</c:v>
                </c:pt>
                <c:pt idx="4">
                  <c:v>1725.0160000000001</c:v>
                </c:pt>
                <c:pt idx="5">
                  <c:v>1489.0170000000001</c:v>
                </c:pt>
                <c:pt idx="6">
                  <c:v>1626.9849999999999</c:v>
                </c:pt>
                <c:pt idx="7">
                  <c:v>1674.998</c:v>
                </c:pt>
                <c:pt idx="8">
                  <c:v>1047.998</c:v>
                </c:pt>
                <c:pt idx="9">
                  <c:v>1835.9949999999999</c:v>
                </c:pt>
                <c:pt idx="10">
                  <c:v>1928</c:v>
                </c:pt>
                <c:pt idx="11">
                  <c:v>1612.002</c:v>
                </c:pt>
                <c:pt idx="12">
                  <c:v>1839.9949999999999</c:v>
                </c:pt>
                <c:pt idx="13">
                  <c:v>2487.9899999999998</c:v>
                </c:pt>
                <c:pt idx="14">
                  <c:v>2131.009</c:v>
                </c:pt>
                <c:pt idx="15">
                  <c:v>2344.1</c:v>
                </c:pt>
                <c:pt idx="16">
                  <c:v>2456.6</c:v>
                </c:pt>
                <c:pt idx="17">
                  <c:v>2653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656-4B38-AB3E-156C88C0C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2840"/>
        <c:axId val="411493232"/>
      </c:lineChart>
      <c:catAx>
        <c:axId val="411492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1493232"/>
        <c:crosses val="autoZero"/>
        <c:auto val="1"/>
        <c:lblAlgn val="ctr"/>
        <c:lblOffset val="100"/>
        <c:noMultiLvlLbl val="0"/>
      </c:catAx>
      <c:valAx>
        <c:axId val="411493232"/>
        <c:scaling>
          <c:orientation val="minMax"/>
          <c:max val="7000"/>
          <c:min val="0"/>
        </c:scaling>
        <c:delete val="0"/>
        <c:axPos val="l"/>
        <c:majorGridlines>
          <c:spPr>
            <a:ln w="3175"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1492840"/>
        <c:crosses val="autoZero"/>
        <c:crossBetween val="between"/>
        <c:majorUnit val="1000"/>
      </c:valAx>
    </c:plotArea>
    <c:legend>
      <c:legendPos val="r"/>
      <c:layout>
        <c:manualLayout>
          <c:xMode val="edge"/>
          <c:yMode val="edge"/>
          <c:x val="0.77756557000354043"/>
          <c:y val="0.2563788567044441"/>
          <c:w val="0.2193882323706709"/>
          <c:h val="0.60032202582439353"/>
        </c:manualLayout>
      </c:layout>
      <c:overlay val="0"/>
      <c:txPr>
        <a:bodyPr/>
        <a:lstStyle/>
        <a:p>
          <a:pPr>
            <a:defRPr sz="1050" b="0" i="0" baseline="0">
              <a:solidFill>
                <a:schemeClr val="tx2"/>
              </a:solidFill>
              <a:latin typeface="Verdana" panose="020B0604030504040204" pitchFamily="34" charset="0"/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084522019337891E-2"/>
          <c:y val="3.8342145760463242E-2"/>
          <c:w val="0.74268025094911838"/>
          <c:h val="0.85742121126229653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Yhteensä</c:v>
                </c:pt>
              </c:strCache>
            </c:strRef>
          </c:tx>
          <c:spPr>
            <a:ln w="38100">
              <a:solidFill>
                <a:schemeClr val="tx2"/>
              </a:solidFill>
            </a:ln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21e</c:v>
                </c:pt>
                <c:pt idx="17">
                  <c:v>22e</c:v>
                </c:pt>
              </c:strCache>
            </c:strRef>
          </c:cat>
          <c:val>
            <c:numRef>
              <c:f>Taul1!$B$2:$B$19</c:f>
              <c:numCache>
                <c:formatCode>General</c:formatCode>
                <c:ptCount val="18"/>
                <c:pt idx="0">
                  <c:v>25.240480000000002</c:v>
                </c:pt>
                <c:pt idx="1">
                  <c:v>23.051110000000001</c:v>
                </c:pt>
                <c:pt idx="2">
                  <c:v>22.110479999999999</c:v>
                </c:pt>
                <c:pt idx="3">
                  <c:v>24.622979999999998</c:v>
                </c:pt>
                <c:pt idx="4">
                  <c:v>28.655380000000001</c:v>
                </c:pt>
                <c:pt idx="5">
                  <c:v>26.269220000000001</c:v>
                </c:pt>
                <c:pt idx="6">
                  <c:v>25.621700000000001</c:v>
                </c:pt>
                <c:pt idx="7">
                  <c:v>25.298780000000001</c:v>
                </c:pt>
                <c:pt idx="8">
                  <c:v>21.890650000000001</c:v>
                </c:pt>
                <c:pt idx="9">
                  <c:v>24.120999999999999</c:v>
                </c:pt>
                <c:pt idx="10">
                  <c:v>22.451689999999999</c:v>
                </c:pt>
                <c:pt idx="11">
                  <c:v>19.300999999999998</c:v>
                </c:pt>
                <c:pt idx="12">
                  <c:v>17.54213</c:v>
                </c:pt>
                <c:pt idx="13">
                  <c:v>21.41215</c:v>
                </c:pt>
                <c:pt idx="14">
                  <c:v>19.12632</c:v>
                </c:pt>
                <c:pt idx="15">
                  <c:v>18.847124000000001</c:v>
                </c:pt>
                <c:pt idx="16">
                  <c:v>18.865299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7E-4E6E-BC09-250690F059D8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Aineettomat*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21e</c:v>
                </c:pt>
                <c:pt idx="17">
                  <c:v>22e</c:v>
                </c:pt>
              </c:strCache>
            </c:strRef>
          </c:cat>
          <c:val>
            <c:numRef>
              <c:f>Taul1!$C$2:$C$19</c:f>
              <c:numCache>
                <c:formatCode>General</c:formatCode>
                <c:ptCount val="18"/>
                <c:pt idx="0">
                  <c:v>19.25759</c:v>
                </c:pt>
                <c:pt idx="1">
                  <c:v>17.40794</c:v>
                </c:pt>
                <c:pt idx="2">
                  <c:v>16.862760000000002</c:v>
                </c:pt>
                <c:pt idx="3">
                  <c:v>18.632840000000002</c:v>
                </c:pt>
                <c:pt idx="4">
                  <c:v>21.900680000000001</c:v>
                </c:pt>
                <c:pt idx="5">
                  <c:v>20.640309999999999</c:v>
                </c:pt>
                <c:pt idx="6">
                  <c:v>19.405439999999999</c:v>
                </c:pt>
                <c:pt idx="7">
                  <c:v>18.148009999999999</c:v>
                </c:pt>
                <c:pt idx="8">
                  <c:v>17.479710000000001</c:v>
                </c:pt>
                <c:pt idx="9">
                  <c:v>16.544260000000001</c:v>
                </c:pt>
                <c:pt idx="10">
                  <c:v>14.690020000000001</c:v>
                </c:pt>
                <c:pt idx="11">
                  <c:v>13.082090000000001</c:v>
                </c:pt>
                <c:pt idx="12">
                  <c:v>10.96697</c:v>
                </c:pt>
                <c:pt idx="13">
                  <c:v>12.370520000000001</c:v>
                </c:pt>
                <c:pt idx="14">
                  <c:v>11.66689</c:v>
                </c:pt>
                <c:pt idx="15">
                  <c:v>11.068664</c:v>
                </c:pt>
                <c:pt idx="16">
                  <c:v>10.950739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7E-4E6E-BC09-250690F059D8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Aineelliset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21e</c:v>
                </c:pt>
                <c:pt idx="17">
                  <c:v>22e</c:v>
                </c:pt>
              </c:strCache>
            </c:strRef>
          </c:cat>
          <c:val>
            <c:numRef>
              <c:f>Taul1!$D$2:$D$19</c:f>
              <c:numCache>
                <c:formatCode>General</c:formatCode>
                <c:ptCount val="18"/>
                <c:pt idx="0">
                  <c:v>5.9828910000000004</c:v>
                </c:pt>
                <c:pt idx="1">
                  <c:v>5.6431630000000004</c:v>
                </c:pt>
                <c:pt idx="2">
                  <c:v>5.2477220000000004</c:v>
                </c:pt>
                <c:pt idx="3">
                  <c:v>5.9901340000000003</c:v>
                </c:pt>
                <c:pt idx="4">
                  <c:v>6.7546999999999997</c:v>
                </c:pt>
                <c:pt idx="5">
                  <c:v>5.6289030000000002</c:v>
                </c:pt>
                <c:pt idx="6">
                  <c:v>6.2162559999999996</c:v>
                </c:pt>
                <c:pt idx="7">
                  <c:v>7.1507670000000001</c:v>
                </c:pt>
                <c:pt idx="8">
                  <c:v>4.4109429999999996</c:v>
                </c:pt>
                <c:pt idx="9">
                  <c:v>7.5767389999999999</c:v>
                </c:pt>
                <c:pt idx="10">
                  <c:v>7.7616750000000003</c:v>
                </c:pt>
                <c:pt idx="11">
                  <c:v>6.2189110000000003</c:v>
                </c:pt>
                <c:pt idx="12">
                  <c:v>6.5751650000000001</c:v>
                </c:pt>
                <c:pt idx="13">
                  <c:v>9.0416240000000005</c:v>
                </c:pt>
                <c:pt idx="14">
                  <c:v>7.4594269999999998</c:v>
                </c:pt>
                <c:pt idx="15">
                  <c:v>7.7784639999999996</c:v>
                </c:pt>
                <c:pt idx="16">
                  <c:v>7.9145589999999997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B9-4D97-9325-5A640C8313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2840"/>
        <c:axId val="411493232"/>
      </c:lineChart>
      <c:catAx>
        <c:axId val="411492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1493232"/>
        <c:crosses val="autoZero"/>
        <c:auto val="1"/>
        <c:lblAlgn val="ctr"/>
        <c:lblOffset val="100"/>
        <c:noMultiLvlLbl val="0"/>
      </c:catAx>
      <c:valAx>
        <c:axId val="411493232"/>
        <c:scaling>
          <c:orientation val="minMax"/>
          <c:max val="35"/>
          <c:min val="0"/>
        </c:scaling>
        <c:delete val="0"/>
        <c:axPos val="l"/>
        <c:majorGridlines>
          <c:spPr>
            <a:ln w="3175"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1492840"/>
        <c:crosses val="autoZero"/>
        <c:crossBetween val="between"/>
        <c:majorUnit val="5"/>
      </c:valAx>
    </c:plotArea>
    <c:legend>
      <c:legendPos val="r"/>
      <c:layout>
        <c:manualLayout>
          <c:xMode val="edge"/>
          <c:yMode val="edge"/>
          <c:x val="0.83673843860064878"/>
          <c:y val="0.25518721275519063"/>
          <c:w val="0.1541229685219849"/>
          <c:h val="0.35016019671771098"/>
        </c:manualLayout>
      </c:layout>
      <c:overlay val="0"/>
      <c:txPr>
        <a:bodyPr/>
        <a:lstStyle/>
        <a:p>
          <a:pPr>
            <a:defRPr sz="1050" b="0" i="0" baseline="0">
              <a:solidFill>
                <a:schemeClr val="tx2"/>
              </a:solidFill>
              <a:latin typeface="Verdana" panose="020B0604030504040204" pitchFamily="34" charset="0"/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Yritysten investoinnit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Taul1!$A$2:$A$18</c:f>
              <c:numCache>
                <c:formatCode>General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Taul1!$B$2:$B$18</c:f>
              <c:numCache>
                <c:formatCode>General</c:formatCode>
                <c:ptCount val="17"/>
                <c:pt idx="0">
                  <c:v>23.58</c:v>
                </c:pt>
                <c:pt idx="1">
                  <c:v>24.048999999999999</c:v>
                </c:pt>
                <c:pt idx="2">
                  <c:v>27.77</c:v>
                </c:pt>
                <c:pt idx="3">
                  <c:v>29.381</c:v>
                </c:pt>
                <c:pt idx="4">
                  <c:v>24.718</c:v>
                </c:pt>
                <c:pt idx="5">
                  <c:v>23.797999999999998</c:v>
                </c:pt>
                <c:pt idx="6">
                  <c:v>24.332999999999998</c:v>
                </c:pt>
                <c:pt idx="7">
                  <c:v>24.259</c:v>
                </c:pt>
                <c:pt idx="8">
                  <c:v>22.495999999999999</c:v>
                </c:pt>
                <c:pt idx="9">
                  <c:v>22.135999999999999</c:v>
                </c:pt>
                <c:pt idx="10">
                  <c:v>23.454999999999998</c:v>
                </c:pt>
                <c:pt idx="11">
                  <c:v>25.042000000000002</c:v>
                </c:pt>
                <c:pt idx="12">
                  <c:v>26.727</c:v>
                </c:pt>
                <c:pt idx="13">
                  <c:v>27.773</c:v>
                </c:pt>
                <c:pt idx="14">
                  <c:v>27.094000000000001</c:v>
                </c:pt>
                <c:pt idx="15">
                  <c:v>26.44</c:v>
                </c:pt>
                <c:pt idx="16">
                  <c:v>27.646999999999998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A06-44AD-BA13-4D58E9FE1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0790448"/>
        <c:axId val="410790840"/>
      </c:lineChart>
      <c:catAx>
        <c:axId val="410790448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05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0790840"/>
        <c:crosses val="autoZero"/>
        <c:auto val="1"/>
        <c:lblAlgn val="ctr"/>
        <c:lblOffset val="100"/>
        <c:tickLblSkip val="1"/>
        <c:noMultiLvlLbl val="0"/>
      </c:catAx>
      <c:valAx>
        <c:axId val="410790840"/>
        <c:scaling>
          <c:orientation val="minMax"/>
          <c:max val="31"/>
          <c:min val="21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0790448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 baseline="0">
          <a:solidFill>
            <a:schemeClr val="tx1"/>
          </a:solidFill>
          <a:latin typeface="Verdana" panose="020B0604030504040204" pitchFamily="34" charset="0"/>
        </a:defRPr>
      </a:pPr>
      <a:endParaRPr lang="fi-FI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022209908210965E-2"/>
          <c:y val="4.4605592380698417E-2"/>
          <c:w val="0.77129913811851836"/>
          <c:h val="0.85232032349748632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Aineelliset investoinnit Suomessa</c:v>
                </c:pt>
              </c:strCache>
            </c:strRef>
          </c:tx>
          <c:spPr>
            <a:ln w="3810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Taul1!$A$2:$A$18</c:f>
              <c:numCache>
                <c:formatCode>General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Taul1!$B$2:$B$18</c:f>
              <c:numCache>
                <c:formatCode>General</c:formatCode>
                <c:ptCount val="17"/>
                <c:pt idx="0">
                  <c:v>15.738</c:v>
                </c:pt>
                <c:pt idx="1">
                  <c:v>16.116</c:v>
                </c:pt>
                <c:pt idx="2">
                  <c:v>19.350999999999999</c:v>
                </c:pt>
                <c:pt idx="3">
                  <c:v>20.577000000000002</c:v>
                </c:pt>
                <c:pt idx="4">
                  <c:v>16.556000000000001</c:v>
                </c:pt>
                <c:pt idx="5">
                  <c:v>15.631</c:v>
                </c:pt>
                <c:pt idx="6">
                  <c:v>16.603999999999999</c:v>
                </c:pt>
                <c:pt idx="7">
                  <c:v>17.039000000000001</c:v>
                </c:pt>
                <c:pt idx="8">
                  <c:v>15.57</c:v>
                </c:pt>
                <c:pt idx="9">
                  <c:v>15.430999999999999</c:v>
                </c:pt>
                <c:pt idx="10">
                  <c:v>17.091000000000001</c:v>
                </c:pt>
                <c:pt idx="11">
                  <c:v>18.937999999999999</c:v>
                </c:pt>
                <c:pt idx="12">
                  <c:v>20.658999999999999</c:v>
                </c:pt>
                <c:pt idx="13">
                  <c:v>21.196999999999999</c:v>
                </c:pt>
                <c:pt idx="14">
                  <c:v>20.373999999999999</c:v>
                </c:pt>
                <c:pt idx="15">
                  <c:v>19.690000000000001</c:v>
                </c:pt>
                <c:pt idx="16">
                  <c:v>21.227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72-499F-858A-C68065062B0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Aineettomat investoinnit Suomessa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Taul1!$A$2:$A$18</c:f>
              <c:numCache>
                <c:formatCode>General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Taul1!$C$2:$C$18</c:f>
              <c:numCache>
                <c:formatCode>General</c:formatCode>
                <c:ptCount val="17"/>
                <c:pt idx="0">
                  <c:v>7.8419999999999996</c:v>
                </c:pt>
                <c:pt idx="1">
                  <c:v>7.9329999999999998</c:v>
                </c:pt>
                <c:pt idx="2">
                  <c:v>8.4190000000000005</c:v>
                </c:pt>
                <c:pt idx="3">
                  <c:v>8.8040000000000003</c:v>
                </c:pt>
                <c:pt idx="4">
                  <c:v>8.1620000000000008</c:v>
                </c:pt>
                <c:pt idx="5">
                  <c:v>8.1669999999999998</c:v>
                </c:pt>
                <c:pt idx="6">
                  <c:v>7.7290000000000001</c:v>
                </c:pt>
                <c:pt idx="7">
                  <c:v>7.22</c:v>
                </c:pt>
                <c:pt idx="8">
                  <c:v>6.9260000000000002</c:v>
                </c:pt>
                <c:pt idx="9">
                  <c:v>6.7050000000000001</c:v>
                </c:pt>
                <c:pt idx="10">
                  <c:v>6.3639999999999999</c:v>
                </c:pt>
                <c:pt idx="11">
                  <c:v>6.1040000000000001</c:v>
                </c:pt>
                <c:pt idx="12">
                  <c:v>6.0679999999999996</c:v>
                </c:pt>
                <c:pt idx="13">
                  <c:v>6.5759999999999996</c:v>
                </c:pt>
                <c:pt idx="14">
                  <c:v>6.72</c:v>
                </c:pt>
                <c:pt idx="15">
                  <c:v>6.75</c:v>
                </c:pt>
                <c:pt idx="16">
                  <c:v>6.42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72-499F-858A-C68065062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0791624"/>
        <c:axId val="411490880"/>
      </c:lineChart>
      <c:catAx>
        <c:axId val="41079162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0880"/>
        <c:crosses val="autoZero"/>
        <c:auto val="1"/>
        <c:lblAlgn val="ctr"/>
        <c:lblOffset val="100"/>
        <c:tickLblSkip val="1"/>
        <c:noMultiLvlLbl val="0"/>
      </c:catAx>
      <c:valAx>
        <c:axId val="411490880"/>
        <c:scaling>
          <c:orientation val="minMax"/>
          <c:max val="26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0791624"/>
        <c:crosses val="autoZero"/>
        <c:crossBetween val="between"/>
        <c:majorUnit val="2"/>
        <c:minorUnit val="0.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875418949475808"/>
          <c:y val="0.18002973376949447"/>
          <c:w val="0.18216522026687637"/>
          <c:h val="0.600743745461155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Aineelliset ja aineettomat investoinnit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Taul1!$A$2:$A$18</c:f>
              <c:numCache>
                <c:formatCode>General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Taul1!$B$2:$B$18</c:f>
              <c:numCache>
                <c:formatCode>General</c:formatCode>
                <c:ptCount val="17"/>
                <c:pt idx="0">
                  <c:v>23.58</c:v>
                </c:pt>
                <c:pt idx="1">
                  <c:v>24.048999999999999</c:v>
                </c:pt>
                <c:pt idx="2">
                  <c:v>27.77</c:v>
                </c:pt>
                <c:pt idx="3">
                  <c:v>29.381</c:v>
                </c:pt>
                <c:pt idx="4">
                  <c:v>24.718</c:v>
                </c:pt>
                <c:pt idx="5">
                  <c:v>23.797999999999998</c:v>
                </c:pt>
                <c:pt idx="6">
                  <c:v>24.332999999999998</c:v>
                </c:pt>
                <c:pt idx="7">
                  <c:v>24.259</c:v>
                </c:pt>
                <c:pt idx="8">
                  <c:v>22.495999999999999</c:v>
                </c:pt>
                <c:pt idx="9">
                  <c:v>22.135999999999999</c:v>
                </c:pt>
                <c:pt idx="10">
                  <c:v>23.454999999999998</c:v>
                </c:pt>
                <c:pt idx="11">
                  <c:v>25.042000000000002</c:v>
                </c:pt>
                <c:pt idx="12">
                  <c:v>26.727</c:v>
                </c:pt>
                <c:pt idx="13">
                  <c:v>27.773</c:v>
                </c:pt>
                <c:pt idx="14">
                  <c:v>27.094000000000001</c:v>
                </c:pt>
                <c:pt idx="15">
                  <c:v>26.44</c:v>
                </c:pt>
                <c:pt idx="16">
                  <c:v>27.646999999999998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2-48F2-AA3B-018328B566E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Kiinteän pääoman kuluminen</c:v>
                </c:pt>
              </c:strCache>
            </c:strRef>
          </c:tx>
          <c:spPr>
            <a:ln w="3810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Taul1!$A$2:$A$18</c:f>
              <c:numCache>
                <c:formatCode>General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Taul1!$C$2:$C$18</c:f>
              <c:numCache>
                <c:formatCode>General</c:formatCode>
                <c:ptCount val="17"/>
                <c:pt idx="0">
                  <c:v>21.056000000000001</c:v>
                </c:pt>
                <c:pt idx="1">
                  <c:v>21.47</c:v>
                </c:pt>
                <c:pt idx="2">
                  <c:v>22.045000000000002</c:v>
                </c:pt>
                <c:pt idx="3">
                  <c:v>22.707999999999998</c:v>
                </c:pt>
                <c:pt idx="4">
                  <c:v>23.148</c:v>
                </c:pt>
                <c:pt idx="5">
                  <c:v>23.309000000000001</c:v>
                </c:pt>
                <c:pt idx="6">
                  <c:v>23.440999999999999</c:v>
                </c:pt>
                <c:pt idx="7">
                  <c:v>23.257000000000001</c:v>
                </c:pt>
                <c:pt idx="8">
                  <c:v>23.167999999999999</c:v>
                </c:pt>
                <c:pt idx="9">
                  <c:v>22.878</c:v>
                </c:pt>
                <c:pt idx="10">
                  <c:v>22.812999999999999</c:v>
                </c:pt>
                <c:pt idx="11">
                  <c:v>22.783999999999999</c:v>
                </c:pt>
                <c:pt idx="12">
                  <c:v>22.768000000000001</c:v>
                </c:pt>
                <c:pt idx="13">
                  <c:v>23.007000000000001</c:v>
                </c:pt>
                <c:pt idx="14">
                  <c:v>23.318999999999999</c:v>
                </c:pt>
                <c:pt idx="15">
                  <c:v>23.443999999999999</c:v>
                </c:pt>
                <c:pt idx="16">
                  <c:v>23.527000000000001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E2-48F2-AA3B-018328B56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1664"/>
        <c:axId val="411492056"/>
      </c:lineChart>
      <c:catAx>
        <c:axId val="4114916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2056"/>
        <c:crosses val="autoZero"/>
        <c:auto val="1"/>
        <c:lblAlgn val="ctr"/>
        <c:lblOffset val="100"/>
        <c:noMultiLvlLbl val="0"/>
      </c:catAx>
      <c:valAx>
        <c:axId val="411492056"/>
        <c:scaling>
          <c:orientation val="minMax"/>
          <c:max val="31"/>
          <c:min val="2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16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051343058062166"/>
          <c:y val="0.10846260111494638"/>
          <c:w val="0.33897313883875674"/>
          <c:h val="0.6989642086832889"/>
        </c:manualLayout>
      </c:layout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2019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7E-4E60-A9F9-7C093B6230A5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7E-4E60-A9F9-7C093B6230A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7E-4E60-A9F9-7C093B6230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87E-4E60-A9F9-7C093B6230A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87E-4E60-A9F9-7C093B6230A5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87E-4E60-A9F9-7C093B6230A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87E-4E60-A9F9-7C093B6230A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87E-4E60-A9F9-7C093B6230A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87E-4E60-A9F9-7C093B6230A5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87E-4E60-A9F9-7C093B6230A5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87E-4E60-A9F9-7C093B6230A5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87E-4E60-A9F9-7C093B6230A5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87E-4E60-A9F9-7C093B6230A5}"/>
              </c:ext>
            </c:extLst>
          </c:dPt>
          <c:dPt>
            <c:idx val="13"/>
            <c:bubble3D val="0"/>
            <c:explosion val="4"/>
            <c:spPr>
              <a:solidFill>
                <a:schemeClr val="accent2">
                  <a:lumMod val="80000"/>
                  <a:lumOff val="2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587E-4E60-A9F9-7C093B6230A5}"/>
              </c:ext>
            </c:extLst>
          </c:dPt>
          <c:dLbls>
            <c:dLbl>
              <c:idx val="0"/>
              <c:layout>
                <c:manualLayout>
                  <c:x val="1.950704749675226E-2"/>
                  <c:y val="-6.6397223980327385E-3"/>
                </c:manualLayout>
              </c:layout>
              <c:tx>
                <c:rich>
                  <a:bodyPr/>
                  <a:lstStyle/>
                  <a:p>
                    <a:fld id="{4EAB05B2-F99F-4FF2-80A8-6F209CF4756B}" type="CATEGORYNAME">
                      <a:rPr lang="nn-NO" sz="1050" baseline="0">
                        <a:solidFill>
                          <a:schemeClr val="accent1"/>
                        </a:solidFill>
                      </a:rPr>
                      <a:pPr/>
                      <a:t>[LUOKAN NIMI]</a:t>
                    </a:fld>
                    <a:r>
                      <a:rPr lang="nn-NO" sz="1050" baseline="0">
                        <a:solidFill>
                          <a:schemeClr val="accent1"/>
                        </a:solidFill>
                      </a:rPr>
                      <a:t>
</a:t>
                    </a:r>
                    <a:fld id="{72F29EC9-BB89-437A-8B11-E97A16939106}" type="VALUE">
                      <a:rPr lang="nn-NO" sz="1050" baseline="0">
                        <a:solidFill>
                          <a:schemeClr val="accent1"/>
                        </a:solidFill>
                      </a:rPr>
                      <a:pPr/>
                      <a:t>[ARVO]</a:t>
                    </a:fld>
                    <a:r>
                      <a:rPr lang="nn-NO" sz="1050" baseline="0">
                        <a:solidFill>
                          <a:schemeClr val="accent1"/>
                        </a:solidFill>
                      </a:rPr>
                      <a:t> </a:t>
                    </a:r>
                    <a:r>
                      <a:rPr lang="nn-NO" sz="1050" baseline="0" err="1">
                        <a:solidFill>
                          <a:schemeClr val="accent1"/>
                        </a:solidFill>
                      </a:rPr>
                      <a:t>mrd</a:t>
                    </a:r>
                    <a:r>
                      <a:rPr lang="nn-NO" sz="1050" baseline="0">
                        <a:solidFill>
                          <a:schemeClr val="accent1"/>
                        </a:solidFill>
                      </a:rPr>
                      <a:t>.€
</a:t>
                    </a:r>
                    <a:fld id="{2F8208CA-F327-4012-9833-FF5136133297}" type="PERCENTAGE">
                      <a:rPr lang="nn-NO" sz="1050" baseline="0">
                        <a:solidFill>
                          <a:schemeClr val="accent1"/>
                        </a:solidFill>
                      </a:rPr>
                      <a:pPr/>
                      <a:t>[PROSENTTI]</a:t>
                    </a:fld>
                    <a:endParaRPr lang="nn-NO" sz="1050" baseline="0">
                      <a:solidFill>
                        <a:schemeClr val="accent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87E-4E60-A9F9-7C093B6230A5}"/>
                </c:ext>
              </c:extLst>
            </c:dLbl>
            <c:dLbl>
              <c:idx val="1"/>
              <c:layout>
                <c:manualLayout>
                  <c:x val="-1.1591856596868217E-2"/>
                  <c:y val="-1.0243912669165715E-2"/>
                </c:manualLayout>
              </c:layout>
              <c:tx>
                <c:rich>
                  <a:bodyPr/>
                  <a:lstStyle/>
                  <a:p>
                    <a:fld id="{97BFE3C5-7E49-43FD-A289-AA54F8EAFFA9}" type="CATEGORYNAME">
                      <a:rPr lang="en-US" sz="1000">
                        <a:solidFill>
                          <a:srgbClr val="C00000"/>
                        </a:solidFill>
                      </a:rPr>
                      <a:pPr/>
                      <a:t>[LUOKAN NIMI]</a:t>
                    </a:fld>
                    <a:r>
                      <a:rPr lang="en-US" sz="1000">
                        <a:solidFill>
                          <a:srgbClr val="C00000"/>
                        </a:solidFill>
                      </a:rPr>
                      <a:t>
</a:t>
                    </a:r>
                    <a:fld id="{D22FB38F-D053-4987-B9E3-E34DFBF28DBD}" type="VALUE">
                      <a:rPr lang="en-US" sz="1000">
                        <a:solidFill>
                          <a:srgbClr val="C00000"/>
                        </a:solidFill>
                      </a:rPr>
                      <a:pPr/>
                      <a:t>[ARVO]</a:t>
                    </a:fld>
                    <a:r>
                      <a:rPr lang="en-US" sz="1000">
                        <a:solidFill>
                          <a:srgbClr val="C00000"/>
                        </a:solidFill>
                      </a:rPr>
                      <a:t> </a:t>
                    </a:r>
                    <a:r>
                      <a:rPr lang="en-US" sz="1000" err="1">
                        <a:solidFill>
                          <a:srgbClr val="C00000"/>
                        </a:solidFill>
                      </a:rPr>
                      <a:t>mrd</a:t>
                    </a:r>
                    <a:r>
                      <a:rPr lang="en-US" sz="1000">
                        <a:solidFill>
                          <a:srgbClr val="C00000"/>
                        </a:solidFill>
                      </a:rPr>
                      <a:t>.€
</a:t>
                    </a:r>
                    <a:fld id="{3A5D80B5-274E-4DDE-B870-B9A735F2B95D}" type="PERCENTAGE">
                      <a:rPr lang="en-US" sz="1000">
                        <a:solidFill>
                          <a:srgbClr val="C00000"/>
                        </a:solidFill>
                      </a:rPr>
                      <a:pPr/>
                      <a:t>[PROSENTTI]</a:t>
                    </a:fld>
                    <a:endParaRPr lang="en-US" sz="1000">
                      <a:solidFill>
                        <a:srgbClr val="C0000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87E-4E60-A9F9-7C093B6230A5}"/>
                </c:ext>
              </c:extLst>
            </c:dLbl>
            <c:dLbl>
              <c:idx val="2"/>
              <c:layout>
                <c:manualLayout>
                  <c:x val="-2.6495672221413066E-2"/>
                  <c:y val="6.8292751127771436E-3"/>
                </c:manualLayout>
              </c:layout>
              <c:tx>
                <c:rich>
                  <a:bodyPr/>
                  <a:lstStyle/>
                  <a:p>
                    <a:fld id="{4F8ED565-539F-423F-8435-EE6A7BCD0983}" type="CATEGORYNAME">
                      <a:rPr lang="en-US" sz="1000">
                        <a:solidFill>
                          <a:srgbClr val="00B050"/>
                        </a:solidFill>
                      </a:rPr>
                      <a:pPr/>
                      <a:t>[LUOKAN NIMI]</a:t>
                    </a:fld>
                    <a:r>
                      <a:rPr lang="en-US" sz="1000">
                        <a:solidFill>
                          <a:srgbClr val="00B050"/>
                        </a:solidFill>
                      </a:rPr>
                      <a:t>
</a:t>
                    </a:r>
                    <a:fld id="{DE4971F3-97B3-4827-8C09-C73D27416722}" type="VALUE">
                      <a:rPr lang="en-US" sz="1000">
                        <a:solidFill>
                          <a:srgbClr val="00B050"/>
                        </a:solidFill>
                      </a:rPr>
                      <a:pPr/>
                      <a:t>[ARVO]</a:t>
                    </a:fld>
                    <a:r>
                      <a:rPr lang="en-US" sz="1000">
                        <a:solidFill>
                          <a:srgbClr val="00B050"/>
                        </a:solidFill>
                      </a:rPr>
                      <a:t> </a:t>
                    </a:r>
                    <a:r>
                      <a:rPr lang="en-US" sz="1000" err="1">
                        <a:solidFill>
                          <a:srgbClr val="00B050"/>
                        </a:solidFill>
                      </a:rPr>
                      <a:t>mrd</a:t>
                    </a:r>
                    <a:r>
                      <a:rPr lang="en-US" sz="1000">
                        <a:solidFill>
                          <a:srgbClr val="00B050"/>
                        </a:solidFill>
                      </a:rPr>
                      <a:t>.€
</a:t>
                    </a:r>
                    <a:fld id="{932EA66D-72DF-4B7A-960D-BC9D650C134A}" type="PERCENTAGE">
                      <a:rPr lang="en-US" sz="1000">
                        <a:solidFill>
                          <a:srgbClr val="00B050"/>
                        </a:solidFill>
                      </a:rPr>
                      <a:pPr/>
                      <a:t>[PROSENTTI]</a:t>
                    </a:fld>
                    <a:endParaRPr lang="en-US" sz="1000">
                      <a:solidFill>
                        <a:srgbClr val="00B05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87E-4E60-A9F9-7C093B6230A5}"/>
                </c:ext>
              </c:extLst>
            </c:dLbl>
            <c:dLbl>
              <c:idx val="3"/>
              <c:layout>
                <c:manualLayout>
                  <c:x val="-4.9679385415149532E-2"/>
                  <c:y val="8.8780576466102865E-2"/>
                </c:manualLayout>
              </c:layout>
              <c:tx>
                <c:rich>
                  <a:bodyPr/>
                  <a:lstStyle/>
                  <a:p>
                    <a:fld id="{F032F855-88D9-4187-AB46-3FFD5CEAB88A}" type="CATEGORYNAME">
                      <a:rPr lang="en-US" sz="1000">
                        <a:solidFill>
                          <a:schemeClr val="accent4"/>
                        </a:solidFill>
                      </a:rPr>
                      <a:pPr/>
                      <a:t>[LUOKAN NIMI]</a:t>
                    </a:fld>
                    <a:r>
                      <a:rPr lang="en-US" sz="1000">
                        <a:solidFill>
                          <a:schemeClr val="accent4"/>
                        </a:solidFill>
                      </a:rPr>
                      <a:t>
</a:t>
                    </a:r>
                    <a:fld id="{8075301A-A27B-49BD-9FB7-092FB4E0F148}" type="VALUE">
                      <a:rPr lang="en-US" sz="1000">
                        <a:solidFill>
                          <a:schemeClr val="accent4"/>
                        </a:solidFill>
                      </a:rPr>
                      <a:pPr/>
                      <a:t>[ARVO]</a:t>
                    </a:fld>
                    <a:r>
                      <a:rPr lang="en-US" sz="1000">
                        <a:solidFill>
                          <a:schemeClr val="accent4"/>
                        </a:solidFill>
                      </a:rPr>
                      <a:t> mrd.€
</a:t>
                    </a:r>
                    <a:fld id="{17227AA2-9DEB-4333-BDAB-A4948AB71EE2}" type="PERCENTAGE">
                      <a:rPr lang="en-US" sz="1000">
                        <a:solidFill>
                          <a:schemeClr val="accent4"/>
                        </a:solidFill>
                      </a:rPr>
                      <a:pPr/>
                      <a:t>[PROSENTTI]</a:t>
                    </a:fld>
                    <a:endParaRPr lang="en-US" sz="1000">
                      <a:solidFill>
                        <a:schemeClr val="accent4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87E-4E60-A9F9-7C093B6230A5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accent5"/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defRPr>
                    </a:pPr>
                    <a:fld id="{2EC243B4-370D-49FF-B6B4-E8973525261A}" type="CATEGORYNAME">
                      <a:rPr lang="en-US" baseline="0">
                        <a:solidFill>
                          <a:schemeClr val="accent5"/>
                        </a:solidFill>
                      </a:rPr>
                      <a:pPr>
                        <a:defRPr sz="105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</a:defRPr>
                      </a:pPr>
                      <a:t>[LUOKAN NIMI]</a:t>
                    </a:fld>
                    <a:r>
                      <a:rPr lang="en-US" baseline="0">
                        <a:solidFill>
                          <a:schemeClr val="accent5"/>
                        </a:solidFill>
                      </a:rPr>
                      <a:t>
</a:t>
                    </a:r>
                    <a:fld id="{C9EDDAC9-72F6-4526-A1C0-FD50E1F8712B}" type="VALUE">
                      <a:rPr lang="en-US" baseline="0" smtClean="0">
                        <a:solidFill>
                          <a:schemeClr val="accent5"/>
                        </a:solidFill>
                      </a:rPr>
                      <a:pPr>
                        <a:defRPr sz="105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</a:defRPr>
                      </a:pPr>
                      <a:t>[ARVO]</a:t>
                    </a:fld>
                    <a:r>
                      <a:rPr lang="en-US" baseline="0">
                        <a:solidFill>
                          <a:schemeClr val="accent5"/>
                        </a:solidFill>
                      </a:rPr>
                      <a:t> mrd.€
</a:t>
                    </a:r>
                    <a:fld id="{58A2F810-04A3-42CD-B020-1EDB3E449228}" type="PERCENTAGE">
                      <a:rPr lang="en-US" baseline="0">
                        <a:solidFill>
                          <a:schemeClr val="accent5"/>
                        </a:solidFill>
                      </a:rPr>
                      <a:pPr>
                        <a:defRPr sz="105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</a:defRPr>
                      </a:pPr>
                      <a:t>[PROSENTTI]</a:t>
                    </a:fld>
                    <a:endParaRPr lang="en-US" baseline="0">
                      <a:solidFill>
                        <a:schemeClr val="accent5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accent5"/>
                      </a:solidFill>
                      <a:latin typeface="Verdana" panose="020B0604030504040204" pitchFamily="34" charset="0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87E-4E60-A9F9-7C093B6230A5}"/>
                </c:ext>
              </c:extLst>
            </c:dLbl>
            <c:dLbl>
              <c:idx val="5"/>
              <c:layout>
                <c:manualLayout>
                  <c:x val="-5.1091783762529297E-3"/>
                  <c:y val="2.3902462894719988E-2"/>
                </c:manualLayout>
              </c:layout>
              <c:tx>
                <c:rich>
                  <a:bodyPr/>
                  <a:lstStyle/>
                  <a:p>
                    <a:fld id="{B0F544B4-A2BE-431D-AB61-2CA9BCC35787}" type="CATEGORYNAME">
                      <a:rPr lang="fi-FI"/>
                      <a:pPr/>
                      <a:t>[LUOKAN NIMI]</a:t>
                    </a:fld>
                    <a:r>
                      <a:rPr lang="fi-FI" baseline="0"/>
                      <a:t>
</a:t>
                    </a:r>
                    <a:fld id="{61A89BF6-94E4-4CC3-8F07-41B06CEC94FB}" type="VALUE">
                      <a:rPr lang="fi-FI" baseline="0" smtClean="0"/>
                      <a:pPr/>
                      <a:t>[ARVO]</a:t>
                    </a:fld>
                    <a:r>
                      <a:rPr lang="fi-FI" baseline="0"/>
                      <a:t> mrd.€
</a:t>
                    </a:r>
                    <a:fld id="{B3D824F2-D2ED-42FE-BAF9-4772065F4FD7}" type="PERCENTAGE">
                      <a:rPr lang="fi-FI" baseline="0"/>
                      <a:pPr/>
                      <a:t>[PROSENTTI]</a:t>
                    </a:fld>
                    <a:endParaRPr lang="fi-FI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87E-4E60-A9F9-7C093B6230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0000"/>
                    </a:solidFill>
                    <a:latin typeface="Verdana" panose="020B060403050404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Taul1!$A$2:$A$7</c:f>
              <c:strCache>
                <c:ptCount val="6"/>
                <c:pt idx="0">
                  <c:v>Alle 10 hlöä</c:v>
                </c:pt>
                <c:pt idx="1">
                  <c:v>10-49 hlöä</c:v>
                </c:pt>
                <c:pt idx="2">
                  <c:v>50-249 hlöä</c:v>
                </c:pt>
                <c:pt idx="3">
                  <c:v>250-499 hlöä</c:v>
                </c:pt>
                <c:pt idx="4">
                  <c:v>500-999 hlöä</c:v>
                </c:pt>
                <c:pt idx="5">
                  <c:v>Vähintään 1000 hlöä</c:v>
                </c:pt>
              </c:strCache>
            </c:strRef>
          </c:cat>
          <c:val>
            <c:numRef>
              <c:f>Taul1!$B$2:$B$7</c:f>
              <c:numCache>
                <c:formatCode>0.00</c:formatCode>
                <c:ptCount val="6"/>
                <c:pt idx="0">
                  <c:v>4.82</c:v>
                </c:pt>
                <c:pt idx="1">
                  <c:v>2.88</c:v>
                </c:pt>
                <c:pt idx="2">
                  <c:v>3.57</c:v>
                </c:pt>
                <c:pt idx="3">
                  <c:v>1.04</c:v>
                </c:pt>
                <c:pt idx="4">
                  <c:v>1.67</c:v>
                </c:pt>
                <c:pt idx="5">
                  <c:v>3.81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587E-4E60-A9F9-7C093B6230A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4626304515568E-2"/>
          <c:y val="3.3872934059659576E-2"/>
          <c:w val="0.77234394913663618"/>
          <c:h val="0.88516485812511014"/>
        </c:manualLayout>
      </c:layout>
      <c:areaChart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Kotimaahan </c:v>
                </c:pt>
              </c:strCache>
            </c:strRef>
          </c:tx>
          <c:spPr>
            <a:solidFill>
              <a:schemeClr val="accent2"/>
            </a:solidFill>
            <a:ln w="11167">
              <a:noFill/>
              <a:prstDash val="sysDash"/>
            </a:ln>
          </c:spPr>
          <c:cat>
            <c:strRef>
              <c:f>Sheet1!$A$2:$A$53</c:f>
              <c:strCache>
                <c:ptCount val="50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3199.3</c:v>
                </c:pt>
                <c:pt idx="1">
                  <c:v>3309.9</c:v>
                </c:pt>
                <c:pt idx="2">
                  <c:v>3058.3</c:v>
                </c:pt>
                <c:pt idx="3">
                  <c:v>3047.8</c:v>
                </c:pt>
                <c:pt idx="4">
                  <c:v>3435.2</c:v>
                </c:pt>
                <c:pt idx="5">
                  <c:v>4095.7</c:v>
                </c:pt>
                <c:pt idx="6">
                  <c:v>4159.3999999999996</c:v>
                </c:pt>
                <c:pt idx="7">
                  <c:v>4190.1000000000004</c:v>
                </c:pt>
                <c:pt idx="8">
                  <c:v>4162.3999999999996</c:v>
                </c:pt>
                <c:pt idx="9">
                  <c:v>4098</c:v>
                </c:pt>
                <c:pt idx="10">
                  <c:v>4511.6000000000004</c:v>
                </c:pt>
                <c:pt idx="11">
                  <c:v>3925.4</c:v>
                </c:pt>
                <c:pt idx="12">
                  <c:v>3929.1</c:v>
                </c:pt>
                <c:pt idx="13">
                  <c:v>3746</c:v>
                </c:pt>
                <c:pt idx="14">
                  <c:v>3816.2</c:v>
                </c:pt>
                <c:pt idx="15">
                  <c:v>3726.5</c:v>
                </c:pt>
                <c:pt idx="16">
                  <c:v>3498</c:v>
                </c:pt>
                <c:pt idx="17">
                  <c:v>3910.3</c:v>
                </c:pt>
                <c:pt idx="18">
                  <c:v>4017.3</c:v>
                </c:pt>
                <c:pt idx="19">
                  <c:v>4571.8999999999996</c:v>
                </c:pt>
                <c:pt idx="20">
                  <c:v>4686.3</c:v>
                </c:pt>
                <c:pt idx="21">
                  <c:v>4986</c:v>
                </c:pt>
                <c:pt idx="22">
                  <c:v>4961.6000000000004</c:v>
                </c:pt>
                <c:pt idx="23">
                  <c:v>4820.3</c:v>
                </c:pt>
                <c:pt idx="24">
                  <c:v>5219.5</c:v>
                </c:pt>
                <c:pt idx="25">
                  <c:v>5145.5</c:v>
                </c:pt>
                <c:pt idx="26">
                  <c:v>4964.2</c:v>
                </c:pt>
                <c:pt idx="27">
                  <c:v>4810.6000000000004</c:v>
                </c:pt>
                <c:pt idx="28">
                  <c:v>4853</c:v>
                </c:pt>
                <c:pt idx="29">
                  <c:v>4850.8999999999996</c:v>
                </c:pt>
                <c:pt idx="30">
                  <c:v>4965.3999999999996</c:v>
                </c:pt>
                <c:pt idx="31">
                  <c:v>4792.6000000000004</c:v>
                </c:pt>
                <c:pt idx="32">
                  <c:v>5066.3999999999996</c:v>
                </c:pt>
                <c:pt idx="33">
                  <c:v>5637.7</c:v>
                </c:pt>
                <c:pt idx="34">
                  <c:v>5344</c:v>
                </c:pt>
                <c:pt idx="35">
                  <c:v>5323</c:v>
                </c:pt>
                <c:pt idx="36">
                  <c:v>5507</c:v>
                </c:pt>
                <c:pt idx="37">
                  <c:v>5763.6</c:v>
                </c:pt>
                <c:pt idx="38">
                  <c:v>5884.3</c:v>
                </c:pt>
                <c:pt idx="39">
                  <c:v>6150.5</c:v>
                </c:pt>
                <c:pt idx="40">
                  <c:v>6122.2</c:v>
                </c:pt>
                <c:pt idx="41">
                  <c:v>6171.1</c:v>
                </c:pt>
                <c:pt idx="42">
                  <c:v>6075.9</c:v>
                </c:pt>
                <c:pt idx="43">
                  <c:v>5962.3</c:v>
                </c:pt>
                <c:pt idx="44">
                  <c:v>6675.2</c:v>
                </c:pt>
                <c:pt idx="45">
                  <c:v>7478.9</c:v>
                </c:pt>
                <c:pt idx="46">
                  <c:v>7621.9</c:v>
                </c:pt>
                <c:pt idx="47">
                  <c:v>7546.7</c:v>
                </c:pt>
                <c:pt idx="48">
                  <c:v>7943.1</c:v>
                </c:pt>
                <c:pt idx="49">
                  <c:v>7940.7</c:v>
                </c:pt>
                <c:pt idx="50">
                  <c:v>8329.7000000000007</c:v>
                </c:pt>
                <c:pt idx="51">
                  <c:v>8211.5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9-48DF-B9E2-392C6345A84D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Vientiin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1167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cat>
            <c:strRef>
              <c:f>Sheet1!$A$2:$A$53</c:f>
              <c:strCache>
                <c:ptCount val="50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12448.9</c:v>
                </c:pt>
                <c:pt idx="1">
                  <c:v>11614.7</c:v>
                </c:pt>
                <c:pt idx="2">
                  <c:v>11675.4</c:v>
                </c:pt>
                <c:pt idx="3">
                  <c:v>11548</c:v>
                </c:pt>
                <c:pt idx="4">
                  <c:v>11565.3</c:v>
                </c:pt>
                <c:pt idx="5">
                  <c:v>10433.9</c:v>
                </c:pt>
                <c:pt idx="6">
                  <c:v>11045.7</c:v>
                </c:pt>
                <c:pt idx="7">
                  <c:v>11454.8</c:v>
                </c:pt>
                <c:pt idx="8">
                  <c:v>12315</c:v>
                </c:pt>
                <c:pt idx="9">
                  <c:v>11576.6</c:v>
                </c:pt>
                <c:pt idx="10">
                  <c:v>11842.2</c:v>
                </c:pt>
                <c:pt idx="11">
                  <c:v>11243.8</c:v>
                </c:pt>
                <c:pt idx="12">
                  <c:v>11848.7</c:v>
                </c:pt>
                <c:pt idx="13">
                  <c:v>10855.4</c:v>
                </c:pt>
                <c:pt idx="14">
                  <c:v>10972.9</c:v>
                </c:pt>
                <c:pt idx="15">
                  <c:v>10665</c:v>
                </c:pt>
                <c:pt idx="16">
                  <c:v>10529.9</c:v>
                </c:pt>
                <c:pt idx="17">
                  <c:v>10317.299999999999</c:v>
                </c:pt>
                <c:pt idx="18">
                  <c:v>10390.5</c:v>
                </c:pt>
                <c:pt idx="19">
                  <c:v>11549.4</c:v>
                </c:pt>
                <c:pt idx="20">
                  <c:v>11637.1</c:v>
                </c:pt>
                <c:pt idx="21">
                  <c:v>11223</c:v>
                </c:pt>
                <c:pt idx="22">
                  <c:v>12269.2</c:v>
                </c:pt>
                <c:pt idx="23">
                  <c:v>13116.6</c:v>
                </c:pt>
                <c:pt idx="24">
                  <c:v>14013.2</c:v>
                </c:pt>
                <c:pt idx="25">
                  <c:v>13744.3</c:v>
                </c:pt>
                <c:pt idx="26">
                  <c:v>12843.3</c:v>
                </c:pt>
                <c:pt idx="27">
                  <c:v>13320</c:v>
                </c:pt>
                <c:pt idx="28">
                  <c:v>13580.5</c:v>
                </c:pt>
                <c:pt idx="29">
                  <c:v>14184.8</c:v>
                </c:pt>
                <c:pt idx="30">
                  <c:v>16100.7</c:v>
                </c:pt>
                <c:pt idx="31">
                  <c:v>16032.1</c:v>
                </c:pt>
                <c:pt idx="32">
                  <c:v>18221.2</c:v>
                </c:pt>
                <c:pt idx="33">
                  <c:v>18514.3</c:v>
                </c:pt>
                <c:pt idx="34">
                  <c:v>18213.7</c:v>
                </c:pt>
                <c:pt idx="35">
                  <c:v>19629.7</c:v>
                </c:pt>
                <c:pt idx="36">
                  <c:v>20407.400000000001</c:v>
                </c:pt>
                <c:pt idx="37">
                  <c:v>21343.4</c:v>
                </c:pt>
                <c:pt idx="38">
                  <c:v>21301.9</c:v>
                </c:pt>
                <c:pt idx="39">
                  <c:v>21321</c:v>
                </c:pt>
                <c:pt idx="40">
                  <c:v>21722.799999999999</c:v>
                </c:pt>
                <c:pt idx="41">
                  <c:v>20325.400000000001</c:v>
                </c:pt>
                <c:pt idx="42">
                  <c:v>20395.400000000001</c:v>
                </c:pt>
                <c:pt idx="43">
                  <c:v>20171</c:v>
                </c:pt>
                <c:pt idx="44">
                  <c:v>21832.5</c:v>
                </c:pt>
                <c:pt idx="45">
                  <c:v>20045.5</c:v>
                </c:pt>
                <c:pt idx="46">
                  <c:v>21218.400000000001</c:v>
                </c:pt>
                <c:pt idx="47">
                  <c:v>23145.3</c:v>
                </c:pt>
                <c:pt idx="48">
                  <c:v>25165.4</c:v>
                </c:pt>
                <c:pt idx="49">
                  <c:v>22814.2</c:v>
                </c:pt>
                <c:pt idx="50">
                  <c:v>23574.400000000001</c:v>
                </c:pt>
                <c:pt idx="51">
                  <c:v>25449.1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D9-48DF-B9E2-392C6345A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187016"/>
        <c:axId val="372187408"/>
      </c:areaChart>
      <c:catAx>
        <c:axId val="372187016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2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72187408"/>
        <c:crosses val="autoZero"/>
        <c:auto val="1"/>
        <c:lblAlgn val="ctr"/>
        <c:lblOffset val="100"/>
        <c:tickLblSkip val="11"/>
        <c:tickMarkSkip val="4"/>
        <c:noMultiLvlLbl val="0"/>
      </c:catAx>
      <c:valAx>
        <c:axId val="372187408"/>
        <c:scaling>
          <c:orientation val="minMax"/>
          <c:max val="360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72187016"/>
        <c:crosses val="autoZero"/>
        <c:crossBetween val="midCat"/>
        <c:majorUnit val="2000"/>
        <c:minorUnit val="1000"/>
      </c:valAx>
      <c:spPr>
        <a:noFill/>
        <a:ln w="11167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583681758937358"/>
          <c:y val="0.24509898135690952"/>
          <c:w val="0.10993592557816156"/>
          <c:h val="0.5492774381989054"/>
        </c:manualLayout>
      </c:layout>
      <c:overlay val="0"/>
      <c:spPr>
        <a:solidFill>
          <a:schemeClr val="bg1"/>
        </a:solidFill>
        <a:ln w="2792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2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Yritysten investoinnit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Taul1!$A$2:$A$15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Taul1!$B$2:$B$15</c:f>
              <c:numCache>
                <c:formatCode>General</c:formatCode>
                <c:ptCount val="14"/>
                <c:pt idx="0">
                  <c:v>62.5</c:v>
                </c:pt>
                <c:pt idx="1">
                  <c:v>60.9</c:v>
                </c:pt>
                <c:pt idx="2">
                  <c:v>66.3</c:v>
                </c:pt>
                <c:pt idx="3">
                  <c:v>73.3</c:v>
                </c:pt>
                <c:pt idx="4">
                  <c:v>64.900000000000006</c:v>
                </c:pt>
                <c:pt idx="5">
                  <c:v>63.6</c:v>
                </c:pt>
                <c:pt idx="6">
                  <c:v>67.7</c:v>
                </c:pt>
                <c:pt idx="7">
                  <c:v>57.3</c:v>
                </c:pt>
                <c:pt idx="8">
                  <c:v>73.2</c:v>
                </c:pt>
                <c:pt idx="9">
                  <c:v>69</c:v>
                </c:pt>
                <c:pt idx="10">
                  <c:v>65.400000000000006</c:v>
                </c:pt>
                <c:pt idx="11">
                  <c:v>64</c:v>
                </c:pt>
                <c:pt idx="12">
                  <c:v>67.599999999999994</c:v>
                </c:pt>
                <c:pt idx="13">
                  <c:v>63.3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49-4431-BB6B-737D90311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0790448"/>
        <c:axId val="410790840"/>
      </c:lineChart>
      <c:catAx>
        <c:axId val="410790448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05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0790840"/>
        <c:crosses val="autoZero"/>
        <c:auto val="1"/>
        <c:lblAlgn val="ctr"/>
        <c:lblOffset val="100"/>
        <c:tickLblSkip val="1"/>
        <c:noMultiLvlLbl val="0"/>
      </c:catAx>
      <c:valAx>
        <c:axId val="410790840"/>
        <c:scaling>
          <c:orientation val="minMax"/>
          <c:max val="100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0790448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 baseline="0">
          <a:solidFill>
            <a:schemeClr val="tx1"/>
          </a:solidFill>
          <a:latin typeface="Verdana" panose="020B0604030504040204" pitchFamily="34" charset="0"/>
        </a:defRPr>
      </a:pPr>
      <a:endParaRPr lang="fi-FI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94-40F5-AAE9-9E51462E3672}"/>
              </c:ext>
            </c:extLst>
          </c:dPt>
          <c:cat>
            <c:strRef>
              <c:f>Taul1!$A$2:$A$18</c:f>
              <c:strCache>
                <c:ptCount val="17"/>
                <c:pt idx="0">
                  <c:v>Ranska</c:v>
                </c:pt>
                <c:pt idx="1">
                  <c:v>Iso-Britannia</c:v>
                </c:pt>
                <c:pt idx="2">
                  <c:v>Etelä-Korea</c:v>
                </c:pt>
                <c:pt idx="3">
                  <c:v>Itävalta</c:v>
                </c:pt>
                <c:pt idx="4">
                  <c:v>Itävalta (verotuki)</c:v>
                </c:pt>
                <c:pt idx="5">
                  <c:v>Italia</c:v>
                </c:pt>
                <c:pt idx="6">
                  <c:v>Norja</c:v>
                </c:pt>
                <c:pt idx="7">
                  <c:v>USA</c:v>
                </c:pt>
                <c:pt idx="8">
                  <c:v>Japani</c:v>
                </c:pt>
                <c:pt idx="9">
                  <c:v>Kiina</c:v>
                </c:pt>
                <c:pt idx="10">
                  <c:v>Ruotsi</c:v>
                </c:pt>
                <c:pt idx="11">
                  <c:v>Brasilia</c:v>
                </c:pt>
                <c:pt idx="12">
                  <c:v>Espanja</c:v>
                </c:pt>
                <c:pt idx="13">
                  <c:v>Saksa</c:v>
                </c:pt>
                <c:pt idx="14">
                  <c:v>Tanska</c:v>
                </c:pt>
                <c:pt idx="15">
                  <c:v>Suomi</c:v>
                </c:pt>
                <c:pt idx="16">
                  <c:v>Viro</c:v>
                </c:pt>
              </c:strCache>
            </c:strRef>
          </c:cat>
          <c:val>
            <c:numRef>
              <c:f>Taul1!$B$2:$B$18</c:f>
              <c:numCache>
                <c:formatCode>0.0000</c:formatCode>
                <c:ptCount val="17"/>
                <c:pt idx="0">
                  <c:v>0.40100000000000002</c:v>
                </c:pt>
                <c:pt idx="1">
                  <c:v>0.33</c:v>
                </c:pt>
                <c:pt idx="2">
                  <c:v>0.28999999999999998</c:v>
                </c:pt>
                <c:pt idx="3">
                  <c:v>0.26600000000000001</c:v>
                </c:pt>
                <c:pt idx="4">
                  <c:v>0.19</c:v>
                </c:pt>
                <c:pt idx="5">
                  <c:v>0.22900000000000001</c:v>
                </c:pt>
                <c:pt idx="6">
                  <c:v>0.222</c:v>
                </c:pt>
                <c:pt idx="7">
                  <c:v>0.21</c:v>
                </c:pt>
                <c:pt idx="8">
                  <c:v>0.13500000000000001</c:v>
                </c:pt>
                <c:pt idx="9">
                  <c:v>0.125</c:v>
                </c:pt>
                <c:pt idx="10">
                  <c:v>0.124</c:v>
                </c:pt>
                <c:pt idx="11">
                  <c:v>0.11799999999999999</c:v>
                </c:pt>
                <c:pt idx="12">
                  <c:v>0.09</c:v>
                </c:pt>
                <c:pt idx="13">
                  <c:v>6.7000000000000004E-2</c:v>
                </c:pt>
                <c:pt idx="14">
                  <c:v>6.4000000000000001E-2</c:v>
                </c:pt>
                <c:pt idx="15">
                  <c:v>5.0999999999999997E-2</c:v>
                </c:pt>
                <c:pt idx="16">
                  <c:v>3.4000000000000002E-2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90-4190-BDA7-2A67DE2C92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15234128"/>
        <c:axId val="315232488"/>
      </c:barChart>
      <c:scatterChart>
        <c:scatterStyle val="lineMarker"/>
        <c:varyColors val="0"/>
        <c:ser>
          <c:idx val="1"/>
          <c:order val="1"/>
          <c:tx>
            <c:strRef>
              <c:f>Taul1!$C$1</c:f>
              <c:strCache>
                <c:ptCount val="1"/>
                <c:pt idx="0">
                  <c:v>2006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12"/>
            <c:spPr>
              <a:solidFill>
                <a:srgbClr val="85E869"/>
              </a:solidFill>
              <a:ln w="9525">
                <a:noFill/>
              </a:ln>
              <a:effectLst/>
            </c:spPr>
          </c:marker>
          <c:xVal>
            <c:strRef>
              <c:f>Taul1!$A$2:$A$18</c:f>
              <c:strCache>
                <c:ptCount val="17"/>
                <c:pt idx="0">
                  <c:v>Ranska</c:v>
                </c:pt>
                <c:pt idx="1">
                  <c:v>Iso-Britannia</c:v>
                </c:pt>
                <c:pt idx="2">
                  <c:v>Etelä-Korea</c:v>
                </c:pt>
                <c:pt idx="3">
                  <c:v>Itävalta</c:v>
                </c:pt>
                <c:pt idx="4">
                  <c:v>Itävalta (verotuki)</c:v>
                </c:pt>
                <c:pt idx="5">
                  <c:v>Italia</c:v>
                </c:pt>
                <c:pt idx="6">
                  <c:v>Norja</c:v>
                </c:pt>
                <c:pt idx="7">
                  <c:v>USA</c:v>
                </c:pt>
                <c:pt idx="8">
                  <c:v>Japani</c:v>
                </c:pt>
                <c:pt idx="9">
                  <c:v>Kiina</c:v>
                </c:pt>
                <c:pt idx="10">
                  <c:v>Ruotsi</c:v>
                </c:pt>
                <c:pt idx="11">
                  <c:v>Brasilia</c:v>
                </c:pt>
                <c:pt idx="12">
                  <c:v>Espanja</c:v>
                </c:pt>
                <c:pt idx="13">
                  <c:v>Saksa</c:v>
                </c:pt>
                <c:pt idx="14">
                  <c:v>Tanska</c:v>
                </c:pt>
                <c:pt idx="15">
                  <c:v>Suomi</c:v>
                </c:pt>
                <c:pt idx="16">
                  <c:v>Viro</c:v>
                </c:pt>
              </c:strCache>
            </c:strRef>
          </c:xVal>
          <c:yVal>
            <c:numRef>
              <c:f>Taul1!$C$2:$C$18</c:f>
              <c:numCache>
                <c:formatCode>General</c:formatCode>
                <c:ptCount val="17"/>
                <c:pt idx="0">
                  <c:v>0.24</c:v>
                </c:pt>
                <c:pt idx="1">
                  <c:v>0.13</c:v>
                </c:pt>
                <c:pt idx="2">
                  <c:v>0.30000000000000004</c:v>
                </c:pt>
                <c:pt idx="3">
                  <c:v>0.17</c:v>
                </c:pt>
                <c:pt idx="5">
                  <c:v>7.0000000000000007E-2</c:v>
                </c:pt>
                <c:pt idx="6">
                  <c:v>0.11</c:v>
                </c:pt>
                <c:pt idx="7">
                  <c:v>0.22999999999999998</c:v>
                </c:pt>
                <c:pt idx="8">
                  <c:v>0.15</c:v>
                </c:pt>
                <c:pt idx="9">
                  <c:v>0.1</c:v>
                </c:pt>
                <c:pt idx="10">
                  <c:v>0.11</c:v>
                </c:pt>
                <c:pt idx="11">
                  <c:v>0.04</c:v>
                </c:pt>
                <c:pt idx="12">
                  <c:v>0.12</c:v>
                </c:pt>
                <c:pt idx="13">
                  <c:v>0.08</c:v>
                </c:pt>
                <c:pt idx="14">
                  <c:v>0.09</c:v>
                </c:pt>
                <c:pt idx="15">
                  <c:v>0.09</c:v>
                </c:pt>
                <c:pt idx="16">
                  <c:v>0.04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290-4190-BDA7-2A67DE2C92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5234128"/>
        <c:axId val="315232488"/>
      </c:scatterChart>
      <c:catAx>
        <c:axId val="31523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15232488"/>
        <c:crosses val="autoZero"/>
        <c:auto val="1"/>
        <c:lblAlgn val="ctr"/>
        <c:lblOffset val="100"/>
        <c:noMultiLvlLbl val="0"/>
      </c:catAx>
      <c:valAx>
        <c:axId val="315232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1523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724819176555621E-2"/>
          <c:y val="5.7843260303424397E-2"/>
          <c:w val="0.7330904924695637"/>
          <c:h val="0.9028679677644708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2000=100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Sheet1!$A$2:$A$93</c:f>
              <c:strCache>
                <c:ptCount val="89"/>
                <c:pt idx="0">
                  <c:v>2000,I</c:v>
                </c:pt>
                <c:pt idx="4">
                  <c:v>2001,I</c:v>
                </c:pt>
                <c:pt idx="8">
                  <c:v>2002,I</c:v>
                </c:pt>
                <c:pt idx="12">
                  <c:v>2003,I</c:v>
                </c:pt>
                <c:pt idx="16">
                  <c:v>2004,I</c:v>
                </c:pt>
                <c:pt idx="20">
                  <c:v>2005,I</c:v>
                </c:pt>
                <c:pt idx="24">
                  <c:v>2006,I</c:v>
                </c:pt>
                <c:pt idx="28">
                  <c:v>2007,I</c:v>
                </c:pt>
                <c:pt idx="32">
                  <c:v>2008,I</c:v>
                </c:pt>
                <c:pt idx="36">
                  <c:v>2009,I</c:v>
                </c:pt>
                <c:pt idx="40">
                  <c:v>2010,I</c:v>
                </c:pt>
                <c:pt idx="44">
                  <c:v>2011,I</c:v>
                </c:pt>
                <c:pt idx="48">
                  <c:v>2012,I</c:v>
                </c:pt>
                <c:pt idx="52">
                  <c:v>2013,I</c:v>
                </c:pt>
                <c:pt idx="56">
                  <c:v>2014,I</c:v>
                </c:pt>
                <c:pt idx="60">
                  <c:v>2015,I</c:v>
                </c:pt>
                <c:pt idx="64">
                  <c:v>2016,I</c:v>
                </c:pt>
                <c:pt idx="68">
                  <c:v>2017,I</c:v>
                </c:pt>
                <c:pt idx="72">
                  <c:v>2018,I</c:v>
                </c:pt>
                <c:pt idx="76">
                  <c:v>2019,I</c:v>
                </c:pt>
                <c:pt idx="80">
                  <c:v>2020,I</c:v>
                </c:pt>
                <c:pt idx="84">
                  <c:v>2021,I</c:v>
                </c:pt>
                <c:pt idx="88">
                  <c:v>2022,I</c:v>
                </c:pt>
              </c:strCache>
            </c:strRef>
          </c:cat>
          <c:val>
            <c:numRef>
              <c:f>Sheet1!$B$2:$B$93</c:f>
              <c:numCache>
                <c:formatCode>General</c:formatCode>
                <c:ptCount val="92"/>
                <c:pt idx="0">
                  <c:v>99.911330000000007</c:v>
                </c:pt>
                <c:pt idx="1">
                  <c:v>100.6523</c:v>
                </c:pt>
                <c:pt idx="2">
                  <c:v>99.830690000000004</c:v>
                </c:pt>
                <c:pt idx="3">
                  <c:v>99.597610000000003</c:v>
                </c:pt>
                <c:pt idx="4">
                  <c:v>102.23860000000001</c:v>
                </c:pt>
                <c:pt idx="5">
                  <c:v>101.55410000000001</c:v>
                </c:pt>
                <c:pt idx="6">
                  <c:v>101.1793</c:v>
                </c:pt>
                <c:pt idx="7">
                  <c:v>101.4738</c:v>
                </c:pt>
                <c:pt idx="8">
                  <c:v>100.46550000000001</c:v>
                </c:pt>
                <c:pt idx="9">
                  <c:v>100.3815</c:v>
                </c:pt>
                <c:pt idx="10">
                  <c:v>100.49630000000001</c:v>
                </c:pt>
                <c:pt idx="11">
                  <c:v>99.312950000000001</c:v>
                </c:pt>
                <c:pt idx="12">
                  <c:v>99.414950000000005</c:v>
                </c:pt>
                <c:pt idx="13">
                  <c:v>98.394170000000003</c:v>
                </c:pt>
                <c:pt idx="14">
                  <c:v>96.951849999999993</c:v>
                </c:pt>
                <c:pt idx="15">
                  <c:v>98.217669999999998</c:v>
                </c:pt>
                <c:pt idx="16">
                  <c:v>98.120639999999995</c:v>
                </c:pt>
                <c:pt idx="17">
                  <c:v>97.325299999999999</c:v>
                </c:pt>
                <c:pt idx="18">
                  <c:v>97.272030000000001</c:v>
                </c:pt>
                <c:pt idx="19">
                  <c:v>96.523480000000006</c:v>
                </c:pt>
                <c:pt idx="20">
                  <c:v>96.123859999999993</c:v>
                </c:pt>
                <c:pt idx="21">
                  <c:v>98.617580000000004</c:v>
                </c:pt>
                <c:pt idx="22">
                  <c:v>99.223889999999997</c:v>
                </c:pt>
                <c:pt idx="23">
                  <c:v>98.157619999999994</c:v>
                </c:pt>
                <c:pt idx="24">
                  <c:v>97.370249999999999</c:v>
                </c:pt>
                <c:pt idx="25">
                  <c:v>98.460390000000004</c:v>
                </c:pt>
                <c:pt idx="26">
                  <c:v>98.148229999999998</c:v>
                </c:pt>
                <c:pt idx="27">
                  <c:v>98.246899999999997</c:v>
                </c:pt>
                <c:pt idx="28">
                  <c:v>97.108959999999996</c:v>
                </c:pt>
                <c:pt idx="29">
                  <c:v>95.685050000000004</c:v>
                </c:pt>
                <c:pt idx="30">
                  <c:v>95.657700000000006</c:v>
                </c:pt>
                <c:pt idx="31">
                  <c:v>94.988699999999994</c:v>
                </c:pt>
                <c:pt idx="32">
                  <c:v>97.027349999999998</c:v>
                </c:pt>
                <c:pt idx="33">
                  <c:v>97.379220000000004</c:v>
                </c:pt>
                <c:pt idx="34">
                  <c:v>96.401319999999998</c:v>
                </c:pt>
                <c:pt idx="35">
                  <c:v>97.998919999999998</c:v>
                </c:pt>
                <c:pt idx="36">
                  <c:v>101.9127</c:v>
                </c:pt>
                <c:pt idx="37">
                  <c:v>101.82640000000001</c:v>
                </c:pt>
                <c:pt idx="38">
                  <c:v>100.7021</c:v>
                </c:pt>
                <c:pt idx="39">
                  <c:v>101.8492</c:v>
                </c:pt>
                <c:pt idx="40">
                  <c:v>100.6709</c:v>
                </c:pt>
                <c:pt idx="41">
                  <c:v>98.808760000000007</c:v>
                </c:pt>
                <c:pt idx="42">
                  <c:v>100.7028</c:v>
                </c:pt>
                <c:pt idx="43">
                  <c:v>99.903570000000002</c:v>
                </c:pt>
                <c:pt idx="44">
                  <c:v>100.208</c:v>
                </c:pt>
                <c:pt idx="45">
                  <c:v>100.8331</c:v>
                </c:pt>
                <c:pt idx="46">
                  <c:v>102.69540000000001</c:v>
                </c:pt>
                <c:pt idx="47">
                  <c:v>101.99169999999999</c:v>
                </c:pt>
                <c:pt idx="48">
                  <c:v>104.0341</c:v>
                </c:pt>
                <c:pt idx="49">
                  <c:v>104.4157</c:v>
                </c:pt>
                <c:pt idx="50">
                  <c:v>103.87649999999999</c:v>
                </c:pt>
                <c:pt idx="51">
                  <c:v>103.77</c:v>
                </c:pt>
                <c:pt idx="52">
                  <c:v>103.9789</c:v>
                </c:pt>
                <c:pt idx="53">
                  <c:v>104.17870000000001</c:v>
                </c:pt>
                <c:pt idx="54">
                  <c:v>104.1138</c:v>
                </c:pt>
                <c:pt idx="55">
                  <c:v>103.98609999999999</c:v>
                </c:pt>
                <c:pt idx="56">
                  <c:v>104.7962</c:v>
                </c:pt>
                <c:pt idx="57">
                  <c:v>104.56489999999999</c:v>
                </c:pt>
                <c:pt idx="58">
                  <c:v>104.7719</c:v>
                </c:pt>
                <c:pt idx="59">
                  <c:v>105.8031</c:v>
                </c:pt>
                <c:pt idx="60">
                  <c:v>107.7919</c:v>
                </c:pt>
                <c:pt idx="61">
                  <c:v>106.4588</c:v>
                </c:pt>
                <c:pt idx="62">
                  <c:v>106.4631</c:v>
                </c:pt>
                <c:pt idx="63">
                  <c:v>105.75709999999999</c:v>
                </c:pt>
                <c:pt idx="64">
                  <c:v>104.8839</c:v>
                </c:pt>
                <c:pt idx="65">
                  <c:v>104.2</c:v>
                </c:pt>
                <c:pt idx="66">
                  <c:v>103.66070000000001</c:v>
                </c:pt>
                <c:pt idx="67">
                  <c:v>102.97069999999999</c:v>
                </c:pt>
                <c:pt idx="68">
                  <c:v>100.8236</c:v>
                </c:pt>
                <c:pt idx="69">
                  <c:v>100.1015</c:v>
                </c:pt>
                <c:pt idx="70">
                  <c:v>99.671090000000007</c:v>
                </c:pt>
                <c:pt idx="71">
                  <c:v>99.303060000000002</c:v>
                </c:pt>
                <c:pt idx="72">
                  <c:v>100.0586</c:v>
                </c:pt>
                <c:pt idx="73">
                  <c:v>100.8942</c:v>
                </c:pt>
                <c:pt idx="74">
                  <c:v>100.79049999999999</c:v>
                </c:pt>
                <c:pt idx="75">
                  <c:v>101.7424</c:v>
                </c:pt>
                <c:pt idx="76">
                  <c:v>101.515</c:v>
                </c:pt>
                <c:pt idx="77">
                  <c:v>101.1645</c:v>
                </c:pt>
                <c:pt idx="78">
                  <c:v>101.0866</c:v>
                </c:pt>
                <c:pt idx="79">
                  <c:v>101.651</c:v>
                </c:pt>
                <c:pt idx="80">
                  <c:v>100.5253</c:v>
                </c:pt>
                <c:pt idx="81">
                  <c:v>96.208370000000002</c:v>
                </c:pt>
                <c:pt idx="82">
                  <c:v>97.54074</c:v>
                </c:pt>
                <c:pt idx="83">
                  <c:v>96.999499999999998</c:v>
                </c:pt>
                <c:pt idx="84">
                  <c:v>99.953779999999995</c:v>
                </c:pt>
                <c:pt idx="85">
                  <c:v>100.6703</c:v>
                </c:pt>
                <c:pt idx="86">
                  <c:v>100.958</c:v>
                </c:pt>
                <c:pt idx="87">
                  <c:v>99.915769999999995</c:v>
                </c:pt>
                <c:pt idx="88">
                  <c:v>100.4408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73-486A-863E-BF043B8AF190}"/>
            </c:ext>
          </c:extLst>
        </c:ser>
        <c:ser>
          <c:idx val="8"/>
          <c:order val="1"/>
          <c:tx>
            <c:strRef>
              <c:f>Sheet1!$C$1</c:f>
              <c:strCache>
                <c:ptCount val="1"/>
                <c:pt idx="0">
                  <c:v>2005=100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cat>
            <c:strRef>
              <c:f>Sheet1!$A$2:$A$93</c:f>
              <c:strCache>
                <c:ptCount val="89"/>
                <c:pt idx="0">
                  <c:v>2000,I</c:v>
                </c:pt>
                <c:pt idx="4">
                  <c:v>2001,I</c:v>
                </c:pt>
                <c:pt idx="8">
                  <c:v>2002,I</c:v>
                </c:pt>
                <c:pt idx="12">
                  <c:v>2003,I</c:v>
                </c:pt>
                <c:pt idx="16">
                  <c:v>2004,I</c:v>
                </c:pt>
                <c:pt idx="20">
                  <c:v>2005,I</c:v>
                </c:pt>
                <c:pt idx="24">
                  <c:v>2006,I</c:v>
                </c:pt>
                <c:pt idx="28">
                  <c:v>2007,I</c:v>
                </c:pt>
                <c:pt idx="32">
                  <c:v>2008,I</c:v>
                </c:pt>
                <c:pt idx="36">
                  <c:v>2009,I</c:v>
                </c:pt>
                <c:pt idx="40">
                  <c:v>2010,I</c:v>
                </c:pt>
                <c:pt idx="44">
                  <c:v>2011,I</c:v>
                </c:pt>
                <c:pt idx="48">
                  <c:v>2012,I</c:v>
                </c:pt>
                <c:pt idx="52">
                  <c:v>2013,I</c:v>
                </c:pt>
                <c:pt idx="56">
                  <c:v>2014,I</c:v>
                </c:pt>
                <c:pt idx="60">
                  <c:v>2015,I</c:v>
                </c:pt>
                <c:pt idx="64">
                  <c:v>2016,I</c:v>
                </c:pt>
                <c:pt idx="68">
                  <c:v>2017,I</c:v>
                </c:pt>
                <c:pt idx="72">
                  <c:v>2018,I</c:v>
                </c:pt>
                <c:pt idx="76">
                  <c:v>2019,I</c:v>
                </c:pt>
                <c:pt idx="80">
                  <c:v>2020,I</c:v>
                </c:pt>
                <c:pt idx="84">
                  <c:v>2021,I</c:v>
                </c:pt>
                <c:pt idx="88">
                  <c:v>2022,I</c:v>
                </c:pt>
              </c:strCache>
            </c:strRef>
          </c:cat>
          <c:val>
            <c:numRef>
              <c:f>Sheet1!$C$2:$C$93</c:f>
              <c:numCache>
                <c:formatCode>General</c:formatCode>
                <c:ptCount val="92"/>
                <c:pt idx="20">
                  <c:v>98.061940000000007</c:v>
                </c:pt>
                <c:pt idx="21">
                  <c:v>100.60590000000001</c:v>
                </c:pt>
                <c:pt idx="22">
                  <c:v>101.22450000000001</c:v>
                </c:pt>
                <c:pt idx="23">
                  <c:v>100.1367</c:v>
                </c:pt>
                <c:pt idx="24">
                  <c:v>99.333460000000002</c:v>
                </c:pt>
                <c:pt idx="25">
                  <c:v>100.4456</c:v>
                </c:pt>
                <c:pt idx="26">
                  <c:v>100.1271</c:v>
                </c:pt>
                <c:pt idx="27">
                  <c:v>100.2278</c:v>
                </c:pt>
                <c:pt idx="28">
                  <c:v>99.066900000000004</c:v>
                </c:pt>
                <c:pt idx="29">
                  <c:v>97.614270000000005</c:v>
                </c:pt>
                <c:pt idx="30">
                  <c:v>97.586370000000002</c:v>
                </c:pt>
                <c:pt idx="31">
                  <c:v>96.903880000000001</c:v>
                </c:pt>
                <c:pt idx="32">
                  <c:v>98.983630000000005</c:v>
                </c:pt>
                <c:pt idx="33">
                  <c:v>99.342609999999993</c:v>
                </c:pt>
                <c:pt idx="34">
                  <c:v>98.344980000000007</c:v>
                </c:pt>
                <c:pt idx="35">
                  <c:v>99.974789999999999</c:v>
                </c:pt>
                <c:pt idx="36">
                  <c:v>103.9675</c:v>
                </c:pt>
                <c:pt idx="37">
                  <c:v>103.87949999999999</c:v>
                </c:pt>
                <c:pt idx="38">
                  <c:v>102.7324</c:v>
                </c:pt>
                <c:pt idx="39">
                  <c:v>103.9028</c:v>
                </c:pt>
                <c:pt idx="40">
                  <c:v>102.7007</c:v>
                </c:pt>
                <c:pt idx="41">
                  <c:v>100.801</c:v>
                </c:pt>
                <c:pt idx="42">
                  <c:v>102.7332</c:v>
                </c:pt>
                <c:pt idx="43">
                  <c:v>101.9179</c:v>
                </c:pt>
                <c:pt idx="44">
                  <c:v>102.22839999999999</c:v>
                </c:pt>
                <c:pt idx="45">
                  <c:v>102.86620000000001</c:v>
                </c:pt>
                <c:pt idx="46">
                  <c:v>104.76600000000001</c:v>
                </c:pt>
                <c:pt idx="47">
                  <c:v>104.04810000000001</c:v>
                </c:pt>
                <c:pt idx="48">
                  <c:v>106.1317</c:v>
                </c:pt>
                <c:pt idx="49">
                  <c:v>106.521</c:v>
                </c:pt>
                <c:pt idx="50">
                  <c:v>105.9708</c:v>
                </c:pt>
                <c:pt idx="51">
                  <c:v>105.8623</c:v>
                </c:pt>
                <c:pt idx="52">
                  <c:v>106.0753</c:v>
                </c:pt>
                <c:pt idx="53">
                  <c:v>106.2792</c:v>
                </c:pt>
                <c:pt idx="54">
                  <c:v>106.21299999999999</c:v>
                </c:pt>
                <c:pt idx="55">
                  <c:v>106.0826</c:v>
                </c:pt>
                <c:pt idx="56">
                  <c:v>106.9091</c:v>
                </c:pt>
                <c:pt idx="57">
                  <c:v>106.67310000000001</c:v>
                </c:pt>
                <c:pt idx="58">
                  <c:v>106.8844</c:v>
                </c:pt>
                <c:pt idx="59">
                  <c:v>107.9363</c:v>
                </c:pt>
                <c:pt idx="60">
                  <c:v>109.9652</c:v>
                </c:pt>
                <c:pt idx="61">
                  <c:v>108.6052</c:v>
                </c:pt>
                <c:pt idx="62">
                  <c:v>108.6096</c:v>
                </c:pt>
                <c:pt idx="63">
                  <c:v>107.88930000000001</c:v>
                </c:pt>
                <c:pt idx="64">
                  <c:v>106.9986</c:v>
                </c:pt>
                <c:pt idx="65">
                  <c:v>106.3009</c:v>
                </c:pt>
                <c:pt idx="66">
                  <c:v>105.7508</c:v>
                </c:pt>
                <c:pt idx="67">
                  <c:v>105.0468</c:v>
                </c:pt>
                <c:pt idx="68">
                  <c:v>102.8565</c:v>
                </c:pt>
                <c:pt idx="69">
                  <c:v>102.1198</c:v>
                </c:pt>
                <c:pt idx="70">
                  <c:v>101.6807</c:v>
                </c:pt>
                <c:pt idx="71">
                  <c:v>101.3052</c:v>
                </c:pt>
                <c:pt idx="72">
                  <c:v>102.07599999999999</c:v>
                </c:pt>
                <c:pt idx="73">
                  <c:v>102.9284</c:v>
                </c:pt>
                <c:pt idx="74">
                  <c:v>102.8227</c:v>
                </c:pt>
                <c:pt idx="75">
                  <c:v>103.7938</c:v>
                </c:pt>
                <c:pt idx="76">
                  <c:v>103.56180000000001</c:v>
                </c:pt>
                <c:pt idx="77">
                  <c:v>103.2042</c:v>
                </c:pt>
                <c:pt idx="78">
                  <c:v>103.12479999999999</c:v>
                </c:pt>
                <c:pt idx="79">
                  <c:v>103.70050000000001</c:v>
                </c:pt>
                <c:pt idx="80">
                  <c:v>102.5521</c:v>
                </c:pt>
                <c:pt idx="81">
                  <c:v>98.148150000000001</c:v>
                </c:pt>
                <c:pt idx="82">
                  <c:v>99.507379999999998</c:v>
                </c:pt>
                <c:pt idx="83">
                  <c:v>98.95523</c:v>
                </c:pt>
                <c:pt idx="84">
                  <c:v>101.9691</c:v>
                </c:pt>
                <c:pt idx="85">
                  <c:v>102.7</c:v>
                </c:pt>
                <c:pt idx="86">
                  <c:v>102.9936</c:v>
                </c:pt>
                <c:pt idx="87">
                  <c:v>101.9303</c:v>
                </c:pt>
                <c:pt idx="88">
                  <c:v>102.4659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973-486A-863E-BF043B8AF190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2008=100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Sheet1!$A$2:$A$93</c:f>
              <c:strCache>
                <c:ptCount val="89"/>
                <c:pt idx="0">
                  <c:v>2000,I</c:v>
                </c:pt>
                <c:pt idx="4">
                  <c:v>2001,I</c:v>
                </c:pt>
                <c:pt idx="8">
                  <c:v>2002,I</c:v>
                </c:pt>
                <c:pt idx="12">
                  <c:v>2003,I</c:v>
                </c:pt>
                <c:pt idx="16">
                  <c:v>2004,I</c:v>
                </c:pt>
                <c:pt idx="20">
                  <c:v>2005,I</c:v>
                </c:pt>
                <c:pt idx="24">
                  <c:v>2006,I</c:v>
                </c:pt>
                <c:pt idx="28">
                  <c:v>2007,I</c:v>
                </c:pt>
                <c:pt idx="32">
                  <c:v>2008,I</c:v>
                </c:pt>
                <c:pt idx="36">
                  <c:v>2009,I</c:v>
                </c:pt>
                <c:pt idx="40">
                  <c:v>2010,I</c:v>
                </c:pt>
                <c:pt idx="44">
                  <c:v>2011,I</c:v>
                </c:pt>
                <c:pt idx="48">
                  <c:v>2012,I</c:v>
                </c:pt>
                <c:pt idx="52">
                  <c:v>2013,I</c:v>
                </c:pt>
                <c:pt idx="56">
                  <c:v>2014,I</c:v>
                </c:pt>
                <c:pt idx="60">
                  <c:v>2015,I</c:v>
                </c:pt>
                <c:pt idx="64">
                  <c:v>2016,I</c:v>
                </c:pt>
                <c:pt idx="68">
                  <c:v>2017,I</c:v>
                </c:pt>
                <c:pt idx="72">
                  <c:v>2018,I</c:v>
                </c:pt>
                <c:pt idx="76">
                  <c:v>2019,I</c:v>
                </c:pt>
                <c:pt idx="80">
                  <c:v>2020,I</c:v>
                </c:pt>
                <c:pt idx="84">
                  <c:v>2021,I</c:v>
                </c:pt>
                <c:pt idx="88">
                  <c:v>2022,I</c:v>
                </c:pt>
              </c:strCache>
            </c:strRef>
          </c:cat>
          <c:val>
            <c:numRef>
              <c:f>Sheet1!$D$2:$D$93</c:f>
              <c:numCache>
                <c:formatCode>General</c:formatCode>
                <c:ptCount val="92"/>
                <c:pt idx="32">
                  <c:v>99.823980000000006</c:v>
                </c:pt>
                <c:pt idx="33">
                  <c:v>100.18600000000001</c:v>
                </c:pt>
                <c:pt idx="34">
                  <c:v>99.179900000000004</c:v>
                </c:pt>
                <c:pt idx="35">
                  <c:v>100.8235</c:v>
                </c:pt>
                <c:pt idx="36">
                  <c:v>104.8501</c:v>
                </c:pt>
                <c:pt idx="37">
                  <c:v>104.76139999999999</c:v>
                </c:pt>
                <c:pt idx="38">
                  <c:v>103.6046</c:v>
                </c:pt>
                <c:pt idx="39">
                  <c:v>104.78489999999999</c:v>
                </c:pt>
                <c:pt idx="40">
                  <c:v>103.57259999999999</c:v>
                </c:pt>
                <c:pt idx="41">
                  <c:v>101.6567</c:v>
                </c:pt>
                <c:pt idx="42">
                  <c:v>103.6054</c:v>
                </c:pt>
                <c:pt idx="43">
                  <c:v>102.7831</c:v>
                </c:pt>
                <c:pt idx="44">
                  <c:v>103.0963</c:v>
                </c:pt>
                <c:pt idx="45">
                  <c:v>103.73950000000001</c:v>
                </c:pt>
                <c:pt idx="46">
                  <c:v>105.6554</c:v>
                </c:pt>
                <c:pt idx="47">
                  <c:v>104.9314</c:v>
                </c:pt>
                <c:pt idx="48">
                  <c:v>107.03270000000001</c:v>
                </c:pt>
                <c:pt idx="49">
                  <c:v>107.42529999999999</c:v>
                </c:pt>
                <c:pt idx="50">
                  <c:v>106.87050000000001</c:v>
                </c:pt>
                <c:pt idx="51">
                  <c:v>106.761</c:v>
                </c:pt>
                <c:pt idx="52">
                  <c:v>106.97580000000001</c:v>
                </c:pt>
                <c:pt idx="53">
                  <c:v>107.1815</c:v>
                </c:pt>
                <c:pt idx="54">
                  <c:v>107.1147</c:v>
                </c:pt>
                <c:pt idx="55">
                  <c:v>106.9833</c:v>
                </c:pt>
                <c:pt idx="56">
                  <c:v>107.8167</c:v>
                </c:pt>
                <c:pt idx="57">
                  <c:v>107.5788</c:v>
                </c:pt>
                <c:pt idx="58">
                  <c:v>107.79179999999999</c:v>
                </c:pt>
                <c:pt idx="59">
                  <c:v>108.8527</c:v>
                </c:pt>
                <c:pt idx="60">
                  <c:v>110.89879999999999</c:v>
                </c:pt>
                <c:pt idx="61">
                  <c:v>109.52719999999999</c:v>
                </c:pt>
                <c:pt idx="62">
                  <c:v>109.5317</c:v>
                </c:pt>
                <c:pt idx="63">
                  <c:v>108.8053</c:v>
                </c:pt>
                <c:pt idx="64">
                  <c:v>107.907</c:v>
                </c:pt>
                <c:pt idx="65">
                  <c:v>107.2033</c:v>
                </c:pt>
                <c:pt idx="66">
                  <c:v>106.6486</c:v>
                </c:pt>
                <c:pt idx="67">
                  <c:v>105.93859999999999</c:v>
                </c:pt>
                <c:pt idx="68">
                  <c:v>103.72969999999999</c:v>
                </c:pt>
                <c:pt idx="69">
                  <c:v>102.9868</c:v>
                </c:pt>
                <c:pt idx="70">
                  <c:v>102.54389999999999</c:v>
                </c:pt>
                <c:pt idx="71">
                  <c:v>102.1653</c:v>
                </c:pt>
                <c:pt idx="72">
                  <c:v>102.9426</c:v>
                </c:pt>
                <c:pt idx="73">
                  <c:v>103.8023</c:v>
                </c:pt>
                <c:pt idx="74">
                  <c:v>103.6956</c:v>
                </c:pt>
                <c:pt idx="75">
                  <c:v>104.67489999999999</c:v>
                </c:pt>
                <c:pt idx="76">
                  <c:v>104.441</c:v>
                </c:pt>
                <c:pt idx="77">
                  <c:v>104.0804</c:v>
                </c:pt>
                <c:pt idx="78">
                  <c:v>104.0003</c:v>
                </c:pt>
                <c:pt idx="79">
                  <c:v>104.5809</c:v>
                </c:pt>
                <c:pt idx="80">
                  <c:v>103.42270000000001</c:v>
                </c:pt>
                <c:pt idx="81">
                  <c:v>98.981390000000005</c:v>
                </c:pt>
                <c:pt idx="82">
                  <c:v>100.3522</c:v>
                </c:pt>
                <c:pt idx="83">
                  <c:v>99.795330000000007</c:v>
                </c:pt>
                <c:pt idx="84">
                  <c:v>102.8348</c:v>
                </c:pt>
                <c:pt idx="85">
                  <c:v>103.5719</c:v>
                </c:pt>
                <c:pt idx="86">
                  <c:v>103.86790000000001</c:v>
                </c:pt>
                <c:pt idx="87">
                  <c:v>102.7957</c:v>
                </c:pt>
                <c:pt idx="88">
                  <c:v>103.33580000000001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8D-4FF5-939E-163C4FE9CD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5684336"/>
        <c:axId val="415684728"/>
      </c:lineChart>
      <c:catAx>
        <c:axId val="415684336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0"/>
        <c:majorTickMark val="out"/>
        <c:minorTickMark val="none"/>
        <c:tickLblPos val="none"/>
        <c:spPr>
          <a:ln w="13883">
            <a:solidFill>
              <a:schemeClr val="tx1"/>
            </a:solidFill>
            <a:prstDash val="solid"/>
          </a:ln>
        </c:spPr>
        <c:crossAx val="415684728"/>
        <c:crossesAt val="82"/>
        <c:auto val="0"/>
        <c:lblAlgn val="ctr"/>
        <c:lblOffset val="100"/>
        <c:tickLblSkip val="4"/>
        <c:tickMarkSkip val="4"/>
        <c:noMultiLvlLbl val="0"/>
      </c:catAx>
      <c:valAx>
        <c:axId val="415684728"/>
        <c:scaling>
          <c:orientation val="minMax"/>
          <c:max val="112"/>
          <c:min val="94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47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00" baseline="0"/>
            </a:pPr>
            <a:endParaRPr lang="fi-FI"/>
          </a:p>
        </c:txPr>
        <c:crossAx val="415684336"/>
        <c:crosses val="autoZero"/>
        <c:crossBetween val="between"/>
        <c:majorUnit val="2"/>
        <c:minorUnit val="1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6881599547928923"/>
          <c:y val="0.18675234616192338"/>
          <c:w val="0.12790672808175033"/>
          <c:h val="0.58742722933598868"/>
        </c:manualLayout>
      </c:layout>
      <c:overlay val="0"/>
      <c:spPr>
        <a:solidFill>
          <a:schemeClr val="bg1"/>
        </a:solidFill>
        <a:ln w="27765">
          <a:noFill/>
        </a:ln>
      </c:spPr>
      <c:txPr>
        <a:bodyPr/>
        <a:lstStyle/>
        <a:p>
          <a:pPr>
            <a:defRPr sz="1050" baseline="0"/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 b="0" i="0" u="none" strike="noStrike" baseline="0">
          <a:solidFill>
            <a:schemeClr val="tx2"/>
          </a:solidFill>
          <a:latin typeface="Verdana" panose="020B0604030504040204" pitchFamily="34" charset="0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364333607486231E-2"/>
          <c:y val="4.1400690453857206E-2"/>
          <c:w val="0.76813647415374042"/>
          <c:h val="0.93164241403797687"/>
        </c:manualLayout>
      </c:layout>
      <c:lineChart>
        <c:grouping val="standard"/>
        <c:varyColors val="0"/>
        <c:ser>
          <c:idx val="8"/>
          <c:order val="0"/>
          <c:tx>
            <c:strRef>
              <c:f>Sheet1!$B$1</c:f>
              <c:strCache>
                <c:ptCount val="1"/>
                <c:pt idx="0">
                  <c:v>Yksikkötyö-kustannukset, vas.ast.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cat>
            <c:strRef>
              <c:f>Sheet1!$A$2:$A$73</c:f>
              <c:strCache>
                <c:ptCount val="69"/>
                <c:pt idx="0">
                  <c:v>2005,I</c:v>
                </c:pt>
                <c:pt idx="4">
                  <c:v>2006,I</c:v>
                </c:pt>
                <c:pt idx="8">
                  <c:v>2007,I</c:v>
                </c:pt>
                <c:pt idx="12">
                  <c:v>2008,I</c:v>
                </c:pt>
                <c:pt idx="16">
                  <c:v>2009,I</c:v>
                </c:pt>
                <c:pt idx="20">
                  <c:v>2010,I</c:v>
                </c:pt>
                <c:pt idx="24">
                  <c:v>2011,I</c:v>
                </c:pt>
                <c:pt idx="28">
                  <c:v>2012,I</c:v>
                </c:pt>
                <c:pt idx="32">
                  <c:v>2013,I</c:v>
                </c:pt>
                <c:pt idx="36">
                  <c:v>2014,I</c:v>
                </c:pt>
                <c:pt idx="40">
                  <c:v>2015,I</c:v>
                </c:pt>
                <c:pt idx="44">
                  <c:v>2016,I</c:v>
                </c:pt>
                <c:pt idx="48">
                  <c:v>2017,I</c:v>
                </c:pt>
                <c:pt idx="52">
                  <c:v>2018,I</c:v>
                </c:pt>
                <c:pt idx="56">
                  <c:v>2019,I</c:v>
                </c:pt>
                <c:pt idx="60">
                  <c:v>2020,I</c:v>
                </c:pt>
                <c:pt idx="64">
                  <c:v>2021,I</c:v>
                </c:pt>
                <c:pt idx="68">
                  <c:v>2022,I</c:v>
                </c:pt>
              </c:strCache>
            </c:strRef>
          </c:cat>
          <c:val>
            <c:numRef>
              <c:f>Sheet1!$B$2:$B$73</c:f>
              <c:numCache>
                <c:formatCode>General</c:formatCode>
                <c:ptCount val="72"/>
                <c:pt idx="0">
                  <c:v>98.061940000000007</c:v>
                </c:pt>
                <c:pt idx="1">
                  <c:v>100.60590000000001</c:v>
                </c:pt>
                <c:pt idx="2">
                  <c:v>101.22450000000001</c:v>
                </c:pt>
                <c:pt idx="3">
                  <c:v>100.1367</c:v>
                </c:pt>
                <c:pt idx="4">
                  <c:v>99.333460000000002</c:v>
                </c:pt>
                <c:pt idx="5">
                  <c:v>100.4456</c:v>
                </c:pt>
                <c:pt idx="6">
                  <c:v>100.1271</c:v>
                </c:pt>
                <c:pt idx="7">
                  <c:v>100.2278</c:v>
                </c:pt>
                <c:pt idx="8">
                  <c:v>99.066900000000004</c:v>
                </c:pt>
                <c:pt idx="9">
                  <c:v>97.614270000000005</c:v>
                </c:pt>
                <c:pt idx="10">
                  <c:v>97.586370000000002</c:v>
                </c:pt>
                <c:pt idx="11">
                  <c:v>96.903880000000001</c:v>
                </c:pt>
                <c:pt idx="12">
                  <c:v>98.983630000000005</c:v>
                </c:pt>
                <c:pt idx="13">
                  <c:v>99.342609999999993</c:v>
                </c:pt>
                <c:pt idx="14">
                  <c:v>98.344980000000007</c:v>
                </c:pt>
                <c:pt idx="15">
                  <c:v>99.974789999999999</c:v>
                </c:pt>
                <c:pt idx="16">
                  <c:v>103.9675</c:v>
                </c:pt>
                <c:pt idx="17">
                  <c:v>103.87949999999999</c:v>
                </c:pt>
                <c:pt idx="18">
                  <c:v>102.7324</c:v>
                </c:pt>
                <c:pt idx="19">
                  <c:v>103.9028</c:v>
                </c:pt>
                <c:pt idx="20">
                  <c:v>102.7007</c:v>
                </c:pt>
                <c:pt idx="21">
                  <c:v>100.801</c:v>
                </c:pt>
                <c:pt idx="22">
                  <c:v>102.7332</c:v>
                </c:pt>
                <c:pt idx="23">
                  <c:v>101.9179</c:v>
                </c:pt>
                <c:pt idx="24">
                  <c:v>102.22839999999999</c:v>
                </c:pt>
                <c:pt idx="25">
                  <c:v>102.86620000000001</c:v>
                </c:pt>
                <c:pt idx="26">
                  <c:v>104.76600000000001</c:v>
                </c:pt>
                <c:pt idx="27">
                  <c:v>104.04810000000001</c:v>
                </c:pt>
                <c:pt idx="28">
                  <c:v>106.1317</c:v>
                </c:pt>
                <c:pt idx="29">
                  <c:v>106.521</c:v>
                </c:pt>
                <c:pt idx="30">
                  <c:v>105.9708</c:v>
                </c:pt>
                <c:pt idx="31">
                  <c:v>105.8623</c:v>
                </c:pt>
                <c:pt idx="32">
                  <c:v>106.0753</c:v>
                </c:pt>
                <c:pt idx="33">
                  <c:v>106.2792</c:v>
                </c:pt>
                <c:pt idx="34">
                  <c:v>106.21299999999999</c:v>
                </c:pt>
                <c:pt idx="35">
                  <c:v>106.0826</c:v>
                </c:pt>
                <c:pt idx="36">
                  <c:v>106.9091</c:v>
                </c:pt>
                <c:pt idx="37">
                  <c:v>106.67310000000001</c:v>
                </c:pt>
                <c:pt idx="38">
                  <c:v>106.8844</c:v>
                </c:pt>
                <c:pt idx="39">
                  <c:v>107.9363</c:v>
                </c:pt>
                <c:pt idx="40">
                  <c:v>109.9652</c:v>
                </c:pt>
                <c:pt idx="41">
                  <c:v>108.6052</c:v>
                </c:pt>
                <c:pt idx="42">
                  <c:v>108.6096</c:v>
                </c:pt>
                <c:pt idx="43">
                  <c:v>107.88930000000001</c:v>
                </c:pt>
                <c:pt idx="44">
                  <c:v>106.9986</c:v>
                </c:pt>
                <c:pt idx="45">
                  <c:v>106.3009</c:v>
                </c:pt>
                <c:pt idx="46">
                  <c:v>105.7508</c:v>
                </c:pt>
                <c:pt idx="47">
                  <c:v>105.0468</c:v>
                </c:pt>
                <c:pt idx="48">
                  <c:v>102.8565</c:v>
                </c:pt>
                <c:pt idx="49">
                  <c:v>102.1198</c:v>
                </c:pt>
                <c:pt idx="50">
                  <c:v>101.6807</c:v>
                </c:pt>
                <c:pt idx="51">
                  <c:v>101.3052</c:v>
                </c:pt>
                <c:pt idx="52">
                  <c:v>102.07599999999999</c:v>
                </c:pt>
                <c:pt idx="53">
                  <c:v>102.9284</c:v>
                </c:pt>
                <c:pt idx="54">
                  <c:v>102.8227</c:v>
                </c:pt>
                <c:pt idx="55">
                  <c:v>103.7938</c:v>
                </c:pt>
                <c:pt idx="56">
                  <c:v>103.56180000000001</c:v>
                </c:pt>
                <c:pt idx="57">
                  <c:v>103.2042</c:v>
                </c:pt>
                <c:pt idx="58">
                  <c:v>103.12479999999999</c:v>
                </c:pt>
                <c:pt idx="59">
                  <c:v>103.70050000000001</c:v>
                </c:pt>
                <c:pt idx="60">
                  <c:v>102.5521</c:v>
                </c:pt>
                <c:pt idx="61">
                  <c:v>98.148150000000001</c:v>
                </c:pt>
                <c:pt idx="62">
                  <c:v>99.507379999999998</c:v>
                </c:pt>
                <c:pt idx="63">
                  <c:v>98.95523</c:v>
                </c:pt>
                <c:pt idx="64">
                  <c:v>101.9691</c:v>
                </c:pt>
                <c:pt idx="65">
                  <c:v>102.7</c:v>
                </c:pt>
                <c:pt idx="66">
                  <c:v>102.9936</c:v>
                </c:pt>
                <c:pt idx="67">
                  <c:v>101.9303</c:v>
                </c:pt>
                <c:pt idx="68">
                  <c:v>102.4659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973-486A-863E-BF043B8AF1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5684336"/>
        <c:axId val="415684728"/>
      </c:lineChart>
      <c:lineChart>
        <c:grouping val="standard"/>
        <c:varyColors val="0"/>
        <c:ser>
          <c:idx val="2"/>
          <c:order val="1"/>
          <c:tx>
            <c:strRef>
              <c:f>Sheet1!$C$1</c:f>
              <c:strCache>
                <c:ptCount val="1"/>
                <c:pt idx="0">
                  <c:v>Tavaraviennin arvo (3kk liukuva ka), kausipuhdistettu, oik.ast.</c:v>
                </c:pt>
              </c:strCache>
            </c:strRef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Sheet1!$A$2:$A$73</c:f>
              <c:strCache>
                <c:ptCount val="69"/>
                <c:pt idx="0">
                  <c:v>2005,I</c:v>
                </c:pt>
                <c:pt idx="4">
                  <c:v>2006,I</c:v>
                </c:pt>
                <c:pt idx="8">
                  <c:v>2007,I</c:v>
                </c:pt>
                <c:pt idx="12">
                  <c:v>2008,I</c:v>
                </c:pt>
                <c:pt idx="16">
                  <c:v>2009,I</c:v>
                </c:pt>
                <c:pt idx="20">
                  <c:v>2010,I</c:v>
                </c:pt>
                <c:pt idx="24">
                  <c:v>2011,I</c:v>
                </c:pt>
                <c:pt idx="28">
                  <c:v>2012,I</c:v>
                </c:pt>
                <c:pt idx="32">
                  <c:v>2013,I</c:v>
                </c:pt>
                <c:pt idx="36">
                  <c:v>2014,I</c:v>
                </c:pt>
                <c:pt idx="40">
                  <c:v>2015,I</c:v>
                </c:pt>
                <c:pt idx="44">
                  <c:v>2016,I</c:v>
                </c:pt>
                <c:pt idx="48">
                  <c:v>2017,I</c:v>
                </c:pt>
                <c:pt idx="52">
                  <c:v>2018,I</c:v>
                </c:pt>
                <c:pt idx="56">
                  <c:v>2019,I</c:v>
                </c:pt>
                <c:pt idx="60">
                  <c:v>2020,I</c:v>
                </c:pt>
                <c:pt idx="64">
                  <c:v>2021,I</c:v>
                </c:pt>
                <c:pt idx="68">
                  <c:v>2022,I</c:v>
                </c:pt>
              </c:strCache>
            </c:strRef>
          </c:cat>
          <c:val>
            <c:numRef>
              <c:f>Sheet1!$C$2:$C$73</c:f>
              <c:numCache>
                <c:formatCode>General</c:formatCode>
                <c:ptCount val="72"/>
                <c:pt idx="0">
                  <c:v>98.857919999999993</c:v>
                </c:pt>
                <c:pt idx="1">
                  <c:v>93.166370000000001</c:v>
                </c:pt>
                <c:pt idx="2">
                  <c:v>101.1691</c:v>
                </c:pt>
                <c:pt idx="3">
                  <c:v>106.8066</c:v>
                </c:pt>
                <c:pt idx="4">
                  <c:v>109.3586</c:v>
                </c:pt>
                <c:pt idx="5">
                  <c:v>118.8275</c:v>
                </c:pt>
                <c:pt idx="6">
                  <c:v>119.15900000000001</c:v>
                </c:pt>
                <c:pt idx="7">
                  <c:v>121.4786</c:v>
                </c:pt>
                <c:pt idx="8">
                  <c:v>121.20350000000001</c:v>
                </c:pt>
                <c:pt idx="9">
                  <c:v>128.52420000000001</c:v>
                </c:pt>
                <c:pt idx="10">
                  <c:v>125.8068</c:v>
                </c:pt>
                <c:pt idx="11">
                  <c:v>125.1782</c:v>
                </c:pt>
                <c:pt idx="12">
                  <c:v>131.5898</c:v>
                </c:pt>
                <c:pt idx="13">
                  <c:v>130.53290000000001</c:v>
                </c:pt>
                <c:pt idx="14">
                  <c:v>126.1307</c:v>
                </c:pt>
                <c:pt idx="15">
                  <c:v>109.3334</c:v>
                </c:pt>
                <c:pt idx="16">
                  <c:v>85.69932</c:v>
                </c:pt>
                <c:pt idx="17">
                  <c:v>84.17756</c:v>
                </c:pt>
                <c:pt idx="18">
                  <c:v>81.318449999999999</c:v>
                </c:pt>
                <c:pt idx="19">
                  <c:v>91.703289999999996</c:v>
                </c:pt>
                <c:pt idx="20">
                  <c:v>82.173439999999999</c:v>
                </c:pt>
                <c:pt idx="21">
                  <c:v>98.668940000000006</c:v>
                </c:pt>
                <c:pt idx="22">
                  <c:v>102.047</c:v>
                </c:pt>
                <c:pt idx="23">
                  <c:v>113.8873</c:v>
                </c:pt>
                <c:pt idx="24">
                  <c:v>109.13</c:v>
                </c:pt>
                <c:pt idx="25">
                  <c:v>107.9374</c:v>
                </c:pt>
                <c:pt idx="26">
                  <c:v>109.2717</c:v>
                </c:pt>
                <c:pt idx="27">
                  <c:v>105.8236</c:v>
                </c:pt>
                <c:pt idx="28">
                  <c:v>110.667</c:v>
                </c:pt>
                <c:pt idx="29">
                  <c:v>108.39919999999999</c:v>
                </c:pt>
                <c:pt idx="30">
                  <c:v>109.9141</c:v>
                </c:pt>
                <c:pt idx="31">
                  <c:v>105.7954</c:v>
                </c:pt>
                <c:pt idx="32">
                  <c:v>109.46680000000001</c:v>
                </c:pt>
                <c:pt idx="33">
                  <c:v>104.78570000000001</c:v>
                </c:pt>
                <c:pt idx="34">
                  <c:v>105.5591</c:v>
                </c:pt>
                <c:pt idx="35">
                  <c:v>108.0731</c:v>
                </c:pt>
                <c:pt idx="36">
                  <c:v>103.821</c:v>
                </c:pt>
                <c:pt idx="37">
                  <c:v>109.70910000000001</c:v>
                </c:pt>
                <c:pt idx="38">
                  <c:v>107.00320000000001</c:v>
                </c:pt>
                <c:pt idx="39">
                  <c:v>105.64449999999999</c:v>
                </c:pt>
                <c:pt idx="40">
                  <c:v>102.0081</c:v>
                </c:pt>
                <c:pt idx="41">
                  <c:v>106.5757</c:v>
                </c:pt>
                <c:pt idx="42">
                  <c:v>101.4701</c:v>
                </c:pt>
                <c:pt idx="43">
                  <c:v>100.7805</c:v>
                </c:pt>
                <c:pt idx="44">
                  <c:v>97.152510000000007</c:v>
                </c:pt>
                <c:pt idx="45">
                  <c:v>100.8994</c:v>
                </c:pt>
                <c:pt idx="46">
                  <c:v>98.300880000000006</c:v>
                </c:pt>
                <c:pt idx="47">
                  <c:v>102.07210000000001</c:v>
                </c:pt>
                <c:pt idx="48">
                  <c:v>111.20569999999999</c:v>
                </c:pt>
                <c:pt idx="49">
                  <c:v>115.819</c:v>
                </c:pt>
                <c:pt idx="50">
                  <c:v>116.1566</c:v>
                </c:pt>
                <c:pt idx="51">
                  <c:v>115.8426</c:v>
                </c:pt>
                <c:pt idx="52">
                  <c:v>120.4049</c:v>
                </c:pt>
                <c:pt idx="53">
                  <c:v>123.4301</c:v>
                </c:pt>
                <c:pt idx="54">
                  <c:v>121.509</c:v>
                </c:pt>
                <c:pt idx="55">
                  <c:v>124.24550000000001</c:v>
                </c:pt>
                <c:pt idx="56">
                  <c:v>128.6157</c:v>
                </c:pt>
                <c:pt idx="57">
                  <c:v>126.4066</c:v>
                </c:pt>
                <c:pt idx="58">
                  <c:v>121.9175</c:v>
                </c:pt>
                <c:pt idx="59">
                  <c:v>124.44589999999999</c:v>
                </c:pt>
                <c:pt idx="60">
                  <c:v>112.6604</c:v>
                </c:pt>
                <c:pt idx="61">
                  <c:v>100.0154</c:v>
                </c:pt>
                <c:pt idx="62">
                  <c:v>108.24979999999999</c:v>
                </c:pt>
                <c:pt idx="63">
                  <c:v>119.61539999999999</c:v>
                </c:pt>
                <c:pt idx="64">
                  <c:v>117.8262</c:v>
                </c:pt>
                <c:pt idx="65">
                  <c:v>123.67319999999999</c:v>
                </c:pt>
                <c:pt idx="66">
                  <c:v>135.47540000000001</c:v>
                </c:pt>
                <c:pt idx="67">
                  <c:v>148.63249999999999</c:v>
                </c:pt>
                <c:pt idx="68">
                  <c:v>142.43260000000001</c:v>
                </c:pt>
                <c:pt idx="69">
                  <c:v>156.12469999999999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53-4703-A14E-985DF22AB35C}"/>
            </c:ext>
          </c:extLst>
        </c:ser>
        <c:ser>
          <c:idx val="0"/>
          <c:order val="2"/>
          <c:tx>
            <c:strRef>
              <c:f>Sheet1!$D$1</c:f>
              <c:strCache>
                <c:ptCount val="1"/>
                <c:pt idx="0">
                  <c:v>Tavaraviennin volyymi (3kk liukuva ka), kausipuhdistettu, oik.ast.</c:v>
                </c:pt>
              </c:strCache>
            </c:strRef>
          </c:tx>
          <c:marker>
            <c:symbol val="none"/>
          </c:marker>
          <c:cat>
            <c:strRef>
              <c:f>Sheet1!$A$2:$A$73</c:f>
              <c:strCache>
                <c:ptCount val="69"/>
                <c:pt idx="0">
                  <c:v>2005,I</c:v>
                </c:pt>
                <c:pt idx="4">
                  <c:v>2006,I</c:v>
                </c:pt>
                <c:pt idx="8">
                  <c:v>2007,I</c:v>
                </c:pt>
                <c:pt idx="12">
                  <c:v>2008,I</c:v>
                </c:pt>
                <c:pt idx="16">
                  <c:v>2009,I</c:v>
                </c:pt>
                <c:pt idx="20">
                  <c:v>2010,I</c:v>
                </c:pt>
                <c:pt idx="24">
                  <c:v>2011,I</c:v>
                </c:pt>
                <c:pt idx="28">
                  <c:v>2012,I</c:v>
                </c:pt>
                <c:pt idx="32">
                  <c:v>2013,I</c:v>
                </c:pt>
                <c:pt idx="36">
                  <c:v>2014,I</c:v>
                </c:pt>
                <c:pt idx="40">
                  <c:v>2015,I</c:v>
                </c:pt>
                <c:pt idx="44">
                  <c:v>2016,I</c:v>
                </c:pt>
                <c:pt idx="48">
                  <c:v>2017,I</c:v>
                </c:pt>
                <c:pt idx="52">
                  <c:v>2018,I</c:v>
                </c:pt>
                <c:pt idx="56">
                  <c:v>2019,I</c:v>
                </c:pt>
                <c:pt idx="60">
                  <c:v>2020,I</c:v>
                </c:pt>
                <c:pt idx="64">
                  <c:v>2021,I</c:v>
                </c:pt>
                <c:pt idx="68">
                  <c:v>2022,I</c:v>
                </c:pt>
              </c:strCache>
            </c:strRef>
          </c:cat>
          <c:val>
            <c:numRef>
              <c:f>Sheet1!$D$2:$D$73</c:f>
              <c:numCache>
                <c:formatCode>General</c:formatCode>
                <c:ptCount val="72"/>
                <c:pt idx="0">
                  <c:v>100.7919</c:v>
                </c:pt>
                <c:pt idx="1">
                  <c:v>92.843770000000006</c:v>
                </c:pt>
                <c:pt idx="2">
                  <c:v>100.6767</c:v>
                </c:pt>
                <c:pt idx="3">
                  <c:v>105.6875</c:v>
                </c:pt>
                <c:pt idx="4">
                  <c:v>107.0698</c:v>
                </c:pt>
                <c:pt idx="5">
                  <c:v>113.3477</c:v>
                </c:pt>
                <c:pt idx="6">
                  <c:v>111.7351</c:v>
                </c:pt>
                <c:pt idx="7">
                  <c:v>112.9734</c:v>
                </c:pt>
                <c:pt idx="8">
                  <c:v>109.9496</c:v>
                </c:pt>
                <c:pt idx="9">
                  <c:v>113.4053</c:v>
                </c:pt>
                <c:pt idx="10">
                  <c:v>112.167</c:v>
                </c:pt>
                <c:pt idx="11">
                  <c:v>112.31100000000001</c:v>
                </c:pt>
                <c:pt idx="12">
                  <c:v>118.8193</c:v>
                </c:pt>
                <c:pt idx="13">
                  <c:v>117.92659999999999</c:v>
                </c:pt>
                <c:pt idx="14">
                  <c:v>112.31100000000001</c:v>
                </c:pt>
                <c:pt idx="15">
                  <c:v>98.862489999999994</c:v>
                </c:pt>
                <c:pt idx="16">
                  <c:v>83.945279999999997</c:v>
                </c:pt>
                <c:pt idx="17">
                  <c:v>82.390209999999996</c:v>
                </c:pt>
                <c:pt idx="18">
                  <c:v>77.091430000000003</c:v>
                </c:pt>
                <c:pt idx="19">
                  <c:v>88.06335</c:v>
                </c:pt>
                <c:pt idx="20">
                  <c:v>76.054720000000003</c:v>
                </c:pt>
                <c:pt idx="21">
                  <c:v>87.401009999999999</c:v>
                </c:pt>
                <c:pt idx="22">
                  <c:v>89.042479999999998</c:v>
                </c:pt>
                <c:pt idx="23">
                  <c:v>98.459320000000005</c:v>
                </c:pt>
                <c:pt idx="24">
                  <c:v>89.84881</c:v>
                </c:pt>
                <c:pt idx="25">
                  <c:v>88.55292</c:v>
                </c:pt>
                <c:pt idx="26">
                  <c:v>90.251980000000003</c:v>
                </c:pt>
                <c:pt idx="27">
                  <c:v>87.516199999999998</c:v>
                </c:pt>
                <c:pt idx="28">
                  <c:v>89.963999999999999</c:v>
                </c:pt>
                <c:pt idx="29">
                  <c:v>87.66019</c:v>
                </c:pt>
                <c:pt idx="30">
                  <c:v>87.832970000000003</c:v>
                </c:pt>
                <c:pt idx="31">
                  <c:v>85.989919999999998</c:v>
                </c:pt>
                <c:pt idx="32">
                  <c:v>89.244060000000005</c:v>
                </c:pt>
                <c:pt idx="33">
                  <c:v>85.298779999999994</c:v>
                </c:pt>
                <c:pt idx="34">
                  <c:v>86.709860000000006</c:v>
                </c:pt>
                <c:pt idx="35">
                  <c:v>89.416849999999997</c:v>
                </c:pt>
                <c:pt idx="36">
                  <c:v>86.13391</c:v>
                </c:pt>
                <c:pt idx="37">
                  <c:v>91.605469999999997</c:v>
                </c:pt>
                <c:pt idx="38">
                  <c:v>87.688980000000001</c:v>
                </c:pt>
                <c:pt idx="39">
                  <c:v>88.034559999999999</c:v>
                </c:pt>
                <c:pt idx="40">
                  <c:v>85.413970000000006</c:v>
                </c:pt>
                <c:pt idx="41">
                  <c:v>86.681070000000005</c:v>
                </c:pt>
                <c:pt idx="42">
                  <c:v>85.961119999999994</c:v>
                </c:pt>
                <c:pt idx="43">
                  <c:v>87.458600000000004</c:v>
                </c:pt>
                <c:pt idx="44">
                  <c:v>85.586749999999995</c:v>
                </c:pt>
                <c:pt idx="45">
                  <c:v>88.95608</c:v>
                </c:pt>
                <c:pt idx="46">
                  <c:v>85.586749999999995</c:v>
                </c:pt>
                <c:pt idx="47">
                  <c:v>86.105109999999996</c:v>
                </c:pt>
                <c:pt idx="48">
                  <c:v>91.029520000000005</c:v>
                </c:pt>
                <c:pt idx="49">
                  <c:v>94.917209999999997</c:v>
                </c:pt>
                <c:pt idx="50">
                  <c:v>95.925129999999996</c:v>
                </c:pt>
                <c:pt idx="51">
                  <c:v>94.629230000000007</c:v>
                </c:pt>
                <c:pt idx="52">
                  <c:v>96.645070000000004</c:v>
                </c:pt>
                <c:pt idx="53">
                  <c:v>97.422610000000006</c:v>
                </c:pt>
                <c:pt idx="54">
                  <c:v>93.56371</c:v>
                </c:pt>
                <c:pt idx="55">
                  <c:v>96.472279999999998</c:v>
                </c:pt>
                <c:pt idx="56">
                  <c:v>101.16630000000001</c:v>
                </c:pt>
                <c:pt idx="57">
                  <c:v>98.516919999999999</c:v>
                </c:pt>
                <c:pt idx="58">
                  <c:v>96.213099999999997</c:v>
                </c:pt>
                <c:pt idx="59">
                  <c:v>98.632109999999997</c:v>
                </c:pt>
                <c:pt idx="60">
                  <c:v>90.48236</c:v>
                </c:pt>
                <c:pt idx="61">
                  <c:v>83.657309999999995</c:v>
                </c:pt>
                <c:pt idx="62">
                  <c:v>89.733620000000002</c:v>
                </c:pt>
                <c:pt idx="63">
                  <c:v>99.352050000000006</c:v>
                </c:pt>
                <c:pt idx="64">
                  <c:v>93.131749999999997</c:v>
                </c:pt>
                <c:pt idx="65">
                  <c:v>92.670990000000003</c:v>
                </c:pt>
                <c:pt idx="66">
                  <c:v>96.097909999999999</c:v>
                </c:pt>
                <c:pt idx="67">
                  <c:v>101.5407</c:v>
                </c:pt>
                <c:pt idx="68">
                  <c:v>92.642189999999999</c:v>
                </c:pt>
                <c:pt idx="69">
                  <c:v>92.843770000000006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40-4F3A-8032-0173741ECA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6633128"/>
        <c:axId val="606634112"/>
      </c:lineChart>
      <c:catAx>
        <c:axId val="415684336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0"/>
        <c:majorTickMark val="out"/>
        <c:minorTickMark val="none"/>
        <c:tickLblPos val="none"/>
        <c:crossAx val="415684728"/>
        <c:crossesAt val="82"/>
        <c:auto val="0"/>
        <c:lblAlgn val="ctr"/>
        <c:lblOffset val="100"/>
        <c:tickMarkSkip val="4"/>
        <c:noMultiLvlLbl val="0"/>
      </c:catAx>
      <c:valAx>
        <c:axId val="415684728"/>
        <c:scaling>
          <c:orientation val="minMax"/>
          <c:max val="112"/>
          <c:min val="94"/>
        </c:scaling>
        <c:delete val="0"/>
        <c:axPos val="l"/>
        <c:majorGridlines>
          <c:spPr>
            <a:ln w="3175">
              <a:noFill/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47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00" baseline="0"/>
            </a:pPr>
            <a:endParaRPr lang="fi-FI"/>
          </a:p>
        </c:txPr>
        <c:crossAx val="415684336"/>
        <c:crossesAt val="1"/>
        <c:crossBetween val="between"/>
        <c:majorUnit val="2"/>
        <c:minorUnit val="1"/>
      </c:valAx>
      <c:valAx>
        <c:axId val="606634112"/>
        <c:scaling>
          <c:orientation val="minMax"/>
          <c:max val="160"/>
          <c:min val="75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fi-FI"/>
          </a:p>
        </c:txPr>
        <c:crossAx val="606633128"/>
        <c:crosses val="max"/>
        <c:crossBetween val="between"/>
        <c:majorUnit val="5"/>
      </c:valAx>
      <c:catAx>
        <c:axId val="606633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0663411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5662607164089211"/>
          <c:y val="0.11121349887136103"/>
          <c:w val="0.14337392835910789"/>
          <c:h val="0.78505885300246425"/>
        </c:manualLayout>
      </c:layout>
      <c:overlay val="0"/>
      <c:spPr>
        <a:solidFill>
          <a:schemeClr val="bg1"/>
        </a:solidFill>
        <a:ln w="27765">
          <a:noFill/>
        </a:ln>
      </c:spPr>
      <c:txPr>
        <a:bodyPr/>
        <a:lstStyle/>
        <a:p>
          <a:pPr>
            <a:defRPr sz="900" baseline="0"/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 b="0" i="0" u="none" strike="noStrike" baseline="0">
          <a:solidFill>
            <a:schemeClr val="tx2"/>
          </a:solidFill>
          <a:latin typeface="Verdana" panose="020B0604030504040204" pitchFamily="34" charset="0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806469689117126E-2"/>
          <c:y val="3.5328973864015109E-2"/>
          <c:w val="0.77446709626676902"/>
          <c:h val="0.86402754792314485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Saksa</c:v>
                </c:pt>
              </c:strCache>
            </c:strRef>
          </c:tx>
          <c:spPr>
            <a:ln w="28575">
              <a:solidFill>
                <a:schemeClr val="accent5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Taul1!$B$2:$B$93</c:f>
              <c:numCache>
                <c:formatCode>General</c:formatCode>
                <c:ptCount val="92"/>
                <c:pt idx="0">
                  <c:v>99.4</c:v>
                </c:pt>
                <c:pt idx="1">
                  <c:v>99.8</c:v>
                </c:pt>
                <c:pt idx="2">
                  <c:v>100.3</c:v>
                </c:pt>
                <c:pt idx="3">
                  <c:v>100.4</c:v>
                </c:pt>
                <c:pt idx="4">
                  <c:v>100.5</c:v>
                </c:pt>
                <c:pt idx="5">
                  <c:v>100.5</c:v>
                </c:pt>
                <c:pt idx="6">
                  <c:v>100</c:v>
                </c:pt>
                <c:pt idx="7">
                  <c:v>99.6</c:v>
                </c:pt>
                <c:pt idx="8">
                  <c:v>99.1</c:v>
                </c:pt>
                <c:pt idx="9">
                  <c:v>98.5</c:v>
                </c:pt>
                <c:pt idx="10">
                  <c:v>97.6</c:v>
                </c:pt>
                <c:pt idx="11">
                  <c:v>96.8</c:v>
                </c:pt>
                <c:pt idx="12">
                  <c:v>96.4</c:v>
                </c:pt>
                <c:pt idx="13">
                  <c:v>95.6</c:v>
                </c:pt>
                <c:pt idx="14">
                  <c:v>95.1</c:v>
                </c:pt>
                <c:pt idx="15">
                  <c:v>94.8</c:v>
                </c:pt>
                <c:pt idx="16">
                  <c:v>94.2</c:v>
                </c:pt>
                <c:pt idx="17">
                  <c:v>94.2</c:v>
                </c:pt>
                <c:pt idx="18">
                  <c:v>93.9</c:v>
                </c:pt>
                <c:pt idx="19">
                  <c:v>93.6</c:v>
                </c:pt>
                <c:pt idx="20">
                  <c:v>92.831999999999994</c:v>
                </c:pt>
                <c:pt idx="21">
                  <c:v>92.474000000000004</c:v>
                </c:pt>
                <c:pt idx="22">
                  <c:v>92.218999999999994</c:v>
                </c:pt>
                <c:pt idx="23">
                  <c:v>92.040999999999997</c:v>
                </c:pt>
                <c:pt idx="24">
                  <c:v>91.096999999999994</c:v>
                </c:pt>
                <c:pt idx="25">
                  <c:v>91.25</c:v>
                </c:pt>
                <c:pt idx="26">
                  <c:v>91.569000000000003</c:v>
                </c:pt>
                <c:pt idx="27">
                  <c:v>91.606999999999999</c:v>
                </c:pt>
                <c:pt idx="28">
                  <c:v>91.99</c:v>
                </c:pt>
                <c:pt idx="29">
                  <c:v>92.423000000000002</c:v>
                </c:pt>
                <c:pt idx="30">
                  <c:v>93.162999999999997</c:v>
                </c:pt>
                <c:pt idx="31">
                  <c:v>93.507999999999996</c:v>
                </c:pt>
                <c:pt idx="32">
                  <c:v>94.718999999999994</c:v>
                </c:pt>
                <c:pt idx="33">
                  <c:v>95.076999999999998</c:v>
                </c:pt>
                <c:pt idx="34">
                  <c:v>95.281000000000006</c:v>
                </c:pt>
                <c:pt idx="35">
                  <c:v>95.356999999999999</c:v>
                </c:pt>
                <c:pt idx="36">
                  <c:v>94.515000000000001</c:v>
                </c:pt>
                <c:pt idx="37">
                  <c:v>93.265000000000001</c:v>
                </c:pt>
                <c:pt idx="38">
                  <c:v>92.015000000000001</c:v>
                </c:pt>
                <c:pt idx="39">
                  <c:v>91.466999999999999</c:v>
                </c:pt>
                <c:pt idx="40">
                  <c:v>90.841999999999999</c:v>
                </c:pt>
                <c:pt idx="41">
                  <c:v>90.944000000000003</c:v>
                </c:pt>
                <c:pt idx="42">
                  <c:v>91.11</c:v>
                </c:pt>
                <c:pt idx="43">
                  <c:v>91.466999999999999</c:v>
                </c:pt>
                <c:pt idx="44">
                  <c:v>92.003</c:v>
                </c:pt>
                <c:pt idx="45">
                  <c:v>92.665999999999997</c:v>
                </c:pt>
                <c:pt idx="46">
                  <c:v>93.316000000000003</c:v>
                </c:pt>
                <c:pt idx="47">
                  <c:v>93.801000000000002</c:v>
                </c:pt>
                <c:pt idx="48">
                  <c:v>94.171000000000006</c:v>
                </c:pt>
                <c:pt idx="49">
                  <c:v>94.400999999999996</c:v>
                </c:pt>
                <c:pt idx="50">
                  <c:v>94.731999999999999</c:v>
                </c:pt>
                <c:pt idx="51">
                  <c:v>94.820999999999998</c:v>
                </c:pt>
                <c:pt idx="52">
                  <c:v>94.986999999999995</c:v>
                </c:pt>
                <c:pt idx="53">
                  <c:v>94.86</c:v>
                </c:pt>
                <c:pt idx="54">
                  <c:v>94.757999999999996</c:v>
                </c:pt>
                <c:pt idx="55">
                  <c:v>94.796000000000006</c:v>
                </c:pt>
                <c:pt idx="56">
                  <c:v>95</c:v>
                </c:pt>
                <c:pt idx="57">
                  <c:v>95.356999999999999</c:v>
                </c:pt>
                <c:pt idx="58">
                  <c:v>95.561000000000007</c:v>
                </c:pt>
                <c:pt idx="59">
                  <c:v>95.713999999999999</c:v>
                </c:pt>
                <c:pt idx="60">
                  <c:v>95.611999999999995</c:v>
                </c:pt>
                <c:pt idx="61">
                  <c:v>95.676000000000002</c:v>
                </c:pt>
                <c:pt idx="62">
                  <c:v>95.804000000000002</c:v>
                </c:pt>
                <c:pt idx="63">
                  <c:v>95.930999999999997</c:v>
                </c:pt>
                <c:pt idx="64">
                  <c:v>95.981999999999999</c:v>
                </c:pt>
                <c:pt idx="65">
                  <c:v>96.033000000000001</c:v>
                </c:pt>
                <c:pt idx="66">
                  <c:v>96.070999999999998</c:v>
                </c:pt>
                <c:pt idx="67">
                  <c:v>96.198999999999998</c:v>
                </c:pt>
                <c:pt idx="68">
                  <c:v>96.429000000000002</c:v>
                </c:pt>
                <c:pt idx="69">
                  <c:v>96.709000000000003</c:v>
                </c:pt>
                <c:pt idx="70">
                  <c:v>96.963999999999999</c:v>
                </c:pt>
                <c:pt idx="71">
                  <c:v>97.27</c:v>
                </c:pt>
                <c:pt idx="72">
                  <c:v>97.894999999999996</c:v>
                </c:pt>
                <c:pt idx="73">
                  <c:v>98.253</c:v>
                </c:pt>
                <c:pt idx="74">
                  <c:v>98.647999999999996</c:v>
                </c:pt>
                <c:pt idx="75">
                  <c:v>99</c:v>
                </c:pt>
                <c:pt idx="76">
                  <c:v>99.2</c:v>
                </c:pt>
                <c:pt idx="77">
                  <c:v>99.27</c:v>
                </c:pt>
                <c:pt idx="78">
                  <c:v>98.99</c:v>
                </c:pt>
                <c:pt idx="79">
                  <c:v>98.62</c:v>
                </c:pt>
                <c:pt idx="80">
                  <c:v>98.01</c:v>
                </c:pt>
                <c:pt idx="81">
                  <c:v>97.03</c:v>
                </c:pt>
                <c:pt idx="82">
                  <c:v>95.85</c:v>
                </c:pt>
                <c:pt idx="83">
                  <c:v>95.55</c:v>
                </c:pt>
                <c:pt idx="84">
                  <c:v>95.45</c:v>
                </c:pt>
                <c:pt idx="85">
                  <c:v>95.46</c:v>
                </c:pt>
                <c:pt idx="86">
                  <c:v>95.19</c:v>
                </c:pt>
                <c:pt idx="87">
                  <c:v>95.4</c:v>
                </c:pt>
                <c:pt idx="88">
                  <c:v>95.61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F48E-45BB-9E10-6328D2A0520E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Itävalta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Taul1!$C$2:$C$93</c:f>
              <c:numCache>
                <c:formatCode>General</c:formatCode>
                <c:ptCount val="92"/>
                <c:pt idx="0">
                  <c:v>99.9</c:v>
                </c:pt>
                <c:pt idx="1">
                  <c:v>100</c:v>
                </c:pt>
                <c:pt idx="2">
                  <c:v>100</c:v>
                </c:pt>
                <c:pt idx="3">
                  <c:v>100.1</c:v>
                </c:pt>
                <c:pt idx="4">
                  <c:v>100.6</c:v>
                </c:pt>
                <c:pt idx="5">
                  <c:v>100.4</c:v>
                </c:pt>
                <c:pt idx="6">
                  <c:v>100</c:v>
                </c:pt>
                <c:pt idx="7">
                  <c:v>99.5</c:v>
                </c:pt>
                <c:pt idx="8">
                  <c:v>98.4</c:v>
                </c:pt>
                <c:pt idx="9">
                  <c:v>97.9</c:v>
                </c:pt>
                <c:pt idx="10">
                  <c:v>97.6</c:v>
                </c:pt>
                <c:pt idx="11">
                  <c:v>97.3</c:v>
                </c:pt>
                <c:pt idx="12">
                  <c:v>97.8</c:v>
                </c:pt>
                <c:pt idx="13">
                  <c:v>97.5</c:v>
                </c:pt>
                <c:pt idx="14">
                  <c:v>97.3</c:v>
                </c:pt>
                <c:pt idx="15">
                  <c:v>97.1</c:v>
                </c:pt>
                <c:pt idx="16">
                  <c:v>96.2</c:v>
                </c:pt>
                <c:pt idx="17">
                  <c:v>96.1</c:v>
                </c:pt>
                <c:pt idx="18">
                  <c:v>96.1</c:v>
                </c:pt>
                <c:pt idx="19">
                  <c:v>95.9</c:v>
                </c:pt>
                <c:pt idx="20">
                  <c:v>95.611000000000004</c:v>
                </c:pt>
                <c:pt idx="21">
                  <c:v>95.346999999999994</c:v>
                </c:pt>
                <c:pt idx="22">
                  <c:v>95.094999999999999</c:v>
                </c:pt>
                <c:pt idx="23">
                  <c:v>95.094999999999999</c:v>
                </c:pt>
                <c:pt idx="24">
                  <c:v>94.787999999999997</c:v>
                </c:pt>
                <c:pt idx="25">
                  <c:v>95.138000000000005</c:v>
                </c:pt>
                <c:pt idx="26">
                  <c:v>95.545000000000002</c:v>
                </c:pt>
                <c:pt idx="27">
                  <c:v>96.006</c:v>
                </c:pt>
                <c:pt idx="28">
                  <c:v>97.021000000000001</c:v>
                </c:pt>
                <c:pt idx="29">
                  <c:v>97.225999999999999</c:v>
                </c:pt>
                <c:pt idx="30">
                  <c:v>97.786000000000001</c:v>
                </c:pt>
                <c:pt idx="31">
                  <c:v>98.525000000000006</c:v>
                </c:pt>
                <c:pt idx="32">
                  <c:v>98.507999999999996</c:v>
                </c:pt>
                <c:pt idx="33">
                  <c:v>98.54</c:v>
                </c:pt>
                <c:pt idx="34">
                  <c:v>98.542000000000002</c:v>
                </c:pt>
                <c:pt idx="35">
                  <c:v>97.858000000000004</c:v>
                </c:pt>
                <c:pt idx="36">
                  <c:v>97.796999999999997</c:v>
                </c:pt>
                <c:pt idx="37">
                  <c:v>95.284000000000006</c:v>
                </c:pt>
                <c:pt idx="38">
                  <c:v>93.091999999999999</c:v>
                </c:pt>
                <c:pt idx="39">
                  <c:v>93.034000000000006</c:v>
                </c:pt>
                <c:pt idx="40">
                  <c:v>92.852999999999994</c:v>
                </c:pt>
                <c:pt idx="41">
                  <c:v>93.111000000000004</c:v>
                </c:pt>
                <c:pt idx="42">
                  <c:v>93.558999999999997</c:v>
                </c:pt>
                <c:pt idx="43">
                  <c:v>94.081000000000003</c:v>
                </c:pt>
                <c:pt idx="44">
                  <c:v>94.179000000000002</c:v>
                </c:pt>
                <c:pt idx="45">
                  <c:v>94.474000000000004</c:v>
                </c:pt>
                <c:pt idx="46">
                  <c:v>94.965000000000003</c:v>
                </c:pt>
                <c:pt idx="47">
                  <c:v>95.408000000000001</c:v>
                </c:pt>
                <c:pt idx="48">
                  <c:v>95.632000000000005</c:v>
                </c:pt>
                <c:pt idx="49">
                  <c:v>95.667000000000002</c:v>
                </c:pt>
                <c:pt idx="50">
                  <c:v>95.777000000000001</c:v>
                </c:pt>
                <c:pt idx="51">
                  <c:v>95.68</c:v>
                </c:pt>
                <c:pt idx="52">
                  <c:v>95.590999999999994</c:v>
                </c:pt>
                <c:pt idx="53">
                  <c:v>95.587999999999994</c:v>
                </c:pt>
                <c:pt idx="54">
                  <c:v>95.391000000000005</c:v>
                </c:pt>
                <c:pt idx="55">
                  <c:v>95.234999999999999</c:v>
                </c:pt>
                <c:pt idx="56">
                  <c:v>95.414000000000001</c:v>
                </c:pt>
                <c:pt idx="57">
                  <c:v>95.387</c:v>
                </c:pt>
                <c:pt idx="58">
                  <c:v>95.278000000000006</c:v>
                </c:pt>
                <c:pt idx="59">
                  <c:v>95.474000000000004</c:v>
                </c:pt>
                <c:pt idx="60">
                  <c:v>95.376999999999995</c:v>
                </c:pt>
                <c:pt idx="61">
                  <c:v>95.733000000000004</c:v>
                </c:pt>
                <c:pt idx="62">
                  <c:v>96.07</c:v>
                </c:pt>
                <c:pt idx="63">
                  <c:v>96.222999999999999</c:v>
                </c:pt>
                <c:pt idx="64">
                  <c:v>96.031000000000006</c:v>
                </c:pt>
                <c:pt idx="65">
                  <c:v>96.203000000000003</c:v>
                </c:pt>
                <c:pt idx="66">
                  <c:v>96.414000000000001</c:v>
                </c:pt>
                <c:pt idx="67">
                  <c:v>96.683999999999997</c:v>
                </c:pt>
                <c:pt idx="68">
                  <c:v>96.790999999999997</c:v>
                </c:pt>
                <c:pt idx="69">
                  <c:v>97.221000000000004</c:v>
                </c:pt>
                <c:pt idx="70">
                  <c:v>97.710999999999999</c:v>
                </c:pt>
                <c:pt idx="71">
                  <c:v>98.406000000000006</c:v>
                </c:pt>
                <c:pt idx="72">
                  <c:v>99.384</c:v>
                </c:pt>
                <c:pt idx="73">
                  <c:v>99.870999999999995</c:v>
                </c:pt>
                <c:pt idx="74">
                  <c:v>100.399</c:v>
                </c:pt>
                <c:pt idx="75">
                  <c:v>100.7</c:v>
                </c:pt>
                <c:pt idx="76">
                  <c:v>101.3</c:v>
                </c:pt>
                <c:pt idx="77">
                  <c:v>101.4</c:v>
                </c:pt>
                <c:pt idx="78">
                  <c:v>101.28</c:v>
                </c:pt>
                <c:pt idx="79">
                  <c:v>101.35</c:v>
                </c:pt>
                <c:pt idx="80">
                  <c:v>101.53</c:v>
                </c:pt>
                <c:pt idx="81">
                  <c:v>99.46</c:v>
                </c:pt>
                <c:pt idx="82">
                  <c:v>99.64</c:v>
                </c:pt>
                <c:pt idx="83">
                  <c:v>99.95</c:v>
                </c:pt>
                <c:pt idx="84">
                  <c:v>100.09</c:v>
                </c:pt>
                <c:pt idx="85">
                  <c:v>100.35</c:v>
                </c:pt>
                <c:pt idx="86">
                  <c:v>100.77</c:v>
                </c:pt>
                <c:pt idx="87">
                  <c:v>101.37</c:v>
                </c:pt>
                <c:pt idx="88">
                  <c:v>102.35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F48E-45BB-9E10-6328D2A0520E}"/>
            </c:ext>
          </c:extLst>
        </c:ser>
        <c:ser>
          <c:idx val="3"/>
          <c:order val="2"/>
          <c:tx>
            <c:strRef>
              <c:f>Taul1!$D$1</c:f>
              <c:strCache>
                <c:ptCount val="1"/>
                <c:pt idx="0">
                  <c:v>Alankomaat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Taul1!$D$2:$D$93</c:f>
              <c:numCache>
                <c:formatCode>General</c:formatCode>
                <c:ptCount val="92"/>
                <c:pt idx="0">
                  <c:v>99.7</c:v>
                </c:pt>
                <c:pt idx="1">
                  <c:v>100</c:v>
                </c:pt>
                <c:pt idx="2">
                  <c:v>100.1</c:v>
                </c:pt>
                <c:pt idx="3">
                  <c:v>100.2</c:v>
                </c:pt>
                <c:pt idx="4">
                  <c:v>100.2</c:v>
                </c:pt>
                <c:pt idx="5">
                  <c:v>100.1</c:v>
                </c:pt>
                <c:pt idx="6">
                  <c:v>99.8</c:v>
                </c:pt>
                <c:pt idx="7">
                  <c:v>99</c:v>
                </c:pt>
                <c:pt idx="8">
                  <c:v>98.5</c:v>
                </c:pt>
                <c:pt idx="9">
                  <c:v>97.8</c:v>
                </c:pt>
                <c:pt idx="10">
                  <c:v>97.1</c:v>
                </c:pt>
                <c:pt idx="11">
                  <c:v>96.5</c:v>
                </c:pt>
                <c:pt idx="12">
                  <c:v>95.4</c:v>
                </c:pt>
                <c:pt idx="13">
                  <c:v>94.6</c:v>
                </c:pt>
                <c:pt idx="14">
                  <c:v>93.8</c:v>
                </c:pt>
                <c:pt idx="15">
                  <c:v>93.2</c:v>
                </c:pt>
                <c:pt idx="16">
                  <c:v>92.3</c:v>
                </c:pt>
                <c:pt idx="17">
                  <c:v>91.7</c:v>
                </c:pt>
                <c:pt idx="18">
                  <c:v>91</c:v>
                </c:pt>
                <c:pt idx="19">
                  <c:v>90.5</c:v>
                </c:pt>
                <c:pt idx="20">
                  <c:v>90.138000000000005</c:v>
                </c:pt>
                <c:pt idx="21">
                  <c:v>89.713999999999999</c:v>
                </c:pt>
                <c:pt idx="22">
                  <c:v>89.29</c:v>
                </c:pt>
                <c:pt idx="23">
                  <c:v>88.864999999999995</c:v>
                </c:pt>
                <c:pt idx="24">
                  <c:v>89.501999999999995</c:v>
                </c:pt>
                <c:pt idx="25">
                  <c:v>88.971000000000004</c:v>
                </c:pt>
                <c:pt idx="26">
                  <c:v>88.653000000000006</c:v>
                </c:pt>
                <c:pt idx="27">
                  <c:v>88.653000000000006</c:v>
                </c:pt>
                <c:pt idx="28">
                  <c:v>88.653000000000006</c:v>
                </c:pt>
                <c:pt idx="29">
                  <c:v>88.864999999999995</c:v>
                </c:pt>
                <c:pt idx="30">
                  <c:v>88.971000000000004</c:v>
                </c:pt>
                <c:pt idx="31">
                  <c:v>88.864999999999995</c:v>
                </c:pt>
                <c:pt idx="32">
                  <c:v>89.29</c:v>
                </c:pt>
                <c:pt idx="33">
                  <c:v>89.183000000000007</c:v>
                </c:pt>
                <c:pt idx="34">
                  <c:v>89.396000000000001</c:v>
                </c:pt>
                <c:pt idx="35">
                  <c:v>88.971000000000004</c:v>
                </c:pt>
                <c:pt idx="36">
                  <c:v>88.334999999999994</c:v>
                </c:pt>
                <c:pt idx="37">
                  <c:v>87.063000000000002</c:v>
                </c:pt>
                <c:pt idx="38">
                  <c:v>86.001999999999995</c:v>
                </c:pt>
                <c:pt idx="39">
                  <c:v>85.153999999999996</c:v>
                </c:pt>
                <c:pt idx="40">
                  <c:v>84.835999999999999</c:v>
                </c:pt>
                <c:pt idx="41">
                  <c:v>84.411000000000001</c:v>
                </c:pt>
                <c:pt idx="42">
                  <c:v>83.881</c:v>
                </c:pt>
                <c:pt idx="43">
                  <c:v>83.456999999999994</c:v>
                </c:pt>
                <c:pt idx="44">
                  <c:v>83.350999999999999</c:v>
                </c:pt>
                <c:pt idx="45">
                  <c:v>83.245000000000005</c:v>
                </c:pt>
                <c:pt idx="46">
                  <c:v>83.350999999999999</c:v>
                </c:pt>
                <c:pt idx="47">
                  <c:v>83.456999999999994</c:v>
                </c:pt>
                <c:pt idx="48">
                  <c:v>83.138999999999996</c:v>
                </c:pt>
                <c:pt idx="49">
                  <c:v>82.715000000000003</c:v>
                </c:pt>
                <c:pt idx="50">
                  <c:v>82.185000000000002</c:v>
                </c:pt>
                <c:pt idx="51">
                  <c:v>81.866</c:v>
                </c:pt>
                <c:pt idx="52">
                  <c:v>81.335999999999999</c:v>
                </c:pt>
                <c:pt idx="53">
                  <c:v>81.123999999999995</c:v>
                </c:pt>
                <c:pt idx="54">
                  <c:v>80.912000000000006</c:v>
                </c:pt>
                <c:pt idx="55">
                  <c:v>80.593999999999994</c:v>
                </c:pt>
                <c:pt idx="56">
                  <c:v>80.488</c:v>
                </c:pt>
                <c:pt idx="57">
                  <c:v>80.382000000000005</c:v>
                </c:pt>
                <c:pt idx="58">
                  <c:v>80.488</c:v>
                </c:pt>
                <c:pt idx="59">
                  <c:v>80.488</c:v>
                </c:pt>
                <c:pt idx="60">
                  <c:v>80.593999999999994</c:v>
                </c:pt>
                <c:pt idx="61">
                  <c:v>80.7</c:v>
                </c:pt>
                <c:pt idx="62">
                  <c:v>80.7</c:v>
                </c:pt>
                <c:pt idx="63">
                  <c:v>80.593999999999994</c:v>
                </c:pt>
                <c:pt idx="64">
                  <c:v>80.805999999999997</c:v>
                </c:pt>
                <c:pt idx="65">
                  <c:v>80.805999999999997</c:v>
                </c:pt>
                <c:pt idx="66">
                  <c:v>80.912000000000006</c:v>
                </c:pt>
                <c:pt idx="67">
                  <c:v>81.23</c:v>
                </c:pt>
                <c:pt idx="68">
                  <c:v>81.335999999999999</c:v>
                </c:pt>
                <c:pt idx="69">
                  <c:v>81.548000000000002</c:v>
                </c:pt>
                <c:pt idx="70">
                  <c:v>81.866</c:v>
                </c:pt>
                <c:pt idx="71">
                  <c:v>82.078000000000003</c:v>
                </c:pt>
                <c:pt idx="72">
                  <c:v>82.503</c:v>
                </c:pt>
                <c:pt idx="73">
                  <c:v>83.033000000000001</c:v>
                </c:pt>
                <c:pt idx="74">
                  <c:v>83.563000000000002</c:v>
                </c:pt>
                <c:pt idx="75">
                  <c:v>84.1</c:v>
                </c:pt>
                <c:pt idx="76">
                  <c:v>84.8</c:v>
                </c:pt>
                <c:pt idx="77">
                  <c:v>84.94</c:v>
                </c:pt>
                <c:pt idx="78">
                  <c:v>84.84</c:v>
                </c:pt>
                <c:pt idx="79">
                  <c:v>85.05</c:v>
                </c:pt>
                <c:pt idx="80">
                  <c:v>85.05</c:v>
                </c:pt>
                <c:pt idx="81">
                  <c:v>84.31</c:v>
                </c:pt>
                <c:pt idx="82">
                  <c:v>84.41</c:v>
                </c:pt>
                <c:pt idx="83">
                  <c:v>84.09</c:v>
                </c:pt>
                <c:pt idx="84">
                  <c:v>83.88</c:v>
                </c:pt>
                <c:pt idx="85">
                  <c:v>83.99</c:v>
                </c:pt>
                <c:pt idx="86">
                  <c:v>84.2</c:v>
                </c:pt>
                <c:pt idx="87">
                  <c:v>84.73</c:v>
                </c:pt>
                <c:pt idx="88">
                  <c:v>85.05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F48E-45BB-9E10-6328D2A0520E}"/>
            </c:ext>
          </c:extLst>
        </c:ser>
        <c:ser>
          <c:idx val="4"/>
          <c:order val="3"/>
          <c:tx>
            <c:strRef>
              <c:f>Taul1!$E$1</c:f>
              <c:strCache>
                <c:ptCount val="1"/>
                <c:pt idx="0">
                  <c:v>EU-maat</c:v>
                </c:pt>
              </c:strCache>
            </c:strRef>
          </c:tx>
          <c:spPr>
            <a:ln w="28575">
              <a:solidFill>
                <a:srgbClr val="FFC000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Taul1!$E$2:$E$93</c:f>
              <c:numCache>
                <c:formatCode>General</c:formatCode>
                <c:ptCount val="92"/>
                <c:pt idx="0">
                  <c:v>99.8</c:v>
                </c:pt>
                <c:pt idx="1">
                  <c:v>99.8</c:v>
                </c:pt>
                <c:pt idx="2">
                  <c:v>100.1</c:v>
                </c:pt>
                <c:pt idx="3">
                  <c:v>100.3</c:v>
                </c:pt>
                <c:pt idx="4">
                  <c:v>100.4</c:v>
                </c:pt>
                <c:pt idx="5">
                  <c:v>100.1</c:v>
                </c:pt>
                <c:pt idx="6">
                  <c:v>99.5</c:v>
                </c:pt>
                <c:pt idx="7">
                  <c:v>99.1</c:v>
                </c:pt>
                <c:pt idx="8">
                  <c:v>98.9</c:v>
                </c:pt>
                <c:pt idx="9">
                  <c:v>98.6</c:v>
                </c:pt>
                <c:pt idx="10">
                  <c:v>97.8</c:v>
                </c:pt>
                <c:pt idx="11">
                  <c:v>97.8</c:v>
                </c:pt>
                <c:pt idx="12">
                  <c:v>97.4</c:v>
                </c:pt>
                <c:pt idx="13">
                  <c:v>96.9</c:v>
                </c:pt>
                <c:pt idx="14">
                  <c:v>96.7</c:v>
                </c:pt>
                <c:pt idx="15">
                  <c:v>96.3</c:v>
                </c:pt>
                <c:pt idx="16">
                  <c:v>95</c:v>
                </c:pt>
                <c:pt idx="17">
                  <c:v>95.5</c:v>
                </c:pt>
                <c:pt idx="18">
                  <c:v>95.4</c:v>
                </c:pt>
                <c:pt idx="19">
                  <c:v>95.2</c:v>
                </c:pt>
                <c:pt idx="20">
                  <c:v>94.801500000000004</c:v>
                </c:pt>
                <c:pt idx="21">
                  <c:v>94.810730000000007</c:v>
                </c:pt>
                <c:pt idx="22">
                  <c:v>93.970110000000005</c:v>
                </c:pt>
                <c:pt idx="23">
                  <c:v>94.141360000000006</c:v>
                </c:pt>
                <c:pt idx="24">
                  <c:v>94.161029999999997</c:v>
                </c:pt>
                <c:pt idx="25">
                  <c:v>94.659270000000006</c:v>
                </c:pt>
                <c:pt idx="26">
                  <c:v>94.629890000000003</c:v>
                </c:pt>
                <c:pt idx="27">
                  <c:v>94.432100000000005</c:v>
                </c:pt>
                <c:pt idx="28">
                  <c:v>95.267430000000004</c:v>
                </c:pt>
                <c:pt idx="29">
                  <c:v>95.444289999999995</c:v>
                </c:pt>
                <c:pt idx="30">
                  <c:v>95.288319999999999</c:v>
                </c:pt>
                <c:pt idx="31">
                  <c:v>95.375500000000002</c:v>
                </c:pt>
                <c:pt idx="32">
                  <c:v>96.334310000000002</c:v>
                </c:pt>
                <c:pt idx="33">
                  <c:v>96.313749999999999</c:v>
                </c:pt>
                <c:pt idx="34">
                  <c:v>95.945089999999993</c:v>
                </c:pt>
                <c:pt idx="35">
                  <c:v>94.757050000000007</c:v>
                </c:pt>
                <c:pt idx="36">
                  <c:v>92.554040000000001</c:v>
                </c:pt>
                <c:pt idx="37">
                  <c:v>90.317179999999993</c:v>
                </c:pt>
                <c:pt idx="38">
                  <c:v>88.563500000000005</c:v>
                </c:pt>
                <c:pt idx="39">
                  <c:v>87.625110000000006</c:v>
                </c:pt>
                <c:pt idx="40">
                  <c:v>86.529030000000006</c:v>
                </c:pt>
                <c:pt idx="41">
                  <c:v>86.263189999999994</c:v>
                </c:pt>
                <c:pt idx="42">
                  <c:v>85.839519999999993</c:v>
                </c:pt>
                <c:pt idx="43">
                  <c:v>85.990629999999996</c:v>
                </c:pt>
                <c:pt idx="44">
                  <c:v>86.441199999999995</c:v>
                </c:pt>
                <c:pt idx="45">
                  <c:v>86.510919999999999</c:v>
                </c:pt>
                <c:pt idx="46">
                  <c:v>86.437100000000001</c:v>
                </c:pt>
                <c:pt idx="47">
                  <c:v>86.33372</c:v>
                </c:pt>
                <c:pt idx="48">
                  <c:v>86.268299999999996</c:v>
                </c:pt>
                <c:pt idx="49">
                  <c:v>85.944230000000005</c:v>
                </c:pt>
                <c:pt idx="50">
                  <c:v>85.629840000000002</c:v>
                </c:pt>
                <c:pt idx="51">
                  <c:v>85.254509999999996</c:v>
                </c:pt>
                <c:pt idx="52">
                  <c:v>84.972949999999997</c:v>
                </c:pt>
                <c:pt idx="53">
                  <c:v>84.899240000000006</c:v>
                </c:pt>
                <c:pt idx="54">
                  <c:v>84.864580000000004</c:v>
                </c:pt>
                <c:pt idx="55">
                  <c:v>84.772289999999998</c:v>
                </c:pt>
                <c:pt idx="56">
                  <c:v>84.977789999999999</c:v>
                </c:pt>
                <c:pt idx="57">
                  <c:v>85.184229999999999</c:v>
                </c:pt>
                <c:pt idx="58">
                  <c:v>85.173429999999996</c:v>
                </c:pt>
                <c:pt idx="59">
                  <c:v>85.332620000000006</c:v>
                </c:pt>
                <c:pt idx="60">
                  <c:v>85.009879999999995</c:v>
                </c:pt>
                <c:pt idx="61">
                  <c:v>85.342820000000003</c:v>
                </c:pt>
                <c:pt idx="62">
                  <c:v>85.468500000000006</c:v>
                </c:pt>
                <c:pt idx="63">
                  <c:v>85.886240000000001</c:v>
                </c:pt>
                <c:pt idx="64">
                  <c:v>86.390050000000002</c:v>
                </c:pt>
                <c:pt idx="65">
                  <c:v>86.659610000000001</c:v>
                </c:pt>
                <c:pt idx="66">
                  <c:v>86.871420000000001</c:v>
                </c:pt>
                <c:pt idx="67">
                  <c:v>87.394810000000007</c:v>
                </c:pt>
                <c:pt idx="68">
                  <c:v>87.549689999999998</c:v>
                </c:pt>
                <c:pt idx="69">
                  <c:v>88.051109999999994</c:v>
                </c:pt>
                <c:pt idx="70">
                  <c:v>88.615859999999998</c:v>
                </c:pt>
                <c:pt idx="71">
                  <c:v>88.840199999999996</c:v>
                </c:pt>
                <c:pt idx="72">
                  <c:v>89.007850000000005</c:v>
                </c:pt>
                <c:pt idx="73">
                  <c:v>89.496759999999995</c:v>
                </c:pt>
                <c:pt idx="74">
                  <c:v>89.757649999999998</c:v>
                </c:pt>
                <c:pt idx="75">
                  <c:v>89.922259999999994</c:v>
                </c:pt>
                <c:pt idx="76">
                  <c:v>90.140090000000001</c:v>
                </c:pt>
                <c:pt idx="77">
                  <c:v>90.15</c:v>
                </c:pt>
                <c:pt idx="78">
                  <c:v>89.96</c:v>
                </c:pt>
                <c:pt idx="79">
                  <c:v>89.52</c:v>
                </c:pt>
                <c:pt idx="80">
                  <c:v>89.11</c:v>
                </c:pt>
                <c:pt idx="81">
                  <c:v>87.42</c:v>
                </c:pt>
                <c:pt idx="82">
                  <c:v>86.72</c:v>
                </c:pt>
                <c:pt idx="83">
                  <c:v>86.92</c:v>
                </c:pt>
                <c:pt idx="84">
                  <c:v>86.72</c:v>
                </c:pt>
                <c:pt idx="85">
                  <c:v>87.13</c:v>
                </c:pt>
                <c:pt idx="86">
                  <c:v>87.28</c:v>
                </c:pt>
                <c:pt idx="87">
                  <c:v>87.76</c:v>
                </c:pt>
                <c:pt idx="88">
                  <c:v>87.97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F48E-45BB-9E10-6328D2A0520E}"/>
            </c:ext>
          </c:extLst>
        </c:ser>
        <c:ser>
          <c:idx val="5"/>
          <c:order val="4"/>
          <c:tx>
            <c:strRef>
              <c:f>Taul1!$F$1</c:f>
              <c:strCache>
                <c:ptCount val="1"/>
                <c:pt idx="0">
                  <c:v>Ruotsi</c:v>
                </c:pt>
              </c:strCache>
            </c:strRef>
          </c:tx>
          <c:spPr>
            <a:ln w="28575">
              <a:solidFill>
                <a:schemeClr val="accent3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Taul1!$F$2:$F$93</c:f>
              <c:numCache>
                <c:formatCode>General</c:formatCode>
                <c:ptCount val="92"/>
                <c:pt idx="0">
                  <c:v>99.3</c:v>
                </c:pt>
                <c:pt idx="1">
                  <c:v>99.9</c:v>
                </c:pt>
                <c:pt idx="2">
                  <c:v>99.9</c:v>
                </c:pt>
                <c:pt idx="3">
                  <c:v>100.9</c:v>
                </c:pt>
                <c:pt idx="4">
                  <c:v>103.3</c:v>
                </c:pt>
                <c:pt idx="5">
                  <c:v>102.2</c:v>
                </c:pt>
                <c:pt idx="6">
                  <c:v>101.3</c:v>
                </c:pt>
                <c:pt idx="7">
                  <c:v>100.2</c:v>
                </c:pt>
                <c:pt idx="8">
                  <c:v>99.9</c:v>
                </c:pt>
                <c:pt idx="9">
                  <c:v>99.9</c:v>
                </c:pt>
                <c:pt idx="10">
                  <c:v>98.7</c:v>
                </c:pt>
                <c:pt idx="11">
                  <c:v>98.1</c:v>
                </c:pt>
                <c:pt idx="12">
                  <c:v>95.7</c:v>
                </c:pt>
                <c:pt idx="13">
                  <c:v>95.4</c:v>
                </c:pt>
                <c:pt idx="14">
                  <c:v>94.1</c:v>
                </c:pt>
                <c:pt idx="15">
                  <c:v>92.9</c:v>
                </c:pt>
                <c:pt idx="16">
                  <c:v>90.4</c:v>
                </c:pt>
                <c:pt idx="17">
                  <c:v>90.4</c:v>
                </c:pt>
                <c:pt idx="18">
                  <c:v>90.8</c:v>
                </c:pt>
                <c:pt idx="19">
                  <c:v>89.7</c:v>
                </c:pt>
                <c:pt idx="20">
                  <c:v>90.064999999999998</c:v>
                </c:pt>
                <c:pt idx="21">
                  <c:v>89.266999999999996</c:v>
                </c:pt>
                <c:pt idx="22">
                  <c:v>88.661000000000001</c:v>
                </c:pt>
                <c:pt idx="23">
                  <c:v>88.715999999999994</c:v>
                </c:pt>
                <c:pt idx="24">
                  <c:v>87.712000000000003</c:v>
                </c:pt>
                <c:pt idx="25">
                  <c:v>88.481999999999999</c:v>
                </c:pt>
                <c:pt idx="26">
                  <c:v>88.936000000000007</c:v>
                </c:pt>
                <c:pt idx="27">
                  <c:v>88.894999999999996</c:v>
                </c:pt>
                <c:pt idx="28">
                  <c:v>90.381</c:v>
                </c:pt>
                <c:pt idx="29">
                  <c:v>90.45</c:v>
                </c:pt>
                <c:pt idx="30">
                  <c:v>90.972999999999999</c:v>
                </c:pt>
                <c:pt idx="31">
                  <c:v>90.56</c:v>
                </c:pt>
                <c:pt idx="32">
                  <c:v>90.932000000000002</c:v>
                </c:pt>
                <c:pt idx="33">
                  <c:v>90.959000000000003</c:v>
                </c:pt>
                <c:pt idx="34">
                  <c:v>90.091999999999999</c:v>
                </c:pt>
                <c:pt idx="35">
                  <c:v>87.932000000000002</c:v>
                </c:pt>
                <c:pt idx="36">
                  <c:v>85.29</c:v>
                </c:pt>
                <c:pt idx="37">
                  <c:v>82.192999999999998</c:v>
                </c:pt>
                <c:pt idx="38">
                  <c:v>79.551000000000002</c:v>
                </c:pt>
                <c:pt idx="39">
                  <c:v>79.882000000000005</c:v>
                </c:pt>
                <c:pt idx="40">
                  <c:v>79.427999999999997</c:v>
                </c:pt>
                <c:pt idx="41">
                  <c:v>79.688999999999993</c:v>
                </c:pt>
                <c:pt idx="42">
                  <c:v>80.087999999999994</c:v>
                </c:pt>
                <c:pt idx="43">
                  <c:v>81.257999999999996</c:v>
                </c:pt>
                <c:pt idx="44">
                  <c:v>81.093000000000004</c:v>
                </c:pt>
                <c:pt idx="45">
                  <c:v>81.683999999999997</c:v>
                </c:pt>
                <c:pt idx="46">
                  <c:v>81.504999999999995</c:v>
                </c:pt>
                <c:pt idx="47">
                  <c:v>80.391000000000005</c:v>
                </c:pt>
                <c:pt idx="48">
                  <c:v>80.266999999999996</c:v>
                </c:pt>
                <c:pt idx="49">
                  <c:v>80.156999999999996</c:v>
                </c:pt>
                <c:pt idx="50">
                  <c:v>79.813000000000002</c:v>
                </c:pt>
                <c:pt idx="51">
                  <c:v>78.876999999999995</c:v>
                </c:pt>
                <c:pt idx="52">
                  <c:v>79.028000000000006</c:v>
                </c:pt>
                <c:pt idx="53">
                  <c:v>77.817999999999998</c:v>
                </c:pt>
                <c:pt idx="54">
                  <c:v>77.968999999999994</c:v>
                </c:pt>
                <c:pt idx="55">
                  <c:v>77.638999999999996</c:v>
                </c:pt>
                <c:pt idx="56">
                  <c:v>77.087999999999994</c:v>
                </c:pt>
                <c:pt idx="57">
                  <c:v>77.046999999999997</c:v>
                </c:pt>
                <c:pt idx="58">
                  <c:v>77.555999999999997</c:v>
                </c:pt>
                <c:pt idx="59">
                  <c:v>77.225999999999999</c:v>
                </c:pt>
                <c:pt idx="60">
                  <c:v>75.959999999999994</c:v>
                </c:pt>
                <c:pt idx="61">
                  <c:v>75.506</c:v>
                </c:pt>
                <c:pt idx="62">
                  <c:v>74.927999999999997</c:v>
                </c:pt>
                <c:pt idx="63">
                  <c:v>75.63</c:v>
                </c:pt>
                <c:pt idx="64">
                  <c:v>74.844999999999999</c:v>
                </c:pt>
                <c:pt idx="65">
                  <c:v>73.992000000000004</c:v>
                </c:pt>
                <c:pt idx="66">
                  <c:v>73.387</c:v>
                </c:pt>
                <c:pt idx="67">
                  <c:v>74.197999999999993</c:v>
                </c:pt>
                <c:pt idx="68">
                  <c:v>75.272000000000006</c:v>
                </c:pt>
                <c:pt idx="69">
                  <c:v>75.835999999999999</c:v>
                </c:pt>
                <c:pt idx="70">
                  <c:v>76.111000000000004</c:v>
                </c:pt>
                <c:pt idx="71">
                  <c:v>76.495999999999995</c:v>
                </c:pt>
                <c:pt idx="72">
                  <c:v>77.762</c:v>
                </c:pt>
                <c:pt idx="73">
                  <c:v>78.010000000000005</c:v>
                </c:pt>
                <c:pt idx="74">
                  <c:v>77.831000000000003</c:v>
                </c:pt>
                <c:pt idx="75">
                  <c:v>77.599999999999994</c:v>
                </c:pt>
                <c:pt idx="76">
                  <c:v>77.7</c:v>
                </c:pt>
                <c:pt idx="77">
                  <c:v>77.09</c:v>
                </c:pt>
                <c:pt idx="78">
                  <c:v>77.78</c:v>
                </c:pt>
                <c:pt idx="79">
                  <c:v>77.34</c:v>
                </c:pt>
                <c:pt idx="80">
                  <c:v>76.62</c:v>
                </c:pt>
                <c:pt idx="81">
                  <c:v>75.510000000000005</c:v>
                </c:pt>
                <c:pt idx="82">
                  <c:v>75.64</c:v>
                </c:pt>
                <c:pt idx="83">
                  <c:v>76.5</c:v>
                </c:pt>
                <c:pt idx="84">
                  <c:v>75.84</c:v>
                </c:pt>
                <c:pt idx="85">
                  <c:v>76.5</c:v>
                </c:pt>
                <c:pt idx="86">
                  <c:v>75.89</c:v>
                </c:pt>
                <c:pt idx="87">
                  <c:v>74.959999999999994</c:v>
                </c:pt>
                <c:pt idx="88">
                  <c:v>76.290000000000006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F48E-45BB-9E10-6328D2A0520E}"/>
            </c:ext>
          </c:extLst>
        </c:ser>
        <c:ser>
          <c:idx val="6"/>
          <c:order val="5"/>
          <c:tx>
            <c:strRef>
              <c:f>Taul1!$G$1</c:f>
              <c:strCache>
                <c:ptCount val="1"/>
                <c:pt idx="0">
                  <c:v>Tanska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Taul1!$G$2:$G$93</c:f>
              <c:numCache>
                <c:formatCode>General</c:formatCode>
                <c:ptCount val="92"/>
                <c:pt idx="0">
                  <c:v>100.3</c:v>
                </c:pt>
                <c:pt idx="1">
                  <c:v>99.3</c:v>
                </c:pt>
                <c:pt idx="2">
                  <c:v>100</c:v>
                </c:pt>
                <c:pt idx="3">
                  <c:v>100.4</c:v>
                </c:pt>
                <c:pt idx="4">
                  <c:v>100.6</c:v>
                </c:pt>
                <c:pt idx="5">
                  <c:v>101.2</c:v>
                </c:pt>
                <c:pt idx="6">
                  <c:v>100.4</c:v>
                </c:pt>
                <c:pt idx="7">
                  <c:v>100.1</c:v>
                </c:pt>
                <c:pt idx="8">
                  <c:v>99.3</c:v>
                </c:pt>
                <c:pt idx="9">
                  <c:v>98.7</c:v>
                </c:pt>
                <c:pt idx="10">
                  <c:v>97.3</c:v>
                </c:pt>
                <c:pt idx="11">
                  <c:v>96.4</c:v>
                </c:pt>
                <c:pt idx="12">
                  <c:v>96</c:v>
                </c:pt>
                <c:pt idx="13">
                  <c:v>94.2</c:v>
                </c:pt>
                <c:pt idx="14">
                  <c:v>93.1</c:v>
                </c:pt>
                <c:pt idx="15">
                  <c:v>91.9</c:v>
                </c:pt>
                <c:pt idx="16">
                  <c:v>90.8</c:v>
                </c:pt>
                <c:pt idx="17">
                  <c:v>90.2</c:v>
                </c:pt>
                <c:pt idx="18">
                  <c:v>89.6</c:v>
                </c:pt>
                <c:pt idx="19">
                  <c:v>88.9</c:v>
                </c:pt>
                <c:pt idx="20">
                  <c:v>88.322000000000003</c:v>
                </c:pt>
                <c:pt idx="21">
                  <c:v>88.478999999999999</c:v>
                </c:pt>
                <c:pt idx="22">
                  <c:v>88.094999999999999</c:v>
                </c:pt>
                <c:pt idx="23">
                  <c:v>87.820999999999998</c:v>
                </c:pt>
                <c:pt idx="24">
                  <c:v>87.631</c:v>
                </c:pt>
                <c:pt idx="25">
                  <c:v>87.491</c:v>
                </c:pt>
                <c:pt idx="26">
                  <c:v>87.623999999999995</c:v>
                </c:pt>
                <c:pt idx="27">
                  <c:v>88.695999999999998</c:v>
                </c:pt>
                <c:pt idx="28">
                  <c:v>90.135999999999996</c:v>
                </c:pt>
                <c:pt idx="29">
                  <c:v>90.572000000000003</c:v>
                </c:pt>
                <c:pt idx="30">
                  <c:v>89.781000000000006</c:v>
                </c:pt>
                <c:pt idx="31">
                  <c:v>90.594999999999999</c:v>
                </c:pt>
                <c:pt idx="32">
                  <c:v>91.253</c:v>
                </c:pt>
                <c:pt idx="33">
                  <c:v>91.281000000000006</c:v>
                </c:pt>
                <c:pt idx="34">
                  <c:v>91.227999999999994</c:v>
                </c:pt>
                <c:pt idx="35">
                  <c:v>89.010999999999996</c:v>
                </c:pt>
                <c:pt idx="36">
                  <c:v>84.274000000000001</c:v>
                </c:pt>
                <c:pt idx="37">
                  <c:v>80.072999999999993</c:v>
                </c:pt>
                <c:pt idx="38">
                  <c:v>77.334000000000003</c:v>
                </c:pt>
                <c:pt idx="39">
                  <c:v>74.813999999999993</c:v>
                </c:pt>
                <c:pt idx="40">
                  <c:v>72.477000000000004</c:v>
                </c:pt>
                <c:pt idx="41">
                  <c:v>72.234999999999999</c:v>
                </c:pt>
                <c:pt idx="42">
                  <c:v>71.972999999999999</c:v>
                </c:pt>
                <c:pt idx="43">
                  <c:v>71.695999999999998</c:v>
                </c:pt>
                <c:pt idx="44">
                  <c:v>71.891000000000005</c:v>
                </c:pt>
                <c:pt idx="45">
                  <c:v>72.215000000000003</c:v>
                </c:pt>
                <c:pt idx="46">
                  <c:v>72.147999999999996</c:v>
                </c:pt>
                <c:pt idx="47">
                  <c:v>71.962999999999994</c:v>
                </c:pt>
                <c:pt idx="48">
                  <c:v>71.331999999999994</c:v>
                </c:pt>
                <c:pt idx="49">
                  <c:v>70.831000000000003</c:v>
                </c:pt>
                <c:pt idx="50">
                  <c:v>70.498999999999995</c:v>
                </c:pt>
                <c:pt idx="51">
                  <c:v>70.05</c:v>
                </c:pt>
                <c:pt idx="52">
                  <c:v>69.613</c:v>
                </c:pt>
                <c:pt idx="53">
                  <c:v>69.444000000000003</c:v>
                </c:pt>
                <c:pt idx="54">
                  <c:v>69.346999999999994</c:v>
                </c:pt>
                <c:pt idx="55">
                  <c:v>69.224000000000004</c:v>
                </c:pt>
                <c:pt idx="56">
                  <c:v>69.369</c:v>
                </c:pt>
                <c:pt idx="57">
                  <c:v>69.656000000000006</c:v>
                </c:pt>
                <c:pt idx="58">
                  <c:v>69.837999999999994</c:v>
                </c:pt>
                <c:pt idx="59">
                  <c:v>70.16</c:v>
                </c:pt>
                <c:pt idx="60">
                  <c:v>70.605999999999995</c:v>
                </c:pt>
                <c:pt idx="61">
                  <c:v>70.474000000000004</c:v>
                </c:pt>
                <c:pt idx="62">
                  <c:v>70.626000000000005</c:v>
                </c:pt>
                <c:pt idx="63">
                  <c:v>70.835999999999999</c:v>
                </c:pt>
                <c:pt idx="64">
                  <c:v>71.028000000000006</c:v>
                </c:pt>
                <c:pt idx="65">
                  <c:v>71.331999999999994</c:v>
                </c:pt>
                <c:pt idx="66">
                  <c:v>71.593999999999994</c:v>
                </c:pt>
                <c:pt idx="67">
                  <c:v>71.927999999999997</c:v>
                </c:pt>
                <c:pt idx="68">
                  <c:v>72.09</c:v>
                </c:pt>
                <c:pt idx="69">
                  <c:v>72.215000000000003</c:v>
                </c:pt>
                <c:pt idx="70">
                  <c:v>72.430000000000007</c:v>
                </c:pt>
                <c:pt idx="71">
                  <c:v>72.659000000000006</c:v>
                </c:pt>
                <c:pt idx="72">
                  <c:v>72.879000000000005</c:v>
                </c:pt>
                <c:pt idx="73">
                  <c:v>73.203000000000003</c:v>
                </c:pt>
                <c:pt idx="74">
                  <c:v>73.652000000000001</c:v>
                </c:pt>
                <c:pt idx="75">
                  <c:v>74.121009999999998</c:v>
                </c:pt>
                <c:pt idx="76">
                  <c:v>74.582490000000007</c:v>
                </c:pt>
                <c:pt idx="77">
                  <c:v>75.040000000000006</c:v>
                </c:pt>
                <c:pt idx="78">
                  <c:v>74.989999999999995</c:v>
                </c:pt>
                <c:pt idx="79">
                  <c:v>74.45</c:v>
                </c:pt>
                <c:pt idx="80">
                  <c:v>73.89</c:v>
                </c:pt>
                <c:pt idx="81">
                  <c:v>72.8</c:v>
                </c:pt>
                <c:pt idx="82">
                  <c:v>71.98</c:v>
                </c:pt>
                <c:pt idx="83">
                  <c:v>72.260000000000005</c:v>
                </c:pt>
                <c:pt idx="84">
                  <c:v>72.3</c:v>
                </c:pt>
                <c:pt idx="85">
                  <c:v>72.72</c:v>
                </c:pt>
                <c:pt idx="86">
                  <c:v>73.73</c:v>
                </c:pt>
                <c:pt idx="87">
                  <c:v>74.72</c:v>
                </c:pt>
                <c:pt idx="88">
                  <c:v>74.7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F48E-45BB-9E10-6328D2A0520E}"/>
            </c:ext>
          </c:extLst>
        </c:ser>
        <c:ser>
          <c:idx val="7"/>
          <c:order val="6"/>
          <c:tx>
            <c:strRef>
              <c:f>Taul1!$H$1</c:f>
              <c:strCache>
                <c:ptCount val="1"/>
                <c:pt idx="0">
                  <c:v>Suomi</c:v>
                </c:pt>
              </c:strCache>
            </c:strRef>
          </c:tx>
          <c:spPr>
            <a:ln w="28575">
              <a:solidFill>
                <a:srgbClr val="00B0F0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Taul1!$H$2:$H$93</c:f>
              <c:numCache>
                <c:formatCode>General</c:formatCode>
                <c:ptCount val="92"/>
                <c:pt idx="0">
                  <c:v>97.5</c:v>
                </c:pt>
                <c:pt idx="1">
                  <c:v>100.9</c:v>
                </c:pt>
                <c:pt idx="2">
                  <c:v>101.1</c:v>
                </c:pt>
                <c:pt idx="3">
                  <c:v>100.5</c:v>
                </c:pt>
                <c:pt idx="4">
                  <c:v>101.5</c:v>
                </c:pt>
                <c:pt idx="5">
                  <c:v>100.3</c:v>
                </c:pt>
                <c:pt idx="6">
                  <c:v>100.7</c:v>
                </c:pt>
                <c:pt idx="7">
                  <c:v>101</c:v>
                </c:pt>
                <c:pt idx="8">
                  <c:v>101.4</c:v>
                </c:pt>
                <c:pt idx="9">
                  <c:v>98.8</c:v>
                </c:pt>
                <c:pt idx="10">
                  <c:v>99.1</c:v>
                </c:pt>
                <c:pt idx="11">
                  <c:v>95.7</c:v>
                </c:pt>
                <c:pt idx="12">
                  <c:v>97.4</c:v>
                </c:pt>
                <c:pt idx="13">
                  <c:v>96.6</c:v>
                </c:pt>
                <c:pt idx="14">
                  <c:v>95.5</c:v>
                </c:pt>
                <c:pt idx="15">
                  <c:v>94.6</c:v>
                </c:pt>
                <c:pt idx="16">
                  <c:v>93.6</c:v>
                </c:pt>
                <c:pt idx="17">
                  <c:v>94.5</c:v>
                </c:pt>
                <c:pt idx="18">
                  <c:v>93.3</c:v>
                </c:pt>
                <c:pt idx="19">
                  <c:v>92.8</c:v>
                </c:pt>
                <c:pt idx="20">
                  <c:v>92.593999999999994</c:v>
                </c:pt>
                <c:pt idx="21">
                  <c:v>94.298000000000002</c:v>
                </c:pt>
                <c:pt idx="22">
                  <c:v>91.957999999999998</c:v>
                </c:pt>
                <c:pt idx="23">
                  <c:v>96.07</c:v>
                </c:pt>
                <c:pt idx="24">
                  <c:v>95.751999999999995</c:v>
                </c:pt>
                <c:pt idx="25">
                  <c:v>93.412000000000006</c:v>
                </c:pt>
                <c:pt idx="26">
                  <c:v>94.98</c:v>
                </c:pt>
                <c:pt idx="27">
                  <c:v>93.593999999999994</c:v>
                </c:pt>
                <c:pt idx="28">
                  <c:v>94.933999999999997</c:v>
                </c:pt>
                <c:pt idx="29">
                  <c:v>94.638999999999996</c:v>
                </c:pt>
                <c:pt idx="30">
                  <c:v>95.298000000000002</c:v>
                </c:pt>
                <c:pt idx="31">
                  <c:v>97.228999999999999</c:v>
                </c:pt>
                <c:pt idx="32">
                  <c:v>97.546999999999997</c:v>
                </c:pt>
                <c:pt idx="33">
                  <c:v>97.569000000000003</c:v>
                </c:pt>
                <c:pt idx="34">
                  <c:v>97.727999999999994</c:v>
                </c:pt>
                <c:pt idx="35">
                  <c:v>94.525000000000006</c:v>
                </c:pt>
                <c:pt idx="36">
                  <c:v>91.707999999999998</c:v>
                </c:pt>
                <c:pt idx="37">
                  <c:v>87.369</c:v>
                </c:pt>
                <c:pt idx="38">
                  <c:v>85.143000000000001</c:v>
                </c:pt>
                <c:pt idx="39">
                  <c:v>84.347999999999999</c:v>
                </c:pt>
                <c:pt idx="40">
                  <c:v>83.644000000000005</c:v>
                </c:pt>
                <c:pt idx="41">
                  <c:v>83.757000000000005</c:v>
                </c:pt>
                <c:pt idx="42">
                  <c:v>82.302999999999997</c:v>
                </c:pt>
                <c:pt idx="43">
                  <c:v>82.781000000000006</c:v>
                </c:pt>
                <c:pt idx="44">
                  <c:v>83.167000000000002</c:v>
                </c:pt>
                <c:pt idx="45">
                  <c:v>82.69</c:v>
                </c:pt>
                <c:pt idx="46">
                  <c:v>85.733999999999995</c:v>
                </c:pt>
                <c:pt idx="47">
                  <c:v>84.620999999999995</c:v>
                </c:pt>
                <c:pt idx="48">
                  <c:v>84.688999999999993</c:v>
                </c:pt>
                <c:pt idx="49">
                  <c:v>85.052000000000007</c:v>
                </c:pt>
                <c:pt idx="50">
                  <c:v>83.462000000000003</c:v>
                </c:pt>
                <c:pt idx="51">
                  <c:v>81.736000000000004</c:v>
                </c:pt>
                <c:pt idx="52">
                  <c:v>82.007999999999996</c:v>
                </c:pt>
                <c:pt idx="53">
                  <c:v>81.507999999999996</c:v>
                </c:pt>
                <c:pt idx="54">
                  <c:v>79.146000000000001</c:v>
                </c:pt>
                <c:pt idx="55">
                  <c:v>80.009</c:v>
                </c:pt>
                <c:pt idx="56">
                  <c:v>79.191000000000003</c:v>
                </c:pt>
                <c:pt idx="57">
                  <c:v>78.963999999999999</c:v>
                </c:pt>
                <c:pt idx="58">
                  <c:v>77.168999999999997</c:v>
                </c:pt>
                <c:pt idx="59">
                  <c:v>78.260000000000005</c:v>
                </c:pt>
                <c:pt idx="60">
                  <c:v>78.600999999999999</c:v>
                </c:pt>
                <c:pt idx="61">
                  <c:v>76.897000000000006</c:v>
                </c:pt>
                <c:pt idx="62">
                  <c:v>76.783000000000001</c:v>
                </c:pt>
                <c:pt idx="63">
                  <c:v>76.488</c:v>
                </c:pt>
                <c:pt idx="64">
                  <c:v>76.488</c:v>
                </c:pt>
                <c:pt idx="65">
                  <c:v>76.555999999999997</c:v>
                </c:pt>
                <c:pt idx="66">
                  <c:v>76.238</c:v>
                </c:pt>
                <c:pt idx="67">
                  <c:v>76.488</c:v>
                </c:pt>
                <c:pt idx="68">
                  <c:v>75.42</c:v>
                </c:pt>
                <c:pt idx="69">
                  <c:v>76.034000000000006</c:v>
                </c:pt>
                <c:pt idx="70">
                  <c:v>77.397000000000006</c:v>
                </c:pt>
                <c:pt idx="71">
                  <c:v>77.010000000000005</c:v>
                </c:pt>
                <c:pt idx="72">
                  <c:v>77.465000000000003</c:v>
                </c:pt>
                <c:pt idx="73">
                  <c:v>76.510999999999996</c:v>
                </c:pt>
                <c:pt idx="74">
                  <c:v>78.328000000000003</c:v>
                </c:pt>
                <c:pt idx="75">
                  <c:v>78.7</c:v>
                </c:pt>
                <c:pt idx="76">
                  <c:v>77</c:v>
                </c:pt>
                <c:pt idx="77">
                  <c:v>79.099999999999994</c:v>
                </c:pt>
                <c:pt idx="78">
                  <c:v>78.599999999999994</c:v>
                </c:pt>
                <c:pt idx="79">
                  <c:v>76.94</c:v>
                </c:pt>
                <c:pt idx="80">
                  <c:v>76.94</c:v>
                </c:pt>
                <c:pt idx="81">
                  <c:v>76.53</c:v>
                </c:pt>
                <c:pt idx="82">
                  <c:v>75.739999999999995</c:v>
                </c:pt>
                <c:pt idx="83">
                  <c:v>77.099999999999994</c:v>
                </c:pt>
                <c:pt idx="84">
                  <c:v>76.28</c:v>
                </c:pt>
                <c:pt idx="85">
                  <c:v>76.489999999999995</c:v>
                </c:pt>
                <c:pt idx="86">
                  <c:v>76.42</c:v>
                </c:pt>
                <c:pt idx="87">
                  <c:v>76.62</c:v>
                </c:pt>
                <c:pt idx="88">
                  <c:v>77.78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F48E-45BB-9E10-6328D2A052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5689040"/>
        <c:axId val="415689432"/>
      </c:lineChart>
      <c:catAx>
        <c:axId val="415689040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ysDot"/>
            </a:ln>
          </c:spPr>
        </c:majorGridlines>
        <c:minorGridlines>
          <c:spPr>
            <a:ln w="3175">
              <a:solidFill>
                <a:schemeClr val="tx1"/>
              </a:solidFill>
              <a:prstDash val="sysDash"/>
            </a:ln>
            <a:effectLst>
              <a:glow rad="127000">
                <a:schemeClr val="bg1">
                  <a:alpha val="67000"/>
                </a:schemeClr>
              </a:glow>
            </a:effectLst>
          </c:spPr>
        </c:minorGridlines>
        <c:numFmt formatCode="General" sourceLinked="1"/>
        <c:majorTickMark val="out"/>
        <c:minorTickMark val="none"/>
        <c:tickLblPos val="nextTo"/>
        <c:spPr>
          <a:noFill/>
        </c:spPr>
        <c:txPr>
          <a:bodyPr rot="60000" vert="horz" anchor="t" anchorCtr="0"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5689432"/>
        <c:crosses val="autoZero"/>
        <c:auto val="1"/>
        <c:lblAlgn val="ctr"/>
        <c:lblOffset val="100"/>
        <c:tickMarkSkip val="4"/>
        <c:noMultiLvlLbl val="0"/>
      </c:catAx>
      <c:valAx>
        <c:axId val="415689432"/>
        <c:scaling>
          <c:orientation val="minMax"/>
          <c:max val="105"/>
          <c:min val="65"/>
        </c:scaling>
        <c:delete val="0"/>
        <c:axPos val="l"/>
        <c:majorGridlines>
          <c:spPr>
            <a:ln w="3175" cmpd="sng">
              <a:prstDash val="sysDot"/>
            </a:ln>
            <a:effectLst>
              <a:glow>
                <a:schemeClr val="accent1"/>
              </a:glow>
            </a:effectLst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5689040"/>
        <c:crosses val="autoZero"/>
        <c:crossBetween val="between"/>
        <c:majorUnit val="5"/>
      </c:valAx>
    </c:plotArea>
    <c:legend>
      <c:legendPos val="r"/>
      <c:overlay val="0"/>
      <c:txPr>
        <a:bodyPr/>
        <a:lstStyle/>
        <a:p>
          <a:pPr>
            <a:defRPr sz="1000" b="0" i="0" baseline="0">
              <a:solidFill>
                <a:schemeClr val="tx2"/>
              </a:solidFill>
              <a:latin typeface="Verdana" panose="020B0604030504040204" pitchFamily="34" charset="0"/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104237460205576E-2"/>
          <c:y val="1.8565188663247943E-2"/>
          <c:w val="0.89643978734163632"/>
          <c:h val="0.9301071810734480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Taul1!$C$1</c:f>
              <c:strCache>
                <c:ptCount val="1"/>
                <c:pt idx="0">
                  <c:v>Palkat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056-4343-B5E2-F243D353CCB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056-4343-B5E2-F243D353CCBF}"/>
              </c:ext>
            </c:extLst>
          </c:dPt>
          <c:cat>
            <c:strRef>
              <c:f>Taul1!$A$2:$A$30</c:f>
              <c:strCache>
                <c:ptCount val="29"/>
                <c:pt idx="0">
                  <c:v>Norja</c:v>
                </c:pt>
                <c:pt idx="1">
                  <c:v>Tanska</c:v>
                </c:pt>
                <c:pt idx="2">
                  <c:v>Islanti</c:v>
                </c:pt>
                <c:pt idx="3">
                  <c:v>Belgia</c:v>
                </c:pt>
                <c:pt idx="4">
                  <c:v>Saksa</c:v>
                </c:pt>
                <c:pt idx="5">
                  <c:v>Ruotsi</c:v>
                </c:pt>
                <c:pt idx="6">
                  <c:v>Ranska</c:v>
                </c:pt>
                <c:pt idx="7">
                  <c:v>Itävalta</c:v>
                </c:pt>
                <c:pt idx="8">
                  <c:v>Suomi</c:v>
                </c:pt>
                <c:pt idx="9">
                  <c:v>Luxemburg</c:v>
                </c:pt>
                <c:pt idx="10">
                  <c:v>Euro alue</c:v>
                </c:pt>
                <c:pt idx="11">
                  <c:v>Irlanti</c:v>
                </c:pt>
                <c:pt idx="12">
                  <c:v>Italia</c:v>
                </c:pt>
                <c:pt idx="13">
                  <c:v>EU27</c:v>
                </c:pt>
                <c:pt idx="14">
                  <c:v>Iso-Britannia</c:v>
                </c:pt>
                <c:pt idx="15">
                  <c:v>Espanja</c:v>
                </c:pt>
                <c:pt idx="16">
                  <c:v>Slovenia</c:v>
                </c:pt>
                <c:pt idx="17">
                  <c:v>Kreikka</c:v>
                </c:pt>
                <c:pt idx="18">
                  <c:v>Malta</c:v>
                </c:pt>
                <c:pt idx="19">
                  <c:v>Tsekki</c:v>
                </c:pt>
                <c:pt idx="20">
                  <c:v>Slovakia</c:v>
                </c:pt>
                <c:pt idx="21">
                  <c:v>Viro</c:v>
                </c:pt>
                <c:pt idx="22">
                  <c:v>Portugali</c:v>
                </c:pt>
                <c:pt idx="23">
                  <c:v>Unkari</c:v>
                </c:pt>
                <c:pt idx="24">
                  <c:v>Kroatia</c:v>
                </c:pt>
                <c:pt idx="25">
                  <c:v>Puola</c:v>
                </c:pt>
                <c:pt idx="26">
                  <c:v>Latvia</c:v>
                </c:pt>
                <c:pt idx="27">
                  <c:v>Liettua</c:v>
                </c:pt>
                <c:pt idx="28">
                  <c:v>Bulgaria</c:v>
                </c:pt>
              </c:strCache>
            </c:strRef>
          </c:cat>
          <c:val>
            <c:numRef>
              <c:f>Taul1!$C$2:$C$30</c:f>
              <c:numCache>
                <c:formatCode>General</c:formatCode>
                <c:ptCount val="29"/>
                <c:pt idx="0">
                  <c:v>38.9</c:v>
                </c:pt>
                <c:pt idx="1">
                  <c:v>40.799999999999997</c:v>
                </c:pt>
                <c:pt idx="2">
                  <c:v>35.4</c:v>
                </c:pt>
                <c:pt idx="3">
                  <c:v>32</c:v>
                </c:pt>
                <c:pt idx="4">
                  <c:v>32.200000000000003</c:v>
                </c:pt>
                <c:pt idx="5">
                  <c:v>27</c:v>
                </c:pt>
                <c:pt idx="6">
                  <c:v>26.2</c:v>
                </c:pt>
                <c:pt idx="7">
                  <c:v>28.4</c:v>
                </c:pt>
                <c:pt idx="8">
                  <c:v>29.7</c:v>
                </c:pt>
                <c:pt idx="9">
                  <c:v>30.3</c:v>
                </c:pt>
                <c:pt idx="10">
                  <c:v>25.4</c:v>
                </c:pt>
                <c:pt idx="11">
                  <c:v>27.3</c:v>
                </c:pt>
                <c:pt idx="12">
                  <c:v>20.100000000000001</c:v>
                </c:pt>
                <c:pt idx="13">
                  <c:v>21.1</c:v>
                </c:pt>
                <c:pt idx="14">
                  <c:v>22.2</c:v>
                </c:pt>
                <c:pt idx="15">
                  <c:v>17.2</c:v>
                </c:pt>
                <c:pt idx="16">
                  <c:v>15.7</c:v>
                </c:pt>
                <c:pt idx="17">
                  <c:v>12.3</c:v>
                </c:pt>
                <c:pt idx="18">
                  <c:v>13.1</c:v>
                </c:pt>
                <c:pt idx="19">
                  <c:v>9.8000000000000007</c:v>
                </c:pt>
                <c:pt idx="20">
                  <c:v>9.4</c:v>
                </c:pt>
                <c:pt idx="21">
                  <c:v>9.1999999999999993</c:v>
                </c:pt>
                <c:pt idx="22">
                  <c:v>9.3000000000000007</c:v>
                </c:pt>
                <c:pt idx="23">
                  <c:v>8.5</c:v>
                </c:pt>
                <c:pt idx="24">
                  <c:v>8.5</c:v>
                </c:pt>
                <c:pt idx="25">
                  <c:v>7.9</c:v>
                </c:pt>
                <c:pt idx="26">
                  <c:v>7.4</c:v>
                </c:pt>
                <c:pt idx="27">
                  <c:v>8.9</c:v>
                </c:pt>
                <c:pt idx="28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56-4343-B5E2-F243D353CCBF}"/>
            </c:ext>
          </c:extLst>
        </c:ser>
        <c:ser>
          <c:idx val="1"/>
          <c:order val="1"/>
          <c:tx>
            <c:strRef>
              <c:f>Taul1!$B$1</c:f>
              <c:strCache>
                <c:ptCount val="1"/>
                <c:pt idx="0">
                  <c:v>Sivukulut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056-4343-B5E2-F243D353CCBF}"/>
              </c:ext>
            </c:extLst>
          </c:dPt>
          <c:cat>
            <c:strRef>
              <c:f>Taul1!$A$2:$A$30</c:f>
              <c:strCache>
                <c:ptCount val="29"/>
                <c:pt idx="0">
                  <c:v>Norja</c:v>
                </c:pt>
                <c:pt idx="1">
                  <c:v>Tanska</c:v>
                </c:pt>
                <c:pt idx="2">
                  <c:v>Islanti</c:v>
                </c:pt>
                <c:pt idx="3">
                  <c:v>Belgia</c:v>
                </c:pt>
                <c:pt idx="4">
                  <c:v>Saksa</c:v>
                </c:pt>
                <c:pt idx="5">
                  <c:v>Ruotsi</c:v>
                </c:pt>
                <c:pt idx="6">
                  <c:v>Ranska</c:v>
                </c:pt>
                <c:pt idx="7">
                  <c:v>Itävalta</c:v>
                </c:pt>
                <c:pt idx="8">
                  <c:v>Suomi</c:v>
                </c:pt>
                <c:pt idx="9">
                  <c:v>Luxemburg</c:v>
                </c:pt>
                <c:pt idx="10">
                  <c:v>Euro alue</c:v>
                </c:pt>
                <c:pt idx="11">
                  <c:v>Irlanti</c:v>
                </c:pt>
                <c:pt idx="12">
                  <c:v>Italia</c:v>
                </c:pt>
                <c:pt idx="13">
                  <c:v>EU27</c:v>
                </c:pt>
                <c:pt idx="14">
                  <c:v>Iso-Britannia</c:v>
                </c:pt>
                <c:pt idx="15">
                  <c:v>Espanja</c:v>
                </c:pt>
                <c:pt idx="16">
                  <c:v>Slovenia</c:v>
                </c:pt>
                <c:pt idx="17">
                  <c:v>Kreikka</c:v>
                </c:pt>
                <c:pt idx="18">
                  <c:v>Malta</c:v>
                </c:pt>
                <c:pt idx="19">
                  <c:v>Tsekki</c:v>
                </c:pt>
                <c:pt idx="20">
                  <c:v>Slovakia</c:v>
                </c:pt>
                <c:pt idx="21">
                  <c:v>Viro</c:v>
                </c:pt>
                <c:pt idx="22">
                  <c:v>Portugali</c:v>
                </c:pt>
                <c:pt idx="23">
                  <c:v>Unkari</c:v>
                </c:pt>
                <c:pt idx="24">
                  <c:v>Kroatia</c:v>
                </c:pt>
                <c:pt idx="25">
                  <c:v>Puola</c:v>
                </c:pt>
                <c:pt idx="26">
                  <c:v>Latvia</c:v>
                </c:pt>
                <c:pt idx="27">
                  <c:v>Liettua</c:v>
                </c:pt>
                <c:pt idx="28">
                  <c:v>Bulgaria</c:v>
                </c:pt>
              </c:strCache>
            </c:strRef>
          </c:cat>
          <c:val>
            <c:numRef>
              <c:f>Taul1!$B$2:$B$30</c:f>
              <c:numCache>
                <c:formatCode>General</c:formatCode>
                <c:ptCount val="29"/>
                <c:pt idx="0">
                  <c:v>8.4</c:v>
                </c:pt>
                <c:pt idx="1">
                  <c:v>6</c:v>
                </c:pt>
                <c:pt idx="2">
                  <c:v>8.6999999999999993</c:v>
                </c:pt>
                <c:pt idx="3">
                  <c:v>11.6</c:v>
                </c:pt>
                <c:pt idx="4">
                  <c:v>8.6999999999999993</c:v>
                </c:pt>
                <c:pt idx="5">
                  <c:v>13.2</c:v>
                </c:pt>
                <c:pt idx="6">
                  <c:v>12.4</c:v>
                </c:pt>
                <c:pt idx="7">
                  <c:v>10</c:v>
                </c:pt>
                <c:pt idx="8">
                  <c:v>7.3</c:v>
                </c:pt>
                <c:pt idx="9">
                  <c:v>4.0999999999999996</c:v>
                </c:pt>
                <c:pt idx="10">
                  <c:v>8.4</c:v>
                </c:pt>
                <c:pt idx="11">
                  <c:v>6</c:v>
                </c:pt>
                <c:pt idx="12">
                  <c:v>8.1999999999999993</c:v>
                </c:pt>
                <c:pt idx="13">
                  <c:v>6.8</c:v>
                </c:pt>
                <c:pt idx="14">
                  <c:v>4.4000000000000004</c:v>
                </c:pt>
                <c:pt idx="15">
                  <c:v>6.2</c:v>
                </c:pt>
                <c:pt idx="16">
                  <c:v>3.1</c:v>
                </c:pt>
                <c:pt idx="17">
                  <c:v>3.9</c:v>
                </c:pt>
                <c:pt idx="18">
                  <c:v>1.1000000000000001</c:v>
                </c:pt>
                <c:pt idx="19">
                  <c:v>3.7</c:v>
                </c:pt>
                <c:pt idx="20">
                  <c:v>3.5</c:v>
                </c:pt>
                <c:pt idx="21">
                  <c:v>3.3</c:v>
                </c:pt>
                <c:pt idx="22">
                  <c:v>2.4</c:v>
                </c:pt>
                <c:pt idx="23">
                  <c:v>1.9</c:v>
                </c:pt>
                <c:pt idx="24">
                  <c:v>1.6</c:v>
                </c:pt>
                <c:pt idx="25">
                  <c:v>1.8</c:v>
                </c:pt>
                <c:pt idx="26">
                  <c:v>2.1</c:v>
                </c:pt>
                <c:pt idx="27">
                  <c:v>0.3</c:v>
                </c:pt>
                <c:pt idx="28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056-4343-B5E2-F243D353C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187906544"/>
        <c:axId val="188480456"/>
      </c:barChart>
      <c:catAx>
        <c:axId val="187906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rgbClr val="000000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188480456"/>
        <c:crosses val="autoZero"/>
        <c:auto val="1"/>
        <c:lblAlgn val="ctr"/>
        <c:lblOffset val="100"/>
        <c:noMultiLvlLbl val="0"/>
      </c:catAx>
      <c:valAx>
        <c:axId val="188480456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0000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18790654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317252584961828"/>
          <c:y val="3.0646460737765162E-2"/>
          <c:w val="0.11473186408406728"/>
          <c:h val="0.132640181318985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00B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B5-440A-9068-9F45F0B0EA02}"/>
              </c:ext>
            </c:extLst>
          </c:dPt>
          <c:dPt>
            <c:idx val="1"/>
            <c:invertIfNegative val="0"/>
            <c:bubble3D val="0"/>
            <c:spPr>
              <a:solidFill>
                <a:srgbClr val="FF00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F93-433A-9EA3-FA01B7F7134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1B-4B46-9C8A-9A87F24CC1E6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B5-440A-9068-9F45F0B0EA02}"/>
              </c:ext>
            </c:extLst>
          </c:dPt>
          <c:cat>
            <c:strRef>
              <c:f>Taul1!$A$2:$A$39</c:f>
              <c:strCache>
                <c:ptCount val="38"/>
                <c:pt idx="0">
                  <c:v>Tanska</c:v>
                </c:pt>
                <c:pt idx="1">
                  <c:v>Ranska</c:v>
                </c:pt>
                <c:pt idx="2">
                  <c:v>Norja</c:v>
                </c:pt>
                <c:pt idx="3">
                  <c:v>Suomi</c:v>
                </c:pt>
                <c:pt idx="4">
                  <c:v>Ruotsi</c:v>
                </c:pt>
                <c:pt idx="5">
                  <c:v>Belgia</c:v>
                </c:pt>
                <c:pt idx="6">
                  <c:v>Italia</c:v>
                </c:pt>
                <c:pt idx="7">
                  <c:v>Euroalue</c:v>
                </c:pt>
                <c:pt idx="8">
                  <c:v>Espanja</c:v>
                </c:pt>
                <c:pt idx="9">
                  <c:v>EU 27</c:v>
                </c:pt>
                <c:pt idx="10">
                  <c:v>Unkari</c:v>
                </c:pt>
                <c:pt idx="11">
                  <c:v>EU 15</c:v>
                </c:pt>
                <c:pt idx="12">
                  <c:v>Kroatia</c:v>
                </c:pt>
                <c:pt idx="13">
                  <c:v>Slovakia</c:v>
                </c:pt>
                <c:pt idx="14">
                  <c:v>Tsekki</c:v>
                </c:pt>
                <c:pt idx="15">
                  <c:v>Irlanti</c:v>
                </c:pt>
                <c:pt idx="16">
                  <c:v>Liettua</c:v>
                </c:pt>
                <c:pt idx="17">
                  <c:v>Puola</c:v>
                </c:pt>
                <c:pt idx="18">
                  <c:v>Portugali</c:v>
                </c:pt>
                <c:pt idx="19">
                  <c:v>Slovenia</c:v>
                </c:pt>
                <c:pt idx="20">
                  <c:v>Kypros</c:v>
                </c:pt>
                <c:pt idx="21">
                  <c:v>Latvia</c:v>
                </c:pt>
                <c:pt idx="22">
                  <c:v>Itävalta</c:v>
                </c:pt>
                <c:pt idx="23">
                  <c:v>Hollanti</c:v>
                </c:pt>
                <c:pt idx="24">
                  <c:v>Bulgaria</c:v>
                </c:pt>
                <c:pt idx="25">
                  <c:v>Viro</c:v>
                </c:pt>
                <c:pt idx="26">
                  <c:v>Saksa</c:v>
                </c:pt>
                <c:pt idx="27">
                  <c:v>Kreikka</c:v>
                </c:pt>
                <c:pt idx="28">
                  <c:v>Luxemburg</c:v>
                </c:pt>
                <c:pt idx="29">
                  <c:v>Malta</c:v>
                </c:pt>
                <c:pt idx="30">
                  <c:v>Iso-Britannia</c:v>
                </c:pt>
                <c:pt idx="31">
                  <c:v>Romania</c:v>
                </c:pt>
                <c:pt idx="32">
                  <c:v>Pohjois-Makedonia</c:v>
                </c:pt>
                <c:pt idx="33">
                  <c:v>Islanti</c:v>
                </c:pt>
                <c:pt idx="34">
                  <c:v>Sveitsi</c:v>
                </c:pt>
                <c:pt idx="35">
                  <c:v>Serbia</c:v>
                </c:pt>
                <c:pt idx="36">
                  <c:v>Montenegro</c:v>
                </c:pt>
                <c:pt idx="37">
                  <c:v>Turkki</c:v>
                </c:pt>
              </c:strCache>
            </c:strRef>
          </c:cat>
          <c:val>
            <c:numRef>
              <c:f>Taul1!$B$2:$B$39</c:f>
              <c:numCache>
                <c:formatCode>#,##0.##########</c:formatCode>
                <c:ptCount val="38"/>
                <c:pt idx="0">
                  <c:v>37.5</c:v>
                </c:pt>
                <c:pt idx="1">
                  <c:v>37.5</c:v>
                </c:pt>
                <c:pt idx="2">
                  <c:v>37.5</c:v>
                </c:pt>
                <c:pt idx="3">
                  <c:v>37.700000000000003</c:v>
                </c:pt>
                <c:pt idx="4">
                  <c:v>38.1</c:v>
                </c:pt>
                <c:pt idx="5">
                  <c:v>38.299999999999997</c:v>
                </c:pt>
                <c:pt idx="6">
                  <c:v>38.4</c:v>
                </c:pt>
                <c:pt idx="7">
                  <c:v>38.9</c:v>
                </c:pt>
                <c:pt idx="8">
                  <c:v>38.9</c:v>
                </c:pt>
                <c:pt idx="9" formatCode="#,##0">
                  <c:v>39</c:v>
                </c:pt>
                <c:pt idx="10" formatCode="#,##0">
                  <c:v>39</c:v>
                </c:pt>
                <c:pt idx="11">
                  <c:v>39.1</c:v>
                </c:pt>
                <c:pt idx="12">
                  <c:v>39.1</c:v>
                </c:pt>
                <c:pt idx="13">
                  <c:v>39.1</c:v>
                </c:pt>
                <c:pt idx="14">
                  <c:v>39.200000000000003</c:v>
                </c:pt>
                <c:pt idx="15">
                  <c:v>39.200000000000003</c:v>
                </c:pt>
                <c:pt idx="16">
                  <c:v>39.299999999999997</c:v>
                </c:pt>
                <c:pt idx="17">
                  <c:v>39.299999999999997</c:v>
                </c:pt>
                <c:pt idx="18">
                  <c:v>39.299999999999997</c:v>
                </c:pt>
                <c:pt idx="19">
                  <c:v>39.299999999999997</c:v>
                </c:pt>
                <c:pt idx="20">
                  <c:v>39.5</c:v>
                </c:pt>
                <c:pt idx="21">
                  <c:v>39.5</c:v>
                </c:pt>
                <c:pt idx="22">
                  <c:v>39.6</c:v>
                </c:pt>
                <c:pt idx="23">
                  <c:v>39.700000000000003</c:v>
                </c:pt>
                <c:pt idx="24">
                  <c:v>39.799999999999997</c:v>
                </c:pt>
                <c:pt idx="25">
                  <c:v>39.799999999999997</c:v>
                </c:pt>
                <c:pt idx="26">
                  <c:v>39.9</c:v>
                </c:pt>
                <c:pt idx="27">
                  <c:v>39.9</c:v>
                </c:pt>
                <c:pt idx="28">
                  <c:v>40.299999999999997</c:v>
                </c:pt>
                <c:pt idx="29">
                  <c:v>40.4</c:v>
                </c:pt>
                <c:pt idx="30">
                  <c:v>40.5</c:v>
                </c:pt>
                <c:pt idx="31">
                  <c:v>40.6</c:v>
                </c:pt>
                <c:pt idx="32">
                  <c:v>40.9</c:v>
                </c:pt>
                <c:pt idx="33">
                  <c:v>42.1</c:v>
                </c:pt>
                <c:pt idx="34">
                  <c:v>42.4</c:v>
                </c:pt>
                <c:pt idx="35">
                  <c:v>42.9</c:v>
                </c:pt>
                <c:pt idx="36">
                  <c:v>43.8</c:v>
                </c:pt>
                <c:pt idx="37">
                  <c:v>47.2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B5-440A-9068-9F45F0B0E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-69"/>
        <c:axId val="416757904"/>
        <c:axId val="416758296"/>
      </c:barChart>
      <c:catAx>
        <c:axId val="41675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6758296"/>
        <c:crosses val="autoZero"/>
        <c:auto val="1"/>
        <c:lblAlgn val="ctr"/>
        <c:lblOffset val="100"/>
        <c:noMultiLvlLbl val="0"/>
      </c:catAx>
      <c:valAx>
        <c:axId val="416758296"/>
        <c:scaling>
          <c:orientation val="minMax"/>
          <c:min val="3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675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B5-440A-9068-9F45F0B0EA02}"/>
              </c:ext>
            </c:extLst>
          </c:dPt>
          <c:dPt>
            <c:idx val="1"/>
            <c:invertIfNegative val="0"/>
            <c:bubble3D val="0"/>
            <c:spPr>
              <a:solidFill>
                <a:srgbClr val="FF00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F93-433A-9EA3-FA01B7F7134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FA4-4575-9CCE-60A345CAF592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B5-440A-9068-9F45F0B0EA02}"/>
              </c:ext>
            </c:extLst>
          </c:dPt>
          <c:cat>
            <c:strRef>
              <c:f>Taul1!$A$2:$A$39</c:f>
              <c:strCache>
                <c:ptCount val="38"/>
                <c:pt idx="0">
                  <c:v>Ranska</c:v>
                </c:pt>
                <c:pt idx="1">
                  <c:v>Tanska</c:v>
                </c:pt>
                <c:pt idx="2">
                  <c:v>Norja</c:v>
                </c:pt>
                <c:pt idx="3">
                  <c:v>Ruotsi</c:v>
                </c:pt>
                <c:pt idx="4">
                  <c:v>Suomi</c:v>
                </c:pt>
                <c:pt idx="5">
                  <c:v>Belgia</c:v>
                </c:pt>
                <c:pt idx="6">
                  <c:v>Tsekki</c:v>
                </c:pt>
                <c:pt idx="7">
                  <c:v>Kroatia</c:v>
                </c:pt>
                <c:pt idx="8">
                  <c:v>Slovakia</c:v>
                </c:pt>
                <c:pt idx="9">
                  <c:v>Kypros</c:v>
                </c:pt>
                <c:pt idx="10">
                  <c:v>Unkari</c:v>
                </c:pt>
                <c:pt idx="11">
                  <c:v>Itävalta</c:v>
                </c:pt>
                <c:pt idx="12">
                  <c:v>EU 27</c:v>
                </c:pt>
                <c:pt idx="13">
                  <c:v>Euroalue</c:v>
                </c:pt>
                <c:pt idx="14">
                  <c:v>Saksa</c:v>
                </c:pt>
                <c:pt idx="15">
                  <c:v>Slovenia</c:v>
                </c:pt>
                <c:pt idx="16">
                  <c:v>EU 15</c:v>
                </c:pt>
                <c:pt idx="17">
                  <c:v>Puola</c:v>
                </c:pt>
                <c:pt idx="18">
                  <c:v>Hollanti</c:v>
                </c:pt>
                <c:pt idx="19">
                  <c:v>Portugali</c:v>
                </c:pt>
                <c:pt idx="20">
                  <c:v>Bulgaria</c:v>
                </c:pt>
                <c:pt idx="21">
                  <c:v>Espanja</c:v>
                </c:pt>
                <c:pt idx="22">
                  <c:v>Latvia</c:v>
                </c:pt>
                <c:pt idx="23">
                  <c:v>Italia</c:v>
                </c:pt>
                <c:pt idx="24">
                  <c:v>Liettua</c:v>
                </c:pt>
                <c:pt idx="25">
                  <c:v>Viro</c:v>
                </c:pt>
                <c:pt idx="26">
                  <c:v>Kreikka</c:v>
                </c:pt>
                <c:pt idx="27">
                  <c:v>Irlanti</c:v>
                </c:pt>
                <c:pt idx="28">
                  <c:v>Luxemburg</c:v>
                </c:pt>
                <c:pt idx="29">
                  <c:v>Romania</c:v>
                </c:pt>
                <c:pt idx="30">
                  <c:v>Iso-Britannia</c:v>
                </c:pt>
                <c:pt idx="31">
                  <c:v>Malta</c:v>
                </c:pt>
                <c:pt idx="32">
                  <c:v>Pohjois-Makedonia</c:v>
                </c:pt>
                <c:pt idx="33">
                  <c:v>Sveitsi</c:v>
                </c:pt>
                <c:pt idx="34">
                  <c:v>Serbia</c:v>
                </c:pt>
                <c:pt idx="35">
                  <c:v>Islanti</c:v>
                </c:pt>
                <c:pt idx="36">
                  <c:v>Montenegro</c:v>
                </c:pt>
                <c:pt idx="37">
                  <c:v>Turkki</c:v>
                </c:pt>
              </c:strCache>
            </c:strRef>
          </c:cat>
          <c:val>
            <c:numRef>
              <c:f>Taul1!$B$2:$B$39</c:f>
              <c:numCache>
                <c:formatCode>#,##0.##########</c:formatCode>
                <c:ptCount val="38"/>
                <c:pt idx="0">
                  <c:v>37.1</c:v>
                </c:pt>
                <c:pt idx="1">
                  <c:v>37.4</c:v>
                </c:pt>
                <c:pt idx="2">
                  <c:v>37.799999999999997</c:v>
                </c:pt>
                <c:pt idx="3">
                  <c:v>37.9</c:v>
                </c:pt>
                <c:pt idx="4">
                  <c:v>38.5</c:v>
                </c:pt>
                <c:pt idx="5">
                  <c:v>38.6</c:v>
                </c:pt>
                <c:pt idx="6">
                  <c:v>38.6</c:v>
                </c:pt>
                <c:pt idx="7">
                  <c:v>38.6</c:v>
                </c:pt>
                <c:pt idx="8">
                  <c:v>38.700000000000003</c:v>
                </c:pt>
                <c:pt idx="9">
                  <c:v>38.799999999999997</c:v>
                </c:pt>
                <c:pt idx="10">
                  <c:v>38.799999999999997</c:v>
                </c:pt>
                <c:pt idx="11">
                  <c:v>38.799999999999997</c:v>
                </c:pt>
                <c:pt idx="12">
                  <c:v>39.1</c:v>
                </c:pt>
                <c:pt idx="13">
                  <c:v>39.1</c:v>
                </c:pt>
                <c:pt idx="14">
                  <c:v>39.200000000000003</c:v>
                </c:pt>
                <c:pt idx="15">
                  <c:v>39.200000000000003</c:v>
                </c:pt>
                <c:pt idx="16">
                  <c:v>39.299999999999997</c:v>
                </c:pt>
                <c:pt idx="17">
                  <c:v>39.4</c:v>
                </c:pt>
                <c:pt idx="18">
                  <c:v>39.5</c:v>
                </c:pt>
                <c:pt idx="19">
                  <c:v>39.5</c:v>
                </c:pt>
                <c:pt idx="20">
                  <c:v>39.6</c:v>
                </c:pt>
                <c:pt idx="21">
                  <c:v>39.6</c:v>
                </c:pt>
                <c:pt idx="22">
                  <c:v>39.6</c:v>
                </c:pt>
                <c:pt idx="23">
                  <c:v>39.700000000000003</c:v>
                </c:pt>
                <c:pt idx="24">
                  <c:v>39.700000000000003</c:v>
                </c:pt>
                <c:pt idx="25">
                  <c:v>39.9</c:v>
                </c:pt>
                <c:pt idx="26">
                  <c:v>40.200000000000003</c:v>
                </c:pt>
                <c:pt idx="27">
                  <c:v>40.299999999999997</c:v>
                </c:pt>
                <c:pt idx="28">
                  <c:v>40.4</c:v>
                </c:pt>
                <c:pt idx="29">
                  <c:v>40.5</c:v>
                </c:pt>
                <c:pt idx="30" formatCode="#,##0">
                  <c:v>41</c:v>
                </c:pt>
                <c:pt idx="31">
                  <c:v>41.3</c:v>
                </c:pt>
                <c:pt idx="32">
                  <c:v>41.3</c:v>
                </c:pt>
                <c:pt idx="33">
                  <c:v>42.2</c:v>
                </c:pt>
                <c:pt idx="34" formatCode="#,##0">
                  <c:v>43</c:v>
                </c:pt>
                <c:pt idx="35">
                  <c:v>43.8</c:v>
                </c:pt>
                <c:pt idx="36">
                  <c:v>45.2</c:v>
                </c:pt>
                <c:pt idx="37">
                  <c:v>47.8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B5-440A-9068-9F45F0B0E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-69"/>
        <c:axId val="416757904"/>
        <c:axId val="416758296"/>
      </c:barChart>
      <c:catAx>
        <c:axId val="41675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6758296"/>
        <c:crosses val="autoZero"/>
        <c:auto val="1"/>
        <c:lblAlgn val="ctr"/>
        <c:lblOffset val="100"/>
        <c:noMultiLvlLbl val="0"/>
      </c:catAx>
      <c:valAx>
        <c:axId val="416758296"/>
        <c:scaling>
          <c:orientation val="minMax"/>
          <c:min val="3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675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 err="1">
                <a:solidFill>
                  <a:schemeClr val="tx1"/>
                </a:solidFill>
              </a:rPr>
              <a:t>Yhteensä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</a:p>
          <a:p>
            <a:pPr>
              <a:defRPr sz="1050">
                <a:solidFill>
                  <a:schemeClr val="tx1"/>
                </a:solidFill>
              </a:defRPr>
            </a:pPr>
            <a:r>
              <a:rPr lang="en-US" sz="1050" dirty="0">
                <a:solidFill>
                  <a:schemeClr val="tx1"/>
                </a:solidFill>
              </a:rPr>
              <a:t>101,5 </a:t>
            </a:r>
            <a:r>
              <a:rPr lang="en-US" sz="1050" dirty="0" err="1">
                <a:solidFill>
                  <a:schemeClr val="tx1"/>
                </a:solidFill>
              </a:rPr>
              <a:t>mrd</a:t>
            </a:r>
            <a:r>
              <a:rPr lang="en-US" sz="1050" dirty="0">
                <a:solidFill>
                  <a:schemeClr val="tx1"/>
                </a:solidFill>
              </a:rPr>
              <a:t>. €</a:t>
            </a:r>
          </a:p>
        </c:rich>
      </c:tx>
      <c:layout>
        <c:manualLayout>
          <c:xMode val="edge"/>
          <c:yMode val="edge"/>
          <c:x val="0.26712820375319146"/>
          <c:y val="0.516360449409776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Osuus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rgbClr val="00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4C4-4527-B031-B2BE4D2E4B02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4C4-4527-B031-B2BE4D2E4B02}"/>
              </c:ext>
            </c:extLst>
          </c:dPt>
          <c:dPt>
            <c:idx val="2"/>
            <c:bubble3D val="0"/>
            <c:spPr>
              <a:solidFill>
                <a:srgbClr val="0066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4C4-4527-B031-B2BE4D2E4B02}"/>
              </c:ext>
            </c:extLst>
          </c:dPt>
          <c:dLbls>
            <c:dLbl>
              <c:idx val="0"/>
              <c:layout>
                <c:manualLayout>
                  <c:x val="0.10291335603480893"/>
                  <c:y val="3.9444200996580248E-2"/>
                </c:manualLayout>
              </c:layout>
              <c:tx>
                <c:rich>
                  <a:bodyPr/>
                  <a:lstStyle/>
                  <a:p>
                    <a:fld id="{8A83491C-6825-484E-BA65-044A3E4FAF9E}" type="VALUE">
                      <a:rPr lang="en-US" smtClean="0"/>
                      <a:pPr/>
                      <a:t>[ARVO]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mrd</a:t>
                    </a:r>
                    <a:r>
                      <a:rPr lang="en-US" dirty="0"/>
                      <a:t>. €</a:t>
                    </a:r>
                  </a:p>
                  <a:p>
                    <a:r>
                      <a:rPr lang="en-US" dirty="0"/>
                      <a:t>48 %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4C4-4527-B031-B2BE4D2E4B02}"/>
                </c:ext>
              </c:extLst>
            </c:dLbl>
            <c:dLbl>
              <c:idx val="1"/>
              <c:layout>
                <c:manualLayout>
                  <c:x val="-8.4752175558077958E-2"/>
                  <c:y val="0.11833260298974042"/>
                </c:manualLayout>
              </c:layout>
              <c:tx>
                <c:rich>
                  <a:bodyPr/>
                  <a:lstStyle/>
                  <a:p>
                    <a:fld id="{58FF0455-7DCC-4CDB-81EC-5F3128C4610E}" type="VALUE">
                      <a:rPr lang="en-US" smtClean="0"/>
                      <a:pPr/>
                      <a:t>[ARVO]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mrd</a:t>
                    </a:r>
                    <a:r>
                      <a:rPr lang="en-US" dirty="0"/>
                      <a:t>. €</a:t>
                    </a:r>
                  </a:p>
                  <a:p>
                    <a:r>
                      <a:rPr lang="en-US" dirty="0"/>
                      <a:t>29 %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4C4-4527-B031-B2BE4D2E4B02}"/>
                </c:ext>
              </c:extLst>
            </c:dLbl>
            <c:dLbl>
              <c:idx val="2"/>
              <c:layout>
                <c:manualLayout>
                  <c:x val="-0.10056229350445836"/>
                  <c:y val="-0.100381962169707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051B66-55E3-4816-956C-4802A8A8BC73}" type="VALUE">
                      <a:rPr lang="en-US" smtClean="0">
                        <a:solidFill>
                          <a:schemeClr val="tx1"/>
                        </a:solidFill>
                      </a:rPr>
                      <a:pPr algn="ctr">
                        <a:defRPr sz="1050" b="0">
                          <a:solidFill>
                            <a:schemeClr val="tx1"/>
                          </a:solidFill>
                        </a:defRPr>
                      </a:pPr>
                      <a:t>[ARVO]</a:t>
                    </a:fld>
                    <a:r>
                      <a:rPr lang="en-US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dirty="0" err="1">
                        <a:solidFill>
                          <a:schemeClr val="tx1"/>
                        </a:solidFill>
                      </a:rPr>
                      <a:t>mrd</a:t>
                    </a:r>
                    <a:r>
                      <a:rPr lang="en-US" dirty="0">
                        <a:solidFill>
                          <a:schemeClr val="tx1"/>
                        </a:solidFill>
                      </a:rPr>
                      <a:t>. €</a:t>
                    </a:r>
                  </a:p>
                  <a:p>
                    <a:pPr algn="ctr">
                      <a:defRPr sz="1050" b="0">
                        <a:solidFill>
                          <a:schemeClr val="tx1"/>
                        </a:solidFill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23 %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05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4C4-4527-B031-B2BE4D2E4B02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Taul1!$A$2:$A$4</c:f>
              <c:strCache>
                <c:ptCount val="3"/>
                <c:pt idx="0">
                  <c:v>Vientiteollisuus (välitön)</c:v>
                </c:pt>
                <c:pt idx="1">
                  <c:v>Vaikutus muilla toimialoilla (välillinen)</c:v>
                </c:pt>
                <c:pt idx="2">
                  <c:v>Vaikutus yksityiseen kulutukseen (tulovaikutus)</c:v>
                </c:pt>
              </c:strCache>
            </c:strRef>
          </c:cat>
          <c:val>
            <c:numRef>
              <c:f>Taul1!$B$2:$B$4</c:f>
              <c:numCache>
                <c:formatCode>General</c:formatCode>
                <c:ptCount val="3"/>
                <c:pt idx="0">
                  <c:v>49.2</c:v>
                </c:pt>
                <c:pt idx="1">
                  <c:v>29.6</c:v>
                </c:pt>
                <c:pt idx="2">
                  <c:v>22.6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C4-4527-B031-B2BE4D2E4B0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 err="1">
                <a:solidFill>
                  <a:schemeClr val="tx1"/>
                </a:solidFill>
              </a:rPr>
              <a:t>Yhteensä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</a:p>
          <a:p>
            <a:pPr>
              <a:defRPr sz="1050">
                <a:solidFill>
                  <a:schemeClr val="tx1"/>
                </a:solidFill>
              </a:defRPr>
            </a:pPr>
            <a:r>
              <a:rPr lang="en-US" sz="1050" dirty="0">
                <a:solidFill>
                  <a:schemeClr val="tx1"/>
                </a:solidFill>
              </a:rPr>
              <a:t>1 151 800 </a:t>
            </a:r>
            <a:r>
              <a:rPr lang="en-US" sz="1050" dirty="0" err="1">
                <a:solidFill>
                  <a:schemeClr val="tx1"/>
                </a:solidFill>
              </a:rPr>
              <a:t>työllistä</a:t>
            </a:r>
            <a:endParaRPr lang="en-US" sz="105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4050694003771664"/>
          <c:y val="0.512774612955542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Osuus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rgbClr val="00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2D1-4468-AD85-62BDEE7FAA55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2D1-4468-AD85-62BDEE7FAA55}"/>
              </c:ext>
            </c:extLst>
          </c:dPt>
          <c:dPt>
            <c:idx val="2"/>
            <c:bubble3D val="0"/>
            <c:spPr>
              <a:solidFill>
                <a:srgbClr val="0066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2D1-4468-AD85-62BDEE7FAA55}"/>
              </c:ext>
            </c:extLst>
          </c:dPt>
          <c:dLbls>
            <c:dLbl>
              <c:idx val="0"/>
              <c:layout>
                <c:manualLayout>
                  <c:x val="0.10291335603480893"/>
                  <c:y val="3.9444200996580248E-2"/>
                </c:manualLayout>
              </c:layout>
              <c:tx>
                <c:rich>
                  <a:bodyPr/>
                  <a:lstStyle/>
                  <a:p>
                    <a:fld id="{8A83491C-6825-484E-BA65-044A3E4FAF9E}" type="VALUE">
                      <a:rPr lang="en-US" smtClean="0"/>
                      <a:pPr/>
                      <a:t>[ARVO]</a:t>
                    </a:fld>
                    <a:r>
                      <a:rPr lang="en-US" dirty="0"/>
                      <a:t> </a:t>
                    </a:r>
                  </a:p>
                  <a:p>
                    <a:r>
                      <a:rPr lang="en-US" dirty="0"/>
                      <a:t>42 %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D1-4468-AD85-62BDEE7FAA55}"/>
                </c:ext>
              </c:extLst>
            </c:dLbl>
            <c:dLbl>
              <c:idx val="1"/>
              <c:layout>
                <c:manualLayout>
                  <c:x val="-8.4752175558077958E-2"/>
                  <c:y val="0.11833260298974042"/>
                </c:manualLayout>
              </c:layout>
              <c:tx>
                <c:rich>
                  <a:bodyPr/>
                  <a:lstStyle/>
                  <a:p>
                    <a:fld id="{58FF0455-7DCC-4CDB-81EC-5F3128C4610E}" type="VALUE">
                      <a:rPr lang="en-US" smtClean="0"/>
                      <a:pPr/>
                      <a:t>[ARVO]</a:t>
                    </a:fld>
                    <a:r>
                      <a:rPr lang="en-US" dirty="0"/>
                      <a:t> </a:t>
                    </a:r>
                  </a:p>
                  <a:p>
                    <a:r>
                      <a:rPr lang="en-US" dirty="0"/>
                      <a:t>37 %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2D1-4468-AD85-62BDEE7FAA55}"/>
                </c:ext>
              </c:extLst>
            </c:dLbl>
            <c:dLbl>
              <c:idx val="2"/>
              <c:layout>
                <c:manualLayout>
                  <c:x val="-0.10056229350445836"/>
                  <c:y val="-0.100381962169707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051B66-55E3-4816-956C-4802A8A8BC73}" type="VALUE">
                      <a:rPr lang="en-US" smtClean="0">
                        <a:solidFill>
                          <a:schemeClr val="tx1"/>
                        </a:solidFill>
                      </a:rPr>
                      <a:pPr algn="ctr">
                        <a:defRPr sz="1050" b="0">
                          <a:solidFill>
                            <a:schemeClr val="tx1"/>
                          </a:solidFill>
                        </a:defRPr>
                      </a:pPr>
                      <a:t>[ARVO]</a:t>
                    </a:fld>
                    <a:r>
                      <a:rPr lang="en-US" dirty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pPr algn="ctr">
                      <a:defRPr sz="1050" b="0">
                        <a:solidFill>
                          <a:schemeClr val="tx1"/>
                        </a:solidFill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21 %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05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2D1-4468-AD85-62BDEE7FAA55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Taul1!$A$2:$A$4</c:f>
              <c:strCache>
                <c:ptCount val="3"/>
                <c:pt idx="0">
                  <c:v>Vientiteollisuus (välitön)</c:v>
                </c:pt>
                <c:pt idx="1">
                  <c:v>Vaikutus muilla toimialoilla (välillinen)</c:v>
                </c:pt>
                <c:pt idx="2">
                  <c:v>Vaikutus yksityiseen kulutukseen (tulovaikutus)</c:v>
                </c:pt>
              </c:strCache>
            </c:strRef>
          </c:cat>
          <c:val>
            <c:numRef>
              <c:f>Taul1!$B$2:$B$4</c:f>
              <c:numCache>
                <c:formatCode>#,##0</c:formatCode>
                <c:ptCount val="3"/>
                <c:pt idx="0">
                  <c:v>489600</c:v>
                </c:pt>
                <c:pt idx="1">
                  <c:v>423800</c:v>
                </c:pt>
                <c:pt idx="2">
                  <c:v>238400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2D1-4468-AD85-62BDEE7FAA5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600" b="1">
                <a:solidFill>
                  <a:srgbClr val="000000"/>
                </a:solidFill>
              </a:defRPr>
            </a:pPr>
            <a:r>
              <a:rPr lang="en-US" sz="1050" b="0" err="1">
                <a:solidFill>
                  <a:srgbClr val="000000"/>
                </a:solidFill>
              </a:rPr>
              <a:t>Saldoluku</a:t>
            </a:r>
            <a:r>
              <a:rPr lang="en-US" sz="1050" b="0">
                <a:solidFill>
                  <a:srgbClr val="00000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79156077113516332"/>
          <c:y val="6.094709290890661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4674120615740283E-2"/>
          <c:y val="3.5687247530145093E-2"/>
          <c:w val="0.93307819253678703"/>
          <c:h val="0.93088245034184414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Saldoluku</c:v>
                </c:pt>
              </c:strCache>
            </c:strRef>
          </c:tx>
          <c:spPr>
            <a:ln w="41275"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Taul1!$A$10:$A$63</c:f>
              <c:strCache>
                <c:ptCount val="53"/>
                <c:pt idx="0">
                  <c:v>09(10)</c:v>
                </c:pt>
                <c:pt idx="1">
                  <c:v>10(1)</c:v>
                </c:pt>
                <c:pt idx="2">
                  <c:v>10(4)</c:v>
                </c:pt>
                <c:pt idx="3">
                  <c:v>10(7)</c:v>
                </c:pt>
                <c:pt idx="4">
                  <c:v>10(10)</c:v>
                </c:pt>
                <c:pt idx="5">
                  <c:v>11(1)</c:v>
                </c:pt>
                <c:pt idx="6">
                  <c:v>11(4)</c:v>
                </c:pt>
                <c:pt idx="7">
                  <c:v>11(7)</c:v>
                </c:pt>
                <c:pt idx="8">
                  <c:v>11(10)</c:v>
                </c:pt>
                <c:pt idx="9">
                  <c:v>12(1)</c:v>
                </c:pt>
                <c:pt idx="10">
                  <c:v>12(4)</c:v>
                </c:pt>
                <c:pt idx="11">
                  <c:v>12(7)</c:v>
                </c:pt>
                <c:pt idx="12">
                  <c:v>12(10)</c:v>
                </c:pt>
                <c:pt idx="13">
                  <c:v>13(1)</c:v>
                </c:pt>
                <c:pt idx="14">
                  <c:v>13(4)</c:v>
                </c:pt>
                <c:pt idx="15">
                  <c:v>13(7)</c:v>
                </c:pt>
                <c:pt idx="16">
                  <c:v>13(10)</c:v>
                </c:pt>
                <c:pt idx="17">
                  <c:v>14(1)</c:v>
                </c:pt>
                <c:pt idx="18">
                  <c:v>14(4)</c:v>
                </c:pt>
                <c:pt idx="19">
                  <c:v>14(7)</c:v>
                </c:pt>
                <c:pt idx="20">
                  <c:v>14(10)</c:v>
                </c:pt>
                <c:pt idx="21">
                  <c:v>15(1)</c:v>
                </c:pt>
                <c:pt idx="22">
                  <c:v>15(4)</c:v>
                </c:pt>
                <c:pt idx="23">
                  <c:v>15(7)</c:v>
                </c:pt>
                <c:pt idx="24">
                  <c:v>15(10)</c:v>
                </c:pt>
                <c:pt idx="25">
                  <c:v>16(1)</c:v>
                </c:pt>
                <c:pt idx="26">
                  <c:v>16(4)</c:v>
                </c:pt>
                <c:pt idx="27">
                  <c:v>16(7)</c:v>
                </c:pt>
                <c:pt idx="28">
                  <c:v>16(10)</c:v>
                </c:pt>
                <c:pt idx="29">
                  <c:v>17(1)</c:v>
                </c:pt>
                <c:pt idx="30">
                  <c:v>17(4)</c:v>
                </c:pt>
                <c:pt idx="31">
                  <c:v>17(7)</c:v>
                </c:pt>
                <c:pt idx="32">
                  <c:v>17(10)</c:v>
                </c:pt>
                <c:pt idx="33">
                  <c:v>18(1)</c:v>
                </c:pt>
                <c:pt idx="34">
                  <c:v>18(4)</c:v>
                </c:pt>
                <c:pt idx="35">
                  <c:v>18(7)</c:v>
                </c:pt>
                <c:pt idx="36">
                  <c:v>18(10)</c:v>
                </c:pt>
                <c:pt idx="37">
                  <c:v>19(1)</c:v>
                </c:pt>
                <c:pt idx="38">
                  <c:v>19(4)</c:v>
                </c:pt>
                <c:pt idx="39">
                  <c:v>19(7)</c:v>
                </c:pt>
                <c:pt idx="40">
                  <c:v>19(10)</c:v>
                </c:pt>
                <c:pt idx="41">
                  <c:v>20(1)</c:v>
                </c:pt>
                <c:pt idx="42">
                  <c:v>20(4)</c:v>
                </c:pt>
                <c:pt idx="43">
                  <c:v>20(07)</c:v>
                </c:pt>
                <c:pt idx="44">
                  <c:v>20(10)</c:v>
                </c:pt>
                <c:pt idx="45">
                  <c:v>21(1)</c:v>
                </c:pt>
                <c:pt idx="46">
                  <c:v>21(4)</c:v>
                </c:pt>
                <c:pt idx="47">
                  <c:v>21(7)</c:v>
                </c:pt>
                <c:pt idx="48">
                  <c:v>21(10)</c:v>
                </c:pt>
                <c:pt idx="49">
                  <c:v>22(1)</c:v>
                </c:pt>
                <c:pt idx="50">
                  <c:v>22(4)</c:v>
                </c:pt>
                <c:pt idx="51">
                  <c:v>22(7)</c:v>
                </c:pt>
                <c:pt idx="52">
                  <c:v>22(10)</c:v>
                </c:pt>
              </c:strCache>
            </c:strRef>
          </c:cat>
          <c:val>
            <c:numRef>
              <c:f>Taul1!$B$10:$B$63</c:f>
              <c:numCache>
                <c:formatCode>General</c:formatCode>
                <c:ptCount val="54"/>
                <c:pt idx="0">
                  <c:v>2</c:v>
                </c:pt>
                <c:pt idx="1">
                  <c:v>10</c:v>
                </c:pt>
                <c:pt idx="2">
                  <c:v>33</c:v>
                </c:pt>
                <c:pt idx="3">
                  <c:v>27</c:v>
                </c:pt>
                <c:pt idx="4">
                  <c:v>19</c:v>
                </c:pt>
                <c:pt idx="5">
                  <c:v>26</c:v>
                </c:pt>
                <c:pt idx="6">
                  <c:v>30</c:v>
                </c:pt>
                <c:pt idx="7">
                  <c:v>18</c:v>
                </c:pt>
                <c:pt idx="8">
                  <c:v>-5</c:v>
                </c:pt>
                <c:pt idx="9">
                  <c:v>-5</c:v>
                </c:pt>
                <c:pt idx="10">
                  <c:v>8</c:v>
                </c:pt>
                <c:pt idx="11">
                  <c:v>-4</c:v>
                </c:pt>
                <c:pt idx="12">
                  <c:v>-24</c:v>
                </c:pt>
                <c:pt idx="13">
                  <c:v>-11</c:v>
                </c:pt>
                <c:pt idx="14">
                  <c:v>-2</c:v>
                </c:pt>
                <c:pt idx="15">
                  <c:v>-11</c:v>
                </c:pt>
                <c:pt idx="16">
                  <c:v>-13</c:v>
                </c:pt>
                <c:pt idx="17">
                  <c:v>5</c:v>
                </c:pt>
                <c:pt idx="18">
                  <c:v>15</c:v>
                </c:pt>
                <c:pt idx="19">
                  <c:v>3</c:v>
                </c:pt>
                <c:pt idx="20">
                  <c:v>-12</c:v>
                </c:pt>
                <c:pt idx="21">
                  <c:v>-4</c:v>
                </c:pt>
                <c:pt idx="22">
                  <c:v>10</c:v>
                </c:pt>
                <c:pt idx="23">
                  <c:v>1</c:v>
                </c:pt>
                <c:pt idx="24">
                  <c:v>-3</c:v>
                </c:pt>
                <c:pt idx="25">
                  <c:v>1</c:v>
                </c:pt>
                <c:pt idx="26">
                  <c:v>18</c:v>
                </c:pt>
                <c:pt idx="27">
                  <c:v>4</c:v>
                </c:pt>
                <c:pt idx="28">
                  <c:v>9</c:v>
                </c:pt>
                <c:pt idx="29">
                  <c:v>14</c:v>
                </c:pt>
                <c:pt idx="30">
                  <c:v>24</c:v>
                </c:pt>
                <c:pt idx="31">
                  <c:v>24</c:v>
                </c:pt>
                <c:pt idx="32">
                  <c:v>21.45</c:v>
                </c:pt>
                <c:pt idx="33">
                  <c:v>26.4</c:v>
                </c:pt>
                <c:pt idx="34">
                  <c:v>24.3</c:v>
                </c:pt>
                <c:pt idx="35">
                  <c:v>11.46</c:v>
                </c:pt>
                <c:pt idx="36">
                  <c:v>0.45</c:v>
                </c:pt>
                <c:pt idx="37">
                  <c:v>4.71</c:v>
                </c:pt>
                <c:pt idx="38">
                  <c:v>12.19</c:v>
                </c:pt>
                <c:pt idx="39">
                  <c:v>-2.73</c:v>
                </c:pt>
                <c:pt idx="40">
                  <c:v>-16.66</c:v>
                </c:pt>
                <c:pt idx="41">
                  <c:v>-6.75</c:v>
                </c:pt>
                <c:pt idx="42">
                  <c:v>-41.7</c:v>
                </c:pt>
                <c:pt idx="43">
                  <c:v>-43.86</c:v>
                </c:pt>
                <c:pt idx="44">
                  <c:v>-15.28</c:v>
                </c:pt>
                <c:pt idx="45">
                  <c:v>7.89</c:v>
                </c:pt>
                <c:pt idx="46">
                  <c:v>26.61</c:v>
                </c:pt>
                <c:pt idx="47">
                  <c:v>29.11</c:v>
                </c:pt>
                <c:pt idx="48">
                  <c:v>21.43</c:v>
                </c:pt>
                <c:pt idx="49">
                  <c:v>17.13</c:v>
                </c:pt>
                <c:pt idx="50">
                  <c:v>6.57</c:v>
                </c:pt>
                <c:pt idx="51">
                  <c:v>3.12</c:v>
                </c:pt>
                <c:pt idx="52">
                  <c:v>-7.26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D0-4FF0-85C3-A9C09AA007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7343216"/>
        <c:axId val="407343608"/>
      </c:lineChart>
      <c:catAx>
        <c:axId val="407343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one"/>
        <c:txPr>
          <a:bodyPr/>
          <a:lstStyle/>
          <a:p>
            <a:pPr>
              <a:defRPr sz="1400" b="1" i="0" baseline="0">
                <a:latin typeface="Arial" panose="020B0604020202020204" pitchFamily="34" charset="0"/>
              </a:defRPr>
            </a:pPr>
            <a:endParaRPr lang="fi-FI"/>
          </a:p>
        </c:txPr>
        <c:crossAx val="407343608"/>
        <c:crosses val="autoZero"/>
        <c:auto val="1"/>
        <c:lblAlgn val="ctr"/>
        <c:lblOffset val="100"/>
        <c:tickLblSkip val="11"/>
        <c:tickMarkSkip val="4"/>
        <c:noMultiLvlLbl val="0"/>
      </c:catAx>
      <c:valAx>
        <c:axId val="407343608"/>
        <c:scaling>
          <c:orientation val="minMax"/>
          <c:max val="40"/>
          <c:min val="-6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07343216"/>
        <c:crosses val="autoZero"/>
        <c:crossBetween val="midCat"/>
        <c:majorUnit val="10"/>
        <c:minorUnit val="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 err="1">
                <a:solidFill>
                  <a:schemeClr val="tx1"/>
                </a:solidFill>
              </a:rPr>
              <a:t>Yhteensä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</a:p>
          <a:p>
            <a:pPr>
              <a:defRPr sz="1050">
                <a:solidFill>
                  <a:schemeClr val="tx1"/>
                </a:solidFill>
              </a:defRPr>
            </a:pPr>
            <a:r>
              <a:rPr lang="en-US" sz="1050" dirty="0">
                <a:solidFill>
                  <a:schemeClr val="tx1"/>
                </a:solidFill>
              </a:rPr>
              <a:t>662 200 </a:t>
            </a:r>
            <a:r>
              <a:rPr lang="en-US" sz="1050" dirty="0" err="1">
                <a:solidFill>
                  <a:schemeClr val="tx1"/>
                </a:solidFill>
              </a:rPr>
              <a:t>työllistä</a:t>
            </a:r>
            <a:endParaRPr lang="en-US" sz="105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162671910960293"/>
          <c:y val="0.505602940047073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Osuus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rgbClr val="00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098-46D8-BE69-0ADFD90CA0E2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098-46D8-BE69-0ADFD90CA0E2}"/>
              </c:ext>
            </c:extLst>
          </c:dPt>
          <c:dPt>
            <c:idx val="2"/>
            <c:bubble3D val="0"/>
            <c:spPr>
              <a:solidFill>
                <a:srgbClr val="0066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098-46D8-BE69-0ADFD90CA0E2}"/>
              </c:ext>
            </c:extLst>
          </c:dPt>
          <c:dLbls>
            <c:dLbl>
              <c:idx val="0"/>
              <c:layout>
                <c:manualLayout>
                  <c:x val="0.13727766556777668"/>
                  <c:y val="-5.020171035928387E-2"/>
                </c:manualLayout>
              </c:layout>
              <c:tx>
                <c:rich>
                  <a:bodyPr/>
                  <a:lstStyle/>
                  <a:p>
                    <a:fld id="{8A83491C-6825-484E-BA65-044A3E4FAF9E}" type="VALUE">
                      <a:rPr lang="en-US" smtClean="0"/>
                      <a:pPr/>
                      <a:t>[ARVO]</a:t>
                    </a:fld>
                    <a:r>
                      <a:rPr lang="en-US" dirty="0"/>
                      <a:t> </a:t>
                    </a:r>
                  </a:p>
                  <a:p>
                    <a:r>
                      <a:rPr lang="en-US" dirty="0"/>
                      <a:t>84 %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098-46D8-BE69-0ADFD90CA0E2}"/>
                </c:ext>
              </c:extLst>
            </c:dLbl>
            <c:dLbl>
              <c:idx val="1"/>
              <c:layout>
                <c:manualLayout>
                  <c:x val="-7.9597515977692448E-2"/>
                  <c:y val="-0.12909011235244422"/>
                </c:manualLayout>
              </c:layout>
              <c:tx>
                <c:rich>
                  <a:bodyPr/>
                  <a:lstStyle/>
                  <a:p>
                    <a:fld id="{58FF0455-7DCC-4CDB-81EC-5F3128C4610E}" type="VALUE">
                      <a:rPr lang="en-US" smtClean="0"/>
                      <a:pPr/>
                      <a:t>[ARVO]</a:t>
                    </a:fld>
                    <a:r>
                      <a:rPr lang="en-US" dirty="0"/>
                      <a:t> </a:t>
                    </a:r>
                  </a:p>
                  <a:p>
                    <a:r>
                      <a:rPr lang="en-US" dirty="0"/>
                      <a:t>5 %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098-46D8-BE69-0ADFD90CA0E2}"/>
                </c:ext>
              </c:extLst>
            </c:dLbl>
            <c:dLbl>
              <c:idx val="2"/>
              <c:layout>
                <c:manualLayout>
                  <c:x val="-3.1833757046534766E-2"/>
                  <c:y val="-0.1720986912543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051B66-55E3-4816-956C-4802A8A8BC73}" type="VALUE">
                      <a:rPr lang="en-US" smtClean="0">
                        <a:solidFill>
                          <a:schemeClr val="tx1"/>
                        </a:solidFill>
                      </a:rPr>
                      <a:pPr algn="ctr">
                        <a:defRPr sz="1050" b="0">
                          <a:solidFill>
                            <a:schemeClr val="tx1"/>
                          </a:solidFill>
                        </a:defRPr>
                      </a:pPr>
                      <a:t>[ARVO]</a:t>
                    </a:fld>
                    <a:r>
                      <a:rPr lang="en-US" dirty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pPr algn="ctr">
                      <a:defRPr sz="1050" b="0">
                        <a:solidFill>
                          <a:schemeClr val="tx1"/>
                        </a:solidFill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11 %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05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098-46D8-BE69-0ADFD90CA0E2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Taul1!$A$2:$A$4</c:f>
              <c:strCache>
                <c:ptCount val="3"/>
                <c:pt idx="0">
                  <c:v>Palvelut</c:v>
                </c:pt>
                <c:pt idx="1">
                  <c:v>Jalostus*</c:v>
                </c:pt>
                <c:pt idx="2">
                  <c:v>Alkutuotanto*</c:v>
                </c:pt>
              </c:strCache>
            </c:strRef>
          </c:cat>
          <c:val>
            <c:numRef>
              <c:f>Taul1!$B$2:$B$4</c:f>
              <c:numCache>
                <c:formatCode>#,##0</c:formatCode>
                <c:ptCount val="3"/>
                <c:pt idx="0">
                  <c:v>555600</c:v>
                </c:pt>
                <c:pt idx="1">
                  <c:v>33300</c:v>
                </c:pt>
                <c:pt idx="2">
                  <c:v>73300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98-46D8-BE69-0ADFD90CA0E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 err="1">
                <a:solidFill>
                  <a:schemeClr val="tx1"/>
                </a:solidFill>
              </a:rPr>
              <a:t>Yhteensä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</a:p>
          <a:p>
            <a:pPr>
              <a:defRPr sz="1050">
                <a:solidFill>
                  <a:schemeClr val="tx1"/>
                </a:solidFill>
              </a:defRPr>
            </a:pPr>
            <a:r>
              <a:rPr lang="en-US" sz="1050" dirty="0">
                <a:solidFill>
                  <a:schemeClr val="tx1"/>
                </a:solidFill>
              </a:rPr>
              <a:t>35,4 </a:t>
            </a:r>
            <a:r>
              <a:rPr lang="en-US" sz="1050" dirty="0" err="1">
                <a:solidFill>
                  <a:schemeClr val="tx1"/>
                </a:solidFill>
              </a:rPr>
              <a:t>mrd</a:t>
            </a:r>
            <a:r>
              <a:rPr lang="en-US" sz="1050" dirty="0">
                <a:solidFill>
                  <a:schemeClr val="tx1"/>
                </a:solidFill>
              </a:rPr>
              <a:t>.</a:t>
            </a:r>
          </a:p>
        </c:rich>
      </c:tx>
      <c:layout>
        <c:manualLayout>
          <c:xMode val="edge"/>
          <c:yMode val="edge"/>
          <c:x val="0.27961032112756623"/>
          <c:y val="0.498431267138604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Osuus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rgbClr val="00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44A-4615-A8ED-AF6EE3705F9C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44A-4615-A8ED-AF6EE3705F9C}"/>
              </c:ext>
            </c:extLst>
          </c:dPt>
          <c:dPt>
            <c:idx val="2"/>
            <c:bubble3D val="0"/>
            <c:spPr>
              <a:solidFill>
                <a:srgbClr val="0066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44A-4615-A8ED-AF6EE3705F9C}"/>
              </c:ext>
            </c:extLst>
          </c:dPt>
          <c:dLbls>
            <c:dLbl>
              <c:idx val="0"/>
              <c:layout>
                <c:manualLayout>
                  <c:x val="0.10291335603480893"/>
                  <c:y val="3.9444200996580248E-2"/>
                </c:manualLayout>
              </c:layout>
              <c:tx>
                <c:rich>
                  <a:bodyPr/>
                  <a:lstStyle/>
                  <a:p>
                    <a:fld id="{8A83491C-6825-484E-BA65-044A3E4FAF9E}" type="VALUE">
                      <a:rPr lang="en-US" smtClean="0"/>
                      <a:pPr/>
                      <a:t>[ARVO]</a:t>
                    </a:fld>
                    <a:r>
                      <a:rPr lang="en-US" dirty="0"/>
                      <a:t>,0 </a:t>
                    </a:r>
                    <a:r>
                      <a:rPr lang="en-US" dirty="0" err="1"/>
                      <a:t>mrd</a:t>
                    </a:r>
                    <a:r>
                      <a:rPr lang="en-US" dirty="0"/>
                      <a:t>. € </a:t>
                    </a:r>
                  </a:p>
                  <a:p>
                    <a:r>
                      <a:rPr lang="en-US" dirty="0"/>
                      <a:t>51 %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44A-4615-A8ED-AF6EE3705F9C}"/>
                </c:ext>
              </c:extLst>
            </c:dLbl>
            <c:dLbl>
              <c:idx val="1"/>
              <c:layout>
                <c:manualLayout>
                  <c:x val="-8.4752175558077958E-2"/>
                  <c:y val="0.1183326029897404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7,8 </a:t>
                    </a:r>
                    <a:r>
                      <a:rPr lang="en-US" dirty="0" err="1"/>
                      <a:t>mrd</a:t>
                    </a:r>
                    <a:r>
                      <a:rPr lang="en-US" dirty="0"/>
                      <a:t>. € </a:t>
                    </a:r>
                  </a:p>
                  <a:p>
                    <a:r>
                      <a:rPr lang="en-US" dirty="0"/>
                      <a:t>22 %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44A-4615-A8ED-AF6EE3705F9C}"/>
                </c:ext>
              </c:extLst>
            </c:dLbl>
            <c:dLbl>
              <c:idx val="2"/>
              <c:layout>
                <c:manualLayout>
                  <c:x val="-0.10056229350445836"/>
                  <c:y val="-0.100381962169707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9,6 </a:t>
                    </a:r>
                    <a:r>
                      <a:rPr lang="en-US" dirty="0" err="1">
                        <a:solidFill>
                          <a:schemeClr val="tx1"/>
                        </a:solidFill>
                      </a:rPr>
                      <a:t>mrd</a:t>
                    </a:r>
                    <a:r>
                      <a:rPr lang="en-US" dirty="0">
                        <a:solidFill>
                          <a:schemeClr val="tx1"/>
                        </a:solidFill>
                      </a:rPr>
                      <a:t>. € </a:t>
                    </a:r>
                  </a:p>
                  <a:p>
                    <a:pPr algn="ctr">
                      <a:defRPr sz="1050" b="0">
                        <a:solidFill>
                          <a:schemeClr val="tx1"/>
                        </a:solidFill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27 %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05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44A-4615-A8ED-AF6EE3705F9C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Taul1!$A$2:$A$4</c:f>
              <c:strCache>
                <c:ptCount val="3"/>
                <c:pt idx="0">
                  <c:v>Vientiteollisuus (välitön)</c:v>
                </c:pt>
                <c:pt idx="1">
                  <c:v>Vaikutus muilla toimialoilla (välillinen)</c:v>
                </c:pt>
                <c:pt idx="2">
                  <c:v>Vaikutus yksityiseen kulutukseen (tulovaikutus)</c:v>
                </c:pt>
              </c:strCache>
            </c:strRef>
          </c:cat>
          <c:val>
            <c:numRef>
              <c:f>Taul1!$B$2:$B$4</c:f>
              <c:numCache>
                <c:formatCode>#,##0</c:formatCode>
                <c:ptCount val="3"/>
                <c:pt idx="0">
                  <c:v>18</c:v>
                </c:pt>
                <c:pt idx="1">
                  <c:v>7.8</c:v>
                </c:pt>
                <c:pt idx="2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44A-4615-A8ED-AF6EE3705F9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err="1">
                <a:solidFill>
                  <a:schemeClr val="tx1"/>
                </a:solidFill>
              </a:rPr>
              <a:t>Henkilöstöstä</a:t>
            </a:r>
            <a:endParaRPr lang="en-US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5703748722669598"/>
          <c:y val="4.29242546324232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31092953902896076"/>
          <c:y val="0.22900163822160527"/>
          <c:w val="0.33879157840797708"/>
          <c:h val="0.77099836177839476"/>
        </c:manualLayout>
      </c:layout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Henkilöstöä</c:v>
                </c:pt>
              </c:strCache>
            </c:strRef>
          </c:tx>
          <c:dPt>
            <c:idx val="0"/>
            <c:bubble3D val="0"/>
            <c:explosion val="6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244-4A7D-BF51-273029405A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244-4A7D-BF51-273029405A10}"/>
              </c:ext>
            </c:extLst>
          </c:dPt>
          <c:dLbls>
            <c:dLbl>
              <c:idx val="0"/>
              <c:layout>
                <c:manualLayout>
                  <c:x val="-6.7532301935583822E-2"/>
                  <c:y val="-0.19974415140934743"/>
                </c:manualLayout>
              </c:layout>
              <c:tx>
                <c:rich>
                  <a:bodyPr/>
                  <a:lstStyle/>
                  <a:p>
                    <a:fld id="{8D7E6FEC-94E1-423B-8D3B-97A4A0A2AE32}" type="PERCENTAGE">
                      <a:rPr lang="en-US" smtClean="0"/>
                      <a:pPr/>
                      <a:t>[PROSENTTI]</a:t>
                    </a:fld>
                    <a:endParaRPr lang="fi-FI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244-4A7D-BF51-273029405A10}"/>
                </c:ext>
              </c:extLst>
            </c:dLbl>
            <c:dLbl>
              <c:idx val="1"/>
              <c:layout>
                <c:manualLayout>
                  <c:x val="5.0513583645404085E-2"/>
                  <c:y val="0.154325067813538"/>
                </c:manualLayout>
              </c:layout>
              <c:tx>
                <c:rich>
                  <a:bodyPr/>
                  <a:lstStyle/>
                  <a:p>
                    <a:fld id="{E0517EAB-83AB-43C5-AD01-19C4696EFD2B}" type="PERCENTAGE">
                      <a:rPr lang="en-US" smtClean="0"/>
                      <a:pPr/>
                      <a:t>[PROSENTTI]</a:t>
                    </a:fld>
                    <a:endParaRPr lang="fi-FI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244-4A7D-BF51-273029405A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Taul1!$A$2:$A$3</c:f>
              <c:strCache>
                <c:ptCount val="2"/>
                <c:pt idx="0">
                  <c:v>Tytäryrityksissä ulkomailla</c:v>
                </c:pt>
                <c:pt idx="1">
                  <c:v>Suomessa</c:v>
                </c:pt>
              </c:strCache>
            </c:strRef>
          </c:cat>
          <c:val>
            <c:numRef>
              <c:f>Taul1!$B$2:$B$3</c:f>
              <c:numCache>
                <c:formatCode>0%</c:formatCode>
                <c:ptCount val="2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44-4A7D-BF51-273029405A1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0" i="0" u="none" strike="noStrike" kern="1200" baseline="0">
              <a:solidFill>
                <a:srgbClr val="000000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919674910102741E-2"/>
          <c:y val="4.0749431293150853E-2"/>
          <c:w val="0.78734293607653982"/>
          <c:h val="0.832580468212157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Yhteensä</c:v>
                </c:pt>
              </c:strCache>
            </c:strRef>
          </c:tx>
          <c:spPr>
            <a:ln w="38100">
              <a:solidFill>
                <a:schemeClr val="tx2"/>
              </a:solidFill>
              <a:prstDash val="solid"/>
            </a:ln>
          </c:spPr>
          <c:marker>
            <c:symbol val="none"/>
          </c:marker>
          <c:cat>
            <c:strRef>
              <c:f>Sheet1!$A$2:$A$54</c:f>
              <c:strCache>
                <c:ptCount val="50"/>
                <c:pt idx="0">
                  <c:v>2009,IV</c:v>
                </c:pt>
                <c:pt idx="1">
                  <c:v>2010,I</c:v>
                </c:pt>
                <c:pt idx="5">
                  <c:v>2911,I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Sheet1!$B$2:$B$54</c:f>
              <c:numCache>
                <c:formatCode>General</c:formatCode>
                <c:ptCount val="53"/>
                <c:pt idx="1">
                  <c:v>4187.96</c:v>
                </c:pt>
                <c:pt idx="2">
                  <c:v>4008.29</c:v>
                </c:pt>
                <c:pt idx="3">
                  <c:v>4102.2299999999996</c:v>
                </c:pt>
                <c:pt idx="4">
                  <c:v>5212.16</c:v>
                </c:pt>
                <c:pt idx="5">
                  <c:v>4175.8999999999996</c:v>
                </c:pt>
                <c:pt idx="6">
                  <c:v>3791.84</c:v>
                </c:pt>
                <c:pt idx="7">
                  <c:v>3862.85</c:v>
                </c:pt>
                <c:pt idx="8">
                  <c:v>4936.99</c:v>
                </c:pt>
                <c:pt idx="9">
                  <c:v>3842.26</c:v>
                </c:pt>
                <c:pt idx="10">
                  <c:v>4333.72</c:v>
                </c:pt>
                <c:pt idx="11">
                  <c:v>3866.92</c:v>
                </c:pt>
                <c:pt idx="12">
                  <c:v>4313.6400000000003</c:v>
                </c:pt>
                <c:pt idx="13">
                  <c:v>3049.76</c:v>
                </c:pt>
                <c:pt idx="14">
                  <c:v>3311.99</c:v>
                </c:pt>
                <c:pt idx="15">
                  <c:v>2986.76</c:v>
                </c:pt>
                <c:pt idx="16">
                  <c:v>3640.88</c:v>
                </c:pt>
                <c:pt idx="17">
                  <c:v>2899.71</c:v>
                </c:pt>
                <c:pt idx="18">
                  <c:v>2951.16</c:v>
                </c:pt>
                <c:pt idx="19">
                  <c:v>3583.8</c:v>
                </c:pt>
                <c:pt idx="20">
                  <c:v>3253.82</c:v>
                </c:pt>
                <c:pt idx="21">
                  <c:v>2650.21</c:v>
                </c:pt>
                <c:pt idx="22">
                  <c:v>2598.13</c:v>
                </c:pt>
                <c:pt idx="23">
                  <c:v>2323.46</c:v>
                </c:pt>
                <c:pt idx="24">
                  <c:v>3380.8</c:v>
                </c:pt>
                <c:pt idx="25">
                  <c:v>2718.68</c:v>
                </c:pt>
                <c:pt idx="26">
                  <c:v>2660.47</c:v>
                </c:pt>
                <c:pt idx="27">
                  <c:v>2777.35</c:v>
                </c:pt>
                <c:pt idx="28">
                  <c:v>3107.65</c:v>
                </c:pt>
                <c:pt idx="29">
                  <c:v>2863.92</c:v>
                </c:pt>
                <c:pt idx="30">
                  <c:v>3107.73</c:v>
                </c:pt>
                <c:pt idx="31">
                  <c:v>2950.22</c:v>
                </c:pt>
                <c:pt idx="32">
                  <c:v>3340.41</c:v>
                </c:pt>
                <c:pt idx="33">
                  <c:v>3247.77</c:v>
                </c:pt>
                <c:pt idx="34">
                  <c:v>3210.26</c:v>
                </c:pt>
                <c:pt idx="35">
                  <c:v>3310.27</c:v>
                </c:pt>
                <c:pt idx="36">
                  <c:v>3678.62</c:v>
                </c:pt>
                <c:pt idx="37">
                  <c:v>3707.61</c:v>
                </c:pt>
                <c:pt idx="38">
                  <c:v>3777.48</c:v>
                </c:pt>
                <c:pt idx="39">
                  <c:v>4491.13</c:v>
                </c:pt>
                <c:pt idx="40">
                  <c:v>4901.26</c:v>
                </c:pt>
                <c:pt idx="41">
                  <c:v>3635.39</c:v>
                </c:pt>
                <c:pt idx="42">
                  <c:v>4166.55</c:v>
                </c:pt>
                <c:pt idx="43">
                  <c:v>4286.59</c:v>
                </c:pt>
                <c:pt idx="44">
                  <c:v>6597.88</c:v>
                </c:pt>
                <c:pt idx="45">
                  <c:v>3799.35</c:v>
                </c:pt>
                <c:pt idx="46">
                  <c:v>4213.4799999999996</c:v>
                </c:pt>
                <c:pt idx="47">
                  <c:v>4347.03</c:v>
                </c:pt>
                <c:pt idx="48">
                  <c:v>6426.27</c:v>
                </c:pt>
                <c:pt idx="49">
                  <c:v>4123.82</c:v>
                </c:pt>
                <c:pt idx="50">
                  <c:v>5039.41</c:v>
                </c:pt>
                <c:pt idx="51">
                  <c:v>5569.31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39-479B-85F0-B6B7B0DB06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Vientiin</c:v>
                </c:pt>
              </c:strCache>
            </c:strRef>
          </c:tx>
          <c:spPr>
            <a:ln w="381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cat>
            <c:strRef>
              <c:f>Sheet1!$A$2:$A$54</c:f>
              <c:strCache>
                <c:ptCount val="50"/>
                <c:pt idx="0">
                  <c:v>2009,IV</c:v>
                </c:pt>
                <c:pt idx="1">
                  <c:v>2010,I</c:v>
                </c:pt>
                <c:pt idx="5">
                  <c:v>2911,I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Sheet1!$C$2:$C$54</c:f>
              <c:numCache>
                <c:formatCode>General</c:formatCode>
                <c:ptCount val="53"/>
                <c:pt idx="1">
                  <c:v>3431.44</c:v>
                </c:pt>
                <c:pt idx="2">
                  <c:v>3455.11</c:v>
                </c:pt>
                <c:pt idx="3">
                  <c:v>3406.4</c:v>
                </c:pt>
                <c:pt idx="4">
                  <c:v>4386.42</c:v>
                </c:pt>
                <c:pt idx="5">
                  <c:v>3351.22</c:v>
                </c:pt>
                <c:pt idx="6">
                  <c:v>3245.66</c:v>
                </c:pt>
                <c:pt idx="7">
                  <c:v>3132.39</c:v>
                </c:pt>
                <c:pt idx="8">
                  <c:v>4107.1899999999996</c:v>
                </c:pt>
                <c:pt idx="9">
                  <c:v>3257</c:v>
                </c:pt>
                <c:pt idx="10">
                  <c:v>3806.45</c:v>
                </c:pt>
                <c:pt idx="11">
                  <c:v>3511.07</c:v>
                </c:pt>
                <c:pt idx="12">
                  <c:v>3857.26</c:v>
                </c:pt>
                <c:pt idx="13">
                  <c:v>2660.74</c:v>
                </c:pt>
                <c:pt idx="14">
                  <c:v>2951.03</c:v>
                </c:pt>
                <c:pt idx="15">
                  <c:v>2676.58</c:v>
                </c:pt>
                <c:pt idx="16">
                  <c:v>3353.22</c:v>
                </c:pt>
                <c:pt idx="17">
                  <c:v>2526.9899999999998</c:v>
                </c:pt>
                <c:pt idx="18">
                  <c:v>2565.65</c:v>
                </c:pt>
                <c:pt idx="19">
                  <c:v>3201.42</c:v>
                </c:pt>
                <c:pt idx="20">
                  <c:v>2883.52</c:v>
                </c:pt>
                <c:pt idx="21">
                  <c:v>2183.11</c:v>
                </c:pt>
                <c:pt idx="22">
                  <c:v>2177.65</c:v>
                </c:pt>
                <c:pt idx="23">
                  <c:v>1974.04</c:v>
                </c:pt>
                <c:pt idx="24">
                  <c:v>2793.07</c:v>
                </c:pt>
                <c:pt idx="25">
                  <c:v>2266.02</c:v>
                </c:pt>
                <c:pt idx="26">
                  <c:v>2225.23</c:v>
                </c:pt>
                <c:pt idx="27">
                  <c:v>2269.5100000000002</c:v>
                </c:pt>
                <c:pt idx="28">
                  <c:v>2642.62</c:v>
                </c:pt>
                <c:pt idx="29">
                  <c:v>2381.27</c:v>
                </c:pt>
                <c:pt idx="30">
                  <c:v>2483.42</c:v>
                </c:pt>
                <c:pt idx="31">
                  <c:v>2201.06</c:v>
                </c:pt>
                <c:pt idx="32">
                  <c:v>2537.38</c:v>
                </c:pt>
                <c:pt idx="33">
                  <c:v>2587.11</c:v>
                </c:pt>
                <c:pt idx="34">
                  <c:v>2546.2399999999998</c:v>
                </c:pt>
                <c:pt idx="35">
                  <c:v>2613.71</c:v>
                </c:pt>
                <c:pt idx="36">
                  <c:v>2936.51</c:v>
                </c:pt>
                <c:pt idx="37">
                  <c:v>3027.24</c:v>
                </c:pt>
                <c:pt idx="38">
                  <c:v>3051.46</c:v>
                </c:pt>
                <c:pt idx="39">
                  <c:v>3815.85</c:v>
                </c:pt>
                <c:pt idx="40">
                  <c:v>4155.08</c:v>
                </c:pt>
                <c:pt idx="41">
                  <c:v>2898.17</c:v>
                </c:pt>
                <c:pt idx="42">
                  <c:v>3446.21</c:v>
                </c:pt>
                <c:pt idx="43">
                  <c:v>3637.13</c:v>
                </c:pt>
                <c:pt idx="44">
                  <c:v>5837.24</c:v>
                </c:pt>
                <c:pt idx="45">
                  <c:v>3031.86</c:v>
                </c:pt>
                <c:pt idx="46">
                  <c:v>3411.75</c:v>
                </c:pt>
                <c:pt idx="47">
                  <c:v>3646.48</c:v>
                </c:pt>
                <c:pt idx="48">
                  <c:v>5546.66</c:v>
                </c:pt>
                <c:pt idx="49">
                  <c:v>3412.31</c:v>
                </c:pt>
                <c:pt idx="50">
                  <c:v>4297.8</c:v>
                </c:pt>
                <c:pt idx="51">
                  <c:v>4974.91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39-479B-85F0-B6B7B0DB06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Kotimaahan</c:v>
                </c:pt>
              </c:strCache>
            </c:strRef>
          </c:tx>
          <c:spPr>
            <a:ln w="38100">
              <a:solidFill>
                <a:schemeClr val="accent2"/>
              </a:solidFill>
              <a:prstDash val="solid"/>
            </a:ln>
          </c:spPr>
          <c:marker>
            <c:symbol val="none"/>
          </c:marker>
          <c:cat>
            <c:strRef>
              <c:f>Sheet1!$A$2:$A$54</c:f>
              <c:strCache>
                <c:ptCount val="50"/>
                <c:pt idx="0">
                  <c:v>2009,IV</c:v>
                </c:pt>
                <c:pt idx="1">
                  <c:v>2010,I</c:v>
                </c:pt>
                <c:pt idx="5">
                  <c:v>2911,I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Sheet1!$D$2:$D$54</c:f>
              <c:numCache>
                <c:formatCode>General</c:formatCode>
                <c:ptCount val="53"/>
                <c:pt idx="1">
                  <c:v>756.52</c:v>
                </c:pt>
                <c:pt idx="2">
                  <c:v>553.16999999999996</c:v>
                </c:pt>
                <c:pt idx="3">
                  <c:v>695.83</c:v>
                </c:pt>
                <c:pt idx="4">
                  <c:v>825.75</c:v>
                </c:pt>
                <c:pt idx="5">
                  <c:v>824.67</c:v>
                </c:pt>
                <c:pt idx="6">
                  <c:v>546.17999999999995</c:v>
                </c:pt>
                <c:pt idx="7">
                  <c:v>730.46</c:v>
                </c:pt>
                <c:pt idx="8">
                  <c:v>829.8</c:v>
                </c:pt>
                <c:pt idx="9">
                  <c:v>585.26</c:v>
                </c:pt>
                <c:pt idx="10">
                  <c:v>527.26</c:v>
                </c:pt>
                <c:pt idx="11">
                  <c:v>355.85</c:v>
                </c:pt>
                <c:pt idx="12">
                  <c:v>456.38</c:v>
                </c:pt>
                <c:pt idx="13">
                  <c:v>389.02</c:v>
                </c:pt>
                <c:pt idx="14">
                  <c:v>360.97</c:v>
                </c:pt>
                <c:pt idx="15">
                  <c:v>310.18</c:v>
                </c:pt>
                <c:pt idx="16">
                  <c:v>287.66000000000003</c:v>
                </c:pt>
                <c:pt idx="17">
                  <c:v>372.72</c:v>
                </c:pt>
                <c:pt idx="18">
                  <c:v>385.51</c:v>
                </c:pt>
                <c:pt idx="19">
                  <c:v>382.38</c:v>
                </c:pt>
                <c:pt idx="20">
                  <c:v>370.3</c:v>
                </c:pt>
                <c:pt idx="21">
                  <c:v>467.1</c:v>
                </c:pt>
                <c:pt idx="22">
                  <c:v>420.48</c:v>
                </c:pt>
                <c:pt idx="23">
                  <c:v>349.42</c:v>
                </c:pt>
                <c:pt idx="24">
                  <c:v>587.72</c:v>
                </c:pt>
                <c:pt idx="25">
                  <c:v>452.66</c:v>
                </c:pt>
                <c:pt idx="26">
                  <c:v>435.24</c:v>
                </c:pt>
                <c:pt idx="27">
                  <c:v>507.83</c:v>
                </c:pt>
                <c:pt idx="28">
                  <c:v>465.02</c:v>
                </c:pt>
                <c:pt idx="29">
                  <c:v>482.65</c:v>
                </c:pt>
                <c:pt idx="30">
                  <c:v>624.29999999999995</c:v>
                </c:pt>
                <c:pt idx="31">
                  <c:v>749.17</c:v>
                </c:pt>
                <c:pt idx="32">
                  <c:v>803.03</c:v>
                </c:pt>
                <c:pt idx="33">
                  <c:v>660.65</c:v>
                </c:pt>
                <c:pt idx="34">
                  <c:v>664.02</c:v>
                </c:pt>
                <c:pt idx="35">
                  <c:v>696.56</c:v>
                </c:pt>
                <c:pt idx="36">
                  <c:v>742.11</c:v>
                </c:pt>
                <c:pt idx="37">
                  <c:v>680.37</c:v>
                </c:pt>
                <c:pt idx="38">
                  <c:v>726.02</c:v>
                </c:pt>
                <c:pt idx="39">
                  <c:v>675.27</c:v>
                </c:pt>
                <c:pt idx="40">
                  <c:v>746.18</c:v>
                </c:pt>
                <c:pt idx="41">
                  <c:v>737.22</c:v>
                </c:pt>
                <c:pt idx="42">
                  <c:v>720.34</c:v>
                </c:pt>
                <c:pt idx="43">
                  <c:v>649.46</c:v>
                </c:pt>
                <c:pt idx="44">
                  <c:v>760.65</c:v>
                </c:pt>
                <c:pt idx="45">
                  <c:v>767.49</c:v>
                </c:pt>
                <c:pt idx="46">
                  <c:v>801.72</c:v>
                </c:pt>
                <c:pt idx="47">
                  <c:v>700.55</c:v>
                </c:pt>
                <c:pt idx="48">
                  <c:v>879.61</c:v>
                </c:pt>
                <c:pt idx="49">
                  <c:v>711.51</c:v>
                </c:pt>
                <c:pt idx="50">
                  <c:v>741.61</c:v>
                </c:pt>
                <c:pt idx="51">
                  <c:v>594.4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439-479B-85F0-B6B7B0DB0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9111064"/>
        <c:axId val="369111456"/>
      </c:lineChart>
      <c:catAx>
        <c:axId val="369111064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843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94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69111456"/>
        <c:crosses val="autoZero"/>
        <c:auto val="1"/>
        <c:lblAlgn val="ctr"/>
        <c:lblOffset val="100"/>
        <c:tickLblSkip val="3"/>
        <c:tickMarkSkip val="4"/>
        <c:noMultiLvlLbl val="0"/>
      </c:catAx>
      <c:valAx>
        <c:axId val="369111456"/>
        <c:scaling>
          <c:orientation val="minMax"/>
          <c:max val="75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8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69111064"/>
        <c:crosses val="autoZero"/>
        <c:crossBetween val="midCat"/>
        <c:majorUnit val="500"/>
        <c:minorUnit val="500"/>
      </c:valAx>
      <c:spPr>
        <a:noFill/>
        <a:ln w="11372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6988108704736133"/>
          <c:y val="0.19757124334097242"/>
          <c:w val="0.13011891295263864"/>
          <c:h val="0.61234378114075594"/>
        </c:manualLayout>
      </c:layout>
      <c:overlay val="0"/>
      <c:spPr>
        <a:solidFill>
          <a:schemeClr val="bg1"/>
        </a:solidFill>
        <a:ln w="2843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4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4626304515568E-2"/>
          <c:y val="3.3872934059659576E-2"/>
          <c:w val="0.77234394913663618"/>
          <c:h val="0.88516485812511014"/>
        </c:manualLayout>
      </c:layout>
      <c:areaChart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Kotimaahan </c:v>
                </c:pt>
              </c:strCache>
            </c:strRef>
          </c:tx>
          <c:spPr>
            <a:solidFill>
              <a:schemeClr val="accent2"/>
            </a:solidFill>
            <a:ln w="11167">
              <a:noFill/>
              <a:prstDash val="sysDash"/>
            </a:ln>
          </c:spPr>
          <c:cat>
            <c:strRef>
              <c:f>Sheet1!$A$2:$A$53</c:f>
              <c:strCache>
                <c:ptCount val="50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651.9</c:v>
                </c:pt>
                <c:pt idx="1">
                  <c:v>809</c:v>
                </c:pt>
                <c:pt idx="2">
                  <c:v>599.9</c:v>
                </c:pt>
                <c:pt idx="3">
                  <c:v>757.7</c:v>
                </c:pt>
                <c:pt idx="4">
                  <c:v>755.6</c:v>
                </c:pt>
                <c:pt idx="5">
                  <c:v>813.7</c:v>
                </c:pt>
                <c:pt idx="6">
                  <c:v>744.1</c:v>
                </c:pt>
                <c:pt idx="7">
                  <c:v>859.8</c:v>
                </c:pt>
                <c:pt idx="8">
                  <c:v>920.2</c:v>
                </c:pt>
                <c:pt idx="9">
                  <c:v>637.9</c:v>
                </c:pt>
                <c:pt idx="10">
                  <c:v>661.8</c:v>
                </c:pt>
                <c:pt idx="11">
                  <c:v>544.6</c:v>
                </c:pt>
                <c:pt idx="12">
                  <c:v>612.1</c:v>
                </c:pt>
                <c:pt idx="13">
                  <c:v>598.9</c:v>
                </c:pt>
                <c:pt idx="14">
                  <c:v>496.9</c:v>
                </c:pt>
                <c:pt idx="15">
                  <c:v>427</c:v>
                </c:pt>
                <c:pt idx="16">
                  <c:v>408.2</c:v>
                </c:pt>
                <c:pt idx="17">
                  <c:v>496.8</c:v>
                </c:pt>
                <c:pt idx="18">
                  <c:v>537.9</c:v>
                </c:pt>
                <c:pt idx="19">
                  <c:v>592</c:v>
                </c:pt>
                <c:pt idx="20">
                  <c:v>572</c:v>
                </c:pt>
                <c:pt idx="21">
                  <c:v>761.7</c:v>
                </c:pt>
                <c:pt idx="22">
                  <c:v>663.2</c:v>
                </c:pt>
                <c:pt idx="23">
                  <c:v>582.1</c:v>
                </c:pt>
                <c:pt idx="24">
                  <c:v>852.1</c:v>
                </c:pt>
                <c:pt idx="25">
                  <c:v>743.8</c:v>
                </c:pt>
                <c:pt idx="26">
                  <c:v>740.9</c:v>
                </c:pt>
                <c:pt idx="27">
                  <c:v>859.4</c:v>
                </c:pt>
                <c:pt idx="28">
                  <c:v>726.9</c:v>
                </c:pt>
                <c:pt idx="29">
                  <c:v>736.8</c:v>
                </c:pt>
                <c:pt idx="30">
                  <c:v>930.9</c:v>
                </c:pt>
                <c:pt idx="31">
                  <c:v>1012.1</c:v>
                </c:pt>
                <c:pt idx="32">
                  <c:v>1072.3</c:v>
                </c:pt>
                <c:pt idx="33">
                  <c:v>910.8</c:v>
                </c:pt>
                <c:pt idx="34">
                  <c:v>915.6</c:v>
                </c:pt>
                <c:pt idx="35">
                  <c:v>943.8</c:v>
                </c:pt>
                <c:pt idx="36">
                  <c:v>1025.7</c:v>
                </c:pt>
                <c:pt idx="37">
                  <c:v>995</c:v>
                </c:pt>
                <c:pt idx="38">
                  <c:v>1000.4</c:v>
                </c:pt>
                <c:pt idx="39">
                  <c:v>963.7</c:v>
                </c:pt>
                <c:pt idx="40">
                  <c:v>1010.6</c:v>
                </c:pt>
                <c:pt idx="41">
                  <c:v>1019.9</c:v>
                </c:pt>
                <c:pt idx="42">
                  <c:v>1024.8</c:v>
                </c:pt>
                <c:pt idx="43">
                  <c:v>941.7</c:v>
                </c:pt>
                <c:pt idx="44">
                  <c:v>938.1</c:v>
                </c:pt>
                <c:pt idx="45">
                  <c:v>1114.9000000000001</c:v>
                </c:pt>
                <c:pt idx="46">
                  <c:v>1211.5999999999999</c:v>
                </c:pt>
                <c:pt idx="47">
                  <c:v>1182.2</c:v>
                </c:pt>
                <c:pt idx="48">
                  <c:v>1371.4</c:v>
                </c:pt>
                <c:pt idx="49">
                  <c:v>1282.7</c:v>
                </c:pt>
                <c:pt idx="50">
                  <c:v>1327.7</c:v>
                </c:pt>
                <c:pt idx="51">
                  <c:v>1272.7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9-48DF-B9E2-392C6345A84D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Vientiin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1167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cat>
            <c:strRef>
              <c:f>Sheet1!$A$2:$A$53</c:f>
              <c:strCache>
                <c:ptCount val="50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4679.1000000000004</c:v>
                </c:pt>
                <c:pt idx="1">
                  <c:v>4147.5</c:v>
                </c:pt>
                <c:pt idx="2">
                  <c:v>4198.5</c:v>
                </c:pt>
                <c:pt idx="3">
                  <c:v>4142.3</c:v>
                </c:pt>
                <c:pt idx="4">
                  <c:v>5125.2</c:v>
                </c:pt>
                <c:pt idx="5">
                  <c:v>3957.7</c:v>
                </c:pt>
                <c:pt idx="6">
                  <c:v>3751.1</c:v>
                </c:pt>
                <c:pt idx="7">
                  <c:v>3790.5</c:v>
                </c:pt>
                <c:pt idx="8">
                  <c:v>4621.3999999999996</c:v>
                </c:pt>
                <c:pt idx="9">
                  <c:v>3782.1</c:v>
                </c:pt>
                <c:pt idx="10">
                  <c:v>4419.1000000000004</c:v>
                </c:pt>
                <c:pt idx="11">
                  <c:v>4135.3</c:v>
                </c:pt>
                <c:pt idx="12">
                  <c:v>4441.3999999999996</c:v>
                </c:pt>
                <c:pt idx="13">
                  <c:v>3177.8</c:v>
                </c:pt>
                <c:pt idx="14">
                  <c:v>3548</c:v>
                </c:pt>
                <c:pt idx="15">
                  <c:v>3218</c:v>
                </c:pt>
                <c:pt idx="16">
                  <c:v>3779.3</c:v>
                </c:pt>
                <c:pt idx="17">
                  <c:v>2991.7</c:v>
                </c:pt>
                <c:pt idx="18">
                  <c:v>3024.6</c:v>
                </c:pt>
                <c:pt idx="19">
                  <c:v>3595.6</c:v>
                </c:pt>
                <c:pt idx="20">
                  <c:v>3585.2</c:v>
                </c:pt>
                <c:pt idx="21">
                  <c:v>2953.5</c:v>
                </c:pt>
                <c:pt idx="22">
                  <c:v>3067.8</c:v>
                </c:pt>
                <c:pt idx="23">
                  <c:v>2916.5</c:v>
                </c:pt>
                <c:pt idx="24">
                  <c:v>3689.1</c:v>
                </c:pt>
                <c:pt idx="25">
                  <c:v>3238</c:v>
                </c:pt>
                <c:pt idx="26">
                  <c:v>3288.1</c:v>
                </c:pt>
                <c:pt idx="27">
                  <c:v>3328.3</c:v>
                </c:pt>
                <c:pt idx="28">
                  <c:v>3614.2</c:v>
                </c:pt>
                <c:pt idx="29">
                  <c:v>3422.6</c:v>
                </c:pt>
                <c:pt idx="30">
                  <c:v>3561.6</c:v>
                </c:pt>
                <c:pt idx="31">
                  <c:v>3212.2</c:v>
                </c:pt>
                <c:pt idx="32">
                  <c:v>3478.1</c:v>
                </c:pt>
                <c:pt idx="33">
                  <c:v>3480.2</c:v>
                </c:pt>
                <c:pt idx="34">
                  <c:v>3469.4</c:v>
                </c:pt>
                <c:pt idx="35">
                  <c:v>3600.6</c:v>
                </c:pt>
                <c:pt idx="36">
                  <c:v>3804.4</c:v>
                </c:pt>
                <c:pt idx="37">
                  <c:v>3910.1</c:v>
                </c:pt>
                <c:pt idx="38">
                  <c:v>3999.3</c:v>
                </c:pt>
                <c:pt idx="39">
                  <c:v>4829.8999999999996</c:v>
                </c:pt>
                <c:pt idx="40">
                  <c:v>5125.5</c:v>
                </c:pt>
                <c:pt idx="41">
                  <c:v>3906.2</c:v>
                </c:pt>
                <c:pt idx="42">
                  <c:v>4506.5</c:v>
                </c:pt>
                <c:pt idx="43">
                  <c:v>4635.3999999999996</c:v>
                </c:pt>
                <c:pt idx="44">
                  <c:v>6726.5</c:v>
                </c:pt>
                <c:pt idx="45">
                  <c:v>4198.7</c:v>
                </c:pt>
                <c:pt idx="46">
                  <c:v>4482.1000000000004</c:v>
                </c:pt>
                <c:pt idx="47">
                  <c:v>4840.2</c:v>
                </c:pt>
                <c:pt idx="48">
                  <c:v>6616.1</c:v>
                </c:pt>
                <c:pt idx="49">
                  <c:v>4524.1000000000004</c:v>
                </c:pt>
                <c:pt idx="50">
                  <c:v>5476.8</c:v>
                </c:pt>
                <c:pt idx="51">
                  <c:v>6312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D9-48DF-B9E2-392C6345A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187016"/>
        <c:axId val="372187408"/>
      </c:areaChart>
      <c:catAx>
        <c:axId val="372187016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2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72187408"/>
        <c:crosses val="autoZero"/>
        <c:auto val="1"/>
        <c:lblAlgn val="ctr"/>
        <c:lblOffset val="100"/>
        <c:tickLblSkip val="11"/>
        <c:tickMarkSkip val="4"/>
        <c:noMultiLvlLbl val="0"/>
      </c:catAx>
      <c:valAx>
        <c:axId val="372187408"/>
        <c:scaling>
          <c:orientation val="minMax"/>
          <c:max val="85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72187016"/>
        <c:crosses val="autoZero"/>
        <c:crossBetween val="midCat"/>
        <c:majorUnit val="500"/>
      </c:valAx>
      <c:spPr>
        <a:noFill/>
        <a:ln w="11167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583681758937358"/>
          <c:y val="0.24509898135690952"/>
          <c:w val="0.10993592557816156"/>
          <c:h val="0.5492774381989054"/>
        </c:manualLayout>
      </c:layout>
      <c:overlay val="0"/>
      <c:spPr>
        <a:solidFill>
          <a:schemeClr val="bg1"/>
        </a:solidFill>
        <a:ln w="2792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2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919674910102741E-2"/>
          <c:y val="4.0749431293150853E-2"/>
          <c:w val="0.78734293607653982"/>
          <c:h val="0.832580468212157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Yhteensä</c:v>
                </c:pt>
              </c:strCache>
            </c:strRef>
          </c:tx>
          <c:spPr>
            <a:ln w="38100">
              <a:solidFill>
                <a:schemeClr val="tx2"/>
              </a:solidFill>
              <a:prstDash val="solid"/>
            </a:ln>
          </c:spPr>
          <c:marker>
            <c:symbol val="none"/>
          </c:marker>
          <c:cat>
            <c:strRef>
              <c:f>Sheet1!$A$2:$A$54</c:f>
              <c:strCache>
                <c:ptCount val="50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Sheet1!$B$2:$B$54</c:f>
              <c:numCache>
                <c:formatCode>General</c:formatCode>
                <c:ptCount val="53"/>
                <c:pt idx="1">
                  <c:v>2145.59</c:v>
                </c:pt>
                <c:pt idx="2">
                  <c:v>2631.35</c:v>
                </c:pt>
                <c:pt idx="3">
                  <c:v>2393.5700000000002</c:v>
                </c:pt>
                <c:pt idx="4">
                  <c:v>3207.83</c:v>
                </c:pt>
                <c:pt idx="5">
                  <c:v>3394.37</c:v>
                </c:pt>
                <c:pt idx="6">
                  <c:v>4303.8500000000004</c:v>
                </c:pt>
                <c:pt idx="7">
                  <c:v>3227.88</c:v>
                </c:pt>
                <c:pt idx="8">
                  <c:v>3756.86</c:v>
                </c:pt>
                <c:pt idx="9">
                  <c:v>3583.11</c:v>
                </c:pt>
                <c:pt idx="10">
                  <c:v>3426.44</c:v>
                </c:pt>
                <c:pt idx="11">
                  <c:v>3128.96</c:v>
                </c:pt>
                <c:pt idx="12">
                  <c:v>3854.7</c:v>
                </c:pt>
                <c:pt idx="13">
                  <c:v>3130.05</c:v>
                </c:pt>
                <c:pt idx="14">
                  <c:v>3400.89</c:v>
                </c:pt>
                <c:pt idx="15">
                  <c:v>3148.17</c:v>
                </c:pt>
                <c:pt idx="16">
                  <c:v>3145.74</c:v>
                </c:pt>
                <c:pt idx="17">
                  <c:v>3840.18</c:v>
                </c:pt>
                <c:pt idx="18">
                  <c:v>4153.1899999999996</c:v>
                </c:pt>
                <c:pt idx="19">
                  <c:v>4834.8599999999997</c:v>
                </c:pt>
                <c:pt idx="20">
                  <c:v>3882.25</c:v>
                </c:pt>
                <c:pt idx="21">
                  <c:v>3494.46</c:v>
                </c:pt>
                <c:pt idx="22">
                  <c:v>5478.28</c:v>
                </c:pt>
                <c:pt idx="23">
                  <c:v>4171.26</c:v>
                </c:pt>
                <c:pt idx="24">
                  <c:v>3906.33</c:v>
                </c:pt>
                <c:pt idx="25">
                  <c:v>3548.09</c:v>
                </c:pt>
                <c:pt idx="26">
                  <c:v>3294.7</c:v>
                </c:pt>
                <c:pt idx="27">
                  <c:v>3150.64</c:v>
                </c:pt>
                <c:pt idx="28">
                  <c:v>4177.1000000000004</c:v>
                </c:pt>
                <c:pt idx="29">
                  <c:v>4143.6000000000004</c:v>
                </c:pt>
                <c:pt idx="30">
                  <c:v>5946.44</c:v>
                </c:pt>
                <c:pt idx="31">
                  <c:v>3830.43</c:v>
                </c:pt>
                <c:pt idx="32">
                  <c:v>7219.84</c:v>
                </c:pt>
                <c:pt idx="33">
                  <c:v>4830.26</c:v>
                </c:pt>
                <c:pt idx="34">
                  <c:v>4819.16</c:v>
                </c:pt>
                <c:pt idx="35">
                  <c:v>4913.92</c:v>
                </c:pt>
                <c:pt idx="36">
                  <c:v>5579.17</c:v>
                </c:pt>
                <c:pt idx="37">
                  <c:v>5482.28</c:v>
                </c:pt>
                <c:pt idx="38">
                  <c:v>4976.71</c:v>
                </c:pt>
                <c:pt idx="39">
                  <c:v>4843.58</c:v>
                </c:pt>
                <c:pt idx="40">
                  <c:v>5693.67</c:v>
                </c:pt>
                <c:pt idx="41">
                  <c:v>4415.3</c:v>
                </c:pt>
                <c:pt idx="42">
                  <c:v>3360.48</c:v>
                </c:pt>
                <c:pt idx="43">
                  <c:v>3820.61</c:v>
                </c:pt>
                <c:pt idx="44">
                  <c:v>5673.34</c:v>
                </c:pt>
                <c:pt idx="45">
                  <c:v>4699.04</c:v>
                </c:pt>
                <c:pt idx="46">
                  <c:v>5080.33</c:v>
                </c:pt>
                <c:pt idx="47">
                  <c:v>4819.9399999999996</c:v>
                </c:pt>
                <c:pt idx="48">
                  <c:v>6122.16</c:v>
                </c:pt>
                <c:pt idx="49">
                  <c:v>5183.29</c:v>
                </c:pt>
                <c:pt idx="50">
                  <c:v>5188.1000000000004</c:v>
                </c:pt>
                <c:pt idx="51">
                  <c:v>5151.03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39-479B-85F0-B6B7B0DB06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Vientiin</c:v>
                </c:pt>
              </c:strCache>
            </c:strRef>
          </c:tx>
          <c:spPr>
            <a:ln w="381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cat>
            <c:strRef>
              <c:f>Sheet1!$A$2:$A$54</c:f>
              <c:strCache>
                <c:ptCount val="50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Sheet1!$C$2:$C$54</c:f>
              <c:numCache>
                <c:formatCode>General</c:formatCode>
                <c:ptCount val="53"/>
                <c:pt idx="1">
                  <c:v>1595.41</c:v>
                </c:pt>
                <c:pt idx="2">
                  <c:v>1958.48</c:v>
                </c:pt>
                <c:pt idx="3">
                  <c:v>1912.09</c:v>
                </c:pt>
                <c:pt idx="4">
                  <c:v>2265.85</c:v>
                </c:pt>
                <c:pt idx="5">
                  <c:v>2393.54</c:v>
                </c:pt>
                <c:pt idx="6">
                  <c:v>3247.39</c:v>
                </c:pt>
                <c:pt idx="7">
                  <c:v>2480.88</c:v>
                </c:pt>
                <c:pt idx="8">
                  <c:v>2859.35</c:v>
                </c:pt>
                <c:pt idx="9">
                  <c:v>2688.73</c:v>
                </c:pt>
                <c:pt idx="10">
                  <c:v>2544.7399999999998</c:v>
                </c:pt>
                <c:pt idx="11">
                  <c:v>2348.77</c:v>
                </c:pt>
                <c:pt idx="12">
                  <c:v>3011.66</c:v>
                </c:pt>
                <c:pt idx="13">
                  <c:v>2385.5700000000002</c:v>
                </c:pt>
                <c:pt idx="14">
                  <c:v>2437.23</c:v>
                </c:pt>
                <c:pt idx="15">
                  <c:v>2423.83</c:v>
                </c:pt>
                <c:pt idx="16">
                  <c:v>2343.27</c:v>
                </c:pt>
                <c:pt idx="17">
                  <c:v>2774.68</c:v>
                </c:pt>
                <c:pt idx="18">
                  <c:v>2926.15</c:v>
                </c:pt>
                <c:pt idx="19">
                  <c:v>3250.28</c:v>
                </c:pt>
                <c:pt idx="20">
                  <c:v>2868.93</c:v>
                </c:pt>
                <c:pt idx="21">
                  <c:v>2515.04</c:v>
                </c:pt>
                <c:pt idx="22">
                  <c:v>4099.83</c:v>
                </c:pt>
                <c:pt idx="23">
                  <c:v>3393.1</c:v>
                </c:pt>
                <c:pt idx="24">
                  <c:v>2814.8</c:v>
                </c:pt>
                <c:pt idx="25">
                  <c:v>2402.4699999999998</c:v>
                </c:pt>
                <c:pt idx="26">
                  <c:v>2258.08</c:v>
                </c:pt>
                <c:pt idx="27">
                  <c:v>2254.7600000000002</c:v>
                </c:pt>
                <c:pt idx="28">
                  <c:v>2850.68</c:v>
                </c:pt>
                <c:pt idx="29">
                  <c:v>3141.83</c:v>
                </c:pt>
                <c:pt idx="30">
                  <c:v>4903.1099999999997</c:v>
                </c:pt>
                <c:pt idx="31">
                  <c:v>2911.43</c:v>
                </c:pt>
                <c:pt idx="32">
                  <c:v>5644.73</c:v>
                </c:pt>
                <c:pt idx="33">
                  <c:v>3301.39</c:v>
                </c:pt>
                <c:pt idx="34">
                  <c:v>3705.17</c:v>
                </c:pt>
                <c:pt idx="35">
                  <c:v>3910.67</c:v>
                </c:pt>
                <c:pt idx="36">
                  <c:v>4246.83</c:v>
                </c:pt>
                <c:pt idx="37">
                  <c:v>4050.72</c:v>
                </c:pt>
                <c:pt idx="38">
                  <c:v>3533.58</c:v>
                </c:pt>
                <c:pt idx="39">
                  <c:v>3262.64</c:v>
                </c:pt>
                <c:pt idx="40">
                  <c:v>4504.7</c:v>
                </c:pt>
                <c:pt idx="41">
                  <c:v>3306.06</c:v>
                </c:pt>
                <c:pt idx="42">
                  <c:v>2258.13</c:v>
                </c:pt>
                <c:pt idx="43">
                  <c:v>2745.92</c:v>
                </c:pt>
                <c:pt idx="44">
                  <c:v>3725.28</c:v>
                </c:pt>
                <c:pt idx="45">
                  <c:v>3601.88</c:v>
                </c:pt>
                <c:pt idx="46">
                  <c:v>4278.08</c:v>
                </c:pt>
                <c:pt idx="47">
                  <c:v>4145.05</c:v>
                </c:pt>
                <c:pt idx="48">
                  <c:v>5227.0600000000004</c:v>
                </c:pt>
                <c:pt idx="49">
                  <c:v>4336.3100000000004</c:v>
                </c:pt>
                <c:pt idx="50">
                  <c:v>3812.06</c:v>
                </c:pt>
                <c:pt idx="51">
                  <c:v>4318.45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39-479B-85F0-B6B7B0DB06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Kotimaahan</c:v>
                </c:pt>
              </c:strCache>
            </c:strRef>
          </c:tx>
          <c:spPr>
            <a:ln w="38100">
              <a:solidFill>
                <a:schemeClr val="accent2"/>
              </a:solidFill>
              <a:prstDash val="solid"/>
            </a:ln>
          </c:spPr>
          <c:marker>
            <c:symbol val="none"/>
          </c:marker>
          <c:cat>
            <c:strRef>
              <c:f>Sheet1!$A$2:$A$54</c:f>
              <c:strCache>
                <c:ptCount val="50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</c:strCache>
            </c:strRef>
          </c:cat>
          <c:val>
            <c:numRef>
              <c:f>Sheet1!$D$2:$D$54</c:f>
              <c:numCache>
                <c:formatCode>General</c:formatCode>
                <c:ptCount val="53"/>
                <c:pt idx="1">
                  <c:v>550.17999999999995</c:v>
                </c:pt>
                <c:pt idx="2">
                  <c:v>672.87</c:v>
                </c:pt>
                <c:pt idx="3">
                  <c:v>481.48</c:v>
                </c:pt>
                <c:pt idx="4">
                  <c:v>941.98</c:v>
                </c:pt>
                <c:pt idx="5">
                  <c:v>1000.84</c:v>
                </c:pt>
                <c:pt idx="6">
                  <c:v>1056.46</c:v>
                </c:pt>
                <c:pt idx="7">
                  <c:v>747</c:v>
                </c:pt>
                <c:pt idx="8">
                  <c:v>897.51</c:v>
                </c:pt>
                <c:pt idx="9">
                  <c:v>894.39</c:v>
                </c:pt>
                <c:pt idx="10">
                  <c:v>881.69</c:v>
                </c:pt>
                <c:pt idx="11">
                  <c:v>780.19</c:v>
                </c:pt>
                <c:pt idx="12">
                  <c:v>843.05</c:v>
                </c:pt>
                <c:pt idx="13">
                  <c:v>744.49</c:v>
                </c:pt>
                <c:pt idx="14">
                  <c:v>963.66</c:v>
                </c:pt>
                <c:pt idx="15">
                  <c:v>724.33</c:v>
                </c:pt>
                <c:pt idx="16">
                  <c:v>802.47</c:v>
                </c:pt>
                <c:pt idx="17">
                  <c:v>1065.5</c:v>
                </c:pt>
                <c:pt idx="18">
                  <c:v>1227.04</c:v>
                </c:pt>
                <c:pt idx="19">
                  <c:v>1584.58</c:v>
                </c:pt>
                <c:pt idx="20">
                  <c:v>1013.32</c:v>
                </c:pt>
                <c:pt idx="21">
                  <c:v>979.42</c:v>
                </c:pt>
                <c:pt idx="22">
                  <c:v>1378.45</c:v>
                </c:pt>
                <c:pt idx="23">
                  <c:v>778.17</c:v>
                </c:pt>
                <c:pt idx="24">
                  <c:v>1091.52</c:v>
                </c:pt>
                <c:pt idx="25">
                  <c:v>1145.6199999999999</c:v>
                </c:pt>
                <c:pt idx="26">
                  <c:v>1036.6199999999999</c:v>
                </c:pt>
                <c:pt idx="27">
                  <c:v>895.88</c:v>
                </c:pt>
                <c:pt idx="28">
                  <c:v>1326.42</c:v>
                </c:pt>
                <c:pt idx="29">
                  <c:v>1001.77</c:v>
                </c:pt>
                <c:pt idx="30">
                  <c:v>1043.33</c:v>
                </c:pt>
                <c:pt idx="31">
                  <c:v>919.01</c:v>
                </c:pt>
                <c:pt idx="32">
                  <c:v>1575.11</c:v>
                </c:pt>
                <c:pt idx="33">
                  <c:v>1528.87</c:v>
                </c:pt>
                <c:pt idx="34">
                  <c:v>1113.99</c:v>
                </c:pt>
                <c:pt idx="35">
                  <c:v>1003.25</c:v>
                </c:pt>
                <c:pt idx="36">
                  <c:v>1332.34</c:v>
                </c:pt>
                <c:pt idx="37">
                  <c:v>1431.55</c:v>
                </c:pt>
                <c:pt idx="38">
                  <c:v>1443.14</c:v>
                </c:pt>
                <c:pt idx="39">
                  <c:v>1580.94</c:v>
                </c:pt>
                <c:pt idx="40">
                  <c:v>1188.97</c:v>
                </c:pt>
                <c:pt idx="41">
                  <c:v>1109.24</c:v>
                </c:pt>
                <c:pt idx="42">
                  <c:v>1102.3499999999999</c:v>
                </c:pt>
                <c:pt idx="43">
                  <c:v>1074.69</c:v>
                </c:pt>
                <c:pt idx="44">
                  <c:v>1948.06</c:v>
                </c:pt>
                <c:pt idx="45">
                  <c:v>1097.17</c:v>
                </c:pt>
                <c:pt idx="46">
                  <c:v>802.25</c:v>
                </c:pt>
                <c:pt idx="47">
                  <c:v>674.9</c:v>
                </c:pt>
                <c:pt idx="48">
                  <c:v>895.1</c:v>
                </c:pt>
                <c:pt idx="49">
                  <c:v>846.98</c:v>
                </c:pt>
                <c:pt idx="50">
                  <c:v>1376.04</c:v>
                </c:pt>
                <c:pt idx="51">
                  <c:v>832.58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439-479B-85F0-B6B7B0DB0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9111064"/>
        <c:axId val="369111456"/>
      </c:lineChart>
      <c:catAx>
        <c:axId val="369111064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843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94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69111456"/>
        <c:crosses val="autoZero"/>
        <c:auto val="1"/>
        <c:lblAlgn val="ctr"/>
        <c:lblOffset val="100"/>
        <c:tickLblSkip val="3"/>
        <c:tickMarkSkip val="4"/>
        <c:noMultiLvlLbl val="0"/>
      </c:catAx>
      <c:valAx>
        <c:axId val="369111456"/>
        <c:scaling>
          <c:orientation val="minMax"/>
          <c:max val="75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8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69111064"/>
        <c:crosses val="autoZero"/>
        <c:crossBetween val="midCat"/>
        <c:majorUnit val="500"/>
        <c:minorUnit val="500"/>
      </c:valAx>
      <c:spPr>
        <a:noFill/>
        <a:ln w="11372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6988108704736133"/>
          <c:y val="0.19757124334097242"/>
          <c:w val="0.13011891295263864"/>
          <c:h val="0.61234378114075594"/>
        </c:manualLayout>
      </c:layout>
      <c:overlay val="0"/>
      <c:spPr>
        <a:solidFill>
          <a:schemeClr val="bg1"/>
        </a:solidFill>
        <a:ln w="2843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4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0.05155</cdr:x>
      <cdr:y>0.50006</cdr:y>
    </cdr:from>
    <cdr:to>
      <cdr:x>0.9787</cdr:x>
      <cdr:y>0.50006</cdr:y>
    </cdr:to>
    <cdr:cxnSp macro="">
      <cdr:nvCxnSpPr>
        <cdr:cNvPr id="3" name="Suora yhdysviiva 2">
          <a:extLst xmlns:a="http://schemas.openxmlformats.org/drawingml/2006/main">
            <a:ext uri="{FF2B5EF4-FFF2-40B4-BE49-F238E27FC236}">
              <a16:creationId xmlns:a16="http://schemas.microsoft.com/office/drawing/2014/main" id="{DEA96860-A900-482C-B4F8-DD91ED8BA4A8}"/>
            </a:ext>
          </a:extLst>
        </cdr:cNvPr>
        <cdr:cNvCxnSpPr/>
      </cdr:nvCxnSpPr>
      <cdr:spPr>
        <a:xfrm xmlns:a="http://schemas.openxmlformats.org/drawingml/2006/main">
          <a:off x="432542" y="1490423"/>
          <a:ext cx="7780203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0.05403</cdr:x>
      <cdr:y>0.34253</cdr:y>
    </cdr:from>
    <cdr:to>
      <cdr:x>0.98118</cdr:x>
      <cdr:y>0.34253</cdr:y>
    </cdr:to>
    <cdr:cxnSp macro="">
      <cdr:nvCxnSpPr>
        <cdr:cNvPr id="12" name="Suora yhdysviiva 11">
          <a:extLst xmlns:a="http://schemas.openxmlformats.org/drawingml/2006/main">
            <a:ext uri="{FF2B5EF4-FFF2-40B4-BE49-F238E27FC236}">
              <a16:creationId xmlns:a16="http://schemas.microsoft.com/office/drawing/2014/main" id="{86B4F823-633A-4574-B621-D0BF0840803B}"/>
            </a:ext>
          </a:extLst>
        </cdr:cNvPr>
        <cdr:cNvCxnSpPr/>
      </cdr:nvCxnSpPr>
      <cdr:spPr>
        <a:xfrm xmlns:a="http://schemas.openxmlformats.org/drawingml/2006/main">
          <a:off x="453399" y="1080120"/>
          <a:ext cx="7780202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0.05322</cdr:x>
      <cdr:y>0.41103</cdr:y>
    </cdr:from>
    <cdr:to>
      <cdr:x>0.98036</cdr:x>
      <cdr:y>0.41103</cdr:y>
    </cdr:to>
    <cdr:cxnSp macro="">
      <cdr:nvCxnSpPr>
        <cdr:cNvPr id="13" name="Suora yhdysviiva 12">
          <a:extLst xmlns:a="http://schemas.openxmlformats.org/drawingml/2006/main">
            <a:ext uri="{FF2B5EF4-FFF2-40B4-BE49-F238E27FC236}">
              <a16:creationId xmlns:a16="http://schemas.microsoft.com/office/drawing/2014/main" id="{FA926C58-A8AA-490F-A4ED-AFF3884CD8B3}"/>
            </a:ext>
          </a:extLst>
        </cdr:cNvPr>
        <cdr:cNvCxnSpPr/>
      </cdr:nvCxnSpPr>
      <cdr:spPr>
        <a:xfrm xmlns:a="http://schemas.openxmlformats.org/drawingml/2006/main">
          <a:off x="446597" y="1296140"/>
          <a:ext cx="7780118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0.8307</cdr:x>
      <cdr:y>0.02184</cdr:y>
    </cdr:from>
    <cdr:to>
      <cdr:x>1</cdr:x>
      <cdr:y>0.09858</cdr:y>
    </cdr:to>
    <cdr:sp macro="" textlink="">
      <cdr:nvSpPr>
        <cdr:cNvPr id="28" name="Tekstiruutu 27"/>
        <cdr:cNvSpPr txBox="1"/>
      </cdr:nvSpPr>
      <cdr:spPr>
        <a:xfrm xmlns:a="http://schemas.openxmlformats.org/drawingml/2006/main">
          <a:off x="6970840" y="68870"/>
          <a:ext cx="1420685" cy="24198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100" spc="-40" dirty="0">
              <a:solidFill>
                <a:srgbClr val="FF0000"/>
              </a:solidFill>
            </a:rPr>
            <a:t>(Mediaani: 5,5 %)</a:t>
          </a:r>
        </a:p>
      </cdr:txBody>
    </cdr:sp>
  </cdr:relSizeAnchor>
  <cdr:relSizeAnchor xmlns:cdr="http://schemas.openxmlformats.org/drawingml/2006/chartDrawing">
    <cdr:from>
      <cdr:x>0.82713</cdr:x>
      <cdr:y>0.20552</cdr:y>
    </cdr:from>
    <cdr:to>
      <cdr:x>0.99017</cdr:x>
      <cdr:y>0.27737</cdr:y>
    </cdr:to>
    <cdr:sp macro="" textlink="">
      <cdr:nvSpPr>
        <cdr:cNvPr id="29" name="Tekstiruutu 28"/>
        <cdr:cNvSpPr txBox="1"/>
      </cdr:nvSpPr>
      <cdr:spPr>
        <a:xfrm xmlns:a="http://schemas.openxmlformats.org/drawingml/2006/main">
          <a:off x="6940901" y="648072"/>
          <a:ext cx="1368152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00" spc="-40" dirty="0"/>
            <a:t>Hyvä (31 %)</a:t>
          </a:r>
        </a:p>
      </cdr:txBody>
    </cdr:sp>
  </cdr:relSizeAnchor>
  <cdr:relSizeAnchor xmlns:cdr="http://schemas.openxmlformats.org/drawingml/2006/chartDrawing">
    <cdr:from>
      <cdr:x>0.8293</cdr:x>
      <cdr:y>0.34369</cdr:y>
    </cdr:from>
    <cdr:to>
      <cdr:x>0.99429</cdr:x>
      <cdr:y>0.41555</cdr:y>
    </cdr:to>
    <cdr:sp macro="" textlink="">
      <cdr:nvSpPr>
        <cdr:cNvPr id="30" name="Tekstiruutu 29"/>
        <cdr:cNvSpPr txBox="1"/>
      </cdr:nvSpPr>
      <cdr:spPr>
        <a:xfrm xmlns:a="http://schemas.openxmlformats.org/drawingml/2006/main">
          <a:off x="6959092" y="1083790"/>
          <a:ext cx="1384517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00" spc="-40" dirty="0"/>
            <a:t>Tyydyttävä (22 %)</a:t>
          </a:r>
        </a:p>
      </cdr:txBody>
    </cdr:sp>
  </cdr:relSizeAnchor>
  <cdr:relSizeAnchor xmlns:cdr="http://schemas.openxmlformats.org/drawingml/2006/chartDrawing">
    <cdr:from>
      <cdr:x>0.8293</cdr:x>
      <cdr:y>0.42053</cdr:y>
    </cdr:from>
    <cdr:to>
      <cdr:x>0.98465</cdr:x>
      <cdr:y>0.49239</cdr:y>
    </cdr:to>
    <cdr:sp macro="" textlink="">
      <cdr:nvSpPr>
        <cdr:cNvPr id="31" name="Tekstiruutu 30"/>
        <cdr:cNvSpPr txBox="1"/>
      </cdr:nvSpPr>
      <cdr:spPr>
        <a:xfrm xmlns:a="http://schemas.openxmlformats.org/drawingml/2006/main">
          <a:off x="6959092" y="1326097"/>
          <a:ext cx="1303623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00" spc="-40" dirty="0"/>
            <a:t>Heikko (25 %)</a:t>
          </a:r>
        </a:p>
      </cdr:txBody>
    </cdr:sp>
  </cdr:relSizeAnchor>
  <cdr:relSizeAnchor xmlns:cdr="http://schemas.openxmlformats.org/drawingml/2006/chartDrawing">
    <cdr:from>
      <cdr:x>0.8293</cdr:x>
      <cdr:y>0.5</cdr:y>
    </cdr:from>
    <cdr:to>
      <cdr:x>0.99886</cdr:x>
      <cdr:y>0.5743</cdr:y>
    </cdr:to>
    <cdr:sp macro="" textlink="">
      <cdr:nvSpPr>
        <cdr:cNvPr id="32" name="Tekstiruutu 31"/>
        <cdr:cNvSpPr txBox="1"/>
      </cdr:nvSpPr>
      <cdr:spPr>
        <a:xfrm xmlns:a="http://schemas.openxmlformats.org/drawingml/2006/main">
          <a:off x="6959092" y="1576697"/>
          <a:ext cx="1422908" cy="2342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50" spc="-40" dirty="0">
              <a:latin typeface="Verdana" panose="020B0604030504040204" pitchFamily="34" charset="0"/>
            </a:rPr>
            <a:t>Tappiollinen </a:t>
          </a:r>
          <a:r>
            <a:rPr lang="fi-FI" sz="1000" spc="-40" dirty="0"/>
            <a:t>(22 %)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0.05155</cdr:x>
      <cdr:y>0.50006</cdr:y>
    </cdr:from>
    <cdr:to>
      <cdr:x>0.9787</cdr:x>
      <cdr:y>0.50006</cdr:y>
    </cdr:to>
    <cdr:cxnSp macro="">
      <cdr:nvCxnSpPr>
        <cdr:cNvPr id="3" name="Suora yhdysviiva 2">
          <a:extLst xmlns:a="http://schemas.openxmlformats.org/drawingml/2006/main">
            <a:ext uri="{FF2B5EF4-FFF2-40B4-BE49-F238E27FC236}">
              <a16:creationId xmlns:a16="http://schemas.microsoft.com/office/drawing/2014/main" id="{DEA96860-A900-482C-B4F8-DD91ED8BA4A8}"/>
            </a:ext>
          </a:extLst>
        </cdr:cNvPr>
        <cdr:cNvCxnSpPr/>
      </cdr:nvCxnSpPr>
      <cdr:spPr>
        <a:xfrm xmlns:a="http://schemas.openxmlformats.org/drawingml/2006/main">
          <a:off x="432542" y="1490423"/>
          <a:ext cx="7780203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0.8307</cdr:x>
      <cdr:y>0.02184</cdr:y>
    </cdr:from>
    <cdr:to>
      <cdr:x>1</cdr:x>
      <cdr:y>0.10037</cdr:y>
    </cdr:to>
    <cdr:sp macro="" textlink="">
      <cdr:nvSpPr>
        <cdr:cNvPr id="28" name="Tekstiruutu 27"/>
        <cdr:cNvSpPr txBox="1"/>
      </cdr:nvSpPr>
      <cdr:spPr>
        <a:xfrm xmlns:a="http://schemas.openxmlformats.org/drawingml/2006/main">
          <a:off x="6970840" y="67297"/>
          <a:ext cx="1420685" cy="24198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100" spc="-40" dirty="0">
              <a:solidFill>
                <a:srgbClr val="FF0000"/>
              </a:solidFill>
            </a:rPr>
            <a:t>(Mediaani: 4,6 %)</a:t>
          </a:r>
        </a:p>
      </cdr:txBody>
    </cdr:sp>
  </cdr:relSizeAnchor>
  <cdr:relSizeAnchor xmlns:cdr="http://schemas.openxmlformats.org/drawingml/2006/chartDrawing">
    <cdr:from>
      <cdr:x>0.8293</cdr:x>
      <cdr:y>0.21095</cdr:y>
    </cdr:from>
    <cdr:to>
      <cdr:x>0.98465</cdr:x>
      <cdr:y>0.28449</cdr:y>
    </cdr:to>
    <cdr:sp macro="" textlink="">
      <cdr:nvSpPr>
        <cdr:cNvPr id="29" name="Tekstiruutu 28"/>
        <cdr:cNvSpPr txBox="1"/>
      </cdr:nvSpPr>
      <cdr:spPr>
        <a:xfrm xmlns:a="http://schemas.openxmlformats.org/drawingml/2006/main">
          <a:off x="6959092" y="650018"/>
          <a:ext cx="1303623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endParaRPr lang="fi-FI" sz="1000" spc="-40" dirty="0"/>
        </a:p>
      </cdr:txBody>
    </cdr:sp>
  </cdr:relSizeAnchor>
  <cdr:relSizeAnchor xmlns:cdr="http://schemas.openxmlformats.org/drawingml/2006/chartDrawing">
    <cdr:from>
      <cdr:x>0.8293</cdr:x>
      <cdr:y>0.42053</cdr:y>
    </cdr:from>
    <cdr:to>
      <cdr:x>0.98465</cdr:x>
      <cdr:y>0.49655</cdr:y>
    </cdr:to>
    <cdr:sp macro="" textlink="">
      <cdr:nvSpPr>
        <cdr:cNvPr id="31" name="Tekstiruutu 30"/>
        <cdr:cNvSpPr txBox="1"/>
      </cdr:nvSpPr>
      <cdr:spPr>
        <a:xfrm xmlns:a="http://schemas.openxmlformats.org/drawingml/2006/main">
          <a:off x="6959092" y="1253385"/>
          <a:ext cx="1303623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endParaRPr lang="fi-FI" sz="1000" spc="-40" dirty="0"/>
        </a:p>
      </cdr:txBody>
    </cdr:sp>
  </cdr:relSizeAnchor>
  <cdr:relSizeAnchor xmlns:cdr="http://schemas.openxmlformats.org/drawingml/2006/chartDrawing">
    <cdr:from>
      <cdr:x>0.8293</cdr:x>
      <cdr:y>0.5</cdr:y>
    </cdr:from>
    <cdr:to>
      <cdr:x>0.99365</cdr:x>
      <cdr:y>0.57354</cdr:y>
    </cdr:to>
    <cdr:sp macro="" textlink="">
      <cdr:nvSpPr>
        <cdr:cNvPr id="32" name="Tekstiruutu 31"/>
        <cdr:cNvSpPr txBox="1"/>
      </cdr:nvSpPr>
      <cdr:spPr>
        <a:xfrm xmlns:a="http://schemas.openxmlformats.org/drawingml/2006/main">
          <a:off x="6959092" y="1540693"/>
          <a:ext cx="1379147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endParaRPr lang="fi-FI" sz="1000" spc="-4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0.05155</cdr:x>
      <cdr:y>0.50006</cdr:y>
    </cdr:from>
    <cdr:to>
      <cdr:x>0.9787</cdr:x>
      <cdr:y>0.50006</cdr:y>
    </cdr:to>
    <cdr:cxnSp macro="">
      <cdr:nvCxnSpPr>
        <cdr:cNvPr id="3" name="Suora yhdysviiva 2">
          <a:extLst xmlns:a="http://schemas.openxmlformats.org/drawingml/2006/main">
            <a:ext uri="{FF2B5EF4-FFF2-40B4-BE49-F238E27FC236}">
              <a16:creationId xmlns:a16="http://schemas.microsoft.com/office/drawing/2014/main" id="{DEA96860-A900-482C-B4F8-DD91ED8BA4A8}"/>
            </a:ext>
          </a:extLst>
        </cdr:cNvPr>
        <cdr:cNvCxnSpPr/>
      </cdr:nvCxnSpPr>
      <cdr:spPr>
        <a:xfrm xmlns:a="http://schemas.openxmlformats.org/drawingml/2006/main">
          <a:off x="432542" y="1490423"/>
          <a:ext cx="7780203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0.0516</cdr:x>
      <cdr:y>0.3527</cdr:y>
    </cdr:from>
    <cdr:to>
      <cdr:x>0.97875</cdr:x>
      <cdr:y>0.3527</cdr:y>
    </cdr:to>
    <cdr:cxnSp macro="">
      <cdr:nvCxnSpPr>
        <cdr:cNvPr id="12" name="Suora yhdysviiva 11">
          <a:extLst xmlns:a="http://schemas.openxmlformats.org/drawingml/2006/main">
            <a:ext uri="{FF2B5EF4-FFF2-40B4-BE49-F238E27FC236}">
              <a16:creationId xmlns:a16="http://schemas.microsoft.com/office/drawing/2014/main" id="{86B4F823-633A-4574-B621-D0BF0840803B}"/>
            </a:ext>
          </a:extLst>
        </cdr:cNvPr>
        <cdr:cNvCxnSpPr/>
      </cdr:nvCxnSpPr>
      <cdr:spPr>
        <a:xfrm xmlns:a="http://schemas.openxmlformats.org/drawingml/2006/main">
          <a:off x="433014" y="1051230"/>
          <a:ext cx="7780202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0.82551</cdr:x>
      <cdr:y>0.02184</cdr:y>
    </cdr:from>
    <cdr:to>
      <cdr:x>1</cdr:x>
      <cdr:y>0.10303</cdr:y>
    </cdr:to>
    <cdr:sp macro="" textlink="">
      <cdr:nvSpPr>
        <cdr:cNvPr id="28" name="Tekstiruutu 27"/>
        <cdr:cNvSpPr txBox="1"/>
      </cdr:nvSpPr>
      <cdr:spPr>
        <a:xfrm xmlns:a="http://schemas.openxmlformats.org/drawingml/2006/main">
          <a:off x="6927288" y="65094"/>
          <a:ext cx="1464237" cy="24198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100" spc="-40" dirty="0">
              <a:solidFill>
                <a:srgbClr val="FF0000"/>
              </a:solidFill>
            </a:rPr>
            <a:t>(Mediaani: 13,0 %)</a:t>
          </a:r>
        </a:p>
      </cdr:txBody>
    </cdr:sp>
  </cdr:relSizeAnchor>
  <cdr:relSizeAnchor xmlns:cdr="http://schemas.openxmlformats.org/drawingml/2006/chartDrawing">
    <cdr:from>
      <cdr:x>0.83098</cdr:x>
      <cdr:y>0.14616</cdr:y>
    </cdr:from>
    <cdr:to>
      <cdr:x>0.98633</cdr:x>
      <cdr:y>0.22219</cdr:y>
    </cdr:to>
    <cdr:sp macro="" textlink="">
      <cdr:nvSpPr>
        <cdr:cNvPr id="29" name="Tekstiruutu 28"/>
        <cdr:cNvSpPr txBox="1"/>
      </cdr:nvSpPr>
      <cdr:spPr>
        <a:xfrm xmlns:a="http://schemas.openxmlformats.org/drawingml/2006/main">
          <a:off x="6973165" y="435639"/>
          <a:ext cx="1303623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00" spc="-40" dirty="0"/>
            <a:t>Hyvä (46 %)</a:t>
          </a:r>
        </a:p>
      </cdr:txBody>
    </cdr:sp>
  </cdr:relSizeAnchor>
  <cdr:relSizeAnchor xmlns:cdr="http://schemas.openxmlformats.org/drawingml/2006/chartDrawing">
    <cdr:from>
      <cdr:x>0.8309</cdr:x>
      <cdr:y>0.26637</cdr:y>
    </cdr:from>
    <cdr:to>
      <cdr:x>0.99589</cdr:x>
      <cdr:y>0.34239</cdr:y>
    </cdr:to>
    <cdr:sp macro="" textlink="">
      <cdr:nvSpPr>
        <cdr:cNvPr id="30" name="Tekstiruutu 29"/>
        <cdr:cNvSpPr txBox="1"/>
      </cdr:nvSpPr>
      <cdr:spPr>
        <a:xfrm xmlns:a="http://schemas.openxmlformats.org/drawingml/2006/main">
          <a:off x="6972497" y="793925"/>
          <a:ext cx="1384517" cy="2265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00" spc="-40" dirty="0"/>
            <a:t>Tyydyttävä (11 %)</a:t>
          </a:r>
        </a:p>
      </cdr:txBody>
    </cdr:sp>
  </cdr:relSizeAnchor>
  <cdr:relSizeAnchor xmlns:cdr="http://schemas.openxmlformats.org/drawingml/2006/chartDrawing">
    <cdr:from>
      <cdr:x>0.83098</cdr:x>
      <cdr:y>0.37686</cdr:y>
    </cdr:from>
    <cdr:to>
      <cdr:x>0.98633</cdr:x>
      <cdr:y>0.45289</cdr:y>
    </cdr:to>
    <cdr:sp macro="" textlink="">
      <cdr:nvSpPr>
        <cdr:cNvPr id="31" name="Tekstiruutu 30"/>
        <cdr:cNvSpPr txBox="1"/>
      </cdr:nvSpPr>
      <cdr:spPr>
        <a:xfrm xmlns:a="http://schemas.openxmlformats.org/drawingml/2006/main">
          <a:off x="6973165" y="1123238"/>
          <a:ext cx="1303623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00" spc="-40" dirty="0"/>
            <a:t>Välttävä (24 %)</a:t>
          </a:r>
        </a:p>
      </cdr:txBody>
    </cdr:sp>
  </cdr:relSizeAnchor>
  <cdr:relSizeAnchor xmlns:cdr="http://schemas.openxmlformats.org/drawingml/2006/chartDrawing">
    <cdr:from>
      <cdr:x>0.82648</cdr:x>
      <cdr:y>0.50006</cdr:y>
    </cdr:from>
    <cdr:to>
      <cdr:x>0.99083</cdr:x>
      <cdr:y>0.57867</cdr:y>
    </cdr:to>
    <cdr:sp macro="" textlink="">
      <cdr:nvSpPr>
        <cdr:cNvPr id="32" name="Tekstiruutu 31"/>
        <cdr:cNvSpPr txBox="1"/>
      </cdr:nvSpPr>
      <cdr:spPr>
        <a:xfrm xmlns:a="http://schemas.openxmlformats.org/drawingml/2006/main">
          <a:off x="6935403" y="1490423"/>
          <a:ext cx="1379147" cy="2342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50" spc="-40" dirty="0">
              <a:latin typeface="Verdana" panose="020B0604030504040204" pitchFamily="34" charset="0"/>
            </a:rPr>
            <a:t>Heikko </a:t>
          </a:r>
          <a:r>
            <a:rPr lang="fi-FI" sz="1000" spc="-40" dirty="0"/>
            <a:t>(19 %)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0.05322</cdr:x>
      <cdr:y>0.77639</cdr:y>
    </cdr:from>
    <cdr:to>
      <cdr:x>0.98037</cdr:x>
      <cdr:y>0.77639</cdr:y>
    </cdr:to>
    <cdr:cxnSp macro="">
      <cdr:nvCxnSpPr>
        <cdr:cNvPr id="3" name="Suora yhdysviiva 2">
          <a:extLst xmlns:a="http://schemas.openxmlformats.org/drawingml/2006/main">
            <a:ext uri="{FF2B5EF4-FFF2-40B4-BE49-F238E27FC236}">
              <a16:creationId xmlns:a16="http://schemas.microsoft.com/office/drawing/2014/main" id="{DEA96860-A900-482C-B4F8-DD91ED8BA4A8}"/>
            </a:ext>
          </a:extLst>
        </cdr:cNvPr>
        <cdr:cNvCxnSpPr/>
      </cdr:nvCxnSpPr>
      <cdr:spPr>
        <a:xfrm xmlns:a="http://schemas.openxmlformats.org/drawingml/2006/main">
          <a:off x="446584" y="2448272"/>
          <a:ext cx="7780203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0.05322</cdr:x>
      <cdr:y>0.59371</cdr:y>
    </cdr:from>
    <cdr:to>
      <cdr:x>0.98036</cdr:x>
      <cdr:y>0.59371</cdr:y>
    </cdr:to>
    <cdr:cxnSp macro="">
      <cdr:nvCxnSpPr>
        <cdr:cNvPr id="13" name="Suora yhdysviiva 12">
          <a:extLst xmlns:a="http://schemas.openxmlformats.org/drawingml/2006/main">
            <a:ext uri="{FF2B5EF4-FFF2-40B4-BE49-F238E27FC236}">
              <a16:creationId xmlns:a16="http://schemas.microsoft.com/office/drawing/2014/main" id="{FA926C58-A8AA-490F-A4ED-AFF3884CD8B3}"/>
            </a:ext>
          </a:extLst>
        </cdr:cNvPr>
        <cdr:cNvCxnSpPr/>
      </cdr:nvCxnSpPr>
      <cdr:spPr>
        <a:xfrm xmlns:a="http://schemas.openxmlformats.org/drawingml/2006/main">
          <a:off x="446584" y="1872208"/>
          <a:ext cx="7780118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0.824</cdr:x>
      <cdr:y>0.02284</cdr:y>
    </cdr:from>
    <cdr:to>
      <cdr:x>0.9933</cdr:x>
      <cdr:y>0.10403</cdr:y>
    </cdr:to>
    <cdr:sp macro="" textlink="">
      <cdr:nvSpPr>
        <cdr:cNvPr id="28" name="Tekstiruutu 27"/>
        <cdr:cNvSpPr txBox="1"/>
      </cdr:nvSpPr>
      <cdr:spPr>
        <a:xfrm xmlns:a="http://schemas.openxmlformats.org/drawingml/2006/main">
          <a:off x="6914617" y="68074"/>
          <a:ext cx="1420685" cy="24198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100" spc="-40" dirty="0">
              <a:solidFill>
                <a:srgbClr val="FF0000"/>
              </a:solidFill>
            </a:rPr>
            <a:t>(Mediaani: 43,9 %)</a:t>
          </a:r>
        </a:p>
      </cdr:txBody>
    </cdr:sp>
  </cdr:relSizeAnchor>
  <cdr:relSizeAnchor xmlns:cdr="http://schemas.openxmlformats.org/drawingml/2006/chartDrawing">
    <cdr:from>
      <cdr:x>0.8293</cdr:x>
      <cdr:y>0.34369</cdr:y>
    </cdr:from>
    <cdr:to>
      <cdr:x>0.99429</cdr:x>
      <cdr:y>0.41971</cdr:y>
    </cdr:to>
    <cdr:sp macro="" textlink="">
      <cdr:nvSpPr>
        <cdr:cNvPr id="30" name="Tekstiruutu 29"/>
        <cdr:cNvSpPr txBox="1"/>
      </cdr:nvSpPr>
      <cdr:spPr>
        <a:xfrm xmlns:a="http://schemas.openxmlformats.org/drawingml/2006/main">
          <a:off x="6959092" y="1024364"/>
          <a:ext cx="1384517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00" spc="-40" dirty="0"/>
            <a:t>Hyvä (56 %)</a:t>
          </a:r>
        </a:p>
      </cdr:txBody>
    </cdr:sp>
  </cdr:relSizeAnchor>
  <cdr:relSizeAnchor xmlns:cdr="http://schemas.openxmlformats.org/drawingml/2006/chartDrawing">
    <cdr:from>
      <cdr:x>0.82551</cdr:x>
      <cdr:y>0.63938</cdr:y>
    </cdr:from>
    <cdr:to>
      <cdr:x>0.98086</cdr:x>
      <cdr:y>0.7154</cdr:y>
    </cdr:to>
    <cdr:sp macro="" textlink="">
      <cdr:nvSpPr>
        <cdr:cNvPr id="31" name="Tekstiruutu 30"/>
        <cdr:cNvSpPr txBox="1"/>
      </cdr:nvSpPr>
      <cdr:spPr>
        <a:xfrm xmlns:a="http://schemas.openxmlformats.org/drawingml/2006/main">
          <a:off x="6927288" y="1905664"/>
          <a:ext cx="1303623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00" spc="-40" dirty="0"/>
            <a:t>Tyydyttävä (22 %)</a:t>
          </a:r>
        </a:p>
      </cdr:txBody>
    </cdr:sp>
  </cdr:relSizeAnchor>
  <cdr:relSizeAnchor xmlns:cdr="http://schemas.openxmlformats.org/drawingml/2006/chartDrawing">
    <cdr:from>
      <cdr:x>0.82903</cdr:x>
      <cdr:y>0.82206</cdr:y>
    </cdr:from>
    <cdr:to>
      <cdr:x>0.98828</cdr:x>
      <cdr:y>0.90067</cdr:y>
    </cdr:to>
    <cdr:sp macro="" textlink="">
      <cdr:nvSpPr>
        <cdr:cNvPr id="32" name="Tekstiruutu 31"/>
        <cdr:cNvSpPr txBox="1"/>
      </cdr:nvSpPr>
      <cdr:spPr>
        <a:xfrm xmlns:a="http://schemas.openxmlformats.org/drawingml/2006/main">
          <a:off x="6956826" y="2450140"/>
          <a:ext cx="1336350" cy="2342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50" spc="-40" dirty="0">
              <a:latin typeface="Verdana" panose="020B0604030504040204" pitchFamily="34" charset="0"/>
            </a:rPr>
            <a:t>Heikko </a:t>
          </a:r>
          <a:r>
            <a:rPr lang="fi-FI" sz="1000" spc="-40" dirty="0"/>
            <a:t>(22 %)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r>
              <a:rPr lang="en-US" sz="11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Teknologiateollisuus</a:t>
            </a:r>
            <a:endParaRPr lang="en-US" sz="11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6F2C89C3-1639-C64F-B7DC-4038F10D3C80}" type="slidenum">
              <a: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11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375265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5A0B3B4-F971-4AD3-B530-DE860EFC07D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824388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679871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1pPr>
    <a:lvl2pPr marL="339932" algn="l" defTabSz="679871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2pPr>
    <a:lvl3pPr marL="679871" algn="l" defTabSz="679871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3pPr>
    <a:lvl4pPr marL="1019807" algn="l" defTabSz="679871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4pPr>
    <a:lvl5pPr marL="1359744" algn="l" defTabSz="679871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5pPr>
    <a:lvl6pPr marL="1699681" algn="l" defTabSz="6798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6pPr>
    <a:lvl7pPr marL="2039614" algn="l" defTabSz="6798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7pPr>
    <a:lvl8pPr marL="2379548" algn="l" defTabSz="6798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8pPr>
    <a:lvl9pPr marL="2719486" algn="l" defTabSz="6798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5459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1976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1348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2610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0490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5768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0350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4321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3982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7467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44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8997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1314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76608">
              <a:defRPr/>
            </a:pPr>
            <a:endParaRPr lang="fi-FI" sz="80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9344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4542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50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814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53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45540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98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62418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3888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388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9447736847_0_30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i-FI" sz="1800" b="0" i="0" u="none" strike="noStrike">
                <a:effectLst/>
                <a:latin typeface="Calibri" panose="020F0502020204030204" pitchFamily="34" charset="0"/>
              </a:rPr>
              <a:t>Lähde: Vientiteollisuuden taloudelliset vaikutukset Suomessa 11/2022 (perustuu KPMG Oy Ab:n toimeksiantona laatimaan analyysiin); sis. vientiteollisuuden suoran, välillisen ja yksityisen kulutuksen kautta syntyvän vaikutuksen.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sz="800">
                <a:solidFill>
                  <a:srgbClr val="888888"/>
                </a:solidFill>
              </a:rPr>
            </a:br>
            <a:br>
              <a:rPr lang="en-US" sz="800">
                <a:solidFill>
                  <a:srgbClr val="888888"/>
                </a:solidFill>
              </a:rPr>
            </a:br>
            <a:endParaRPr/>
          </a:p>
        </p:txBody>
      </p:sp>
      <p:sp>
        <p:nvSpPr>
          <p:cNvPr id="60" name="Google Shape;60;g19447736847_0_30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98539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62798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Ylätunnisteen paikkamerkki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4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Väliotsikko yläviitteenä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D80BE-3366-4A42-A7DE-C8355C2A7390}" type="datetime5">
              <a:rPr kumimoji="0" lang="fi-FI" sz="134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16-tammik-23</a:t>
            </a:fld>
            <a:endParaRPr kumimoji="0" lang="fi-FI" sz="13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0B3B4-F971-4AD3-B530-DE860EFC07D2}" type="slidenum">
              <a:rPr kumimoji="0" lang="fi-FI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fi-FI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90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1314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7024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1384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148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8575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1923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978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269" y="1966957"/>
            <a:ext cx="4730093" cy="1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1104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B4512B-9268-4DA6-A4DE-9BAC66E0AE0F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262288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5A29F8-3631-43D8-937B-CB2D984A1FF3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6045772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FFB15-5351-4C69-B4D2-8C0154A2BCAF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09324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C9FC2-AB49-4BC7-8E34-F35776C6F0E4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7873827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90D18-063C-4F97-88EB-7B998FCF1C84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5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150215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905F96-8735-44CC-A79D-9FF4592D6200}" type="datetime1">
              <a:rPr lang="fi-FI" smtClean="0"/>
              <a:pPr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5181686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25241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1F9AB61F-25F5-4BAC-AFD2-7CF6AA8759C3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7171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901967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4E9C680B-B035-4481-9C89-9B8DCFA07DE9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idx="1"/>
          </p:nvPr>
        </p:nvSpPr>
        <p:spPr>
          <a:xfrm>
            <a:off x="4449254" y="1565735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8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15228633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26EC10B7-6068-4592-8DF6-C21B5E169149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3"/>
            <a:ext cx="55296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55296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6775200" y="0"/>
            <a:ext cx="23688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519149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B470C21F-BEA7-4001-A59E-ED99F75C48EF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5090400" y="0"/>
            <a:ext cx="4053606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7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38448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217570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4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F34066-C849-43D6-AD11-EC5B4E0FCE81}" type="datetime1">
              <a:rPr lang="fi-FI" smtClean="0"/>
              <a:t>16.1.2023</a:t>
            </a:fld>
            <a:endParaRPr lang="fi-FI"/>
          </a:p>
        </p:txBody>
      </p:sp>
      <p:sp>
        <p:nvSpPr>
          <p:cNvPr id="18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08088662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älle kuv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91246461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sz="quarter" idx="23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1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0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200"/>
            <a:ext cx="6739862" cy="3010469"/>
          </a:xfrm>
        </p:spPr>
        <p:txBody>
          <a:bodyPr/>
          <a:lstStyle>
            <a:lvl1pPr marL="241200" indent="-212400">
              <a:buFont typeface="Arial" panose="020B0604020202020204" pitchFamily="34" charset="0"/>
              <a:buChar char="•"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C26F1C2C-1F3D-4324-8DB1-2B3A728EB293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6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5591182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tauluko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00B1868B-515C-4A84-A79A-DDEC623D6CDB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Sisällön paikkamerkki 4"/>
          <p:cNvSpPr>
            <a:spLocks noGrp="1"/>
          </p:cNvSpPr>
          <p:nvPr>
            <p:ph sz="quarter" idx="23" hasCustomPrompt="1"/>
          </p:nvPr>
        </p:nvSpPr>
        <p:spPr>
          <a:xfrm>
            <a:off x="4572001" y="1584200"/>
            <a:ext cx="3369600" cy="2892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Lisää objekti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3687821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ille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252000" y="282150"/>
            <a:ext cx="7992000" cy="648000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381000" y="1103313"/>
            <a:ext cx="8391525" cy="35417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</p:spTree>
    <p:extLst>
      <p:ext uri="{BB962C8B-B14F-4D97-AF65-F5344CB8AC3E}">
        <p14:creationId xmlns:p14="http://schemas.microsoft.com/office/powerpoint/2010/main" val="109333407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3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583746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8D9E7F89-CFBC-40A6-849E-791F2CE17670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1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913747"/>
            <a:ext cx="7171200" cy="1176411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3539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725171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269" y="1966957"/>
            <a:ext cx="4730093" cy="1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46091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881898"/>
            <a:ext cx="6977283" cy="1165268"/>
          </a:xfrm>
          <a:prstGeom prst="rect">
            <a:avLst/>
          </a:prstGeom>
        </p:spPr>
        <p:txBody>
          <a:bodyPr>
            <a:normAutofit/>
          </a:bodyPr>
          <a:lstStyle>
            <a:lvl1pPr marL="108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pääotsikkoa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3C366-6A2C-43B9-A437-B827E0484441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11274879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49F65-936D-47C1-B476-B10D0AC9DEC4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57325176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AFD31-6E2D-43E4-B45F-A91916303127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042171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14E9B-AF34-462B-9107-FB4A4FE20955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3052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771810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0C29F-D373-4791-88C9-86C29F06AD83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6112790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870B0A-5FAA-48CC-9422-68AAC5A5CADB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idx="21"/>
          </p:nvPr>
        </p:nvSpPr>
        <p:spPr>
          <a:xfrm>
            <a:off x="1072800" y="158488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52584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A50D0A-99B9-48FE-8B08-047EE10ADBDA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76724869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EF2A4B-BD6C-442B-B37A-933F3A2F5101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57620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CBEF-2865-4434-A020-1FAA7DCEF42D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6873831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B4512B-9268-4DA6-A4DE-9BAC66E0AE0F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8154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4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7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F34066-C849-43D6-AD11-EC5B4E0FCE81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8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73092456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AFD31-6E2D-43E4-B45F-A91916303127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641411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5A29F8-3631-43D8-937B-CB2D984A1FF3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2410441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5A29F8-3631-43D8-937B-CB2D984A1FF3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64181846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FFB15-5351-4C69-B4D2-8C0154A2BCAF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303875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C9FC2-AB49-4BC7-8E34-F35776C6F0E4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8612864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90D18-063C-4F97-88EB-7B998FCF1C84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5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26768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905F96-8735-44CC-A79D-9FF4592D6200}" type="datetime1">
              <a:rPr lang="fi-FI" smtClean="0"/>
              <a:pPr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6048958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01617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1F9AB61F-25F5-4BAC-AFD2-7CF6AA8759C3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7171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56206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4E9C680B-B035-4481-9C89-9B8DCFA07DE9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idx="1"/>
          </p:nvPr>
        </p:nvSpPr>
        <p:spPr>
          <a:xfrm>
            <a:off x="4449254" y="1565735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8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1754641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26EC10B7-6068-4592-8DF6-C21B5E169149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3"/>
            <a:ext cx="55296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55296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6775200" y="0"/>
            <a:ext cx="23688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448910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B470C21F-BEA7-4001-A59E-ED99F75C48EF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5090400" y="0"/>
            <a:ext cx="4053606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7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38448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593397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älle kuv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18692737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FFB15-5351-4C69-B4D2-8C0154A2BCAF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4530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sz="quarter" idx="23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1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0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200"/>
            <a:ext cx="6739862" cy="3010469"/>
          </a:xfrm>
        </p:spPr>
        <p:txBody>
          <a:bodyPr/>
          <a:lstStyle>
            <a:lvl1pPr marL="241200" indent="-212400">
              <a:buFont typeface="Arial" panose="020B0604020202020204" pitchFamily="34" charset="0"/>
              <a:buChar char="•"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C26F1C2C-1F3D-4324-8DB1-2B3A728EB293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6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5514076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tauluko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00B1868B-515C-4A84-A79A-DDEC623D6CDB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Sisällön paikkamerkki 4"/>
          <p:cNvSpPr>
            <a:spLocks noGrp="1"/>
          </p:cNvSpPr>
          <p:nvPr>
            <p:ph sz="quarter" idx="23" hasCustomPrompt="1"/>
          </p:nvPr>
        </p:nvSpPr>
        <p:spPr>
          <a:xfrm>
            <a:off x="4572001" y="1584200"/>
            <a:ext cx="3369600" cy="2892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Lisää objekti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0772382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ille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252000" y="282150"/>
            <a:ext cx="7992000" cy="648000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381000" y="1103313"/>
            <a:ext cx="8391525" cy="35417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</p:spTree>
    <p:extLst>
      <p:ext uri="{BB962C8B-B14F-4D97-AF65-F5344CB8AC3E}">
        <p14:creationId xmlns:p14="http://schemas.microsoft.com/office/powerpoint/2010/main" val="264433552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3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246779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8D9E7F89-CFBC-40A6-849E-791F2CE17670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1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913747"/>
            <a:ext cx="7171200" cy="1176411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96018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32282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269" y="1966957"/>
            <a:ext cx="4730093" cy="1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76868"/>
      </p:ext>
    </p:extLst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881898"/>
            <a:ext cx="6977283" cy="1165268"/>
          </a:xfrm>
          <a:prstGeom prst="rect">
            <a:avLst/>
          </a:prstGeom>
        </p:spPr>
        <p:txBody>
          <a:bodyPr>
            <a:normAutofit/>
          </a:bodyPr>
          <a:lstStyle>
            <a:lvl1pPr marL="108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3C366-6A2C-43B9-A437-B827E0484441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96271387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harmaa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EB9EE5-8E60-4B55-81F7-0EC3004D2A6A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98609786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harmaa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D1D18E-A6DE-4566-B451-7ECCCF382FFF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1499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75626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C9FC2-AB49-4BC7-8E34-F35776C6F0E4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66785004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49F65-936D-47C1-B476-B10D0AC9DEC4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0315509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14E9B-AF34-462B-9107-FB4A4FE20955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3052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073488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0C29F-D373-4791-88C9-86C29F06AD83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22992767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870B0A-5FAA-48CC-9422-68AAC5A5CADB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idx="21"/>
          </p:nvPr>
        </p:nvSpPr>
        <p:spPr>
          <a:xfrm>
            <a:off x="1072800" y="158488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979037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A50D0A-99B9-48FE-8B08-047EE10ADBDA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2000296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EF2A4B-BD6C-442B-B37A-933F3A2F5101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187355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CBEF-2865-4434-A020-1FAA7DCEF42D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52619266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B4512B-9268-4DA6-A4DE-9BAC66E0AE0F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382184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4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7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F34066-C849-43D6-AD11-EC5B4E0FCE81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8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75039661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AFD31-6E2D-43E4-B45F-A91916303127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408730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90D18-063C-4F97-88EB-7B998FCF1C84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5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982625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5A29F8-3631-43D8-937B-CB2D984A1FF3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93837128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FFB15-5351-4C69-B4D2-8C0154A2BCAF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01211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C9FC2-AB49-4BC7-8E34-F35776C6F0E4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47198960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90D18-063C-4F97-88EB-7B998FCF1C84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5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64484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905F96-8735-44CC-A79D-9FF4592D6200}" type="datetime1">
              <a:rPr lang="fi-FI" smtClean="0"/>
              <a:pPr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52659960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822461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1F9AB61F-25F5-4BAC-AFD2-7CF6AA8759C3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7171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102950"/>
            <a:ext cx="7171200" cy="64394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717198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A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4E9C680B-B035-4481-9C89-9B8DCFA07DE9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idx="1"/>
          </p:nvPr>
        </p:nvSpPr>
        <p:spPr>
          <a:xfrm>
            <a:off x="4449254" y="1565735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64394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8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2952590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itkälle teksti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2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6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93A86DDE-F10A-4777-A106-D941CAA23B60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1072800" y="1582403"/>
            <a:ext cx="7171200" cy="2894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" marR="0" indent="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50000"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</a:defRPr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None/>
              <a:defRPr sz="1300" baseline="0">
                <a:solidFill>
                  <a:srgbClr val="000000"/>
                </a:solidFill>
              </a:defRPr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None/>
              <a:defRPr sz="1050">
                <a:solidFill>
                  <a:srgbClr val="000000"/>
                </a:solidFill>
              </a:defRPr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None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64394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933706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785521"/>
            <a:ext cx="71712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305418"/>
            <a:ext cx="7171200" cy="44676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5852F758-A581-4D37-BD1E-B8223EA2F0B2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242937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905F96-8735-44CC-A79D-9FF4592D6200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5494995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B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305418"/>
            <a:ext cx="7171200" cy="44676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5852F758-A581-4D37-BD1E-B8223EA2F0B2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4449254" y="1752183"/>
            <a:ext cx="34992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idx="21"/>
          </p:nvPr>
        </p:nvSpPr>
        <p:spPr>
          <a:xfrm>
            <a:off x="1072800" y="1785520"/>
            <a:ext cx="34992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45668538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itkälle teksti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785520"/>
            <a:ext cx="71712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" marR="0" indent="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50000"/>
              <a:buFontTx/>
              <a:buNone/>
              <a:tabLst/>
              <a:defRPr sz="1600">
                <a:solidFill>
                  <a:srgbClr val="000000"/>
                </a:solidFill>
              </a:defRPr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 sz="1300" baseline="0">
                <a:solidFill>
                  <a:srgbClr val="000000"/>
                </a:solidFill>
              </a:defRPr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 sz="1100">
                <a:solidFill>
                  <a:srgbClr val="000000"/>
                </a:solidFill>
              </a:defRPr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305418"/>
            <a:ext cx="7171200" cy="44676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A7BBC141-4B12-44F7-9510-FE3AC75A8978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93289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5660C5A7-FBA6-48C0-8FFE-635451E66DD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Tekstin paikkamerkki 2"/>
          <p:cNvSpPr>
            <a:spLocks noGrp="1"/>
          </p:cNvSpPr>
          <p:nvPr>
            <p:ph idx="21"/>
          </p:nvPr>
        </p:nvSpPr>
        <p:spPr>
          <a:xfrm>
            <a:off x="1072800" y="2006500"/>
            <a:ext cx="7171200" cy="267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6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526398"/>
            <a:ext cx="7171200" cy="43537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4873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C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5660C5A7-FBA6-48C0-8FFE-635451E66DD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6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526398"/>
            <a:ext cx="7171200" cy="43537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8" name="Tekstin paikkamerkki 2"/>
          <p:cNvSpPr>
            <a:spLocks noGrp="1"/>
          </p:cNvSpPr>
          <p:nvPr>
            <p:ph idx="1"/>
          </p:nvPr>
        </p:nvSpPr>
        <p:spPr>
          <a:xfrm>
            <a:off x="4449254" y="1973163"/>
            <a:ext cx="3499200" cy="267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idx="23"/>
          </p:nvPr>
        </p:nvSpPr>
        <p:spPr>
          <a:xfrm>
            <a:off x="1072800" y="2006501"/>
            <a:ext cx="3499200" cy="267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72999212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itkälle tekstil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8D9E7F89-CFBC-40A6-849E-791F2CE17670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Tekstin paikkamerkki 2"/>
          <p:cNvSpPr>
            <a:spLocks noGrp="1"/>
          </p:cNvSpPr>
          <p:nvPr>
            <p:ph idx="21"/>
          </p:nvPr>
        </p:nvSpPr>
        <p:spPr>
          <a:xfrm>
            <a:off x="1072800" y="2006500"/>
            <a:ext cx="7171200" cy="267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" marR="0" indent="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50000"/>
              <a:buFontTx/>
              <a:buNone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526398"/>
            <a:ext cx="7171200" cy="43537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4703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26EC10B7-6068-4592-8DF6-C21B5E169149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785520"/>
            <a:ext cx="55296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305418"/>
            <a:ext cx="55296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6775200" y="0"/>
            <a:ext cx="23688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585582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B470C21F-BEA7-4001-A59E-ED99F75C48EF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5090400" y="0"/>
            <a:ext cx="4053606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785521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7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305418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78767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älle kuv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385130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sz="quarter" idx="23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1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0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200"/>
            <a:ext cx="6739862" cy="301046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endParaRPr lang="fi-FI"/>
          </a:p>
        </p:txBody>
      </p:sp>
      <p:sp>
        <p:nvSpPr>
          <p:cNvPr id="2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C26F1C2C-1F3D-4324-8DB1-2B3A728EB293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6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46213348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tauluko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00B1868B-515C-4A84-A79A-DDEC623D6CDB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199"/>
            <a:ext cx="3283861" cy="301046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endParaRPr lang="fi-FI"/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Sisällön paikkamerkki 4"/>
          <p:cNvSpPr>
            <a:spLocks noGrp="1"/>
          </p:cNvSpPr>
          <p:nvPr>
            <p:ph sz="quarter" idx="23"/>
          </p:nvPr>
        </p:nvSpPr>
        <p:spPr>
          <a:xfrm>
            <a:off x="4657739" y="1584199"/>
            <a:ext cx="3283861" cy="301046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72880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775427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ille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252000" y="282150"/>
            <a:ext cx="7992000" cy="648000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Otsikko tulee tähän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381000" y="1103313"/>
            <a:ext cx="8391525" cy="35417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</p:spTree>
    <p:extLst>
      <p:ext uri="{BB962C8B-B14F-4D97-AF65-F5344CB8AC3E}">
        <p14:creationId xmlns:p14="http://schemas.microsoft.com/office/powerpoint/2010/main" val="35880939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26007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269" y="1966957"/>
            <a:ext cx="4730093" cy="1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95801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881898"/>
            <a:ext cx="6977283" cy="1165268"/>
          </a:xfrm>
          <a:prstGeom prst="rect">
            <a:avLst/>
          </a:prstGeom>
        </p:spPr>
        <p:txBody>
          <a:bodyPr>
            <a:normAutofit/>
          </a:bodyPr>
          <a:lstStyle>
            <a:lvl1pPr marL="108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pääotsikkoa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3C366-6A2C-43B9-A437-B827E0484441}" type="datetime1">
              <a:rPr lang="fi-FI" smtClean="0"/>
              <a:t>16.1.2023</a:t>
            </a:fld>
            <a:endParaRPr lang="fi-FI"/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49469190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49F65-936D-47C1-B476-B10D0AC9DEC4}" type="datetime1">
              <a:rPr lang="fi-FI" smtClean="0"/>
              <a:t>16.1.2023</a:t>
            </a:fld>
            <a:endParaRPr lang="fi-FI"/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80991707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14E9B-AF34-462B-9107-FB4A4FE20955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3052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938535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0C29F-D373-4791-88C9-86C29F06AD83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28268686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870B0A-5FAA-48CC-9422-68AAC5A5CADB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idx="21"/>
          </p:nvPr>
        </p:nvSpPr>
        <p:spPr>
          <a:xfrm>
            <a:off x="1072800" y="158488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80605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61313125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EF2A4B-BD6C-442B-B37A-933F3A2F5101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143185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1F9AB61F-25F5-4BAC-AFD2-7CF6AA8759C3}" type="datetime1">
              <a:rPr lang="fi-FI" smtClean="0"/>
              <a:t>16.1.2023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7171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29016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CBEF-2865-4434-A020-1FAA7DCEF42D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5628493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B4512B-9268-4DA6-A4DE-9BAC66E0AE0F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025193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4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F34066-C849-43D6-AD11-EC5B4E0FCE81}" type="datetime1">
              <a:rPr lang="fi-FI" smtClean="0"/>
              <a:t>16.1.2023</a:t>
            </a:fld>
            <a:endParaRPr lang="fi-FI"/>
          </a:p>
        </p:txBody>
      </p:sp>
      <p:sp>
        <p:nvSpPr>
          <p:cNvPr id="18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2377894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AFD31-6E2D-43E4-B45F-A91916303127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315562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5A29F8-3631-43D8-937B-CB2D984A1FF3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17443998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FFB15-5351-4C69-B4D2-8C0154A2BCAF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441634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C9FC2-AB49-4BC7-8E34-F35776C6F0E4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98204697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90D18-063C-4F97-88EB-7B998FCF1C84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5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477503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905F96-8735-44CC-A79D-9FF4592D6200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1016820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641019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881898"/>
            <a:ext cx="6977283" cy="1165268"/>
          </a:xfrm>
          <a:prstGeom prst="rect">
            <a:avLst/>
          </a:prstGeom>
        </p:spPr>
        <p:txBody>
          <a:bodyPr>
            <a:normAutofit/>
          </a:bodyPr>
          <a:lstStyle>
            <a:lvl1pPr marL="108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pääotsikkoa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3C366-6A2C-43B9-A437-B827E0484441}" type="datetime1">
              <a:rPr lang="fi-FI" smtClean="0"/>
              <a:t>16.1.2023</a:t>
            </a:fld>
            <a:endParaRPr lang="fi-FI"/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54039037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4E9C680B-B035-4481-9C89-9B8DCFA07DE9}" type="datetime1">
              <a:rPr lang="fi-FI" smtClean="0"/>
              <a:t>16.1.2023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idx="1"/>
          </p:nvPr>
        </p:nvSpPr>
        <p:spPr>
          <a:xfrm>
            <a:off x="4449254" y="1565735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8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53580326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1F9AB61F-25F5-4BAC-AFD2-7CF6AA8759C3}" type="datetime1">
              <a:rPr lang="fi-FI" smtClean="0"/>
              <a:t>16.1.2023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7171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808304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4E9C680B-B035-4481-9C89-9B8DCFA07DE9}" type="datetime1">
              <a:rPr lang="fi-FI" smtClean="0"/>
              <a:t>16.1.2023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idx="1"/>
          </p:nvPr>
        </p:nvSpPr>
        <p:spPr>
          <a:xfrm>
            <a:off x="4449254" y="1565735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8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5331565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26EC10B7-6068-4592-8DF6-C21B5E169149}" type="datetime1">
              <a:rPr lang="fi-FI" smtClean="0"/>
              <a:t>16.1.2023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3"/>
            <a:ext cx="55296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55296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6775200" y="0"/>
            <a:ext cx="23688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810505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B470C21F-BEA7-4001-A59E-ED99F75C48EF}" type="datetime1">
              <a:rPr lang="fi-FI" smtClean="0"/>
              <a:t>16.1.2023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5090400" y="0"/>
            <a:ext cx="4053606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7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38448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55811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älle kuv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5921363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sz="quarter" idx="23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1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0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200"/>
            <a:ext cx="6739862" cy="3010469"/>
          </a:xfrm>
        </p:spPr>
        <p:txBody>
          <a:bodyPr/>
          <a:lstStyle>
            <a:lvl1pPr marL="241200" indent="-212400">
              <a:buFont typeface="Arial" panose="020B0604020202020204" pitchFamily="34" charset="0"/>
              <a:buChar char="•"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C26F1C2C-1F3D-4324-8DB1-2B3A728EB293}" type="datetime1">
              <a:rPr lang="fi-FI" smtClean="0"/>
              <a:t>16.1.2023</a:t>
            </a:fld>
            <a:endParaRPr lang="fi-FI"/>
          </a:p>
        </p:txBody>
      </p:sp>
      <p:sp>
        <p:nvSpPr>
          <p:cNvPr id="26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9419137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tauluko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00B1868B-515C-4A84-A79A-DDEC623D6CDB}" type="datetime1">
              <a:rPr lang="fi-FI" smtClean="0"/>
              <a:t>16.1.2023</a:t>
            </a:fld>
            <a:endParaRPr lang="fi-FI"/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Sisällön paikkamerkki 4"/>
          <p:cNvSpPr>
            <a:spLocks noGrp="1"/>
          </p:cNvSpPr>
          <p:nvPr>
            <p:ph sz="quarter" idx="23" hasCustomPrompt="1"/>
          </p:nvPr>
        </p:nvSpPr>
        <p:spPr>
          <a:xfrm>
            <a:off x="4572001" y="1584200"/>
            <a:ext cx="3369600" cy="2892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Lisää objekti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98964155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ille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252000" y="282150"/>
            <a:ext cx="7992000" cy="648000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381000" y="1103313"/>
            <a:ext cx="8391525" cy="35417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</p:spTree>
    <p:extLst>
      <p:ext uri="{BB962C8B-B14F-4D97-AF65-F5344CB8AC3E}">
        <p14:creationId xmlns:p14="http://schemas.microsoft.com/office/powerpoint/2010/main" val="346643402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3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403749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8D9E7F89-CFBC-40A6-849E-791F2CE17670}" type="datetime1">
              <a:rPr lang="fi-FI" smtClean="0"/>
              <a:t>16.1.2023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1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913747"/>
            <a:ext cx="7171200" cy="1176411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369750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26EC10B7-6068-4592-8DF6-C21B5E169149}" type="datetime1">
              <a:rPr lang="fi-FI" smtClean="0"/>
              <a:t>16.1.2023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3"/>
            <a:ext cx="55296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55296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6775200" y="0"/>
            <a:ext cx="23688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56684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67258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269" y="1966957"/>
            <a:ext cx="4730093" cy="1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10587"/>
      </p:ext>
    </p:extLst>
  </p:cSld>
  <p:clrMapOvr>
    <a:masterClrMapping/>
  </p:clrMapOvr>
  <p:transition spd="med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881898"/>
            <a:ext cx="6977283" cy="1165268"/>
          </a:xfrm>
          <a:prstGeom prst="rect">
            <a:avLst/>
          </a:prstGeom>
        </p:spPr>
        <p:txBody>
          <a:bodyPr>
            <a:normAutofit/>
          </a:bodyPr>
          <a:lstStyle>
            <a:lvl1pPr marL="108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pääotsikkoa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3C366-6A2C-43B9-A437-B827E0484441}" type="datetime1">
              <a:rPr lang="fi-FI" smtClean="0"/>
              <a:t>16.1.2023</a:t>
            </a:fld>
            <a:endParaRPr lang="fi-FI"/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8124663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49F65-936D-47C1-B476-B10D0AC9DEC4}" type="datetime1">
              <a:rPr lang="fi-FI" smtClean="0"/>
              <a:t>16.1.2023</a:t>
            </a:fld>
            <a:endParaRPr lang="fi-FI"/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67485384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14E9B-AF34-462B-9107-FB4A4FE20955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3052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8010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643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0C29F-D373-4791-88C9-86C29F06AD83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66628014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870B0A-5FAA-48CC-9422-68AAC5A5CADB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idx="21"/>
          </p:nvPr>
        </p:nvSpPr>
        <p:spPr>
          <a:xfrm>
            <a:off x="1072800" y="158488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81934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64258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40410355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EF2A4B-BD6C-442B-B37A-933F3A2F5101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82276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889863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CBEF-2865-4434-A020-1FAA7DCEF42D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3904272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B470C21F-BEA7-4001-A59E-ED99F75C48EF}" type="datetime1">
              <a:rPr lang="fi-FI" smtClean="0"/>
              <a:t>16.1.2023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5090400" y="0"/>
            <a:ext cx="4053606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7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38448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216163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B4512B-9268-4DA6-A4DE-9BAC66E0AE0F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82276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96462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4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F34066-C849-43D6-AD11-EC5B4E0FCE81}" type="datetime1">
              <a:rPr lang="fi-FI" smtClean="0"/>
              <a:t>16.1.2023</a:t>
            </a:fld>
            <a:endParaRPr lang="fi-FI"/>
          </a:p>
        </p:txBody>
      </p:sp>
      <p:sp>
        <p:nvSpPr>
          <p:cNvPr id="18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5976702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AFD31-6E2D-43E4-B45F-A91916303127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82276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29345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5A29F8-3631-43D8-937B-CB2D984A1FF3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14893073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FFB15-5351-4C69-B4D2-8C0154A2BCAF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82276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27080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C9FC2-AB49-4BC7-8E34-F35776C6F0E4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14123871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90D18-063C-4F97-88EB-7B998FCF1C84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5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8227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152411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905F96-8735-44CC-A79D-9FF4592D6200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32159821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82276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762758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1F9AB61F-25F5-4BAC-AFD2-7CF6AA8759C3}" type="datetime1">
              <a:rPr lang="fi-FI" smtClean="0"/>
              <a:t>16.1.2023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7171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102949"/>
            <a:ext cx="7171200" cy="47502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82024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älle kuv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96411705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4E9C680B-B035-4481-9C89-9B8DCFA07DE9}" type="datetime1">
              <a:rPr lang="fi-FI" smtClean="0"/>
              <a:t>16.1.2023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46278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8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1C5B8C1E-D5ED-9149-A001-7EA50076E025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40468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53078098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26EC10B7-6068-4592-8DF6-C21B5E169149}" type="datetime1">
              <a:rPr lang="fi-FI" smtClean="0"/>
              <a:t>16.1.2023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3"/>
            <a:ext cx="55296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1"/>
            <a:ext cx="5529600" cy="480101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6775200" y="0"/>
            <a:ext cx="23688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43942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B470C21F-BEA7-4001-A59E-ED99F75C48EF}" type="datetime1">
              <a:rPr lang="fi-FI" smtClean="0"/>
              <a:t>16.1.2023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5090400" y="0"/>
            <a:ext cx="4053606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7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3844800" cy="48010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17015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älle kuv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91048399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sz="quarter" idx="23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1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481250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0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200"/>
            <a:ext cx="6739862" cy="3010469"/>
          </a:xfrm>
        </p:spPr>
        <p:txBody>
          <a:bodyPr/>
          <a:lstStyle>
            <a:lvl1pPr marL="241200" indent="-212400">
              <a:buFont typeface="Arial" panose="020B0604020202020204" pitchFamily="34" charset="0"/>
              <a:buChar char="•"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C26F1C2C-1F3D-4324-8DB1-2B3A728EB293}" type="datetime1">
              <a:rPr lang="fi-FI" smtClean="0"/>
              <a:t>16.1.2023</a:t>
            </a:fld>
            <a:endParaRPr lang="fi-FI"/>
          </a:p>
        </p:txBody>
      </p:sp>
      <p:sp>
        <p:nvSpPr>
          <p:cNvPr id="26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27983014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tauluko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00B1868B-515C-4A84-A79A-DDEC623D6CDB}" type="datetime1">
              <a:rPr lang="fi-FI" smtClean="0"/>
              <a:t>16.1.2023</a:t>
            </a:fld>
            <a:endParaRPr lang="fi-FI"/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47945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Sisällön paikkamerkki 4"/>
          <p:cNvSpPr>
            <a:spLocks noGrp="1"/>
          </p:cNvSpPr>
          <p:nvPr>
            <p:ph sz="quarter" idx="23" hasCustomPrompt="1"/>
          </p:nvPr>
        </p:nvSpPr>
        <p:spPr>
          <a:xfrm>
            <a:off x="4572001" y="1584200"/>
            <a:ext cx="3369600" cy="2892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Lisää objekti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7535878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ille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252000" y="282149"/>
            <a:ext cx="7992000" cy="82116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381000" y="1103313"/>
            <a:ext cx="8391525" cy="35417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</p:spTree>
    <p:extLst>
      <p:ext uri="{BB962C8B-B14F-4D97-AF65-F5344CB8AC3E}">
        <p14:creationId xmlns:p14="http://schemas.microsoft.com/office/powerpoint/2010/main" val="149810066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3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175279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8D9E7F89-CFBC-40A6-849E-791F2CE17670}" type="datetime1">
              <a:rPr lang="fi-FI" smtClean="0"/>
              <a:t>16.1.2023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1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913747"/>
            <a:ext cx="7171200" cy="1176411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16151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97454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sz="quarter" idx="23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1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0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200"/>
            <a:ext cx="6739862" cy="3010469"/>
          </a:xfrm>
        </p:spPr>
        <p:txBody>
          <a:bodyPr/>
          <a:lstStyle>
            <a:lvl1pPr marL="241200" indent="-212400">
              <a:buFont typeface="Arial" panose="020B0604020202020204" pitchFamily="34" charset="0"/>
              <a:buChar char="•"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C26F1C2C-1F3D-4324-8DB1-2B3A728EB293}" type="datetime1">
              <a:rPr lang="fi-FI" smtClean="0"/>
              <a:t>16.1.2023</a:t>
            </a:fld>
            <a:endParaRPr lang="fi-FI"/>
          </a:p>
        </p:txBody>
      </p:sp>
      <p:sp>
        <p:nvSpPr>
          <p:cNvPr id="26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87594283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">
  <p:cSld name="Blank 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85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A7B17"/>
          </p15:clr>
        </p15:guide>
        <p15:guide id="2" pos="3840">
          <p15:clr>
            <a:srgbClr val="FA7B17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1A4678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>
            <a:spLocks noGrp="1"/>
          </p:cNvSpPr>
          <p:nvPr>
            <p:ph type="ctrTitle"/>
          </p:nvPr>
        </p:nvSpPr>
        <p:spPr>
          <a:xfrm>
            <a:off x="628650" y="931941"/>
            <a:ext cx="68580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>
            <a:off x="628650" y="550343"/>
            <a:ext cx="6858000" cy="32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900" b="1">
                <a:solidFill>
                  <a:schemeClr val="lt2"/>
                </a:solidFill>
              </a:defRPr>
            </a:lvl1pPr>
            <a:lvl2pPr lvl="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825" b="1">
                <a:solidFill>
                  <a:schemeClr val="lt1"/>
                </a:solidFill>
              </a:defRPr>
            </a:lvl2pPr>
            <a:lvl3pPr lvl="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 b="1">
                <a:solidFill>
                  <a:schemeClr val="lt1"/>
                </a:solidFill>
              </a:defRPr>
            </a:lvl3pPr>
            <a:lvl4pPr lvl="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525" b="1">
                <a:solidFill>
                  <a:schemeClr val="lt1"/>
                </a:solidFill>
              </a:defRPr>
            </a:lvl4pPr>
            <a:lvl5pPr lvl="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525" b="1">
                <a:solidFill>
                  <a:schemeClr val="lt1"/>
                </a:solidFill>
              </a:defRPr>
            </a:lvl5pPr>
            <a:lvl6pPr lvl="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525" b="1">
                <a:solidFill>
                  <a:schemeClr val="lt1"/>
                </a:solidFill>
              </a:defRPr>
            </a:lvl6pPr>
            <a:lvl7pPr lvl="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525" b="1">
                <a:solidFill>
                  <a:schemeClr val="lt1"/>
                </a:solidFill>
              </a:defRPr>
            </a:lvl7pPr>
            <a:lvl8pPr lvl="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525" b="1">
                <a:solidFill>
                  <a:schemeClr val="lt1"/>
                </a:solidFill>
              </a:defRPr>
            </a:lvl8pPr>
            <a:lvl9pPr lvl="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525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 l="-4861" t="-14217" r="-4872" b="-14217"/>
          <a:stretch/>
        </p:blipFill>
        <p:spPr>
          <a:xfrm>
            <a:off x="628651" y="4146057"/>
            <a:ext cx="1493213" cy="597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8284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A7B17"/>
          </p15:clr>
        </p15:guide>
        <p15:guide id="2" pos="3840">
          <p15:clr>
            <a:srgbClr val="FA7B17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ldNum" idx="12"/>
          </p:nvPr>
        </p:nvSpPr>
        <p:spPr>
          <a:xfrm>
            <a:off x="69151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Google Shape;20;p5"/>
          <p:cNvPicPr preferRelativeResize="0"/>
          <p:nvPr/>
        </p:nvPicPr>
        <p:blipFill rotWithShape="1">
          <a:blip r:embed="rId2">
            <a:alphaModFix amt="15000"/>
          </a:blip>
          <a:srcRect l="-4335" t="-12877" r="-4324" b="-12877"/>
          <a:stretch/>
        </p:blipFill>
        <p:spPr>
          <a:xfrm>
            <a:off x="287869" y="4407113"/>
            <a:ext cx="1215731" cy="480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982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A7B17"/>
          </p15:clr>
        </p15:guide>
        <p15:guide id="2" orient="horz" pos="144">
          <p15:clr>
            <a:srgbClr val="FA7B17"/>
          </p15:clr>
        </p15:guide>
        <p15:guide id="3" pos="7536">
          <p15:clr>
            <a:srgbClr val="FA7B17"/>
          </p15:clr>
        </p15:guide>
        <p15:guide id="4" orient="horz" pos="4176">
          <p15:clr>
            <a:srgbClr val="FA7B17"/>
          </p15:clr>
        </p15:guide>
        <p15:guide id="5" pos="3840">
          <p15:clr>
            <a:srgbClr val="FA7B17"/>
          </p15:clr>
        </p15:guide>
        <p15:guide id="6" orient="horz" pos="2160">
          <p15:clr>
            <a:srgbClr val="FA7B17"/>
          </p15:clr>
        </p15:guide>
        <p15:guide id="7" pos="1992">
          <p15:clr>
            <a:srgbClr val="FA7B17"/>
          </p15:clr>
        </p15:guide>
        <p15:guide id="8" pos="5688">
          <p15:clr>
            <a:srgbClr val="FA7B17"/>
          </p15:clr>
        </p15:guide>
        <p15:guide id="9" orient="horz" pos="1152">
          <p15:clr>
            <a:srgbClr val="FA7B17"/>
          </p15:clr>
        </p15:guide>
        <p15:guide id="10" orient="horz" pos="3168">
          <p15:clr>
            <a:srgbClr val="FA7B17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19447736847_0_1689"/>
          <p:cNvSpPr txBox="1">
            <a:spLocks noGrp="1"/>
          </p:cNvSpPr>
          <p:nvPr>
            <p:ph type="title"/>
          </p:nvPr>
        </p:nvSpPr>
        <p:spPr>
          <a:xfrm>
            <a:off x="171450" y="1371600"/>
            <a:ext cx="4104000" cy="24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19447736847_0_1689"/>
          <p:cNvSpPr txBox="1">
            <a:spLocks noGrp="1"/>
          </p:cNvSpPr>
          <p:nvPr>
            <p:ph type="body" idx="1"/>
          </p:nvPr>
        </p:nvSpPr>
        <p:spPr>
          <a:xfrm>
            <a:off x="4883888" y="486769"/>
            <a:ext cx="3877875" cy="4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g19447736847_0_1689"/>
          <p:cNvSpPr txBox="1">
            <a:spLocks noGrp="1"/>
          </p:cNvSpPr>
          <p:nvPr>
            <p:ph type="sldNum" idx="12"/>
          </p:nvPr>
        </p:nvSpPr>
        <p:spPr>
          <a:xfrm>
            <a:off x="69151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Google Shape;25;g19447736847_0_1689"/>
          <p:cNvPicPr preferRelativeResize="0"/>
          <p:nvPr/>
        </p:nvPicPr>
        <p:blipFill rotWithShape="1">
          <a:blip r:embed="rId2">
            <a:alphaModFix amt="15000"/>
          </a:blip>
          <a:srcRect l="-4335" t="-12877" r="-4324" b="-12877"/>
          <a:stretch/>
        </p:blipFill>
        <p:spPr>
          <a:xfrm>
            <a:off x="287869" y="4407113"/>
            <a:ext cx="1215731" cy="480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249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A7B17"/>
          </p15:clr>
        </p15:guide>
        <p15:guide id="2" orient="horz" pos="144">
          <p15:clr>
            <a:srgbClr val="FA7B17"/>
          </p15:clr>
        </p15:guide>
        <p15:guide id="3" pos="7536">
          <p15:clr>
            <a:srgbClr val="FA7B17"/>
          </p15:clr>
        </p15:guide>
        <p15:guide id="4" orient="horz" pos="4176">
          <p15:clr>
            <a:srgbClr val="FA7B17"/>
          </p15:clr>
        </p15:guide>
        <p15:guide id="5" pos="3840">
          <p15:clr>
            <a:srgbClr val="FA7B17"/>
          </p15:clr>
        </p15:guide>
        <p15:guide id="6" orient="horz" pos="2160">
          <p15:clr>
            <a:srgbClr val="FA7B17"/>
          </p15:clr>
        </p15:guide>
        <p15:guide id="7" pos="1992">
          <p15:clr>
            <a:srgbClr val="FA7B17"/>
          </p15:clr>
        </p15:guide>
        <p15:guide id="8" pos="5688">
          <p15:clr>
            <a:srgbClr val="FA7B17"/>
          </p15:clr>
        </p15:guide>
        <p15:guide id="9" orient="horz" pos="1152">
          <p15:clr>
            <a:srgbClr val="FA7B17"/>
          </p15:clr>
        </p15:guide>
        <p15:guide id="10" orient="horz" pos="3168">
          <p15:clr>
            <a:srgbClr val="FA7B17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 2">
    <p:bg>
      <p:bgPr>
        <a:solidFill>
          <a:srgbClr val="1A4678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19447736847_0_28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g19447736847_0_28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g19447736847_0_2813"/>
          <p:cNvSpPr txBox="1">
            <a:spLocks noGrp="1"/>
          </p:cNvSpPr>
          <p:nvPr>
            <p:ph type="sldNum" idx="12"/>
          </p:nvPr>
        </p:nvSpPr>
        <p:spPr>
          <a:xfrm>
            <a:off x="69151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0" name="Google Shape;30;g19447736847_0_2813"/>
          <p:cNvPicPr preferRelativeResize="0"/>
          <p:nvPr/>
        </p:nvPicPr>
        <p:blipFill rotWithShape="1">
          <a:blip r:embed="rId2">
            <a:alphaModFix amt="26000"/>
          </a:blip>
          <a:srcRect l="-8112" t="-12113" r="-8112" b="-12125"/>
          <a:stretch/>
        </p:blipFill>
        <p:spPr>
          <a:xfrm>
            <a:off x="244256" y="4407020"/>
            <a:ext cx="1300220" cy="474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834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A7B17"/>
          </p15:clr>
        </p15:guide>
        <p15:guide id="2" orient="horz" pos="144">
          <p15:clr>
            <a:srgbClr val="FA7B17"/>
          </p15:clr>
        </p15:guide>
        <p15:guide id="3" pos="7536">
          <p15:clr>
            <a:srgbClr val="FA7B17"/>
          </p15:clr>
        </p15:guide>
        <p15:guide id="4" orient="horz" pos="4176">
          <p15:clr>
            <a:srgbClr val="FA7B17"/>
          </p15:clr>
        </p15:guide>
        <p15:guide id="5" pos="3840">
          <p15:clr>
            <a:srgbClr val="FA7B17"/>
          </p15:clr>
        </p15:guide>
        <p15:guide id="6" orient="horz" pos="2160">
          <p15:clr>
            <a:srgbClr val="FA7B17"/>
          </p15:clr>
        </p15:guide>
        <p15:guide id="7" pos="1992">
          <p15:clr>
            <a:srgbClr val="FA7B17"/>
          </p15:clr>
        </p15:guide>
        <p15:guide id="8" pos="5688">
          <p15:clr>
            <a:srgbClr val="FA7B17"/>
          </p15:clr>
        </p15:guide>
        <p15:guide id="9" orient="horz" pos="1152">
          <p15:clr>
            <a:srgbClr val="FA7B17"/>
          </p15:clr>
        </p15:guide>
        <p15:guide id="10" orient="horz" pos="3168">
          <p15:clr>
            <a:srgbClr val="FA7B17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1">
  <p:cSld name="Title and Content 1 1">
    <p:bg>
      <p:bgPr>
        <a:solidFill>
          <a:srgbClr val="1A4678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9447736847_0_2823"/>
          <p:cNvSpPr txBox="1">
            <a:spLocks noGrp="1"/>
          </p:cNvSpPr>
          <p:nvPr>
            <p:ph type="title"/>
          </p:nvPr>
        </p:nvSpPr>
        <p:spPr>
          <a:xfrm>
            <a:off x="171450" y="1371600"/>
            <a:ext cx="4104000" cy="24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g19447736847_0_2823"/>
          <p:cNvSpPr txBox="1">
            <a:spLocks noGrp="1"/>
          </p:cNvSpPr>
          <p:nvPr>
            <p:ph type="body" idx="1"/>
          </p:nvPr>
        </p:nvSpPr>
        <p:spPr>
          <a:xfrm>
            <a:off x="4883888" y="486769"/>
            <a:ext cx="3877875" cy="4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g19447736847_0_2823"/>
          <p:cNvSpPr txBox="1">
            <a:spLocks noGrp="1"/>
          </p:cNvSpPr>
          <p:nvPr>
            <p:ph type="sldNum" idx="12"/>
          </p:nvPr>
        </p:nvSpPr>
        <p:spPr>
          <a:xfrm>
            <a:off x="69151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5" name="Google Shape;35;g19447736847_0_2823"/>
          <p:cNvPicPr preferRelativeResize="0"/>
          <p:nvPr/>
        </p:nvPicPr>
        <p:blipFill rotWithShape="1">
          <a:blip r:embed="rId2">
            <a:alphaModFix amt="25000"/>
          </a:blip>
          <a:srcRect t="9"/>
          <a:stretch/>
        </p:blipFill>
        <p:spPr>
          <a:xfrm>
            <a:off x="171450" y="4589793"/>
            <a:ext cx="1046607" cy="382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440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A7B17"/>
          </p15:clr>
        </p15:guide>
        <p15:guide id="2" orient="horz" pos="144">
          <p15:clr>
            <a:srgbClr val="FA7B17"/>
          </p15:clr>
        </p15:guide>
        <p15:guide id="3" pos="7536">
          <p15:clr>
            <a:srgbClr val="FA7B17"/>
          </p15:clr>
        </p15:guide>
        <p15:guide id="4" orient="horz" pos="4176">
          <p15:clr>
            <a:srgbClr val="FA7B17"/>
          </p15:clr>
        </p15:guide>
        <p15:guide id="5" pos="3840">
          <p15:clr>
            <a:srgbClr val="FA7B17"/>
          </p15:clr>
        </p15:guide>
        <p15:guide id="6" orient="horz" pos="2160">
          <p15:clr>
            <a:srgbClr val="FA7B17"/>
          </p15:clr>
        </p15:guide>
        <p15:guide id="7" pos="1992">
          <p15:clr>
            <a:srgbClr val="FA7B17"/>
          </p15:clr>
        </p15:guide>
        <p15:guide id="8" pos="5688">
          <p15:clr>
            <a:srgbClr val="FA7B17"/>
          </p15:clr>
        </p15:guide>
        <p15:guide id="9" orient="horz" pos="1152">
          <p15:clr>
            <a:srgbClr val="FA7B17"/>
          </p15:clr>
        </p15:guide>
        <p15:guide id="10" orient="horz" pos="3168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tauluko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00B1868B-515C-4A84-A79A-DDEC623D6CDB}" type="datetime1">
              <a:rPr lang="fi-FI" smtClean="0"/>
              <a:t>16.1.2023</a:t>
            </a:fld>
            <a:endParaRPr lang="fi-FI"/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Sisällön paikkamerkki 4"/>
          <p:cNvSpPr>
            <a:spLocks noGrp="1"/>
          </p:cNvSpPr>
          <p:nvPr>
            <p:ph sz="quarter" idx="23" hasCustomPrompt="1"/>
          </p:nvPr>
        </p:nvSpPr>
        <p:spPr>
          <a:xfrm>
            <a:off x="4572001" y="1584200"/>
            <a:ext cx="3369600" cy="2892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Lisää objekti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68738636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ille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252000" y="282150"/>
            <a:ext cx="7992000" cy="648000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381000" y="1103313"/>
            <a:ext cx="8391525" cy="35417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</p:spTree>
    <p:extLst>
      <p:ext uri="{BB962C8B-B14F-4D97-AF65-F5344CB8AC3E}">
        <p14:creationId xmlns:p14="http://schemas.microsoft.com/office/powerpoint/2010/main" val="10674601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3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58328588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8D9E7F89-CFBC-40A6-849E-791F2CE17670}" type="datetime1">
              <a:rPr lang="fi-FI" smtClean="0"/>
              <a:t>16.1.2023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1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913747"/>
            <a:ext cx="7171200" cy="1176411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73415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18867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49F65-936D-47C1-B476-B10D0AC9DEC4}" type="datetime1">
              <a:rPr lang="fi-FI" smtClean="0"/>
              <a:t>16.1.2023</a:t>
            </a:fld>
            <a:endParaRPr lang="fi-FI"/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569588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269" y="1966957"/>
            <a:ext cx="4730093" cy="1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02089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881898"/>
            <a:ext cx="6977283" cy="1165268"/>
          </a:xfrm>
          <a:prstGeom prst="rect">
            <a:avLst/>
          </a:prstGeom>
        </p:spPr>
        <p:txBody>
          <a:bodyPr>
            <a:normAutofit/>
          </a:bodyPr>
          <a:lstStyle>
            <a:lvl1pPr marL="108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pääotsikkoa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3C366-6A2C-43B9-A437-B827E0484441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89525057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49F65-936D-47C1-B476-B10D0AC9DEC4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97890330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14E9B-AF34-462B-9107-FB4A4FE20955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3052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54363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0C29F-D373-4791-88C9-86C29F06AD83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51343287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870B0A-5FAA-48CC-9422-68AAC5A5CADB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idx="21"/>
          </p:nvPr>
        </p:nvSpPr>
        <p:spPr>
          <a:xfrm>
            <a:off x="1072800" y="158488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65059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A50D0A-99B9-48FE-8B08-047EE10ADBDA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29010236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EF2A4B-BD6C-442B-B37A-933F3A2F5101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382883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CBEF-2865-4434-A020-1FAA7DCEF42D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66631401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B4512B-9268-4DA6-A4DE-9BAC66E0AE0F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856603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14E9B-AF34-462B-9107-FB4A4FE20955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3052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55284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4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7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F34066-C849-43D6-AD11-EC5B4E0FCE81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8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5904009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AFD31-6E2D-43E4-B45F-A91916303127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505927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5A29F8-3631-43D8-937B-CB2D984A1FF3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81392694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FFB15-5351-4C69-B4D2-8C0154A2BCAF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217126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C9FC2-AB49-4BC7-8E34-F35776C6F0E4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08190128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90D18-063C-4F97-88EB-7B998FCF1C84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5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610984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905F96-8735-44CC-A79D-9FF4592D6200}" type="datetime1">
              <a:rPr lang="fi-FI" smtClean="0"/>
              <a:pPr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22744705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952940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1F9AB61F-25F5-4BAC-AFD2-7CF6AA8759C3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7171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57950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4E9C680B-B035-4481-9C89-9B8DCFA07DE9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idx="1"/>
          </p:nvPr>
        </p:nvSpPr>
        <p:spPr>
          <a:xfrm>
            <a:off x="4449254" y="1565735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8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27376207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0C29F-D373-4791-88C9-86C29F06AD83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7477010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26EC10B7-6068-4592-8DF6-C21B5E169149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3"/>
            <a:ext cx="55296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55296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6775200" y="0"/>
            <a:ext cx="23688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77388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B470C21F-BEA7-4001-A59E-ED99F75C48EF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5090400" y="0"/>
            <a:ext cx="4053606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7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38448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051663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älle kuv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00329856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sz="quarter" idx="23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1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0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200"/>
            <a:ext cx="6739862" cy="3010469"/>
          </a:xfrm>
        </p:spPr>
        <p:txBody>
          <a:bodyPr/>
          <a:lstStyle>
            <a:lvl1pPr marL="241200" indent="-212400">
              <a:buFont typeface="Arial" panose="020B0604020202020204" pitchFamily="34" charset="0"/>
              <a:buChar char="•"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C26F1C2C-1F3D-4324-8DB1-2B3A728EB293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6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6528585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tauluko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00B1868B-515C-4A84-A79A-DDEC623D6CDB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Sisällön paikkamerkki 4"/>
          <p:cNvSpPr>
            <a:spLocks noGrp="1"/>
          </p:cNvSpPr>
          <p:nvPr>
            <p:ph sz="quarter" idx="23" hasCustomPrompt="1"/>
          </p:nvPr>
        </p:nvSpPr>
        <p:spPr>
          <a:xfrm>
            <a:off x="4572001" y="1584200"/>
            <a:ext cx="3369600" cy="2892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Lisää objekti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57569216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ille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252000" y="282150"/>
            <a:ext cx="7992000" cy="648000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381000" y="1103313"/>
            <a:ext cx="8391525" cy="35417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</p:spTree>
    <p:extLst>
      <p:ext uri="{BB962C8B-B14F-4D97-AF65-F5344CB8AC3E}">
        <p14:creationId xmlns:p14="http://schemas.microsoft.com/office/powerpoint/2010/main" val="157917480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3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08179526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8D9E7F89-CFBC-40A6-849E-791F2CE17670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1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913747"/>
            <a:ext cx="7171200" cy="1176411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9046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601329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269" y="1966957"/>
            <a:ext cx="4730093" cy="1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4691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870B0A-5FAA-48CC-9422-68AAC5A5CADB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idx="21"/>
          </p:nvPr>
        </p:nvSpPr>
        <p:spPr>
          <a:xfrm>
            <a:off x="1072800" y="158488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742819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881898"/>
            <a:ext cx="6977283" cy="1165268"/>
          </a:xfrm>
          <a:prstGeom prst="rect">
            <a:avLst/>
          </a:prstGeom>
        </p:spPr>
        <p:txBody>
          <a:bodyPr>
            <a:normAutofit/>
          </a:bodyPr>
          <a:lstStyle>
            <a:lvl1pPr marL="108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pääotsikkoa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3C366-6A2C-43B9-A437-B827E0484441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1676550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49F65-936D-47C1-B476-B10D0AC9DEC4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1771646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14E9B-AF34-462B-9107-FB4A4FE20955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3052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4837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0C29F-D373-4791-88C9-86C29F06AD83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1698658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870B0A-5FAA-48CC-9422-68AAC5A5CADB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idx="21"/>
          </p:nvPr>
        </p:nvSpPr>
        <p:spPr>
          <a:xfrm>
            <a:off x="1072800" y="158488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221665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A50D0A-99B9-48FE-8B08-047EE10ADBDA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062318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EF2A4B-BD6C-442B-B37A-933F3A2F5101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71856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CBEF-2865-4434-A020-1FAA7DCEF42D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36231699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B4512B-9268-4DA6-A4DE-9BAC66E0AE0F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02029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4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7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F34066-C849-43D6-AD11-EC5B4E0FCE81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8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719839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06231165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AFD31-6E2D-43E4-B45F-A91916303127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931504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5A29F8-3631-43D8-937B-CB2D984A1FF3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95707397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FFB15-5351-4C69-B4D2-8C0154A2BCAF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43134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C9FC2-AB49-4BC7-8E34-F35776C6F0E4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51023464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90D18-063C-4F97-88EB-7B998FCF1C84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5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32803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905F96-8735-44CC-A79D-9FF4592D6200}" type="datetime1">
              <a:rPr lang="fi-FI" smtClean="0"/>
              <a:pPr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7264266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28103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1F9AB61F-25F5-4BAC-AFD2-7CF6AA8759C3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7171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458767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4E9C680B-B035-4481-9C89-9B8DCFA07DE9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idx="1"/>
          </p:nvPr>
        </p:nvSpPr>
        <p:spPr>
          <a:xfrm>
            <a:off x="4449254" y="1565735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8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06486376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26EC10B7-6068-4592-8DF6-C21B5E169149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3"/>
            <a:ext cx="55296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55296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6775200" y="0"/>
            <a:ext cx="23688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959858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EF2A4B-BD6C-442B-B37A-933F3A2F5101}" type="datetime1">
              <a:rPr lang="fi-FI" smtClean="0"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139381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B470C21F-BEA7-4001-A59E-ED99F75C48EF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5090400" y="0"/>
            <a:ext cx="4053606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7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38448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839783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älle kuv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05837514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sz="quarter" idx="23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1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0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200"/>
            <a:ext cx="6739862" cy="3010469"/>
          </a:xfrm>
        </p:spPr>
        <p:txBody>
          <a:bodyPr/>
          <a:lstStyle>
            <a:lvl1pPr marL="241200" indent="-212400">
              <a:buFont typeface="Arial" panose="020B0604020202020204" pitchFamily="34" charset="0"/>
              <a:buChar char="•"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C26F1C2C-1F3D-4324-8DB1-2B3A728EB293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6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34360380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tauluko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00B1868B-515C-4A84-A79A-DDEC623D6CDB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Sisällön paikkamerkki 4"/>
          <p:cNvSpPr>
            <a:spLocks noGrp="1"/>
          </p:cNvSpPr>
          <p:nvPr>
            <p:ph sz="quarter" idx="23" hasCustomPrompt="1"/>
          </p:nvPr>
        </p:nvSpPr>
        <p:spPr>
          <a:xfrm>
            <a:off x="4572001" y="1584200"/>
            <a:ext cx="3369600" cy="2892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Lisää objekti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17954952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ille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252000" y="282150"/>
            <a:ext cx="7992000" cy="648000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381000" y="1103313"/>
            <a:ext cx="8391525" cy="35417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</p:spTree>
    <p:extLst>
      <p:ext uri="{BB962C8B-B14F-4D97-AF65-F5344CB8AC3E}">
        <p14:creationId xmlns:p14="http://schemas.microsoft.com/office/powerpoint/2010/main" val="122529253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3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002115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8D9E7F89-CFBC-40A6-849E-791F2CE17670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1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913747"/>
            <a:ext cx="7171200" cy="1176411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39210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16.1.2023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982836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269" y="1966957"/>
            <a:ext cx="4730093" cy="1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95493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881898"/>
            <a:ext cx="6977283" cy="1165268"/>
          </a:xfrm>
          <a:prstGeom prst="rect">
            <a:avLst/>
          </a:prstGeom>
        </p:spPr>
        <p:txBody>
          <a:bodyPr>
            <a:normAutofit/>
          </a:bodyPr>
          <a:lstStyle>
            <a:lvl1pPr marL="108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pääotsikkoa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3C366-6A2C-43B9-A437-B827E0484441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86377366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CBEF-2865-4434-A020-1FAA7DCEF42D}" type="datetime1">
              <a:rPr lang="fi-FI" smtClean="0"/>
              <a:t>16.1.2023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3050194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49F65-936D-47C1-B476-B10D0AC9DEC4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00738168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14E9B-AF34-462B-9107-FB4A4FE20955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3052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90629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0C29F-D373-4791-88C9-86C29F06AD83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689355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870B0A-5FAA-48CC-9422-68AAC5A5CADB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idx="21"/>
          </p:nvPr>
        </p:nvSpPr>
        <p:spPr>
          <a:xfrm>
            <a:off x="1072800" y="158488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56466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A50D0A-99B9-48FE-8B08-047EE10ADBDA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73714393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EF2A4B-BD6C-442B-B37A-933F3A2F5101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67694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CBEF-2865-4434-A020-1FAA7DCEF42D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3015210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B4512B-9268-4DA6-A4DE-9BAC66E0AE0F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487223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4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7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F34066-C849-43D6-AD11-EC5B4E0FCE81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8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68923160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AFD31-6E2D-43E4-B45F-A91916303127}" type="datetime1">
              <a:rPr lang="fi-FI" smtClean="0">
                <a:solidFill>
                  <a:srgbClr val="FFFFFF"/>
                </a:solidFill>
              </a:rPr>
              <a:pPr/>
              <a:t>16.1.2023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997353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29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8.xml"/><Relationship Id="rId18" Type="http://schemas.openxmlformats.org/officeDocument/2006/relationships/slideLayout" Target="../slideLayouts/slideLayout163.xml"/><Relationship Id="rId26" Type="http://schemas.openxmlformats.org/officeDocument/2006/relationships/slideLayout" Target="../slideLayouts/slideLayout171.xml"/><Relationship Id="rId21" Type="http://schemas.openxmlformats.org/officeDocument/2006/relationships/slideLayout" Target="../slideLayouts/slideLayout166.xml"/><Relationship Id="rId34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5" Type="http://schemas.openxmlformats.org/officeDocument/2006/relationships/slideLayout" Target="../slideLayouts/slideLayout170.xml"/><Relationship Id="rId33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65.xml"/><Relationship Id="rId29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24" Type="http://schemas.openxmlformats.org/officeDocument/2006/relationships/slideLayout" Target="../slideLayouts/slideLayout169.xml"/><Relationship Id="rId32" Type="http://schemas.openxmlformats.org/officeDocument/2006/relationships/slideLayout" Target="../slideLayouts/slideLayout177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23" Type="http://schemas.openxmlformats.org/officeDocument/2006/relationships/slideLayout" Target="../slideLayouts/slideLayout168.xml"/><Relationship Id="rId28" Type="http://schemas.openxmlformats.org/officeDocument/2006/relationships/slideLayout" Target="../slideLayouts/slideLayout173.xml"/><Relationship Id="rId36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64.xml"/><Relationship Id="rId31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Relationship Id="rId22" Type="http://schemas.openxmlformats.org/officeDocument/2006/relationships/slideLayout" Target="../slideLayouts/slideLayout167.xml"/><Relationship Id="rId27" Type="http://schemas.openxmlformats.org/officeDocument/2006/relationships/slideLayout" Target="../slideLayouts/slideLayout172.xml"/><Relationship Id="rId30" Type="http://schemas.openxmlformats.org/officeDocument/2006/relationships/slideLayout" Target="../slideLayouts/slideLayout175.xml"/><Relationship Id="rId35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9.xml"/><Relationship Id="rId26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84.xml"/><Relationship Id="rId21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5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201.xml"/><Relationship Id="rId29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24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23" Type="http://schemas.openxmlformats.org/officeDocument/2006/relationships/slideLayout" Target="../slideLayouts/slideLayout204.xml"/><Relationship Id="rId28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Relationship Id="rId22" Type="http://schemas.openxmlformats.org/officeDocument/2006/relationships/slideLayout" Target="../slideLayouts/slideLayout203.xml"/><Relationship Id="rId27" Type="http://schemas.openxmlformats.org/officeDocument/2006/relationships/slideLayout" Target="../slideLayouts/slideLayout208.xml"/><Relationship Id="rId30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228.xml"/><Relationship Id="rId26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7.xml"/><Relationship Id="rId25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226.xml"/><Relationship Id="rId20" Type="http://schemas.openxmlformats.org/officeDocument/2006/relationships/slideLayout" Target="../slideLayouts/slideLayout230.xml"/><Relationship Id="rId29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24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5.xml"/><Relationship Id="rId23" Type="http://schemas.openxmlformats.org/officeDocument/2006/relationships/slideLayout" Target="../slideLayouts/slideLayout233.xml"/><Relationship Id="rId28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20.xml"/><Relationship Id="rId19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Relationship Id="rId22" Type="http://schemas.openxmlformats.org/officeDocument/2006/relationships/slideLayout" Target="../slideLayouts/slideLayout232.xml"/><Relationship Id="rId27" Type="http://schemas.openxmlformats.org/officeDocument/2006/relationships/slideLayout" Target="../slideLayouts/slideLayout237.xml"/><Relationship Id="rId30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2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82027" y="4728047"/>
            <a:ext cx="919711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B16F53B-7158-4458-A0D4-1436C88C6842}" type="datetime1">
              <a:rPr lang="fi-FI" smtClean="0"/>
              <a:t>16.1.2023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11307" y="4728047"/>
            <a:ext cx="1296094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idx="1"/>
          </p:nvPr>
        </p:nvSpPr>
        <p:spPr>
          <a:xfrm>
            <a:off x="1072801" y="1583532"/>
            <a:ext cx="7171199" cy="289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7" name="Otsikon paikkamerkki 2"/>
          <p:cNvSpPr>
            <a:spLocks noGrp="1"/>
          </p:cNvSpPr>
          <p:nvPr>
            <p:ph type="title"/>
          </p:nvPr>
        </p:nvSpPr>
        <p:spPr>
          <a:xfrm>
            <a:off x="1072801" y="1102950"/>
            <a:ext cx="7171199" cy="36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3" name="Dian numeron paikkamerkki 1"/>
          <p:cNvSpPr>
            <a:spLocks noGrp="1"/>
          </p:cNvSpPr>
          <p:nvPr>
            <p:ph type="sldNum" sz="quarter" idx="4"/>
          </p:nvPr>
        </p:nvSpPr>
        <p:spPr>
          <a:xfrm>
            <a:off x="8005977" y="4729163"/>
            <a:ext cx="863990" cy="1666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994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664" r:id="rId3"/>
    <p:sldLayoutId id="2147483679" r:id="rId4"/>
    <p:sldLayoutId id="2147483665" r:id="rId5"/>
    <p:sldLayoutId id="2147483681" r:id="rId6"/>
    <p:sldLayoutId id="2147483666" r:id="rId7"/>
    <p:sldLayoutId id="2147483682" r:id="rId8"/>
    <p:sldLayoutId id="2147483667" r:id="rId9"/>
    <p:sldLayoutId id="2147483683" r:id="rId10"/>
    <p:sldLayoutId id="2147483668" r:id="rId11"/>
    <p:sldLayoutId id="2147483684" r:id="rId12"/>
    <p:sldLayoutId id="2147483669" r:id="rId13"/>
    <p:sldLayoutId id="2147483685" r:id="rId14"/>
    <p:sldLayoutId id="2147483670" r:id="rId15"/>
    <p:sldLayoutId id="2147483686" r:id="rId16"/>
    <p:sldLayoutId id="2147483671" r:id="rId17"/>
    <p:sldLayoutId id="2147483687" r:id="rId18"/>
    <p:sldLayoutId id="2147483702" r:id="rId19"/>
    <p:sldLayoutId id="2147483704" r:id="rId20"/>
    <p:sldLayoutId id="2147483680" r:id="rId21"/>
    <p:sldLayoutId id="2147483674" r:id="rId22"/>
    <p:sldLayoutId id="2147483691" r:id="rId23"/>
    <p:sldLayoutId id="2147483700" r:id="rId24"/>
    <p:sldLayoutId id="2147483696" r:id="rId25"/>
    <p:sldLayoutId id="2147483673" r:id="rId26"/>
    <p:sldLayoutId id="2147483703" r:id="rId27"/>
    <p:sldLayoutId id="2147483707" r:id="rId28"/>
    <p:sldLayoutId id="2147483708" r:id="rId29"/>
  </p:sldLayoutIdLst>
  <p:transition spd="med">
    <p:fade/>
  </p:transition>
  <p:hf hdr="0"/>
  <p:txStyles>
    <p:titleStyle>
      <a:lvl1pPr marL="14400" algn="l" defTabSz="806052" rtl="0" eaLnBrk="1" latinLnBrk="0" hangingPunct="1">
        <a:lnSpc>
          <a:spcPts val="2700"/>
        </a:lnSpc>
        <a:spcBef>
          <a:spcPts val="0"/>
        </a:spcBef>
        <a:spcAft>
          <a:spcPts val="0"/>
        </a:spcAft>
        <a:buNone/>
        <a:defRPr sz="2200" b="1" kern="1200" spc="-35" baseline="0">
          <a:solidFill>
            <a:srgbClr val="000000"/>
          </a:solidFill>
          <a:latin typeface="+mj-lt"/>
          <a:ea typeface="Adobe Fan Heiti Std B" panose="020B0700000000000000" pitchFamily="34" charset="-128"/>
          <a:cs typeface="Adobe Hebrew" panose="02040503050201020203" pitchFamily="18" charset="-79"/>
        </a:defRPr>
      </a:lvl1pPr>
    </p:titleStyle>
    <p:bodyStyle>
      <a:lvl1pPr marL="234000" indent="-212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6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9732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3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4459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anose="020B0604020202020204" pitchFamily="34" charset="0"/>
        <a:buChar char="•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6785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82718" indent="-158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0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216640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619666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022694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425719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302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06052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09078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121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15123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18157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2118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242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0" pos="5520" userDrawn="1">
          <p15:clr>
            <a:srgbClr val="F26B43"/>
          </p15:clr>
        </p15:guide>
        <p15:guide id="22" orient="horz" pos="3062" userDrawn="1">
          <p15:clr>
            <a:srgbClr val="F26B43"/>
          </p15:clr>
        </p15:guide>
        <p15:guide id="23" orient="horz" pos="232" userDrawn="1">
          <p15:clr>
            <a:srgbClr val="F26B43"/>
          </p15:clr>
        </p15:guide>
        <p15:guide id="26" pos="240" userDrawn="1">
          <p15:clr>
            <a:srgbClr val="F26B43"/>
          </p15:clr>
        </p15:guide>
        <p15:guide id="27" pos="75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82027" y="4728047"/>
            <a:ext cx="919711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B16F53B-7158-4458-A0D4-1436C88C6842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11307" y="4728047"/>
            <a:ext cx="1296094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idx="1"/>
          </p:nvPr>
        </p:nvSpPr>
        <p:spPr>
          <a:xfrm>
            <a:off x="1072801" y="1583532"/>
            <a:ext cx="7171199" cy="289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7" name="Otsikon paikkamerkki 2"/>
          <p:cNvSpPr>
            <a:spLocks noGrp="1"/>
          </p:cNvSpPr>
          <p:nvPr>
            <p:ph type="title"/>
          </p:nvPr>
        </p:nvSpPr>
        <p:spPr>
          <a:xfrm>
            <a:off x="1072801" y="1102950"/>
            <a:ext cx="7171199" cy="36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3" name="Dian numeron paikkamerkki 1"/>
          <p:cNvSpPr>
            <a:spLocks noGrp="1"/>
          </p:cNvSpPr>
          <p:nvPr>
            <p:ph type="sldNum" sz="quarter" idx="4"/>
          </p:nvPr>
        </p:nvSpPr>
        <p:spPr>
          <a:xfrm>
            <a:off x="8005977" y="4729163"/>
            <a:ext cx="863990" cy="1666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8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</p:sldLayoutIdLst>
  <p:transition spd="med">
    <p:fade/>
  </p:transition>
  <p:hf hdr="0"/>
  <p:txStyles>
    <p:titleStyle>
      <a:lvl1pPr marL="14400" algn="l" defTabSz="806052" rtl="0" eaLnBrk="1" latinLnBrk="0" hangingPunct="1">
        <a:lnSpc>
          <a:spcPts val="2700"/>
        </a:lnSpc>
        <a:spcBef>
          <a:spcPts val="0"/>
        </a:spcBef>
        <a:spcAft>
          <a:spcPts val="0"/>
        </a:spcAft>
        <a:buNone/>
        <a:defRPr sz="2200" b="1" kern="1200" spc="-35" baseline="0">
          <a:solidFill>
            <a:srgbClr val="000000"/>
          </a:solidFill>
          <a:latin typeface="+mj-lt"/>
          <a:ea typeface="Adobe Fan Heiti Std B" panose="020B0700000000000000" pitchFamily="34" charset="-128"/>
          <a:cs typeface="Adobe Hebrew" panose="02040503050201020203" pitchFamily="18" charset="-79"/>
        </a:defRPr>
      </a:lvl1pPr>
    </p:titleStyle>
    <p:bodyStyle>
      <a:lvl1pPr marL="234000" indent="-212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6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9732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3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4459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anose="020B0604020202020204" pitchFamily="34" charset="0"/>
        <a:buChar char="•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6785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82718" indent="-158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0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216640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619666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022694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425719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302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06052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09078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121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15123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18157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2118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242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20">
          <p15:clr>
            <a:srgbClr val="F26B43"/>
          </p15:clr>
        </p15:guide>
        <p15:guide id="2" orient="horz" pos="3062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pos="240">
          <p15:clr>
            <a:srgbClr val="F26B43"/>
          </p15:clr>
        </p15:guide>
        <p15:guide id="5" pos="75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82027" y="4728047"/>
            <a:ext cx="919711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B16F53B-7158-4458-A0D4-1436C88C6842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11307" y="4728047"/>
            <a:ext cx="1296094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idx="1"/>
          </p:nvPr>
        </p:nvSpPr>
        <p:spPr>
          <a:xfrm>
            <a:off x="1072801" y="1583532"/>
            <a:ext cx="7171199" cy="289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7" name="Otsikon paikkamerkki 2"/>
          <p:cNvSpPr>
            <a:spLocks noGrp="1"/>
          </p:cNvSpPr>
          <p:nvPr>
            <p:ph type="title"/>
          </p:nvPr>
        </p:nvSpPr>
        <p:spPr>
          <a:xfrm>
            <a:off x="1072801" y="1102950"/>
            <a:ext cx="7171199" cy="36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3" name="Dian numeron paikkamerkki 1"/>
          <p:cNvSpPr>
            <a:spLocks noGrp="1"/>
          </p:cNvSpPr>
          <p:nvPr>
            <p:ph type="sldNum" sz="quarter" idx="4"/>
          </p:nvPr>
        </p:nvSpPr>
        <p:spPr>
          <a:xfrm>
            <a:off x="8005977" y="4729163"/>
            <a:ext cx="863990" cy="1666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4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</p:sldLayoutIdLst>
  <p:transition spd="med">
    <p:fade/>
  </p:transition>
  <p:hf hdr="0"/>
  <p:txStyles>
    <p:titleStyle>
      <a:lvl1pPr marL="14400" algn="l" defTabSz="806052" rtl="0" eaLnBrk="1" latinLnBrk="0" hangingPunct="1">
        <a:lnSpc>
          <a:spcPts val="2700"/>
        </a:lnSpc>
        <a:spcBef>
          <a:spcPts val="0"/>
        </a:spcBef>
        <a:spcAft>
          <a:spcPts val="0"/>
        </a:spcAft>
        <a:buNone/>
        <a:defRPr sz="2200" b="1" kern="1200" spc="-35" baseline="0">
          <a:solidFill>
            <a:srgbClr val="000000"/>
          </a:solidFill>
          <a:latin typeface="+mj-lt"/>
          <a:ea typeface="Adobe Fan Heiti Std B" panose="020B0700000000000000" pitchFamily="34" charset="-128"/>
          <a:cs typeface="Adobe Hebrew" panose="02040503050201020203" pitchFamily="18" charset="-79"/>
        </a:defRPr>
      </a:lvl1pPr>
    </p:titleStyle>
    <p:bodyStyle>
      <a:lvl1pPr marL="234000" indent="-212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6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9732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3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4459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anose="020B0604020202020204" pitchFamily="34" charset="0"/>
        <a:buChar char="•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6785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82718" indent="-158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0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216640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619666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022694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425719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302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06052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09078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121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15123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18157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2118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242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20">
          <p15:clr>
            <a:srgbClr val="F26B43"/>
          </p15:clr>
        </p15:guide>
        <p15:guide id="2" orient="horz" pos="3062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pos="240">
          <p15:clr>
            <a:srgbClr val="F26B43"/>
          </p15:clr>
        </p15:guide>
        <p15:guide id="5" pos="75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82027" y="4728047"/>
            <a:ext cx="919711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B16F53B-7158-4458-A0D4-1436C88C6842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11307" y="4728047"/>
            <a:ext cx="1296094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idx="1"/>
          </p:nvPr>
        </p:nvSpPr>
        <p:spPr>
          <a:xfrm>
            <a:off x="1072801" y="1583532"/>
            <a:ext cx="7171199" cy="289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7" name="Otsikon paikkamerkki 2"/>
          <p:cNvSpPr>
            <a:spLocks noGrp="1"/>
          </p:cNvSpPr>
          <p:nvPr>
            <p:ph type="title"/>
          </p:nvPr>
        </p:nvSpPr>
        <p:spPr>
          <a:xfrm>
            <a:off x="1072801" y="1102950"/>
            <a:ext cx="7171199" cy="36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3" name="Dian numeron paikkamerkki 1"/>
          <p:cNvSpPr>
            <a:spLocks noGrp="1"/>
          </p:cNvSpPr>
          <p:nvPr>
            <p:ph type="sldNum" sz="quarter" idx="4"/>
          </p:nvPr>
        </p:nvSpPr>
        <p:spPr>
          <a:xfrm>
            <a:off x="8005977" y="4729163"/>
            <a:ext cx="863990" cy="1666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2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  <p:sldLayoutId id="2147484172" r:id="rId13"/>
    <p:sldLayoutId id="2147484173" r:id="rId14"/>
    <p:sldLayoutId id="2147484174" r:id="rId15"/>
    <p:sldLayoutId id="2147484175" r:id="rId16"/>
    <p:sldLayoutId id="2147484176" r:id="rId17"/>
    <p:sldLayoutId id="2147484177" r:id="rId18"/>
    <p:sldLayoutId id="2147484178" r:id="rId19"/>
    <p:sldLayoutId id="2147484179" r:id="rId20"/>
    <p:sldLayoutId id="2147484180" r:id="rId21"/>
    <p:sldLayoutId id="2147484181" r:id="rId22"/>
    <p:sldLayoutId id="2147484182" r:id="rId23"/>
    <p:sldLayoutId id="2147484183" r:id="rId24"/>
    <p:sldLayoutId id="2147484184" r:id="rId25"/>
    <p:sldLayoutId id="2147484185" r:id="rId26"/>
    <p:sldLayoutId id="2147484186" r:id="rId27"/>
    <p:sldLayoutId id="2147484187" r:id="rId28"/>
    <p:sldLayoutId id="2147484188" r:id="rId29"/>
  </p:sldLayoutIdLst>
  <p:transition spd="med">
    <p:fade/>
  </p:transition>
  <p:hf hdr="0"/>
  <p:txStyles>
    <p:titleStyle>
      <a:lvl1pPr marL="14400" algn="l" defTabSz="806052" rtl="0" eaLnBrk="1" latinLnBrk="0" hangingPunct="1">
        <a:lnSpc>
          <a:spcPts val="2700"/>
        </a:lnSpc>
        <a:spcBef>
          <a:spcPts val="0"/>
        </a:spcBef>
        <a:spcAft>
          <a:spcPts val="0"/>
        </a:spcAft>
        <a:buNone/>
        <a:defRPr sz="2200" b="1" kern="1200" spc="-35" baseline="0">
          <a:solidFill>
            <a:srgbClr val="000000"/>
          </a:solidFill>
          <a:latin typeface="+mj-lt"/>
          <a:ea typeface="Adobe Fan Heiti Std B" panose="020B0700000000000000" pitchFamily="34" charset="-128"/>
          <a:cs typeface="Adobe Hebrew" panose="02040503050201020203" pitchFamily="18" charset="-79"/>
        </a:defRPr>
      </a:lvl1pPr>
    </p:titleStyle>
    <p:bodyStyle>
      <a:lvl1pPr marL="234000" indent="-212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6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9732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3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4459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anose="020B0604020202020204" pitchFamily="34" charset="0"/>
        <a:buChar char="•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6785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82718" indent="-158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0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216640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619666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022694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425719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302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06052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09078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121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15123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18157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2118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242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20">
          <p15:clr>
            <a:srgbClr val="F26B43"/>
          </p15:clr>
        </p15:guide>
        <p15:guide id="2" orient="horz" pos="3062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pos="240">
          <p15:clr>
            <a:srgbClr val="F26B43"/>
          </p15:clr>
        </p15:guide>
        <p15:guide id="5" pos="75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82027" y="4728047"/>
            <a:ext cx="919711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B16F53B-7158-4458-A0D4-1436C88C6842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11307" y="4728047"/>
            <a:ext cx="1296094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idx="1"/>
          </p:nvPr>
        </p:nvSpPr>
        <p:spPr>
          <a:xfrm>
            <a:off x="1072801" y="1583532"/>
            <a:ext cx="7171199" cy="289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7" name="Otsikon paikkamerkki 2"/>
          <p:cNvSpPr>
            <a:spLocks noGrp="1"/>
          </p:cNvSpPr>
          <p:nvPr>
            <p:ph type="title"/>
          </p:nvPr>
        </p:nvSpPr>
        <p:spPr>
          <a:xfrm>
            <a:off x="1072801" y="1102950"/>
            <a:ext cx="7171199" cy="36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3" name="Dian numeron paikkamerkki 1"/>
          <p:cNvSpPr>
            <a:spLocks noGrp="1"/>
          </p:cNvSpPr>
          <p:nvPr>
            <p:ph type="sldNum" sz="quarter" idx="4"/>
          </p:nvPr>
        </p:nvSpPr>
        <p:spPr>
          <a:xfrm>
            <a:off x="8005977" y="4729163"/>
            <a:ext cx="863990" cy="1666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5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  <p:sldLayoutId id="2147484201" r:id="rId12"/>
    <p:sldLayoutId id="2147484202" r:id="rId13"/>
    <p:sldLayoutId id="2147484203" r:id="rId14"/>
    <p:sldLayoutId id="2147484204" r:id="rId15"/>
    <p:sldLayoutId id="2147484205" r:id="rId16"/>
    <p:sldLayoutId id="2147484206" r:id="rId17"/>
    <p:sldLayoutId id="2147484207" r:id="rId18"/>
    <p:sldLayoutId id="2147484208" r:id="rId19"/>
    <p:sldLayoutId id="2147484209" r:id="rId20"/>
    <p:sldLayoutId id="2147484210" r:id="rId21"/>
    <p:sldLayoutId id="2147484211" r:id="rId22"/>
    <p:sldLayoutId id="2147484212" r:id="rId23"/>
    <p:sldLayoutId id="2147484213" r:id="rId24"/>
    <p:sldLayoutId id="2147484214" r:id="rId25"/>
    <p:sldLayoutId id="2147484215" r:id="rId26"/>
    <p:sldLayoutId id="2147484216" r:id="rId27"/>
    <p:sldLayoutId id="2147484217" r:id="rId28"/>
    <p:sldLayoutId id="2147484218" r:id="rId29"/>
  </p:sldLayoutIdLst>
  <p:transition spd="med">
    <p:fade/>
  </p:transition>
  <p:hf hdr="0"/>
  <p:txStyles>
    <p:titleStyle>
      <a:lvl1pPr marL="14400" algn="l" defTabSz="806052" rtl="0" eaLnBrk="1" latinLnBrk="0" hangingPunct="1">
        <a:lnSpc>
          <a:spcPts val="2700"/>
        </a:lnSpc>
        <a:spcBef>
          <a:spcPts val="0"/>
        </a:spcBef>
        <a:spcAft>
          <a:spcPts val="0"/>
        </a:spcAft>
        <a:buNone/>
        <a:defRPr sz="2200" b="1" kern="1200" spc="-35" baseline="0">
          <a:solidFill>
            <a:srgbClr val="000000"/>
          </a:solidFill>
          <a:latin typeface="+mj-lt"/>
          <a:ea typeface="Adobe Fan Heiti Std B" panose="020B0700000000000000" pitchFamily="34" charset="-128"/>
          <a:cs typeface="Adobe Hebrew" panose="02040503050201020203" pitchFamily="18" charset="-79"/>
        </a:defRPr>
      </a:lvl1pPr>
    </p:titleStyle>
    <p:bodyStyle>
      <a:lvl1pPr marL="234000" indent="-212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6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9732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3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4459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anose="020B0604020202020204" pitchFamily="34" charset="0"/>
        <a:buChar char="•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6785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82718" indent="-158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0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216640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619666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022694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425719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302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06052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09078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121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15123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18157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2118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242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20">
          <p15:clr>
            <a:srgbClr val="F26B43"/>
          </p15:clr>
        </p15:guide>
        <p15:guide id="2" orient="horz" pos="3062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pos="240">
          <p15:clr>
            <a:srgbClr val="F26B43"/>
          </p15:clr>
        </p15:guide>
        <p15:guide id="5" pos="75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82027" y="4728047"/>
            <a:ext cx="919711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B16F53B-7158-4458-A0D4-1436C88C6842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11307" y="4728047"/>
            <a:ext cx="1296094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idx="1"/>
          </p:nvPr>
        </p:nvSpPr>
        <p:spPr>
          <a:xfrm>
            <a:off x="1072801" y="1583532"/>
            <a:ext cx="7171199" cy="289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7" name="Otsikon paikkamerkki 2"/>
          <p:cNvSpPr>
            <a:spLocks noGrp="1"/>
          </p:cNvSpPr>
          <p:nvPr>
            <p:ph type="title"/>
          </p:nvPr>
        </p:nvSpPr>
        <p:spPr>
          <a:xfrm>
            <a:off x="1072801" y="1102950"/>
            <a:ext cx="7171199" cy="6443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3" name="Dian numeron paikkamerkki 1"/>
          <p:cNvSpPr>
            <a:spLocks noGrp="1"/>
          </p:cNvSpPr>
          <p:nvPr>
            <p:ph type="sldNum" sz="quarter" idx="4"/>
          </p:nvPr>
        </p:nvSpPr>
        <p:spPr>
          <a:xfrm>
            <a:off x="8005977" y="4729163"/>
            <a:ext cx="863990" cy="1666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2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  <p:sldLayoutId id="2147484411" r:id="rId12"/>
    <p:sldLayoutId id="2147484412" r:id="rId13"/>
    <p:sldLayoutId id="2147484413" r:id="rId14"/>
    <p:sldLayoutId id="2147484414" r:id="rId15"/>
    <p:sldLayoutId id="2147484415" r:id="rId16"/>
    <p:sldLayoutId id="2147484416" r:id="rId17"/>
    <p:sldLayoutId id="2147484417" r:id="rId18"/>
    <p:sldLayoutId id="2147484418" r:id="rId19"/>
    <p:sldLayoutId id="2147484419" r:id="rId20"/>
    <p:sldLayoutId id="2147484420" r:id="rId21"/>
    <p:sldLayoutId id="2147484421" r:id="rId22"/>
    <p:sldLayoutId id="2147484422" r:id="rId23"/>
    <p:sldLayoutId id="2147484423" r:id="rId24"/>
    <p:sldLayoutId id="2147484424" r:id="rId25"/>
    <p:sldLayoutId id="2147484425" r:id="rId26"/>
    <p:sldLayoutId id="2147484426" r:id="rId27"/>
    <p:sldLayoutId id="2147484427" r:id="rId28"/>
    <p:sldLayoutId id="2147484428" r:id="rId29"/>
    <p:sldLayoutId id="2147484429" r:id="rId30"/>
    <p:sldLayoutId id="2147484430" r:id="rId31"/>
    <p:sldLayoutId id="2147484431" r:id="rId32"/>
    <p:sldLayoutId id="2147484432" r:id="rId33"/>
    <p:sldLayoutId id="2147484433" r:id="rId34"/>
    <p:sldLayoutId id="2147484434" r:id="rId35"/>
    <p:sldLayoutId id="2147484435" r:id="rId36"/>
  </p:sldLayoutIdLst>
  <p:transition spd="med">
    <p:fade/>
  </p:transition>
  <p:hf hdr="0"/>
  <p:txStyles>
    <p:titleStyle>
      <a:lvl1pPr marL="14400" algn="l" defTabSz="806052" rtl="0" eaLnBrk="1" latinLnBrk="0" hangingPunct="1">
        <a:lnSpc>
          <a:spcPts val="2700"/>
        </a:lnSpc>
        <a:spcBef>
          <a:spcPts val="0"/>
        </a:spcBef>
        <a:spcAft>
          <a:spcPts val="0"/>
        </a:spcAft>
        <a:buNone/>
        <a:defRPr sz="2200" b="1" kern="1200" spc="-35" baseline="0">
          <a:solidFill>
            <a:srgbClr val="000000"/>
          </a:solidFill>
          <a:latin typeface="+mj-lt"/>
          <a:ea typeface="Adobe Fan Heiti Std B" panose="020B0700000000000000" pitchFamily="34" charset="-128"/>
          <a:cs typeface="Adobe Hebrew" panose="02040503050201020203" pitchFamily="18" charset="-79"/>
        </a:defRPr>
      </a:lvl1pPr>
    </p:titleStyle>
    <p:bodyStyle>
      <a:lvl1pPr marL="234000" indent="-212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6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9732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3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4459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anose="020B0604020202020204" pitchFamily="34" charset="0"/>
        <a:buChar char="•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6785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82718" indent="-158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0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216640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619666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022694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425719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302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06052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09078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121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15123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18157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2118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242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20">
          <p15:clr>
            <a:srgbClr val="F26B43"/>
          </p15:clr>
        </p15:guide>
        <p15:guide id="2" orient="horz" pos="3062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pos="240">
          <p15:clr>
            <a:srgbClr val="F26B43"/>
          </p15:clr>
        </p15:guide>
        <p15:guide id="5" pos="75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82027" y="4728047"/>
            <a:ext cx="919711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B16F53B-7158-4458-A0D4-1436C88C6842}" type="datetime1">
              <a:rPr lang="fi-FI" smtClean="0"/>
              <a:t>16.1.2023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11307" y="4728047"/>
            <a:ext cx="1296094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idx="1"/>
          </p:nvPr>
        </p:nvSpPr>
        <p:spPr>
          <a:xfrm>
            <a:off x="1072801" y="1583532"/>
            <a:ext cx="7171199" cy="289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7" name="Otsikon paikkamerkki 2"/>
          <p:cNvSpPr>
            <a:spLocks noGrp="1"/>
          </p:cNvSpPr>
          <p:nvPr>
            <p:ph type="title"/>
          </p:nvPr>
        </p:nvSpPr>
        <p:spPr>
          <a:xfrm>
            <a:off x="1072801" y="1102950"/>
            <a:ext cx="7171199" cy="36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3" name="Dian numeron paikkamerkki 1"/>
          <p:cNvSpPr>
            <a:spLocks noGrp="1"/>
          </p:cNvSpPr>
          <p:nvPr>
            <p:ph type="sldNum" sz="quarter" idx="4"/>
          </p:nvPr>
        </p:nvSpPr>
        <p:spPr>
          <a:xfrm>
            <a:off x="8005977" y="4729163"/>
            <a:ext cx="863990" cy="1666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683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7" r:id="rId1"/>
    <p:sldLayoutId id="2147484438" r:id="rId2"/>
    <p:sldLayoutId id="2147484439" r:id="rId3"/>
    <p:sldLayoutId id="2147484440" r:id="rId4"/>
    <p:sldLayoutId id="2147484441" r:id="rId5"/>
    <p:sldLayoutId id="2147484442" r:id="rId6"/>
    <p:sldLayoutId id="2147484443" r:id="rId7"/>
    <p:sldLayoutId id="2147484444" r:id="rId8"/>
    <p:sldLayoutId id="2147484445" r:id="rId9"/>
    <p:sldLayoutId id="2147484446" r:id="rId10"/>
    <p:sldLayoutId id="2147484447" r:id="rId11"/>
    <p:sldLayoutId id="2147484448" r:id="rId12"/>
    <p:sldLayoutId id="2147484449" r:id="rId13"/>
    <p:sldLayoutId id="2147484450" r:id="rId14"/>
    <p:sldLayoutId id="2147484451" r:id="rId15"/>
    <p:sldLayoutId id="2147484452" r:id="rId16"/>
    <p:sldLayoutId id="2147484453" r:id="rId17"/>
    <p:sldLayoutId id="2147484454" r:id="rId18"/>
    <p:sldLayoutId id="2147484455" r:id="rId19"/>
    <p:sldLayoutId id="2147484456" r:id="rId20"/>
    <p:sldLayoutId id="2147484457" r:id="rId21"/>
    <p:sldLayoutId id="2147484458" r:id="rId22"/>
    <p:sldLayoutId id="2147484459" r:id="rId23"/>
    <p:sldLayoutId id="2147484460" r:id="rId24"/>
    <p:sldLayoutId id="2147484461" r:id="rId25"/>
    <p:sldLayoutId id="2147484462" r:id="rId26"/>
    <p:sldLayoutId id="2147484463" r:id="rId27"/>
    <p:sldLayoutId id="2147484464" r:id="rId28"/>
    <p:sldLayoutId id="2147484465" r:id="rId29"/>
  </p:sldLayoutIdLst>
  <p:transition spd="med">
    <p:fade/>
  </p:transition>
  <p:hf hdr="0"/>
  <p:txStyles>
    <p:titleStyle>
      <a:lvl1pPr marL="14400" algn="l" defTabSz="806052" rtl="0" eaLnBrk="1" latinLnBrk="0" hangingPunct="1">
        <a:lnSpc>
          <a:spcPts val="2700"/>
        </a:lnSpc>
        <a:spcBef>
          <a:spcPts val="0"/>
        </a:spcBef>
        <a:spcAft>
          <a:spcPts val="0"/>
        </a:spcAft>
        <a:buNone/>
        <a:defRPr sz="2200" b="1" kern="1200" spc="-35" baseline="0">
          <a:solidFill>
            <a:srgbClr val="000000"/>
          </a:solidFill>
          <a:latin typeface="+mj-lt"/>
          <a:ea typeface="Adobe Fan Heiti Std B" panose="020B0700000000000000" pitchFamily="34" charset="-128"/>
          <a:cs typeface="Adobe Hebrew" panose="02040503050201020203" pitchFamily="18" charset="-79"/>
        </a:defRPr>
      </a:lvl1pPr>
    </p:titleStyle>
    <p:bodyStyle>
      <a:lvl1pPr marL="234000" indent="-212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6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9732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3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4459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anose="020B0604020202020204" pitchFamily="34" charset="0"/>
        <a:buChar char="•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6785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82718" indent="-158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0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216640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619666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022694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425719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302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06052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09078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121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15123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18157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2118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242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0" pos="5520">
          <p15:clr>
            <a:srgbClr val="F26B43"/>
          </p15:clr>
        </p15:guide>
        <p15:guide id="22" orient="horz" pos="3062">
          <p15:clr>
            <a:srgbClr val="F26B43"/>
          </p15:clr>
        </p15:guide>
        <p15:guide id="23" orient="horz" pos="232">
          <p15:clr>
            <a:srgbClr val="F26B43"/>
          </p15:clr>
        </p15:guide>
        <p15:guide id="26" pos="240">
          <p15:clr>
            <a:srgbClr val="F26B43"/>
          </p15:clr>
        </p15:guide>
        <p15:guide id="27" pos="75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82027" y="4728047"/>
            <a:ext cx="919711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B16F53B-7158-4458-A0D4-1436C88C6842}" type="datetime1">
              <a:rPr lang="fi-FI" smtClean="0"/>
              <a:t>16.1.2023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11307" y="4728047"/>
            <a:ext cx="1296094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idx="1"/>
          </p:nvPr>
        </p:nvSpPr>
        <p:spPr>
          <a:xfrm>
            <a:off x="1072801" y="1583532"/>
            <a:ext cx="7171199" cy="289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7" name="Otsikon paikkamerkki 2"/>
          <p:cNvSpPr>
            <a:spLocks noGrp="1"/>
          </p:cNvSpPr>
          <p:nvPr>
            <p:ph type="title"/>
          </p:nvPr>
        </p:nvSpPr>
        <p:spPr>
          <a:xfrm>
            <a:off x="1072801" y="1102950"/>
            <a:ext cx="7171199" cy="4730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3" name="Dian numeron paikkamerkki 1"/>
          <p:cNvSpPr>
            <a:spLocks noGrp="1"/>
          </p:cNvSpPr>
          <p:nvPr>
            <p:ph type="sldNum" sz="quarter" idx="4"/>
          </p:nvPr>
        </p:nvSpPr>
        <p:spPr>
          <a:xfrm>
            <a:off x="8005977" y="4729163"/>
            <a:ext cx="863990" cy="1666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472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  <p:sldLayoutId id="2147484479" r:id="rId12"/>
    <p:sldLayoutId id="2147484480" r:id="rId13"/>
    <p:sldLayoutId id="2147484481" r:id="rId14"/>
    <p:sldLayoutId id="2147484482" r:id="rId15"/>
    <p:sldLayoutId id="2147484483" r:id="rId16"/>
    <p:sldLayoutId id="2147484484" r:id="rId17"/>
    <p:sldLayoutId id="2147484485" r:id="rId18"/>
    <p:sldLayoutId id="2147484486" r:id="rId19"/>
    <p:sldLayoutId id="2147484487" r:id="rId20"/>
    <p:sldLayoutId id="2147484488" r:id="rId21"/>
    <p:sldLayoutId id="2147484489" r:id="rId22"/>
    <p:sldLayoutId id="2147484490" r:id="rId23"/>
    <p:sldLayoutId id="2147484491" r:id="rId24"/>
    <p:sldLayoutId id="2147484492" r:id="rId25"/>
    <p:sldLayoutId id="2147484493" r:id="rId26"/>
    <p:sldLayoutId id="2147484494" r:id="rId27"/>
    <p:sldLayoutId id="2147484495" r:id="rId28"/>
    <p:sldLayoutId id="2147484496" r:id="rId29"/>
  </p:sldLayoutIdLst>
  <p:transition spd="med">
    <p:fade/>
  </p:transition>
  <p:hf hdr="0"/>
  <p:txStyles>
    <p:titleStyle>
      <a:lvl1pPr marL="14400" algn="l" defTabSz="806052" rtl="0" eaLnBrk="1" latinLnBrk="0" hangingPunct="1">
        <a:lnSpc>
          <a:spcPts val="2700"/>
        </a:lnSpc>
        <a:spcBef>
          <a:spcPts val="0"/>
        </a:spcBef>
        <a:spcAft>
          <a:spcPts val="0"/>
        </a:spcAft>
        <a:buNone/>
        <a:defRPr sz="2200" b="1" kern="1200" spc="-35" baseline="0">
          <a:solidFill>
            <a:srgbClr val="000000"/>
          </a:solidFill>
          <a:latin typeface="+mj-lt"/>
          <a:ea typeface="Adobe Fan Heiti Std B" panose="020B0700000000000000" pitchFamily="34" charset="-128"/>
          <a:cs typeface="Adobe Hebrew" panose="02040503050201020203" pitchFamily="18" charset="-79"/>
        </a:defRPr>
      </a:lvl1pPr>
    </p:titleStyle>
    <p:bodyStyle>
      <a:lvl1pPr marL="234000" indent="-212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6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9732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3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4459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anose="020B0604020202020204" pitchFamily="34" charset="0"/>
        <a:buChar char="•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6785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82718" indent="-158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0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216640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619666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022694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425719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302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06052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09078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121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15123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18157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2118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242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0" pos="5520">
          <p15:clr>
            <a:srgbClr val="F26B43"/>
          </p15:clr>
        </p15:guide>
        <p15:guide id="22" orient="horz" pos="3062">
          <p15:clr>
            <a:srgbClr val="F26B43"/>
          </p15:clr>
        </p15:guide>
        <p15:guide id="23" orient="horz" pos="232">
          <p15:clr>
            <a:srgbClr val="F26B43"/>
          </p15:clr>
        </p15:guide>
        <p15:guide id="26" pos="240">
          <p15:clr>
            <a:srgbClr val="F26B43"/>
          </p15:clr>
        </p15:guide>
        <p15:guide id="27" pos="757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21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e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oleObject" Target="../embeddings/oleObject65.bin"/><Relationship Id="rId1" Type="http://schemas.openxmlformats.org/officeDocument/2006/relationships/slideLayout" Target="../slideLayouts/slideLayout2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oleObject" Target="../embeddings/oleObject66.bin"/><Relationship Id="rId1" Type="http://schemas.openxmlformats.org/officeDocument/2006/relationships/slideLayout" Target="../slideLayouts/slideLayout2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oleObject" Target="../embeddings/oleObject67.bin"/><Relationship Id="rId1" Type="http://schemas.openxmlformats.org/officeDocument/2006/relationships/slideLayout" Target="../slideLayouts/slideLayout2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oleObject" Target="../embeddings/oleObject68.bin"/><Relationship Id="rId1" Type="http://schemas.openxmlformats.org/officeDocument/2006/relationships/slideLayout" Target="../slideLayouts/slideLayout2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oleObject" Target="../embeddings/oleObject69.bin"/><Relationship Id="rId1" Type="http://schemas.openxmlformats.org/officeDocument/2006/relationships/slideLayout" Target="../slideLayouts/slideLayout2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oleObject" Target="../embeddings/oleObject70.bin"/><Relationship Id="rId1" Type="http://schemas.openxmlformats.org/officeDocument/2006/relationships/slideLayout" Target="../slideLayouts/slideLayout1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oleObject" Target="../embeddings/oleObject71.bin"/><Relationship Id="rId1" Type="http://schemas.openxmlformats.org/officeDocument/2006/relationships/slideLayout" Target="../slideLayouts/slideLayout14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2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.e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oleObject" Target="../embeddings/oleObject72.bin"/><Relationship Id="rId1" Type="http://schemas.openxmlformats.org/officeDocument/2006/relationships/slideLayout" Target="../slideLayouts/slideLayout2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5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2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2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2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oleObject" Target="../embeddings/oleObject73.bin"/><Relationship Id="rId1" Type="http://schemas.openxmlformats.org/officeDocument/2006/relationships/slideLayout" Target="../slideLayouts/slideLayout2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2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oleObject" Target="../embeddings/oleObject74.bin"/><Relationship Id="rId1" Type="http://schemas.openxmlformats.org/officeDocument/2006/relationships/slideLayout" Target="../slideLayouts/slideLayout2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oleObject" Target="../embeddings/oleObject75.bin"/><Relationship Id="rId1" Type="http://schemas.openxmlformats.org/officeDocument/2006/relationships/slideLayout" Target="../slideLayouts/slideLayout2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oleObject" Target="../embeddings/oleObject76.bin"/><Relationship Id="rId1" Type="http://schemas.openxmlformats.org/officeDocument/2006/relationships/slideLayout" Target="../slideLayouts/slideLayout2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2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2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em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2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2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2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2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7" Type="http://schemas.openxmlformats.org/officeDocument/2006/relationships/image" Target="../media/image8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emf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13" Type="http://schemas.openxmlformats.org/officeDocument/2006/relationships/image" Target="../media/image100.png"/><Relationship Id="rId3" Type="http://schemas.openxmlformats.org/officeDocument/2006/relationships/image" Target="../media/image90.emf"/><Relationship Id="rId7" Type="http://schemas.openxmlformats.org/officeDocument/2006/relationships/image" Target="../media/image94.emf"/><Relationship Id="rId12" Type="http://schemas.openxmlformats.org/officeDocument/2006/relationships/image" Target="../media/image9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3.emf"/><Relationship Id="rId11" Type="http://schemas.openxmlformats.org/officeDocument/2006/relationships/image" Target="../media/image98.emf"/><Relationship Id="rId5" Type="http://schemas.openxmlformats.org/officeDocument/2006/relationships/image" Target="../media/image92.emf"/><Relationship Id="rId15" Type="http://schemas.openxmlformats.org/officeDocument/2006/relationships/image" Target="../media/image102.png"/><Relationship Id="rId10" Type="http://schemas.openxmlformats.org/officeDocument/2006/relationships/image" Target="../media/image97.emf"/><Relationship Id="rId4" Type="http://schemas.openxmlformats.org/officeDocument/2006/relationships/image" Target="../media/image91.emf"/><Relationship Id="rId9" Type="http://schemas.openxmlformats.org/officeDocument/2006/relationships/image" Target="../media/image96.emf"/><Relationship Id="rId14" Type="http://schemas.openxmlformats.org/officeDocument/2006/relationships/image" Target="../media/image101.pn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2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9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0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0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0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0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0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0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0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0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../embeddings/oleObject44.bin"/><Relationship Id="rId1" Type="http://schemas.openxmlformats.org/officeDocument/2006/relationships/slideLayout" Target="../slideLayouts/slideLayout20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0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2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../embeddings/oleObject46.bin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2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2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2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2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oleObject" Target="../embeddings/oleObject52.bin"/><Relationship Id="rId1" Type="http://schemas.openxmlformats.org/officeDocument/2006/relationships/slideLayout" Target="../slideLayouts/slideLayout2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oleObject" Target="../embeddings/oleObject53.bin"/><Relationship Id="rId1" Type="http://schemas.openxmlformats.org/officeDocument/2006/relationships/slideLayout" Target="../slideLayouts/slideLayout2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oleObject" Target="../embeddings/oleObject54.bin"/><Relationship Id="rId1" Type="http://schemas.openxmlformats.org/officeDocument/2006/relationships/slideLayout" Target="../slideLayouts/slideLayout2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oleObject" Target="../embeddings/oleObject55.bin"/><Relationship Id="rId1" Type="http://schemas.openxmlformats.org/officeDocument/2006/relationships/slideLayout" Target="../slideLayouts/slideLayout2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oleObject" Target="../embeddings/oleObject56.bin"/><Relationship Id="rId1" Type="http://schemas.openxmlformats.org/officeDocument/2006/relationships/slideLayout" Target="../slideLayouts/slideLayout2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oleObject" Target="../embeddings/oleObject57.bin"/><Relationship Id="rId1" Type="http://schemas.openxmlformats.org/officeDocument/2006/relationships/slideLayout" Target="../slideLayouts/slideLayout2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oleObject" Target="../embeddings/oleObject58.bin"/><Relationship Id="rId1" Type="http://schemas.openxmlformats.org/officeDocument/2006/relationships/slideLayout" Target="../slideLayouts/slideLayout2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oleObject" Target="../embeddings/oleObject59.bin"/><Relationship Id="rId1" Type="http://schemas.openxmlformats.org/officeDocument/2006/relationships/slideLayout" Target="../slideLayouts/slideLayout2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oleObject" Target="../embeddings/oleObject60.bin"/><Relationship Id="rId1" Type="http://schemas.openxmlformats.org/officeDocument/2006/relationships/slideLayout" Target="../slideLayouts/slideLayout2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../embeddings/oleObject61.bin"/><Relationship Id="rId1" Type="http://schemas.openxmlformats.org/officeDocument/2006/relationships/slideLayout" Target="../slideLayouts/slideLayout2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oleObject" Target="../embeddings/oleObject62.bin"/><Relationship Id="rId1" Type="http://schemas.openxmlformats.org/officeDocument/2006/relationships/slideLayout" Target="../slideLayouts/slideLayout2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oleObject" Target="../embeddings/oleObject63.bin"/><Relationship Id="rId1" Type="http://schemas.openxmlformats.org/officeDocument/2006/relationships/slideLayout" Target="../slideLayouts/slideLayout2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oleObject" Target="../embeddings/oleObject64.bin"/><Relationship Id="rId1" Type="http://schemas.openxmlformats.org/officeDocument/2006/relationships/slideLayout" Target="../slideLayouts/slideLayout2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1083358" y="1534933"/>
            <a:ext cx="6977283" cy="1490423"/>
          </a:xfrm>
        </p:spPr>
        <p:txBody>
          <a:bodyPr/>
          <a:lstStyle/>
          <a:p>
            <a:r>
              <a:rPr lang="fi-FI" sz="3200" dirty="0"/>
              <a:t>Teknologiateollisuuden / </a:t>
            </a:r>
            <a:br>
              <a:rPr lang="fi-FI" sz="3200" dirty="0"/>
            </a:br>
            <a:r>
              <a:rPr lang="fi-FI" sz="3200" dirty="0"/>
              <a:t>Suomen talousnäkymät</a:t>
            </a:r>
          </a:p>
          <a:p>
            <a:r>
              <a:rPr lang="fi-FI" sz="2400" b="0" dirty="0"/>
              <a:t>Tammikuu 2023</a:t>
            </a:r>
          </a:p>
          <a:p>
            <a:endParaRPr lang="fi-FI" sz="2400" b="0" dirty="0"/>
          </a:p>
          <a:p>
            <a:endParaRPr lang="fi-FI" sz="2400" b="0" dirty="0"/>
          </a:p>
          <a:p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F65-936D-47C1-B476-B10D0AC9DEC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50173682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Teollisuustuotanto EU-maissa, USA:ssa, Japanissa ja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468537" cy="165163"/>
          </a:xfrm>
        </p:spPr>
        <p:txBody>
          <a:bodyPr/>
          <a:lstStyle/>
          <a:p>
            <a:r>
              <a:rPr lang="fi-FI"/>
              <a:t>Kausipuhdistetut teollisuustuotannon volyymi-indeksit</a:t>
            </a:r>
          </a:p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11" name="Sisällön paikkamerkki 10">
            <a:extLst>
              <a:ext uri="{FF2B5EF4-FFF2-40B4-BE49-F238E27FC236}">
                <a16:creationId xmlns:a16="http://schemas.microsoft.com/office/drawing/2014/main" id="{B5FDECD5-D941-444D-B8C2-E07D9B48DC43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006393826"/>
              </p:ext>
            </p:extLst>
          </p:nvPr>
        </p:nvGraphicFramePr>
        <p:xfrm>
          <a:off x="400050" y="1109663"/>
          <a:ext cx="8353425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93184" imgH="5572640" progId="Mbnd.mbnd">
                  <p:embed/>
                </p:oleObj>
              </mc:Choice>
              <mc:Fallback>
                <p:oleObj name="Macrobond document" r:id="rId3" imgW="13193184" imgH="5572640" progId="Mbnd.mbnd">
                  <p:embed/>
                  <p:pic>
                    <p:nvPicPr>
                      <p:cNvPr id="11" name="Sisällön paikkamerkki 10">
                        <a:extLst>
                          <a:ext uri="{FF2B5EF4-FFF2-40B4-BE49-F238E27FC236}">
                            <a16:creationId xmlns:a16="http://schemas.microsoft.com/office/drawing/2014/main" id="{B5FDECD5-D941-444D-B8C2-E07D9B48DC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050" y="1109663"/>
                        <a:ext cx="8353425" cy="352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6388075"/>
      </p:ext>
    </p:extLst>
  </p:cSld>
  <p:clrMapOvr>
    <a:masterClrMapping/>
  </p:clrMapOvr>
  <p:transition spd="med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Tilastokeskus </a:t>
            </a:r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r>
              <a:rPr lang="fi-FI" dirty="0"/>
              <a:t>Teollisuusyritysten lukumäärä Suomessa</a:t>
            </a:r>
          </a:p>
        </p:txBody>
      </p:sp>
      <p:sp>
        <p:nvSpPr>
          <p:cNvPr id="11" name="Suorakulmio 10"/>
          <p:cNvSpPr/>
          <p:nvPr/>
        </p:nvSpPr>
        <p:spPr>
          <a:xfrm>
            <a:off x="949694" y="1275730"/>
            <a:ext cx="29154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>
                <a:solidFill>
                  <a:schemeClr val="tx2"/>
                </a:solidFill>
                <a:ea typeface="ＭＳ Ｐゴシック" pitchFamily="34" charset="-128"/>
              </a:rPr>
              <a:t>Vähintään viiden henkilön yritykset</a:t>
            </a:r>
          </a:p>
        </p:txBody>
      </p:sp>
      <p:graphicFrame>
        <p:nvGraphicFramePr>
          <p:cNvPr id="12" name="Sisällön paikkamerkki 6">
            <a:extLst>
              <a:ext uri="{FF2B5EF4-FFF2-40B4-BE49-F238E27FC236}">
                <a16:creationId xmlns:a16="http://schemas.microsoft.com/office/drawing/2014/main" id="{593A90DB-2CF4-4340-AF88-993E62C30847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959417489"/>
              </p:ext>
            </p:extLst>
          </p:nvPr>
        </p:nvGraphicFramePr>
        <p:xfrm>
          <a:off x="381000" y="1103313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299040"/>
      </p:ext>
    </p:extLst>
  </p:cSld>
  <p:clrMapOvr>
    <a:masterClrMapping/>
  </p:clrMapOvr>
  <p:transition spd="med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OECD</a:t>
            </a:r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50"/>
            <a:ext cx="8078459" cy="734376"/>
          </a:xfrm>
        </p:spPr>
        <p:txBody>
          <a:bodyPr/>
          <a:lstStyle/>
          <a:p>
            <a:r>
              <a:rPr lang="fi-FI" spc="-50" dirty="0"/>
              <a:t>Kokonaisveroaste eräissä maissa</a:t>
            </a:r>
            <a:endParaRPr lang="fi-FI" spc="-90" dirty="0"/>
          </a:p>
        </p:txBody>
      </p:sp>
      <p:graphicFrame>
        <p:nvGraphicFramePr>
          <p:cNvPr id="11" name="Sisällön paikkamerkki 10">
            <a:extLst>
              <a:ext uri="{FF2B5EF4-FFF2-40B4-BE49-F238E27FC236}">
                <a16:creationId xmlns:a16="http://schemas.microsoft.com/office/drawing/2014/main" id="{A56F213D-0B31-4DA0-9952-B500CF1D5B59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173459580"/>
              </p:ext>
            </p:extLst>
          </p:nvPr>
        </p:nvGraphicFramePr>
        <p:xfrm>
          <a:off x="400050" y="1109663"/>
          <a:ext cx="8353425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1" name="Sisällön paikkamerkki 10">
                        <a:extLst>
                          <a:ext uri="{FF2B5EF4-FFF2-40B4-BE49-F238E27FC236}">
                            <a16:creationId xmlns:a16="http://schemas.microsoft.com/office/drawing/2014/main" id="{A56F213D-0B31-4DA0-9952-B500CF1D5B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9663"/>
                        <a:ext cx="8353425" cy="352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9382379"/>
      </p:ext>
    </p:extLst>
  </p:cSld>
  <p:clrMapOvr>
    <a:masterClrMapping/>
  </p:clrMapOvr>
  <p:transition spd="med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endParaRPr lang="fi-FI"/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49"/>
            <a:ext cx="8013658" cy="7147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pc="-50" dirty="0"/>
              <a:t>Velka ja kokonaisveroaste</a:t>
            </a:r>
            <a:endParaRPr lang="fi-FI" spc="-90" dirty="0"/>
          </a:p>
        </p:txBody>
      </p:sp>
      <p:graphicFrame>
        <p:nvGraphicFramePr>
          <p:cNvPr id="12" name="Sisällön paikkamerkki 11">
            <a:extLst>
              <a:ext uri="{FF2B5EF4-FFF2-40B4-BE49-F238E27FC236}">
                <a16:creationId xmlns:a16="http://schemas.microsoft.com/office/drawing/2014/main" id="{00806A35-BFA1-4CDC-9507-F65B75B93F7F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581808885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2" name="Sisällön paikkamerkki 11">
                        <a:extLst>
                          <a:ext uri="{FF2B5EF4-FFF2-40B4-BE49-F238E27FC236}">
                            <a16:creationId xmlns:a16="http://schemas.microsoft.com/office/drawing/2014/main" id="{00806A35-BFA1-4CDC-9507-F65B75B93F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1895042"/>
      </p:ext>
    </p:extLst>
  </p:cSld>
  <p:clrMapOvr>
    <a:masterClrMapping/>
  </p:clrMapOvr>
  <p:transition spd="med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A30E84B7-7194-478A-9DF5-9B2E30CED8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r>
              <a:rPr lang="fi-FI" dirty="0"/>
              <a:t>Talouskasvu, työllisyys ja julkinen velka Suomessa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F1C0FA9-7D3E-4BE6-9E24-E9736A435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103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EFFB40-0711-492B-8967-8910C800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D0EBABE-11DB-4FC9-BDB2-BF894A010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2B8E3D1-A877-46E5-BF24-E906FDD473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Eurostat</a:t>
            </a:r>
          </a:p>
        </p:txBody>
      </p:sp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03DE4099-7EBF-4080-9BC7-59AA31D46D91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28883947"/>
              </p:ext>
            </p:extLst>
          </p:nvPr>
        </p:nvGraphicFramePr>
        <p:xfrm>
          <a:off x="482600" y="1146175"/>
          <a:ext cx="8035925" cy="339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>
                        <a:extLst>
                          <a:ext uri="{FF2B5EF4-FFF2-40B4-BE49-F238E27FC236}">
                            <a16:creationId xmlns:a16="http://schemas.microsoft.com/office/drawing/2014/main" id="{03DE4099-7EBF-4080-9BC7-59AA31D46D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2600" y="1146175"/>
                        <a:ext cx="8035925" cy="339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213523"/>
      </p:ext>
    </p:extLst>
  </p:cSld>
  <p:clrMapOvr>
    <a:masterClrMapping/>
  </p:clrMapOvr>
  <p:transition spd="med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89AD3D0-7B15-43C5-89DB-09D92D5A97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34377"/>
          </a:xfrm>
        </p:spPr>
        <p:txBody>
          <a:bodyPr/>
          <a:lstStyle/>
          <a:p>
            <a:r>
              <a:rPr lang="fi-FI" spc="-50" dirty="0"/>
              <a:t>Julkisten menojen BKT suhde</a:t>
            </a:r>
            <a:endParaRPr lang="fi-FI" spc="-90" dirty="0"/>
          </a:p>
          <a:p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8EDEB58-6ED0-45E7-BF75-AC3CB213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104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5324B38-4F6E-431E-B925-142DCC1A2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EDEEF22-D801-416A-89CE-34327367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58C9738A-CA6E-404E-A780-B9CC1FFE11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OECD </a:t>
            </a:r>
            <a:r>
              <a:rPr lang="fi-FI" err="1"/>
              <a:t>Economic</a:t>
            </a:r>
            <a:r>
              <a:rPr lang="fi-FI"/>
              <a:t> Outlook</a:t>
            </a:r>
          </a:p>
        </p:txBody>
      </p:sp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A0C6D46C-61D7-4D41-B87A-69D1B691705D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612034777"/>
              </p:ext>
            </p:extLst>
          </p:nvPr>
        </p:nvGraphicFramePr>
        <p:xfrm>
          <a:off x="395288" y="1096963"/>
          <a:ext cx="8361362" cy="353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>
                        <a:extLst>
                          <a:ext uri="{FF2B5EF4-FFF2-40B4-BE49-F238E27FC236}">
                            <a16:creationId xmlns:a16="http://schemas.microsoft.com/office/drawing/2014/main" id="{A0C6D46C-61D7-4D41-B87A-69D1B6917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5288" y="1096963"/>
                        <a:ext cx="8361362" cy="353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9844368"/>
      </p:ext>
    </p:extLst>
  </p:cSld>
  <p:clrMapOvr>
    <a:masterClrMapping/>
  </p:clrMapOvr>
  <p:transition spd="med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endParaRPr lang="fi-FI"/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13658" cy="714795"/>
          </a:xfrm>
        </p:spPr>
        <p:txBody>
          <a:bodyPr/>
          <a:lstStyle/>
          <a:p>
            <a:r>
              <a:rPr lang="fi-FI" spc="-50" dirty="0"/>
              <a:t>Suomen vaihtotase</a:t>
            </a:r>
            <a:endParaRPr lang="fi-FI" dirty="0"/>
          </a:p>
        </p:txBody>
      </p:sp>
      <p:graphicFrame>
        <p:nvGraphicFramePr>
          <p:cNvPr id="12" name="Sisällön paikkamerkki 11">
            <a:extLst>
              <a:ext uri="{FF2B5EF4-FFF2-40B4-BE49-F238E27FC236}">
                <a16:creationId xmlns:a16="http://schemas.microsoft.com/office/drawing/2014/main" id="{73BA24CA-1C45-4A70-B135-FF31C36C423F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919879051"/>
              </p:ext>
            </p:extLst>
          </p:nvPr>
        </p:nvGraphicFramePr>
        <p:xfrm>
          <a:off x="384175" y="1092200"/>
          <a:ext cx="8385175" cy="354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2" name="Sisällön paikkamerkki 11">
                        <a:extLst>
                          <a:ext uri="{FF2B5EF4-FFF2-40B4-BE49-F238E27FC236}">
                            <a16:creationId xmlns:a16="http://schemas.microsoft.com/office/drawing/2014/main" id="{73BA24CA-1C45-4A70-B135-FF31C36C42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4175" y="1092200"/>
                        <a:ext cx="8385175" cy="3541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3598426"/>
      </p:ext>
    </p:extLst>
  </p:cSld>
  <p:clrMapOvr>
    <a:masterClrMapping/>
  </p:clrMapOvr>
  <p:transition spd="med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i-FI" sz="3200"/>
              <a:t>Tuottavuus ja investoinnit ovat keskeisiä kilpailukyvyn kannalta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19204322"/>
      </p:ext>
    </p:extLst>
  </p:cSld>
  <p:clrMapOvr>
    <a:masterClrMapping/>
  </p:clrMapOvr>
  <p:transition spd="med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857343" cy="306614"/>
          </a:xfrm>
        </p:spPr>
        <p:txBody>
          <a:bodyPr/>
          <a:lstStyle/>
          <a:p>
            <a:r>
              <a:rPr lang="fi-FI" dirty="0"/>
              <a:t>Viimeisin tieto huhti-kesäkuu 2022.</a:t>
            </a:r>
          </a:p>
          <a:p>
            <a:r>
              <a:rPr lang="fi-FI" dirty="0"/>
              <a:t>Lähde: Eurostat: </a:t>
            </a:r>
            <a:r>
              <a:rPr lang="fi-FI" dirty="0" err="1"/>
              <a:t>Quarterly</a:t>
            </a:r>
            <a:r>
              <a:rPr lang="fi-FI" dirty="0"/>
              <a:t> National </a:t>
            </a:r>
            <a:r>
              <a:rPr lang="fi-FI" dirty="0" err="1"/>
              <a:t>Accounts</a:t>
            </a:r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13657" cy="9935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pc="-50" dirty="0"/>
              <a:t>Suomen tuottavuuskehitys</a:t>
            </a:r>
            <a:r>
              <a:rPr lang="fi-FI" spc="-90" dirty="0"/>
              <a:t>, </a:t>
            </a:r>
            <a:r>
              <a:rPr lang="fi-FI" spc="-50" dirty="0"/>
              <a:t>bruttokansantuote kiintein hinnoin / tehdyt työtunnit  </a:t>
            </a:r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687205529"/>
              </p:ext>
            </p:extLst>
          </p:nvPr>
        </p:nvGraphicFramePr>
        <p:xfrm>
          <a:off x="381000" y="1275730"/>
          <a:ext cx="8391525" cy="3369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uorakulmio 1"/>
          <p:cNvSpPr/>
          <p:nvPr/>
        </p:nvSpPr>
        <p:spPr>
          <a:xfrm>
            <a:off x="740381" y="1358279"/>
            <a:ext cx="641029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050">
                <a:solidFill>
                  <a:schemeClr val="tx2"/>
                </a:solidFill>
              </a:rPr>
              <a:t>Indeksi 2008=100 (Suomen teollisuuden tuotantokapasiteetin romahdusta edeltävä vuosi) </a:t>
            </a:r>
          </a:p>
        </p:txBody>
      </p:sp>
    </p:spTree>
    <p:extLst>
      <p:ext uri="{BB962C8B-B14F-4D97-AF65-F5344CB8AC3E}">
        <p14:creationId xmlns:p14="http://schemas.microsoft.com/office/powerpoint/2010/main" val="2739966303"/>
      </p:ext>
    </p:extLst>
  </p:cSld>
  <p:clrMapOvr>
    <a:masterClrMapping/>
  </p:clrMapOvr>
  <p:transition spd="med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857343" cy="306614"/>
          </a:xfrm>
        </p:spPr>
        <p:txBody>
          <a:bodyPr/>
          <a:lstStyle/>
          <a:p>
            <a:r>
              <a:rPr lang="fi-FI" dirty="0"/>
              <a:t>Viimeisin tieto huhti-kesäkuu 2022.</a:t>
            </a:r>
          </a:p>
          <a:p>
            <a:r>
              <a:rPr lang="fi-FI" dirty="0"/>
              <a:t>Lähde: Eurostat: </a:t>
            </a:r>
            <a:r>
              <a:rPr lang="fi-FI" dirty="0" err="1"/>
              <a:t>Quarterly</a:t>
            </a:r>
            <a:r>
              <a:rPr lang="fi-FI" dirty="0"/>
              <a:t> National </a:t>
            </a:r>
            <a:r>
              <a:rPr lang="fi-FI" dirty="0" err="1"/>
              <a:t>Accounts</a:t>
            </a:r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50"/>
            <a:ext cx="8143259" cy="993580"/>
          </a:xfrm>
        </p:spPr>
        <p:txBody>
          <a:bodyPr/>
          <a:lstStyle/>
          <a:p>
            <a:r>
              <a:rPr lang="fi-FI" spc="-50" dirty="0"/>
              <a:t>Teollisuuden tuottavuuskehitys</a:t>
            </a:r>
            <a:r>
              <a:rPr lang="fi-FI" spc="-90" dirty="0"/>
              <a:t>, </a:t>
            </a:r>
            <a:r>
              <a:rPr lang="fi-FI" spc="-50" dirty="0"/>
              <a:t>teollisuuden arvonlisäys kiintein hinnoin / tehdyt työtunnit  </a:t>
            </a:r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595713952"/>
              </p:ext>
            </p:extLst>
          </p:nvPr>
        </p:nvGraphicFramePr>
        <p:xfrm>
          <a:off x="381000" y="1275730"/>
          <a:ext cx="8391525" cy="3369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uorakulmio 1"/>
          <p:cNvSpPr/>
          <p:nvPr/>
        </p:nvSpPr>
        <p:spPr>
          <a:xfrm>
            <a:off x="763565" y="1340531"/>
            <a:ext cx="57486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50">
                <a:solidFill>
                  <a:schemeClr val="tx2"/>
                </a:solidFill>
              </a:rPr>
              <a:t>2008=100 (Suomen teollisuuden tuotantokapasiteetin romahdusta edeltävä vuosi)</a:t>
            </a:r>
          </a:p>
        </p:txBody>
      </p:sp>
    </p:spTree>
    <p:extLst>
      <p:ext uri="{BB962C8B-B14F-4D97-AF65-F5344CB8AC3E}">
        <p14:creationId xmlns:p14="http://schemas.microsoft.com/office/powerpoint/2010/main" val="596666370"/>
      </p:ext>
    </p:extLst>
  </p:cSld>
  <p:clrMapOvr>
    <a:masterClrMapping/>
  </p:clrMapOvr>
  <p:transition spd="med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Tuottavuuskehitys*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253542" cy="165163"/>
          </a:xfrm>
        </p:spPr>
        <p:txBody>
          <a:bodyPr/>
          <a:lstStyle/>
          <a:p>
            <a:r>
              <a:rPr lang="fi-FI"/>
              <a:t>*) Työn tuottavuudella tarkoitetaan kiinteähintaista jalostusarvoa työtuntia kohden. Jos tuottavuus paranee (käyrä) nousee jalostusarvo lisääntyy enemmän kuin tehdyt työtunnit.</a:t>
            </a:r>
          </a:p>
          <a:p>
            <a:r>
              <a:rPr lang="fi-FI"/>
              <a:t>Lähde: Tilastokeskus</a:t>
            </a:r>
          </a:p>
        </p:txBody>
      </p:sp>
      <p:graphicFrame>
        <p:nvGraphicFramePr>
          <p:cNvPr id="12" name="Sisällön paikkamerkki 11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741716097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2" name="Sisällön paikkamerkki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073056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Teollisuustuotannon määrä EU-maissa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Kausipuhdistetut teollisuustuotannon volyymi-indeksit</a:t>
            </a:r>
          </a:p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11" name="Sisällön paikkamerkki 10">
            <a:extLst>
              <a:ext uri="{FF2B5EF4-FFF2-40B4-BE49-F238E27FC236}">
                <a16:creationId xmlns:a16="http://schemas.microsoft.com/office/drawing/2014/main" id="{F3A3DE6F-523A-409E-817A-A4164D2CCD08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495915494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1" name="Sisällön paikkamerkki 10">
                        <a:extLst>
                          <a:ext uri="{FF2B5EF4-FFF2-40B4-BE49-F238E27FC236}">
                            <a16:creationId xmlns:a16="http://schemas.microsoft.com/office/drawing/2014/main" id="{F3A3DE6F-523A-409E-817A-A4164D2CC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2862547"/>
      </p:ext>
    </p:extLst>
  </p:cSld>
  <p:clrMapOvr>
    <a:masterClrMapping/>
  </p:clrMapOvr>
  <p:transition spd="med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Teollisuusyritysten ja palveluyritysten tuottavuus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110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Tilastokeskus (Kansantalouden tilinpito)</a:t>
            </a:r>
          </a:p>
          <a:p>
            <a:endParaRPr lang="fi-FI"/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535866221"/>
              </p:ext>
            </p:extLst>
          </p:nvPr>
        </p:nvGraphicFramePr>
        <p:xfrm>
          <a:off x="381000" y="1103313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Suorakulmio 8"/>
          <p:cNvSpPr/>
          <p:nvPr/>
        </p:nvSpPr>
        <p:spPr>
          <a:xfrm>
            <a:off x="1111510" y="1210929"/>
            <a:ext cx="14759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>
                <a:solidFill>
                  <a:srgbClr val="29282E"/>
                </a:solidFill>
                <a:ea typeface="ＭＳ Ｐゴシック" pitchFamily="34" charset="-128"/>
                <a:cs typeface="Arial Unicode MS"/>
              </a:rPr>
              <a:t>Euroa/työntekijä</a:t>
            </a:r>
            <a:endParaRPr lang="en-GB" sz="1200">
              <a:solidFill>
                <a:srgbClr val="29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23524"/>
      </p:ext>
    </p:extLst>
  </p:cSld>
  <p:clrMapOvr>
    <a:masterClrMapping/>
  </p:clrMapOvr>
  <p:transition spd="med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Tuottavuuskehitys* teknologiateollisuuden päätoimialoilla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111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613582" cy="165163"/>
          </a:xfrm>
        </p:spPr>
        <p:txBody>
          <a:bodyPr/>
          <a:lstStyle/>
          <a:p>
            <a:r>
              <a:rPr lang="fi-FI"/>
              <a:t>*) Työn tuottavuudella tarkoitetaan kiinteähintaista jalostusarvoa työtuntia kohden. Jos tuottavuus paranee (käyrä) nousee jalostusarvo lisääntyy enemmän kuin tehdyt työtunnit.</a:t>
            </a:r>
          </a:p>
          <a:p>
            <a:r>
              <a:rPr lang="fi-FI"/>
              <a:t>Lähde: Tilastokeskus</a:t>
            </a:r>
          </a:p>
        </p:txBody>
      </p:sp>
      <p:graphicFrame>
        <p:nvGraphicFramePr>
          <p:cNvPr id="12" name="Sisällön paikkamerkki 11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015992364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2" name="Sisällön paikkamerkki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7082609"/>
      </p:ext>
    </p:extLst>
  </p:cSld>
  <p:clrMapOvr>
    <a:masterClrMapping/>
  </p:clrMapOvr>
  <p:transition spd="med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fi-FI" sz="700" b="0" i="0" u="none" strike="noStrike" kern="1200" cap="none" spc="0" normalizeH="0" baseline="0" noProof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16.1.2023</a:t>
            </a:fld>
            <a:endParaRPr kumimoji="0" lang="fi-FI" sz="700" b="0" i="0" u="none" strike="noStrike" kern="1200" cap="none" spc="0" normalizeH="0" baseline="0" noProof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726" cy="241813"/>
          </a:xfrm>
        </p:spPr>
        <p:txBody>
          <a:bodyPr/>
          <a:lstStyle/>
          <a:p>
            <a:r>
              <a:rPr lang="fi-FI"/>
              <a:t>Lähde: Eurostat (Kansantalouden tilinpito), </a:t>
            </a:r>
            <a:r>
              <a:rPr lang="fi-FI" err="1"/>
              <a:t>EK:n</a:t>
            </a:r>
            <a:r>
              <a:rPr lang="fi-FI"/>
              <a:t> investointitiedustelu kesäkuu 2022 (yritysten suunnitelmat 2022)</a:t>
            </a:r>
          </a:p>
          <a:p>
            <a:endParaRPr lang="fi-FI"/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351666952"/>
              </p:ext>
            </p:extLst>
          </p:nvPr>
        </p:nvGraphicFramePr>
        <p:xfrm>
          <a:off x="252000" y="1071228"/>
          <a:ext cx="8391525" cy="351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683568" y="1203598"/>
            <a:ext cx="3672408" cy="3958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-4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Euroina, kiintein 2015 hinnoin, </a:t>
            </a:r>
          </a:p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-4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indeksi 2005=100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9AABD8-CE40-4133-8D46-938BBA2DC7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Teollisuuden aineelliset investoinnit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6981796"/>
      </p:ext>
    </p:extLst>
  </p:cSld>
  <p:clrMapOvr>
    <a:masterClrMapping/>
  </p:clrMapOvr>
  <p:transition spd="med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87002"/>
          </a:xfrm>
        </p:spPr>
        <p:txBody>
          <a:bodyPr/>
          <a:lstStyle/>
          <a:p>
            <a:r>
              <a:rPr lang="fi-FI" dirty="0"/>
              <a:t>Teollisuuden investointiaste aineellisissa investoinneissa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fi-FI" sz="700" b="0" i="0" u="none" strike="noStrike" kern="1200" cap="none" spc="0" normalizeH="0" baseline="0" noProof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16.1.2023</a:t>
            </a:fld>
            <a:endParaRPr kumimoji="0" lang="fi-FI" sz="700" b="0" i="0" u="none" strike="noStrike" kern="1200" cap="none" spc="0" normalizeH="0" baseline="0" noProof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726" cy="165163"/>
          </a:xfrm>
        </p:spPr>
        <p:txBody>
          <a:bodyPr/>
          <a:lstStyle/>
          <a:p>
            <a:r>
              <a:rPr lang="fi-FI"/>
              <a:t>Lähde: Eurostat (Kansantalouden tilinpito)  </a:t>
            </a:r>
          </a:p>
          <a:p>
            <a:endParaRPr lang="fi-FI"/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060748296"/>
              </p:ext>
            </p:extLst>
          </p:nvPr>
        </p:nvGraphicFramePr>
        <p:xfrm>
          <a:off x="252000" y="1071228"/>
          <a:ext cx="8391525" cy="351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611560" y="1203598"/>
            <a:ext cx="302433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-4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Aineelliset investoinnit / jalostusarvo, %</a:t>
            </a:r>
          </a:p>
        </p:txBody>
      </p:sp>
    </p:spTree>
    <p:extLst>
      <p:ext uri="{BB962C8B-B14F-4D97-AF65-F5344CB8AC3E}">
        <p14:creationId xmlns:p14="http://schemas.microsoft.com/office/powerpoint/2010/main" val="3128184055"/>
      </p:ext>
    </p:extLst>
  </p:cSld>
  <p:clrMapOvr>
    <a:masterClrMapping/>
  </p:clrMapOvr>
  <p:transition spd="med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114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726" cy="306614"/>
          </a:xfrm>
        </p:spPr>
        <p:txBody>
          <a:bodyPr/>
          <a:lstStyle/>
          <a:p>
            <a:r>
              <a:rPr lang="fi-FI"/>
              <a:t>*) Aineettomiin investointeihin kuuluvat mm. tutkimus- ja kehittämis- sekä tietokoneohjelmistoinvestoinnit.</a:t>
            </a:r>
          </a:p>
          <a:p>
            <a:r>
              <a:rPr lang="fi-FI"/>
              <a:t>Lähde: Eurostat (Kansantalouden tilinpito), EK:n investointitiedustelu kesäkuu 2022 (yritysten suunnitelmat 2022)</a:t>
            </a:r>
          </a:p>
          <a:p>
            <a:endParaRPr lang="fi-FI"/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480814498"/>
              </p:ext>
            </p:extLst>
          </p:nvPr>
        </p:nvGraphicFramePr>
        <p:xfrm>
          <a:off x="251999" y="1071228"/>
          <a:ext cx="8532065" cy="351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740381" y="1212062"/>
            <a:ext cx="3650126" cy="3958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Euroina, kiintein 2015 hinnoin, </a:t>
            </a:r>
          </a:p>
          <a:p>
            <a:r>
              <a:rPr lang="fi-FI" sz="1050" spc="-40">
                <a:solidFill>
                  <a:schemeClr val="tx2"/>
                </a:solidFill>
              </a:rPr>
              <a:t>indeksi 2005=100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65088F5-43A6-4FEE-A8B7-923EDB1312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Teollisuuden aineettomat investoinnit*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3388032"/>
      </p:ext>
    </p:extLst>
  </p:cSld>
  <p:clrMapOvr>
    <a:masterClrMapping/>
  </p:clrMapOvr>
  <p:transition spd="med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136424" cy="787002"/>
          </a:xfrm>
        </p:spPr>
        <p:txBody>
          <a:bodyPr/>
          <a:lstStyle/>
          <a:p>
            <a:r>
              <a:rPr lang="fi-FI" dirty="0"/>
              <a:t>Teollisuuden investointiaste aineettomissa investoinneissa*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115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726" cy="165163"/>
          </a:xfrm>
        </p:spPr>
        <p:txBody>
          <a:bodyPr/>
          <a:lstStyle/>
          <a:p>
            <a:r>
              <a:rPr lang="fi-FI"/>
              <a:t>*) Aineettomiin investointeihin kuuluvat mm. tutkimus- ja kehittämis- sekä tietokoneohjelmistoinvestoinnit.</a:t>
            </a:r>
          </a:p>
          <a:p>
            <a:r>
              <a:rPr lang="fi-FI"/>
              <a:t>Lähde: Eurostat (Kansantalouden tilinpito)</a:t>
            </a:r>
          </a:p>
          <a:p>
            <a:endParaRPr lang="fi-FI"/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164848646"/>
              </p:ext>
            </p:extLst>
          </p:nvPr>
        </p:nvGraphicFramePr>
        <p:xfrm>
          <a:off x="252000" y="1071228"/>
          <a:ext cx="8496464" cy="351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619139" y="1225377"/>
            <a:ext cx="302433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Aineettomat investoinnit / jalostusarvo, %</a:t>
            </a:r>
          </a:p>
        </p:txBody>
      </p:sp>
    </p:spTree>
    <p:extLst>
      <p:ext uri="{BB962C8B-B14F-4D97-AF65-F5344CB8AC3E}">
        <p14:creationId xmlns:p14="http://schemas.microsoft.com/office/powerpoint/2010/main" val="153286868"/>
      </p:ext>
    </p:extLst>
  </p:cSld>
  <p:clrMapOvr>
    <a:masterClrMapping/>
  </p:clrMapOvr>
  <p:transition spd="med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78458" cy="734376"/>
          </a:xfrm>
        </p:spPr>
        <p:txBody>
          <a:bodyPr/>
          <a:lstStyle/>
          <a:p>
            <a:r>
              <a:rPr lang="fi-FI" spc="-60" dirty="0"/>
              <a:t>Teollisuuden aineettomat investoinnit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116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6197758" cy="165163"/>
          </a:xfrm>
        </p:spPr>
        <p:txBody>
          <a:bodyPr/>
          <a:lstStyle/>
          <a:p>
            <a:r>
              <a:rPr lang="fi-FI"/>
              <a:t>*) Sisältää ohjelmistoinvestoinnit</a:t>
            </a:r>
          </a:p>
          <a:p>
            <a:r>
              <a:rPr lang="fi-FI"/>
              <a:t>Lähde: Tilastokeskus, Kansantalouden tilinpito, </a:t>
            </a:r>
            <a:r>
              <a:rPr lang="fi-FI" err="1"/>
              <a:t>EK:n</a:t>
            </a:r>
            <a:r>
              <a:rPr lang="fi-FI"/>
              <a:t> investointitiedustelu tammikuu 2022 (yritysten suunnitelmat 2022)</a:t>
            </a:r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230450238"/>
              </p:ext>
            </p:extLst>
          </p:nvPr>
        </p:nvGraphicFramePr>
        <p:xfrm>
          <a:off x="381000" y="1203598"/>
          <a:ext cx="8391525" cy="3441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683568" y="1347614"/>
            <a:ext cx="5112568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Miljardia euroa, kiintein 2015 hinnoin</a:t>
            </a:r>
          </a:p>
        </p:txBody>
      </p:sp>
    </p:spTree>
    <p:extLst>
      <p:ext uri="{BB962C8B-B14F-4D97-AF65-F5344CB8AC3E}">
        <p14:creationId xmlns:p14="http://schemas.microsoft.com/office/powerpoint/2010/main" val="3437118654"/>
      </p:ext>
    </p:extLst>
  </p:cSld>
  <p:clrMapOvr>
    <a:masterClrMapping/>
  </p:clrMapOvr>
  <p:transition spd="med"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8064416" cy="765059"/>
          </a:xfrm>
        </p:spPr>
        <p:txBody>
          <a:bodyPr/>
          <a:lstStyle/>
          <a:p>
            <a:r>
              <a:rPr lang="fi-FI" dirty="0"/>
              <a:t>Teollisuuden kokonaisinvestoinnit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117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6125378" cy="248184"/>
          </a:xfrm>
        </p:spPr>
        <p:txBody>
          <a:bodyPr/>
          <a:lstStyle/>
          <a:p>
            <a:r>
              <a:rPr lang="fi-FI"/>
              <a:t>*) Sisältää ohjelmistoinvestoinnit</a:t>
            </a:r>
          </a:p>
          <a:p>
            <a:r>
              <a:rPr lang="fi-FI"/>
              <a:t>Lähde: Eurostat, Tilastokeskus (Kansantalouden tilinpito), EK:n investointitiedustelu kesäkuu 2022 (yritysten suunnitelmat 2022)</a:t>
            </a:r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235905799"/>
              </p:ext>
            </p:extLst>
          </p:nvPr>
        </p:nvGraphicFramePr>
        <p:xfrm>
          <a:off x="381000" y="1131590"/>
          <a:ext cx="8391525" cy="351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822514" y="1275730"/>
            <a:ext cx="302433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Miljardia euroa, kiintein 2015 hinnoin</a:t>
            </a:r>
          </a:p>
        </p:txBody>
      </p:sp>
    </p:spTree>
    <p:extLst>
      <p:ext uri="{BB962C8B-B14F-4D97-AF65-F5344CB8AC3E}">
        <p14:creationId xmlns:p14="http://schemas.microsoft.com/office/powerpoint/2010/main" val="3672131367"/>
      </p:ext>
    </p:extLst>
  </p:cSld>
  <p:clrMapOvr>
    <a:masterClrMapping/>
  </p:clrMapOvr>
  <p:transition spd="med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65059"/>
          </a:xfrm>
        </p:spPr>
        <p:txBody>
          <a:bodyPr/>
          <a:lstStyle/>
          <a:p>
            <a:r>
              <a:rPr lang="fi-FI" dirty="0"/>
              <a:t>Teollisuuden aineelliset investoinnit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118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726" cy="306614"/>
          </a:xfrm>
        </p:spPr>
        <p:txBody>
          <a:bodyPr/>
          <a:lstStyle/>
          <a:p>
            <a:r>
              <a:rPr lang="fi-FI"/>
              <a:t>Lähde: Eurostat, Tilastokeskus (Kansantalouden tilinpito), EK:n investointitiedustelu kesäkuu 2022 (yritysten suunnitelmat 2022)</a:t>
            </a:r>
          </a:p>
          <a:p>
            <a:endParaRPr lang="fi-FI"/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92716896"/>
              </p:ext>
            </p:extLst>
          </p:nvPr>
        </p:nvGraphicFramePr>
        <p:xfrm>
          <a:off x="381000" y="1131590"/>
          <a:ext cx="8391525" cy="351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705851" y="1275606"/>
            <a:ext cx="302433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Miljardia euroa, kiintein 2015 hinnoin</a:t>
            </a:r>
          </a:p>
        </p:txBody>
      </p:sp>
    </p:spTree>
    <p:extLst>
      <p:ext uri="{BB962C8B-B14F-4D97-AF65-F5344CB8AC3E}">
        <p14:creationId xmlns:p14="http://schemas.microsoft.com/office/powerpoint/2010/main" val="499325498"/>
      </p:ext>
    </p:extLst>
  </p:cSld>
  <p:clrMapOvr>
    <a:masterClrMapping/>
  </p:clrMapOvr>
  <p:transition spd="med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844399"/>
          </a:xfrm>
        </p:spPr>
        <p:txBody>
          <a:bodyPr/>
          <a:lstStyle/>
          <a:p>
            <a:r>
              <a:rPr lang="fi-FI" dirty="0"/>
              <a:t>Teollisuuden aineellinen pääoma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119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922144" cy="198232"/>
          </a:xfrm>
        </p:spPr>
        <p:txBody>
          <a:bodyPr/>
          <a:lstStyle/>
          <a:p>
            <a:r>
              <a:rPr lang="fi-FI"/>
              <a:t>Lähde: Eurostat, Tilastokeskus (Kansantalouden tilinpito)</a:t>
            </a:r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795543053"/>
              </p:ext>
            </p:extLst>
          </p:nvPr>
        </p:nvGraphicFramePr>
        <p:xfrm>
          <a:off x="381000" y="1210930"/>
          <a:ext cx="8391525" cy="343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822514" y="1405332"/>
            <a:ext cx="302433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Miljardia euroa, kiintein 2015 hinnoin</a:t>
            </a:r>
          </a:p>
        </p:txBody>
      </p:sp>
      <p:sp>
        <p:nvSpPr>
          <p:cNvPr id="6" name="Oikea aaltosulje 5">
            <a:extLst>
              <a:ext uri="{FF2B5EF4-FFF2-40B4-BE49-F238E27FC236}">
                <a16:creationId xmlns:a16="http://schemas.microsoft.com/office/drawing/2014/main" id="{AFED0EAF-33F2-4F84-93C2-57F184EDFABC}"/>
              </a:ext>
            </a:extLst>
          </p:cNvPr>
          <p:cNvSpPr/>
          <p:nvPr/>
        </p:nvSpPr>
        <p:spPr>
          <a:xfrm>
            <a:off x="6259805" y="1411141"/>
            <a:ext cx="64800" cy="33606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0094FAD3-8B64-4BAE-BA7B-8847D045E85F}"/>
              </a:ext>
            </a:extLst>
          </p:cNvPr>
          <p:cNvSpPr/>
          <p:nvPr/>
        </p:nvSpPr>
        <p:spPr>
          <a:xfrm>
            <a:off x="6451229" y="1405332"/>
            <a:ext cx="13608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b="1" spc="-40">
                <a:solidFill>
                  <a:schemeClr val="tx2"/>
                </a:solidFill>
              </a:rPr>
              <a:t>=6,2 mrd. €</a:t>
            </a:r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2677511047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1FD0014-CD75-481A-A3A6-860DE62B96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2540"/>
          </a:xfrm>
        </p:spPr>
        <p:txBody>
          <a:bodyPr/>
          <a:lstStyle/>
          <a:p>
            <a:r>
              <a:rPr lang="fi-FI"/>
              <a:t>Teollisuuden ostopäällikköindeksejä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59947D8-4933-4C79-B13B-2B0DD9B3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181966-A4FD-459E-9691-D2CACC21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76D70A-5CCE-47AB-A1F9-7E45D8A0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50D66C-AA58-4B32-9253-8DB410D443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Markit</a:t>
            </a:r>
          </a:p>
        </p:txBody>
      </p:sp>
      <p:graphicFrame>
        <p:nvGraphicFramePr>
          <p:cNvPr id="21" name="Sisällön paikkamerkki 20">
            <a:extLst>
              <a:ext uri="{FF2B5EF4-FFF2-40B4-BE49-F238E27FC236}">
                <a16:creationId xmlns:a16="http://schemas.microsoft.com/office/drawing/2014/main" id="{C36236B9-A7A2-4CEC-91F2-B85001D7E06D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352765433"/>
              </p:ext>
            </p:extLst>
          </p:nvPr>
        </p:nvGraphicFramePr>
        <p:xfrm>
          <a:off x="384175" y="1111250"/>
          <a:ext cx="8334375" cy="351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93184" imgH="5572640" progId="Mbnd.mbnd">
                  <p:embed/>
                </p:oleObj>
              </mc:Choice>
              <mc:Fallback>
                <p:oleObj name="Macrobond document" r:id="rId3" imgW="13193184" imgH="5572640" progId="Mbnd.mbnd">
                  <p:embed/>
                  <p:pic>
                    <p:nvPicPr>
                      <p:cNvPr id="21" name="Sisällön paikkamerkki 20">
                        <a:extLst>
                          <a:ext uri="{FF2B5EF4-FFF2-40B4-BE49-F238E27FC236}">
                            <a16:creationId xmlns:a16="http://schemas.microsoft.com/office/drawing/2014/main" id="{C36236B9-A7A2-4CEC-91F2-B85001D7E0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175" y="1111250"/>
                        <a:ext cx="8334375" cy="3519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817644"/>
      </p:ext>
    </p:extLst>
  </p:cSld>
  <p:clrMapOvr>
    <a:masterClrMapping/>
  </p:clrMapOvr>
  <p:transition spd="med"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6060576" cy="415926"/>
          </a:xfrm>
        </p:spPr>
        <p:txBody>
          <a:bodyPr/>
          <a:lstStyle/>
          <a:p>
            <a:r>
              <a:rPr lang="fi-FI"/>
              <a:t>Lähde: Eurostat (kansantalouden tilinpito), Tilastokeskus (yritysten tutkimus- ja kehittämistoiminta), </a:t>
            </a:r>
            <a:r>
              <a:rPr lang="fi-FI" err="1"/>
              <a:t>EK:n</a:t>
            </a:r>
            <a:r>
              <a:rPr lang="fi-FI"/>
              <a:t> investointitiedustelu (kesäkuu 2021 ja tammikuu 2022)</a:t>
            </a:r>
          </a:p>
          <a:p>
            <a:r>
              <a:rPr lang="fi-FI"/>
              <a:t>*) Aineettomiin investointeihin kuuluvat mm. tutkimus- ja kehittämis- sekä tietokoneohjelmistoinvestoinnit.</a:t>
            </a:r>
          </a:p>
          <a:p>
            <a:r>
              <a:rPr lang="fi-FI"/>
              <a:t> </a:t>
            </a:r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847031383"/>
              </p:ext>
            </p:extLst>
          </p:nvPr>
        </p:nvGraphicFramePr>
        <p:xfrm>
          <a:off x="381000" y="1275730"/>
          <a:ext cx="8338264" cy="3369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kstiruutu 1"/>
          <p:cNvSpPr txBox="1"/>
          <p:nvPr/>
        </p:nvSpPr>
        <p:spPr>
          <a:xfrm>
            <a:off x="1146804" y="1358279"/>
            <a:ext cx="2034868" cy="3958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spc="-40">
                <a:solidFill>
                  <a:schemeClr val="tx2"/>
                </a:solidFill>
              </a:rPr>
              <a:t>Investoinnit, miljoonaa euroa, </a:t>
            </a:r>
          </a:p>
          <a:p>
            <a:r>
              <a:rPr lang="fi-FI" sz="1050" spc="-40">
                <a:solidFill>
                  <a:schemeClr val="tx2"/>
                </a:solidFill>
              </a:rPr>
              <a:t>kiintein 2015 hinnoin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E26893-AEFA-4C6F-A7B0-9F7A7D5DA2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i-FI" spc="-50" dirty="0"/>
              <a:t>Teknologiateollisuuden aineettomat investoinnit ja </a:t>
            </a:r>
            <a:endParaRPr lang="fi-FI" spc="-9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pc="-50" dirty="0"/>
              <a:t>aineelliset ja aineettomat investoinnit Suomessa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5600177"/>
      </p:ext>
    </p:extLst>
  </p:cSld>
  <p:clrMapOvr>
    <a:masterClrMapping/>
  </p:clrMapOvr>
  <p:transition spd="med"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6060576" cy="415926"/>
          </a:xfrm>
        </p:spPr>
        <p:txBody>
          <a:bodyPr/>
          <a:lstStyle/>
          <a:p>
            <a:r>
              <a:rPr lang="fi-FI"/>
              <a:t>Lähde: Eurostat (kansantalouden tilinpito), Tilastokeskus (yritysten tutkimus- ja kehittämistoiminta), </a:t>
            </a:r>
            <a:r>
              <a:rPr lang="fi-FI" err="1"/>
              <a:t>EK:n</a:t>
            </a:r>
            <a:r>
              <a:rPr lang="fi-FI"/>
              <a:t> investointitiedustelu (kesäkuu 2021 ja tammikuu 2022)</a:t>
            </a:r>
          </a:p>
          <a:p>
            <a:r>
              <a:rPr lang="fi-FI"/>
              <a:t>*) Aineettomiin investointeihin kuuluvat mm. tutkimus- ja kehittämis- sekä tietokoneohjelmistoinvestoinnit.</a:t>
            </a:r>
          </a:p>
          <a:p>
            <a:r>
              <a:rPr lang="fi-FI"/>
              <a:t> </a:t>
            </a:r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231625000"/>
              </p:ext>
            </p:extLst>
          </p:nvPr>
        </p:nvGraphicFramePr>
        <p:xfrm>
          <a:off x="168965" y="1143978"/>
          <a:ext cx="8338264" cy="3369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kstiruutu 1"/>
          <p:cNvSpPr txBox="1"/>
          <p:nvPr/>
        </p:nvSpPr>
        <p:spPr>
          <a:xfrm>
            <a:off x="923883" y="1254028"/>
            <a:ext cx="2034868" cy="3958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spc="-40">
                <a:solidFill>
                  <a:schemeClr val="tx2"/>
                </a:solidFill>
              </a:rPr>
              <a:t>Investointiaste (investoinnit / </a:t>
            </a:r>
          </a:p>
          <a:p>
            <a:r>
              <a:rPr lang="fi-FI" sz="1050" spc="-40">
                <a:solidFill>
                  <a:schemeClr val="tx2"/>
                </a:solidFill>
              </a:rPr>
              <a:t>arvonlisäys), %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9D306E-5103-461B-BF6D-9A421941BE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spc="-50" dirty="0"/>
              <a:t>Teknologiateollisuuden investointiaste Suomessa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6259646"/>
      </p:ext>
    </p:extLst>
  </p:cSld>
  <p:clrMapOvr>
    <a:masterClrMapping/>
  </p:clrMapOvr>
  <p:transition spd="med"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726" cy="165163"/>
          </a:xfrm>
        </p:spPr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OECD </a:t>
            </a:r>
            <a:r>
              <a:rPr lang="fi-FI" err="1"/>
              <a:t>Economic</a:t>
            </a:r>
            <a:r>
              <a:rPr lang="fi-FI"/>
              <a:t> Outlook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E2BF8D-C809-40E1-89EF-10BB2E95F1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Investoinnit Suomessa suhteessa eräisiin kilpailijamaihin</a:t>
            </a:r>
          </a:p>
          <a:p>
            <a:endParaRPr lang="fi-FI" dirty="0"/>
          </a:p>
        </p:txBody>
      </p:sp>
      <p:graphicFrame>
        <p:nvGraphicFramePr>
          <p:cNvPr id="13" name="Sisällön paikkamerkki 11">
            <a:extLst>
              <a:ext uri="{FF2B5EF4-FFF2-40B4-BE49-F238E27FC236}">
                <a16:creationId xmlns:a16="http://schemas.microsoft.com/office/drawing/2014/main" id="{FC7CD5A2-4269-4B5F-95DD-D9D622B7BE38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284731055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3" name="Sisällön paikkamerkki 11">
                        <a:extLst>
                          <a:ext uri="{FF2B5EF4-FFF2-40B4-BE49-F238E27FC236}">
                            <a16:creationId xmlns:a16="http://schemas.microsoft.com/office/drawing/2014/main" id="{FC7CD5A2-4269-4B5F-95DD-D9D622B7BE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2357121"/>
      </p:ext>
    </p:extLst>
  </p:cSld>
  <p:clrMapOvr>
    <a:masterClrMapping/>
  </p:clrMapOvr>
  <p:transition spd="med"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Tilastokeskus, Kansantalouden tilinpito</a:t>
            </a:r>
          </a:p>
        </p:txBody>
      </p:sp>
      <p:graphicFrame>
        <p:nvGraphicFramePr>
          <p:cNvPr id="9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745811604"/>
              </p:ext>
            </p:extLst>
          </p:nvPr>
        </p:nvGraphicFramePr>
        <p:xfrm>
          <a:off x="381000" y="1081327"/>
          <a:ext cx="8391525" cy="3563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kstiruutu 9"/>
          <p:cNvSpPr txBox="1"/>
          <p:nvPr/>
        </p:nvSpPr>
        <p:spPr>
          <a:xfrm>
            <a:off x="769002" y="1210929"/>
            <a:ext cx="3600400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rgbClr val="29282E"/>
                </a:solidFill>
              </a:rPr>
              <a:t>Miljardia euroa, viitevuoden 2015 hinnoin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17B80D-19D0-4287-B254-693859750A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err="1"/>
              <a:t>Yritysten</a:t>
            </a:r>
            <a:r>
              <a:rPr lang="en-GB" dirty="0"/>
              <a:t> </a:t>
            </a:r>
            <a:r>
              <a:rPr lang="en-GB" dirty="0" err="1"/>
              <a:t>aineelliset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aineettomat</a:t>
            </a:r>
            <a:r>
              <a:rPr lang="en-GB" dirty="0"/>
              <a:t> </a:t>
            </a:r>
            <a:r>
              <a:rPr lang="en-GB" dirty="0" err="1"/>
              <a:t>investoinnit</a:t>
            </a:r>
            <a:r>
              <a:rPr lang="en-GB" dirty="0"/>
              <a:t> </a:t>
            </a:r>
            <a:r>
              <a:rPr lang="en-GB" dirty="0" err="1"/>
              <a:t>Suomessa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4292966"/>
      </p:ext>
    </p:extLst>
  </p:cSld>
  <p:clrMapOvr>
    <a:masterClrMapping/>
  </p:clrMapOvr>
  <p:transition spd="med">
    <p:fad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r>
              <a:rPr lang="fi-FI" spc="-60" dirty="0"/>
              <a:t>Yritysten aineelliset ja aineettomat investoinnit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Tilastokeskus, Kansantalouden tilinpito</a:t>
            </a:r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928704596"/>
              </p:ext>
            </p:extLst>
          </p:nvPr>
        </p:nvGraphicFramePr>
        <p:xfrm>
          <a:off x="381000" y="1146128"/>
          <a:ext cx="8391525" cy="3498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757479" y="1275730"/>
            <a:ext cx="5112568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Miljardia euroa, viitevuoden 2015 hinnoin</a:t>
            </a:r>
          </a:p>
        </p:txBody>
      </p:sp>
    </p:spTree>
    <p:extLst>
      <p:ext uri="{BB962C8B-B14F-4D97-AF65-F5344CB8AC3E}">
        <p14:creationId xmlns:p14="http://schemas.microsoft.com/office/powerpoint/2010/main" val="1615258745"/>
      </p:ext>
    </p:extLst>
  </p:cSld>
  <p:clrMapOvr>
    <a:masterClrMapping/>
  </p:clrMapOvr>
  <p:transition spd="med"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99177"/>
          </a:xfrm>
        </p:spPr>
        <p:txBody>
          <a:bodyPr/>
          <a:lstStyle/>
          <a:p>
            <a:r>
              <a:rPr lang="fi-FI" dirty="0"/>
              <a:t>Yritysten investoinnit Suomessa suhteessa pääoman kulumiseen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Tilastokeskus, Kansantalouden tilinpito</a:t>
            </a:r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829190439"/>
              </p:ext>
            </p:extLst>
          </p:nvPr>
        </p:nvGraphicFramePr>
        <p:xfrm>
          <a:off x="381000" y="1081327"/>
          <a:ext cx="8391525" cy="3563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822514" y="1210929"/>
            <a:ext cx="302433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Miljardia euroa, viitevuoden 2015 hinnoin</a:t>
            </a:r>
          </a:p>
        </p:txBody>
      </p:sp>
    </p:spTree>
    <p:extLst>
      <p:ext uri="{BB962C8B-B14F-4D97-AF65-F5344CB8AC3E}">
        <p14:creationId xmlns:p14="http://schemas.microsoft.com/office/powerpoint/2010/main" val="2872748475"/>
      </p:ext>
    </p:extLst>
  </p:cSld>
  <p:clrMapOvr>
    <a:masterClrMapping/>
  </p:clrMapOvr>
  <p:transition spd="med"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78458" cy="724340"/>
          </a:xfrm>
        </p:spPr>
        <p:txBody>
          <a:bodyPr/>
          <a:lstStyle/>
          <a:p>
            <a:r>
              <a:rPr lang="fi-FI" dirty="0"/>
              <a:t>Pk-yritysten* osuus yritysten investoinneista 2006-2019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400" b="0" dirty="0"/>
              <a:t>%-osuus yritysten aineellisista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400" b="0" dirty="0"/>
              <a:t>nettoinvestoinneista 2019</a:t>
            </a:r>
          </a:p>
          <a:p>
            <a:endParaRPr lang="fi-FI" dirty="0"/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126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B61F-25F5-4BAC-AFD2-7CF6AA8759C3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462630" cy="165163"/>
          </a:xfrm>
        </p:spPr>
        <p:txBody>
          <a:bodyPr/>
          <a:lstStyle/>
          <a:p>
            <a:r>
              <a:rPr lang="fi-FI"/>
              <a:t>*) Alle 250 henkilöä työllistävät yritykset Suomessa</a:t>
            </a:r>
          </a:p>
          <a:p>
            <a:r>
              <a:rPr lang="fi-FI"/>
              <a:t>Lähde: Tilastokeskus (yritysten tilinpäätöstilasto)</a:t>
            </a:r>
          </a:p>
        </p:txBody>
      </p:sp>
      <p:graphicFrame>
        <p:nvGraphicFramePr>
          <p:cNvPr id="11" name="Sisällön paikkamerkki 6"/>
          <p:cNvGraphicFramePr>
            <a:graphicFrameLocks/>
          </p:cNvGraphicFramePr>
          <p:nvPr/>
        </p:nvGraphicFramePr>
        <p:xfrm>
          <a:off x="15737" y="1090873"/>
          <a:ext cx="4750666" cy="3719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Sisällön paikkamerkki 9">
            <a:extLst>
              <a:ext uri="{FF2B5EF4-FFF2-40B4-BE49-F238E27FC236}">
                <a16:creationId xmlns:a16="http://schemas.microsoft.com/office/drawing/2014/main" id="{9E62A896-0AE9-4793-BCAE-0695676C362E}"/>
              </a:ext>
            </a:extLst>
          </p:cNvPr>
          <p:cNvGraphicFramePr>
            <a:graphicFrameLocks noGrp="1"/>
          </p:cNvGraphicFramePr>
          <p:nvPr>
            <p:ph sz="quarter" idx="17"/>
          </p:nvPr>
        </p:nvGraphicFramePr>
        <p:xfrm>
          <a:off x="4118393" y="1347614"/>
          <a:ext cx="4654132" cy="3297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44F1A1DD-75EC-46DA-80F6-EE39405DE4F8}"/>
              </a:ext>
            </a:extLst>
          </p:cNvPr>
          <p:cNvSpPr/>
          <p:nvPr/>
        </p:nvSpPr>
        <p:spPr>
          <a:xfrm>
            <a:off x="4377597" y="1186891"/>
            <a:ext cx="42254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/>
              <a:t>%-osuus yritysten aineellisista nettoinvestoinneista </a:t>
            </a:r>
          </a:p>
        </p:txBody>
      </p:sp>
    </p:spTree>
    <p:extLst>
      <p:ext uri="{BB962C8B-B14F-4D97-AF65-F5344CB8AC3E}">
        <p14:creationId xmlns:p14="http://schemas.microsoft.com/office/powerpoint/2010/main" val="2036084503"/>
      </p:ext>
    </p:extLst>
  </p:cSld>
  <p:clrMapOvr>
    <a:masterClrMapping/>
  </p:clrMapOvr>
  <p:transition spd="med">
    <p:fad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127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endParaRPr lang="fi-FI"/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13658" cy="714795"/>
          </a:xfrm>
        </p:spPr>
        <p:txBody>
          <a:bodyPr/>
          <a:lstStyle/>
          <a:p>
            <a:r>
              <a:rPr lang="fi-FI" spc="-50" dirty="0"/>
              <a:t>Yritysten investointiaste Suomessa verrattuna eräisiin keskeisiin kilpailijamaihin</a:t>
            </a:r>
            <a:endParaRPr lang="fi-FI" dirty="0"/>
          </a:p>
        </p:txBody>
      </p:sp>
      <p:graphicFrame>
        <p:nvGraphicFramePr>
          <p:cNvPr id="12" name="Sisällön paikkamerkki 11">
            <a:extLst>
              <a:ext uri="{FF2B5EF4-FFF2-40B4-BE49-F238E27FC236}">
                <a16:creationId xmlns:a16="http://schemas.microsoft.com/office/drawing/2014/main" id="{73BA24CA-1C45-4A70-B135-FF31C36C423F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30126801"/>
              </p:ext>
            </p:extLst>
          </p:nvPr>
        </p:nvGraphicFramePr>
        <p:xfrm>
          <a:off x="384175" y="1092200"/>
          <a:ext cx="8385175" cy="354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2" name="Sisällön paikkamerkki 11">
                        <a:extLst>
                          <a:ext uri="{FF2B5EF4-FFF2-40B4-BE49-F238E27FC236}">
                            <a16:creationId xmlns:a16="http://schemas.microsoft.com/office/drawing/2014/main" id="{73BA24CA-1C45-4A70-B135-FF31C36C42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4175" y="1092200"/>
                        <a:ext cx="8385175" cy="3541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1298976"/>
      </p:ext>
    </p:extLst>
  </p:cSld>
  <p:clrMapOvr>
    <a:masterClrMapping/>
  </p:clrMapOvr>
  <p:transition spd="med"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graphicFrame>
        <p:nvGraphicFramePr>
          <p:cNvPr id="10" name="Sisällön paikkamerkki 9"/>
          <p:cNvGraphicFramePr>
            <a:graphicFrameLocks noGrp="1"/>
          </p:cNvGraphicFramePr>
          <p:nvPr>
            <p:ph sz="quarter" idx="17"/>
          </p:nvPr>
        </p:nvGraphicFramePr>
        <p:xfrm>
          <a:off x="381000" y="1146129"/>
          <a:ext cx="8391525" cy="3581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318" cy="262905"/>
          </a:xfrm>
        </p:spPr>
        <p:txBody>
          <a:bodyPr/>
          <a:lstStyle/>
          <a:p>
            <a:r>
              <a:rPr lang="fi-FI"/>
              <a:t>Julkinen tuki yritysten T&amp;K toimintaan suhteessa bruttokansantuotteeseen (suorat tuet ja verotuet)</a:t>
            </a:r>
          </a:p>
          <a:p>
            <a:r>
              <a:rPr lang="fi-FI"/>
              <a:t>Lähde: OECD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943144" y="1023307"/>
            <a:ext cx="3240360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/>
              <a:t>Prosenttia suhteessa BKT:hen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BA937E-0A71-411F-91F3-923EEAA520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Yritysten saama TKI -tuki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5318683"/>
      </p:ext>
    </p:extLst>
  </p:cSld>
  <p:clrMapOvr>
    <a:masterClrMapping/>
  </p:clrMapOvr>
  <p:transition spd="med"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1028694" y="2175987"/>
            <a:ext cx="6977283" cy="11652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i-FI" sz="2800" dirty="0"/>
              <a:t>Suomen kustannuskilpailukyky</a:t>
            </a:r>
            <a:endParaRPr lang="fi-FI" sz="2800" b="0" spc="-50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18002803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 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A48CD64-EB3B-4F70-ADD8-674ADAB0D2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USA:n teollisuuden ostopäällikköindeksi</a:t>
            </a:r>
          </a:p>
        </p:txBody>
      </p:sp>
      <p:graphicFrame>
        <p:nvGraphicFramePr>
          <p:cNvPr id="13" name="Sisällön paikkamerkki 12">
            <a:extLst>
              <a:ext uri="{FF2B5EF4-FFF2-40B4-BE49-F238E27FC236}">
                <a16:creationId xmlns:a16="http://schemas.microsoft.com/office/drawing/2014/main" id="{6CABD3F6-86A6-43B1-98D6-6B4EF0055737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969397801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3" name="Sisällön paikkamerkki 12">
                        <a:extLst>
                          <a:ext uri="{FF2B5EF4-FFF2-40B4-BE49-F238E27FC236}">
                            <a16:creationId xmlns:a16="http://schemas.microsoft.com/office/drawing/2014/main" id="{6CABD3F6-86A6-43B1-98D6-6B4EF00557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0105041"/>
      </p:ext>
    </p:extLst>
  </p:cSld>
  <p:clrMapOvr>
    <a:masterClrMapping/>
  </p:clrMapOvr>
  <p:transition spd="med"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5"/>
            <a:ext cx="6190179" cy="415926"/>
          </a:xfrm>
        </p:spPr>
        <p:txBody>
          <a:bodyPr/>
          <a:lstStyle/>
          <a:p>
            <a:r>
              <a:rPr lang="fi-FI"/>
              <a:t>*) </a:t>
            </a:r>
            <a:r>
              <a:rPr lang="fi-FI" b="1"/>
              <a:t>EKP:n harmonisoidussa hinta- ja kustannuskilpailukykymittarissa </a:t>
            </a:r>
            <a:r>
              <a:rPr lang="fi-FI"/>
              <a:t>kunkin maan keskimääräinen toteutunut valuuttakurssi lasketaan 38 tärkeimmän vientimaan valuuttakurssipainoilla sekä koko talouden yksikkötyökustannusten kehityksellä.</a:t>
            </a:r>
          </a:p>
          <a:p>
            <a:r>
              <a:rPr lang="fi-FI"/>
              <a:t>Viimeisin tieto tammi-maaliskuu 2022. Lähde: Euroopan keskuspankki </a:t>
            </a:r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49"/>
            <a:ext cx="8136425" cy="1306396"/>
          </a:xfrm>
        </p:spPr>
        <p:txBody>
          <a:bodyPr/>
          <a:lstStyle/>
          <a:p>
            <a:r>
              <a:rPr lang="fi-FI" spc="-50"/>
              <a:t>Suomen kustannuskilpailukyvyssä verrattuna euromaiden keskiarvoon on edelleen parantamisen varaa    </a:t>
            </a:r>
            <a:endParaRPr lang="fi-FI" spc="-9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/>
              <a:t>Yksikkötyökustannukset = työvoimakustannukset / tuottavuus, ml. kunkin maan toteutuneet valuuttakurssit</a:t>
            </a:r>
            <a:endParaRPr lang="fi-FI"/>
          </a:p>
        </p:txBody>
      </p:sp>
      <p:graphicFrame>
        <p:nvGraphicFramePr>
          <p:cNvPr id="9" name="Object 3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222828054"/>
              </p:ext>
            </p:extLst>
          </p:nvPr>
        </p:nvGraphicFramePr>
        <p:xfrm>
          <a:off x="413699" y="1398964"/>
          <a:ext cx="8370365" cy="3182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6948232" y="2916456"/>
            <a:ext cx="0" cy="10159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3353" tIns="41676" rIns="83353" bIns="4167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1411">
              <a:solidFill>
                <a:srgbClr val="002664"/>
              </a:solidFill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6948228" y="1650136"/>
            <a:ext cx="0" cy="11615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3353" tIns="41676" rIns="83353" bIns="4167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1411">
              <a:solidFill>
                <a:srgbClr val="002664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904836" y="1917856"/>
            <a:ext cx="921546" cy="69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353" tIns="41676" rIns="83353" bIns="41676">
            <a:spAutoFit/>
          </a:bodyPr>
          <a:lstStyle>
            <a:lvl1pPr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err="1">
                <a:solidFill>
                  <a:schemeClr val="tx2"/>
                </a:solidFill>
                <a:latin typeface="+mj-lt"/>
              </a:rPr>
              <a:t>Suomen</a:t>
            </a:r>
            <a:r>
              <a:rPr lang="en-US" sz="800">
                <a:solidFill>
                  <a:schemeClr val="tx2"/>
                </a:solidFill>
                <a:latin typeface="+mj-lt"/>
              </a:rPr>
              <a:t> </a:t>
            </a:r>
            <a:r>
              <a:rPr lang="en-US" sz="800" err="1">
                <a:solidFill>
                  <a:schemeClr val="tx2"/>
                </a:solidFill>
                <a:latin typeface="+mj-lt"/>
              </a:rPr>
              <a:t>hinta</a:t>
            </a:r>
            <a:r>
              <a:rPr lang="en-US" sz="800">
                <a:solidFill>
                  <a:schemeClr val="tx2"/>
                </a:solidFill>
                <a:latin typeface="+mj-lt"/>
              </a:rPr>
              <a:t>-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tx2"/>
                </a:solidFill>
                <a:latin typeface="+mj-lt"/>
              </a:rPr>
              <a:t>ja </a:t>
            </a:r>
            <a:r>
              <a:rPr lang="en-US" sz="800" err="1">
                <a:solidFill>
                  <a:schemeClr val="tx2"/>
                </a:solidFill>
                <a:latin typeface="+mj-lt"/>
              </a:rPr>
              <a:t>kustannus</a:t>
            </a:r>
            <a:r>
              <a:rPr lang="en-US" sz="800">
                <a:solidFill>
                  <a:schemeClr val="tx2"/>
                </a:solidFill>
                <a:latin typeface="+mj-lt"/>
              </a:rPr>
              <a:t>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err="1">
                <a:solidFill>
                  <a:schemeClr val="tx2"/>
                </a:solidFill>
                <a:latin typeface="+mj-lt"/>
              </a:rPr>
              <a:t>kilpailukyky</a:t>
            </a:r>
            <a:endParaRPr lang="en-US" sz="800">
              <a:solidFill>
                <a:schemeClr val="tx2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err="1">
                <a:solidFill>
                  <a:schemeClr val="tx2"/>
                </a:solidFill>
                <a:latin typeface="+mj-lt"/>
              </a:rPr>
              <a:t>heikkenee</a:t>
            </a:r>
            <a:endParaRPr lang="fi-FI" sz="8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904836" y="3074595"/>
            <a:ext cx="891900" cy="69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353" tIns="41676" rIns="83353" bIns="41676">
            <a:spAutoFit/>
          </a:bodyPr>
          <a:lstStyle>
            <a:lvl1pPr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err="1">
                <a:solidFill>
                  <a:schemeClr val="tx2"/>
                </a:solidFill>
                <a:latin typeface="+mj-lt"/>
              </a:rPr>
              <a:t>Suomen</a:t>
            </a:r>
            <a:r>
              <a:rPr lang="en-US" sz="800">
                <a:solidFill>
                  <a:schemeClr val="tx2"/>
                </a:solidFill>
                <a:latin typeface="+mj-lt"/>
              </a:rPr>
              <a:t> </a:t>
            </a:r>
            <a:r>
              <a:rPr lang="en-US" sz="800" err="1">
                <a:solidFill>
                  <a:schemeClr val="tx2"/>
                </a:solidFill>
                <a:latin typeface="+mj-lt"/>
              </a:rPr>
              <a:t>hinta</a:t>
            </a:r>
            <a:r>
              <a:rPr lang="en-US" sz="800">
                <a:solidFill>
                  <a:schemeClr val="tx2"/>
                </a:solidFill>
                <a:latin typeface="+mj-lt"/>
              </a:rPr>
              <a:t>-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tx2"/>
                </a:solidFill>
                <a:latin typeface="+mj-lt"/>
              </a:rPr>
              <a:t>ja </a:t>
            </a:r>
            <a:r>
              <a:rPr lang="en-US" sz="800" err="1">
                <a:solidFill>
                  <a:schemeClr val="tx2"/>
                </a:solidFill>
                <a:latin typeface="+mj-lt"/>
              </a:rPr>
              <a:t>kustannus</a:t>
            </a:r>
            <a:r>
              <a:rPr lang="en-US" sz="800">
                <a:solidFill>
                  <a:schemeClr val="tx2"/>
                </a:solidFill>
                <a:latin typeface="+mj-lt"/>
              </a:rPr>
              <a:t>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err="1">
                <a:solidFill>
                  <a:schemeClr val="tx2"/>
                </a:solidFill>
                <a:latin typeface="+mj-lt"/>
              </a:rPr>
              <a:t>kilpailukyky</a:t>
            </a:r>
            <a:endParaRPr lang="en-US" sz="800">
              <a:solidFill>
                <a:schemeClr val="tx2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err="1">
                <a:solidFill>
                  <a:schemeClr val="tx2"/>
                </a:solidFill>
                <a:latin typeface="+mj-lt"/>
              </a:rPr>
              <a:t>paranee</a:t>
            </a:r>
            <a:endParaRPr lang="fi-FI" sz="80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17" name="Taulukk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358601"/>
              </p:ext>
            </p:extLst>
          </p:nvPr>
        </p:nvGraphicFramePr>
        <p:xfrm>
          <a:off x="740381" y="4430729"/>
          <a:ext cx="6194842" cy="3086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7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6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2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21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21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32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72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769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146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94403">
                  <a:extLst>
                    <a:ext uri="{9D8B030D-6E8A-4147-A177-3AD203B41FA5}">
                      <a16:colId xmlns:a16="http://schemas.microsoft.com/office/drawing/2014/main" val="3041099254"/>
                    </a:ext>
                  </a:extLst>
                </a:gridCol>
                <a:gridCol w="324005">
                  <a:extLst>
                    <a:ext uri="{9D8B030D-6E8A-4147-A177-3AD203B41FA5}">
                      <a16:colId xmlns:a16="http://schemas.microsoft.com/office/drawing/2014/main" val="1584240291"/>
                    </a:ext>
                  </a:extLst>
                </a:gridCol>
                <a:gridCol w="259204">
                  <a:extLst>
                    <a:ext uri="{9D8B030D-6E8A-4147-A177-3AD203B41FA5}">
                      <a16:colId xmlns:a16="http://schemas.microsoft.com/office/drawing/2014/main" val="1763406337"/>
                    </a:ext>
                  </a:extLst>
                </a:gridCol>
                <a:gridCol w="259204">
                  <a:extLst>
                    <a:ext uri="{9D8B030D-6E8A-4147-A177-3AD203B41FA5}">
                      <a16:colId xmlns:a16="http://schemas.microsoft.com/office/drawing/2014/main" val="605314675"/>
                    </a:ext>
                  </a:extLst>
                </a:gridCol>
                <a:gridCol w="269010">
                  <a:extLst>
                    <a:ext uri="{9D8B030D-6E8A-4147-A177-3AD203B41FA5}">
                      <a16:colId xmlns:a16="http://schemas.microsoft.com/office/drawing/2014/main" val="466127052"/>
                    </a:ext>
                  </a:extLst>
                </a:gridCol>
                <a:gridCol w="314199">
                  <a:extLst>
                    <a:ext uri="{9D8B030D-6E8A-4147-A177-3AD203B41FA5}">
                      <a16:colId xmlns:a16="http://schemas.microsoft.com/office/drawing/2014/main" val="770774413"/>
                    </a:ext>
                  </a:extLst>
                </a:gridCol>
                <a:gridCol w="200113">
                  <a:extLst>
                    <a:ext uri="{9D8B030D-6E8A-4147-A177-3AD203B41FA5}">
                      <a16:colId xmlns:a16="http://schemas.microsoft.com/office/drawing/2014/main" val="1240415228"/>
                    </a:ext>
                  </a:extLst>
                </a:gridCol>
                <a:gridCol w="318295">
                  <a:extLst>
                    <a:ext uri="{9D8B030D-6E8A-4147-A177-3AD203B41FA5}">
                      <a16:colId xmlns:a16="http://schemas.microsoft.com/office/drawing/2014/main" val="2656159981"/>
                    </a:ext>
                  </a:extLst>
                </a:gridCol>
                <a:gridCol w="274185">
                  <a:extLst>
                    <a:ext uri="{9D8B030D-6E8A-4147-A177-3AD203B41FA5}">
                      <a16:colId xmlns:a16="http://schemas.microsoft.com/office/drawing/2014/main" val="89817860"/>
                    </a:ext>
                  </a:extLst>
                </a:gridCol>
                <a:gridCol w="244223">
                  <a:extLst>
                    <a:ext uri="{9D8B030D-6E8A-4147-A177-3AD203B41FA5}">
                      <a16:colId xmlns:a16="http://schemas.microsoft.com/office/drawing/2014/main" val="884081650"/>
                    </a:ext>
                  </a:extLst>
                </a:gridCol>
                <a:gridCol w="289591">
                  <a:extLst>
                    <a:ext uri="{9D8B030D-6E8A-4147-A177-3AD203B41FA5}">
                      <a16:colId xmlns:a16="http://schemas.microsoft.com/office/drawing/2014/main" val="1035457921"/>
                    </a:ext>
                  </a:extLst>
                </a:gridCol>
              </a:tblGrid>
              <a:tr h="308602"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00 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01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02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03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04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05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06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07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08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09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10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13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14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15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16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17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18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19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20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21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22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553447"/>
      </p:ext>
    </p:extLst>
  </p:cSld>
  <p:clrMapOvr>
    <a:masterClrMapping/>
  </p:clrMapOvr>
  <p:transition spd="med">
    <p:fad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100960" y="4727575"/>
            <a:ext cx="6423902" cy="415926"/>
          </a:xfrm>
        </p:spPr>
        <p:txBody>
          <a:bodyPr/>
          <a:lstStyle/>
          <a:p>
            <a:r>
              <a:rPr lang="fi-FI" dirty="0"/>
              <a:t>*) </a:t>
            </a:r>
            <a:r>
              <a:rPr lang="fi-FI" b="1" dirty="0"/>
              <a:t>EKP:n harmonisoidussa hinta- ja kustannuskilpailukykymittarissa </a:t>
            </a:r>
            <a:r>
              <a:rPr lang="fi-FI" dirty="0"/>
              <a:t>kunkin maan keskimääräinen toteutunut valuuttakurssi lasketaan 38 tärkeimmän vientimaan valuuttakurssipainoilla sekä koko talouden yksikkötyökustannusten kehityksellä. Viimeisin tieto tammi-maaliskuu 2022, tavaraviennin huhti-kesäkuu 2022. Lähde: Euroopan keskuspankki, Tulli </a:t>
            </a:r>
          </a:p>
          <a:p>
            <a:endParaRPr lang="fi-FI" dirty="0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49"/>
            <a:ext cx="8136425" cy="1188037"/>
          </a:xfrm>
        </p:spPr>
        <p:txBody>
          <a:bodyPr/>
          <a:lstStyle/>
          <a:p>
            <a:r>
              <a:rPr lang="fi-FI" spc="-50"/>
              <a:t>Suomen kustannuskilpailukyvyn ja tavaraviennin välinen yhteys    </a:t>
            </a:r>
            <a:endParaRPr lang="fi-FI" spc="-9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/>
              <a:t>Suomen kansantalouden yksikkötyökustannukset suhteessa euromaiden keskiarvoon = työvoimakustannukset / tuottavuus, ml. kunkin maan toteutuneet valuuttakurssit</a:t>
            </a:r>
            <a:endParaRPr lang="fi-FI"/>
          </a:p>
        </p:txBody>
      </p:sp>
      <p:graphicFrame>
        <p:nvGraphicFramePr>
          <p:cNvPr id="9" name="Object 3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876999835"/>
              </p:ext>
            </p:extLst>
          </p:nvPr>
        </p:nvGraphicFramePr>
        <p:xfrm>
          <a:off x="413699" y="1491630"/>
          <a:ext cx="8334765" cy="3089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Taulukk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546014"/>
              </p:ext>
            </p:extLst>
          </p:nvPr>
        </p:nvGraphicFramePr>
        <p:xfrm>
          <a:off x="740386" y="4477283"/>
          <a:ext cx="6423902" cy="22868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26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26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31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1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43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42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012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0556">
                  <a:extLst>
                    <a:ext uri="{9D8B030D-6E8A-4147-A177-3AD203B41FA5}">
                      <a16:colId xmlns:a16="http://schemas.microsoft.com/office/drawing/2014/main" val="3041099254"/>
                    </a:ext>
                  </a:extLst>
                </a:gridCol>
                <a:gridCol w="379692">
                  <a:extLst>
                    <a:ext uri="{9D8B030D-6E8A-4147-A177-3AD203B41FA5}">
                      <a16:colId xmlns:a16="http://schemas.microsoft.com/office/drawing/2014/main" val="1584240291"/>
                    </a:ext>
                  </a:extLst>
                </a:gridCol>
                <a:gridCol w="318237">
                  <a:extLst>
                    <a:ext uri="{9D8B030D-6E8A-4147-A177-3AD203B41FA5}">
                      <a16:colId xmlns:a16="http://schemas.microsoft.com/office/drawing/2014/main" val="1763406337"/>
                    </a:ext>
                  </a:extLst>
                </a:gridCol>
                <a:gridCol w="355707">
                  <a:extLst>
                    <a:ext uri="{9D8B030D-6E8A-4147-A177-3AD203B41FA5}">
                      <a16:colId xmlns:a16="http://schemas.microsoft.com/office/drawing/2014/main" val="605314675"/>
                    </a:ext>
                  </a:extLst>
                </a:gridCol>
                <a:gridCol w="355707">
                  <a:extLst>
                    <a:ext uri="{9D8B030D-6E8A-4147-A177-3AD203B41FA5}">
                      <a16:colId xmlns:a16="http://schemas.microsoft.com/office/drawing/2014/main" val="466127052"/>
                    </a:ext>
                  </a:extLst>
                </a:gridCol>
                <a:gridCol w="355707">
                  <a:extLst>
                    <a:ext uri="{9D8B030D-6E8A-4147-A177-3AD203B41FA5}">
                      <a16:colId xmlns:a16="http://schemas.microsoft.com/office/drawing/2014/main" val="770774413"/>
                    </a:ext>
                  </a:extLst>
                </a:gridCol>
                <a:gridCol w="360611">
                  <a:extLst>
                    <a:ext uri="{9D8B030D-6E8A-4147-A177-3AD203B41FA5}">
                      <a16:colId xmlns:a16="http://schemas.microsoft.com/office/drawing/2014/main" val="1240415228"/>
                    </a:ext>
                  </a:extLst>
                </a:gridCol>
                <a:gridCol w="321141">
                  <a:extLst>
                    <a:ext uri="{9D8B030D-6E8A-4147-A177-3AD203B41FA5}">
                      <a16:colId xmlns:a16="http://schemas.microsoft.com/office/drawing/2014/main" val="2656159981"/>
                    </a:ext>
                  </a:extLst>
                </a:gridCol>
                <a:gridCol w="462068">
                  <a:extLst>
                    <a:ext uri="{9D8B030D-6E8A-4147-A177-3AD203B41FA5}">
                      <a16:colId xmlns:a16="http://schemas.microsoft.com/office/drawing/2014/main" val="89817860"/>
                    </a:ext>
                  </a:extLst>
                </a:gridCol>
                <a:gridCol w="308672">
                  <a:extLst>
                    <a:ext uri="{9D8B030D-6E8A-4147-A177-3AD203B41FA5}">
                      <a16:colId xmlns:a16="http://schemas.microsoft.com/office/drawing/2014/main" val="2815195890"/>
                    </a:ext>
                  </a:extLst>
                </a:gridCol>
                <a:gridCol w="308672">
                  <a:extLst>
                    <a:ext uri="{9D8B030D-6E8A-4147-A177-3AD203B41FA5}">
                      <a16:colId xmlns:a16="http://schemas.microsoft.com/office/drawing/2014/main" val="2095083170"/>
                    </a:ext>
                  </a:extLst>
                </a:gridCol>
              </a:tblGrid>
              <a:tr h="228681"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05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06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07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08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09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10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11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12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13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14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15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16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17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18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19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 20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21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22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uorakulmio 5">
            <a:extLst>
              <a:ext uri="{FF2B5EF4-FFF2-40B4-BE49-F238E27FC236}">
                <a16:creationId xmlns:a16="http://schemas.microsoft.com/office/drawing/2014/main" id="{FF20B543-2B5D-4899-BE1B-D6CDE37866B9}"/>
              </a:ext>
            </a:extLst>
          </p:cNvPr>
          <p:cNvSpPr/>
          <p:nvPr/>
        </p:nvSpPr>
        <p:spPr>
          <a:xfrm>
            <a:off x="737947" y="1601576"/>
            <a:ext cx="13019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900"/>
              <a:t>Indeksi, 2005=100</a:t>
            </a: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A805B929-97B9-49A6-843C-757C14CDA8A2}"/>
              </a:ext>
            </a:extLst>
          </p:cNvPr>
          <p:cNvSpPr/>
          <p:nvPr/>
        </p:nvSpPr>
        <p:spPr>
          <a:xfrm>
            <a:off x="5849501" y="1623963"/>
            <a:ext cx="13019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900"/>
              <a:t>Indeksi, 2005=100</a:t>
            </a:r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DA2D81D1-3EE7-4704-B66B-738E32EFD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1987" y="3086831"/>
            <a:ext cx="562889" cy="66238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353" tIns="41676" rIns="83353" bIns="4167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1411">
              <a:solidFill>
                <a:srgbClr val="002664"/>
              </a:solidFill>
            </a:endParaRPr>
          </a:p>
        </p:txBody>
      </p:sp>
      <p:sp>
        <p:nvSpPr>
          <p:cNvPr id="25" name="Line 9">
            <a:extLst>
              <a:ext uri="{FF2B5EF4-FFF2-40B4-BE49-F238E27FC236}">
                <a16:creationId xmlns:a16="http://schemas.microsoft.com/office/drawing/2014/main" id="{12898069-D870-4424-A90D-0E0D82251E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1605" y="1853852"/>
            <a:ext cx="702277" cy="1136107"/>
          </a:xfrm>
          <a:prstGeom prst="line">
            <a:avLst/>
          </a:prstGeom>
          <a:noFill/>
          <a:ln w="1905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353" tIns="41676" rIns="83353" bIns="4167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1411">
              <a:solidFill>
                <a:srgbClr val="002664"/>
              </a:solidFill>
            </a:endParaRP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01A732DC-DFA6-485D-B6D0-D028066B2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353" y="1922314"/>
            <a:ext cx="702313" cy="63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353" tIns="41676" rIns="83353" bIns="41676">
            <a:spAutoFit/>
          </a:bodyPr>
          <a:lstStyle>
            <a:lvl1pPr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Suomen</a:t>
            </a:r>
            <a:r>
              <a:rPr lang="en-US" sz="90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90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tavara-vienti</a:t>
            </a:r>
            <a:r>
              <a:rPr lang="en-US" sz="90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kasvaa</a:t>
            </a:r>
            <a:endParaRPr lang="en-US" sz="90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D87406B6-8C4F-4D70-9636-6AAEB8BDD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754" y="2670877"/>
            <a:ext cx="891900" cy="63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353" tIns="41676" rIns="83353" bIns="41676">
            <a:spAutoFit/>
          </a:bodyPr>
          <a:lstStyle>
            <a:lvl1pPr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err="1">
                <a:solidFill>
                  <a:schemeClr val="tx2"/>
                </a:solidFill>
                <a:latin typeface="+mj-lt"/>
              </a:rPr>
              <a:t>Suomen</a:t>
            </a:r>
            <a:r>
              <a:rPr lang="en-US" sz="900">
                <a:solidFill>
                  <a:schemeClr val="tx2"/>
                </a:solidFill>
                <a:latin typeface="+mj-lt"/>
              </a:rPr>
              <a:t> </a:t>
            </a:r>
            <a:r>
              <a:rPr lang="en-US" sz="900" err="1">
                <a:solidFill>
                  <a:schemeClr val="tx2"/>
                </a:solidFill>
                <a:latin typeface="+mj-lt"/>
              </a:rPr>
              <a:t>kustannus</a:t>
            </a:r>
            <a:r>
              <a:rPr lang="en-US" sz="900">
                <a:solidFill>
                  <a:schemeClr val="tx2"/>
                </a:solidFill>
                <a:latin typeface="+mj-lt"/>
              </a:rPr>
              <a:t>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err="1">
                <a:solidFill>
                  <a:schemeClr val="tx2"/>
                </a:solidFill>
                <a:latin typeface="+mj-lt"/>
              </a:rPr>
              <a:t>kilpailukyky</a:t>
            </a:r>
            <a:endParaRPr lang="en-US" sz="900">
              <a:solidFill>
                <a:schemeClr val="tx2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err="1">
                <a:solidFill>
                  <a:schemeClr val="tx2"/>
                </a:solidFill>
                <a:latin typeface="+mj-lt"/>
              </a:rPr>
              <a:t>paranee</a:t>
            </a:r>
            <a:endParaRPr lang="fi-FI" sz="9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1231110"/>
      </p:ext>
    </p:extLst>
  </p:cSld>
  <p:clrMapOvr>
    <a:masterClrMapping/>
  </p:clrMapOvr>
  <p:transition spd="med"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r>
              <a:rPr lang="fi-FI"/>
              <a:t> / Kansantalouden tilinpito</a:t>
            </a:r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13658" cy="734376"/>
          </a:xfrm>
        </p:spPr>
        <p:txBody>
          <a:bodyPr/>
          <a:lstStyle/>
          <a:p>
            <a:r>
              <a:rPr lang="fi-FI" spc="-50"/>
              <a:t>Teollisuuden työpaikat Suomessa ovat taas kasvussa, mutta kato 2000-luvulla on ollut huima </a:t>
            </a:r>
            <a:endParaRPr lang="fi-FI" spc="-9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/>
              <a:t>Teollisuus tuo kuitenkin 80 % Suomen vientituloista </a:t>
            </a:r>
            <a:endParaRPr lang="fi-FI"/>
          </a:p>
        </p:txBody>
      </p:sp>
      <p:graphicFrame>
        <p:nvGraphicFramePr>
          <p:cNvPr id="11" name="Sisällön paikkamerkki 10">
            <a:extLst>
              <a:ext uri="{FF2B5EF4-FFF2-40B4-BE49-F238E27FC236}">
                <a16:creationId xmlns:a16="http://schemas.microsoft.com/office/drawing/2014/main" id="{C04E37D6-2F7C-41E9-9FFC-6C8D8EC4E399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173314717"/>
              </p:ext>
            </p:extLst>
          </p:nvPr>
        </p:nvGraphicFramePr>
        <p:xfrm>
          <a:off x="596900" y="1279525"/>
          <a:ext cx="7959725" cy="336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1" name="Sisällön paikkamerkki 10">
                        <a:extLst>
                          <a:ext uri="{FF2B5EF4-FFF2-40B4-BE49-F238E27FC236}">
                            <a16:creationId xmlns:a16="http://schemas.microsoft.com/office/drawing/2014/main" id="{C04E37D6-2F7C-41E9-9FFC-6C8D8EC4E3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6900" y="1279525"/>
                        <a:ext cx="7959725" cy="336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0500817"/>
      </p:ext>
    </p:extLst>
  </p:cSld>
  <p:clrMapOvr>
    <a:masterClrMapping/>
  </p:clrMapOvr>
  <p:transition spd="med"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133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857343" cy="306614"/>
          </a:xfrm>
        </p:spPr>
        <p:txBody>
          <a:bodyPr/>
          <a:lstStyle/>
          <a:p>
            <a:r>
              <a:rPr lang="fi-FI"/>
              <a:t>Viimeisin tieto tammi-maaliskuu 2022.</a:t>
            </a:r>
          </a:p>
          <a:p>
            <a:r>
              <a:rPr lang="fi-FI"/>
              <a:t>Lähde: </a:t>
            </a:r>
            <a:r>
              <a:rPr lang="fi-FI" err="1"/>
              <a:t>Eurostat</a:t>
            </a:r>
            <a:r>
              <a:rPr lang="fi-FI"/>
              <a:t>: </a:t>
            </a:r>
            <a:r>
              <a:rPr lang="fi-FI" err="1"/>
              <a:t>Quarterly</a:t>
            </a:r>
            <a:r>
              <a:rPr lang="fi-FI"/>
              <a:t> National </a:t>
            </a:r>
            <a:r>
              <a:rPr lang="fi-FI" err="1"/>
              <a:t>Accounts</a:t>
            </a:r>
            <a:r>
              <a:rPr lang="fi-FI"/>
              <a:t> </a:t>
            </a:r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50"/>
            <a:ext cx="8143259" cy="648000"/>
          </a:xfrm>
        </p:spPr>
        <p:txBody>
          <a:bodyPr/>
          <a:lstStyle/>
          <a:p>
            <a:r>
              <a:rPr lang="fi-FI" spc="-50"/>
              <a:t>Teollisuuden työpaikat ovat vähentyneet 2000-luvulla eniten pohjoismaissa </a:t>
            </a:r>
            <a:endParaRPr lang="fi-FI"/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328316153"/>
              </p:ext>
            </p:extLst>
          </p:nvPr>
        </p:nvGraphicFramePr>
        <p:xfrm>
          <a:off x="381000" y="1146128"/>
          <a:ext cx="8391525" cy="3498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uorakulmio 1"/>
          <p:cNvSpPr/>
          <p:nvPr/>
        </p:nvSpPr>
        <p:spPr>
          <a:xfrm>
            <a:off x="772974" y="1275730"/>
            <a:ext cx="34903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>
                <a:solidFill>
                  <a:schemeClr val="tx2"/>
                </a:solidFill>
              </a:rPr>
              <a:t>Teollisuuden työpaikat, indeksi 2000=100</a:t>
            </a:r>
          </a:p>
        </p:txBody>
      </p:sp>
    </p:spTree>
    <p:extLst>
      <p:ext uri="{BB962C8B-B14F-4D97-AF65-F5344CB8AC3E}">
        <p14:creationId xmlns:p14="http://schemas.microsoft.com/office/powerpoint/2010/main" val="3842464618"/>
      </p:ext>
    </p:extLst>
  </p:cSld>
  <p:clrMapOvr>
    <a:masterClrMapping/>
  </p:clrMapOvr>
  <p:transition spd="med">
    <p:fad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3B10470-3D76-41EC-AB92-0163ABDC3C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367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Työllisyyden kehitys eri maissa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0A3EEE6-0D48-4463-A4E5-EEAC58A2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134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0316320-9060-425D-A2B0-955D857DF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F3E2112-4538-41C6-BCC2-8571ACF35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79343D55-B055-44A1-BA32-BDA9BDE525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err="1"/>
              <a:t>Source</a:t>
            </a:r>
            <a:r>
              <a:rPr lang="fi-FI"/>
              <a:t>: </a:t>
            </a:r>
            <a:r>
              <a:rPr lang="fi-FI" err="1"/>
              <a:t>Macrobond</a:t>
            </a:r>
            <a:r>
              <a:rPr lang="fi-FI"/>
              <a:t>, Eurostat (kansantalouden tilinpito)</a:t>
            </a:r>
          </a:p>
        </p:txBody>
      </p:sp>
      <p:graphicFrame>
        <p:nvGraphicFramePr>
          <p:cNvPr id="11" name="Sisällön paikkamerkki 10">
            <a:extLst>
              <a:ext uri="{FF2B5EF4-FFF2-40B4-BE49-F238E27FC236}">
                <a16:creationId xmlns:a16="http://schemas.microsoft.com/office/drawing/2014/main" id="{58D7F9D9-1763-4C7A-8DA5-33802DE0210C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442624625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1" name="Sisällön paikkamerkki 10">
                        <a:extLst>
                          <a:ext uri="{FF2B5EF4-FFF2-40B4-BE49-F238E27FC236}">
                            <a16:creationId xmlns:a16="http://schemas.microsoft.com/office/drawing/2014/main" id="{58D7F9D9-1763-4C7A-8DA5-33802DE021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2780075"/>
      </p:ext>
    </p:extLst>
  </p:cSld>
  <p:clrMapOvr>
    <a:masterClrMapping/>
  </p:clrMapOvr>
  <p:transition spd="med"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8013657" cy="736781"/>
          </a:xfrm>
        </p:spPr>
        <p:txBody>
          <a:bodyPr/>
          <a:lstStyle/>
          <a:p>
            <a:r>
              <a:rPr lang="fi-FI" dirty="0"/>
              <a:t>Työttömien työnhakijoiden määrä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TEM</a:t>
            </a:r>
          </a:p>
          <a:p>
            <a:endParaRPr lang="fi-FI"/>
          </a:p>
        </p:txBody>
      </p:sp>
      <p:graphicFrame>
        <p:nvGraphicFramePr>
          <p:cNvPr id="11" name="Sisällön paikkamerkki 10">
            <a:extLst>
              <a:ext uri="{FF2B5EF4-FFF2-40B4-BE49-F238E27FC236}">
                <a16:creationId xmlns:a16="http://schemas.microsoft.com/office/drawing/2014/main" id="{01AD6E30-E4D9-4D28-8CED-E56AE5FFF9E2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138167060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1" name="Sisällön paikkamerkki 10">
                        <a:extLst>
                          <a:ext uri="{FF2B5EF4-FFF2-40B4-BE49-F238E27FC236}">
                            <a16:creationId xmlns:a16="http://schemas.microsoft.com/office/drawing/2014/main" id="{01AD6E30-E4D9-4D28-8CED-E56AE5FFF9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6530342"/>
      </p:ext>
    </p:extLst>
  </p:cSld>
  <p:clrMapOvr>
    <a:masterClrMapping/>
  </p:clrMapOvr>
  <p:transition spd="med">
    <p:fad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Teollisuuden työn hinta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1111510" y="4855332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854859"/>
            <a:ext cx="2971717" cy="165163"/>
          </a:xfrm>
        </p:spPr>
        <p:txBody>
          <a:bodyPr/>
          <a:lstStyle/>
          <a:p>
            <a:r>
              <a:rPr lang="en-US" err="1"/>
              <a:t>Lähde</a:t>
            </a:r>
            <a:r>
              <a:rPr lang="en-US"/>
              <a:t>: Eurostat</a:t>
            </a:r>
          </a:p>
        </p:txBody>
      </p:sp>
      <p:graphicFrame>
        <p:nvGraphicFramePr>
          <p:cNvPr id="14" name="Kaavio 13"/>
          <p:cNvGraphicFramePr/>
          <p:nvPr/>
        </p:nvGraphicFramePr>
        <p:xfrm>
          <a:off x="395536" y="896630"/>
          <a:ext cx="8352928" cy="3907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kstiruutu 14"/>
          <p:cNvSpPr txBox="1"/>
          <p:nvPr/>
        </p:nvSpPr>
        <p:spPr>
          <a:xfrm>
            <a:off x="4993633" y="1559281"/>
            <a:ext cx="3721956" cy="55745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/>
              <a:t>Huom! Valuuttakursseilla voi olla merkittävä vaikutus euroiksi muutettuihin työvoimakustannuksiin (esim. Ruotsi, Norja) 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354462" y="617717"/>
            <a:ext cx="6953842" cy="27891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pc="-40"/>
              <a:t>Teollisuuden työn hinta eri Euroopan maissa 2019, euroa per tunti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36EB08D2-212F-4C4B-BF1C-0E8AA0295A53}"/>
              </a:ext>
            </a:extLst>
          </p:cNvPr>
          <p:cNvSpPr/>
          <p:nvPr/>
        </p:nvSpPr>
        <p:spPr bwMode="auto">
          <a:xfrm>
            <a:off x="538982" y="3393280"/>
            <a:ext cx="6304732" cy="1456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1771161"/>
      </p:ext>
    </p:extLst>
  </p:cSld>
  <p:clrMapOvr>
    <a:masterClrMapping/>
  </p:clrMapOvr>
  <p:transition spd="med">
    <p:fad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137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468537" cy="165163"/>
          </a:xfrm>
        </p:spPr>
        <p:txBody>
          <a:bodyPr/>
          <a:lstStyle/>
          <a:p>
            <a:r>
              <a:rPr lang="fi-FI"/>
              <a:t>Lähde: Eurostat, Labour Force Survey</a:t>
            </a:r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50"/>
            <a:ext cx="8143259" cy="648000"/>
          </a:xfrm>
        </p:spPr>
        <p:txBody>
          <a:bodyPr/>
          <a:lstStyle/>
          <a:p>
            <a:r>
              <a:rPr lang="fi-FI" spc="-50"/>
              <a:t>Suomalaisten työaika on Euroopan lyhyimpiä </a:t>
            </a:r>
            <a:endParaRPr lang="fi-FI" spc="-9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/>
              <a:t>Kokoaikatyössä olevien palkansaajien keskimääräinen toteutunut viikkotyöaika 2019</a:t>
            </a:r>
            <a:endParaRPr lang="fi-FI"/>
          </a:p>
        </p:txBody>
      </p:sp>
      <p:graphicFrame>
        <p:nvGraphicFramePr>
          <p:cNvPr id="9" name="Sisällön paikkamerkki 7"/>
          <p:cNvGraphicFramePr>
            <a:graphicFrameLocks noGrp="1"/>
          </p:cNvGraphicFramePr>
          <p:nvPr>
            <p:ph sz="quarter" idx="17"/>
          </p:nvPr>
        </p:nvGraphicFramePr>
        <p:xfrm>
          <a:off x="406594" y="930150"/>
          <a:ext cx="8391525" cy="401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kstiruutu 10"/>
          <p:cNvSpPr txBox="1"/>
          <p:nvPr/>
        </p:nvSpPr>
        <p:spPr>
          <a:xfrm>
            <a:off x="827584" y="854282"/>
            <a:ext cx="3600401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Tuntia</a:t>
            </a:r>
          </a:p>
        </p:txBody>
      </p:sp>
    </p:spTree>
    <p:extLst>
      <p:ext uri="{BB962C8B-B14F-4D97-AF65-F5344CB8AC3E}">
        <p14:creationId xmlns:p14="http://schemas.microsoft.com/office/powerpoint/2010/main" val="968438925"/>
      </p:ext>
    </p:extLst>
  </p:cSld>
  <p:clrMapOvr>
    <a:masterClrMapping/>
  </p:clrMapOvr>
  <p:transition spd="med"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468537" cy="165163"/>
          </a:xfrm>
        </p:spPr>
        <p:txBody>
          <a:bodyPr/>
          <a:lstStyle/>
          <a:p>
            <a:r>
              <a:rPr lang="fi-FI"/>
              <a:t>Lähde: Eurostat, Labour Force Survey</a:t>
            </a:r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50"/>
            <a:ext cx="8143259" cy="648000"/>
          </a:xfrm>
        </p:spPr>
        <p:txBody>
          <a:bodyPr/>
          <a:lstStyle/>
          <a:p>
            <a:r>
              <a:rPr lang="fi-FI" spc="-50"/>
              <a:t>Suomalaisten työaika on Euroopan lyhyimpiä </a:t>
            </a:r>
            <a:endParaRPr lang="fi-FI" spc="-9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/>
              <a:t>Kokoaikatyössä olevien teollisuuden palkansaajien keskimääräinen toteutunut viikkotyöaika 2019</a:t>
            </a:r>
            <a:endParaRPr lang="fi-FI"/>
          </a:p>
        </p:txBody>
      </p:sp>
      <p:graphicFrame>
        <p:nvGraphicFramePr>
          <p:cNvPr id="9" name="Sisällön paikkamerkki 7"/>
          <p:cNvGraphicFramePr>
            <a:graphicFrameLocks noGrp="1"/>
          </p:cNvGraphicFramePr>
          <p:nvPr>
            <p:ph sz="quarter" idx="17"/>
          </p:nvPr>
        </p:nvGraphicFramePr>
        <p:xfrm>
          <a:off x="381000" y="1059582"/>
          <a:ext cx="8391525" cy="380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kstiruutu 10"/>
          <p:cNvSpPr txBox="1"/>
          <p:nvPr/>
        </p:nvSpPr>
        <p:spPr>
          <a:xfrm>
            <a:off x="827584" y="942439"/>
            <a:ext cx="3600401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Tuntia</a:t>
            </a:r>
          </a:p>
        </p:txBody>
      </p:sp>
    </p:spTree>
    <p:extLst>
      <p:ext uri="{BB962C8B-B14F-4D97-AF65-F5344CB8AC3E}">
        <p14:creationId xmlns:p14="http://schemas.microsoft.com/office/powerpoint/2010/main" val="1967204715"/>
      </p:ext>
    </p:extLst>
  </p:cSld>
  <p:clrMapOvr>
    <a:masterClrMapping/>
  </p:clrMapOvr>
  <p:transition spd="med">
    <p:fad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i-FI" sz="2800" spc="-50" dirty="0"/>
              <a:t>Vientiteollisuuden taloudelliset vaikutukset Suomessa</a:t>
            </a:r>
          </a:p>
          <a:p>
            <a:pPr>
              <a:lnSpc>
                <a:spcPct val="100000"/>
              </a:lnSpc>
            </a:pPr>
            <a:endParaRPr lang="fi-FI" sz="2800" spc="-50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225160796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1FD0014-CD75-481A-A3A6-860DE62B96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2540"/>
          </a:xfrm>
        </p:spPr>
        <p:txBody>
          <a:bodyPr/>
          <a:lstStyle/>
          <a:p>
            <a:r>
              <a:rPr lang="fi-FI" dirty="0"/>
              <a:t>Teollisuustuotanto globaalisti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59947D8-4933-4C79-B13B-2B0DD9B3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14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181966-A4FD-459E-9691-D2CACC21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76D70A-5CCE-47AB-A1F9-7E45D8A0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50D66C-AA58-4B32-9253-8DB410D443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Markit</a:t>
            </a:r>
          </a:p>
        </p:txBody>
      </p:sp>
      <p:graphicFrame>
        <p:nvGraphicFramePr>
          <p:cNvPr id="21" name="Sisällön paikkamerkki 20">
            <a:extLst>
              <a:ext uri="{FF2B5EF4-FFF2-40B4-BE49-F238E27FC236}">
                <a16:creationId xmlns:a16="http://schemas.microsoft.com/office/drawing/2014/main" id="{C36236B9-A7A2-4CEC-91F2-B85001D7E06D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648682268"/>
              </p:ext>
            </p:extLst>
          </p:nvPr>
        </p:nvGraphicFramePr>
        <p:xfrm>
          <a:off x="384175" y="1111250"/>
          <a:ext cx="8334375" cy="351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93184" imgH="5572640" progId="Mbnd.mbnd">
                  <p:embed/>
                </p:oleObj>
              </mc:Choice>
              <mc:Fallback>
                <p:oleObj name="Macrobond document" r:id="rId3" imgW="13193184" imgH="5572640" progId="Mbnd.mbnd">
                  <p:embed/>
                  <p:pic>
                    <p:nvPicPr>
                      <p:cNvPr id="21" name="Sisällön paikkamerkki 20">
                        <a:extLst>
                          <a:ext uri="{FF2B5EF4-FFF2-40B4-BE49-F238E27FC236}">
                            <a16:creationId xmlns:a16="http://schemas.microsoft.com/office/drawing/2014/main" id="{C36236B9-A7A2-4CEC-91F2-B85001D7E0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175" y="1111250"/>
                        <a:ext cx="8334375" cy="3519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4120276"/>
      </p:ext>
    </p:extLst>
  </p:cSld>
  <p:clrMapOvr>
    <a:masterClrMapping/>
  </p:clrMapOvr>
  <p:transition spd="med">
    <p:fad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9447736847_0_3038"/>
          <p:cNvSpPr txBox="1"/>
          <p:nvPr/>
        </p:nvSpPr>
        <p:spPr>
          <a:xfrm>
            <a:off x="5612524" y="4745419"/>
            <a:ext cx="3360026" cy="27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buSzPts val="600"/>
            </a:pP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Lähde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Vientiteollisuuden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taloudelliset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vaikutukset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Suomessa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11/2022 (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perustuu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KPMG Oy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Ab:n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toimeksiantona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laatimaan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analyysiin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); sis.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vientiteollisuuden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suoran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välillisen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ja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yksityisen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kulutuksen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kautta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syntyvän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vaikutuksen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8E93230-A657-428E-91CE-7DA05FCE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141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5BF18C9-EAE0-45B3-B350-130A8781E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40A6844-19B4-4694-A9BE-8975CBC00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90D7D47-0649-4C64-8D36-FDC6B49AFD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965510" cy="165163"/>
          </a:xfrm>
        </p:spPr>
        <p:txBody>
          <a:bodyPr/>
          <a:lstStyle/>
          <a:p>
            <a:r>
              <a:rPr lang="fi-FI" dirty="0"/>
              <a:t>Lähde: Vientiteollisuuden taloudelliset vaikutukset Suomessa 1/2023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CD1B58-E195-407D-9D50-6560D8B1E0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Vientiteollisuus - mukana olevat toimialat</a:t>
            </a:r>
          </a:p>
          <a:p>
            <a:endParaRPr lang="fi-FI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202C9D6-A67D-4212-BCDF-91DBE401B92E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/>
              <a:t>B Kaivostoiminta ja louhinta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/>
              <a:t>C Teollisuus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/>
              <a:t>62-63 Tietotekniikkapalvelut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/>
              <a:t>71 Suunnittelu ja konsultointi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3812632"/>
      </p:ext>
    </p:extLst>
  </p:cSld>
  <p:clrMapOvr>
    <a:masterClrMapping/>
  </p:clrMapOvr>
  <p:transition spd="med">
    <p:fad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EF4F78F-3388-4EC2-AE1A-C9E6162F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142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35CBB7-5E23-4F06-9B35-8F363760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9A4585D-DB0E-4CEF-8196-1A95BB62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1" name="Tekstin paikkamerkki 6">
            <a:extLst>
              <a:ext uri="{FF2B5EF4-FFF2-40B4-BE49-F238E27FC236}">
                <a16:creationId xmlns:a16="http://schemas.microsoft.com/office/drawing/2014/main" id="{2BA6C903-5535-43CD-A790-82D9105CB9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965510" cy="165163"/>
          </a:xfrm>
        </p:spPr>
        <p:txBody>
          <a:bodyPr/>
          <a:lstStyle/>
          <a:p>
            <a:r>
              <a:rPr lang="fi-FI" dirty="0"/>
              <a:t>*) BKT:n arvonlisäys oli 218 mrd. euroa vuonna 2021.</a:t>
            </a:r>
          </a:p>
          <a:p>
            <a:r>
              <a:rPr lang="fi-FI" dirty="0"/>
              <a:t>Lähde: Vientiteollisuuden taloudelliset vaikutukset Suomessa 1/2023</a:t>
            </a:r>
          </a:p>
        </p:txBody>
      </p:sp>
      <p:graphicFrame>
        <p:nvGraphicFramePr>
          <p:cNvPr id="12" name="Sisällön paikkamerkki 9">
            <a:extLst>
              <a:ext uri="{FF2B5EF4-FFF2-40B4-BE49-F238E27FC236}">
                <a16:creationId xmlns:a16="http://schemas.microsoft.com/office/drawing/2014/main" id="{C00DB70A-8994-4B1D-9BD2-3AE7974088B8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464729263"/>
              </p:ext>
            </p:extLst>
          </p:nvPr>
        </p:nvGraphicFramePr>
        <p:xfrm>
          <a:off x="381000" y="788987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0F0548-18BC-41CA-BD69-75ACBD3469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Vientiteollisuuden luoma arvonlisä talouteen on 101,5 miljardia euroa eli 47 % BKT:sta*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01603097"/>
      </p:ext>
    </p:extLst>
  </p:cSld>
  <p:clrMapOvr>
    <a:masterClrMapping/>
  </p:clrMapOvr>
  <p:transition spd="med">
    <p:fad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D1409002-8F4B-4D9A-8737-E47F0DB7DA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Vientiteollisuus synnyttää Suomessa lähes 1,2 miljoonaa työpaikkaa (42 % kaikista työllisistä)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EF4F78F-3388-4EC2-AE1A-C9E6162F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143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35CBB7-5E23-4F06-9B35-8F363760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9A4585D-DB0E-4CEF-8196-1A95BB62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1" name="Tekstin paikkamerkki 6">
            <a:extLst>
              <a:ext uri="{FF2B5EF4-FFF2-40B4-BE49-F238E27FC236}">
                <a16:creationId xmlns:a16="http://schemas.microsoft.com/office/drawing/2014/main" id="{2BA6C903-5535-43CD-A790-82D9105CB9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965510" cy="165163"/>
          </a:xfrm>
        </p:spPr>
        <p:txBody>
          <a:bodyPr/>
          <a:lstStyle/>
          <a:p>
            <a:r>
              <a:rPr lang="fi-FI" dirty="0"/>
              <a:t>Lähde: Vientiteollisuuden taloudelliset vaikutukset Suomessa 1/2023</a:t>
            </a:r>
          </a:p>
        </p:txBody>
      </p:sp>
      <p:graphicFrame>
        <p:nvGraphicFramePr>
          <p:cNvPr id="13" name="Sisällön paikkamerkki 9">
            <a:extLst>
              <a:ext uri="{FF2B5EF4-FFF2-40B4-BE49-F238E27FC236}">
                <a16:creationId xmlns:a16="http://schemas.microsoft.com/office/drawing/2014/main" id="{DC5B639D-7244-4153-8C28-1351D8E5B13B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688984202"/>
              </p:ext>
            </p:extLst>
          </p:nvPr>
        </p:nvGraphicFramePr>
        <p:xfrm>
          <a:off x="381000" y="803270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87872"/>
      </p:ext>
    </p:extLst>
  </p:cSld>
  <p:clrMapOvr>
    <a:masterClrMapping/>
  </p:clrMapOvr>
  <p:transition spd="med"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D1409002-8F4B-4D9A-8737-E47F0DB7DA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Jokainen vientiyrityksen työpaikka synnyttää enemmän kuin yhden työpaikan palveluissa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EF4F78F-3388-4EC2-AE1A-C9E6162F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144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35CBB7-5E23-4F06-9B35-8F363760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9A4585D-DB0E-4CEF-8196-1A95BB62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1" name="Tekstin paikkamerkki 6">
            <a:extLst>
              <a:ext uri="{FF2B5EF4-FFF2-40B4-BE49-F238E27FC236}">
                <a16:creationId xmlns:a16="http://schemas.microsoft.com/office/drawing/2014/main" id="{2BA6C903-5535-43CD-A790-82D9105CB9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965510" cy="165163"/>
          </a:xfrm>
        </p:spPr>
        <p:txBody>
          <a:bodyPr/>
          <a:lstStyle/>
          <a:p>
            <a:r>
              <a:rPr lang="fi-FI" dirty="0"/>
              <a:t>*) Pl. vientiteollisuuteen lukeutuvat alatoimialat</a:t>
            </a:r>
          </a:p>
          <a:p>
            <a:r>
              <a:rPr lang="fi-FI" dirty="0"/>
              <a:t>Lähde: Vientiteollisuuden taloudelliset vaikutukset Suomessa 1/2023</a:t>
            </a:r>
          </a:p>
        </p:txBody>
      </p:sp>
      <p:graphicFrame>
        <p:nvGraphicFramePr>
          <p:cNvPr id="15" name="Sisällön paikkamerkki 9">
            <a:extLst>
              <a:ext uri="{FF2B5EF4-FFF2-40B4-BE49-F238E27FC236}">
                <a16:creationId xmlns:a16="http://schemas.microsoft.com/office/drawing/2014/main" id="{81134E7F-3323-4CF3-8D3F-E099DBBB5CA1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207823948"/>
              </p:ext>
            </p:extLst>
          </p:nvPr>
        </p:nvGraphicFramePr>
        <p:xfrm>
          <a:off x="109539" y="1057770"/>
          <a:ext cx="7427118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5363572"/>
      </p:ext>
    </p:extLst>
  </p:cSld>
  <p:clrMapOvr>
    <a:masterClrMapping/>
  </p:clrMapOvr>
  <p:transition spd="med"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D1409002-8F4B-4D9A-8737-E47F0DB7DA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Vientiteollisuus tuo Suomeen yli 35 miljardin euron verotulot vuosittain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EF4F78F-3388-4EC2-AE1A-C9E6162F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145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35CBB7-5E23-4F06-9B35-8F363760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9A4585D-DB0E-4CEF-8196-1A95BB62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1" name="Tekstin paikkamerkki 6">
            <a:extLst>
              <a:ext uri="{FF2B5EF4-FFF2-40B4-BE49-F238E27FC236}">
                <a16:creationId xmlns:a16="http://schemas.microsoft.com/office/drawing/2014/main" id="{2BA6C903-5535-43CD-A790-82D9105CB9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965510" cy="165163"/>
          </a:xfrm>
        </p:spPr>
        <p:txBody>
          <a:bodyPr/>
          <a:lstStyle/>
          <a:p>
            <a:r>
              <a:rPr lang="fi-FI" dirty="0"/>
              <a:t>Lähde: Vientiteollisuuden taloudelliset vaikutukset Suomessa 1/2023</a:t>
            </a:r>
          </a:p>
        </p:txBody>
      </p:sp>
      <p:graphicFrame>
        <p:nvGraphicFramePr>
          <p:cNvPr id="13" name="Sisällön paikkamerkki 9">
            <a:extLst>
              <a:ext uri="{FF2B5EF4-FFF2-40B4-BE49-F238E27FC236}">
                <a16:creationId xmlns:a16="http://schemas.microsoft.com/office/drawing/2014/main" id="{3B265FEA-1A48-46C9-BA6B-5F16AA8AE17B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172420974"/>
              </p:ext>
            </p:extLst>
          </p:nvPr>
        </p:nvGraphicFramePr>
        <p:xfrm>
          <a:off x="460772" y="800894"/>
          <a:ext cx="8222456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9724878"/>
      </p:ext>
    </p:extLst>
  </p:cSld>
  <p:clrMapOvr>
    <a:masterClrMapping/>
  </p:clrMapOvr>
  <p:transition spd="med">
    <p:fad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i-FI" sz="3200" spc="-50"/>
              <a:t>Taustatietoa teknologiateollisuudesta</a:t>
            </a:r>
            <a:endParaRPr lang="fi-FI" sz="3200" b="0" spc="-5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146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364022090"/>
      </p:ext>
    </p:extLst>
  </p:cSld>
  <p:clrMapOvr>
    <a:masterClrMapping/>
  </p:clrMapOvr>
  <p:transition spd="med">
    <p:fad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Teknologiateollisuus on viiden toimialan kokonaisuus</a:t>
            </a:r>
          </a:p>
          <a:p>
            <a:endParaRPr lang="fi-FI"/>
          </a:p>
          <a:p>
            <a:endParaRPr lang="fi-FI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147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F65-936D-47C1-B476-B10D0AC9DEC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27" name="Tekstiruutu 26"/>
          <p:cNvSpPr txBox="1"/>
          <p:nvPr/>
        </p:nvSpPr>
        <p:spPr>
          <a:xfrm>
            <a:off x="338848" y="1794150"/>
            <a:ext cx="3142279" cy="77385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/>
              <a:t>ELEKTRONIIKKA- JA SÄHKÖTEOLLISUUS</a:t>
            </a:r>
          </a:p>
          <a:p>
            <a:pPr>
              <a:lnSpc>
                <a:spcPts val="1400"/>
              </a:lnSpc>
            </a:pPr>
            <a:r>
              <a:rPr lang="fi-FI" sz="1050" spc="-40"/>
              <a:t>ABB, </a:t>
            </a:r>
            <a:r>
              <a:rPr lang="fi-FI" sz="1050" spc="-40" err="1"/>
              <a:t>Ensto</a:t>
            </a:r>
            <a:r>
              <a:rPr lang="fi-FI" sz="1050" spc="-40"/>
              <a:t>, </a:t>
            </a:r>
            <a:r>
              <a:rPr lang="fi-FI" sz="1050" spc="-40" err="1"/>
              <a:t>Murata</a:t>
            </a:r>
            <a:r>
              <a:rPr lang="fi-FI" sz="1050" spc="-40"/>
              <a:t> </a:t>
            </a:r>
            <a:r>
              <a:rPr lang="fi-FI" sz="1050" spc="-40" err="1"/>
              <a:t>Electronics</a:t>
            </a:r>
            <a:r>
              <a:rPr lang="fi-FI" sz="1050" spc="-40"/>
              <a:t>,  Nokia, </a:t>
            </a:r>
            <a:r>
              <a:rPr lang="fi-FI" sz="1050" spc="-40" err="1"/>
              <a:t>Planmeca</a:t>
            </a:r>
            <a:r>
              <a:rPr lang="fi-FI" sz="1050" spc="-40"/>
              <a:t>, Polar </a:t>
            </a:r>
            <a:r>
              <a:rPr lang="fi-FI" sz="1050" spc="-40" err="1"/>
              <a:t>Electro</a:t>
            </a:r>
            <a:r>
              <a:rPr lang="fi-FI" sz="1050" spc="-40"/>
              <a:t>, Suunto, </a:t>
            </a:r>
            <a:r>
              <a:rPr lang="fi-FI" sz="1050" spc="-40" err="1"/>
              <a:t>Vacon</a:t>
            </a:r>
            <a:r>
              <a:rPr lang="fi-FI" sz="1050" spc="-40"/>
              <a:t>, Vaisala…</a:t>
            </a:r>
          </a:p>
        </p:txBody>
      </p:sp>
      <p:sp>
        <p:nvSpPr>
          <p:cNvPr id="28" name="Tekstiruutu 27"/>
          <p:cNvSpPr txBox="1"/>
          <p:nvPr/>
        </p:nvSpPr>
        <p:spPr>
          <a:xfrm>
            <a:off x="3485797" y="1790643"/>
            <a:ext cx="2499968" cy="97038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/>
              <a:t>METALLIEN JALOSTUS</a:t>
            </a:r>
          </a:p>
          <a:p>
            <a:pPr>
              <a:lnSpc>
                <a:spcPts val="1400"/>
              </a:lnSpc>
            </a:pPr>
            <a:r>
              <a:rPr lang="fi-FI" sz="1050" spc="-40" err="1"/>
              <a:t>Boliden</a:t>
            </a:r>
            <a:r>
              <a:rPr lang="fi-FI" sz="1050" spc="-40"/>
              <a:t>, </a:t>
            </a:r>
            <a:r>
              <a:rPr lang="fi-FI" sz="1050" spc="-40" err="1"/>
              <a:t>Componenta</a:t>
            </a:r>
            <a:r>
              <a:rPr lang="fi-FI" sz="1050" spc="-40"/>
              <a:t>, Kuusakoski, Luvata, Outokumpu, </a:t>
            </a:r>
            <a:br>
              <a:rPr lang="fi-FI" sz="1050" spc="-40"/>
            </a:br>
            <a:r>
              <a:rPr lang="fi-FI" sz="1050" spc="-40" err="1"/>
              <a:t>Ovako</a:t>
            </a:r>
            <a:r>
              <a:rPr lang="fi-FI" sz="1050" spc="-40"/>
              <a:t>, </a:t>
            </a:r>
            <a:r>
              <a:rPr lang="fi-FI" sz="1050" spc="-40" err="1"/>
              <a:t>Sacotec</a:t>
            </a:r>
            <a:r>
              <a:rPr lang="fi-FI" sz="1050" spc="-40"/>
              <a:t>, SSAB …</a:t>
            </a:r>
          </a:p>
          <a:p>
            <a:pPr>
              <a:lnSpc>
                <a:spcPts val="1400"/>
              </a:lnSpc>
            </a:pPr>
            <a:endParaRPr lang="fi-FI" sz="1050" spc="-40"/>
          </a:p>
        </p:txBody>
      </p:sp>
      <p:sp>
        <p:nvSpPr>
          <p:cNvPr id="29" name="Tekstiruutu 28"/>
          <p:cNvSpPr txBox="1"/>
          <p:nvPr/>
        </p:nvSpPr>
        <p:spPr>
          <a:xfrm>
            <a:off x="5954716" y="1778493"/>
            <a:ext cx="2882290" cy="13124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 dirty="0"/>
              <a:t>KONE- JA METALLITUOTETEOLLISUUS</a:t>
            </a:r>
          </a:p>
          <a:p>
            <a:pPr>
              <a:lnSpc>
                <a:spcPts val="1400"/>
              </a:lnSpc>
            </a:pPr>
            <a:r>
              <a:rPr lang="fi-FI" sz="1050" spc="-40" dirty="0"/>
              <a:t>Abloy, Cargotec, Fiskars, Glaston, Kone, Konecranes, Metso-Outotec, </a:t>
            </a:r>
            <a:br>
              <a:rPr lang="fi-FI" sz="1050" spc="-40" dirty="0"/>
            </a:br>
            <a:r>
              <a:rPr lang="fi-FI" sz="1050" spc="-40" dirty="0"/>
              <a:t>Meyer Turku, </a:t>
            </a:r>
            <a:r>
              <a:rPr lang="fi-FI" sz="1050" spc="-40" dirty="0" err="1"/>
              <a:t>Normet</a:t>
            </a:r>
            <a:r>
              <a:rPr lang="fi-FI" sz="1050" spc="-40" dirty="0"/>
              <a:t>, Oras, Patria, </a:t>
            </a:r>
            <a:r>
              <a:rPr lang="fi-FI" sz="1050" spc="-40" dirty="0" err="1"/>
              <a:t>Pemamek</a:t>
            </a:r>
            <a:r>
              <a:rPr lang="fi-FI" sz="1050" spc="-40" dirty="0"/>
              <a:t>, </a:t>
            </a:r>
            <a:r>
              <a:rPr lang="fi-FI" sz="1050" spc="-40" dirty="0" err="1"/>
              <a:t>Ponsse</a:t>
            </a:r>
            <a:r>
              <a:rPr lang="fi-FI" sz="1050" spc="-40" dirty="0"/>
              <a:t>, Prima Power, </a:t>
            </a:r>
            <a:r>
              <a:rPr lang="fi-FI" sz="1050" spc="-40" dirty="0" err="1"/>
              <a:t>Stala</a:t>
            </a:r>
            <a:r>
              <a:rPr lang="fi-FI" sz="1050" spc="-40" dirty="0"/>
              <a:t>, Valmet, Valtra, Wärtsilä…</a:t>
            </a:r>
          </a:p>
          <a:p>
            <a:pPr>
              <a:lnSpc>
                <a:spcPts val="1400"/>
              </a:lnSpc>
            </a:pPr>
            <a:endParaRPr lang="fi-FI" sz="1050" spc="-40" dirty="0"/>
          </a:p>
        </p:txBody>
      </p:sp>
      <p:sp>
        <p:nvSpPr>
          <p:cNvPr id="30" name="Tekstiruutu 29"/>
          <p:cNvSpPr txBox="1"/>
          <p:nvPr/>
        </p:nvSpPr>
        <p:spPr>
          <a:xfrm>
            <a:off x="350260" y="3342320"/>
            <a:ext cx="2834890" cy="95339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 dirty="0"/>
              <a:t>TIETOTEKNIIKKA-ALA</a:t>
            </a:r>
          </a:p>
          <a:p>
            <a:pPr>
              <a:lnSpc>
                <a:spcPts val="1400"/>
              </a:lnSpc>
            </a:pPr>
            <a:r>
              <a:rPr lang="fi-FI" sz="1050" spc="-40" dirty="0" err="1"/>
              <a:t>Basware</a:t>
            </a:r>
            <a:r>
              <a:rPr lang="fi-FI" sz="1050" spc="-40" dirty="0"/>
              <a:t>, CGI, </a:t>
            </a:r>
            <a:r>
              <a:rPr lang="fi-FI" sz="1050" spc="-40" dirty="0" err="1"/>
              <a:t>Digia</a:t>
            </a:r>
            <a:r>
              <a:rPr lang="fi-FI" sz="1050" spc="-40" dirty="0"/>
              <a:t>, </a:t>
            </a:r>
            <a:r>
              <a:rPr lang="fi-FI" sz="1050" spc="-40" dirty="0" err="1"/>
              <a:t>Efecte</a:t>
            </a:r>
            <a:r>
              <a:rPr lang="fi-FI" sz="1050" spc="-40" dirty="0"/>
              <a:t>, </a:t>
            </a:r>
            <a:r>
              <a:rPr lang="fi-FI" sz="1050" spc="-40" dirty="0" err="1"/>
              <a:t>Enfo</a:t>
            </a:r>
            <a:r>
              <a:rPr lang="fi-FI" sz="1050" spc="-40" dirty="0"/>
              <a:t>, F-Secure, Fujitsu Finland, IBM, </a:t>
            </a:r>
            <a:r>
              <a:rPr lang="fi-FI" sz="1050" spc="-40" dirty="0" err="1"/>
              <a:t>Innofactor</a:t>
            </a:r>
            <a:r>
              <a:rPr lang="fi-FI" sz="1050" spc="-40" dirty="0"/>
              <a:t>, </a:t>
            </a:r>
            <a:r>
              <a:rPr lang="fi-FI" sz="1050" spc="-40" dirty="0" err="1"/>
              <a:t>Knowit</a:t>
            </a:r>
            <a:r>
              <a:rPr lang="fi-FI" sz="1050" spc="-40" dirty="0"/>
              <a:t>, Microsoft, </a:t>
            </a:r>
            <a:r>
              <a:rPr lang="fi-FI" sz="1050" spc="-40" dirty="0" err="1"/>
              <a:t>Nixu</a:t>
            </a:r>
            <a:r>
              <a:rPr lang="fi-FI" sz="1050" spc="-40" dirty="0"/>
              <a:t>, </a:t>
            </a:r>
            <a:r>
              <a:rPr lang="fi-FI" sz="1050" spc="-40" dirty="0" err="1"/>
              <a:t>TietoEVRY</a:t>
            </a:r>
            <a:r>
              <a:rPr lang="fi-FI" sz="1050" spc="-40" dirty="0"/>
              <a:t>…</a:t>
            </a:r>
          </a:p>
          <a:p>
            <a:pPr>
              <a:lnSpc>
                <a:spcPts val="1400"/>
              </a:lnSpc>
            </a:pPr>
            <a:endParaRPr lang="fi-FI" sz="1050" spc="-40" dirty="0"/>
          </a:p>
        </p:txBody>
      </p:sp>
      <p:sp>
        <p:nvSpPr>
          <p:cNvPr id="31" name="Tekstiruutu 30"/>
          <p:cNvSpPr txBox="1"/>
          <p:nvPr/>
        </p:nvSpPr>
        <p:spPr>
          <a:xfrm>
            <a:off x="3492225" y="3350938"/>
            <a:ext cx="2834890" cy="77385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 dirty="0"/>
              <a:t>SUUNNITTELU JA KONSULTOINTI</a:t>
            </a:r>
          </a:p>
          <a:p>
            <a:pPr>
              <a:lnSpc>
                <a:spcPts val="1400"/>
              </a:lnSpc>
            </a:pPr>
            <a:r>
              <a:rPr lang="fi-FI" sz="1050" spc="-40" dirty="0"/>
              <a:t>AFRY, A-Insinöörit, </a:t>
            </a:r>
            <a:r>
              <a:rPr lang="fi-FI" sz="1050" spc="-40" dirty="0" err="1"/>
              <a:t>Citec</a:t>
            </a:r>
            <a:r>
              <a:rPr lang="fi-FI" sz="1050" spc="-40" dirty="0"/>
              <a:t>, </a:t>
            </a:r>
            <a:r>
              <a:rPr lang="fi-FI" sz="1050" spc="-40" dirty="0" err="1"/>
              <a:t>Elomatic</a:t>
            </a:r>
            <a:r>
              <a:rPr lang="fi-FI" sz="1050" spc="-40" dirty="0"/>
              <a:t>, </a:t>
            </a:r>
            <a:r>
              <a:rPr lang="fi-FI" sz="1050" spc="-40" dirty="0" err="1"/>
              <a:t>Etteplan</a:t>
            </a:r>
            <a:r>
              <a:rPr lang="fi-FI" sz="1050" spc="-40" dirty="0"/>
              <a:t>, FCG, Granlund, Ramboll, </a:t>
            </a:r>
            <a:r>
              <a:rPr lang="fi-FI" sz="1050" spc="-40" dirty="0" err="1"/>
              <a:t>Rejlers</a:t>
            </a:r>
            <a:r>
              <a:rPr lang="fi-FI" sz="1050" spc="-40" dirty="0"/>
              <a:t>, </a:t>
            </a:r>
            <a:r>
              <a:rPr lang="fi-FI" sz="1050" spc="-40" dirty="0" err="1"/>
              <a:t>Sitowise</a:t>
            </a:r>
            <a:r>
              <a:rPr lang="fi-FI" sz="1050" spc="-40" dirty="0"/>
              <a:t>, SWECO, WSP…</a:t>
            </a:r>
          </a:p>
        </p:txBody>
      </p:sp>
      <p:pic>
        <p:nvPicPr>
          <p:cNvPr id="32" name="Kuva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29" y="1456385"/>
            <a:ext cx="283129" cy="283129"/>
          </a:xfrm>
          <a:prstGeom prst="rect">
            <a:avLst/>
          </a:prstGeom>
        </p:spPr>
      </p:pic>
      <p:pic>
        <p:nvPicPr>
          <p:cNvPr id="33" name="Kuva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38" y="1458571"/>
            <a:ext cx="284194" cy="284194"/>
          </a:xfrm>
          <a:prstGeom prst="rect">
            <a:avLst/>
          </a:prstGeom>
        </p:spPr>
      </p:pic>
      <p:pic>
        <p:nvPicPr>
          <p:cNvPr id="34" name="Kuva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77" y="3007289"/>
            <a:ext cx="282984" cy="282984"/>
          </a:xfrm>
          <a:prstGeom prst="rect">
            <a:avLst/>
          </a:prstGeom>
        </p:spPr>
      </p:pic>
      <p:pic>
        <p:nvPicPr>
          <p:cNvPr id="35" name="Kuva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607" y="3007289"/>
            <a:ext cx="284813" cy="284813"/>
          </a:xfrm>
          <a:prstGeom prst="rect">
            <a:avLst/>
          </a:prstGeom>
        </p:spPr>
      </p:pic>
      <p:pic>
        <p:nvPicPr>
          <p:cNvPr id="36" name="Kuva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1845" y="1459085"/>
            <a:ext cx="284959" cy="28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3291"/>
      </p:ext>
    </p:extLst>
  </p:cSld>
  <p:clrMapOvr>
    <a:masterClrMapping/>
  </p:clrMapOvr>
  <p:transition spd="med">
    <p:fad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Teknologiateollisuus on viiden toimialan kokonaisuus</a:t>
            </a:r>
          </a:p>
          <a:p>
            <a:endParaRPr lang="fi-FI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148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338848" y="1794150"/>
            <a:ext cx="3142279" cy="97038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/>
              <a:t>ELEKTRONIIKKA- JA SÄHKÖTEOLLISUUS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tietoliikennelaitteet, sähkökoneet, terveysteknologia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liikevaihto (2021): 18,4 </a:t>
            </a:r>
            <a:r>
              <a:rPr lang="fi-FI" sz="1050" spc="-40" err="1"/>
              <a:t>mrd</a:t>
            </a:r>
            <a:r>
              <a:rPr lang="fi-FI" sz="1050" spc="-40"/>
              <a:t> euroa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henkilöstö (2021): 39 100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3485797" y="1790643"/>
            <a:ext cx="2499968" cy="95339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/>
              <a:t>METALLIEN JALOSTUS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terästuotteet, värimetallit, valut, </a:t>
            </a:r>
            <a:br>
              <a:rPr lang="fi-FI" sz="1050" spc="-40"/>
            </a:br>
            <a:r>
              <a:rPr lang="fi-FI" sz="1050" spc="-40"/>
              <a:t>metallimalmikaivokset                      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liikevaihto (2021): 14,1 </a:t>
            </a:r>
            <a:r>
              <a:rPr lang="fi-FI" sz="1050" spc="-40" err="1"/>
              <a:t>mrd</a:t>
            </a:r>
            <a:r>
              <a:rPr lang="fi-FI" sz="1050" spc="-40"/>
              <a:t> euroa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henkilöstö (2021): 16 800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5954716" y="1778493"/>
            <a:ext cx="2882290" cy="79084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/>
              <a:t>KONE- JA METALLITUOTETEOLLISUUS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koneet, metallituotteet, kulkuneuvot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liikevaihto (2021): 35,0 </a:t>
            </a:r>
            <a:r>
              <a:rPr lang="fi-FI" sz="1050" spc="-40" err="1"/>
              <a:t>mrd</a:t>
            </a:r>
            <a:r>
              <a:rPr lang="fi-FI" sz="1050" spc="-40"/>
              <a:t> euroa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henkilöstö (2021): 133 700 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350260" y="3342320"/>
            <a:ext cx="2834890" cy="79084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/>
              <a:t>TIETOTEKNIIKKA-ALA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tietotekniikkapalvelut, ohjelmistot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liikevaihto (2021): 16,3 </a:t>
            </a:r>
            <a:r>
              <a:rPr lang="fi-FI" sz="1050" spc="-40" err="1"/>
              <a:t>mrd</a:t>
            </a:r>
            <a:r>
              <a:rPr lang="fi-FI" sz="1050" spc="-40"/>
              <a:t> euroa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henkilöstö (2021): 77 300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3492225" y="3350938"/>
            <a:ext cx="2834890" cy="97038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/>
              <a:t>SUUNNITTELU JA KONSULTOINTI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teollisuuden, yhteiskunnan </a:t>
            </a:r>
            <a:br>
              <a:rPr lang="fi-FI" sz="1050" spc="-40"/>
            </a:br>
            <a:r>
              <a:rPr lang="fi-FI" sz="1050" spc="-40"/>
              <a:t>ja rakentamisen asiantuntijapalvelut 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liikevaihto (2021): 7,2 </a:t>
            </a:r>
            <a:r>
              <a:rPr lang="fi-FI" sz="1050" spc="-40" err="1"/>
              <a:t>mrd</a:t>
            </a:r>
            <a:r>
              <a:rPr lang="fi-FI" sz="1050" spc="-40"/>
              <a:t> euroa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henkilöstö (2021): 55 800 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29" y="1456385"/>
            <a:ext cx="283129" cy="283129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38" y="1458571"/>
            <a:ext cx="284194" cy="284194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77" y="3007289"/>
            <a:ext cx="282984" cy="282984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607" y="3007289"/>
            <a:ext cx="284813" cy="284813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845" y="1459085"/>
            <a:ext cx="284959" cy="28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79967"/>
      </p:ext>
    </p:extLst>
  </p:cSld>
  <p:clrMapOvr>
    <a:masterClrMapping/>
  </p:clrMapOvr>
  <p:transition spd="med">
    <p:fad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77432"/>
          </a:xfrm>
        </p:spPr>
        <p:txBody>
          <a:bodyPr/>
          <a:lstStyle/>
          <a:p>
            <a:r>
              <a:rPr lang="fi-FI"/>
              <a:t>Teknologiateollisuus Suomessa</a:t>
            </a:r>
            <a:br>
              <a:rPr lang="fi-FI"/>
            </a:br>
            <a:r>
              <a:rPr lang="fi-FI"/>
              <a:t>– Suomen suurin elinkeino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149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Sisällön paikkamerkki 6"/>
          <p:cNvSpPr>
            <a:spLocks noGrp="1"/>
          </p:cNvSpPr>
          <p:nvPr>
            <p:ph sz="quarter" idx="17"/>
          </p:nvPr>
        </p:nvSpPr>
        <p:spPr>
          <a:xfrm>
            <a:off x="282027" y="1203598"/>
            <a:ext cx="4361981" cy="3441783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Yli </a:t>
            </a:r>
            <a:r>
              <a:rPr lang="fi-FI" b="1" dirty="0"/>
              <a:t>puolet </a:t>
            </a:r>
            <a:r>
              <a:rPr lang="fi-FI" dirty="0"/>
              <a:t>koko viennistä.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Työllisyysvaikutus suoraan noin         </a:t>
            </a:r>
            <a:r>
              <a:rPr lang="fi-FI" b="1" dirty="0"/>
              <a:t>338 000, </a:t>
            </a:r>
            <a:r>
              <a:rPr lang="fi-FI" dirty="0"/>
              <a:t>välilliset vaikutukset mukaan lukien </a:t>
            </a:r>
            <a:r>
              <a:rPr lang="fi-FI" b="1" dirty="0"/>
              <a:t>720 000 </a:t>
            </a:r>
            <a:r>
              <a:rPr lang="fi-FI" dirty="0"/>
              <a:t>ihmistä. 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Vaikutus arvonlisään yhteensä </a:t>
            </a:r>
            <a:r>
              <a:rPr lang="fi-FI" b="1" dirty="0"/>
              <a:t>63        mrd. € eli 29 % </a:t>
            </a:r>
            <a:r>
              <a:rPr lang="fi-FI" dirty="0"/>
              <a:t>BKT:n arvonlisäyksestä.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Tuo Suomeen </a:t>
            </a:r>
            <a:r>
              <a:rPr lang="fi-FI" b="1" dirty="0"/>
              <a:t>23 mrd. €:n </a:t>
            </a:r>
            <a:r>
              <a:rPr lang="fi-FI"/>
              <a:t>verotulot vuosittain.</a:t>
            </a:r>
            <a:endParaRPr lang="fi-FI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Investoinnit vuosittain </a:t>
            </a:r>
            <a:r>
              <a:rPr lang="fi-FI" b="1" dirty="0"/>
              <a:t>noin 6 mrd. €</a:t>
            </a:r>
            <a:r>
              <a:rPr lang="fi-FI" dirty="0"/>
              <a:t>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b="1" dirty="0"/>
              <a:t>65 %</a:t>
            </a:r>
            <a:r>
              <a:rPr lang="fi-FI" dirty="0"/>
              <a:t> elinkeinoelämän </a:t>
            </a:r>
            <a:br>
              <a:rPr lang="fi-FI" dirty="0"/>
            </a:br>
            <a:r>
              <a:rPr lang="fi-FI" dirty="0" err="1"/>
              <a:t>t&amp;k</a:t>
            </a:r>
            <a:r>
              <a:rPr lang="fi-FI" dirty="0"/>
              <a:t> -investoinneista.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E5104D0-90C8-43A6-A0F2-B1172D8209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03598"/>
            <a:ext cx="407509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41052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1FD0014-CD75-481A-A3A6-860DE62B96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78458" cy="732540"/>
          </a:xfrm>
        </p:spPr>
        <p:txBody>
          <a:bodyPr/>
          <a:lstStyle/>
          <a:p>
            <a:r>
              <a:rPr lang="fi-FI" dirty="0"/>
              <a:t>Teollisuuden ostopäällikköindeksejä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59947D8-4933-4C79-B13B-2B0DD9B3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15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181966-A4FD-459E-9691-D2CACC21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76D70A-5CCE-47AB-A1F9-7E45D8A0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50D66C-AA58-4B32-9253-8DB410D443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Markit</a:t>
            </a:r>
          </a:p>
        </p:txBody>
      </p:sp>
      <p:graphicFrame>
        <p:nvGraphicFramePr>
          <p:cNvPr id="21" name="Sisällön paikkamerkki 20">
            <a:extLst>
              <a:ext uri="{FF2B5EF4-FFF2-40B4-BE49-F238E27FC236}">
                <a16:creationId xmlns:a16="http://schemas.microsoft.com/office/drawing/2014/main" id="{C36236B9-A7A2-4CEC-91F2-B85001D7E06D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308666549"/>
              </p:ext>
            </p:extLst>
          </p:nvPr>
        </p:nvGraphicFramePr>
        <p:xfrm>
          <a:off x="392113" y="1114425"/>
          <a:ext cx="8316912" cy="351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93184" imgH="5572640" progId="Mbnd.mbnd">
                  <p:embed/>
                </p:oleObj>
              </mc:Choice>
              <mc:Fallback>
                <p:oleObj name="Macrobond document" r:id="rId3" imgW="13193184" imgH="5572640" progId="Mbnd.mbnd">
                  <p:embed/>
                  <p:pic>
                    <p:nvPicPr>
                      <p:cNvPr id="21" name="Sisällön paikkamerkki 20">
                        <a:extLst>
                          <a:ext uri="{FF2B5EF4-FFF2-40B4-BE49-F238E27FC236}">
                            <a16:creationId xmlns:a16="http://schemas.microsoft.com/office/drawing/2014/main" id="{C36236B9-A7A2-4CEC-91F2-B85001D7E0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113" y="1114425"/>
                        <a:ext cx="8316912" cy="3513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3569098"/>
      </p:ext>
    </p:extLst>
  </p:cSld>
  <p:clrMapOvr>
    <a:masterClrMapping/>
  </p:clrMapOvr>
  <p:transition spd="med">
    <p:fad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in paikkamerkki 1">
            <a:extLst>
              <a:ext uri="{FF2B5EF4-FFF2-40B4-BE49-F238E27FC236}">
                <a16:creationId xmlns:a16="http://schemas.microsoft.com/office/drawing/2014/main" id="{CF996727-0B75-C445-A55E-E271361F05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968" y="417235"/>
            <a:ext cx="8078400" cy="648000"/>
          </a:xfrm>
        </p:spPr>
        <p:txBody>
          <a:bodyPr>
            <a:noAutofit/>
          </a:bodyPr>
          <a:lstStyle/>
          <a:p>
            <a:r>
              <a:rPr lang="fi-FI" sz="2000" spc="-60"/>
              <a:t>Toimialakohtaisia asioita yhdistyksissä ja ryhmissä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7D70A274-A473-5A4B-8598-BF9D7E9E96DF}"/>
              </a:ext>
            </a:extLst>
          </p:cNvPr>
          <p:cNvSpPr txBox="1"/>
          <p:nvPr/>
        </p:nvSpPr>
        <p:spPr>
          <a:xfrm>
            <a:off x="519995" y="1079029"/>
            <a:ext cx="1157616" cy="39106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1300"/>
              </a:lnSpc>
              <a:defRPr/>
            </a:pPr>
            <a:r>
              <a:rPr lang="fi-FI" sz="1000" b="1" spc="-40">
                <a:solidFill>
                  <a:srgbClr val="29282E"/>
                </a:solidFill>
                <a:latin typeface="Verdana"/>
              </a:rPr>
              <a:t>Viiden toimialan</a:t>
            </a:r>
          </a:p>
          <a:p>
            <a:pPr defTabSz="679854">
              <a:lnSpc>
                <a:spcPts val="1300"/>
              </a:lnSpc>
              <a:defRPr/>
            </a:pPr>
            <a:r>
              <a:rPr lang="fi-FI" sz="1000" b="1" spc="-40">
                <a:solidFill>
                  <a:srgbClr val="29282E"/>
                </a:solidFill>
                <a:latin typeface="Verdana"/>
              </a:rPr>
              <a:t>kokonaisuus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B445D481-31FD-3C42-AF5C-5623FCA7C870}"/>
              </a:ext>
            </a:extLst>
          </p:cNvPr>
          <p:cNvSpPr txBox="1"/>
          <p:nvPr/>
        </p:nvSpPr>
        <p:spPr>
          <a:xfrm>
            <a:off x="519995" y="1535778"/>
            <a:ext cx="1660317" cy="17273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defRPr/>
            </a:pPr>
            <a:r>
              <a:rPr lang="fi-FI" sz="650" b="1" spc="-40">
                <a:solidFill>
                  <a:srgbClr val="29282E"/>
                </a:solidFill>
                <a:latin typeface="Verdana"/>
              </a:rPr>
              <a:t>Liikevaihto teknologiateollisuudessa: </a:t>
            </a:r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4A9FEB57-64EA-FD4C-8CC9-E115C65375BF}"/>
              </a:ext>
            </a:extLst>
          </p:cNvPr>
          <p:cNvSpPr txBox="1"/>
          <p:nvPr/>
        </p:nvSpPr>
        <p:spPr>
          <a:xfrm>
            <a:off x="518509" y="2035764"/>
            <a:ext cx="1267902" cy="224348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1300"/>
              </a:lnSpc>
              <a:defRPr/>
            </a:pPr>
            <a:r>
              <a:rPr lang="fi-FI" sz="1000" b="1" spc="-40">
                <a:solidFill>
                  <a:srgbClr val="29282E"/>
                </a:solidFill>
                <a:latin typeface="Verdana"/>
              </a:rPr>
              <a:t>Toimialakohtaiset</a:t>
            </a:r>
          </a:p>
        </p:txBody>
      </p:sp>
      <p:sp>
        <p:nvSpPr>
          <p:cNvPr id="63" name="Tekstiruutu 62">
            <a:extLst>
              <a:ext uri="{FF2B5EF4-FFF2-40B4-BE49-F238E27FC236}">
                <a16:creationId xmlns:a16="http://schemas.microsoft.com/office/drawing/2014/main" id="{68D9914E-D024-3A44-9537-ADB2D93B2C05}"/>
              </a:ext>
            </a:extLst>
          </p:cNvPr>
          <p:cNvSpPr txBox="1"/>
          <p:nvPr/>
        </p:nvSpPr>
        <p:spPr>
          <a:xfrm>
            <a:off x="540786" y="3934865"/>
            <a:ext cx="1081313" cy="224348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1300"/>
              </a:lnSpc>
              <a:defRPr/>
            </a:pPr>
            <a:r>
              <a:rPr lang="fi-FI" sz="1000" b="1" spc="-40">
                <a:solidFill>
                  <a:srgbClr val="29282E"/>
                </a:solidFill>
                <a:latin typeface="Verdana"/>
              </a:rPr>
              <a:t>Tuotekohtaiset</a:t>
            </a:r>
          </a:p>
        </p:txBody>
      </p:sp>
      <p:sp>
        <p:nvSpPr>
          <p:cNvPr id="64" name="Tekstiruutu 63">
            <a:extLst>
              <a:ext uri="{FF2B5EF4-FFF2-40B4-BE49-F238E27FC236}">
                <a16:creationId xmlns:a16="http://schemas.microsoft.com/office/drawing/2014/main" id="{8AA4946D-048F-A543-95A4-61D718775C11}"/>
              </a:ext>
            </a:extLst>
          </p:cNvPr>
          <p:cNvSpPr txBox="1"/>
          <p:nvPr/>
        </p:nvSpPr>
        <p:spPr>
          <a:xfrm>
            <a:off x="5531327" y="3917853"/>
            <a:ext cx="3138088" cy="93447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679854">
              <a:defRPr/>
            </a:pPr>
            <a:r>
              <a:rPr lang="fi-FI" sz="800" spc="-10">
                <a:solidFill>
                  <a:srgbClr val="29282E"/>
                </a:solidFill>
                <a:latin typeface="Verdana"/>
              </a:rPr>
              <a:t>Alihankkijat, alumiinituotteet, lämpökäsittely ja takomot, metallintyöstökonevalmistajat, </a:t>
            </a:r>
            <a:br>
              <a:rPr lang="fi-FI" sz="800" spc="-10">
                <a:solidFill>
                  <a:srgbClr val="29282E"/>
                </a:solidFill>
                <a:latin typeface="Verdana"/>
              </a:rPr>
            </a:br>
            <a:r>
              <a:rPr lang="fi-FI" sz="800" spc="-10">
                <a:solidFill>
                  <a:srgbClr val="29282E"/>
                </a:solidFill>
                <a:latin typeface="Verdana"/>
              </a:rPr>
              <a:t> ohutlevy, teollisuusovet, teräspalo-ovet, perävaunut ja </a:t>
            </a:r>
            <a:r>
              <a:rPr lang="fi-FI" sz="800" spc="-10" err="1">
                <a:solidFill>
                  <a:srgbClr val="29282E"/>
                </a:solidFill>
                <a:latin typeface="Verdana"/>
              </a:rPr>
              <a:t>päällirakenteet</a:t>
            </a:r>
            <a:r>
              <a:rPr lang="fi-FI" sz="800" spc="-10">
                <a:solidFill>
                  <a:srgbClr val="29282E"/>
                </a:solidFill>
                <a:latin typeface="Verdana"/>
              </a:rPr>
              <a:t>, polttomoottorit, </a:t>
            </a:r>
            <a:br>
              <a:rPr lang="fi-FI" sz="800" spc="-10">
                <a:solidFill>
                  <a:srgbClr val="29282E"/>
                </a:solidFill>
                <a:latin typeface="Verdana"/>
              </a:rPr>
            </a:br>
            <a:r>
              <a:rPr lang="fi-FI" sz="800" spc="-10">
                <a:solidFill>
                  <a:srgbClr val="29282E"/>
                </a:solidFill>
                <a:latin typeface="Verdana"/>
              </a:rPr>
              <a:t>puuntyöstökonevalmistajat, rakennuskonevalmistajat, työvälinevalmistajat, valaisinvalmistajat, voimansiirto, ydinenergia-alan toimittajat </a:t>
            </a:r>
          </a:p>
        </p:txBody>
      </p:sp>
      <p:sp>
        <p:nvSpPr>
          <p:cNvPr id="69" name="Tekstiruutu 68">
            <a:extLst>
              <a:ext uri="{FF2B5EF4-FFF2-40B4-BE49-F238E27FC236}">
                <a16:creationId xmlns:a16="http://schemas.microsoft.com/office/drawing/2014/main" id="{9D723EAD-18F9-4445-99EF-28BEC656D9C2}"/>
              </a:ext>
            </a:extLst>
          </p:cNvPr>
          <p:cNvSpPr txBox="1"/>
          <p:nvPr/>
        </p:nvSpPr>
        <p:spPr>
          <a:xfrm>
            <a:off x="7264461" y="1269269"/>
            <a:ext cx="788605" cy="26820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820"/>
              </a:lnSpc>
              <a:defRPr/>
            </a:pPr>
            <a:r>
              <a:rPr lang="fi-FI" sz="600" b="1" spc="-20">
                <a:solidFill>
                  <a:srgbClr val="29282E"/>
                </a:solidFill>
                <a:latin typeface="Verdana"/>
              </a:rPr>
              <a:t>SUUNNITTELU JA</a:t>
            </a:r>
          </a:p>
          <a:p>
            <a:pPr defTabSz="679854">
              <a:lnSpc>
                <a:spcPts val="820"/>
              </a:lnSpc>
              <a:defRPr/>
            </a:pPr>
            <a:r>
              <a:rPr lang="fi-FI" sz="600" b="1" spc="-20">
                <a:solidFill>
                  <a:srgbClr val="29282E"/>
                </a:solidFill>
                <a:latin typeface="Verdana"/>
              </a:rPr>
              <a:t>KONSULTOINTI</a:t>
            </a:r>
          </a:p>
        </p:txBody>
      </p:sp>
      <p:sp>
        <p:nvSpPr>
          <p:cNvPr id="72" name="Tekstiruutu 71">
            <a:extLst>
              <a:ext uri="{FF2B5EF4-FFF2-40B4-BE49-F238E27FC236}">
                <a16:creationId xmlns:a16="http://schemas.microsoft.com/office/drawing/2014/main" id="{4240FA9C-9DF3-6F4D-BB6E-94E748DF5543}"/>
              </a:ext>
            </a:extLst>
          </p:cNvPr>
          <p:cNvSpPr txBox="1"/>
          <p:nvPr/>
        </p:nvSpPr>
        <p:spPr>
          <a:xfrm>
            <a:off x="7270680" y="1511468"/>
            <a:ext cx="291674" cy="21120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defRPr/>
            </a:pPr>
            <a:r>
              <a:rPr lang="fi-FI" sz="900" b="1" spc="-40">
                <a:solidFill>
                  <a:srgbClr val="9AC16F"/>
                </a:solidFill>
                <a:latin typeface="Verdana"/>
              </a:rPr>
              <a:t>8%</a:t>
            </a:r>
          </a:p>
        </p:txBody>
      </p:sp>
      <p:pic>
        <p:nvPicPr>
          <p:cNvPr id="125" name="Kuva 124">
            <a:extLst>
              <a:ext uri="{FF2B5EF4-FFF2-40B4-BE49-F238E27FC236}">
                <a16:creationId xmlns:a16="http://schemas.microsoft.com/office/drawing/2014/main" id="{ED1E4694-06BE-8541-8E4F-1C24A8FCD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425" y="1070762"/>
            <a:ext cx="157170" cy="157170"/>
          </a:xfrm>
          <a:prstGeom prst="rect">
            <a:avLst/>
          </a:prstGeom>
        </p:spPr>
      </p:pic>
      <p:sp>
        <p:nvSpPr>
          <p:cNvPr id="126" name="Tekstiruutu 125">
            <a:extLst>
              <a:ext uri="{FF2B5EF4-FFF2-40B4-BE49-F238E27FC236}">
                <a16:creationId xmlns:a16="http://schemas.microsoft.com/office/drawing/2014/main" id="{86919A9F-9F98-A141-A664-59F41DD3F79D}"/>
              </a:ext>
            </a:extLst>
          </p:cNvPr>
          <p:cNvSpPr txBox="1"/>
          <p:nvPr/>
        </p:nvSpPr>
        <p:spPr>
          <a:xfrm>
            <a:off x="2359842" y="1269269"/>
            <a:ext cx="878693" cy="26820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820"/>
              </a:lnSpc>
              <a:defRPr/>
            </a:pPr>
            <a:r>
              <a:rPr lang="fi-FI" sz="600" b="1" spc="-20">
                <a:solidFill>
                  <a:srgbClr val="29282E"/>
                </a:solidFill>
                <a:latin typeface="Verdana"/>
              </a:rPr>
              <a:t>KONE- JA METALLI-</a:t>
            </a:r>
          </a:p>
          <a:p>
            <a:pPr defTabSz="679854">
              <a:lnSpc>
                <a:spcPts val="820"/>
              </a:lnSpc>
              <a:defRPr/>
            </a:pPr>
            <a:r>
              <a:rPr lang="fi-FI" sz="600" b="1" spc="-20">
                <a:solidFill>
                  <a:srgbClr val="29282E"/>
                </a:solidFill>
                <a:latin typeface="Verdana"/>
              </a:rPr>
              <a:t>TUOTETEOLLISUUS</a:t>
            </a:r>
          </a:p>
        </p:txBody>
      </p:sp>
      <p:sp>
        <p:nvSpPr>
          <p:cNvPr id="127" name="Tekstiruutu 126">
            <a:extLst>
              <a:ext uri="{FF2B5EF4-FFF2-40B4-BE49-F238E27FC236}">
                <a16:creationId xmlns:a16="http://schemas.microsoft.com/office/drawing/2014/main" id="{45F657D6-8D3B-1A4D-8FAD-7D7F0DC1D3A6}"/>
              </a:ext>
            </a:extLst>
          </p:cNvPr>
          <p:cNvSpPr txBox="1"/>
          <p:nvPr/>
        </p:nvSpPr>
        <p:spPr>
          <a:xfrm>
            <a:off x="2372617" y="1511468"/>
            <a:ext cx="368297" cy="21120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defRPr/>
            </a:pPr>
            <a:r>
              <a:rPr lang="fi-FI" sz="900" b="1" spc="-40">
                <a:solidFill>
                  <a:srgbClr val="7D23A0"/>
                </a:solidFill>
                <a:latin typeface="Verdana"/>
              </a:rPr>
              <a:t>41%</a:t>
            </a:r>
          </a:p>
        </p:txBody>
      </p:sp>
      <p:pic>
        <p:nvPicPr>
          <p:cNvPr id="129" name="Kuva 128">
            <a:extLst>
              <a:ext uri="{FF2B5EF4-FFF2-40B4-BE49-F238E27FC236}">
                <a16:creationId xmlns:a16="http://schemas.microsoft.com/office/drawing/2014/main" id="{7D813D8C-2EB5-8A4C-B850-168DBF38B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170" y="1069319"/>
            <a:ext cx="157170" cy="157170"/>
          </a:xfrm>
          <a:prstGeom prst="rect">
            <a:avLst/>
          </a:prstGeom>
        </p:spPr>
      </p:pic>
      <p:sp>
        <p:nvSpPr>
          <p:cNvPr id="130" name="Tekstiruutu 129">
            <a:extLst>
              <a:ext uri="{FF2B5EF4-FFF2-40B4-BE49-F238E27FC236}">
                <a16:creationId xmlns:a16="http://schemas.microsoft.com/office/drawing/2014/main" id="{BF8CE211-22B3-D14F-9F45-EFF2C5274F1F}"/>
              </a:ext>
            </a:extLst>
          </p:cNvPr>
          <p:cNvSpPr txBox="1"/>
          <p:nvPr/>
        </p:nvSpPr>
        <p:spPr>
          <a:xfrm>
            <a:off x="3581718" y="1269269"/>
            <a:ext cx="1004368" cy="26820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820"/>
              </a:lnSpc>
              <a:defRPr/>
            </a:pPr>
            <a:r>
              <a:rPr lang="fi-FI" sz="600" b="1" spc="-20">
                <a:solidFill>
                  <a:srgbClr val="29282E"/>
                </a:solidFill>
                <a:latin typeface="Verdana"/>
              </a:rPr>
              <a:t>ELEKTRONIIKKA-</a:t>
            </a:r>
          </a:p>
          <a:p>
            <a:pPr defTabSz="679854">
              <a:lnSpc>
                <a:spcPts val="820"/>
              </a:lnSpc>
              <a:defRPr/>
            </a:pPr>
            <a:r>
              <a:rPr lang="fi-FI" sz="600" b="1" spc="-20">
                <a:solidFill>
                  <a:srgbClr val="29282E"/>
                </a:solidFill>
                <a:latin typeface="Verdana"/>
              </a:rPr>
              <a:t>JA SÄHKÖTEOLLISUUS</a:t>
            </a:r>
          </a:p>
        </p:txBody>
      </p:sp>
      <p:sp>
        <p:nvSpPr>
          <p:cNvPr id="131" name="Tekstiruutu 130">
            <a:extLst>
              <a:ext uri="{FF2B5EF4-FFF2-40B4-BE49-F238E27FC236}">
                <a16:creationId xmlns:a16="http://schemas.microsoft.com/office/drawing/2014/main" id="{6714D670-BE18-7842-B789-CEDB634D26D7}"/>
              </a:ext>
            </a:extLst>
          </p:cNvPr>
          <p:cNvSpPr txBox="1"/>
          <p:nvPr/>
        </p:nvSpPr>
        <p:spPr>
          <a:xfrm>
            <a:off x="3580662" y="1511468"/>
            <a:ext cx="368297" cy="21120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defRPr/>
            </a:pPr>
            <a:r>
              <a:rPr lang="fi-FI" sz="900" b="1" spc="-40">
                <a:solidFill>
                  <a:srgbClr val="3876AD"/>
                </a:solidFill>
                <a:latin typeface="Verdana"/>
              </a:rPr>
              <a:t>20%</a:t>
            </a:r>
          </a:p>
        </p:txBody>
      </p:sp>
      <p:pic>
        <p:nvPicPr>
          <p:cNvPr id="132" name="Kuva 131">
            <a:extLst>
              <a:ext uri="{FF2B5EF4-FFF2-40B4-BE49-F238E27FC236}">
                <a16:creationId xmlns:a16="http://schemas.microsoft.com/office/drawing/2014/main" id="{9A673620-9D82-604A-B501-2243EA6C7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380" y="1593447"/>
            <a:ext cx="203200" cy="50800"/>
          </a:xfrm>
          <a:prstGeom prst="rect">
            <a:avLst/>
          </a:prstGeom>
        </p:spPr>
      </p:pic>
      <p:pic>
        <p:nvPicPr>
          <p:cNvPr id="133" name="Kuva 132">
            <a:extLst>
              <a:ext uri="{FF2B5EF4-FFF2-40B4-BE49-F238E27FC236}">
                <a16:creationId xmlns:a16="http://schemas.microsoft.com/office/drawing/2014/main" id="{941DC1D6-DDE9-6047-A1AA-E6A63FE82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854" y="1071655"/>
            <a:ext cx="157170" cy="157170"/>
          </a:xfrm>
          <a:prstGeom prst="rect">
            <a:avLst/>
          </a:prstGeom>
        </p:spPr>
      </p:pic>
      <p:sp>
        <p:nvSpPr>
          <p:cNvPr id="134" name="Tekstiruutu 133">
            <a:extLst>
              <a:ext uri="{FF2B5EF4-FFF2-40B4-BE49-F238E27FC236}">
                <a16:creationId xmlns:a16="http://schemas.microsoft.com/office/drawing/2014/main" id="{6E8863E4-8550-854F-BD4E-2D4A02FE9711}"/>
              </a:ext>
            </a:extLst>
          </p:cNvPr>
          <p:cNvSpPr txBox="1"/>
          <p:nvPr/>
        </p:nvSpPr>
        <p:spPr>
          <a:xfrm>
            <a:off x="4722979" y="1269269"/>
            <a:ext cx="989942" cy="16561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820"/>
              </a:lnSpc>
              <a:defRPr/>
            </a:pPr>
            <a:r>
              <a:rPr lang="fi-FI" sz="600" b="1" spc="-20">
                <a:solidFill>
                  <a:srgbClr val="29282E"/>
                </a:solidFill>
                <a:latin typeface="Verdana"/>
              </a:rPr>
              <a:t>TIETOTEKNIIKKA-ALA</a:t>
            </a:r>
          </a:p>
        </p:txBody>
      </p:sp>
      <p:sp>
        <p:nvSpPr>
          <p:cNvPr id="135" name="Tekstiruutu 134">
            <a:extLst>
              <a:ext uri="{FF2B5EF4-FFF2-40B4-BE49-F238E27FC236}">
                <a16:creationId xmlns:a16="http://schemas.microsoft.com/office/drawing/2014/main" id="{B2577EE6-BDC5-8947-8FDA-15A16A1ED39A}"/>
              </a:ext>
            </a:extLst>
          </p:cNvPr>
          <p:cNvSpPr txBox="1"/>
          <p:nvPr/>
        </p:nvSpPr>
        <p:spPr>
          <a:xfrm>
            <a:off x="4724227" y="1511468"/>
            <a:ext cx="368297" cy="21120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defRPr/>
            </a:pPr>
            <a:r>
              <a:rPr lang="fi-FI" sz="900" b="1" spc="-40">
                <a:solidFill>
                  <a:srgbClr val="61CCCD"/>
                </a:solidFill>
                <a:latin typeface="Verdana"/>
              </a:rPr>
              <a:t>17%</a:t>
            </a:r>
          </a:p>
        </p:txBody>
      </p:sp>
      <p:pic>
        <p:nvPicPr>
          <p:cNvPr id="137" name="Kuva 136">
            <a:extLst>
              <a:ext uri="{FF2B5EF4-FFF2-40B4-BE49-F238E27FC236}">
                <a16:creationId xmlns:a16="http://schemas.microsoft.com/office/drawing/2014/main" id="{18BA1E1F-44B5-3A4E-80FC-554A463D79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5719" y="1071530"/>
            <a:ext cx="157170" cy="157170"/>
          </a:xfrm>
          <a:prstGeom prst="rect">
            <a:avLst/>
          </a:prstGeom>
        </p:spPr>
      </p:pic>
      <p:sp>
        <p:nvSpPr>
          <p:cNvPr id="138" name="Tekstiruutu 137">
            <a:extLst>
              <a:ext uri="{FF2B5EF4-FFF2-40B4-BE49-F238E27FC236}">
                <a16:creationId xmlns:a16="http://schemas.microsoft.com/office/drawing/2014/main" id="{AFF2D6FF-2986-7741-AD45-55CF3D98BCB5}"/>
              </a:ext>
            </a:extLst>
          </p:cNvPr>
          <p:cNvSpPr txBox="1"/>
          <p:nvPr/>
        </p:nvSpPr>
        <p:spPr>
          <a:xfrm>
            <a:off x="5976200" y="1269269"/>
            <a:ext cx="968461" cy="16561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820"/>
              </a:lnSpc>
              <a:defRPr/>
            </a:pPr>
            <a:r>
              <a:rPr lang="fi-FI" sz="600" b="1" spc="-30">
                <a:solidFill>
                  <a:srgbClr val="29282E"/>
                </a:solidFill>
                <a:latin typeface="Verdana"/>
              </a:rPr>
              <a:t>METALLIEN JALOSTUS</a:t>
            </a:r>
          </a:p>
        </p:txBody>
      </p:sp>
      <p:sp>
        <p:nvSpPr>
          <p:cNvPr id="139" name="Tekstiruutu 138">
            <a:extLst>
              <a:ext uri="{FF2B5EF4-FFF2-40B4-BE49-F238E27FC236}">
                <a16:creationId xmlns:a16="http://schemas.microsoft.com/office/drawing/2014/main" id="{6918A894-BC92-6241-AB3A-42DB3D56B869}"/>
              </a:ext>
            </a:extLst>
          </p:cNvPr>
          <p:cNvSpPr txBox="1"/>
          <p:nvPr/>
        </p:nvSpPr>
        <p:spPr>
          <a:xfrm>
            <a:off x="5976201" y="1511468"/>
            <a:ext cx="368297" cy="21120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defRPr/>
            </a:pPr>
            <a:r>
              <a:rPr lang="fi-FI" sz="900" b="1" spc="-40">
                <a:solidFill>
                  <a:srgbClr val="EE8765"/>
                </a:solidFill>
                <a:latin typeface="Verdana"/>
              </a:rPr>
              <a:t>14%</a:t>
            </a:r>
          </a:p>
        </p:txBody>
      </p:sp>
      <p:pic>
        <p:nvPicPr>
          <p:cNvPr id="140" name="Kuva 139">
            <a:extLst>
              <a:ext uri="{FF2B5EF4-FFF2-40B4-BE49-F238E27FC236}">
                <a16:creationId xmlns:a16="http://schemas.microsoft.com/office/drawing/2014/main" id="{79BF3BBE-2330-6B41-B92A-9DB7DBD323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572" y="1595352"/>
            <a:ext cx="139700" cy="50800"/>
          </a:xfrm>
          <a:prstGeom prst="rect">
            <a:avLst/>
          </a:prstGeom>
        </p:spPr>
      </p:pic>
      <p:pic>
        <p:nvPicPr>
          <p:cNvPr id="141" name="Kuva 140">
            <a:extLst>
              <a:ext uri="{FF2B5EF4-FFF2-40B4-BE49-F238E27FC236}">
                <a16:creationId xmlns:a16="http://schemas.microsoft.com/office/drawing/2014/main" id="{CBF38FB3-5DD4-9D40-B9F3-B92292C8A1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1046" y="1073604"/>
            <a:ext cx="157170" cy="157170"/>
          </a:xfrm>
          <a:prstGeom prst="rect">
            <a:avLst/>
          </a:prstGeom>
        </p:spPr>
      </p:pic>
      <p:pic>
        <p:nvPicPr>
          <p:cNvPr id="148" name="Kuva 147">
            <a:extLst>
              <a:ext uri="{FF2B5EF4-FFF2-40B4-BE49-F238E27FC236}">
                <a16:creationId xmlns:a16="http://schemas.microsoft.com/office/drawing/2014/main" id="{30848234-85B7-4047-B4B9-ECD76E5168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4601" y="1593851"/>
            <a:ext cx="88900" cy="50800"/>
          </a:xfrm>
          <a:prstGeom prst="rect">
            <a:avLst/>
          </a:prstGeom>
        </p:spPr>
      </p:pic>
      <p:pic>
        <p:nvPicPr>
          <p:cNvPr id="149" name="Kuva 148">
            <a:extLst>
              <a:ext uri="{FF2B5EF4-FFF2-40B4-BE49-F238E27FC236}">
                <a16:creationId xmlns:a16="http://schemas.microsoft.com/office/drawing/2014/main" id="{98FBF5E0-AB86-F142-B6D9-F086A811F3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4925" y="1593851"/>
            <a:ext cx="165100" cy="50800"/>
          </a:xfrm>
          <a:prstGeom prst="rect">
            <a:avLst/>
          </a:prstGeom>
        </p:spPr>
      </p:pic>
      <p:pic>
        <p:nvPicPr>
          <p:cNvPr id="150" name="Kuva 149">
            <a:extLst>
              <a:ext uri="{FF2B5EF4-FFF2-40B4-BE49-F238E27FC236}">
                <a16:creationId xmlns:a16="http://schemas.microsoft.com/office/drawing/2014/main" id="{3CC12B14-32B0-FA4D-A962-5C7A28A142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9076" y="1593851"/>
            <a:ext cx="406400" cy="50800"/>
          </a:xfrm>
          <a:prstGeom prst="rect">
            <a:avLst/>
          </a:prstGeom>
        </p:spPr>
      </p:pic>
      <p:pic>
        <p:nvPicPr>
          <p:cNvPr id="153" name="Kuva 152">
            <a:extLst>
              <a:ext uri="{FF2B5EF4-FFF2-40B4-BE49-F238E27FC236}">
                <a16:creationId xmlns:a16="http://schemas.microsoft.com/office/drawing/2014/main" id="{1B2D4A06-0AF8-D547-B372-C830A145D2A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217" y="2948362"/>
            <a:ext cx="1719780" cy="559230"/>
          </a:xfrm>
          <a:prstGeom prst="rect">
            <a:avLst/>
          </a:prstGeom>
        </p:spPr>
      </p:pic>
      <p:grpSp>
        <p:nvGrpSpPr>
          <p:cNvPr id="81" name="Group 68">
            <a:extLst>
              <a:ext uri="{FF2B5EF4-FFF2-40B4-BE49-F238E27FC236}">
                <a16:creationId xmlns:a16="http://schemas.microsoft.com/office/drawing/2014/main" id="{DA273E6F-6B8E-4EF1-BD97-4F9CDA6966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48580" y="3890888"/>
            <a:ext cx="1295400" cy="355600"/>
            <a:chOff x="3001" y="1309"/>
            <a:chExt cx="816" cy="224"/>
          </a:xfrm>
        </p:grpSpPr>
        <p:sp>
          <p:nvSpPr>
            <p:cNvPr id="84" name="AutoShape 67">
              <a:extLst>
                <a:ext uri="{FF2B5EF4-FFF2-40B4-BE49-F238E27FC236}">
                  <a16:creationId xmlns:a16="http://schemas.microsoft.com/office/drawing/2014/main" id="{DC51A338-AA2C-46F4-9D47-676613F48FE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01" y="1309"/>
              <a:ext cx="816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85" name="Freeform 69">
              <a:extLst>
                <a:ext uri="{FF2B5EF4-FFF2-40B4-BE49-F238E27FC236}">
                  <a16:creationId xmlns:a16="http://schemas.microsoft.com/office/drawing/2014/main" id="{5E05CD32-CF79-4A4C-A99F-B535D57E5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" y="1303"/>
              <a:ext cx="214" cy="217"/>
            </a:xfrm>
            <a:custGeom>
              <a:avLst/>
              <a:gdLst>
                <a:gd name="T0" fmla="*/ 0 w 352"/>
                <a:gd name="T1" fmla="*/ 0 h 351"/>
                <a:gd name="T2" fmla="*/ 0 w 352"/>
                <a:gd name="T3" fmla="*/ 0 h 351"/>
                <a:gd name="T4" fmla="*/ 0 w 352"/>
                <a:gd name="T5" fmla="*/ 117 h 351"/>
                <a:gd name="T6" fmla="*/ 234 w 352"/>
                <a:gd name="T7" fmla="*/ 117 h 351"/>
                <a:gd name="T8" fmla="*/ 234 w 352"/>
                <a:gd name="T9" fmla="*/ 351 h 351"/>
                <a:gd name="T10" fmla="*/ 352 w 352"/>
                <a:gd name="T11" fmla="*/ 351 h 351"/>
                <a:gd name="T12" fmla="*/ 352 w 352"/>
                <a:gd name="T13" fmla="*/ 0 h 351"/>
                <a:gd name="T14" fmla="*/ 0 w 352"/>
                <a:gd name="T15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351">
                  <a:moveTo>
                    <a:pt x="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34" y="117"/>
                  </a:lnTo>
                  <a:lnTo>
                    <a:pt x="234" y="351"/>
                  </a:lnTo>
                  <a:lnTo>
                    <a:pt x="352" y="351"/>
                  </a:lnTo>
                  <a:lnTo>
                    <a:pt x="3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86" name="Freeform 70">
              <a:extLst>
                <a:ext uri="{FF2B5EF4-FFF2-40B4-BE49-F238E27FC236}">
                  <a16:creationId xmlns:a16="http://schemas.microsoft.com/office/drawing/2014/main" id="{8D657A10-C12F-425B-9459-FDF48FBA2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471"/>
              <a:ext cx="39" cy="48"/>
            </a:xfrm>
            <a:custGeom>
              <a:avLst/>
              <a:gdLst>
                <a:gd name="T0" fmla="*/ 36 w 64"/>
                <a:gd name="T1" fmla="*/ 32 h 79"/>
                <a:gd name="T2" fmla="*/ 36 w 64"/>
                <a:gd name="T3" fmla="*/ 32 h 79"/>
                <a:gd name="T4" fmla="*/ 64 w 64"/>
                <a:gd name="T5" fmla="*/ 79 h 79"/>
                <a:gd name="T6" fmla="*/ 46 w 64"/>
                <a:gd name="T7" fmla="*/ 79 h 79"/>
                <a:gd name="T8" fmla="*/ 26 w 64"/>
                <a:gd name="T9" fmla="*/ 43 h 79"/>
                <a:gd name="T10" fmla="*/ 15 w 64"/>
                <a:gd name="T11" fmla="*/ 56 h 79"/>
                <a:gd name="T12" fmla="*/ 15 w 64"/>
                <a:gd name="T13" fmla="*/ 79 h 79"/>
                <a:gd name="T14" fmla="*/ 0 w 64"/>
                <a:gd name="T15" fmla="*/ 79 h 79"/>
                <a:gd name="T16" fmla="*/ 0 w 64"/>
                <a:gd name="T17" fmla="*/ 0 h 79"/>
                <a:gd name="T18" fmla="*/ 15 w 64"/>
                <a:gd name="T19" fmla="*/ 0 h 79"/>
                <a:gd name="T20" fmla="*/ 15 w 64"/>
                <a:gd name="T21" fmla="*/ 35 h 79"/>
                <a:gd name="T22" fmla="*/ 43 w 64"/>
                <a:gd name="T23" fmla="*/ 0 h 79"/>
                <a:gd name="T24" fmla="*/ 62 w 64"/>
                <a:gd name="T25" fmla="*/ 0 h 79"/>
                <a:gd name="T26" fmla="*/ 36 w 64"/>
                <a:gd name="T27" fmla="*/ 3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79">
                  <a:moveTo>
                    <a:pt x="36" y="32"/>
                  </a:moveTo>
                  <a:lnTo>
                    <a:pt x="36" y="32"/>
                  </a:lnTo>
                  <a:lnTo>
                    <a:pt x="64" y="79"/>
                  </a:lnTo>
                  <a:lnTo>
                    <a:pt x="46" y="79"/>
                  </a:lnTo>
                  <a:lnTo>
                    <a:pt x="26" y="43"/>
                  </a:lnTo>
                  <a:lnTo>
                    <a:pt x="15" y="56"/>
                  </a:lnTo>
                  <a:lnTo>
                    <a:pt x="15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5"/>
                  </a:lnTo>
                  <a:lnTo>
                    <a:pt x="43" y="0"/>
                  </a:lnTo>
                  <a:lnTo>
                    <a:pt x="62" y="0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87" name="Freeform 71">
              <a:extLst>
                <a:ext uri="{FF2B5EF4-FFF2-40B4-BE49-F238E27FC236}">
                  <a16:creationId xmlns:a16="http://schemas.microsoft.com/office/drawing/2014/main" id="{146DE781-D30C-473E-A1C6-46AD2C484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1" y="1484"/>
              <a:ext cx="30" cy="36"/>
            </a:xfrm>
            <a:custGeom>
              <a:avLst/>
              <a:gdLst>
                <a:gd name="T0" fmla="*/ 23 w 48"/>
                <a:gd name="T1" fmla="*/ 34 h 59"/>
                <a:gd name="T2" fmla="*/ 23 w 48"/>
                <a:gd name="T3" fmla="*/ 34 h 59"/>
                <a:gd name="T4" fmla="*/ 14 w 48"/>
                <a:gd name="T5" fmla="*/ 41 h 59"/>
                <a:gd name="T6" fmla="*/ 23 w 48"/>
                <a:gd name="T7" fmla="*/ 47 h 59"/>
                <a:gd name="T8" fmla="*/ 31 w 48"/>
                <a:gd name="T9" fmla="*/ 44 h 59"/>
                <a:gd name="T10" fmla="*/ 34 w 48"/>
                <a:gd name="T11" fmla="*/ 37 h 59"/>
                <a:gd name="T12" fmla="*/ 34 w 48"/>
                <a:gd name="T13" fmla="*/ 34 h 59"/>
                <a:gd name="T14" fmla="*/ 23 w 48"/>
                <a:gd name="T15" fmla="*/ 34 h 59"/>
                <a:gd name="T16" fmla="*/ 48 w 48"/>
                <a:gd name="T17" fmla="*/ 20 h 59"/>
                <a:gd name="T18" fmla="*/ 48 w 48"/>
                <a:gd name="T19" fmla="*/ 20 h 59"/>
                <a:gd name="T20" fmla="*/ 48 w 48"/>
                <a:gd name="T21" fmla="*/ 58 h 59"/>
                <a:gd name="T22" fmla="*/ 34 w 48"/>
                <a:gd name="T23" fmla="*/ 58 h 59"/>
                <a:gd name="T24" fmla="*/ 34 w 48"/>
                <a:gd name="T25" fmla="*/ 53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4 w 48"/>
                <a:gd name="T35" fmla="*/ 24 h 59"/>
                <a:gd name="T36" fmla="*/ 34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3 w 48"/>
                <a:gd name="T43" fmla="*/ 8 h 59"/>
                <a:gd name="T44" fmla="*/ 23 w 48"/>
                <a:gd name="T45" fmla="*/ 0 h 59"/>
                <a:gd name="T46" fmla="*/ 48 w 48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3" y="34"/>
                  </a:moveTo>
                  <a:lnTo>
                    <a:pt x="23" y="34"/>
                  </a:lnTo>
                  <a:cubicBezTo>
                    <a:pt x="17" y="34"/>
                    <a:pt x="14" y="36"/>
                    <a:pt x="14" y="41"/>
                  </a:cubicBezTo>
                  <a:cubicBezTo>
                    <a:pt x="14" y="45"/>
                    <a:pt x="17" y="47"/>
                    <a:pt x="23" y="47"/>
                  </a:cubicBezTo>
                  <a:cubicBezTo>
                    <a:pt x="26" y="47"/>
                    <a:pt x="29" y="47"/>
                    <a:pt x="31" y="44"/>
                  </a:cubicBezTo>
                  <a:cubicBezTo>
                    <a:pt x="33" y="43"/>
                    <a:pt x="34" y="41"/>
                    <a:pt x="34" y="37"/>
                  </a:cubicBezTo>
                  <a:lnTo>
                    <a:pt x="34" y="34"/>
                  </a:lnTo>
                  <a:lnTo>
                    <a:pt x="23" y="34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6" y="59"/>
                    <a:pt x="20" y="59"/>
                  </a:cubicBezTo>
                  <a:cubicBezTo>
                    <a:pt x="13" y="59"/>
                    <a:pt x="8" y="57"/>
                    <a:pt x="5" y="54"/>
                  </a:cubicBezTo>
                  <a:cubicBezTo>
                    <a:pt x="2" y="51"/>
                    <a:pt x="0" y="46"/>
                    <a:pt x="0" y="41"/>
                  </a:cubicBezTo>
                  <a:cubicBezTo>
                    <a:pt x="0" y="32"/>
                    <a:pt x="7" y="24"/>
                    <a:pt x="20" y="24"/>
                  </a:cubicBezTo>
                  <a:lnTo>
                    <a:pt x="34" y="24"/>
                  </a:lnTo>
                  <a:lnTo>
                    <a:pt x="34" y="21"/>
                  </a:lnTo>
                  <a:cubicBezTo>
                    <a:pt x="34" y="15"/>
                    <a:pt x="30" y="12"/>
                    <a:pt x="23" y="12"/>
                  </a:cubicBezTo>
                  <a:cubicBezTo>
                    <a:pt x="18" y="12"/>
                    <a:pt x="15" y="14"/>
                    <a:pt x="12" y="17"/>
                  </a:cubicBezTo>
                  <a:lnTo>
                    <a:pt x="3" y="8"/>
                  </a:lnTo>
                  <a:cubicBezTo>
                    <a:pt x="8" y="2"/>
                    <a:pt x="14" y="0"/>
                    <a:pt x="23" y="0"/>
                  </a:cubicBezTo>
                  <a:cubicBezTo>
                    <a:pt x="40" y="0"/>
                    <a:pt x="48" y="7"/>
                    <a:pt x="48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88" name="Freeform 72">
              <a:extLst>
                <a:ext uri="{FF2B5EF4-FFF2-40B4-BE49-F238E27FC236}">
                  <a16:creationId xmlns:a16="http://schemas.microsoft.com/office/drawing/2014/main" id="{805B5C44-6162-46B8-9A72-55641ADFCB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8" y="1484"/>
              <a:ext cx="29" cy="36"/>
            </a:xfrm>
            <a:custGeom>
              <a:avLst/>
              <a:gdLst>
                <a:gd name="T0" fmla="*/ 22 w 48"/>
                <a:gd name="T1" fmla="*/ 34 h 59"/>
                <a:gd name="T2" fmla="*/ 22 w 48"/>
                <a:gd name="T3" fmla="*/ 34 h 59"/>
                <a:gd name="T4" fmla="*/ 14 w 48"/>
                <a:gd name="T5" fmla="*/ 41 h 59"/>
                <a:gd name="T6" fmla="*/ 23 w 48"/>
                <a:gd name="T7" fmla="*/ 47 h 59"/>
                <a:gd name="T8" fmla="*/ 31 w 48"/>
                <a:gd name="T9" fmla="*/ 44 h 59"/>
                <a:gd name="T10" fmla="*/ 33 w 48"/>
                <a:gd name="T11" fmla="*/ 37 h 59"/>
                <a:gd name="T12" fmla="*/ 33 w 48"/>
                <a:gd name="T13" fmla="*/ 34 h 59"/>
                <a:gd name="T14" fmla="*/ 22 w 48"/>
                <a:gd name="T15" fmla="*/ 34 h 59"/>
                <a:gd name="T16" fmla="*/ 48 w 48"/>
                <a:gd name="T17" fmla="*/ 20 h 59"/>
                <a:gd name="T18" fmla="*/ 48 w 48"/>
                <a:gd name="T19" fmla="*/ 20 h 59"/>
                <a:gd name="T20" fmla="*/ 48 w 48"/>
                <a:gd name="T21" fmla="*/ 58 h 59"/>
                <a:gd name="T22" fmla="*/ 34 w 48"/>
                <a:gd name="T23" fmla="*/ 58 h 59"/>
                <a:gd name="T24" fmla="*/ 34 w 48"/>
                <a:gd name="T25" fmla="*/ 53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3 w 48"/>
                <a:gd name="T35" fmla="*/ 24 h 59"/>
                <a:gd name="T36" fmla="*/ 33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2 w 48"/>
                <a:gd name="T43" fmla="*/ 8 h 59"/>
                <a:gd name="T44" fmla="*/ 23 w 48"/>
                <a:gd name="T45" fmla="*/ 0 h 59"/>
                <a:gd name="T46" fmla="*/ 48 w 48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2" y="34"/>
                  </a:moveTo>
                  <a:lnTo>
                    <a:pt x="22" y="34"/>
                  </a:lnTo>
                  <a:cubicBezTo>
                    <a:pt x="17" y="34"/>
                    <a:pt x="14" y="36"/>
                    <a:pt x="14" y="41"/>
                  </a:cubicBezTo>
                  <a:cubicBezTo>
                    <a:pt x="14" y="45"/>
                    <a:pt x="17" y="47"/>
                    <a:pt x="23" y="47"/>
                  </a:cubicBezTo>
                  <a:cubicBezTo>
                    <a:pt x="26" y="47"/>
                    <a:pt x="29" y="47"/>
                    <a:pt x="31" y="44"/>
                  </a:cubicBezTo>
                  <a:cubicBezTo>
                    <a:pt x="33" y="43"/>
                    <a:pt x="33" y="41"/>
                    <a:pt x="33" y="37"/>
                  </a:cubicBezTo>
                  <a:lnTo>
                    <a:pt x="33" y="34"/>
                  </a:lnTo>
                  <a:lnTo>
                    <a:pt x="22" y="34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6" y="59"/>
                    <a:pt x="20" y="59"/>
                  </a:cubicBezTo>
                  <a:cubicBezTo>
                    <a:pt x="13" y="59"/>
                    <a:pt x="8" y="57"/>
                    <a:pt x="5" y="54"/>
                  </a:cubicBezTo>
                  <a:cubicBezTo>
                    <a:pt x="2" y="51"/>
                    <a:pt x="0" y="46"/>
                    <a:pt x="0" y="41"/>
                  </a:cubicBezTo>
                  <a:cubicBezTo>
                    <a:pt x="0" y="32"/>
                    <a:pt x="6" y="24"/>
                    <a:pt x="20" y="24"/>
                  </a:cubicBezTo>
                  <a:lnTo>
                    <a:pt x="33" y="24"/>
                  </a:lnTo>
                  <a:lnTo>
                    <a:pt x="33" y="21"/>
                  </a:lnTo>
                  <a:cubicBezTo>
                    <a:pt x="33" y="15"/>
                    <a:pt x="30" y="12"/>
                    <a:pt x="23" y="12"/>
                  </a:cubicBezTo>
                  <a:cubicBezTo>
                    <a:pt x="17" y="12"/>
                    <a:pt x="15" y="14"/>
                    <a:pt x="12" y="17"/>
                  </a:cubicBezTo>
                  <a:lnTo>
                    <a:pt x="2" y="8"/>
                  </a:lnTo>
                  <a:cubicBezTo>
                    <a:pt x="8" y="2"/>
                    <a:pt x="14" y="0"/>
                    <a:pt x="23" y="0"/>
                  </a:cubicBezTo>
                  <a:cubicBezTo>
                    <a:pt x="39" y="0"/>
                    <a:pt x="48" y="7"/>
                    <a:pt x="48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89" name="Freeform 73">
              <a:extLst>
                <a:ext uri="{FF2B5EF4-FFF2-40B4-BE49-F238E27FC236}">
                  <a16:creationId xmlns:a16="http://schemas.microsoft.com/office/drawing/2014/main" id="{6C465CE6-CE62-440E-8E2C-BB3F8954FD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" y="1484"/>
              <a:ext cx="29" cy="49"/>
            </a:xfrm>
            <a:custGeom>
              <a:avLst/>
              <a:gdLst>
                <a:gd name="T0" fmla="*/ 14 w 48"/>
                <a:gd name="T1" fmla="*/ 29 h 80"/>
                <a:gd name="T2" fmla="*/ 14 w 48"/>
                <a:gd name="T3" fmla="*/ 29 h 80"/>
                <a:gd name="T4" fmla="*/ 24 w 48"/>
                <a:gd name="T5" fmla="*/ 46 h 80"/>
                <a:gd name="T6" fmla="*/ 34 w 48"/>
                <a:gd name="T7" fmla="*/ 29 h 80"/>
                <a:gd name="T8" fmla="*/ 24 w 48"/>
                <a:gd name="T9" fmla="*/ 13 h 80"/>
                <a:gd name="T10" fmla="*/ 14 w 48"/>
                <a:gd name="T11" fmla="*/ 29 h 80"/>
                <a:gd name="T12" fmla="*/ 42 w 48"/>
                <a:gd name="T13" fmla="*/ 5 h 80"/>
                <a:gd name="T14" fmla="*/ 42 w 48"/>
                <a:gd name="T15" fmla="*/ 5 h 80"/>
                <a:gd name="T16" fmla="*/ 48 w 48"/>
                <a:gd name="T17" fmla="*/ 29 h 80"/>
                <a:gd name="T18" fmla="*/ 42 w 48"/>
                <a:gd name="T19" fmla="*/ 54 h 80"/>
                <a:gd name="T20" fmla="*/ 28 w 48"/>
                <a:gd name="T21" fmla="*/ 59 h 80"/>
                <a:gd name="T22" fmla="*/ 14 w 48"/>
                <a:gd name="T23" fmla="*/ 53 h 80"/>
                <a:gd name="T24" fmla="*/ 14 w 48"/>
                <a:gd name="T25" fmla="*/ 80 h 80"/>
                <a:gd name="T26" fmla="*/ 0 w 48"/>
                <a:gd name="T27" fmla="*/ 80 h 80"/>
                <a:gd name="T28" fmla="*/ 0 w 48"/>
                <a:gd name="T29" fmla="*/ 1 h 80"/>
                <a:gd name="T30" fmla="*/ 14 w 48"/>
                <a:gd name="T31" fmla="*/ 1 h 80"/>
                <a:gd name="T32" fmla="*/ 14 w 48"/>
                <a:gd name="T33" fmla="*/ 6 h 80"/>
                <a:gd name="T34" fmla="*/ 28 w 48"/>
                <a:gd name="T35" fmla="*/ 0 h 80"/>
                <a:gd name="T36" fmla="*/ 42 w 48"/>
                <a:gd name="T37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80">
                  <a:moveTo>
                    <a:pt x="14" y="29"/>
                  </a:moveTo>
                  <a:lnTo>
                    <a:pt x="14" y="29"/>
                  </a:lnTo>
                  <a:cubicBezTo>
                    <a:pt x="14" y="39"/>
                    <a:pt x="15" y="46"/>
                    <a:pt x="24" y="46"/>
                  </a:cubicBezTo>
                  <a:cubicBezTo>
                    <a:pt x="33" y="46"/>
                    <a:pt x="34" y="39"/>
                    <a:pt x="34" y="29"/>
                  </a:cubicBezTo>
                  <a:cubicBezTo>
                    <a:pt x="34" y="20"/>
                    <a:pt x="33" y="13"/>
                    <a:pt x="24" y="13"/>
                  </a:cubicBezTo>
                  <a:cubicBezTo>
                    <a:pt x="15" y="13"/>
                    <a:pt x="14" y="20"/>
                    <a:pt x="14" y="29"/>
                  </a:cubicBezTo>
                  <a:close/>
                  <a:moveTo>
                    <a:pt x="42" y="5"/>
                  </a:moveTo>
                  <a:lnTo>
                    <a:pt x="42" y="5"/>
                  </a:lnTo>
                  <a:cubicBezTo>
                    <a:pt x="48" y="11"/>
                    <a:pt x="48" y="20"/>
                    <a:pt x="48" y="29"/>
                  </a:cubicBezTo>
                  <a:cubicBezTo>
                    <a:pt x="48" y="39"/>
                    <a:pt x="48" y="48"/>
                    <a:pt x="42" y="54"/>
                  </a:cubicBezTo>
                  <a:cubicBezTo>
                    <a:pt x="39" y="57"/>
                    <a:pt x="34" y="59"/>
                    <a:pt x="28" y="59"/>
                  </a:cubicBezTo>
                  <a:cubicBezTo>
                    <a:pt x="22" y="59"/>
                    <a:pt x="18" y="57"/>
                    <a:pt x="14" y="53"/>
                  </a:cubicBezTo>
                  <a:lnTo>
                    <a:pt x="14" y="80"/>
                  </a:lnTo>
                  <a:lnTo>
                    <a:pt x="0" y="80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8" y="2"/>
                    <a:pt x="22" y="0"/>
                    <a:pt x="28" y="0"/>
                  </a:cubicBezTo>
                  <a:cubicBezTo>
                    <a:pt x="34" y="0"/>
                    <a:pt x="39" y="2"/>
                    <a:pt x="42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0" name="Freeform 74">
              <a:extLst>
                <a:ext uri="{FF2B5EF4-FFF2-40B4-BE49-F238E27FC236}">
                  <a16:creationId xmlns:a16="http://schemas.microsoft.com/office/drawing/2014/main" id="{BF3AF24A-ED8C-409E-BB2F-A97EB45AF2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3" y="1484"/>
              <a:ext cx="31" cy="36"/>
            </a:xfrm>
            <a:custGeom>
              <a:avLst/>
              <a:gdLst>
                <a:gd name="T0" fmla="*/ 16 w 50"/>
                <a:gd name="T1" fmla="*/ 18 h 59"/>
                <a:gd name="T2" fmla="*/ 16 w 50"/>
                <a:gd name="T3" fmla="*/ 18 h 59"/>
                <a:gd name="T4" fmla="*/ 14 w 50"/>
                <a:gd name="T5" fmla="*/ 24 h 59"/>
                <a:gd name="T6" fmla="*/ 36 w 50"/>
                <a:gd name="T7" fmla="*/ 24 h 59"/>
                <a:gd name="T8" fmla="*/ 35 w 50"/>
                <a:gd name="T9" fmla="*/ 18 h 59"/>
                <a:gd name="T10" fmla="*/ 25 w 50"/>
                <a:gd name="T11" fmla="*/ 12 h 59"/>
                <a:gd name="T12" fmla="*/ 16 w 50"/>
                <a:gd name="T13" fmla="*/ 18 h 59"/>
                <a:gd name="T14" fmla="*/ 50 w 50"/>
                <a:gd name="T15" fmla="*/ 28 h 59"/>
                <a:gd name="T16" fmla="*/ 50 w 50"/>
                <a:gd name="T17" fmla="*/ 28 h 59"/>
                <a:gd name="T18" fmla="*/ 50 w 50"/>
                <a:gd name="T19" fmla="*/ 34 h 59"/>
                <a:gd name="T20" fmla="*/ 14 w 50"/>
                <a:gd name="T21" fmla="*/ 34 h 59"/>
                <a:gd name="T22" fmla="*/ 27 w 50"/>
                <a:gd name="T23" fmla="*/ 47 h 59"/>
                <a:gd name="T24" fmla="*/ 40 w 50"/>
                <a:gd name="T25" fmla="*/ 41 h 59"/>
                <a:gd name="T26" fmla="*/ 49 w 50"/>
                <a:gd name="T27" fmla="*/ 50 h 59"/>
                <a:gd name="T28" fmla="*/ 27 w 50"/>
                <a:gd name="T29" fmla="*/ 59 h 59"/>
                <a:gd name="T30" fmla="*/ 0 w 50"/>
                <a:gd name="T31" fmla="*/ 29 h 59"/>
                <a:gd name="T32" fmla="*/ 25 w 50"/>
                <a:gd name="T33" fmla="*/ 0 h 59"/>
                <a:gd name="T34" fmla="*/ 50 w 50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9">
                  <a:moveTo>
                    <a:pt x="16" y="18"/>
                  </a:moveTo>
                  <a:lnTo>
                    <a:pt x="16" y="18"/>
                  </a:lnTo>
                  <a:cubicBezTo>
                    <a:pt x="15" y="20"/>
                    <a:pt x="14" y="22"/>
                    <a:pt x="14" y="24"/>
                  </a:cubicBezTo>
                  <a:lnTo>
                    <a:pt x="36" y="24"/>
                  </a:lnTo>
                  <a:cubicBezTo>
                    <a:pt x="36" y="22"/>
                    <a:pt x="36" y="20"/>
                    <a:pt x="35" y="18"/>
                  </a:cubicBezTo>
                  <a:cubicBezTo>
                    <a:pt x="33" y="14"/>
                    <a:pt x="30" y="12"/>
                    <a:pt x="25" y="12"/>
                  </a:cubicBezTo>
                  <a:cubicBezTo>
                    <a:pt x="20" y="12"/>
                    <a:pt x="17" y="14"/>
                    <a:pt x="16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1"/>
                    <a:pt x="19" y="47"/>
                    <a:pt x="27" y="47"/>
                  </a:cubicBezTo>
                  <a:cubicBezTo>
                    <a:pt x="33" y="47"/>
                    <a:pt x="36" y="45"/>
                    <a:pt x="40" y="41"/>
                  </a:cubicBezTo>
                  <a:lnTo>
                    <a:pt x="49" y="50"/>
                  </a:lnTo>
                  <a:cubicBezTo>
                    <a:pt x="43" y="56"/>
                    <a:pt x="37" y="59"/>
                    <a:pt x="27" y="59"/>
                  </a:cubicBezTo>
                  <a:cubicBezTo>
                    <a:pt x="13" y="59"/>
                    <a:pt x="0" y="53"/>
                    <a:pt x="0" y="29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1" y="0"/>
                    <a:pt x="50" y="1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1" name="Freeform 75">
              <a:extLst>
                <a:ext uri="{FF2B5EF4-FFF2-40B4-BE49-F238E27FC236}">
                  <a16:creationId xmlns:a16="http://schemas.microsoft.com/office/drawing/2014/main" id="{6A744145-230D-4B95-A659-92EE93E8D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" y="1471"/>
              <a:ext cx="15" cy="48"/>
            </a:xfrm>
            <a:custGeom>
              <a:avLst/>
              <a:gdLst>
                <a:gd name="T0" fmla="*/ 14 w 25"/>
                <a:gd name="T1" fmla="*/ 62 h 79"/>
                <a:gd name="T2" fmla="*/ 14 w 25"/>
                <a:gd name="T3" fmla="*/ 62 h 79"/>
                <a:gd name="T4" fmla="*/ 19 w 25"/>
                <a:gd name="T5" fmla="*/ 67 h 79"/>
                <a:gd name="T6" fmla="*/ 25 w 25"/>
                <a:gd name="T7" fmla="*/ 67 h 79"/>
                <a:gd name="T8" fmla="*/ 25 w 25"/>
                <a:gd name="T9" fmla="*/ 79 h 79"/>
                <a:gd name="T10" fmla="*/ 16 w 25"/>
                <a:gd name="T11" fmla="*/ 79 h 79"/>
                <a:gd name="T12" fmla="*/ 0 w 25"/>
                <a:gd name="T13" fmla="*/ 63 h 79"/>
                <a:gd name="T14" fmla="*/ 0 w 25"/>
                <a:gd name="T15" fmla="*/ 0 h 79"/>
                <a:gd name="T16" fmla="*/ 14 w 25"/>
                <a:gd name="T17" fmla="*/ 0 h 79"/>
                <a:gd name="T18" fmla="*/ 14 w 25"/>
                <a:gd name="T1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9">
                  <a:moveTo>
                    <a:pt x="14" y="62"/>
                  </a:moveTo>
                  <a:lnTo>
                    <a:pt x="14" y="62"/>
                  </a:lnTo>
                  <a:cubicBezTo>
                    <a:pt x="14" y="65"/>
                    <a:pt x="15" y="67"/>
                    <a:pt x="19" y="67"/>
                  </a:cubicBezTo>
                  <a:lnTo>
                    <a:pt x="25" y="67"/>
                  </a:lnTo>
                  <a:lnTo>
                    <a:pt x="25" y="79"/>
                  </a:lnTo>
                  <a:lnTo>
                    <a:pt x="16" y="79"/>
                  </a:lnTo>
                  <a:cubicBezTo>
                    <a:pt x="5" y="79"/>
                    <a:pt x="0" y="71"/>
                    <a:pt x="0" y="63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2" name="Freeform 76">
              <a:extLst>
                <a:ext uri="{FF2B5EF4-FFF2-40B4-BE49-F238E27FC236}">
                  <a16:creationId xmlns:a16="http://schemas.microsoft.com/office/drawing/2014/main" id="{7433A5A9-A8E7-418C-8343-09A3973A31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4" y="1471"/>
              <a:ext cx="9" cy="48"/>
            </a:xfrm>
            <a:custGeom>
              <a:avLst/>
              <a:gdLst>
                <a:gd name="T0" fmla="*/ 15 w 15"/>
                <a:gd name="T1" fmla="*/ 79 h 79"/>
                <a:gd name="T2" fmla="*/ 15 w 15"/>
                <a:gd name="T3" fmla="*/ 79 h 79"/>
                <a:gd name="T4" fmla="*/ 1 w 15"/>
                <a:gd name="T5" fmla="*/ 79 h 79"/>
                <a:gd name="T6" fmla="*/ 1 w 15"/>
                <a:gd name="T7" fmla="*/ 23 h 79"/>
                <a:gd name="T8" fmla="*/ 15 w 15"/>
                <a:gd name="T9" fmla="*/ 23 h 79"/>
                <a:gd name="T10" fmla="*/ 15 w 15"/>
                <a:gd name="T11" fmla="*/ 79 h 79"/>
                <a:gd name="T12" fmla="*/ 15 w 15"/>
                <a:gd name="T13" fmla="*/ 12 h 79"/>
                <a:gd name="T14" fmla="*/ 15 w 15"/>
                <a:gd name="T15" fmla="*/ 12 h 79"/>
                <a:gd name="T16" fmla="*/ 0 w 15"/>
                <a:gd name="T17" fmla="*/ 12 h 79"/>
                <a:gd name="T18" fmla="*/ 0 w 15"/>
                <a:gd name="T19" fmla="*/ 0 h 79"/>
                <a:gd name="T20" fmla="*/ 15 w 15"/>
                <a:gd name="T21" fmla="*/ 0 h 79"/>
                <a:gd name="T22" fmla="*/ 15 w 15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9">
                  <a:moveTo>
                    <a:pt x="15" y="79"/>
                  </a:moveTo>
                  <a:lnTo>
                    <a:pt x="15" y="79"/>
                  </a:lnTo>
                  <a:lnTo>
                    <a:pt x="1" y="79"/>
                  </a:lnTo>
                  <a:lnTo>
                    <a:pt x="1" y="23"/>
                  </a:lnTo>
                  <a:lnTo>
                    <a:pt x="15" y="23"/>
                  </a:lnTo>
                  <a:lnTo>
                    <a:pt x="15" y="79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3" name="Freeform 77">
              <a:extLst>
                <a:ext uri="{FF2B5EF4-FFF2-40B4-BE49-F238E27FC236}">
                  <a16:creationId xmlns:a16="http://schemas.microsoft.com/office/drawing/2014/main" id="{5D443D80-2E29-4A40-8A1B-632EB6F8C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" y="1475"/>
              <a:ext cx="19" cy="44"/>
            </a:xfrm>
            <a:custGeom>
              <a:avLst/>
              <a:gdLst>
                <a:gd name="T0" fmla="*/ 20 w 31"/>
                <a:gd name="T1" fmla="*/ 17 h 73"/>
                <a:gd name="T2" fmla="*/ 20 w 31"/>
                <a:gd name="T3" fmla="*/ 17 h 73"/>
                <a:gd name="T4" fmla="*/ 31 w 31"/>
                <a:gd name="T5" fmla="*/ 17 h 73"/>
                <a:gd name="T6" fmla="*/ 31 w 31"/>
                <a:gd name="T7" fmla="*/ 28 h 73"/>
                <a:gd name="T8" fmla="*/ 20 w 31"/>
                <a:gd name="T9" fmla="*/ 28 h 73"/>
                <a:gd name="T10" fmla="*/ 20 w 31"/>
                <a:gd name="T11" fmla="*/ 56 h 73"/>
                <a:gd name="T12" fmla="*/ 25 w 31"/>
                <a:gd name="T13" fmla="*/ 61 h 73"/>
                <a:gd name="T14" fmla="*/ 31 w 31"/>
                <a:gd name="T15" fmla="*/ 61 h 73"/>
                <a:gd name="T16" fmla="*/ 31 w 31"/>
                <a:gd name="T17" fmla="*/ 73 h 73"/>
                <a:gd name="T18" fmla="*/ 23 w 31"/>
                <a:gd name="T19" fmla="*/ 73 h 73"/>
                <a:gd name="T20" fmla="*/ 6 w 31"/>
                <a:gd name="T21" fmla="*/ 57 h 73"/>
                <a:gd name="T22" fmla="*/ 6 w 31"/>
                <a:gd name="T23" fmla="*/ 28 h 73"/>
                <a:gd name="T24" fmla="*/ 0 w 31"/>
                <a:gd name="T25" fmla="*/ 28 h 73"/>
                <a:gd name="T26" fmla="*/ 0 w 31"/>
                <a:gd name="T27" fmla="*/ 17 h 73"/>
                <a:gd name="T28" fmla="*/ 6 w 31"/>
                <a:gd name="T29" fmla="*/ 17 h 73"/>
                <a:gd name="T30" fmla="*/ 6 w 31"/>
                <a:gd name="T31" fmla="*/ 0 h 73"/>
                <a:gd name="T32" fmla="*/ 20 w 31"/>
                <a:gd name="T33" fmla="*/ 0 h 73"/>
                <a:gd name="T34" fmla="*/ 20 w 31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20" y="17"/>
                  </a:moveTo>
                  <a:lnTo>
                    <a:pt x="20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0" y="28"/>
                  </a:lnTo>
                  <a:lnTo>
                    <a:pt x="20" y="56"/>
                  </a:lnTo>
                  <a:cubicBezTo>
                    <a:pt x="20" y="59"/>
                    <a:pt x="22" y="61"/>
                    <a:pt x="25" y="61"/>
                  </a:cubicBezTo>
                  <a:lnTo>
                    <a:pt x="31" y="61"/>
                  </a:lnTo>
                  <a:lnTo>
                    <a:pt x="31" y="73"/>
                  </a:lnTo>
                  <a:lnTo>
                    <a:pt x="23" y="73"/>
                  </a:lnTo>
                  <a:cubicBezTo>
                    <a:pt x="11" y="73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4" name="Freeform 78">
              <a:extLst>
                <a:ext uri="{FF2B5EF4-FFF2-40B4-BE49-F238E27FC236}">
                  <a16:creationId xmlns:a16="http://schemas.microsoft.com/office/drawing/2014/main" id="{1F99533A-2C93-4A14-94CE-8E9FC25D19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45" y="1484"/>
              <a:ext cx="31" cy="36"/>
            </a:xfrm>
            <a:custGeom>
              <a:avLst/>
              <a:gdLst>
                <a:gd name="T0" fmla="*/ 15 w 50"/>
                <a:gd name="T1" fmla="*/ 18 h 59"/>
                <a:gd name="T2" fmla="*/ 15 w 50"/>
                <a:gd name="T3" fmla="*/ 18 h 59"/>
                <a:gd name="T4" fmla="*/ 14 w 50"/>
                <a:gd name="T5" fmla="*/ 24 h 59"/>
                <a:gd name="T6" fmla="*/ 36 w 50"/>
                <a:gd name="T7" fmla="*/ 24 h 59"/>
                <a:gd name="T8" fmla="*/ 35 w 50"/>
                <a:gd name="T9" fmla="*/ 18 h 59"/>
                <a:gd name="T10" fmla="*/ 25 w 50"/>
                <a:gd name="T11" fmla="*/ 12 h 59"/>
                <a:gd name="T12" fmla="*/ 15 w 50"/>
                <a:gd name="T13" fmla="*/ 18 h 59"/>
                <a:gd name="T14" fmla="*/ 50 w 50"/>
                <a:gd name="T15" fmla="*/ 28 h 59"/>
                <a:gd name="T16" fmla="*/ 50 w 50"/>
                <a:gd name="T17" fmla="*/ 28 h 59"/>
                <a:gd name="T18" fmla="*/ 50 w 50"/>
                <a:gd name="T19" fmla="*/ 34 h 59"/>
                <a:gd name="T20" fmla="*/ 14 w 50"/>
                <a:gd name="T21" fmla="*/ 34 h 59"/>
                <a:gd name="T22" fmla="*/ 27 w 50"/>
                <a:gd name="T23" fmla="*/ 47 h 59"/>
                <a:gd name="T24" fmla="*/ 40 w 50"/>
                <a:gd name="T25" fmla="*/ 41 h 59"/>
                <a:gd name="T26" fmla="*/ 48 w 50"/>
                <a:gd name="T27" fmla="*/ 50 h 59"/>
                <a:gd name="T28" fmla="*/ 26 w 50"/>
                <a:gd name="T29" fmla="*/ 59 h 59"/>
                <a:gd name="T30" fmla="*/ 0 w 50"/>
                <a:gd name="T31" fmla="*/ 29 h 59"/>
                <a:gd name="T32" fmla="*/ 25 w 50"/>
                <a:gd name="T33" fmla="*/ 0 h 59"/>
                <a:gd name="T34" fmla="*/ 50 w 50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9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2"/>
                    <a:pt x="14" y="24"/>
                  </a:cubicBezTo>
                  <a:lnTo>
                    <a:pt x="36" y="24"/>
                  </a:lnTo>
                  <a:cubicBezTo>
                    <a:pt x="36" y="22"/>
                    <a:pt x="36" y="20"/>
                    <a:pt x="35" y="18"/>
                  </a:cubicBezTo>
                  <a:cubicBezTo>
                    <a:pt x="33" y="14"/>
                    <a:pt x="30" y="12"/>
                    <a:pt x="25" y="12"/>
                  </a:cubicBezTo>
                  <a:cubicBezTo>
                    <a:pt x="20" y="12"/>
                    <a:pt x="17" y="14"/>
                    <a:pt x="15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1"/>
                    <a:pt x="18" y="47"/>
                    <a:pt x="27" y="47"/>
                  </a:cubicBezTo>
                  <a:cubicBezTo>
                    <a:pt x="33" y="47"/>
                    <a:pt x="36" y="45"/>
                    <a:pt x="40" y="41"/>
                  </a:cubicBezTo>
                  <a:lnTo>
                    <a:pt x="48" y="50"/>
                  </a:lnTo>
                  <a:cubicBezTo>
                    <a:pt x="43" y="56"/>
                    <a:pt x="37" y="59"/>
                    <a:pt x="26" y="59"/>
                  </a:cubicBezTo>
                  <a:cubicBezTo>
                    <a:pt x="13" y="59"/>
                    <a:pt x="0" y="53"/>
                    <a:pt x="0" y="29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1" y="0"/>
                    <a:pt x="50" y="1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5" name="Freeform 79">
              <a:extLst>
                <a:ext uri="{FF2B5EF4-FFF2-40B4-BE49-F238E27FC236}">
                  <a16:creationId xmlns:a16="http://schemas.microsoft.com/office/drawing/2014/main" id="{1E7AA15F-3B95-4862-908D-784F5F503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3" y="1484"/>
              <a:ext cx="30" cy="36"/>
            </a:xfrm>
            <a:custGeom>
              <a:avLst/>
              <a:gdLst>
                <a:gd name="T0" fmla="*/ 31 w 49"/>
                <a:gd name="T1" fmla="*/ 15 h 59"/>
                <a:gd name="T2" fmla="*/ 31 w 49"/>
                <a:gd name="T3" fmla="*/ 15 h 59"/>
                <a:gd name="T4" fmla="*/ 24 w 49"/>
                <a:gd name="T5" fmla="*/ 13 h 59"/>
                <a:gd name="T6" fmla="*/ 18 w 49"/>
                <a:gd name="T7" fmla="*/ 15 h 59"/>
                <a:gd name="T8" fmla="*/ 14 w 49"/>
                <a:gd name="T9" fmla="*/ 29 h 59"/>
                <a:gd name="T10" fmla="*/ 18 w 49"/>
                <a:gd name="T11" fmla="*/ 43 h 59"/>
                <a:gd name="T12" fmla="*/ 24 w 49"/>
                <a:gd name="T13" fmla="*/ 46 h 59"/>
                <a:gd name="T14" fmla="*/ 31 w 49"/>
                <a:gd name="T15" fmla="*/ 43 h 59"/>
                <a:gd name="T16" fmla="*/ 34 w 49"/>
                <a:gd name="T17" fmla="*/ 29 h 59"/>
                <a:gd name="T18" fmla="*/ 31 w 49"/>
                <a:gd name="T19" fmla="*/ 15 h 59"/>
                <a:gd name="T20" fmla="*/ 42 w 49"/>
                <a:gd name="T21" fmla="*/ 52 h 59"/>
                <a:gd name="T22" fmla="*/ 42 w 49"/>
                <a:gd name="T23" fmla="*/ 52 h 59"/>
                <a:gd name="T24" fmla="*/ 24 w 49"/>
                <a:gd name="T25" fmla="*/ 59 h 59"/>
                <a:gd name="T26" fmla="*/ 6 w 49"/>
                <a:gd name="T27" fmla="*/ 52 h 59"/>
                <a:gd name="T28" fmla="*/ 0 w 49"/>
                <a:gd name="T29" fmla="*/ 29 h 59"/>
                <a:gd name="T30" fmla="*/ 6 w 49"/>
                <a:gd name="T31" fmla="*/ 7 h 59"/>
                <a:gd name="T32" fmla="*/ 24 w 49"/>
                <a:gd name="T33" fmla="*/ 0 h 59"/>
                <a:gd name="T34" fmla="*/ 42 w 49"/>
                <a:gd name="T35" fmla="*/ 7 h 59"/>
                <a:gd name="T36" fmla="*/ 49 w 49"/>
                <a:gd name="T37" fmla="*/ 29 h 59"/>
                <a:gd name="T38" fmla="*/ 42 w 49"/>
                <a:gd name="T39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9">
                  <a:moveTo>
                    <a:pt x="31" y="15"/>
                  </a:moveTo>
                  <a:lnTo>
                    <a:pt x="31" y="15"/>
                  </a:lnTo>
                  <a:cubicBezTo>
                    <a:pt x="29" y="14"/>
                    <a:pt x="27" y="13"/>
                    <a:pt x="24" y="13"/>
                  </a:cubicBezTo>
                  <a:cubicBezTo>
                    <a:pt x="21" y="13"/>
                    <a:pt x="19" y="14"/>
                    <a:pt x="18" y="15"/>
                  </a:cubicBezTo>
                  <a:cubicBezTo>
                    <a:pt x="15" y="18"/>
                    <a:pt x="14" y="24"/>
                    <a:pt x="14" y="29"/>
                  </a:cubicBezTo>
                  <a:cubicBezTo>
                    <a:pt x="14" y="35"/>
                    <a:pt x="15" y="41"/>
                    <a:pt x="18" y="43"/>
                  </a:cubicBezTo>
                  <a:cubicBezTo>
                    <a:pt x="19" y="45"/>
                    <a:pt x="21" y="46"/>
                    <a:pt x="24" y="46"/>
                  </a:cubicBezTo>
                  <a:cubicBezTo>
                    <a:pt x="27" y="46"/>
                    <a:pt x="29" y="45"/>
                    <a:pt x="31" y="43"/>
                  </a:cubicBezTo>
                  <a:cubicBezTo>
                    <a:pt x="34" y="41"/>
                    <a:pt x="34" y="35"/>
                    <a:pt x="34" y="29"/>
                  </a:cubicBezTo>
                  <a:cubicBezTo>
                    <a:pt x="34" y="24"/>
                    <a:pt x="34" y="18"/>
                    <a:pt x="31" y="15"/>
                  </a:cubicBezTo>
                  <a:close/>
                  <a:moveTo>
                    <a:pt x="42" y="52"/>
                  </a:moveTo>
                  <a:lnTo>
                    <a:pt x="42" y="52"/>
                  </a:lnTo>
                  <a:cubicBezTo>
                    <a:pt x="38" y="56"/>
                    <a:pt x="33" y="59"/>
                    <a:pt x="24" y="59"/>
                  </a:cubicBezTo>
                  <a:cubicBezTo>
                    <a:pt x="16" y="59"/>
                    <a:pt x="10" y="56"/>
                    <a:pt x="6" y="52"/>
                  </a:cubicBezTo>
                  <a:cubicBezTo>
                    <a:pt x="1" y="46"/>
                    <a:pt x="0" y="40"/>
                    <a:pt x="0" y="29"/>
                  </a:cubicBezTo>
                  <a:cubicBezTo>
                    <a:pt x="0" y="19"/>
                    <a:pt x="1" y="13"/>
                    <a:pt x="6" y="7"/>
                  </a:cubicBezTo>
                  <a:cubicBezTo>
                    <a:pt x="10" y="3"/>
                    <a:pt x="16" y="0"/>
                    <a:pt x="24" y="0"/>
                  </a:cubicBezTo>
                  <a:cubicBezTo>
                    <a:pt x="33" y="0"/>
                    <a:pt x="38" y="3"/>
                    <a:pt x="42" y="7"/>
                  </a:cubicBezTo>
                  <a:cubicBezTo>
                    <a:pt x="47" y="13"/>
                    <a:pt x="49" y="19"/>
                    <a:pt x="49" y="29"/>
                  </a:cubicBezTo>
                  <a:cubicBezTo>
                    <a:pt x="49" y="40"/>
                    <a:pt x="47" y="46"/>
                    <a:pt x="42" y="5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6" name="Freeform 80">
              <a:extLst>
                <a:ext uri="{FF2B5EF4-FFF2-40B4-BE49-F238E27FC236}">
                  <a16:creationId xmlns:a16="http://schemas.microsoft.com/office/drawing/2014/main" id="{8327CEA4-2D8E-4160-954E-EA1752D76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1471"/>
              <a:ext cx="15" cy="48"/>
            </a:xfrm>
            <a:custGeom>
              <a:avLst/>
              <a:gdLst>
                <a:gd name="T0" fmla="*/ 15 w 25"/>
                <a:gd name="T1" fmla="*/ 62 h 79"/>
                <a:gd name="T2" fmla="*/ 15 w 25"/>
                <a:gd name="T3" fmla="*/ 62 h 79"/>
                <a:gd name="T4" fmla="*/ 20 w 25"/>
                <a:gd name="T5" fmla="*/ 67 h 79"/>
                <a:gd name="T6" fmla="*/ 25 w 25"/>
                <a:gd name="T7" fmla="*/ 67 h 79"/>
                <a:gd name="T8" fmla="*/ 25 w 25"/>
                <a:gd name="T9" fmla="*/ 79 h 79"/>
                <a:gd name="T10" fmla="*/ 17 w 25"/>
                <a:gd name="T11" fmla="*/ 79 h 79"/>
                <a:gd name="T12" fmla="*/ 0 w 25"/>
                <a:gd name="T13" fmla="*/ 63 h 79"/>
                <a:gd name="T14" fmla="*/ 0 w 25"/>
                <a:gd name="T15" fmla="*/ 0 h 79"/>
                <a:gd name="T16" fmla="*/ 15 w 25"/>
                <a:gd name="T17" fmla="*/ 0 h 79"/>
                <a:gd name="T18" fmla="*/ 15 w 25"/>
                <a:gd name="T1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9">
                  <a:moveTo>
                    <a:pt x="15" y="62"/>
                  </a:moveTo>
                  <a:lnTo>
                    <a:pt x="15" y="62"/>
                  </a:lnTo>
                  <a:cubicBezTo>
                    <a:pt x="15" y="65"/>
                    <a:pt x="16" y="67"/>
                    <a:pt x="20" y="67"/>
                  </a:cubicBezTo>
                  <a:lnTo>
                    <a:pt x="25" y="67"/>
                  </a:lnTo>
                  <a:lnTo>
                    <a:pt x="25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3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7" name="Freeform 81">
              <a:extLst>
                <a:ext uri="{FF2B5EF4-FFF2-40B4-BE49-F238E27FC236}">
                  <a16:creationId xmlns:a16="http://schemas.microsoft.com/office/drawing/2014/main" id="{B8C775F5-872A-47C4-9F96-56FC8EE26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" y="1471"/>
              <a:ext cx="15" cy="48"/>
            </a:xfrm>
            <a:custGeom>
              <a:avLst/>
              <a:gdLst>
                <a:gd name="T0" fmla="*/ 15 w 25"/>
                <a:gd name="T1" fmla="*/ 62 h 79"/>
                <a:gd name="T2" fmla="*/ 15 w 25"/>
                <a:gd name="T3" fmla="*/ 62 h 79"/>
                <a:gd name="T4" fmla="*/ 20 w 25"/>
                <a:gd name="T5" fmla="*/ 67 h 79"/>
                <a:gd name="T6" fmla="*/ 25 w 25"/>
                <a:gd name="T7" fmla="*/ 67 h 79"/>
                <a:gd name="T8" fmla="*/ 25 w 25"/>
                <a:gd name="T9" fmla="*/ 79 h 79"/>
                <a:gd name="T10" fmla="*/ 17 w 25"/>
                <a:gd name="T11" fmla="*/ 79 h 79"/>
                <a:gd name="T12" fmla="*/ 0 w 25"/>
                <a:gd name="T13" fmla="*/ 63 h 79"/>
                <a:gd name="T14" fmla="*/ 0 w 25"/>
                <a:gd name="T15" fmla="*/ 0 h 79"/>
                <a:gd name="T16" fmla="*/ 15 w 25"/>
                <a:gd name="T17" fmla="*/ 0 h 79"/>
                <a:gd name="T18" fmla="*/ 15 w 25"/>
                <a:gd name="T1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9">
                  <a:moveTo>
                    <a:pt x="15" y="62"/>
                  </a:moveTo>
                  <a:lnTo>
                    <a:pt x="15" y="62"/>
                  </a:lnTo>
                  <a:cubicBezTo>
                    <a:pt x="15" y="65"/>
                    <a:pt x="16" y="67"/>
                    <a:pt x="20" y="67"/>
                  </a:cubicBezTo>
                  <a:lnTo>
                    <a:pt x="25" y="67"/>
                  </a:lnTo>
                  <a:lnTo>
                    <a:pt x="25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3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8" name="Freeform 82">
              <a:extLst>
                <a:ext uri="{FF2B5EF4-FFF2-40B4-BE49-F238E27FC236}">
                  <a16:creationId xmlns:a16="http://schemas.microsoft.com/office/drawing/2014/main" id="{1851920D-4525-4B4B-B359-A10D0FCE2C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6" y="1471"/>
              <a:ext cx="9" cy="48"/>
            </a:xfrm>
            <a:custGeom>
              <a:avLst/>
              <a:gdLst>
                <a:gd name="T0" fmla="*/ 15 w 15"/>
                <a:gd name="T1" fmla="*/ 79 h 79"/>
                <a:gd name="T2" fmla="*/ 15 w 15"/>
                <a:gd name="T3" fmla="*/ 79 h 79"/>
                <a:gd name="T4" fmla="*/ 0 w 15"/>
                <a:gd name="T5" fmla="*/ 79 h 79"/>
                <a:gd name="T6" fmla="*/ 0 w 15"/>
                <a:gd name="T7" fmla="*/ 23 h 79"/>
                <a:gd name="T8" fmla="*/ 15 w 15"/>
                <a:gd name="T9" fmla="*/ 23 h 79"/>
                <a:gd name="T10" fmla="*/ 15 w 15"/>
                <a:gd name="T11" fmla="*/ 79 h 79"/>
                <a:gd name="T12" fmla="*/ 15 w 15"/>
                <a:gd name="T13" fmla="*/ 12 h 79"/>
                <a:gd name="T14" fmla="*/ 15 w 15"/>
                <a:gd name="T15" fmla="*/ 12 h 79"/>
                <a:gd name="T16" fmla="*/ 0 w 15"/>
                <a:gd name="T17" fmla="*/ 12 h 79"/>
                <a:gd name="T18" fmla="*/ 0 w 15"/>
                <a:gd name="T19" fmla="*/ 0 h 79"/>
                <a:gd name="T20" fmla="*/ 15 w 15"/>
                <a:gd name="T21" fmla="*/ 0 h 79"/>
                <a:gd name="T22" fmla="*/ 15 w 15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9">
                  <a:moveTo>
                    <a:pt x="15" y="79"/>
                  </a:moveTo>
                  <a:lnTo>
                    <a:pt x="15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5" y="23"/>
                  </a:lnTo>
                  <a:lnTo>
                    <a:pt x="15" y="79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9" name="Freeform 83">
              <a:extLst>
                <a:ext uri="{FF2B5EF4-FFF2-40B4-BE49-F238E27FC236}">
                  <a16:creationId xmlns:a16="http://schemas.microsoft.com/office/drawing/2014/main" id="{55BF5835-0013-47FF-95D2-19882EE0D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" y="1484"/>
              <a:ext cx="30" cy="36"/>
            </a:xfrm>
            <a:custGeom>
              <a:avLst/>
              <a:gdLst>
                <a:gd name="T0" fmla="*/ 47 w 49"/>
                <a:gd name="T1" fmla="*/ 7 h 59"/>
                <a:gd name="T2" fmla="*/ 47 w 49"/>
                <a:gd name="T3" fmla="*/ 7 h 59"/>
                <a:gd name="T4" fmla="*/ 38 w 49"/>
                <a:gd name="T5" fmla="*/ 16 h 59"/>
                <a:gd name="T6" fmla="*/ 25 w 49"/>
                <a:gd name="T7" fmla="*/ 12 h 59"/>
                <a:gd name="T8" fmla="*/ 17 w 49"/>
                <a:gd name="T9" fmla="*/ 17 h 59"/>
                <a:gd name="T10" fmla="*/ 23 w 49"/>
                <a:gd name="T11" fmla="*/ 22 h 59"/>
                <a:gd name="T12" fmla="*/ 32 w 49"/>
                <a:gd name="T13" fmla="*/ 23 h 59"/>
                <a:gd name="T14" fmla="*/ 49 w 49"/>
                <a:gd name="T15" fmla="*/ 40 h 59"/>
                <a:gd name="T16" fmla="*/ 25 w 49"/>
                <a:gd name="T17" fmla="*/ 59 h 59"/>
                <a:gd name="T18" fmla="*/ 0 w 49"/>
                <a:gd name="T19" fmla="*/ 51 h 59"/>
                <a:gd name="T20" fmla="*/ 9 w 49"/>
                <a:gd name="T21" fmla="*/ 41 h 59"/>
                <a:gd name="T22" fmla="*/ 25 w 49"/>
                <a:gd name="T23" fmla="*/ 47 h 59"/>
                <a:gd name="T24" fmla="*/ 35 w 49"/>
                <a:gd name="T25" fmla="*/ 41 h 59"/>
                <a:gd name="T26" fmla="*/ 29 w 49"/>
                <a:gd name="T27" fmla="*/ 35 h 59"/>
                <a:gd name="T28" fmla="*/ 20 w 49"/>
                <a:gd name="T29" fmla="*/ 34 h 59"/>
                <a:gd name="T30" fmla="*/ 3 w 49"/>
                <a:gd name="T31" fmla="*/ 18 h 59"/>
                <a:gd name="T32" fmla="*/ 25 w 49"/>
                <a:gd name="T33" fmla="*/ 0 h 59"/>
                <a:gd name="T34" fmla="*/ 47 w 49"/>
                <a:gd name="T3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9">
                  <a:moveTo>
                    <a:pt x="47" y="7"/>
                  </a:moveTo>
                  <a:lnTo>
                    <a:pt x="47" y="7"/>
                  </a:lnTo>
                  <a:lnTo>
                    <a:pt x="38" y="16"/>
                  </a:lnTo>
                  <a:cubicBezTo>
                    <a:pt x="35" y="13"/>
                    <a:pt x="30" y="12"/>
                    <a:pt x="25" y="12"/>
                  </a:cubicBezTo>
                  <a:cubicBezTo>
                    <a:pt x="19" y="12"/>
                    <a:pt x="17" y="14"/>
                    <a:pt x="17" y="17"/>
                  </a:cubicBezTo>
                  <a:cubicBezTo>
                    <a:pt x="17" y="20"/>
                    <a:pt x="18" y="22"/>
                    <a:pt x="23" y="22"/>
                  </a:cubicBezTo>
                  <a:lnTo>
                    <a:pt x="32" y="23"/>
                  </a:lnTo>
                  <a:cubicBezTo>
                    <a:pt x="43" y="24"/>
                    <a:pt x="49" y="30"/>
                    <a:pt x="49" y="40"/>
                  </a:cubicBezTo>
                  <a:cubicBezTo>
                    <a:pt x="49" y="53"/>
                    <a:pt x="38" y="59"/>
                    <a:pt x="25" y="59"/>
                  </a:cubicBezTo>
                  <a:cubicBezTo>
                    <a:pt x="15" y="59"/>
                    <a:pt x="7" y="58"/>
                    <a:pt x="0" y="51"/>
                  </a:cubicBezTo>
                  <a:lnTo>
                    <a:pt x="9" y="41"/>
                  </a:lnTo>
                  <a:cubicBezTo>
                    <a:pt x="14" y="46"/>
                    <a:pt x="20" y="47"/>
                    <a:pt x="25" y="47"/>
                  </a:cubicBezTo>
                  <a:cubicBezTo>
                    <a:pt x="30" y="47"/>
                    <a:pt x="35" y="45"/>
                    <a:pt x="35" y="41"/>
                  </a:cubicBezTo>
                  <a:cubicBezTo>
                    <a:pt x="35" y="38"/>
                    <a:pt x="34" y="36"/>
                    <a:pt x="29" y="35"/>
                  </a:cubicBezTo>
                  <a:lnTo>
                    <a:pt x="20" y="34"/>
                  </a:lnTo>
                  <a:cubicBezTo>
                    <a:pt x="9" y="34"/>
                    <a:pt x="3" y="29"/>
                    <a:pt x="3" y="18"/>
                  </a:cubicBezTo>
                  <a:cubicBezTo>
                    <a:pt x="3" y="6"/>
                    <a:pt x="13" y="0"/>
                    <a:pt x="25" y="0"/>
                  </a:cubicBezTo>
                  <a:cubicBezTo>
                    <a:pt x="34" y="0"/>
                    <a:pt x="42" y="2"/>
                    <a:pt x="47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00" name="Freeform 84">
              <a:extLst>
                <a:ext uri="{FF2B5EF4-FFF2-40B4-BE49-F238E27FC236}">
                  <a16:creationId xmlns:a16="http://schemas.microsoft.com/office/drawing/2014/main" id="{6F9FCEBB-8603-42BE-944D-8F36FAD95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" y="1484"/>
              <a:ext cx="30" cy="36"/>
            </a:xfrm>
            <a:custGeom>
              <a:avLst/>
              <a:gdLst>
                <a:gd name="T0" fmla="*/ 48 w 48"/>
                <a:gd name="T1" fmla="*/ 57 h 58"/>
                <a:gd name="T2" fmla="*/ 48 w 48"/>
                <a:gd name="T3" fmla="*/ 57 h 58"/>
                <a:gd name="T4" fmla="*/ 34 w 48"/>
                <a:gd name="T5" fmla="*/ 57 h 58"/>
                <a:gd name="T6" fmla="*/ 34 w 48"/>
                <a:gd name="T7" fmla="*/ 52 h 58"/>
                <a:gd name="T8" fmla="*/ 20 w 48"/>
                <a:gd name="T9" fmla="*/ 58 h 58"/>
                <a:gd name="T10" fmla="*/ 6 w 48"/>
                <a:gd name="T11" fmla="*/ 53 h 58"/>
                <a:gd name="T12" fmla="*/ 0 w 48"/>
                <a:gd name="T13" fmla="*/ 36 h 58"/>
                <a:gd name="T14" fmla="*/ 0 w 48"/>
                <a:gd name="T15" fmla="*/ 0 h 58"/>
                <a:gd name="T16" fmla="*/ 14 w 48"/>
                <a:gd name="T17" fmla="*/ 0 h 58"/>
                <a:gd name="T18" fmla="*/ 14 w 48"/>
                <a:gd name="T19" fmla="*/ 34 h 58"/>
                <a:gd name="T20" fmla="*/ 24 w 48"/>
                <a:gd name="T21" fmla="*/ 45 h 58"/>
                <a:gd name="T22" fmla="*/ 34 w 48"/>
                <a:gd name="T23" fmla="*/ 34 h 58"/>
                <a:gd name="T24" fmla="*/ 34 w 48"/>
                <a:gd name="T25" fmla="*/ 0 h 58"/>
                <a:gd name="T26" fmla="*/ 48 w 48"/>
                <a:gd name="T27" fmla="*/ 0 h 58"/>
                <a:gd name="T28" fmla="*/ 48 w 48"/>
                <a:gd name="T2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8">
                  <a:moveTo>
                    <a:pt x="48" y="57"/>
                  </a:moveTo>
                  <a:lnTo>
                    <a:pt x="48" y="57"/>
                  </a:lnTo>
                  <a:lnTo>
                    <a:pt x="34" y="57"/>
                  </a:lnTo>
                  <a:lnTo>
                    <a:pt x="34" y="52"/>
                  </a:lnTo>
                  <a:cubicBezTo>
                    <a:pt x="30" y="56"/>
                    <a:pt x="25" y="58"/>
                    <a:pt x="20" y="58"/>
                  </a:cubicBezTo>
                  <a:cubicBezTo>
                    <a:pt x="14" y="58"/>
                    <a:pt x="9" y="56"/>
                    <a:pt x="6" y="53"/>
                  </a:cubicBezTo>
                  <a:cubicBezTo>
                    <a:pt x="1" y="48"/>
                    <a:pt x="0" y="43"/>
                    <a:pt x="0" y="36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34"/>
                  </a:lnTo>
                  <a:cubicBezTo>
                    <a:pt x="14" y="42"/>
                    <a:pt x="19" y="45"/>
                    <a:pt x="24" y="45"/>
                  </a:cubicBezTo>
                  <a:cubicBezTo>
                    <a:pt x="29" y="45"/>
                    <a:pt x="34" y="42"/>
                    <a:pt x="34" y="34"/>
                  </a:cubicBezTo>
                  <a:lnTo>
                    <a:pt x="34" y="0"/>
                  </a:lnTo>
                  <a:lnTo>
                    <a:pt x="48" y="0"/>
                  </a:lnTo>
                  <a:lnTo>
                    <a:pt x="48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01" name="Freeform 85">
              <a:extLst>
                <a:ext uri="{FF2B5EF4-FFF2-40B4-BE49-F238E27FC236}">
                  <a16:creationId xmlns:a16="http://schemas.microsoft.com/office/drawing/2014/main" id="{3ED0CA3D-0446-488E-B0BC-ED7C7887B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1484"/>
              <a:ext cx="30" cy="36"/>
            </a:xfrm>
            <a:custGeom>
              <a:avLst/>
              <a:gdLst>
                <a:gd name="T0" fmla="*/ 48 w 48"/>
                <a:gd name="T1" fmla="*/ 57 h 58"/>
                <a:gd name="T2" fmla="*/ 48 w 48"/>
                <a:gd name="T3" fmla="*/ 57 h 58"/>
                <a:gd name="T4" fmla="*/ 34 w 48"/>
                <a:gd name="T5" fmla="*/ 57 h 58"/>
                <a:gd name="T6" fmla="*/ 34 w 48"/>
                <a:gd name="T7" fmla="*/ 52 h 58"/>
                <a:gd name="T8" fmla="*/ 19 w 48"/>
                <a:gd name="T9" fmla="*/ 58 h 58"/>
                <a:gd name="T10" fmla="*/ 6 w 48"/>
                <a:gd name="T11" fmla="*/ 53 h 58"/>
                <a:gd name="T12" fmla="*/ 0 w 48"/>
                <a:gd name="T13" fmla="*/ 36 h 58"/>
                <a:gd name="T14" fmla="*/ 0 w 48"/>
                <a:gd name="T15" fmla="*/ 0 h 58"/>
                <a:gd name="T16" fmla="*/ 14 w 48"/>
                <a:gd name="T17" fmla="*/ 0 h 58"/>
                <a:gd name="T18" fmla="*/ 14 w 48"/>
                <a:gd name="T19" fmla="*/ 34 h 58"/>
                <a:gd name="T20" fmla="*/ 24 w 48"/>
                <a:gd name="T21" fmla="*/ 45 h 58"/>
                <a:gd name="T22" fmla="*/ 34 w 48"/>
                <a:gd name="T23" fmla="*/ 34 h 58"/>
                <a:gd name="T24" fmla="*/ 34 w 48"/>
                <a:gd name="T25" fmla="*/ 0 h 58"/>
                <a:gd name="T26" fmla="*/ 48 w 48"/>
                <a:gd name="T27" fmla="*/ 0 h 58"/>
                <a:gd name="T28" fmla="*/ 48 w 48"/>
                <a:gd name="T2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8">
                  <a:moveTo>
                    <a:pt x="48" y="57"/>
                  </a:moveTo>
                  <a:lnTo>
                    <a:pt x="48" y="57"/>
                  </a:lnTo>
                  <a:lnTo>
                    <a:pt x="34" y="57"/>
                  </a:lnTo>
                  <a:lnTo>
                    <a:pt x="34" y="52"/>
                  </a:lnTo>
                  <a:cubicBezTo>
                    <a:pt x="30" y="56"/>
                    <a:pt x="25" y="58"/>
                    <a:pt x="19" y="58"/>
                  </a:cubicBezTo>
                  <a:cubicBezTo>
                    <a:pt x="14" y="58"/>
                    <a:pt x="9" y="56"/>
                    <a:pt x="6" y="53"/>
                  </a:cubicBezTo>
                  <a:cubicBezTo>
                    <a:pt x="1" y="48"/>
                    <a:pt x="0" y="43"/>
                    <a:pt x="0" y="36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34"/>
                  </a:lnTo>
                  <a:cubicBezTo>
                    <a:pt x="14" y="42"/>
                    <a:pt x="19" y="45"/>
                    <a:pt x="24" y="45"/>
                  </a:cubicBezTo>
                  <a:cubicBezTo>
                    <a:pt x="29" y="45"/>
                    <a:pt x="34" y="42"/>
                    <a:pt x="34" y="34"/>
                  </a:cubicBezTo>
                  <a:lnTo>
                    <a:pt x="34" y="0"/>
                  </a:lnTo>
                  <a:lnTo>
                    <a:pt x="48" y="0"/>
                  </a:lnTo>
                  <a:lnTo>
                    <a:pt x="48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02" name="Freeform 86">
              <a:extLst>
                <a:ext uri="{FF2B5EF4-FFF2-40B4-BE49-F238E27FC236}">
                  <a16:creationId xmlns:a16="http://schemas.microsoft.com/office/drawing/2014/main" id="{495E7CCB-19EA-427F-8412-83B3EB831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" y="1484"/>
              <a:ext cx="30" cy="36"/>
            </a:xfrm>
            <a:custGeom>
              <a:avLst/>
              <a:gdLst>
                <a:gd name="T0" fmla="*/ 47 w 49"/>
                <a:gd name="T1" fmla="*/ 7 h 59"/>
                <a:gd name="T2" fmla="*/ 47 w 49"/>
                <a:gd name="T3" fmla="*/ 7 h 59"/>
                <a:gd name="T4" fmla="*/ 38 w 49"/>
                <a:gd name="T5" fmla="*/ 16 h 59"/>
                <a:gd name="T6" fmla="*/ 25 w 49"/>
                <a:gd name="T7" fmla="*/ 12 h 59"/>
                <a:gd name="T8" fmla="*/ 16 w 49"/>
                <a:gd name="T9" fmla="*/ 17 h 59"/>
                <a:gd name="T10" fmla="*/ 22 w 49"/>
                <a:gd name="T11" fmla="*/ 22 h 59"/>
                <a:gd name="T12" fmla="*/ 31 w 49"/>
                <a:gd name="T13" fmla="*/ 23 h 59"/>
                <a:gd name="T14" fmla="*/ 49 w 49"/>
                <a:gd name="T15" fmla="*/ 40 h 59"/>
                <a:gd name="T16" fmla="*/ 24 w 49"/>
                <a:gd name="T17" fmla="*/ 59 h 59"/>
                <a:gd name="T18" fmla="*/ 0 w 49"/>
                <a:gd name="T19" fmla="*/ 51 h 59"/>
                <a:gd name="T20" fmla="*/ 9 w 49"/>
                <a:gd name="T21" fmla="*/ 41 h 59"/>
                <a:gd name="T22" fmla="*/ 24 w 49"/>
                <a:gd name="T23" fmla="*/ 47 h 59"/>
                <a:gd name="T24" fmla="*/ 35 w 49"/>
                <a:gd name="T25" fmla="*/ 41 h 59"/>
                <a:gd name="T26" fmla="*/ 28 w 49"/>
                <a:gd name="T27" fmla="*/ 35 h 59"/>
                <a:gd name="T28" fmla="*/ 19 w 49"/>
                <a:gd name="T29" fmla="*/ 34 h 59"/>
                <a:gd name="T30" fmla="*/ 3 w 49"/>
                <a:gd name="T31" fmla="*/ 18 h 59"/>
                <a:gd name="T32" fmla="*/ 25 w 49"/>
                <a:gd name="T33" fmla="*/ 0 h 59"/>
                <a:gd name="T34" fmla="*/ 47 w 49"/>
                <a:gd name="T3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9">
                  <a:moveTo>
                    <a:pt x="47" y="7"/>
                  </a:moveTo>
                  <a:lnTo>
                    <a:pt x="47" y="7"/>
                  </a:lnTo>
                  <a:lnTo>
                    <a:pt x="38" y="16"/>
                  </a:lnTo>
                  <a:cubicBezTo>
                    <a:pt x="35" y="13"/>
                    <a:pt x="30" y="12"/>
                    <a:pt x="25" y="12"/>
                  </a:cubicBezTo>
                  <a:cubicBezTo>
                    <a:pt x="19" y="12"/>
                    <a:pt x="16" y="14"/>
                    <a:pt x="16" y="17"/>
                  </a:cubicBezTo>
                  <a:cubicBezTo>
                    <a:pt x="16" y="20"/>
                    <a:pt x="18" y="22"/>
                    <a:pt x="22" y="22"/>
                  </a:cubicBezTo>
                  <a:lnTo>
                    <a:pt x="31" y="23"/>
                  </a:lnTo>
                  <a:cubicBezTo>
                    <a:pt x="43" y="24"/>
                    <a:pt x="49" y="30"/>
                    <a:pt x="49" y="40"/>
                  </a:cubicBezTo>
                  <a:cubicBezTo>
                    <a:pt x="49" y="53"/>
                    <a:pt x="38" y="59"/>
                    <a:pt x="24" y="59"/>
                  </a:cubicBezTo>
                  <a:cubicBezTo>
                    <a:pt x="15" y="59"/>
                    <a:pt x="7" y="58"/>
                    <a:pt x="0" y="51"/>
                  </a:cubicBezTo>
                  <a:lnTo>
                    <a:pt x="9" y="41"/>
                  </a:lnTo>
                  <a:cubicBezTo>
                    <a:pt x="14" y="46"/>
                    <a:pt x="20" y="47"/>
                    <a:pt x="24" y="47"/>
                  </a:cubicBezTo>
                  <a:cubicBezTo>
                    <a:pt x="29" y="47"/>
                    <a:pt x="35" y="45"/>
                    <a:pt x="35" y="41"/>
                  </a:cubicBezTo>
                  <a:cubicBezTo>
                    <a:pt x="35" y="38"/>
                    <a:pt x="33" y="36"/>
                    <a:pt x="28" y="35"/>
                  </a:cubicBezTo>
                  <a:lnTo>
                    <a:pt x="19" y="34"/>
                  </a:lnTo>
                  <a:cubicBezTo>
                    <a:pt x="9" y="34"/>
                    <a:pt x="3" y="29"/>
                    <a:pt x="3" y="18"/>
                  </a:cubicBezTo>
                  <a:cubicBezTo>
                    <a:pt x="3" y="6"/>
                    <a:pt x="13" y="0"/>
                    <a:pt x="25" y="0"/>
                  </a:cubicBezTo>
                  <a:cubicBezTo>
                    <a:pt x="34" y="0"/>
                    <a:pt x="41" y="2"/>
                    <a:pt x="47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</p:grpSp>
      <p:grpSp>
        <p:nvGrpSpPr>
          <p:cNvPr id="103" name="Group 89">
            <a:extLst>
              <a:ext uri="{FF2B5EF4-FFF2-40B4-BE49-F238E27FC236}">
                <a16:creationId xmlns:a16="http://schemas.microsoft.com/office/drawing/2014/main" id="{EE703AEF-D83B-4089-9180-5C8091BF079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28983" y="2073936"/>
            <a:ext cx="1295400" cy="355600"/>
            <a:chOff x="3001" y="1713"/>
            <a:chExt cx="816" cy="224"/>
          </a:xfrm>
        </p:grpSpPr>
        <p:sp>
          <p:nvSpPr>
            <p:cNvPr id="104" name="AutoShape 88">
              <a:extLst>
                <a:ext uri="{FF2B5EF4-FFF2-40B4-BE49-F238E27FC236}">
                  <a16:creationId xmlns:a16="http://schemas.microsoft.com/office/drawing/2014/main" id="{AB7EE584-BC21-4535-BB0E-4AF8D5E394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01" y="1713"/>
              <a:ext cx="816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B3150FA9-318A-4C33-9138-91B515BE3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" y="1713"/>
              <a:ext cx="214" cy="216"/>
            </a:xfrm>
            <a:custGeom>
              <a:avLst/>
              <a:gdLst>
                <a:gd name="T0" fmla="*/ 0 w 353"/>
                <a:gd name="T1" fmla="*/ 0 h 352"/>
                <a:gd name="T2" fmla="*/ 0 w 353"/>
                <a:gd name="T3" fmla="*/ 0 h 352"/>
                <a:gd name="T4" fmla="*/ 0 w 353"/>
                <a:gd name="T5" fmla="*/ 116 h 352"/>
                <a:gd name="T6" fmla="*/ 235 w 353"/>
                <a:gd name="T7" fmla="*/ 116 h 352"/>
                <a:gd name="T8" fmla="*/ 235 w 353"/>
                <a:gd name="T9" fmla="*/ 352 h 352"/>
                <a:gd name="T10" fmla="*/ 353 w 353"/>
                <a:gd name="T11" fmla="*/ 352 h 352"/>
                <a:gd name="T12" fmla="*/ 353 w 353"/>
                <a:gd name="T13" fmla="*/ 0 h 352"/>
                <a:gd name="T14" fmla="*/ 0 w 353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3" h="352">
                  <a:moveTo>
                    <a:pt x="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35" y="116"/>
                  </a:lnTo>
                  <a:lnTo>
                    <a:pt x="235" y="352"/>
                  </a:lnTo>
                  <a:lnTo>
                    <a:pt x="353" y="352"/>
                  </a:lnTo>
                  <a:lnTo>
                    <a:pt x="3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06" name="Freeform 91">
              <a:extLst>
                <a:ext uri="{FF2B5EF4-FFF2-40B4-BE49-F238E27FC236}">
                  <a16:creationId xmlns:a16="http://schemas.microsoft.com/office/drawing/2014/main" id="{A53E5057-F532-4F93-A269-A42A1C2B7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" y="1881"/>
              <a:ext cx="44" cy="48"/>
            </a:xfrm>
            <a:custGeom>
              <a:avLst/>
              <a:gdLst>
                <a:gd name="T0" fmla="*/ 72 w 72"/>
                <a:gd name="T1" fmla="*/ 79 h 79"/>
                <a:gd name="T2" fmla="*/ 72 w 72"/>
                <a:gd name="T3" fmla="*/ 79 h 79"/>
                <a:gd name="T4" fmla="*/ 56 w 72"/>
                <a:gd name="T5" fmla="*/ 79 h 79"/>
                <a:gd name="T6" fmla="*/ 56 w 72"/>
                <a:gd name="T7" fmla="*/ 33 h 79"/>
                <a:gd name="T8" fmla="*/ 41 w 72"/>
                <a:gd name="T9" fmla="*/ 61 h 79"/>
                <a:gd name="T10" fmla="*/ 31 w 72"/>
                <a:gd name="T11" fmla="*/ 61 h 79"/>
                <a:gd name="T12" fmla="*/ 15 w 72"/>
                <a:gd name="T13" fmla="*/ 33 h 79"/>
                <a:gd name="T14" fmla="*/ 15 w 72"/>
                <a:gd name="T15" fmla="*/ 79 h 79"/>
                <a:gd name="T16" fmla="*/ 0 w 72"/>
                <a:gd name="T17" fmla="*/ 79 h 79"/>
                <a:gd name="T18" fmla="*/ 0 w 72"/>
                <a:gd name="T19" fmla="*/ 0 h 79"/>
                <a:gd name="T20" fmla="*/ 15 w 72"/>
                <a:gd name="T21" fmla="*/ 0 h 79"/>
                <a:gd name="T22" fmla="*/ 36 w 72"/>
                <a:gd name="T23" fmla="*/ 41 h 79"/>
                <a:gd name="T24" fmla="*/ 56 w 72"/>
                <a:gd name="T25" fmla="*/ 0 h 79"/>
                <a:gd name="T26" fmla="*/ 72 w 72"/>
                <a:gd name="T27" fmla="*/ 0 h 79"/>
                <a:gd name="T28" fmla="*/ 72 w 72"/>
                <a:gd name="T2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79">
                  <a:moveTo>
                    <a:pt x="72" y="79"/>
                  </a:moveTo>
                  <a:lnTo>
                    <a:pt x="72" y="79"/>
                  </a:lnTo>
                  <a:lnTo>
                    <a:pt x="56" y="79"/>
                  </a:lnTo>
                  <a:lnTo>
                    <a:pt x="56" y="33"/>
                  </a:lnTo>
                  <a:lnTo>
                    <a:pt x="41" y="61"/>
                  </a:lnTo>
                  <a:lnTo>
                    <a:pt x="31" y="61"/>
                  </a:lnTo>
                  <a:lnTo>
                    <a:pt x="15" y="33"/>
                  </a:lnTo>
                  <a:lnTo>
                    <a:pt x="15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6" y="41"/>
                  </a:lnTo>
                  <a:lnTo>
                    <a:pt x="56" y="0"/>
                  </a:lnTo>
                  <a:lnTo>
                    <a:pt x="72" y="0"/>
                  </a:lnTo>
                  <a:lnTo>
                    <a:pt x="72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07" name="Freeform 92">
              <a:extLst>
                <a:ext uri="{FF2B5EF4-FFF2-40B4-BE49-F238E27FC236}">
                  <a16:creationId xmlns:a16="http://schemas.microsoft.com/office/drawing/2014/main" id="{A969F99D-CF2C-4AB5-B8EB-3DEC37BAD1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9" y="1894"/>
              <a:ext cx="31" cy="36"/>
            </a:xfrm>
            <a:custGeom>
              <a:avLst/>
              <a:gdLst>
                <a:gd name="T0" fmla="*/ 16 w 51"/>
                <a:gd name="T1" fmla="*/ 18 h 59"/>
                <a:gd name="T2" fmla="*/ 16 w 51"/>
                <a:gd name="T3" fmla="*/ 18 h 59"/>
                <a:gd name="T4" fmla="*/ 15 w 51"/>
                <a:gd name="T5" fmla="*/ 24 h 59"/>
                <a:gd name="T6" fmla="*/ 37 w 51"/>
                <a:gd name="T7" fmla="*/ 24 h 59"/>
                <a:gd name="T8" fmla="*/ 35 w 51"/>
                <a:gd name="T9" fmla="*/ 18 h 59"/>
                <a:gd name="T10" fmla="*/ 26 w 51"/>
                <a:gd name="T11" fmla="*/ 12 h 59"/>
                <a:gd name="T12" fmla="*/ 16 w 51"/>
                <a:gd name="T13" fmla="*/ 18 h 59"/>
                <a:gd name="T14" fmla="*/ 51 w 51"/>
                <a:gd name="T15" fmla="*/ 28 h 59"/>
                <a:gd name="T16" fmla="*/ 51 w 51"/>
                <a:gd name="T17" fmla="*/ 28 h 59"/>
                <a:gd name="T18" fmla="*/ 51 w 51"/>
                <a:gd name="T19" fmla="*/ 34 h 59"/>
                <a:gd name="T20" fmla="*/ 15 w 51"/>
                <a:gd name="T21" fmla="*/ 34 h 59"/>
                <a:gd name="T22" fmla="*/ 27 w 51"/>
                <a:gd name="T23" fmla="*/ 47 h 59"/>
                <a:gd name="T24" fmla="*/ 40 w 51"/>
                <a:gd name="T25" fmla="*/ 41 h 59"/>
                <a:gd name="T26" fmla="*/ 49 w 51"/>
                <a:gd name="T27" fmla="*/ 50 h 59"/>
                <a:gd name="T28" fmla="*/ 27 w 51"/>
                <a:gd name="T29" fmla="*/ 59 h 59"/>
                <a:gd name="T30" fmla="*/ 0 w 51"/>
                <a:gd name="T31" fmla="*/ 29 h 59"/>
                <a:gd name="T32" fmla="*/ 26 w 51"/>
                <a:gd name="T33" fmla="*/ 0 h 59"/>
                <a:gd name="T34" fmla="*/ 51 w 51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59">
                  <a:moveTo>
                    <a:pt x="16" y="18"/>
                  </a:moveTo>
                  <a:lnTo>
                    <a:pt x="16" y="18"/>
                  </a:lnTo>
                  <a:cubicBezTo>
                    <a:pt x="15" y="20"/>
                    <a:pt x="15" y="21"/>
                    <a:pt x="15" y="24"/>
                  </a:cubicBezTo>
                  <a:lnTo>
                    <a:pt x="37" y="24"/>
                  </a:lnTo>
                  <a:cubicBezTo>
                    <a:pt x="36" y="21"/>
                    <a:pt x="36" y="20"/>
                    <a:pt x="35" y="18"/>
                  </a:cubicBezTo>
                  <a:cubicBezTo>
                    <a:pt x="34" y="14"/>
                    <a:pt x="31" y="12"/>
                    <a:pt x="26" y="12"/>
                  </a:cubicBezTo>
                  <a:cubicBezTo>
                    <a:pt x="21" y="12"/>
                    <a:pt x="17" y="14"/>
                    <a:pt x="16" y="18"/>
                  </a:cubicBezTo>
                  <a:close/>
                  <a:moveTo>
                    <a:pt x="51" y="28"/>
                  </a:moveTo>
                  <a:lnTo>
                    <a:pt x="51" y="28"/>
                  </a:lnTo>
                  <a:lnTo>
                    <a:pt x="51" y="34"/>
                  </a:lnTo>
                  <a:lnTo>
                    <a:pt x="15" y="34"/>
                  </a:lnTo>
                  <a:cubicBezTo>
                    <a:pt x="15" y="41"/>
                    <a:pt x="19" y="47"/>
                    <a:pt x="27" y="47"/>
                  </a:cubicBezTo>
                  <a:cubicBezTo>
                    <a:pt x="34" y="47"/>
                    <a:pt x="37" y="45"/>
                    <a:pt x="40" y="41"/>
                  </a:cubicBezTo>
                  <a:lnTo>
                    <a:pt x="49" y="50"/>
                  </a:lnTo>
                  <a:cubicBezTo>
                    <a:pt x="43" y="56"/>
                    <a:pt x="38" y="59"/>
                    <a:pt x="27" y="59"/>
                  </a:cubicBezTo>
                  <a:cubicBezTo>
                    <a:pt x="13" y="59"/>
                    <a:pt x="0" y="53"/>
                    <a:pt x="0" y="29"/>
                  </a:cubicBezTo>
                  <a:cubicBezTo>
                    <a:pt x="0" y="10"/>
                    <a:pt x="11" y="0"/>
                    <a:pt x="26" y="0"/>
                  </a:cubicBezTo>
                  <a:cubicBezTo>
                    <a:pt x="42" y="0"/>
                    <a:pt x="51" y="11"/>
                    <a:pt x="5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08" name="Freeform 93">
              <a:extLst>
                <a:ext uri="{FF2B5EF4-FFF2-40B4-BE49-F238E27FC236}">
                  <a16:creationId xmlns:a16="http://schemas.microsoft.com/office/drawing/2014/main" id="{666F05A0-605E-40DF-8C40-3D095FF36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1885"/>
              <a:ext cx="19" cy="44"/>
            </a:xfrm>
            <a:custGeom>
              <a:avLst/>
              <a:gdLst>
                <a:gd name="T0" fmla="*/ 21 w 31"/>
                <a:gd name="T1" fmla="*/ 17 h 73"/>
                <a:gd name="T2" fmla="*/ 21 w 31"/>
                <a:gd name="T3" fmla="*/ 17 h 73"/>
                <a:gd name="T4" fmla="*/ 31 w 31"/>
                <a:gd name="T5" fmla="*/ 17 h 73"/>
                <a:gd name="T6" fmla="*/ 31 w 31"/>
                <a:gd name="T7" fmla="*/ 28 h 73"/>
                <a:gd name="T8" fmla="*/ 21 w 31"/>
                <a:gd name="T9" fmla="*/ 28 h 73"/>
                <a:gd name="T10" fmla="*/ 21 w 31"/>
                <a:gd name="T11" fmla="*/ 56 h 73"/>
                <a:gd name="T12" fmla="*/ 26 w 31"/>
                <a:gd name="T13" fmla="*/ 61 h 73"/>
                <a:gd name="T14" fmla="*/ 31 w 31"/>
                <a:gd name="T15" fmla="*/ 61 h 73"/>
                <a:gd name="T16" fmla="*/ 31 w 31"/>
                <a:gd name="T17" fmla="*/ 73 h 73"/>
                <a:gd name="T18" fmla="*/ 23 w 31"/>
                <a:gd name="T19" fmla="*/ 73 h 73"/>
                <a:gd name="T20" fmla="*/ 7 w 31"/>
                <a:gd name="T21" fmla="*/ 57 h 73"/>
                <a:gd name="T22" fmla="*/ 7 w 31"/>
                <a:gd name="T23" fmla="*/ 28 h 73"/>
                <a:gd name="T24" fmla="*/ 0 w 31"/>
                <a:gd name="T25" fmla="*/ 28 h 73"/>
                <a:gd name="T26" fmla="*/ 0 w 31"/>
                <a:gd name="T27" fmla="*/ 17 h 73"/>
                <a:gd name="T28" fmla="*/ 7 w 31"/>
                <a:gd name="T29" fmla="*/ 17 h 73"/>
                <a:gd name="T30" fmla="*/ 7 w 31"/>
                <a:gd name="T31" fmla="*/ 0 h 73"/>
                <a:gd name="T32" fmla="*/ 21 w 31"/>
                <a:gd name="T33" fmla="*/ 0 h 73"/>
                <a:gd name="T34" fmla="*/ 21 w 31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21" y="17"/>
                  </a:moveTo>
                  <a:lnTo>
                    <a:pt x="21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1" y="28"/>
                  </a:lnTo>
                  <a:lnTo>
                    <a:pt x="21" y="56"/>
                  </a:lnTo>
                  <a:cubicBezTo>
                    <a:pt x="21" y="59"/>
                    <a:pt x="23" y="61"/>
                    <a:pt x="26" y="61"/>
                  </a:cubicBezTo>
                  <a:lnTo>
                    <a:pt x="31" y="61"/>
                  </a:lnTo>
                  <a:lnTo>
                    <a:pt x="31" y="73"/>
                  </a:lnTo>
                  <a:lnTo>
                    <a:pt x="23" y="73"/>
                  </a:lnTo>
                  <a:cubicBezTo>
                    <a:pt x="12" y="73"/>
                    <a:pt x="7" y="65"/>
                    <a:pt x="7" y="57"/>
                  </a:cubicBezTo>
                  <a:lnTo>
                    <a:pt x="7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7" y="0"/>
                  </a:lnTo>
                  <a:lnTo>
                    <a:pt x="21" y="0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767653C7-CF8F-4738-829B-A25DFB6A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1" y="1894"/>
              <a:ext cx="30" cy="36"/>
            </a:xfrm>
            <a:custGeom>
              <a:avLst/>
              <a:gdLst>
                <a:gd name="T0" fmla="*/ 22 w 48"/>
                <a:gd name="T1" fmla="*/ 34 h 59"/>
                <a:gd name="T2" fmla="*/ 22 w 48"/>
                <a:gd name="T3" fmla="*/ 34 h 59"/>
                <a:gd name="T4" fmla="*/ 14 w 48"/>
                <a:gd name="T5" fmla="*/ 40 h 59"/>
                <a:gd name="T6" fmla="*/ 23 w 48"/>
                <a:gd name="T7" fmla="*/ 47 h 59"/>
                <a:gd name="T8" fmla="*/ 31 w 48"/>
                <a:gd name="T9" fmla="*/ 44 h 59"/>
                <a:gd name="T10" fmla="*/ 33 w 48"/>
                <a:gd name="T11" fmla="*/ 37 h 59"/>
                <a:gd name="T12" fmla="*/ 33 w 48"/>
                <a:gd name="T13" fmla="*/ 34 h 59"/>
                <a:gd name="T14" fmla="*/ 22 w 48"/>
                <a:gd name="T15" fmla="*/ 34 h 59"/>
                <a:gd name="T16" fmla="*/ 48 w 48"/>
                <a:gd name="T17" fmla="*/ 20 h 59"/>
                <a:gd name="T18" fmla="*/ 48 w 48"/>
                <a:gd name="T19" fmla="*/ 20 h 59"/>
                <a:gd name="T20" fmla="*/ 48 w 48"/>
                <a:gd name="T21" fmla="*/ 58 h 59"/>
                <a:gd name="T22" fmla="*/ 34 w 48"/>
                <a:gd name="T23" fmla="*/ 58 h 59"/>
                <a:gd name="T24" fmla="*/ 34 w 48"/>
                <a:gd name="T25" fmla="*/ 53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3 w 48"/>
                <a:gd name="T35" fmla="*/ 24 h 59"/>
                <a:gd name="T36" fmla="*/ 33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2 w 48"/>
                <a:gd name="T43" fmla="*/ 8 h 59"/>
                <a:gd name="T44" fmla="*/ 23 w 48"/>
                <a:gd name="T45" fmla="*/ 0 h 59"/>
                <a:gd name="T46" fmla="*/ 48 w 48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2" y="34"/>
                  </a:moveTo>
                  <a:lnTo>
                    <a:pt x="22" y="34"/>
                  </a:lnTo>
                  <a:cubicBezTo>
                    <a:pt x="17" y="34"/>
                    <a:pt x="14" y="36"/>
                    <a:pt x="14" y="40"/>
                  </a:cubicBezTo>
                  <a:cubicBezTo>
                    <a:pt x="14" y="44"/>
                    <a:pt x="17" y="47"/>
                    <a:pt x="23" y="47"/>
                  </a:cubicBezTo>
                  <a:cubicBezTo>
                    <a:pt x="26" y="47"/>
                    <a:pt x="29" y="47"/>
                    <a:pt x="31" y="44"/>
                  </a:cubicBezTo>
                  <a:cubicBezTo>
                    <a:pt x="33" y="43"/>
                    <a:pt x="33" y="41"/>
                    <a:pt x="33" y="37"/>
                  </a:cubicBezTo>
                  <a:lnTo>
                    <a:pt x="33" y="34"/>
                  </a:lnTo>
                  <a:lnTo>
                    <a:pt x="22" y="34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6" y="59"/>
                    <a:pt x="20" y="59"/>
                  </a:cubicBezTo>
                  <a:cubicBezTo>
                    <a:pt x="13" y="59"/>
                    <a:pt x="8" y="57"/>
                    <a:pt x="5" y="54"/>
                  </a:cubicBezTo>
                  <a:cubicBezTo>
                    <a:pt x="2" y="50"/>
                    <a:pt x="0" y="46"/>
                    <a:pt x="0" y="41"/>
                  </a:cubicBezTo>
                  <a:cubicBezTo>
                    <a:pt x="0" y="31"/>
                    <a:pt x="6" y="24"/>
                    <a:pt x="20" y="24"/>
                  </a:cubicBezTo>
                  <a:lnTo>
                    <a:pt x="33" y="24"/>
                  </a:lnTo>
                  <a:lnTo>
                    <a:pt x="33" y="21"/>
                  </a:lnTo>
                  <a:cubicBezTo>
                    <a:pt x="33" y="15"/>
                    <a:pt x="30" y="12"/>
                    <a:pt x="23" y="12"/>
                  </a:cubicBezTo>
                  <a:cubicBezTo>
                    <a:pt x="17" y="12"/>
                    <a:pt x="15" y="13"/>
                    <a:pt x="12" y="17"/>
                  </a:cubicBezTo>
                  <a:lnTo>
                    <a:pt x="2" y="8"/>
                  </a:lnTo>
                  <a:cubicBezTo>
                    <a:pt x="8" y="2"/>
                    <a:pt x="14" y="0"/>
                    <a:pt x="23" y="0"/>
                  </a:cubicBezTo>
                  <a:cubicBezTo>
                    <a:pt x="40" y="0"/>
                    <a:pt x="48" y="6"/>
                    <a:pt x="48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30F0C5B6-9452-414A-8868-9FE47C8D9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" y="1881"/>
              <a:ext cx="15" cy="48"/>
            </a:xfrm>
            <a:custGeom>
              <a:avLst/>
              <a:gdLst>
                <a:gd name="T0" fmla="*/ 15 w 26"/>
                <a:gd name="T1" fmla="*/ 62 h 79"/>
                <a:gd name="T2" fmla="*/ 15 w 26"/>
                <a:gd name="T3" fmla="*/ 62 h 79"/>
                <a:gd name="T4" fmla="*/ 20 w 26"/>
                <a:gd name="T5" fmla="*/ 67 h 79"/>
                <a:gd name="T6" fmla="*/ 26 w 26"/>
                <a:gd name="T7" fmla="*/ 67 h 79"/>
                <a:gd name="T8" fmla="*/ 26 w 26"/>
                <a:gd name="T9" fmla="*/ 79 h 79"/>
                <a:gd name="T10" fmla="*/ 17 w 26"/>
                <a:gd name="T11" fmla="*/ 79 h 79"/>
                <a:gd name="T12" fmla="*/ 0 w 26"/>
                <a:gd name="T13" fmla="*/ 63 h 79"/>
                <a:gd name="T14" fmla="*/ 0 w 26"/>
                <a:gd name="T15" fmla="*/ 0 h 79"/>
                <a:gd name="T16" fmla="*/ 15 w 26"/>
                <a:gd name="T17" fmla="*/ 0 h 79"/>
                <a:gd name="T18" fmla="*/ 15 w 26"/>
                <a:gd name="T1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79">
                  <a:moveTo>
                    <a:pt x="15" y="62"/>
                  </a:moveTo>
                  <a:lnTo>
                    <a:pt x="15" y="62"/>
                  </a:lnTo>
                  <a:cubicBezTo>
                    <a:pt x="15" y="65"/>
                    <a:pt x="16" y="67"/>
                    <a:pt x="20" y="67"/>
                  </a:cubicBezTo>
                  <a:lnTo>
                    <a:pt x="26" y="67"/>
                  </a:lnTo>
                  <a:lnTo>
                    <a:pt x="26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3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E2D34054-5F81-41BF-93A4-8CC26E8EB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" y="1881"/>
              <a:ext cx="15" cy="48"/>
            </a:xfrm>
            <a:custGeom>
              <a:avLst/>
              <a:gdLst>
                <a:gd name="T0" fmla="*/ 15 w 25"/>
                <a:gd name="T1" fmla="*/ 62 h 79"/>
                <a:gd name="T2" fmla="*/ 15 w 25"/>
                <a:gd name="T3" fmla="*/ 62 h 79"/>
                <a:gd name="T4" fmla="*/ 20 w 25"/>
                <a:gd name="T5" fmla="*/ 67 h 79"/>
                <a:gd name="T6" fmla="*/ 25 w 25"/>
                <a:gd name="T7" fmla="*/ 67 h 79"/>
                <a:gd name="T8" fmla="*/ 25 w 25"/>
                <a:gd name="T9" fmla="*/ 79 h 79"/>
                <a:gd name="T10" fmla="*/ 17 w 25"/>
                <a:gd name="T11" fmla="*/ 79 h 79"/>
                <a:gd name="T12" fmla="*/ 0 w 25"/>
                <a:gd name="T13" fmla="*/ 63 h 79"/>
                <a:gd name="T14" fmla="*/ 0 w 25"/>
                <a:gd name="T15" fmla="*/ 0 h 79"/>
                <a:gd name="T16" fmla="*/ 15 w 25"/>
                <a:gd name="T17" fmla="*/ 0 h 79"/>
                <a:gd name="T18" fmla="*/ 15 w 25"/>
                <a:gd name="T1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9">
                  <a:moveTo>
                    <a:pt x="15" y="62"/>
                  </a:moveTo>
                  <a:lnTo>
                    <a:pt x="15" y="62"/>
                  </a:lnTo>
                  <a:cubicBezTo>
                    <a:pt x="15" y="65"/>
                    <a:pt x="16" y="67"/>
                    <a:pt x="20" y="67"/>
                  </a:cubicBezTo>
                  <a:lnTo>
                    <a:pt x="25" y="67"/>
                  </a:lnTo>
                  <a:lnTo>
                    <a:pt x="25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3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56C26FED-F49A-4AD3-B42B-982AA07AF4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5" y="1881"/>
              <a:ext cx="9" cy="48"/>
            </a:xfrm>
            <a:custGeom>
              <a:avLst/>
              <a:gdLst>
                <a:gd name="T0" fmla="*/ 15 w 15"/>
                <a:gd name="T1" fmla="*/ 79 h 79"/>
                <a:gd name="T2" fmla="*/ 15 w 15"/>
                <a:gd name="T3" fmla="*/ 79 h 79"/>
                <a:gd name="T4" fmla="*/ 1 w 15"/>
                <a:gd name="T5" fmla="*/ 79 h 79"/>
                <a:gd name="T6" fmla="*/ 1 w 15"/>
                <a:gd name="T7" fmla="*/ 23 h 79"/>
                <a:gd name="T8" fmla="*/ 15 w 15"/>
                <a:gd name="T9" fmla="*/ 23 h 79"/>
                <a:gd name="T10" fmla="*/ 15 w 15"/>
                <a:gd name="T11" fmla="*/ 79 h 79"/>
                <a:gd name="T12" fmla="*/ 15 w 15"/>
                <a:gd name="T13" fmla="*/ 11 h 79"/>
                <a:gd name="T14" fmla="*/ 15 w 15"/>
                <a:gd name="T15" fmla="*/ 11 h 79"/>
                <a:gd name="T16" fmla="*/ 0 w 15"/>
                <a:gd name="T17" fmla="*/ 11 h 79"/>
                <a:gd name="T18" fmla="*/ 0 w 15"/>
                <a:gd name="T19" fmla="*/ 0 h 79"/>
                <a:gd name="T20" fmla="*/ 15 w 15"/>
                <a:gd name="T21" fmla="*/ 0 h 79"/>
                <a:gd name="T22" fmla="*/ 15 w 15"/>
                <a:gd name="T23" fmla="*/ 1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9">
                  <a:moveTo>
                    <a:pt x="15" y="79"/>
                  </a:moveTo>
                  <a:lnTo>
                    <a:pt x="15" y="79"/>
                  </a:lnTo>
                  <a:lnTo>
                    <a:pt x="1" y="79"/>
                  </a:lnTo>
                  <a:lnTo>
                    <a:pt x="1" y="23"/>
                  </a:lnTo>
                  <a:lnTo>
                    <a:pt x="15" y="23"/>
                  </a:lnTo>
                  <a:lnTo>
                    <a:pt x="15" y="79"/>
                  </a:lnTo>
                  <a:close/>
                  <a:moveTo>
                    <a:pt x="15" y="11"/>
                  </a:moveTo>
                  <a:lnTo>
                    <a:pt x="1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1FE7BF0C-D913-41E7-BF39-1DD28BA68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" y="1894"/>
              <a:ext cx="30" cy="35"/>
            </a:xfrm>
            <a:custGeom>
              <a:avLst/>
              <a:gdLst>
                <a:gd name="T0" fmla="*/ 43 w 48"/>
                <a:gd name="T1" fmla="*/ 5 h 58"/>
                <a:gd name="T2" fmla="*/ 43 w 48"/>
                <a:gd name="T3" fmla="*/ 5 h 58"/>
                <a:gd name="T4" fmla="*/ 48 w 48"/>
                <a:gd name="T5" fmla="*/ 21 h 58"/>
                <a:gd name="T6" fmla="*/ 48 w 48"/>
                <a:gd name="T7" fmla="*/ 58 h 58"/>
                <a:gd name="T8" fmla="*/ 34 w 48"/>
                <a:gd name="T9" fmla="*/ 58 h 58"/>
                <a:gd name="T10" fmla="*/ 34 w 48"/>
                <a:gd name="T11" fmla="*/ 23 h 58"/>
                <a:gd name="T12" fmla="*/ 24 w 48"/>
                <a:gd name="T13" fmla="*/ 13 h 58"/>
                <a:gd name="T14" fmla="*/ 15 w 48"/>
                <a:gd name="T15" fmla="*/ 23 h 58"/>
                <a:gd name="T16" fmla="*/ 15 w 48"/>
                <a:gd name="T17" fmla="*/ 58 h 58"/>
                <a:gd name="T18" fmla="*/ 0 w 48"/>
                <a:gd name="T19" fmla="*/ 58 h 58"/>
                <a:gd name="T20" fmla="*/ 0 w 48"/>
                <a:gd name="T21" fmla="*/ 0 h 58"/>
                <a:gd name="T22" fmla="*/ 14 w 48"/>
                <a:gd name="T23" fmla="*/ 0 h 58"/>
                <a:gd name="T24" fmla="*/ 14 w 48"/>
                <a:gd name="T25" fmla="*/ 6 h 58"/>
                <a:gd name="T26" fmla="*/ 29 w 48"/>
                <a:gd name="T27" fmla="*/ 0 h 58"/>
                <a:gd name="T28" fmla="*/ 43 w 48"/>
                <a:gd name="T2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8">
                  <a:moveTo>
                    <a:pt x="43" y="5"/>
                  </a:moveTo>
                  <a:lnTo>
                    <a:pt x="43" y="5"/>
                  </a:lnTo>
                  <a:cubicBezTo>
                    <a:pt x="47" y="9"/>
                    <a:pt x="48" y="15"/>
                    <a:pt x="48" y="21"/>
                  </a:cubicBezTo>
                  <a:lnTo>
                    <a:pt x="48" y="58"/>
                  </a:lnTo>
                  <a:lnTo>
                    <a:pt x="34" y="58"/>
                  </a:lnTo>
                  <a:lnTo>
                    <a:pt x="34" y="23"/>
                  </a:lnTo>
                  <a:cubicBezTo>
                    <a:pt x="34" y="15"/>
                    <a:pt x="29" y="13"/>
                    <a:pt x="24" y="13"/>
                  </a:cubicBezTo>
                  <a:cubicBezTo>
                    <a:pt x="20" y="13"/>
                    <a:pt x="15" y="15"/>
                    <a:pt x="15" y="23"/>
                  </a:cubicBezTo>
                  <a:lnTo>
                    <a:pt x="15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"/>
                  </a:lnTo>
                  <a:cubicBezTo>
                    <a:pt x="18" y="2"/>
                    <a:pt x="24" y="0"/>
                    <a:pt x="29" y="0"/>
                  </a:cubicBezTo>
                  <a:cubicBezTo>
                    <a:pt x="35" y="0"/>
                    <a:pt x="39" y="1"/>
                    <a:pt x="43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19B4CBDA-FFFE-40FF-9F4D-D72FCD891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6" y="1881"/>
              <a:ext cx="15" cy="62"/>
            </a:xfrm>
            <a:custGeom>
              <a:avLst/>
              <a:gdLst>
                <a:gd name="T0" fmla="*/ 25 w 25"/>
                <a:gd name="T1" fmla="*/ 11 h 101"/>
                <a:gd name="T2" fmla="*/ 25 w 25"/>
                <a:gd name="T3" fmla="*/ 11 h 101"/>
                <a:gd name="T4" fmla="*/ 10 w 25"/>
                <a:gd name="T5" fmla="*/ 11 h 101"/>
                <a:gd name="T6" fmla="*/ 10 w 25"/>
                <a:gd name="T7" fmla="*/ 0 h 101"/>
                <a:gd name="T8" fmla="*/ 25 w 25"/>
                <a:gd name="T9" fmla="*/ 0 h 101"/>
                <a:gd name="T10" fmla="*/ 25 w 25"/>
                <a:gd name="T11" fmla="*/ 11 h 101"/>
                <a:gd name="T12" fmla="*/ 25 w 25"/>
                <a:gd name="T13" fmla="*/ 84 h 101"/>
                <a:gd name="T14" fmla="*/ 25 w 25"/>
                <a:gd name="T15" fmla="*/ 84 h 101"/>
                <a:gd name="T16" fmla="*/ 8 w 25"/>
                <a:gd name="T17" fmla="*/ 101 h 101"/>
                <a:gd name="T18" fmla="*/ 0 w 25"/>
                <a:gd name="T19" fmla="*/ 101 h 101"/>
                <a:gd name="T20" fmla="*/ 0 w 25"/>
                <a:gd name="T21" fmla="*/ 88 h 101"/>
                <a:gd name="T22" fmla="*/ 5 w 25"/>
                <a:gd name="T23" fmla="*/ 88 h 101"/>
                <a:gd name="T24" fmla="*/ 10 w 25"/>
                <a:gd name="T25" fmla="*/ 83 h 101"/>
                <a:gd name="T26" fmla="*/ 10 w 25"/>
                <a:gd name="T27" fmla="*/ 23 h 101"/>
                <a:gd name="T28" fmla="*/ 25 w 25"/>
                <a:gd name="T29" fmla="*/ 23 h 101"/>
                <a:gd name="T30" fmla="*/ 25 w 25"/>
                <a:gd name="T31" fmla="*/ 8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101">
                  <a:moveTo>
                    <a:pt x="25" y="11"/>
                  </a:moveTo>
                  <a:lnTo>
                    <a:pt x="25" y="11"/>
                  </a:lnTo>
                  <a:lnTo>
                    <a:pt x="10" y="11"/>
                  </a:lnTo>
                  <a:lnTo>
                    <a:pt x="10" y="0"/>
                  </a:lnTo>
                  <a:lnTo>
                    <a:pt x="25" y="0"/>
                  </a:lnTo>
                  <a:lnTo>
                    <a:pt x="25" y="11"/>
                  </a:lnTo>
                  <a:close/>
                  <a:moveTo>
                    <a:pt x="25" y="84"/>
                  </a:moveTo>
                  <a:lnTo>
                    <a:pt x="25" y="84"/>
                  </a:lnTo>
                  <a:cubicBezTo>
                    <a:pt x="25" y="92"/>
                    <a:pt x="20" y="101"/>
                    <a:pt x="8" y="101"/>
                  </a:cubicBezTo>
                  <a:lnTo>
                    <a:pt x="0" y="101"/>
                  </a:lnTo>
                  <a:lnTo>
                    <a:pt x="0" y="88"/>
                  </a:lnTo>
                  <a:lnTo>
                    <a:pt x="5" y="88"/>
                  </a:lnTo>
                  <a:cubicBezTo>
                    <a:pt x="9" y="88"/>
                    <a:pt x="10" y="86"/>
                    <a:pt x="10" y="83"/>
                  </a:cubicBezTo>
                  <a:lnTo>
                    <a:pt x="10" y="23"/>
                  </a:lnTo>
                  <a:lnTo>
                    <a:pt x="25" y="23"/>
                  </a:lnTo>
                  <a:lnTo>
                    <a:pt x="25" y="8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A86916B0-1349-4C42-A8BC-BFC7FC6061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9" y="1894"/>
              <a:ext cx="29" cy="36"/>
            </a:xfrm>
            <a:custGeom>
              <a:avLst/>
              <a:gdLst>
                <a:gd name="T0" fmla="*/ 23 w 48"/>
                <a:gd name="T1" fmla="*/ 34 h 59"/>
                <a:gd name="T2" fmla="*/ 23 w 48"/>
                <a:gd name="T3" fmla="*/ 34 h 59"/>
                <a:gd name="T4" fmla="*/ 14 w 48"/>
                <a:gd name="T5" fmla="*/ 40 h 59"/>
                <a:gd name="T6" fmla="*/ 23 w 48"/>
                <a:gd name="T7" fmla="*/ 47 h 59"/>
                <a:gd name="T8" fmla="*/ 32 w 48"/>
                <a:gd name="T9" fmla="*/ 44 h 59"/>
                <a:gd name="T10" fmla="*/ 34 w 48"/>
                <a:gd name="T11" fmla="*/ 37 h 59"/>
                <a:gd name="T12" fmla="*/ 34 w 48"/>
                <a:gd name="T13" fmla="*/ 34 h 59"/>
                <a:gd name="T14" fmla="*/ 23 w 48"/>
                <a:gd name="T15" fmla="*/ 34 h 59"/>
                <a:gd name="T16" fmla="*/ 48 w 48"/>
                <a:gd name="T17" fmla="*/ 20 h 59"/>
                <a:gd name="T18" fmla="*/ 48 w 48"/>
                <a:gd name="T19" fmla="*/ 20 h 59"/>
                <a:gd name="T20" fmla="*/ 48 w 48"/>
                <a:gd name="T21" fmla="*/ 58 h 59"/>
                <a:gd name="T22" fmla="*/ 34 w 48"/>
                <a:gd name="T23" fmla="*/ 58 h 59"/>
                <a:gd name="T24" fmla="*/ 34 w 48"/>
                <a:gd name="T25" fmla="*/ 53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4 w 48"/>
                <a:gd name="T35" fmla="*/ 24 h 59"/>
                <a:gd name="T36" fmla="*/ 34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3 w 48"/>
                <a:gd name="T43" fmla="*/ 8 h 59"/>
                <a:gd name="T44" fmla="*/ 24 w 48"/>
                <a:gd name="T45" fmla="*/ 0 h 59"/>
                <a:gd name="T46" fmla="*/ 48 w 48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3" y="34"/>
                  </a:moveTo>
                  <a:lnTo>
                    <a:pt x="23" y="34"/>
                  </a:lnTo>
                  <a:cubicBezTo>
                    <a:pt x="17" y="34"/>
                    <a:pt x="14" y="36"/>
                    <a:pt x="14" y="40"/>
                  </a:cubicBezTo>
                  <a:cubicBezTo>
                    <a:pt x="14" y="44"/>
                    <a:pt x="17" y="47"/>
                    <a:pt x="23" y="47"/>
                  </a:cubicBezTo>
                  <a:cubicBezTo>
                    <a:pt x="27" y="47"/>
                    <a:pt x="29" y="47"/>
                    <a:pt x="32" y="44"/>
                  </a:cubicBezTo>
                  <a:cubicBezTo>
                    <a:pt x="33" y="43"/>
                    <a:pt x="34" y="41"/>
                    <a:pt x="34" y="37"/>
                  </a:cubicBezTo>
                  <a:lnTo>
                    <a:pt x="34" y="34"/>
                  </a:lnTo>
                  <a:lnTo>
                    <a:pt x="23" y="34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7" y="59"/>
                    <a:pt x="20" y="59"/>
                  </a:cubicBezTo>
                  <a:cubicBezTo>
                    <a:pt x="13" y="59"/>
                    <a:pt x="8" y="57"/>
                    <a:pt x="5" y="54"/>
                  </a:cubicBezTo>
                  <a:cubicBezTo>
                    <a:pt x="2" y="50"/>
                    <a:pt x="0" y="46"/>
                    <a:pt x="0" y="41"/>
                  </a:cubicBezTo>
                  <a:cubicBezTo>
                    <a:pt x="0" y="31"/>
                    <a:pt x="7" y="24"/>
                    <a:pt x="20" y="24"/>
                  </a:cubicBezTo>
                  <a:lnTo>
                    <a:pt x="34" y="24"/>
                  </a:lnTo>
                  <a:lnTo>
                    <a:pt x="34" y="21"/>
                  </a:lnTo>
                  <a:cubicBezTo>
                    <a:pt x="34" y="15"/>
                    <a:pt x="31" y="12"/>
                    <a:pt x="23" y="12"/>
                  </a:cubicBezTo>
                  <a:cubicBezTo>
                    <a:pt x="18" y="12"/>
                    <a:pt x="15" y="13"/>
                    <a:pt x="12" y="17"/>
                  </a:cubicBezTo>
                  <a:lnTo>
                    <a:pt x="3" y="8"/>
                  </a:lnTo>
                  <a:cubicBezTo>
                    <a:pt x="8" y="2"/>
                    <a:pt x="14" y="0"/>
                    <a:pt x="24" y="0"/>
                  </a:cubicBezTo>
                  <a:cubicBezTo>
                    <a:pt x="40" y="0"/>
                    <a:pt x="48" y="6"/>
                    <a:pt x="48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C80CDB92-BE23-41EF-9FE3-2E2F1150A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" y="1881"/>
              <a:ext cx="15" cy="48"/>
            </a:xfrm>
            <a:custGeom>
              <a:avLst/>
              <a:gdLst>
                <a:gd name="T0" fmla="*/ 14 w 25"/>
                <a:gd name="T1" fmla="*/ 62 h 79"/>
                <a:gd name="T2" fmla="*/ 14 w 25"/>
                <a:gd name="T3" fmla="*/ 62 h 79"/>
                <a:gd name="T4" fmla="*/ 19 w 25"/>
                <a:gd name="T5" fmla="*/ 67 h 79"/>
                <a:gd name="T6" fmla="*/ 25 w 25"/>
                <a:gd name="T7" fmla="*/ 67 h 79"/>
                <a:gd name="T8" fmla="*/ 25 w 25"/>
                <a:gd name="T9" fmla="*/ 79 h 79"/>
                <a:gd name="T10" fmla="*/ 17 w 25"/>
                <a:gd name="T11" fmla="*/ 79 h 79"/>
                <a:gd name="T12" fmla="*/ 0 w 25"/>
                <a:gd name="T13" fmla="*/ 63 h 79"/>
                <a:gd name="T14" fmla="*/ 0 w 25"/>
                <a:gd name="T15" fmla="*/ 0 h 79"/>
                <a:gd name="T16" fmla="*/ 14 w 25"/>
                <a:gd name="T17" fmla="*/ 0 h 79"/>
                <a:gd name="T18" fmla="*/ 14 w 25"/>
                <a:gd name="T1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9">
                  <a:moveTo>
                    <a:pt x="14" y="62"/>
                  </a:moveTo>
                  <a:lnTo>
                    <a:pt x="14" y="62"/>
                  </a:lnTo>
                  <a:cubicBezTo>
                    <a:pt x="14" y="65"/>
                    <a:pt x="16" y="67"/>
                    <a:pt x="19" y="67"/>
                  </a:cubicBezTo>
                  <a:lnTo>
                    <a:pt x="25" y="67"/>
                  </a:lnTo>
                  <a:lnTo>
                    <a:pt x="25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3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3F97CA02-B693-4253-8799-93C95EBD22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9" y="1894"/>
              <a:ext cx="30" cy="36"/>
            </a:xfrm>
            <a:custGeom>
              <a:avLst/>
              <a:gdLst>
                <a:gd name="T0" fmla="*/ 31 w 49"/>
                <a:gd name="T1" fmla="*/ 15 h 59"/>
                <a:gd name="T2" fmla="*/ 31 w 49"/>
                <a:gd name="T3" fmla="*/ 15 h 59"/>
                <a:gd name="T4" fmla="*/ 24 w 49"/>
                <a:gd name="T5" fmla="*/ 13 h 59"/>
                <a:gd name="T6" fmla="*/ 18 w 49"/>
                <a:gd name="T7" fmla="*/ 15 h 59"/>
                <a:gd name="T8" fmla="*/ 14 w 49"/>
                <a:gd name="T9" fmla="*/ 29 h 59"/>
                <a:gd name="T10" fmla="*/ 18 w 49"/>
                <a:gd name="T11" fmla="*/ 43 h 59"/>
                <a:gd name="T12" fmla="*/ 24 w 49"/>
                <a:gd name="T13" fmla="*/ 46 h 59"/>
                <a:gd name="T14" fmla="*/ 31 w 49"/>
                <a:gd name="T15" fmla="*/ 43 h 59"/>
                <a:gd name="T16" fmla="*/ 34 w 49"/>
                <a:gd name="T17" fmla="*/ 29 h 59"/>
                <a:gd name="T18" fmla="*/ 31 w 49"/>
                <a:gd name="T19" fmla="*/ 15 h 59"/>
                <a:gd name="T20" fmla="*/ 42 w 49"/>
                <a:gd name="T21" fmla="*/ 52 h 59"/>
                <a:gd name="T22" fmla="*/ 42 w 49"/>
                <a:gd name="T23" fmla="*/ 52 h 59"/>
                <a:gd name="T24" fmla="*/ 24 w 49"/>
                <a:gd name="T25" fmla="*/ 59 h 59"/>
                <a:gd name="T26" fmla="*/ 6 w 49"/>
                <a:gd name="T27" fmla="*/ 52 h 59"/>
                <a:gd name="T28" fmla="*/ 0 w 49"/>
                <a:gd name="T29" fmla="*/ 29 h 59"/>
                <a:gd name="T30" fmla="*/ 6 w 49"/>
                <a:gd name="T31" fmla="*/ 7 h 59"/>
                <a:gd name="T32" fmla="*/ 24 w 49"/>
                <a:gd name="T33" fmla="*/ 0 h 59"/>
                <a:gd name="T34" fmla="*/ 42 w 49"/>
                <a:gd name="T35" fmla="*/ 7 h 59"/>
                <a:gd name="T36" fmla="*/ 49 w 49"/>
                <a:gd name="T37" fmla="*/ 29 h 59"/>
                <a:gd name="T38" fmla="*/ 42 w 49"/>
                <a:gd name="T39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9">
                  <a:moveTo>
                    <a:pt x="31" y="15"/>
                  </a:moveTo>
                  <a:lnTo>
                    <a:pt x="31" y="15"/>
                  </a:lnTo>
                  <a:cubicBezTo>
                    <a:pt x="29" y="13"/>
                    <a:pt x="27" y="13"/>
                    <a:pt x="24" y="13"/>
                  </a:cubicBezTo>
                  <a:cubicBezTo>
                    <a:pt x="22" y="13"/>
                    <a:pt x="19" y="13"/>
                    <a:pt x="18" y="15"/>
                  </a:cubicBezTo>
                  <a:cubicBezTo>
                    <a:pt x="15" y="18"/>
                    <a:pt x="14" y="23"/>
                    <a:pt x="14" y="29"/>
                  </a:cubicBezTo>
                  <a:cubicBezTo>
                    <a:pt x="14" y="35"/>
                    <a:pt x="15" y="40"/>
                    <a:pt x="18" y="43"/>
                  </a:cubicBezTo>
                  <a:cubicBezTo>
                    <a:pt x="19" y="45"/>
                    <a:pt x="22" y="46"/>
                    <a:pt x="24" y="46"/>
                  </a:cubicBezTo>
                  <a:cubicBezTo>
                    <a:pt x="27" y="46"/>
                    <a:pt x="29" y="45"/>
                    <a:pt x="31" y="43"/>
                  </a:cubicBezTo>
                  <a:cubicBezTo>
                    <a:pt x="34" y="40"/>
                    <a:pt x="34" y="35"/>
                    <a:pt x="34" y="29"/>
                  </a:cubicBezTo>
                  <a:cubicBezTo>
                    <a:pt x="34" y="23"/>
                    <a:pt x="34" y="18"/>
                    <a:pt x="31" y="15"/>
                  </a:cubicBezTo>
                  <a:close/>
                  <a:moveTo>
                    <a:pt x="42" y="52"/>
                  </a:moveTo>
                  <a:lnTo>
                    <a:pt x="42" y="52"/>
                  </a:lnTo>
                  <a:cubicBezTo>
                    <a:pt x="39" y="56"/>
                    <a:pt x="33" y="59"/>
                    <a:pt x="24" y="59"/>
                  </a:cubicBezTo>
                  <a:cubicBezTo>
                    <a:pt x="16" y="59"/>
                    <a:pt x="10" y="56"/>
                    <a:pt x="6" y="52"/>
                  </a:cubicBezTo>
                  <a:cubicBezTo>
                    <a:pt x="1" y="46"/>
                    <a:pt x="0" y="40"/>
                    <a:pt x="0" y="29"/>
                  </a:cubicBezTo>
                  <a:cubicBezTo>
                    <a:pt x="0" y="19"/>
                    <a:pt x="1" y="12"/>
                    <a:pt x="6" y="7"/>
                  </a:cubicBezTo>
                  <a:cubicBezTo>
                    <a:pt x="10" y="3"/>
                    <a:pt x="16" y="0"/>
                    <a:pt x="24" y="0"/>
                  </a:cubicBezTo>
                  <a:cubicBezTo>
                    <a:pt x="33" y="0"/>
                    <a:pt x="39" y="3"/>
                    <a:pt x="42" y="7"/>
                  </a:cubicBezTo>
                  <a:cubicBezTo>
                    <a:pt x="48" y="12"/>
                    <a:pt x="49" y="19"/>
                    <a:pt x="49" y="29"/>
                  </a:cubicBezTo>
                  <a:cubicBezTo>
                    <a:pt x="49" y="40"/>
                    <a:pt x="48" y="46"/>
                    <a:pt x="42" y="5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42443E1F-4C73-4861-8D25-26B9B1671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" y="1894"/>
              <a:ext cx="30" cy="36"/>
            </a:xfrm>
            <a:custGeom>
              <a:avLst/>
              <a:gdLst>
                <a:gd name="T0" fmla="*/ 47 w 49"/>
                <a:gd name="T1" fmla="*/ 6 h 59"/>
                <a:gd name="T2" fmla="*/ 47 w 49"/>
                <a:gd name="T3" fmla="*/ 6 h 59"/>
                <a:gd name="T4" fmla="*/ 38 w 49"/>
                <a:gd name="T5" fmla="*/ 15 h 59"/>
                <a:gd name="T6" fmla="*/ 25 w 49"/>
                <a:gd name="T7" fmla="*/ 11 h 59"/>
                <a:gd name="T8" fmla="*/ 17 w 49"/>
                <a:gd name="T9" fmla="*/ 17 h 59"/>
                <a:gd name="T10" fmla="*/ 23 w 49"/>
                <a:gd name="T11" fmla="*/ 22 h 59"/>
                <a:gd name="T12" fmla="*/ 32 w 49"/>
                <a:gd name="T13" fmla="*/ 23 h 59"/>
                <a:gd name="T14" fmla="*/ 49 w 49"/>
                <a:gd name="T15" fmla="*/ 40 h 59"/>
                <a:gd name="T16" fmla="*/ 24 w 49"/>
                <a:gd name="T17" fmla="*/ 59 h 59"/>
                <a:gd name="T18" fmla="*/ 0 w 49"/>
                <a:gd name="T19" fmla="*/ 51 h 59"/>
                <a:gd name="T20" fmla="*/ 9 w 49"/>
                <a:gd name="T21" fmla="*/ 41 h 59"/>
                <a:gd name="T22" fmla="*/ 25 w 49"/>
                <a:gd name="T23" fmla="*/ 47 h 59"/>
                <a:gd name="T24" fmla="*/ 35 w 49"/>
                <a:gd name="T25" fmla="*/ 41 h 59"/>
                <a:gd name="T26" fmla="*/ 29 w 49"/>
                <a:gd name="T27" fmla="*/ 35 h 59"/>
                <a:gd name="T28" fmla="*/ 20 w 49"/>
                <a:gd name="T29" fmla="*/ 34 h 59"/>
                <a:gd name="T30" fmla="*/ 3 w 49"/>
                <a:gd name="T31" fmla="*/ 18 h 59"/>
                <a:gd name="T32" fmla="*/ 25 w 49"/>
                <a:gd name="T33" fmla="*/ 0 h 59"/>
                <a:gd name="T34" fmla="*/ 47 w 49"/>
                <a:gd name="T35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9">
                  <a:moveTo>
                    <a:pt x="47" y="6"/>
                  </a:moveTo>
                  <a:lnTo>
                    <a:pt x="47" y="6"/>
                  </a:lnTo>
                  <a:lnTo>
                    <a:pt x="38" y="15"/>
                  </a:lnTo>
                  <a:cubicBezTo>
                    <a:pt x="35" y="12"/>
                    <a:pt x="30" y="11"/>
                    <a:pt x="25" y="11"/>
                  </a:cubicBezTo>
                  <a:cubicBezTo>
                    <a:pt x="19" y="11"/>
                    <a:pt x="17" y="14"/>
                    <a:pt x="17" y="17"/>
                  </a:cubicBezTo>
                  <a:cubicBezTo>
                    <a:pt x="17" y="20"/>
                    <a:pt x="18" y="22"/>
                    <a:pt x="23" y="22"/>
                  </a:cubicBezTo>
                  <a:lnTo>
                    <a:pt x="32" y="23"/>
                  </a:lnTo>
                  <a:cubicBezTo>
                    <a:pt x="43" y="24"/>
                    <a:pt x="49" y="30"/>
                    <a:pt x="49" y="40"/>
                  </a:cubicBezTo>
                  <a:cubicBezTo>
                    <a:pt x="49" y="53"/>
                    <a:pt x="38" y="59"/>
                    <a:pt x="24" y="59"/>
                  </a:cubicBezTo>
                  <a:cubicBezTo>
                    <a:pt x="15" y="59"/>
                    <a:pt x="7" y="58"/>
                    <a:pt x="0" y="51"/>
                  </a:cubicBezTo>
                  <a:lnTo>
                    <a:pt x="9" y="41"/>
                  </a:lnTo>
                  <a:cubicBezTo>
                    <a:pt x="14" y="46"/>
                    <a:pt x="20" y="47"/>
                    <a:pt x="25" y="47"/>
                  </a:cubicBezTo>
                  <a:cubicBezTo>
                    <a:pt x="30" y="47"/>
                    <a:pt x="35" y="45"/>
                    <a:pt x="35" y="41"/>
                  </a:cubicBezTo>
                  <a:cubicBezTo>
                    <a:pt x="35" y="38"/>
                    <a:pt x="33" y="36"/>
                    <a:pt x="29" y="35"/>
                  </a:cubicBezTo>
                  <a:lnTo>
                    <a:pt x="20" y="34"/>
                  </a:lnTo>
                  <a:cubicBezTo>
                    <a:pt x="9" y="33"/>
                    <a:pt x="3" y="29"/>
                    <a:pt x="3" y="18"/>
                  </a:cubicBezTo>
                  <a:cubicBezTo>
                    <a:pt x="3" y="6"/>
                    <a:pt x="13" y="0"/>
                    <a:pt x="25" y="0"/>
                  </a:cubicBezTo>
                  <a:cubicBezTo>
                    <a:pt x="34" y="0"/>
                    <a:pt x="42" y="1"/>
                    <a:pt x="47" y="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F27E51D8-A809-4E54-A03A-BEC7F9FA1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" y="1885"/>
              <a:ext cx="19" cy="44"/>
            </a:xfrm>
            <a:custGeom>
              <a:avLst/>
              <a:gdLst>
                <a:gd name="T0" fmla="*/ 21 w 31"/>
                <a:gd name="T1" fmla="*/ 17 h 73"/>
                <a:gd name="T2" fmla="*/ 21 w 31"/>
                <a:gd name="T3" fmla="*/ 17 h 73"/>
                <a:gd name="T4" fmla="*/ 31 w 31"/>
                <a:gd name="T5" fmla="*/ 17 h 73"/>
                <a:gd name="T6" fmla="*/ 31 w 31"/>
                <a:gd name="T7" fmla="*/ 28 h 73"/>
                <a:gd name="T8" fmla="*/ 21 w 31"/>
                <a:gd name="T9" fmla="*/ 28 h 73"/>
                <a:gd name="T10" fmla="*/ 21 w 31"/>
                <a:gd name="T11" fmla="*/ 56 h 73"/>
                <a:gd name="T12" fmla="*/ 26 w 31"/>
                <a:gd name="T13" fmla="*/ 61 h 73"/>
                <a:gd name="T14" fmla="*/ 31 w 31"/>
                <a:gd name="T15" fmla="*/ 61 h 73"/>
                <a:gd name="T16" fmla="*/ 31 w 31"/>
                <a:gd name="T17" fmla="*/ 73 h 73"/>
                <a:gd name="T18" fmla="*/ 23 w 31"/>
                <a:gd name="T19" fmla="*/ 73 h 73"/>
                <a:gd name="T20" fmla="*/ 6 w 31"/>
                <a:gd name="T21" fmla="*/ 57 h 73"/>
                <a:gd name="T22" fmla="*/ 6 w 31"/>
                <a:gd name="T23" fmla="*/ 28 h 73"/>
                <a:gd name="T24" fmla="*/ 0 w 31"/>
                <a:gd name="T25" fmla="*/ 28 h 73"/>
                <a:gd name="T26" fmla="*/ 0 w 31"/>
                <a:gd name="T27" fmla="*/ 17 h 73"/>
                <a:gd name="T28" fmla="*/ 6 w 31"/>
                <a:gd name="T29" fmla="*/ 17 h 73"/>
                <a:gd name="T30" fmla="*/ 6 w 31"/>
                <a:gd name="T31" fmla="*/ 0 h 73"/>
                <a:gd name="T32" fmla="*/ 21 w 31"/>
                <a:gd name="T33" fmla="*/ 0 h 73"/>
                <a:gd name="T34" fmla="*/ 21 w 31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21" y="17"/>
                  </a:moveTo>
                  <a:lnTo>
                    <a:pt x="21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1" y="28"/>
                  </a:lnTo>
                  <a:lnTo>
                    <a:pt x="21" y="56"/>
                  </a:lnTo>
                  <a:cubicBezTo>
                    <a:pt x="21" y="59"/>
                    <a:pt x="22" y="61"/>
                    <a:pt x="26" y="61"/>
                  </a:cubicBezTo>
                  <a:lnTo>
                    <a:pt x="31" y="61"/>
                  </a:lnTo>
                  <a:lnTo>
                    <a:pt x="31" y="73"/>
                  </a:lnTo>
                  <a:lnTo>
                    <a:pt x="23" y="73"/>
                  </a:lnTo>
                  <a:cubicBezTo>
                    <a:pt x="11" y="73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1" y="0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id="{BC673337-1203-4D53-86AB-42946CF737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4" y="1894"/>
              <a:ext cx="29" cy="36"/>
            </a:xfrm>
            <a:custGeom>
              <a:avLst/>
              <a:gdLst>
                <a:gd name="T0" fmla="*/ 23 w 48"/>
                <a:gd name="T1" fmla="*/ 34 h 59"/>
                <a:gd name="T2" fmla="*/ 23 w 48"/>
                <a:gd name="T3" fmla="*/ 34 h 59"/>
                <a:gd name="T4" fmla="*/ 14 w 48"/>
                <a:gd name="T5" fmla="*/ 40 h 59"/>
                <a:gd name="T6" fmla="*/ 23 w 48"/>
                <a:gd name="T7" fmla="*/ 47 h 59"/>
                <a:gd name="T8" fmla="*/ 32 w 48"/>
                <a:gd name="T9" fmla="*/ 44 h 59"/>
                <a:gd name="T10" fmla="*/ 34 w 48"/>
                <a:gd name="T11" fmla="*/ 37 h 59"/>
                <a:gd name="T12" fmla="*/ 34 w 48"/>
                <a:gd name="T13" fmla="*/ 34 h 59"/>
                <a:gd name="T14" fmla="*/ 23 w 48"/>
                <a:gd name="T15" fmla="*/ 34 h 59"/>
                <a:gd name="T16" fmla="*/ 48 w 48"/>
                <a:gd name="T17" fmla="*/ 20 h 59"/>
                <a:gd name="T18" fmla="*/ 48 w 48"/>
                <a:gd name="T19" fmla="*/ 20 h 59"/>
                <a:gd name="T20" fmla="*/ 48 w 48"/>
                <a:gd name="T21" fmla="*/ 58 h 59"/>
                <a:gd name="T22" fmla="*/ 34 w 48"/>
                <a:gd name="T23" fmla="*/ 58 h 59"/>
                <a:gd name="T24" fmla="*/ 34 w 48"/>
                <a:gd name="T25" fmla="*/ 53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4 w 48"/>
                <a:gd name="T35" fmla="*/ 24 h 59"/>
                <a:gd name="T36" fmla="*/ 34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3 w 48"/>
                <a:gd name="T43" fmla="*/ 8 h 59"/>
                <a:gd name="T44" fmla="*/ 24 w 48"/>
                <a:gd name="T45" fmla="*/ 0 h 59"/>
                <a:gd name="T46" fmla="*/ 48 w 48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3" y="34"/>
                  </a:moveTo>
                  <a:lnTo>
                    <a:pt x="23" y="34"/>
                  </a:lnTo>
                  <a:cubicBezTo>
                    <a:pt x="17" y="34"/>
                    <a:pt x="14" y="36"/>
                    <a:pt x="14" y="40"/>
                  </a:cubicBezTo>
                  <a:cubicBezTo>
                    <a:pt x="14" y="44"/>
                    <a:pt x="17" y="47"/>
                    <a:pt x="23" y="47"/>
                  </a:cubicBezTo>
                  <a:cubicBezTo>
                    <a:pt x="27" y="47"/>
                    <a:pt x="29" y="47"/>
                    <a:pt x="32" y="44"/>
                  </a:cubicBezTo>
                  <a:cubicBezTo>
                    <a:pt x="33" y="43"/>
                    <a:pt x="34" y="41"/>
                    <a:pt x="34" y="37"/>
                  </a:cubicBezTo>
                  <a:lnTo>
                    <a:pt x="34" y="34"/>
                  </a:lnTo>
                  <a:lnTo>
                    <a:pt x="23" y="34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7" y="59"/>
                    <a:pt x="20" y="59"/>
                  </a:cubicBezTo>
                  <a:cubicBezTo>
                    <a:pt x="13" y="59"/>
                    <a:pt x="9" y="57"/>
                    <a:pt x="5" y="54"/>
                  </a:cubicBezTo>
                  <a:cubicBezTo>
                    <a:pt x="2" y="50"/>
                    <a:pt x="0" y="46"/>
                    <a:pt x="0" y="41"/>
                  </a:cubicBezTo>
                  <a:cubicBezTo>
                    <a:pt x="0" y="31"/>
                    <a:pt x="7" y="24"/>
                    <a:pt x="20" y="24"/>
                  </a:cubicBezTo>
                  <a:lnTo>
                    <a:pt x="34" y="24"/>
                  </a:lnTo>
                  <a:lnTo>
                    <a:pt x="34" y="21"/>
                  </a:lnTo>
                  <a:cubicBezTo>
                    <a:pt x="34" y="15"/>
                    <a:pt x="31" y="12"/>
                    <a:pt x="23" y="12"/>
                  </a:cubicBezTo>
                  <a:cubicBezTo>
                    <a:pt x="18" y="12"/>
                    <a:pt x="15" y="13"/>
                    <a:pt x="12" y="17"/>
                  </a:cubicBezTo>
                  <a:lnTo>
                    <a:pt x="3" y="8"/>
                  </a:lnTo>
                  <a:cubicBezTo>
                    <a:pt x="9" y="2"/>
                    <a:pt x="14" y="0"/>
                    <a:pt x="24" y="0"/>
                  </a:cubicBezTo>
                  <a:cubicBezTo>
                    <a:pt x="40" y="0"/>
                    <a:pt x="48" y="6"/>
                    <a:pt x="48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F442AB10-1C59-431F-9652-235DEA0D6F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7" y="1881"/>
              <a:ext cx="15" cy="62"/>
            </a:xfrm>
            <a:custGeom>
              <a:avLst/>
              <a:gdLst>
                <a:gd name="T0" fmla="*/ 25 w 25"/>
                <a:gd name="T1" fmla="*/ 11 h 101"/>
                <a:gd name="T2" fmla="*/ 25 w 25"/>
                <a:gd name="T3" fmla="*/ 11 h 101"/>
                <a:gd name="T4" fmla="*/ 10 w 25"/>
                <a:gd name="T5" fmla="*/ 11 h 101"/>
                <a:gd name="T6" fmla="*/ 10 w 25"/>
                <a:gd name="T7" fmla="*/ 0 h 101"/>
                <a:gd name="T8" fmla="*/ 25 w 25"/>
                <a:gd name="T9" fmla="*/ 0 h 101"/>
                <a:gd name="T10" fmla="*/ 25 w 25"/>
                <a:gd name="T11" fmla="*/ 11 h 101"/>
                <a:gd name="T12" fmla="*/ 25 w 25"/>
                <a:gd name="T13" fmla="*/ 84 h 101"/>
                <a:gd name="T14" fmla="*/ 25 w 25"/>
                <a:gd name="T15" fmla="*/ 84 h 101"/>
                <a:gd name="T16" fmla="*/ 8 w 25"/>
                <a:gd name="T17" fmla="*/ 101 h 101"/>
                <a:gd name="T18" fmla="*/ 0 w 25"/>
                <a:gd name="T19" fmla="*/ 101 h 101"/>
                <a:gd name="T20" fmla="*/ 0 w 25"/>
                <a:gd name="T21" fmla="*/ 88 h 101"/>
                <a:gd name="T22" fmla="*/ 5 w 25"/>
                <a:gd name="T23" fmla="*/ 88 h 101"/>
                <a:gd name="T24" fmla="*/ 10 w 25"/>
                <a:gd name="T25" fmla="*/ 83 h 101"/>
                <a:gd name="T26" fmla="*/ 10 w 25"/>
                <a:gd name="T27" fmla="*/ 23 h 101"/>
                <a:gd name="T28" fmla="*/ 25 w 25"/>
                <a:gd name="T29" fmla="*/ 23 h 101"/>
                <a:gd name="T30" fmla="*/ 25 w 25"/>
                <a:gd name="T31" fmla="*/ 8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101">
                  <a:moveTo>
                    <a:pt x="25" y="11"/>
                  </a:moveTo>
                  <a:lnTo>
                    <a:pt x="25" y="11"/>
                  </a:lnTo>
                  <a:lnTo>
                    <a:pt x="10" y="11"/>
                  </a:lnTo>
                  <a:lnTo>
                    <a:pt x="10" y="0"/>
                  </a:lnTo>
                  <a:lnTo>
                    <a:pt x="25" y="0"/>
                  </a:lnTo>
                  <a:lnTo>
                    <a:pt x="25" y="11"/>
                  </a:lnTo>
                  <a:close/>
                  <a:moveTo>
                    <a:pt x="25" y="84"/>
                  </a:moveTo>
                  <a:lnTo>
                    <a:pt x="25" y="84"/>
                  </a:lnTo>
                  <a:cubicBezTo>
                    <a:pt x="25" y="92"/>
                    <a:pt x="20" y="101"/>
                    <a:pt x="8" y="101"/>
                  </a:cubicBezTo>
                  <a:lnTo>
                    <a:pt x="0" y="101"/>
                  </a:lnTo>
                  <a:lnTo>
                    <a:pt x="0" y="88"/>
                  </a:lnTo>
                  <a:lnTo>
                    <a:pt x="5" y="88"/>
                  </a:lnTo>
                  <a:cubicBezTo>
                    <a:pt x="9" y="88"/>
                    <a:pt x="10" y="86"/>
                    <a:pt x="10" y="83"/>
                  </a:cubicBezTo>
                  <a:lnTo>
                    <a:pt x="10" y="23"/>
                  </a:lnTo>
                  <a:lnTo>
                    <a:pt x="25" y="23"/>
                  </a:lnTo>
                  <a:lnTo>
                    <a:pt x="25" y="8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07A5F591-2C1C-4595-9F81-D820D092A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9" y="1894"/>
              <a:ext cx="30" cy="36"/>
            </a:xfrm>
            <a:custGeom>
              <a:avLst/>
              <a:gdLst>
                <a:gd name="T0" fmla="*/ 23 w 48"/>
                <a:gd name="T1" fmla="*/ 34 h 59"/>
                <a:gd name="T2" fmla="*/ 23 w 48"/>
                <a:gd name="T3" fmla="*/ 34 h 59"/>
                <a:gd name="T4" fmla="*/ 14 w 48"/>
                <a:gd name="T5" fmla="*/ 40 h 59"/>
                <a:gd name="T6" fmla="*/ 23 w 48"/>
                <a:gd name="T7" fmla="*/ 47 h 59"/>
                <a:gd name="T8" fmla="*/ 31 w 48"/>
                <a:gd name="T9" fmla="*/ 44 h 59"/>
                <a:gd name="T10" fmla="*/ 34 w 48"/>
                <a:gd name="T11" fmla="*/ 37 h 59"/>
                <a:gd name="T12" fmla="*/ 34 w 48"/>
                <a:gd name="T13" fmla="*/ 34 h 59"/>
                <a:gd name="T14" fmla="*/ 23 w 48"/>
                <a:gd name="T15" fmla="*/ 34 h 59"/>
                <a:gd name="T16" fmla="*/ 48 w 48"/>
                <a:gd name="T17" fmla="*/ 20 h 59"/>
                <a:gd name="T18" fmla="*/ 48 w 48"/>
                <a:gd name="T19" fmla="*/ 20 h 59"/>
                <a:gd name="T20" fmla="*/ 48 w 48"/>
                <a:gd name="T21" fmla="*/ 58 h 59"/>
                <a:gd name="T22" fmla="*/ 34 w 48"/>
                <a:gd name="T23" fmla="*/ 58 h 59"/>
                <a:gd name="T24" fmla="*/ 34 w 48"/>
                <a:gd name="T25" fmla="*/ 53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4 w 48"/>
                <a:gd name="T35" fmla="*/ 24 h 59"/>
                <a:gd name="T36" fmla="*/ 34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3 w 48"/>
                <a:gd name="T43" fmla="*/ 8 h 59"/>
                <a:gd name="T44" fmla="*/ 23 w 48"/>
                <a:gd name="T45" fmla="*/ 0 h 59"/>
                <a:gd name="T46" fmla="*/ 48 w 48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3" y="34"/>
                  </a:moveTo>
                  <a:lnTo>
                    <a:pt x="23" y="34"/>
                  </a:lnTo>
                  <a:cubicBezTo>
                    <a:pt x="17" y="34"/>
                    <a:pt x="14" y="36"/>
                    <a:pt x="14" y="40"/>
                  </a:cubicBezTo>
                  <a:cubicBezTo>
                    <a:pt x="14" y="44"/>
                    <a:pt x="17" y="47"/>
                    <a:pt x="23" y="47"/>
                  </a:cubicBezTo>
                  <a:cubicBezTo>
                    <a:pt x="26" y="47"/>
                    <a:pt x="29" y="47"/>
                    <a:pt x="31" y="44"/>
                  </a:cubicBezTo>
                  <a:cubicBezTo>
                    <a:pt x="33" y="43"/>
                    <a:pt x="34" y="41"/>
                    <a:pt x="34" y="37"/>
                  </a:cubicBezTo>
                  <a:lnTo>
                    <a:pt x="34" y="34"/>
                  </a:lnTo>
                  <a:lnTo>
                    <a:pt x="23" y="34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6" y="59"/>
                    <a:pt x="20" y="59"/>
                  </a:cubicBezTo>
                  <a:cubicBezTo>
                    <a:pt x="13" y="59"/>
                    <a:pt x="8" y="57"/>
                    <a:pt x="5" y="54"/>
                  </a:cubicBezTo>
                  <a:cubicBezTo>
                    <a:pt x="2" y="50"/>
                    <a:pt x="0" y="46"/>
                    <a:pt x="0" y="41"/>
                  </a:cubicBezTo>
                  <a:cubicBezTo>
                    <a:pt x="0" y="31"/>
                    <a:pt x="7" y="24"/>
                    <a:pt x="20" y="24"/>
                  </a:cubicBezTo>
                  <a:lnTo>
                    <a:pt x="34" y="24"/>
                  </a:lnTo>
                  <a:lnTo>
                    <a:pt x="34" y="21"/>
                  </a:lnTo>
                  <a:cubicBezTo>
                    <a:pt x="34" y="15"/>
                    <a:pt x="31" y="12"/>
                    <a:pt x="23" y="12"/>
                  </a:cubicBezTo>
                  <a:cubicBezTo>
                    <a:pt x="18" y="12"/>
                    <a:pt x="15" y="13"/>
                    <a:pt x="12" y="17"/>
                  </a:cubicBezTo>
                  <a:lnTo>
                    <a:pt x="3" y="8"/>
                  </a:lnTo>
                  <a:cubicBezTo>
                    <a:pt x="8" y="2"/>
                    <a:pt x="14" y="0"/>
                    <a:pt x="23" y="0"/>
                  </a:cubicBezTo>
                  <a:cubicBezTo>
                    <a:pt x="40" y="0"/>
                    <a:pt x="48" y="6"/>
                    <a:pt x="48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D3118E76-435D-45B5-B63F-96504B776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6" y="1885"/>
              <a:ext cx="19" cy="44"/>
            </a:xfrm>
            <a:custGeom>
              <a:avLst/>
              <a:gdLst>
                <a:gd name="T0" fmla="*/ 20 w 31"/>
                <a:gd name="T1" fmla="*/ 17 h 73"/>
                <a:gd name="T2" fmla="*/ 20 w 31"/>
                <a:gd name="T3" fmla="*/ 17 h 73"/>
                <a:gd name="T4" fmla="*/ 31 w 31"/>
                <a:gd name="T5" fmla="*/ 17 h 73"/>
                <a:gd name="T6" fmla="*/ 31 w 31"/>
                <a:gd name="T7" fmla="*/ 28 h 73"/>
                <a:gd name="T8" fmla="*/ 20 w 31"/>
                <a:gd name="T9" fmla="*/ 28 h 73"/>
                <a:gd name="T10" fmla="*/ 20 w 31"/>
                <a:gd name="T11" fmla="*/ 56 h 73"/>
                <a:gd name="T12" fmla="*/ 25 w 31"/>
                <a:gd name="T13" fmla="*/ 61 h 73"/>
                <a:gd name="T14" fmla="*/ 31 w 31"/>
                <a:gd name="T15" fmla="*/ 61 h 73"/>
                <a:gd name="T16" fmla="*/ 31 w 31"/>
                <a:gd name="T17" fmla="*/ 73 h 73"/>
                <a:gd name="T18" fmla="*/ 23 w 31"/>
                <a:gd name="T19" fmla="*/ 73 h 73"/>
                <a:gd name="T20" fmla="*/ 6 w 31"/>
                <a:gd name="T21" fmla="*/ 57 h 73"/>
                <a:gd name="T22" fmla="*/ 6 w 31"/>
                <a:gd name="T23" fmla="*/ 28 h 73"/>
                <a:gd name="T24" fmla="*/ 0 w 31"/>
                <a:gd name="T25" fmla="*/ 28 h 73"/>
                <a:gd name="T26" fmla="*/ 0 w 31"/>
                <a:gd name="T27" fmla="*/ 17 h 73"/>
                <a:gd name="T28" fmla="*/ 6 w 31"/>
                <a:gd name="T29" fmla="*/ 17 h 73"/>
                <a:gd name="T30" fmla="*/ 6 w 31"/>
                <a:gd name="T31" fmla="*/ 0 h 73"/>
                <a:gd name="T32" fmla="*/ 20 w 31"/>
                <a:gd name="T33" fmla="*/ 0 h 73"/>
                <a:gd name="T34" fmla="*/ 20 w 31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20" y="17"/>
                  </a:moveTo>
                  <a:lnTo>
                    <a:pt x="20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0" y="28"/>
                  </a:lnTo>
                  <a:lnTo>
                    <a:pt x="20" y="56"/>
                  </a:lnTo>
                  <a:cubicBezTo>
                    <a:pt x="20" y="59"/>
                    <a:pt x="22" y="61"/>
                    <a:pt x="25" y="61"/>
                  </a:cubicBezTo>
                  <a:lnTo>
                    <a:pt x="31" y="61"/>
                  </a:lnTo>
                  <a:lnTo>
                    <a:pt x="31" y="73"/>
                  </a:lnTo>
                  <a:lnTo>
                    <a:pt x="23" y="73"/>
                  </a:lnTo>
                  <a:cubicBezTo>
                    <a:pt x="11" y="73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</p:grpSp>
      <p:grpSp>
        <p:nvGrpSpPr>
          <p:cNvPr id="124" name="Group 111">
            <a:extLst>
              <a:ext uri="{FF2B5EF4-FFF2-40B4-BE49-F238E27FC236}">
                <a16:creationId xmlns:a16="http://schemas.microsoft.com/office/drawing/2014/main" id="{3739A92D-7184-49FE-B34C-99B0CB6CB2E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73508" y="2940019"/>
            <a:ext cx="1638300" cy="330200"/>
            <a:chOff x="1516" y="1716"/>
            <a:chExt cx="1032" cy="208"/>
          </a:xfrm>
        </p:grpSpPr>
        <p:sp>
          <p:nvSpPr>
            <p:cNvPr id="128" name="AutoShape 110">
              <a:extLst>
                <a:ext uri="{FF2B5EF4-FFF2-40B4-BE49-F238E27FC236}">
                  <a16:creationId xmlns:a16="http://schemas.microsoft.com/office/drawing/2014/main" id="{F42EC679-D91F-4049-B085-11286CFD4B0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16" y="1716"/>
              <a:ext cx="1032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36" name="Freeform 112">
              <a:extLst>
                <a:ext uri="{FF2B5EF4-FFF2-40B4-BE49-F238E27FC236}">
                  <a16:creationId xmlns:a16="http://schemas.microsoft.com/office/drawing/2014/main" id="{DA431D89-0EF5-48F5-9E50-F1D45C1E4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6" y="1714"/>
              <a:ext cx="211" cy="216"/>
            </a:xfrm>
            <a:custGeom>
              <a:avLst/>
              <a:gdLst>
                <a:gd name="T0" fmla="*/ 0 w 348"/>
                <a:gd name="T1" fmla="*/ 0 h 347"/>
                <a:gd name="T2" fmla="*/ 0 w 348"/>
                <a:gd name="T3" fmla="*/ 0 h 347"/>
                <a:gd name="T4" fmla="*/ 0 w 348"/>
                <a:gd name="T5" fmla="*/ 115 h 347"/>
                <a:gd name="T6" fmla="*/ 232 w 348"/>
                <a:gd name="T7" fmla="*/ 115 h 347"/>
                <a:gd name="T8" fmla="*/ 232 w 348"/>
                <a:gd name="T9" fmla="*/ 347 h 347"/>
                <a:gd name="T10" fmla="*/ 348 w 348"/>
                <a:gd name="T11" fmla="*/ 347 h 347"/>
                <a:gd name="T12" fmla="*/ 348 w 348"/>
                <a:gd name="T13" fmla="*/ 0 h 347"/>
                <a:gd name="T14" fmla="*/ 0 w 348"/>
                <a:gd name="T1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8" h="347">
                  <a:moveTo>
                    <a:pt x="0" y="0"/>
                  </a:moveTo>
                  <a:lnTo>
                    <a:pt x="0" y="0"/>
                  </a:lnTo>
                  <a:lnTo>
                    <a:pt x="0" y="115"/>
                  </a:lnTo>
                  <a:lnTo>
                    <a:pt x="232" y="115"/>
                  </a:lnTo>
                  <a:lnTo>
                    <a:pt x="232" y="347"/>
                  </a:lnTo>
                  <a:lnTo>
                    <a:pt x="348" y="347"/>
                  </a:lnTo>
                  <a:lnTo>
                    <a:pt x="3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42" name="Freeform 113">
              <a:extLst>
                <a:ext uri="{FF2B5EF4-FFF2-40B4-BE49-F238E27FC236}">
                  <a16:creationId xmlns:a16="http://schemas.microsoft.com/office/drawing/2014/main" id="{562939B9-12F1-48B7-B339-5B0B25944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" y="1809"/>
              <a:ext cx="43" cy="49"/>
            </a:xfrm>
            <a:custGeom>
              <a:avLst/>
              <a:gdLst>
                <a:gd name="T0" fmla="*/ 71 w 71"/>
                <a:gd name="T1" fmla="*/ 78 h 78"/>
                <a:gd name="T2" fmla="*/ 71 w 71"/>
                <a:gd name="T3" fmla="*/ 78 h 78"/>
                <a:gd name="T4" fmla="*/ 55 w 71"/>
                <a:gd name="T5" fmla="*/ 78 h 78"/>
                <a:gd name="T6" fmla="*/ 55 w 71"/>
                <a:gd name="T7" fmla="*/ 32 h 78"/>
                <a:gd name="T8" fmla="*/ 40 w 71"/>
                <a:gd name="T9" fmla="*/ 60 h 78"/>
                <a:gd name="T10" fmla="*/ 30 w 71"/>
                <a:gd name="T11" fmla="*/ 60 h 78"/>
                <a:gd name="T12" fmla="*/ 15 w 71"/>
                <a:gd name="T13" fmla="*/ 32 h 78"/>
                <a:gd name="T14" fmla="*/ 15 w 71"/>
                <a:gd name="T15" fmla="*/ 78 h 78"/>
                <a:gd name="T16" fmla="*/ 0 w 71"/>
                <a:gd name="T17" fmla="*/ 78 h 78"/>
                <a:gd name="T18" fmla="*/ 0 w 71"/>
                <a:gd name="T19" fmla="*/ 0 h 78"/>
                <a:gd name="T20" fmla="*/ 15 w 71"/>
                <a:gd name="T21" fmla="*/ 0 h 78"/>
                <a:gd name="T22" fmla="*/ 35 w 71"/>
                <a:gd name="T23" fmla="*/ 40 h 78"/>
                <a:gd name="T24" fmla="*/ 56 w 71"/>
                <a:gd name="T25" fmla="*/ 0 h 78"/>
                <a:gd name="T26" fmla="*/ 71 w 71"/>
                <a:gd name="T27" fmla="*/ 0 h 78"/>
                <a:gd name="T28" fmla="*/ 71 w 71"/>
                <a:gd name="T2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8">
                  <a:moveTo>
                    <a:pt x="71" y="78"/>
                  </a:moveTo>
                  <a:lnTo>
                    <a:pt x="71" y="78"/>
                  </a:lnTo>
                  <a:lnTo>
                    <a:pt x="55" y="78"/>
                  </a:lnTo>
                  <a:lnTo>
                    <a:pt x="55" y="32"/>
                  </a:lnTo>
                  <a:lnTo>
                    <a:pt x="40" y="60"/>
                  </a:lnTo>
                  <a:lnTo>
                    <a:pt x="30" y="60"/>
                  </a:lnTo>
                  <a:lnTo>
                    <a:pt x="15" y="32"/>
                  </a:lnTo>
                  <a:lnTo>
                    <a:pt x="15" y="78"/>
                  </a:lnTo>
                  <a:lnTo>
                    <a:pt x="0" y="78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5" y="40"/>
                  </a:lnTo>
                  <a:lnTo>
                    <a:pt x="56" y="0"/>
                  </a:lnTo>
                  <a:lnTo>
                    <a:pt x="71" y="0"/>
                  </a:lnTo>
                  <a:lnTo>
                    <a:pt x="71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43" name="Freeform 114">
              <a:extLst>
                <a:ext uri="{FF2B5EF4-FFF2-40B4-BE49-F238E27FC236}">
                  <a16:creationId xmlns:a16="http://schemas.microsoft.com/office/drawing/2014/main" id="{9022E434-F6F1-4E78-BEFE-5D83FC4951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0" y="1822"/>
              <a:ext cx="30" cy="36"/>
            </a:xfrm>
            <a:custGeom>
              <a:avLst/>
              <a:gdLst>
                <a:gd name="T0" fmla="*/ 15 w 50"/>
                <a:gd name="T1" fmla="*/ 18 h 58"/>
                <a:gd name="T2" fmla="*/ 15 w 50"/>
                <a:gd name="T3" fmla="*/ 18 h 58"/>
                <a:gd name="T4" fmla="*/ 14 w 50"/>
                <a:gd name="T5" fmla="*/ 24 h 58"/>
                <a:gd name="T6" fmla="*/ 36 w 50"/>
                <a:gd name="T7" fmla="*/ 24 h 58"/>
                <a:gd name="T8" fmla="*/ 35 w 50"/>
                <a:gd name="T9" fmla="*/ 18 h 58"/>
                <a:gd name="T10" fmla="*/ 25 w 50"/>
                <a:gd name="T11" fmla="*/ 12 h 58"/>
                <a:gd name="T12" fmla="*/ 15 w 50"/>
                <a:gd name="T13" fmla="*/ 18 h 58"/>
                <a:gd name="T14" fmla="*/ 50 w 50"/>
                <a:gd name="T15" fmla="*/ 28 h 58"/>
                <a:gd name="T16" fmla="*/ 50 w 50"/>
                <a:gd name="T17" fmla="*/ 28 h 58"/>
                <a:gd name="T18" fmla="*/ 50 w 50"/>
                <a:gd name="T19" fmla="*/ 34 h 58"/>
                <a:gd name="T20" fmla="*/ 14 w 50"/>
                <a:gd name="T21" fmla="*/ 34 h 58"/>
                <a:gd name="T22" fmla="*/ 27 w 50"/>
                <a:gd name="T23" fmla="*/ 46 h 58"/>
                <a:gd name="T24" fmla="*/ 39 w 50"/>
                <a:gd name="T25" fmla="*/ 41 h 58"/>
                <a:gd name="T26" fmla="*/ 48 w 50"/>
                <a:gd name="T27" fmla="*/ 49 h 58"/>
                <a:gd name="T28" fmla="*/ 27 w 50"/>
                <a:gd name="T29" fmla="*/ 58 h 58"/>
                <a:gd name="T30" fmla="*/ 0 w 50"/>
                <a:gd name="T31" fmla="*/ 29 h 58"/>
                <a:gd name="T32" fmla="*/ 25 w 50"/>
                <a:gd name="T33" fmla="*/ 0 h 58"/>
                <a:gd name="T34" fmla="*/ 50 w 50"/>
                <a:gd name="T35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8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1"/>
                    <a:pt x="14" y="24"/>
                  </a:cubicBezTo>
                  <a:lnTo>
                    <a:pt x="36" y="24"/>
                  </a:lnTo>
                  <a:cubicBezTo>
                    <a:pt x="36" y="21"/>
                    <a:pt x="36" y="20"/>
                    <a:pt x="35" y="18"/>
                  </a:cubicBezTo>
                  <a:cubicBezTo>
                    <a:pt x="33" y="14"/>
                    <a:pt x="30" y="12"/>
                    <a:pt x="25" y="12"/>
                  </a:cubicBezTo>
                  <a:cubicBezTo>
                    <a:pt x="20" y="12"/>
                    <a:pt x="17" y="14"/>
                    <a:pt x="15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1"/>
                    <a:pt x="19" y="46"/>
                    <a:pt x="27" y="46"/>
                  </a:cubicBezTo>
                  <a:cubicBezTo>
                    <a:pt x="33" y="46"/>
                    <a:pt x="36" y="44"/>
                    <a:pt x="39" y="41"/>
                  </a:cubicBezTo>
                  <a:lnTo>
                    <a:pt x="48" y="49"/>
                  </a:lnTo>
                  <a:cubicBezTo>
                    <a:pt x="42" y="55"/>
                    <a:pt x="37" y="58"/>
                    <a:pt x="27" y="58"/>
                  </a:cubicBezTo>
                  <a:cubicBezTo>
                    <a:pt x="13" y="58"/>
                    <a:pt x="0" y="52"/>
                    <a:pt x="0" y="29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41" y="0"/>
                    <a:pt x="50" y="1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44" name="Freeform 115">
              <a:extLst>
                <a:ext uri="{FF2B5EF4-FFF2-40B4-BE49-F238E27FC236}">
                  <a16:creationId xmlns:a16="http://schemas.microsoft.com/office/drawing/2014/main" id="{91567703-4539-4F20-9CC1-82503A20B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8" y="1822"/>
              <a:ext cx="25" cy="36"/>
            </a:xfrm>
            <a:custGeom>
              <a:avLst/>
              <a:gdLst>
                <a:gd name="T0" fmla="*/ 42 w 42"/>
                <a:gd name="T1" fmla="*/ 5 h 58"/>
                <a:gd name="T2" fmla="*/ 42 w 42"/>
                <a:gd name="T3" fmla="*/ 5 h 58"/>
                <a:gd name="T4" fmla="*/ 32 w 42"/>
                <a:gd name="T5" fmla="*/ 16 h 58"/>
                <a:gd name="T6" fmla="*/ 24 w 42"/>
                <a:gd name="T7" fmla="*/ 13 h 58"/>
                <a:gd name="T8" fmla="*/ 15 w 42"/>
                <a:gd name="T9" fmla="*/ 23 h 58"/>
                <a:gd name="T10" fmla="*/ 15 w 42"/>
                <a:gd name="T11" fmla="*/ 58 h 58"/>
                <a:gd name="T12" fmla="*/ 0 w 42"/>
                <a:gd name="T13" fmla="*/ 58 h 58"/>
                <a:gd name="T14" fmla="*/ 0 w 42"/>
                <a:gd name="T15" fmla="*/ 1 h 58"/>
                <a:gd name="T16" fmla="*/ 14 w 42"/>
                <a:gd name="T17" fmla="*/ 1 h 58"/>
                <a:gd name="T18" fmla="*/ 14 w 42"/>
                <a:gd name="T19" fmla="*/ 6 h 58"/>
                <a:gd name="T20" fmla="*/ 29 w 42"/>
                <a:gd name="T21" fmla="*/ 0 h 58"/>
                <a:gd name="T22" fmla="*/ 42 w 42"/>
                <a:gd name="T23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58">
                  <a:moveTo>
                    <a:pt x="42" y="5"/>
                  </a:moveTo>
                  <a:lnTo>
                    <a:pt x="42" y="5"/>
                  </a:lnTo>
                  <a:lnTo>
                    <a:pt x="32" y="16"/>
                  </a:lnTo>
                  <a:cubicBezTo>
                    <a:pt x="29" y="14"/>
                    <a:pt x="28" y="13"/>
                    <a:pt x="24" y="13"/>
                  </a:cubicBezTo>
                  <a:cubicBezTo>
                    <a:pt x="20" y="13"/>
                    <a:pt x="15" y="16"/>
                    <a:pt x="15" y="23"/>
                  </a:cubicBezTo>
                  <a:lnTo>
                    <a:pt x="15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7" y="3"/>
                    <a:pt x="23" y="0"/>
                    <a:pt x="29" y="0"/>
                  </a:cubicBezTo>
                  <a:cubicBezTo>
                    <a:pt x="34" y="0"/>
                    <a:pt x="38" y="1"/>
                    <a:pt x="42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45" name="Freeform 116">
              <a:extLst>
                <a:ext uri="{FF2B5EF4-FFF2-40B4-BE49-F238E27FC236}">
                  <a16:creationId xmlns:a16="http://schemas.microsoft.com/office/drawing/2014/main" id="{CA74CDA8-75C5-4181-8D6A-DD23883E77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9" y="1808"/>
              <a:ext cx="10" cy="50"/>
            </a:xfrm>
            <a:custGeom>
              <a:avLst/>
              <a:gdLst>
                <a:gd name="T0" fmla="*/ 15 w 15"/>
                <a:gd name="T1" fmla="*/ 79 h 79"/>
                <a:gd name="T2" fmla="*/ 15 w 15"/>
                <a:gd name="T3" fmla="*/ 79 h 79"/>
                <a:gd name="T4" fmla="*/ 0 w 15"/>
                <a:gd name="T5" fmla="*/ 79 h 79"/>
                <a:gd name="T6" fmla="*/ 0 w 15"/>
                <a:gd name="T7" fmla="*/ 23 h 79"/>
                <a:gd name="T8" fmla="*/ 15 w 15"/>
                <a:gd name="T9" fmla="*/ 23 h 79"/>
                <a:gd name="T10" fmla="*/ 15 w 15"/>
                <a:gd name="T11" fmla="*/ 79 h 79"/>
                <a:gd name="T12" fmla="*/ 15 w 15"/>
                <a:gd name="T13" fmla="*/ 12 h 79"/>
                <a:gd name="T14" fmla="*/ 15 w 15"/>
                <a:gd name="T15" fmla="*/ 12 h 79"/>
                <a:gd name="T16" fmla="*/ 0 w 15"/>
                <a:gd name="T17" fmla="*/ 12 h 79"/>
                <a:gd name="T18" fmla="*/ 0 w 15"/>
                <a:gd name="T19" fmla="*/ 0 h 79"/>
                <a:gd name="T20" fmla="*/ 15 w 15"/>
                <a:gd name="T21" fmla="*/ 0 h 79"/>
                <a:gd name="T22" fmla="*/ 15 w 15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9">
                  <a:moveTo>
                    <a:pt x="15" y="79"/>
                  </a:moveTo>
                  <a:lnTo>
                    <a:pt x="15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5" y="23"/>
                  </a:lnTo>
                  <a:lnTo>
                    <a:pt x="15" y="79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46" name="Freeform 117">
              <a:extLst>
                <a:ext uri="{FF2B5EF4-FFF2-40B4-BE49-F238E27FC236}">
                  <a16:creationId xmlns:a16="http://schemas.microsoft.com/office/drawing/2014/main" id="{AA709922-003D-41AD-8AE8-4A97ACE09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" y="1812"/>
              <a:ext cx="19" cy="46"/>
            </a:xfrm>
            <a:custGeom>
              <a:avLst/>
              <a:gdLst>
                <a:gd name="T0" fmla="*/ 21 w 31"/>
                <a:gd name="T1" fmla="*/ 17 h 73"/>
                <a:gd name="T2" fmla="*/ 21 w 31"/>
                <a:gd name="T3" fmla="*/ 17 h 73"/>
                <a:gd name="T4" fmla="*/ 31 w 31"/>
                <a:gd name="T5" fmla="*/ 17 h 73"/>
                <a:gd name="T6" fmla="*/ 31 w 31"/>
                <a:gd name="T7" fmla="*/ 28 h 73"/>
                <a:gd name="T8" fmla="*/ 21 w 31"/>
                <a:gd name="T9" fmla="*/ 28 h 73"/>
                <a:gd name="T10" fmla="*/ 21 w 31"/>
                <a:gd name="T11" fmla="*/ 56 h 73"/>
                <a:gd name="T12" fmla="*/ 26 w 31"/>
                <a:gd name="T13" fmla="*/ 61 h 73"/>
                <a:gd name="T14" fmla="*/ 31 w 31"/>
                <a:gd name="T15" fmla="*/ 61 h 73"/>
                <a:gd name="T16" fmla="*/ 31 w 31"/>
                <a:gd name="T17" fmla="*/ 73 h 73"/>
                <a:gd name="T18" fmla="*/ 23 w 31"/>
                <a:gd name="T19" fmla="*/ 73 h 73"/>
                <a:gd name="T20" fmla="*/ 6 w 31"/>
                <a:gd name="T21" fmla="*/ 56 h 73"/>
                <a:gd name="T22" fmla="*/ 6 w 31"/>
                <a:gd name="T23" fmla="*/ 28 h 73"/>
                <a:gd name="T24" fmla="*/ 0 w 31"/>
                <a:gd name="T25" fmla="*/ 28 h 73"/>
                <a:gd name="T26" fmla="*/ 0 w 31"/>
                <a:gd name="T27" fmla="*/ 17 h 73"/>
                <a:gd name="T28" fmla="*/ 6 w 31"/>
                <a:gd name="T29" fmla="*/ 17 h 73"/>
                <a:gd name="T30" fmla="*/ 6 w 31"/>
                <a:gd name="T31" fmla="*/ 0 h 73"/>
                <a:gd name="T32" fmla="*/ 21 w 31"/>
                <a:gd name="T33" fmla="*/ 0 h 73"/>
                <a:gd name="T34" fmla="*/ 21 w 31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21" y="17"/>
                  </a:moveTo>
                  <a:lnTo>
                    <a:pt x="21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1" y="28"/>
                  </a:lnTo>
                  <a:lnTo>
                    <a:pt x="21" y="56"/>
                  </a:lnTo>
                  <a:cubicBezTo>
                    <a:pt x="21" y="59"/>
                    <a:pt x="22" y="61"/>
                    <a:pt x="26" y="61"/>
                  </a:cubicBezTo>
                  <a:lnTo>
                    <a:pt x="31" y="61"/>
                  </a:lnTo>
                  <a:lnTo>
                    <a:pt x="31" y="73"/>
                  </a:lnTo>
                  <a:lnTo>
                    <a:pt x="23" y="73"/>
                  </a:lnTo>
                  <a:cubicBezTo>
                    <a:pt x="11" y="73"/>
                    <a:pt x="6" y="65"/>
                    <a:pt x="6" y="56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1" y="0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47" name="Freeform 118">
              <a:extLst>
                <a:ext uri="{FF2B5EF4-FFF2-40B4-BE49-F238E27FC236}">
                  <a16:creationId xmlns:a16="http://schemas.microsoft.com/office/drawing/2014/main" id="{3DBB5D97-21D9-4BDE-885E-35D70788E0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0" y="1822"/>
              <a:ext cx="31" cy="36"/>
            </a:xfrm>
            <a:custGeom>
              <a:avLst/>
              <a:gdLst>
                <a:gd name="T0" fmla="*/ 15 w 50"/>
                <a:gd name="T1" fmla="*/ 18 h 58"/>
                <a:gd name="T2" fmla="*/ 15 w 50"/>
                <a:gd name="T3" fmla="*/ 18 h 58"/>
                <a:gd name="T4" fmla="*/ 14 w 50"/>
                <a:gd name="T5" fmla="*/ 24 h 58"/>
                <a:gd name="T6" fmla="*/ 35 w 50"/>
                <a:gd name="T7" fmla="*/ 24 h 58"/>
                <a:gd name="T8" fmla="*/ 34 w 50"/>
                <a:gd name="T9" fmla="*/ 18 h 58"/>
                <a:gd name="T10" fmla="*/ 25 w 50"/>
                <a:gd name="T11" fmla="*/ 12 h 58"/>
                <a:gd name="T12" fmla="*/ 15 w 50"/>
                <a:gd name="T13" fmla="*/ 18 h 58"/>
                <a:gd name="T14" fmla="*/ 50 w 50"/>
                <a:gd name="T15" fmla="*/ 28 h 58"/>
                <a:gd name="T16" fmla="*/ 50 w 50"/>
                <a:gd name="T17" fmla="*/ 28 h 58"/>
                <a:gd name="T18" fmla="*/ 50 w 50"/>
                <a:gd name="T19" fmla="*/ 34 h 58"/>
                <a:gd name="T20" fmla="*/ 14 w 50"/>
                <a:gd name="T21" fmla="*/ 34 h 58"/>
                <a:gd name="T22" fmla="*/ 26 w 50"/>
                <a:gd name="T23" fmla="*/ 46 h 58"/>
                <a:gd name="T24" fmla="*/ 39 w 50"/>
                <a:gd name="T25" fmla="*/ 41 h 58"/>
                <a:gd name="T26" fmla="*/ 48 w 50"/>
                <a:gd name="T27" fmla="*/ 49 h 58"/>
                <a:gd name="T28" fmla="*/ 26 w 50"/>
                <a:gd name="T29" fmla="*/ 58 h 58"/>
                <a:gd name="T30" fmla="*/ 0 w 50"/>
                <a:gd name="T31" fmla="*/ 29 h 58"/>
                <a:gd name="T32" fmla="*/ 25 w 50"/>
                <a:gd name="T33" fmla="*/ 0 h 58"/>
                <a:gd name="T34" fmla="*/ 50 w 50"/>
                <a:gd name="T35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8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1"/>
                    <a:pt x="14" y="24"/>
                  </a:cubicBezTo>
                  <a:lnTo>
                    <a:pt x="35" y="24"/>
                  </a:lnTo>
                  <a:cubicBezTo>
                    <a:pt x="35" y="21"/>
                    <a:pt x="35" y="20"/>
                    <a:pt x="34" y="18"/>
                  </a:cubicBezTo>
                  <a:cubicBezTo>
                    <a:pt x="33" y="14"/>
                    <a:pt x="30" y="12"/>
                    <a:pt x="25" y="12"/>
                  </a:cubicBezTo>
                  <a:cubicBezTo>
                    <a:pt x="20" y="12"/>
                    <a:pt x="17" y="14"/>
                    <a:pt x="15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1"/>
                    <a:pt x="18" y="46"/>
                    <a:pt x="26" y="46"/>
                  </a:cubicBezTo>
                  <a:cubicBezTo>
                    <a:pt x="33" y="46"/>
                    <a:pt x="36" y="44"/>
                    <a:pt x="39" y="41"/>
                  </a:cubicBezTo>
                  <a:lnTo>
                    <a:pt x="48" y="49"/>
                  </a:lnTo>
                  <a:cubicBezTo>
                    <a:pt x="42" y="55"/>
                    <a:pt x="37" y="58"/>
                    <a:pt x="26" y="58"/>
                  </a:cubicBezTo>
                  <a:cubicBezTo>
                    <a:pt x="13" y="58"/>
                    <a:pt x="0" y="52"/>
                    <a:pt x="0" y="29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41" y="0"/>
                    <a:pt x="50" y="1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51" name="Freeform 119">
              <a:extLst>
                <a:ext uri="{FF2B5EF4-FFF2-40B4-BE49-F238E27FC236}">
                  <a16:creationId xmlns:a16="http://schemas.microsoft.com/office/drawing/2014/main" id="{7B0184B9-D5F6-436D-9DA5-367E8F327B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7" y="1822"/>
              <a:ext cx="30" cy="36"/>
            </a:xfrm>
            <a:custGeom>
              <a:avLst/>
              <a:gdLst>
                <a:gd name="T0" fmla="*/ 31 w 49"/>
                <a:gd name="T1" fmla="*/ 15 h 58"/>
                <a:gd name="T2" fmla="*/ 31 w 49"/>
                <a:gd name="T3" fmla="*/ 15 h 58"/>
                <a:gd name="T4" fmla="*/ 24 w 49"/>
                <a:gd name="T5" fmla="*/ 13 h 58"/>
                <a:gd name="T6" fmla="*/ 18 w 49"/>
                <a:gd name="T7" fmla="*/ 15 h 58"/>
                <a:gd name="T8" fmla="*/ 14 w 49"/>
                <a:gd name="T9" fmla="*/ 29 h 58"/>
                <a:gd name="T10" fmla="*/ 18 w 49"/>
                <a:gd name="T11" fmla="*/ 43 h 58"/>
                <a:gd name="T12" fmla="*/ 24 w 49"/>
                <a:gd name="T13" fmla="*/ 46 h 58"/>
                <a:gd name="T14" fmla="*/ 31 w 49"/>
                <a:gd name="T15" fmla="*/ 43 h 58"/>
                <a:gd name="T16" fmla="*/ 34 w 49"/>
                <a:gd name="T17" fmla="*/ 29 h 58"/>
                <a:gd name="T18" fmla="*/ 31 w 49"/>
                <a:gd name="T19" fmla="*/ 15 h 58"/>
                <a:gd name="T20" fmla="*/ 42 w 49"/>
                <a:gd name="T21" fmla="*/ 51 h 58"/>
                <a:gd name="T22" fmla="*/ 42 w 49"/>
                <a:gd name="T23" fmla="*/ 51 h 58"/>
                <a:gd name="T24" fmla="*/ 24 w 49"/>
                <a:gd name="T25" fmla="*/ 58 h 58"/>
                <a:gd name="T26" fmla="*/ 7 w 49"/>
                <a:gd name="T27" fmla="*/ 51 h 58"/>
                <a:gd name="T28" fmla="*/ 0 w 49"/>
                <a:gd name="T29" fmla="*/ 29 h 58"/>
                <a:gd name="T30" fmla="*/ 7 w 49"/>
                <a:gd name="T31" fmla="*/ 7 h 58"/>
                <a:gd name="T32" fmla="*/ 24 w 49"/>
                <a:gd name="T33" fmla="*/ 0 h 58"/>
                <a:gd name="T34" fmla="*/ 42 w 49"/>
                <a:gd name="T35" fmla="*/ 7 h 58"/>
                <a:gd name="T36" fmla="*/ 49 w 49"/>
                <a:gd name="T37" fmla="*/ 29 h 58"/>
                <a:gd name="T38" fmla="*/ 42 w 49"/>
                <a:gd name="T3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8">
                  <a:moveTo>
                    <a:pt x="31" y="15"/>
                  </a:moveTo>
                  <a:lnTo>
                    <a:pt x="31" y="15"/>
                  </a:lnTo>
                  <a:cubicBezTo>
                    <a:pt x="29" y="14"/>
                    <a:pt x="27" y="13"/>
                    <a:pt x="24" y="13"/>
                  </a:cubicBezTo>
                  <a:cubicBezTo>
                    <a:pt x="22" y="13"/>
                    <a:pt x="19" y="14"/>
                    <a:pt x="18" y="15"/>
                  </a:cubicBezTo>
                  <a:cubicBezTo>
                    <a:pt x="15" y="18"/>
                    <a:pt x="14" y="23"/>
                    <a:pt x="14" y="29"/>
                  </a:cubicBezTo>
                  <a:cubicBezTo>
                    <a:pt x="14" y="35"/>
                    <a:pt x="15" y="40"/>
                    <a:pt x="18" y="43"/>
                  </a:cubicBezTo>
                  <a:cubicBezTo>
                    <a:pt x="19" y="45"/>
                    <a:pt x="22" y="46"/>
                    <a:pt x="24" y="46"/>
                  </a:cubicBezTo>
                  <a:cubicBezTo>
                    <a:pt x="27" y="46"/>
                    <a:pt x="29" y="45"/>
                    <a:pt x="31" y="43"/>
                  </a:cubicBezTo>
                  <a:cubicBezTo>
                    <a:pt x="34" y="40"/>
                    <a:pt x="34" y="35"/>
                    <a:pt x="34" y="29"/>
                  </a:cubicBezTo>
                  <a:cubicBezTo>
                    <a:pt x="34" y="23"/>
                    <a:pt x="34" y="18"/>
                    <a:pt x="31" y="15"/>
                  </a:cubicBezTo>
                  <a:close/>
                  <a:moveTo>
                    <a:pt x="42" y="51"/>
                  </a:moveTo>
                  <a:lnTo>
                    <a:pt x="42" y="51"/>
                  </a:lnTo>
                  <a:cubicBezTo>
                    <a:pt x="39" y="55"/>
                    <a:pt x="33" y="58"/>
                    <a:pt x="24" y="58"/>
                  </a:cubicBezTo>
                  <a:cubicBezTo>
                    <a:pt x="16" y="58"/>
                    <a:pt x="10" y="55"/>
                    <a:pt x="7" y="51"/>
                  </a:cubicBezTo>
                  <a:cubicBezTo>
                    <a:pt x="2" y="46"/>
                    <a:pt x="0" y="39"/>
                    <a:pt x="0" y="29"/>
                  </a:cubicBezTo>
                  <a:cubicBezTo>
                    <a:pt x="0" y="19"/>
                    <a:pt x="2" y="12"/>
                    <a:pt x="7" y="7"/>
                  </a:cubicBezTo>
                  <a:cubicBezTo>
                    <a:pt x="10" y="3"/>
                    <a:pt x="16" y="0"/>
                    <a:pt x="24" y="0"/>
                  </a:cubicBezTo>
                  <a:cubicBezTo>
                    <a:pt x="33" y="0"/>
                    <a:pt x="39" y="3"/>
                    <a:pt x="42" y="7"/>
                  </a:cubicBezTo>
                  <a:cubicBezTo>
                    <a:pt x="47" y="12"/>
                    <a:pt x="49" y="19"/>
                    <a:pt x="49" y="29"/>
                  </a:cubicBezTo>
                  <a:cubicBezTo>
                    <a:pt x="49" y="39"/>
                    <a:pt x="47" y="46"/>
                    <a:pt x="42" y="5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52" name="Freeform 120">
              <a:extLst>
                <a:ext uri="{FF2B5EF4-FFF2-40B4-BE49-F238E27FC236}">
                  <a16:creationId xmlns:a16="http://schemas.microsoft.com/office/drawing/2014/main" id="{1FF5505A-9A92-46E0-B601-2831D1297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1809"/>
              <a:ext cx="15" cy="49"/>
            </a:xfrm>
            <a:custGeom>
              <a:avLst/>
              <a:gdLst>
                <a:gd name="T0" fmla="*/ 14 w 25"/>
                <a:gd name="T1" fmla="*/ 61 h 78"/>
                <a:gd name="T2" fmla="*/ 14 w 25"/>
                <a:gd name="T3" fmla="*/ 61 h 78"/>
                <a:gd name="T4" fmla="*/ 19 w 25"/>
                <a:gd name="T5" fmla="*/ 66 h 78"/>
                <a:gd name="T6" fmla="*/ 25 w 25"/>
                <a:gd name="T7" fmla="*/ 66 h 78"/>
                <a:gd name="T8" fmla="*/ 25 w 25"/>
                <a:gd name="T9" fmla="*/ 78 h 78"/>
                <a:gd name="T10" fmla="*/ 17 w 25"/>
                <a:gd name="T11" fmla="*/ 78 h 78"/>
                <a:gd name="T12" fmla="*/ 0 w 25"/>
                <a:gd name="T13" fmla="*/ 61 h 78"/>
                <a:gd name="T14" fmla="*/ 0 w 25"/>
                <a:gd name="T15" fmla="*/ 0 h 78"/>
                <a:gd name="T16" fmla="*/ 14 w 25"/>
                <a:gd name="T17" fmla="*/ 0 h 78"/>
                <a:gd name="T18" fmla="*/ 14 w 25"/>
                <a:gd name="T19" fmla="*/ 6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8">
                  <a:moveTo>
                    <a:pt x="14" y="61"/>
                  </a:moveTo>
                  <a:lnTo>
                    <a:pt x="14" y="61"/>
                  </a:lnTo>
                  <a:cubicBezTo>
                    <a:pt x="14" y="64"/>
                    <a:pt x="16" y="66"/>
                    <a:pt x="19" y="66"/>
                  </a:cubicBezTo>
                  <a:lnTo>
                    <a:pt x="25" y="66"/>
                  </a:lnTo>
                  <a:lnTo>
                    <a:pt x="25" y="78"/>
                  </a:lnTo>
                  <a:lnTo>
                    <a:pt x="17" y="78"/>
                  </a:lnTo>
                  <a:cubicBezTo>
                    <a:pt x="5" y="78"/>
                    <a:pt x="0" y="70"/>
                    <a:pt x="0" y="61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54" name="Freeform 121">
              <a:extLst>
                <a:ext uri="{FF2B5EF4-FFF2-40B4-BE49-F238E27FC236}">
                  <a16:creationId xmlns:a16="http://schemas.microsoft.com/office/drawing/2014/main" id="{90D215C0-B712-48E8-9F5D-00F3E8D73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" y="1809"/>
              <a:ext cx="15" cy="49"/>
            </a:xfrm>
            <a:custGeom>
              <a:avLst/>
              <a:gdLst>
                <a:gd name="T0" fmla="*/ 15 w 25"/>
                <a:gd name="T1" fmla="*/ 61 h 78"/>
                <a:gd name="T2" fmla="*/ 15 w 25"/>
                <a:gd name="T3" fmla="*/ 61 h 78"/>
                <a:gd name="T4" fmla="*/ 20 w 25"/>
                <a:gd name="T5" fmla="*/ 66 h 78"/>
                <a:gd name="T6" fmla="*/ 25 w 25"/>
                <a:gd name="T7" fmla="*/ 66 h 78"/>
                <a:gd name="T8" fmla="*/ 25 w 25"/>
                <a:gd name="T9" fmla="*/ 78 h 78"/>
                <a:gd name="T10" fmla="*/ 17 w 25"/>
                <a:gd name="T11" fmla="*/ 78 h 78"/>
                <a:gd name="T12" fmla="*/ 0 w 25"/>
                <a:gd name="T13" fmla="*/ 61 h 78"/>
                <a:gd name="T14" fmla="*/ 0 w 25"/>
                <a:gd name="T15" fmla="*/ 0 h 78"/>
                <a:gd name="T16" fmla="*/ 15 w 25"/>
                <a:gd name="T17" fmla="*/ 0 h 78"/>
                <a:gd name="T18" fmla="*/ 15 w 25"/>
                <a:gd name="T19" fmla="*/ 6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8">
                  <a:moveTo>
                    <a:pt x="15" y="61"/>
                  </a:moveTo>
                  <a:lnTo>
                    <a:pt x="15" y="61"/>
                  </a:lnTo>
                  <a:cubicBezTo>
                    <a:pt x="15" y="64"/>
                    <a:pt x="16" y="66"/>
                    <a:pt x="20" y="66"/>
                  </a:cubicBezTo>
                  <a:lnTo>
                    <a:pt x="25" y="66"/>
                  </a:lnTo>
                  <a:lnTo>
                    <a:pt x="25" y="78"/>
                  </a:lnTo>
                  <a:lnTo>
                    <a:pt x="17" y="78"/>
                  </a:lnTo>
                  <a:cubicBezTo>
                    <a:pt x="5" y="78"/>
                    <a:pt x="0" y="70"/>
                    <a:pt x="0" y="61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55" name="Freeform 122">
              <a:extLst>
                <a:ext uri="{FF2B5EF4-FFF2-40B4-BE49-F238E27FC236}">
                  <a16:creationId xmlns:a16="http://schemas.microsoft.com/office/drawing/2014/main" id="{19ED14DB-F666-448E-AD14-E248DD11CC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9" y="1808"/>
              <a:ext cx="9" cy="50"/>
            </a:xfrm>
            <a:custGeom>
              <a:avLst/>
              <a:gdLst>
                <a:gd name="T0" fmla="*/ 14 w 14"/>
                <a:gd name="T1" fmla="*/ 79 h 79"/>
                <a:gd name="T2" fmla="*/ 14 w 14"/>
                <a:gd name="T3" fmla="*/ 79 h 79"/>
                <a:gd name="T4" fmla="*/ 0 w 14"/>
                <a:gd name="T5" fmla="*/ 79 h 79"/>
                <a:gd name="T6" fmla="*/ 0 w 14"/>
                <a:gd name="T7" fmla="*/ 23 h 79"/>
                <a:gd name="T8" fmla="*/ 14 w 14"/>
                <a:gd name="T9" fmla="*/ 23 h 79"/>
                <a:gd name="T10" fmla="*/ 14 w 14"/>
                <a:gd name="T11" fmla="*/ 79 h 79"/>
                <a:gd name="T12" fmla="*/ 14 w 14"/>
                <a:gd name="T13" fmla="*/ 12 h 79"/>
                <a:gd name="T14" fmla="*/ 14 w 14"/>
                <a:gd name="T15" fmla="*/ 12 h 79"/>
                <a:gd name="T16" fmla="*/ 0 w 14"/>
                <a:gd name="T17" fmla="*/ 12 h 79"/>
                <a:gd name="T18" fmla="*/ 0 w 14"/>
                <a:gd name="T19" fmla="*/ 0 h 79"/>
                <a:gd name="T20" fmla="*/ 14 w 14"/>
                <a:gd name="T21" fmla="*/ 0 h 79"/>
                <a:gd name="T22" fmla="*/ 14 w 14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9">
                  <a:moveTo>
                    <a:pt x="14" y="79"/>
                  </a:moveTo>
                  <a:lnTo>
                    <a:pt x="14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4" y="23"/>
                  </a:lnTo>
                  <a:lnTo>
                    <a:pt x="14" y="79"/>
                  </a:lnTo>
                  <a:close/>
                  <a:moveTo>
                    <a:pt x="14" y="12"/>
                  </a:moveTo>
                  <a:lnTo>
                    <a:pt x="14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56" name="Freeform 123">
              <a:extLst>
                <a:ext uri="{FF2B5EF4-FFF2-40B4-BE49-F238E27FC236}">
                  <a16:creationId xmlns:a16="http://schemas.microsoft.com/office/drawing/2014/main" id="{5EAA5B8D-260D-40AF-BCB2-5812584D8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" y="1822"/>
              <a:ext cx="29" cy="36"/>
            </a:xfrm>
            <a:custGeom>
              <a:avLst/>
              <a:gdLst>
                <a:gd name="T0" fmla="*/ 46 w 48"/>
                <a:gd name="T1" fmla="*/ 7 h 58"/>
                <a:gd name="T2" fmla="*/ 46 w 48"/>
                <a:gd name="T3" fmla="*/ 7 h 58"/>
                <a:gd name="T4" fmla="*/ 38 w 48"/>
                <a:gd name="T5" fmla="*/ 16 h 58"/>
                <a:gd name="T6" fmla="*/ 24 w 48"/>
                <a:gd name="T7" fmla="*/ 12 h 58"/>
                <a:gd name="T8" fmla="*/ 16 w 48"/>
                <a:gd name="T9" fmla="*/ 17 h 58"/>
                <a:gd name="T10" fmla="*/ 22 w 48"/>
                <a:gd name="T11" fmla="*/ 22 h 58"/>
                <a:gd name="T12" fmla="*/ 31 w 48"/>
                <a:gd name="T13" fmla="*/ 23 h 58"/>
                <a:gd name="T14" fmla="*/ 48 w 48"/>
                <a:gd name="T15" fmla="*/ 40 h 58"/>
                <a:gd name="T16" fmla="*/ 24 w 48"/>
                <a:gd name="T17" fmla="*/ 58 h 58"/>
                <a:gd name="T18" fmla="*/ 0 w 48"/>
                <a:gd name="T19" fmla="*/ 50 h 58"/>
                <a:gd name="T20" fmla="*/ 9 w 48"/>
                <a:gd name="T21" fmla="*/ 41 h 58"/>
                <a:gd name="T22" fmla="*/ 24 w 48"/>
                <a:gd name="T23" fmla="*/ 46 h 58"/>
                <a:gd name="T24" fmla="*/ 34 w 48"/>
                <a:gd name="T25" fmla="*/ 40 h 58"/>
                <a:gd name="T26" fmla="*/ 28 w 48"/>
                <a:gd name="T27" fmla="*/ 35 h 58"/>
                <a:gd name="T28" fmla="*/ 19 w 48"/>
                <a:gd name="T29" fmla="*/ 34 h 58"/>
                <a:gd name="T30" fmla="*/ 3 w 48"/>
                <a:gd name="T31" fmla="*/ 18 h 58"/>
                <a:gd name="T32" fmla="*/ 25 w 48"/>
                <a:gd name="T33" fmla="*/ 0 h 58"/>
                <a:gd name="T34" fmla="*/ 46 w 48"/>
                <a:gd name="T35" fmla="*/ 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58">
                  <a:moveTo>
                    <a:pt x="46" y="7"/>
                  </a:moveTo>
                  <a:lnTo>
                    <a:pt x="46" y="7"/>
                  </a:lnTo>
                  <a:lnTo>
                    <a:pt x="38" y="16"/>
                  </a:lnTo>
                  <a:cubicBezTo>
                    <a:pt x="34" y="13"/>
                    <a:pt x="29" y="12"/>
                    <a:pt x="24" y="12"/>
                  </a:cubicBezTo>
                  <a:cubicBezTo>
                    <a:pt x="19" y="12"/>
                    <a:pt x="16" y="14"/>
                    <a:pt x="16" y="17"/>
                  </a:cubicBezTo>
                  <a:cubicBezTo>
                    <a:pt x="16" y="20"/>
                    <a:pt x="18" y="22"/>
                    <a:pt x="22" y="22"/>
                  </a:cubicBezTo>
                  <a:lnTo>
                    <a:pt x="31" y="23"/>
                  </a:lnTo>
                  <a:cubicBezTo>
                    <a:pt x="42" y="24"/>
                    <a:pt x="48" y="30"/>
                    <a:pt x="48" y="40"/>
                  </a:cubicBezTo>
                  <a:cubicBezTo>
                    <a:pt x="48" y="52"/>
                    <a:pt x="37" y="58"/>
                    <a:pt x="24" y="58"/>
                  </a:cubicBezTo>
                  <a:cubicBezTo>
                    <a:pt x="15" y="58"/>
                    <a:pt x="7" y="57"/>
                    <a:pt x="0" y="50"/>
                  </a:cubicBezTo>
                  <a:lnTo>
                    <a:pt x="9" y="41"/>
                  </a:lnTo>
                  <a:cubicBezTo>
                    <a:pt x="13" y="46"/>
                    <a:pt x="20" y="46"/>
                    <a:pt x="24" y="46"/>
                  </a:cubicBezTo>
                  <a:cubicBezTo>
                    <a:pt x="29" y="46"/>
                    <a:pt x="34" y="45"/>
                    <a:pt x="34" y="40"/>
                  </a:cubicBezTo>
                  <a:cubicBezTo>
                    <a:pt x="34" y="37"/>
                    <a:pt x="33" y="35"/>
                    <a:pt x="28" y="35"/>
                  </a:cubicBezTo>
                  <a:lnTo>
                    <a:pt x="19" y="34"/>
                  </a:lnTo>
                  <a:cubicBezTo>
                    <a:pt x="9" y="33"/>
                    <a:pt x="3" y="29"/>
                    <a:pt x="3" y="18"/>
                  </a:cubicBezTo>
                  <a:cubicBezTo>
                    <a:pt x="3" y="6"/>
                    <a:pt x="13" y="0"/>
                    <a:pt x="25" y="0"/>
                  </a:cubicBezTo>
                  <a:cubicBezTo>
                    <a:pt x="34" y="0"/>
                    <a:pt x="41" y="2"/>
                    <a:pt x="46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57" name="Freeform 124">
              <a:extLst>
                <a:ext uri="{FF2B5EF4-FFF2-40B4-BE49-F238E27FC236}">
                  <a16:creationId xmlns:a16="http://schemas.microsoft.com/office/drawing/2014/main" id="{2C88528F-79C6-4A7C-9C59-9E0653FD4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" y="1822"/>
              <a:ext cx="28" cy="36"/>
            </a:xfrm>
            <a:custGeom>
              <a:avLst/>
              <a:gdLst>
                <a:gd name="T0" fmla="*/ 47 w 47"/>
                <a:gd name="T1" fmla="*/ 57 h 57"/>
                <a:gd name="T2" fmla="*/ 47 w 47"/>
                <a:gd name="T3" fmla="*/ 57 h 57"/>
                <a:gd name="T4" fmla="*/ 34 w 47"/>
                <a:gd name="T5" fmla="*/ 57 h 57"/>
                <a:gd name="T6" fmla="*/ 34 w 47"/>
                <a:gd name="T7" fmla="*/ 51 h 57"/>
                <a:gd name="T8" fmla="*/ 19 w 47"/>
                <a:gd name="T9" fmla="*/ 57 h 57"/>
                <a:gd name="T10" fmla="*/ 6 w 47"/>
                <a:gd name="T11" fmla="*/ 52 h 57"/>
                <a:gd name="T12" fmla="*/ 0 w 47"/>
                <a:gd name="T13" fmla="*/ 36 h 57"/>
                <a:gd name="T14" fmla="*/ 0 w 47"/>
                <a:gd name="T15" fmla="*/ 0 h 57"/>
                <a:gd name="T16" fmla="*/ 14 w 47"/>
                <a:gd name="T17" fmla="*/ 0 h 57"/>
                <a:gd name="T18" fmla="*/ 14 w 47"/>
                <a:gd name="T19" fmla="*/ 34 h 57"/>
                <a:gd name="T20" fmla="*/ 24 w 47"/>
                <a:gd name="T21" fmla="*/ 45 h 57"/>
                <a:gd name="T22" fmla="*/ 33 w 47"/>
                <a:gd name="T23" fmla="*/ 34 h 57"/>
                <a:gd name="T24" fmla="*/ 33 w 47"/>
                <a:gd name="T25" fmla="*/ 0 h 57"/>
                <a:gd name="T26" fmla="*/ 47 w 47"/>
                <a:gd name="T27" fmla="*/ 0 h 57"/>
                <a:gd name="T28" fmla="*/ 47 w 47"/>
                <a:gd name="T2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57">
                  <a:moveTo>
                    <a:pt x="47" y="57"/>
                  </a:moveTo>
                  <a:lnTo>
                    <a:pt x="47" y="57"/>
                  </a:lnTo>
                  <a:lnTo>
                    <a:pt x="34" y="57"/>
                  </a:lnTo>
                  <a:lnTo>
                    <a:pt x="34" y="51"/>
                  </a:lnTo>
                  <a:cubicBezTo>
                    <a:pt x="30" y="55"/>
                    <a:pt x="25" y="57"/>
                    <a:pt x="19" y="57"/>
                  </a:cubicBezTo>
                  <a:cubicBezTo>
                    <a:pt x="14" y="57"/>
                    <a:pt x="9" y="56"/>
                    <a:pt x="6" y="52"/>
                  </a:cubicBezTo>
                  <a:cubicBezTo>
                    <a:pt x="1" y="48"/>
                    <a:pt x="0" y="42"/>
                    <a:pt x="0" y="36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34"/>
                  </a:lnTo>
                  <a:cubicBezTo>
                    <a:pt x="14" y="42"/>
                    <a:pt x="19" y="45"/>
                    <a:pt x="24" y="45"/>
                  </a:cubicBezTo>
                  <a:cubicBezTo>
                    <a:pt x="28" y="45"/>
                    <a:pt x="33" y="42"/>
                    <a:pt x="33" y="34"/>
                  </a:cubicBezTo>
                  <a:lnTo>
                    <a:pt x="33" y="0"/>
                  </a:lnTo>
                  <a:lnTo>
                    <a:pt x="47" y="0"/>
                  </a:lnTo>
                  <a:lnTo>
                    <a:pt x="47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58" name="Freeform 125">
              <a:extLst>
                <a:ext uri="{FF2B5EF4-FFF2-40B4-BE49-F238E27FC236}">
                  <a16:creationId xmlns:a16="http://schemas.microsoft.com/office/drawing/2014/main" id="{9463149B-00BF-446C-AB8A-9422C9299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0" y="1822"/>
              <a:ext cx="29" cy="36"/>
            </a:xfrm>
            <a:custGeom>
              <a:avLst/>
              <a:gdLst>
                <a:gd name="T0" fmla="*/ 48 w 48"/>
                <a:gd name="T1" fmla="*/ 57 h 57"/>
                <a:gd name="T2" fmla="*/ 48 w 48"/>
                <a:gd name="T3" fmla="*/ 57 h 57"/>
                <a:gd name="T4" fmla="*/ 34 w 48"/>
                <a:gd name="T5" fmla="*/ 57 h 57"/>
                <a:gd name="T6" fmla="*/ 34 w 48"/>
                <a:gd name="T7" fmla="*/ 51 h 57"/>
                <a:gd name="T8" fmla="*/ 20 w 48"/>
                <a:gd name="T9" fmla="*/ 57 h 57"/>
                <a:gd name="T10" fmla="*/ 6 w 48"/>
                <a:gd name="T11" fmla="*/ 52 h 57"/>
                <a:gd name="T12" fmla="*/ 0 w 48"/>
                <a:gd name="T13" fmla="*/ 36 h 57"/>
                <a:gd name="T14" fmla="*/ 0 w 48"/>
                <a:gd name="T15" fmla="*/ 0 h 57"/>
                <a:gd name="T16" fmla="*/ 14 w 48"/>
                <a:gd name="T17" fmla="*/ 0 h 57"/>
                <a:gd name="T18" fmla="*/ 14 w 48"/>
                <a:gd name="T19" fmla="*/ 34 h 57"/>
                <a:gd name="T20" fmla="*/ 24 w 48"/>
                <a:gd name="T21" fmla="*/ 45 h 57"/>
                <a:gd name="T22" fmla="*/ 33 w 48"/>
                <a:gd name="T23" fmla="*/ 34 h 57"/>
                <a:gd name="T24" fmla="*/ 33 w 48"/>
                <a:gd name="T25" fmla="*/ 0 h 57"/>
                <a:gd name="T26" fmla="*/ 48 w 48"/>
                <a:gd name="T27" fmla="*/ 0 h 57"/>
                <a:gd name="T28" fmla="*/ 48 w 48"/>
                <a:gd name="T2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7">
                  <a:moveTo>
                    <a:pt x="48" y="57"/>
                  </a:moveTo>
                  <a:lnTo>
                    <a:pt x="48" y="57"/>
                  </a:lnTo>
                  <a:lnTo>
                    <a:pt x="34" y="57"/>
                  </a:lnTo>
                  <a:lnTo>
                    <a:pt x="34" y="51"/>
                  </a:lnTo>
                  <a:cubicBezTo>
                    <a:pt x="30" y="55"/>
                    <a:pt x="25" y="57"/>
                    <a:pt x="20" y="57"/>
                  </a:cubicBezTo>
                  <a:cubicBezTo>
                    <a:pt x="14" y="57"/>
                    <a:pt x="9" y="56"/>
                    <a:pt x="6" y="52"/>
                  </a:cubicBezTo>
                  <a:cubicBezTo>
                    <a:pt x="1" y="48"/>
                    <a:pt x="0" y="42"/>
                    <a:pt x="0" y="36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34"/>
                  </a:lnTo>
                  <a:cubicBezTo>
                    <a:pt x="14" y="42"/>
                    <a:pt x="19" y="45"/>
                    <a:pt x="24" y="45"/>
                  </a:cubicBezTo>
                  <a:cubicBezTo>
                    <a:pt x="29" y="45"/>
                    <a:pt x="33" y="42"/>
                    <a:pt x="33" y="34"/>
                  </a:cubicBezTo>
                  <a:lnTo>
                    <a:pt x="33" y="0"/>
                  </a:lnTo>
                  <a:lnTo>
                    <a:pt x="48" y="0"/>
                  </a:lnTo>
                  <a:lnTo>
                    <a:pt x="48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59" name="Freeform 126">
              <a:extLst>
                <a:ext uri="{FF2B5EF4-FFF2-40B4-BE49-F238E27FC236}">
                  <a16:creationId xmlns:a16="http://schemas.microsoft.com/office/drawing/2014/main" id="{6246AD18-04D7-4E2E-A26E-810CDCBE9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" y="1822"/>
              <a:ext cx="29" cy="36"/>
            </a:xfrm>
            <a:custGeom>
              <a:avLst/>
              <a:gdLst>
                <a:gd name="T0" fmla="*/ 47 w 49"/>
                <a:gd name="T1" fmla="*/ 7 h 58"/>
                <a:gd name="T2" fmla="*/ 47 w 49"/>
                <a:gd name="T3" fmla="*/ 7 h 58"/>
                <a:gd name="T4" fmla="*/ 38 w 49"/>
                <a:gd name="T5" fmla="*/ 16 h 58"/>
                <a:gd name="T6" fmla="*/ 25 w 49"/>
                <a:gd name="T7" fmla="*/ 12 h 58"/>
                <a:gd name="T8" fmla="*/ 17 w 49"/>
                <a:gd name="T9" fmla="*/ 17 h 58"/>
                <a:gd name="T10" fmla="*/ 23 w 49"/>
                <a:gd name="T11" fmla="*/ 22 h 58"/>
                <a:gd name="T12" fmla="*/ 32 w 49"/>
                <a:gd name="T13" fmla="*/ 23 h 58"/>
                <a:gd name="T14" fmla="*/ 49 w 49"/>
                <a:gd name="T15" fmla="*/ 40 h 58"/>
                <a:gd name="T16" fmla="*/ 24 w 49"/>
                <a:gd name="T17" fmla="*/ 58 h 58"/>
                <a:gd name="T18" fmla="*/ 0 w 49"/>
                <a:gd name="T19" fmla="*/ 50 h 58"/>
                <a:gd name="T20" fmla="*/ 9 w 49"/>
                <a:gd name="T21" fmla="*/ 41 h 58"/>
                <a:gd name="T22" fmla="*/ 25 w 49"/>
                <a:gd name="T23" fmla="*/ 46 h 58"/>
                <a:gd name="T24" fmla="*/ 35 w 49"/>
                <a:gd name="T25" fmla="*/ 40 h 58"/>
                <a:gd name="T26" fmla="*/ 29 w 49"/>
                <a:gd name="T27" fmla="*/ 35 h 58"/>
                <a:gd name="T28" fmla="*/ 20 w 49"/>
                <a:gd name="T29" fmla="*/ 34 h 58"/>
                <a:gd name="T30" fmla="*/ 3 w 49"/>
                <a:gd name="T31" fmla="*/ 18 h 58"/>
                <a:gd name="T32" fmla="*/ 25 w 49"/>
                <a:gd name="T33" fmla="*/ 0 h 58"/>
                <a:gd name="T34" fmla="*/ 47 w 49"/>
                <a:gd name="T35" fmla="*/ 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8">
                  <a:moveTo>
                    <a:pt x="47" y="7"/>
                  </a:moveTo>
                  <a:lnTo>
                    <a:pt x="47" y="7"/>
                  </a:lnTo>
                  <a:lnTo>
                    <a:pt x="38" y="16"/>
                  </a:lnTo>
                  <a:cubicBezTo>
                    <a:pt x="35" y="13"/>
                    <a:pt x="30" y="12"/>
                    <a:pt x="25" y="12"/>
                  </a:cubicBezTo>
                  <a:cubicBezTo>
                    <a:pt x="19" y="12"/>
                    <a:pt x="17" y="14"/>
                    <a:pt x="17" y="17"/>
                  </a:cubicBezTo>
                  <a:cubicBezTo>
                    <a:pt x="17" y="20"/>
                    <a:pt x="18" y="22"/>
                    <a:pt x="23" y="22"/>
                  </a:cubicBezTo>
                  <a:lnTo>
                    <a:pt x="32" y="23"/>
                  </a:lnTo>
                  <a:cubicBezTo>
                    <a:pt x="43" y="24"/>
                    <a:pt x="49" y="30"/>
                    <a:pt x="49" y="40"/>
                  </a:cubicBezTo>
                  <a:cubicBezTo>
                    <a:pt x="49" y="52"/>
                    <a:pt x="38" y="58"/>
                    <a:pt x="24" y="58"/>
                  </a:cubicBezTo>
                  <a:cubicBezTo>
                    <a:pt x="15" y="58"/>
                    <a:pt x="7" y="57"/>
                    <a:pt x="0" y="50"/>
                  </a:cubicBezTo>
                  <a:lnTo>
                    <a:pt x="9" y="41"/>
                  </a:lnTo>
                  <a:cubicBezTo>
                    <a:pt x="14" y="46"/>
                    <a:pt x="20" y="46"/>
                    <a:pt x="25" y="46"/>
                  </a:cubicBezTo>
                  <a:cubicBezTo>
                    <a:pt x="30" y="46"/>
                    <a:pt x="35" y="45"/>
                    <a:pt x="35" y="40"/>
                  </a:cubicBezTo>
                  <a:cubicBezTo>
                    <a:pt x="35" y="37"/>
                    <a:pt x="33" y="35"/>
                    <a:pt x="29" y="35"/>
                  </a:cubicBezTo>
                  <a:lnTo>
                    <a:pt x="20" y="34"/>
                  </a:lnTo>
                  <a:cubicBezTo>
                    <a:pt x="9" y="33"/>
                    <a:pt x="3" y="29"/>
                    <a:pt x="3" y="18"/>
                  </a:cubicBezTo>
                  <a:cubicBezTo>
                    <a:pt x="3" y="6"/>
                    <a:pt x="13" y="0"/>
                    <a:pt x="25" y="0"/>
                  </a:cubicBezTo>
                  <a:cubicBezTo>
                    <a:pt x="34" y="0"/>
                    <a:pt x="41" y="2"/>
                    <a:pt x="47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0" name="Freeform 127">
              <a:extLst>
                <a:ext uri="{FF2B5EF4-FFF2-40B4-BE49-F238E27FC236}">
                  <a16:creationId xmlns:a16="http://schemas.microsoft.com/office/drawing/2014/main" id="{3999EB84-8968-429E-95FF-2F71EFB39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" y="1881"/>
              <a:ext cx="30" cy="49"/>
            </a:xfrm>
            <a:custGeom>
              <a:avLst/>
              <a:gdLst>
                <a:gd name="T0" fmla="*/ 50 w 50"/>
                <a:gd name="T1" fmla="*/ 13 h 78"/>
                <a:gd name="T2" fmla="*/ 50 w 50"/>
                <a:gd name="T3" fmla="*/ 13 h 78"/>
                <a:gd name="T4" fmla="*/ 15 w 50"/>
                <a:gd name="T5" fmla="*/ 13 h 78"/>
                <a:gd name="T6" fmla="*/ 15 w 50"/>
                <a:gd name="T7" fmla="*/ 33 h 78"/>
                <a:gd name="T8" fmla="*/ 45 w 50"/>
                <a:gd name="T9" fmla="*/ 33 h 78"/>
                <a:gd name="T10" fmla="*/ 45 w 50"/>
                <a:gd name="T11" fmla="*/ 46 h 78"/>
                <a:gd name="T12" fmla="*/ 15 w 50"/>
                <a:gd name="T13" fmla="*/ 46 h 78"/>
                <a:gd name="T14" fmla="*/ 15 w 50"/>
                <a:gd name="T15" fmla="*/ 78 h 78"/>
                <a:gd name="T16" fmla="*/ 0 w 50"/>
                <a:gd name="T17" fmla="*/ 78 h 78"/>
                <a:gd name="T18" fmla="*/ 0 w 50"/>
                <a:gd name="T19" fmla="*/ 0 h 78"/>
                <a:gd name="T20" fmla="*/ 50 w 50"/>
                <a:gd name="T21" fmla="*/ 0 h 78"/>
                <a:gd name="T22" fmla="*/ 50 w 50"/>
                <a:gd name="T23" fmla="*/ 1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78">
                  <a:moveTo>
                    <a:pt x="50" y="13"/>
                  </a:moveTo>
                  <a:lnTo>
                    <a:pt x="50" y="13"/>
                  </a:lnTo>
                  <a:lnTo>
                    <a:pt x="15" y="13"/>
                  </a:lnTo>
                  <a:lnTo>
                    <a:pt x="15" y="33"/>
                  </a:lnTo>
                  <a:lnTo>
                    <a:pt x="45" y="33"/>
                  </a:lnTo>
                  <a:lnTo>
                    <a:pt x="45" y="46"/>
                  </a:lnTo>
                  <a:lnTo>
                    <a:pt x="15" y="46"/>
                  </a:lnTo>
                  <a:lnTo>
                    <a:pt x="15" y="78"/>
                  </a:lnTo>
                  <a:lnTo>
                    <a:pt x="0" y="78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1" name="Freeform 128">
              <a:extLst>
                <a:ext uri="{FF2B5EF4-FFF2-40B4-BE49-F238E27FC236}">
                  <a16:creationId xmlns:a16="http://schemas.microsoft.com/office/drawing/2014/main" id="{C02CC47C-CD74-4635-AA22-D2BCC84F84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6" y="1880"/>
              <a:ext cx="9" cy="50"/>
            </a:xfrm>
            <a:custGeom>
              <a:avLst/>
              <a:gdLst>
                <a:gd name="T0" fmla="*/ 15 w 15"/>
                <a:gd name="T1" fmla="*/ 79 h 79"/>
                <a:gd name="T2" fmla="*/ 15 w 15"/>
                <a:gd name="T3" fmla="*/ 79 h 79"/>
                <a:gd name="T4" fmla="*/ 1 w 15"/>
                <a:gd name="T5" fmla="*/ 79 h 79"/>
                <a:gd name="T6" fmla="*/ 1 w 15"/>
                <a:gd name="T7" fmla="*/ 23 h 79"/>
                <a:gd name="T8" fmla="*/ 15 w 15"/>
                <a:gd name="T9" fmla="*/ 23 h 79"/>
                <a:gd name="T10" fmla="*/ 15 w 15"/>
                <a:gd name="T11" fmla="*/ 79 h 79"/>
                <a:gd name="T12" fmla="*/ 15 w 15"/>
                <a:gd name="T13" fmla="*/ 12 h 79"/>
                <a:gd name="T14" fmla="*/ 15 w 15"/>
                <a:gd name="T15" fmla="*/ 12 h 79"/>
                <a:gd name="T16" fmla="*/ 0 w 15"/>
                <a:gd name="T17" fmla="*/ 12 h 79"/>
                <a:gd name="T18" fmla="*/ 0 w 15"/>
                <a:gd name="T19" fmla="*/ 0 h 79"/>
                <a:gd name="T20" fmla="*/ 15 w 15"/>
                <a:gd name="T21" fmla="*/ 0 h 79"/>
                <a:gd name="T22" fmla="*/ 15 w 15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9">
                  <a:moveTo>
                    <a:pt x="15" y="79"/>
                  </a:moveTo>
                  <a:lnTo>
                    <a:pt x="15" y="79"/>
                  </a:lnTo>
                  <a:lnTo>
                    <a:pt x="1" y="79"/>
                  </a:lnTo>
                  <a:lnTo>
                    <a:pt x="1" y="23"/>
                  </a:lnTo>
                  <a:lnTo>
                    <a:pt x="15" y="23"/>
                  </a:lnTo>
                  <a:lnTo>
                    <a:pt x="15" y="79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2" name="Freeform 129">
              <a:extLst>
                <a:ext uri="{FF2B5EF4-FFF2-40B4-BE49-F238E27FC236}">
                  <a16:creationId xmlns:a16="http://schemas.microsoft.com/office/drawing/2014/main" id="{7EA095CE-F4C2-46D4-A523-84436EB8F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" y="1894"/>
              <a:ext cx="28" cy="36"/>
            </a:xfrm>
            <a:custGeom>
              <a:avLst/>
              <a:gdLst>
                <a:gd name="T0" fmla="*/ 41 w 47"/>
                <a:gd name="T1" fmla="*/ 5 h 58"/>
                <a:gd name="T2" fmla="*/ 41 w 47"/>
                <a:gd name="T3" fmla="*/ 5 h 58"/>
                <a:gd name="T4" fmla="*/ 47 w 47"/>
                <a:gd name="T5" fmla="*/ 21 h 58"/>
                <a:gd name="T6" fmla="*/ 47 w 47"/>
                <a:gd name="T7" fmla="*/ 58 h 58"/>
                <a:gd name="T8" fmla="*/ 33 w 47"/>
                <a:gd name="T9" fmla="*/ 58 h 58"/>
                <a:gd name="T10" fmla="*/ 33 w 47"/>
                <a:gd name="T11" fmla="*/ 23 h 58"/>
                <a:gd name="T12" fmla="*/ 24 w 47"/>
                <a:gd name="T13" fmla="*/ 13 h 58"/>
                <a:gd name="T14" fmla="*/ 14 w 47"/>
                <a:gd name="T15" fmla="*/ 23 h 58"/>
                <a:gd name="T16" fmla="*/ 14 w 47"/>
                <a:gd name="T17" fmla="*/ 58 h 58"/>
                <a:gd name="T18" fmla="*/ 0 w 47"/>
                <a:gd name="T19" fmla="*/ 58 h 58"/>
                <a:gd name="T20" fmla="*/ 0 w 47"/>
                <a:gd name="T21" fmla="*/ 1 h 58"/>
                <a:gd name="T22" fmla="*/ 14 w 47"/>
                <a:gd name="T23" fmla="*/ 1 h 58"/>
                <a:gd name="T24" fmla="*/ 14 w 47"/>
                <a:gd name="T25" fmla="*/ 6 h 58"/>
                <a:gd name="T26" fmla="*/ 28 w 47"/>
                <a:gd name="T27" fmla="*/ 0 h 58"/>
                <a:gd name="T28" fmla="*/ 41 w 47"/>
                <a:gd name="T2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58">
                  <a:moveTo>
                    <a:pt x="41" y="5"/>
                  </a:moveTo>
                  <a:lnTo>
                    <a:pt x="41" y="5"/>
                  </a:lnTo>
                  <a:cubicBezTo>
                    <a:pt x="46" y="10"/>
                    <a:pt x="47" y="15"/>
                    <a:pt x="47" y="21"/>
                  </a:cubicBezTo>
                  <a:lnTo>
                    <a:pt x="47" y="58"/>
                  </a:lnTo>
                  <a:lnTo>
                    <a:pt x="33" y="58"/>
                  </a:lnTo>
                  <a:lnTo>
                    <a:pt x="33" y="23"/>
                  </a:lnTo>
                  <a:cubicBezTo>
                    <a:pt x="33" y="16"/>
                    <a:pt x="28" y="13"/>
                    <a:pt x="24" y="13"/>
                  </a:cubicBezTo>
                  <a:cubicBezTo>
                    <a:pt x="19" y="13"/>
                    <a:pt x="14" y="16"/>
                    <a:pt x="14" y="23"/>
                  </a:cubicBezTo>
                  <a:lnTo>
                    <a:pt x="14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8" y="2"/>
                    <a:pt x="23" y="0"/>
                    <a:pt x="28" y="0"/>
                  </a:cubicBezTo>
                  <a:cubicBezTo>
                    <a:pt x="34" y="0"/>
                    <a:pt x="38" y="2"/>
                    <a:pt x="41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3" name="Freeform 130">
              <a:extLst>
                <a:ext uri="{FF2B5EF4-FFF2-40B4-BE49-F238E27FC236}">
                  <a16:creationId xmlns:a16="http://schemas.microsoft.com/office/drawing/2014/main" id="{99620436-AF4B-4674-98F7-A4CBB9E5D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2" y="1894"/>
              <a:ext cx="28" cy="36"/>
            </a:xfrm>
            <a:custGeom>
              <a:avLst/>
              <a:gdLst>
                <a:gd name="T0" fmla="*/ 41 w 47"/>
                <a:gd name="T1" fmla="*/ 5 h 58"/>
                <a:gd name="T2" fmla="*/ 41 w 47"/>
                <a:gd name="T3" fmla="*/ 5 h 58"/>
                <a:gd name="T4" fmla="*/ 47 w 47"/>
                <a:gd name="T5" fmla="*/ 21 h 58"/>
                <a:gd name="T6" fmla="*/ 47 w 47"/>
                <a:gd name="T7" fmla="*/ 58 h 58"/>
                <a:gd name="T8" fmla="*/ 33 w 47"/>
                <a:gd name="T9" fmla="*/ 58 h 58"/>
                <a:gd name="T10" fmla="*/ 33 w 47"/>
                <a:gd name="T11" fmla="*/ 23 h 58"/>
                <a:gd name="T12" fmla="*/ 24 w 47"/>
                <a:gd name="T13" fmla="*/ 13 h 58"/>
                <a:gd name="T14" fmla="*/ 14 w 47"/>
                <a:gd name="T15" fmla="*/ 23 h 58"/>
                <a:gd name="T16" fmla="*/ 14 w 47"/>
                <a:gd name="T17" fmla="*/ 58 h 58"/>
                <a:gd name="T18" fmla="*/ 0 w 47"/>
                <a:gd name="T19" fmla="*/ 58 h 58"/>
                <a:gd name="T20" fmla="*/ 0 w 47"/>
                <a:gd name="T21" fmla="*/ 1 h 58"/>
                <a:gd name="T22" fmla="*/ 14 w 47"/>
                <a:gd name="T23" fmla="*/ 1 h 58"/>
                <a:gd name="T24" fmla="*/ 14 w 47"/>
                <a:gd name="T25" fmla="*/ 6 h 58"/>
                <a:gd name="T26" fmla="*/ 28 w 47"/>
                <a:gd name="T27" fmla="*/ 0 h 58"/>
                <a:gd name="T28" fmla="*/ 41 w 47"/>
                <a:gd name="T2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58">
                  <a:moveTo>
                    <a:pt x="41" y="5"/>
                  </a:moveTo>
                  <a:lnTo>
                    <a:pt x="41" y="5"/>
                  </a:lnTo>
                  <a:cubicBezTo>
                    <a:pt x="46" y="10"/>
                    <a:pt x="47" y="15"/>
                    <a:pt x="47" y="21"/>
                  </a:cubicBezTo>
                  <a:lnTo>
                    <a:pt x="47" y="58"/>
                  </a:lnTo>
                  <a:lnTo>
                    <a:pt x="33" y="58"/>
                  </a:lnTo>
                  <a:lnTo>
                    <a:pt x="33" y="23"/>
                  </a:lnTo>
                  <a:cubicBezTo>
                    <a:pt x="33" y="16"/>
                    <a:pt x="28" y="13"/>
                    <a:pt x="24" y="13"/>
                  </a:cubicBezTo>
                  <a:cubicBezTo>
                    <a:pt x="19" y="13"/>
                    <a:pt x="14" y="16"/>
                    <a:pt x="14" y="23"/>
                  </a:cubicBezTo>
                  <a:lnTo>
                    <a:pt x="14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8" y="2"/>
                    <a:pt x="23" y="0"/>
                    <a:pt x="28" y="0"/>
                  </a:cubicBezTo>
                  <a:cubicBezTo>
                    <a:pt x="34" y="0"/>
                    <a:pt x="38" y="2"/>
                    <a:pt x="41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4" name="Freeform 131">
              <a:extLst>
                <a:ext uri="{FF2B5EF4-FFF2-40B4-BE49-F238E27FC236}">
                  <a16:creationId xmlns:a16="http://schemas.microsoft.com/office/drawing/2014/main" id="{F1B4A9F4-5AC3-4A7A-935C-C80C767067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9" y="1880"/>
              <a:ext cx="9" cy="50"/>
            </a:xfrm>
            <a:custGeom>
              <a:avLst/>
              <a:gdLst>
                <a:gd name="T0" fmla="*/ 14 w 14"/>
                <a:gd name="T1" fmla="*/ 79 h 79"/>
                <a:gd name="T2" fmla="*/ 14 w 14"/>
                <a:gd name="T3" fmla="*/ 79 h 79"/>
                <a:gd name="T4" fmla="*/ 0 w 14"/>
                <a:gd name="T5" fmla="*/ 79 h 79"/>
                <a:gd name="T6" fmla="*/ 0 w 14"/>
                <a:gd name="T7" fmla="*/ 23 h 79"/>
                <a:gd name="T8" fmla="*/ 14 w 14"/>
                <a:gd name="T9" fmla="*/ 23 h 79"/>
                <a:gd name="T10" fmla="*/ 14 w 14"/>
                <a:gd name="T11" fmla="*/ 79 h 79"/>
                <a:gd name="T12" fmla="*/ 14 w 14"/>
                <a:gd name="T13" fmla="*/ 12 h 79"/>
                <a:gd name="T14" fmla="*/ 14 w 14"/>
                <a:gd name="T15" fmla="*/ 12 h 79"/>
                <a:gd name="T16" fmla="*/ 0 w 14"/>
                <a:gd name="T17" fmla="*/ 12 h 79"/>
                <a:gd name="T18" fmla="*/ 0 w 14"/>
                <a:gd name="T19" fmla="*/ 0 h 79"/>
                <a:gd name="T20" fmla="*/ 14 w 14"/>
                <a:gd name="T21" fmla="*/ 0 h 79"/>
                <a:gd name="T22" fmla="*/ 14 w 14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9">
                  <a:moveTo>
                    <a:pt x="14" y="79"/>
                  </a:moveTo>
                  <a:lnTo>
                    <a:pt x="14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4" y="23"/>
                  </a:lnTo>
                  <a:lnTo>
                    <a:pt x="14" y="79"/>
                  </a:lnTo>
                  <a:close/>
                  <a:moveTo>
                    <a:pt x="14" y="12"/>
                  </a:moveTo>
                  <a:lnTo>
                    <a:pt x="14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5" name="Freeform 132">
              <a:extLst>
                <a:ext uri="{FF2B5EF4-FFF2-40B4-BE49-F238E27FC236}">
                  <a16:creationId xmlns:a16="http://schemas.microsoft.com/office/drawing/2014/main" id="{C304A3A2-039D-49AF-B658-CA68E5E29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4" y="1894"/>
              <a:ext cx="30" cy="36"/>
            </a:xfrm>
            <a:custGeom>
              <a:avLst/>
              <a:gdLst>
                <a:gd name="T0" fmla="*/ 46 w 48"/>
                <a:gd name="T1" fmla="*/ 7 h 59"/>
                <a:gd name="T2" fmla="*/ 46 w 48"/>
                <a:gd name="T3" fmla="*/ 7 h 59"/>
                <a:gd name="T4" fmla="*/ 38 w 48"/>
                <a:gd name="T5" fmla="*/ 16 h 59"/>
                <a:gd name="T6" fmla="*/ 25 w 48"/>
                <a:gd name="T7" fmla="*/ 12 h 59"/>
                <a:gd name="T8" fmla="*/ 17 w 48"/>
                <a:gd name="T9" fmla="*/ 17 h 59"/>
                <a:gd name="T10" fmla="*/ 22 w 48"/>
                <a:gd name="T11" fmla="*/ 22 h 59"/>
                <a:gd name="T12" fmla="*/ 31 w 48"/>
                <a:gd name="T13" fmla="*/ 23 h 59"/>
                <a:gd name="T14" fmla="*/ 48 w 48"/>
                <a:gd name="T15" fmla="*/ 40 h 59"/>
                <a:gd name="T16" fmla="*/ 24 w 48"/>
                <a:gd name="T17" fmla="*/ 59 h 59"/>
                <a:gd name="T18" fmla="*/ 0 w 48"/>
                <a:gd name="T19" fmla="*/ 50 h 59"/>
                <a:gd name="T20" fmla="*/ 9 w 48"/>
                <a:gd name="T21" fmla="*/ 41 h 59"/>
                <a:gd name="T22" fmla="*/ 24 w 48"/>
                <a:gd name="T23" fmla="*/ 46 h 59"/>
                <a:gd name="T24" fmla="*/ 34 w 48"/>
                <a:gd name="T25" fmla="*/ 40 h 59"/>
                <a:gd name="T26" fmla="*/ 28 w 48"/>
                <a:gd name="T27" fmla="*/ 35 h 59"/>
                <a:gd name="T28" fmla="*/ 20 w 48"/>
                <a:gd name="T29" fmla="*/ 34 h 59"/>
                <a:gd name="T30" fmla="*/ 3 w 48"/>
                <a:gd name="T31" fmla="*/ 18 h 59"/>
                <a:gd name="T32" fmla="*/ 25 w 48"/>
                <a:gd name="T33" fmla="*/ 0 h 59"/>
                <a:gd name="T34" fmla="*/ 46 w 48"/>
                <a:gd name="T3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59">
                  <a:moveTo>
                    <a:pt x="46" y="7"/>
                  </a:moveTo>
                  <a:lnTo>
                    <a:pt x="46" y="7"/>
                  </a:lnTo>
                  <a:lnTo>
                    <a:pt x="38" y="16"/>
                  </a:lnTo>
                  <a:cubicBezTo>
                    <a:pt x="34" y="13"/>
                    <a:pt x="30" y="12"/>
                    <a:pt x="25" y="12"/>
                  </a:cubicBezTo>
                  <a:cubicBezTo>
                    <a:pt x="19" y="12"/>
                    <a:pt x="17" y="14"/>
                    <a:pt x="17" y="17"/>
                  </a:cubicBezTo>
                  <a:cubicBezTo>
                    <a:pt x="17" y="20"/>
                    <a:pt x="18" y="22"/>
                    <a:pt x="22" y="22"/>
                  </a:cubicBezTo>
                  <a:lnTo>
                    <a:pt x="31" y="23"/>
                  </a:lnTo>
                  <a:cubicBezTo>
                    <a:pt x="42" y="24"/>
                    <a:pt x="48" y="30"/>
                    <a:pt x="48" y="40"/>
                  </a:cubicBezTo>
                  <a:cubicBezTo>
                    <a:pt x="48" y="52"/>
                    <a:pt x="37" y="59"/>
                    <a:pt x="24" y="59"/>
                  </a:cubicBezTo>
                  <a:cubicBezTo>
                    <a:pt x="15" y="59"/>
                    <a:pt x="8" y="58"/>
                    <a:pt x="0" y="50"/>
                  </a:cubicBezTo>
                  <a:lnTo>
                    <a:pt x="9" y="41"/>
                  </a:lnTo>
                  <a:cubicBezTo>
                    <a:pt x="14" y="46"/>
                    <a:pt x="20" y="46"/>
                    <a:pt x="24" y="46"/>
                  </a:cubicBezTo>
                  <a:cubicBezTo>
                    <a:pt x="29" y="46"/>
                    <a:pt x="34" y="45"/>
                    <a:pt x="34" y="40"/>
                  </a:cubicBezTo>
                  <a:cubicBezTo>
                    <a:pt x="34" y="38"/>
                    <a:pt x="33" y="36"/>
                    <a:pt x="28" y="35"/>
                  </a:cubicBezTo>
                  <a:lnTo>
                    <a:pt x="20" y="34"/>
                  </a:lnTo>
                  <a:cubicBezTo>
                    <a:pt x="9" y="33"/>
                    <a:pt x="3" y="29"/>
                    <a:pt x="3" y="18"/>
                  </a:cubicBezTo>
                  <a:cubicBezTo>
                    <a:pt x="3" y="6"/>
                    <a:pt x="13" y="0"/>
                    <a:pt x="25" y="0"/>
                  </a:cubicBezTo>
                  <a:cubicBezTo>
                    <a:pt x="34" y="0"/>
                    <a:pt x="41" y="2"/>
                    <a:pt x="46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6" name="Freeform 133">
              <a:extLst>
                <a:ext uri="{FF2B5EF4-FFF2-40B4-BE49-F238E27FC236}">
                  <a16:creationId xmlns:a16="http://schemas.microsoft.com/office/drawing/2014/main" id="{953A539E-0728-48C5-A53F-19ED8FE74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" y="1881"/>
              <a:ext cx="28" cy="49"/>
            </a:xfrm>
            <a:custGeom>
              <a:avLst/>
              <a:gdLst>
                <a:gd name="T0" fmla="*/ 33 w 47"/>
                <a:gd name="T1" fmla="*/ 78 h 78"/>
                <a:gd name="T2" fmla="*/ 33 w 47"/>
                <a:gd name="T3" fmla="*/ 78 h 78"/>
                <a:gd name="T4" fmla="*/ 33 w 47"/>
                <a:gd name="T5" fmla="*/ 43 h 78"/>
                <a:gd name="T6" fmla="*/ 24 w 47"/>
                <a:gd name="T7" fmla="*/ 33 h 78"/>
                <a:gd name="T8" fmla="*/ 14 w 47"/>
                <a:gd name="T9" fmla="*/ 43 h 78"/>
                <a:gd name="T10" fmla="*/ 14 w 47"/>
                <a:gd name="T11" fmla="*/ 78 h 78"/>
                <a:gd name="T12" fmla="*/ 0 w 47"/>
                <a:gd name="T13" fmla="*/ 78 h 78"/>
                <a:gd name="T14" fmla="*/ 0 w 47"/>
                <a:gd name="T15" fmla="*/ 0 h 78"/>
                <a:gd name="T16" fmla="*/ 14 w 47"/>
                <a:gd name="T17" fmla="*/ 0 h 78"/>
                <a:gd name="T18" fmla="*/ 14 w 47"/>
                <a:gd name="T19" fmla="*/ 26 h 78"/>
                <a:gd name="T20" fmla="*/ 28 w 47"/>
                <a:gd name="T21" fmla="*/ 20 h 78"/>
                <a:gd name="T22" fmla="*/ 41 w 47"/>
                <a:gd name="T23" fmla="*/ 25 h 78"/>
                <a:gd name="T24" fmla="*/ 47 w 47"/>
                <a:gd name="T25" fmla="*/ 41 h 78"/>
                <a:gd name="T26" fmla="*/ 47 w 47"/>
                <a:gd name="T27" fmla="*/ 78 h 78"/>
                <a:gd name="T28" fmla="*/ 33 w 47"/>
                <a:gd name="T2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78">
                  <a:moveTo>
                    <a:pt x="33" y="78"/>
                  </a:moveTo>
                  <a:lnTo>
                    <a:pt x="33" y="78"/>
                  </a:lnTo>
                  <a:lnTo>
                    <a:pt x="33" y="43"/>
                  </a:lnTo>
                  <a:cubicBezTo>
                    <a:pt x="33" y="36"/>
                    <a:pt x="28" y="33"/>
                    <a:pt x="24" y="33"/>
                  </a:cubicBezTo>
                  <a:cubicBezTo>
                    <a:pt x="19" y="33"/>
                    <a:pt x="14" y="36"/>
                    <a:pt x="14" y="43"/>
                  </a:cubicBezTo>
                  <a:lnTo>
                    <a:pt x="14" y="78"/>
                  </a:lnTo>
                  <a:lnTo>
                    <a:pt x="0" y="78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6"/>
                  </a:lnTo>
                  <a:cubicBezTo>
                    <a:pt x="18" y="22"/>
                    <a:pt x="23" y="20"/>
                    <a:pt x="28" y="20"/>
                  </a:cubicBezTo>
                  <a:cubicBezTo>
                    <a:pt x="34" y="20"/>
                    <a:pt x="38" y="22"/>
                    <a:pt x="41" y="25"/>
                  </a:cubicBezTo>
                  <a:cubicBezTo>
                    <a:pt x="46" y="30"/>
                    <a:pt x="47" y="35"/>
                    <a:pt x="47" y="41"/>
                  </a:cubicBezTo>
                  <a:lnTo>
                    <a:pt x="47" y="78"/>
                  </a:lnTo>
                  <a:lnTo>
                    <a:pt x="33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7" name="Freeform 134">
              <a:extLst>
                <a:ext uri="{FF2B5EF4-FFF2-40B4-BE49-F238E27FC236}">
                  <a16:creationId xmlns:a16="http://schemas.microsoft.com/office/drawing/2014/main" id="{D1A18951-2906-43CC-B053-2A7C9162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4" y="1881"/>
              <a:ext cx="42" cy="49"/>
            </a:xfrm>
            <a:custGeom>
              <a:avLst/>
              <a:gdLst>
                <a:gd name="T0" fmla="*/ 69 w 69"/>
                <a:gd name="T1" fmla="*/ 78 h 78"/>
                <a:gd name="T2" fmla="*/ 69 w 69"/>
                <a:gd name="T3" fmla="*/ 78 h 78"/>
                <a:gd name="T4" fmla="*/ 54 w 69"/>
                <a:gd name="T5" fmla="*/ 78 h 78"/>
                <a:gd name="T6" fmla="*/ 54 w 69"/>
                <a:gd name="T7" fmla="*/ 32 h 78"/>
                <a:gd name="T8" fmla="*/ 40 w 69"/>
                <a:gd name="T9" fmla="*/ 60 h 78"/>
                <a:gd name="T10" fmla="*/ 30 w 69"/>
                <a:gd name="T11" fmla="*/ 60 h 78"/>
                <a:gd name="T12" fmla="*/ 15 w 69"/>
                <a:gd name="T13" fmla="*/ 32 h 78"/>
                <a:gd name="T14" fmla="*/ 15 w 69"/>
                <a:gd name="T15" fmla="*/ 78 h 78"/>
                <a:gd name="T16" fmla="*/ 0 w 69"/>
                <a:gd name="T17" fmla="*/ 78 h 78"/>
                <a:gd name="T18" fmla="*/ 0 w 69"/>
                <a:gd name="T19" fmla="*/ 0 h 78"/>
                <a:gd name="T20" fmla="*/ 15 w 69"/>
                <a:gd name="T21" fmla="*/ 0 h 78"/>
                <a:gd name="T22" fmla="*/ 35 w 69"/>
                <a:gd name="T23" fmla="*/ 40 h 78"/>
                <a:gd name="T24" fmla="*/ 54 w 69"/>
                <a:gd name="T25" fmla="*/ 0 h 78"/>
                <a:gd name="T26" fmla="*/ 69 w 69"/>
                <a:gd name="T27" fmla="*/ 0 h 78"/>
                <a:gd name="T28" fmla="*/ 69 w 69"/>
                <a:gd name="T2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" h="78">
                  <a:moveTo>
                    <a:pt x="69" y="78"/>
                  </a:moveTo>
                  <a:lnTo>
                    <a:pt x="69" y="78"/>
                  </a:lnTo>
                  <a:lnTo>
                    <a:pt x="54" y="78"/>
                  </a:lnTo>
                  <a:lnTo>
                    <a:pt x="54" y="32"/>
                  </a:lnTo>
                  <a:lnTo>
                    <a:pt x="40" y="60"/>
                  </a:lnTo>
                  <a:lnTo>
                    <a:pt x="30" y="60"/>
                  </a:lnTo>
                  <a:lnTo>
                    <a:pt x="15" y="32"/>
                  </a:lnTo>
                  <a:lnTo>
                    <a:pt x="15" y="78"/>
                  </a:lnTo>
                  <a:lnTo>
                    <a:pt x="0" y="78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5" y="40"/>
                  </a:lnTo>
                  <a:lnTo>
                    <a:pt x="54" y="0"/>
                  </a:lnTo>
                  <a:lnTo>
                    <a:pt x="69" y="0"/>
                  </a:lnTo>
                  <a:lnTo>
                    <a:pt x="69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8" name="Freeform 135">
              <a:extLst>
                <a:ext uri="{FF2B5EF4-FFF2-40B4-BE49-F238E27FC236}">
                  <a16:creationId xmlns:a16="http://schemas.microsoft.com/office/drawing/2014/main" id="{965083B6-72B2-4851-8435-9473932D90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4" y="1894"/>
              <a:ext cx="29" cy="36"/>
            </a:xfrm>
            <a:custGeom>
              <a:avLst/>
              <a:gdLst>
                <a:gd name="T0" fmla="*/ 22 w 47"/>
                <a:gd name="T1" fmla="*/ 34 h 58"/>
                <a:gd name="T2" fmla="*/ 22 w 47"/>
                <a:gd name="T3" fmla="*/ 34 h 58"/>
                <a:gd name="T4" fmla="*/ 14 w 47"/>
                <a:gd name="T5" fmla="*/ 40 h 58"/>
                <a:gd name="T6" fmla="*/ 22 w 47"/>
                <a:gd name="T7" fmla="*/ 47 h 58"/>
                <a:gd name="T8" fmla="*/ 31 w 47"/>
                <a:gd name="T9" fmla="*/ 44 h 58"/>
                <a:gd name="T10" fmla="*/ 33 w 47"/>
                <a:gd name="T11" fmla="*/ 37 h 58"/>
                <a:gd name="T12" fmla="*/ 33 w 47"/>
                <a:gd name="T13" fmla="*/ 34 h 58"/>
                <a:gd name="T14" fmla="*/ 22 w 47"/>
                <a:gd name="T15" fmla="*/ 34 h 58"/>
                <a:gd name="T16" fmla="*/ 47 w 47"/>
                <a:gd name="T17" fmla="*/ 20 h 58"/>
                <a:gd name="T18" fmla="*/ 47 w 47"/>
                <a:gd name="T19" fmla="*/ 20 h 58"/>
                <a:gd name="T20" fmla="*/ 47 w 47"/>
                <a:gd name="T21" fmla="*/ 58 h 58"/>
                <a:gd name="T22" fmla="*/ 33 w 47"/>
                <a:gd name="T23" fmla="*/ 58 h 58"/>
                <a:gd name="T24" fmla="*/ 33 w 47"/>
                <a:gd name="T25" fmla="*/ 53 h 58"/>
                <a:gd name="T26" fmla="*/ 19 w 47"/>
                <a:gd name="T27" fmla="*/ 58 h 58"/>
                <a:gd name="T28" fmla="*/ 5 w 47"/>
                <a:gd name="T29" fmla="*/ 53 h 58"/>
                <a:gd name="T30" fmla="*/ 0 w 47"/>
                <a:gd name="T31" fmla="*/ 41 h 58"/>
                <a:gd name="T32" fmla="*/ 20 w 47"/>
                <a:gd name="T33" fmla="*/ 24 h 58"/>
                <a:gd name="T34" fmla="*/ 33 w 47"/>
                <a:gd name="T35" fmla="*/ 24 h 58"/>
                <a:gd name="T36" fmla="*/ 33 w 47"/>
                <a:gd name="T37" fmla="*/ 21 h 58"/>
                <a:gd name="T38" fmla="*/ 22 w 47"/>
                <a:gd name="T39" fmla="*/ 12 h 58"/>
                <a:gd name="T40" fmla="*/ 12 w 47"/>
                <a:gd name="T41" fmla="*/ 17 h 58"/>
                <a:gd name="T42" fmla="*/ 3 w 47"/>
                <a:gd name="T43" fmla="*/ 8 h 58"/>
                <a:gd name="T44" fmla="*/ 23 w 47"/>
                <a:gd name="T45" fmla="*/ 0 h 58"/>
                <a:gd name="T46" fmla="*/ 47 w 47"/>
                <a:gd name="T47" fmla="*/ 2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58">
                  <a:moveTo>
                    <a:pt x="22" y="34"/>
                  </a:moveTo>
                  <a:lnTo>
                    <a:pt x="22" y="34"/>
                  </a:lnTo>
                  <a:cubicBezTo>
                    <a:pt x="16" y="34"/>
                    <a:pt x="14" y="36"/>
                    <a:pt x="14" y="40"/>
                  </a:cubicBezTo>
                  <a:cubicBezTo>
                    <a:pt x="14" y="44"/>
                    <a:pt x="16" y="47"/>
                    <a:pt x="22" y="47"/>
                  </a:cubicBezTo>
                  <a:cubicBezTo>
                    <a:pt x="26" y="47"/>
                    <a:pt x="28" y="46"/>
                    <a:pt x="31" y="44"/>
                  </a:cubicBezTo>
                  <a:cubicBezTo>
                    <a:pt x="32" y="43"/>
                    <a:pt x="33" y="40"/>
                    <a:pt x="33" y="37"/>
                  </a:cubicBezTo>
                  <a:lnTo>
                    <a:pt x="33" y="34"/>
                  </a:lnTo>
                  <a:lnTo>
                    <a:pt x="22" y="34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7" y="58"/>
                  </a:lnTo>
                  <a:lnTo>
                    <a:pt x="33" y="58"/>
                  </a:lnTo>
                  <a:lnTo>
                    <a:pt x="33" y="53"/>
                  </a:lnTo>
                  <a:cubicBezTo>
                    <a:pt x="29" y="57"/>
                    <a:pt x="26" y="58"/>
                    <a:pt x="19" y="58"/>
                  </a:cubicBezTo>
                  <a:cubicBezTo>
                    <a:pt x="13" y="58"/>
                    <a:pt x="8" y="57"/>
                    <a:pt x="5" y="53"/>
                  </a:cubicBezTo>
                  <a:cubicBezTo>
                    <a:pt x="2" y="50"/>
                    <a:pt x="0" y="46"/>
                    <a:pt x="0" y="41"/>
                  </a:cubicBezTo>
                  <a:cubicBezTo>
                    <a:pt x="0" y="31"/>
                    <a:pt x="6" y="24"/>
                    <a:pt x="20" y="24"/>
                  </a:cubicBezTo>
                  <a:lnTo>
                    <a:pt x="33" y="24"/>
                  </a:lnTo>
                  <a:lnTo>
                    <a:pt x="33" y="21"/>
                  </a:lnTo>
                  <a:cubicBezTo>
                    <a:pt x="33" y="15"/>
                    <a:pt x="30" y="12"/>
                    <a:pt x="22" y="12"/>
                  </a:cubicBezTo>
                  <a:cubicBezTo>
                    <a:pt x="17" y="12"/>
                    <a:pt x="15" y="14"/>
                    <a:pt x="12" y="17"/>
                  </a:cubicBezTo>
                  <a:lnTo>
                    <a:pt x="3" y="8"/>
                  </a:lnTo>
                  <a:cubicBezTo>
                    <a:pt x="8" y="2"/>
                    <a:pt x="13" y="0"/>
                    <a:pt x="23" y="0"/>
                  </a:cubicBezTo>
                  <a:cubicBezTo>
                    <a:pt x="39" y="0"/>
                    <a:pt x="47" y="7"/>
                    <a:pt x="47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9" name="Freeform 136">
              <a:extLst>
                <a:ext uri="{FF2B5EF4-FFF2-40B4-BE49-F238E27FC236}">
                  <a16:creationId xmlns:a16="http://schemas.microsoft.com/office/drawing/2014/main" id="{2E2F24BF-9D88-49C7-AC0D-939697DD8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" y="1894"/>
              <a:ext cx="25" cy="36"/>
            </a:xfrm>
            <a:custGeom>
              <a:avLst/>
              <a:gdLst>
                <a:gd name="T0" fmla="*/ 41 w 41"/>
                <a:gd name="T1" fmla="*/ 5 h 58"/>
                <a:gd name="T2" fmla="*/ 41 w 41"/>
                <a:gd name="T3" fmla="*/ 5 h 58"/>
                <a:gd name="T4" fmla="*/ 31 w 41"/>
                <a:gd name="T5" fmla="*/ 16 h 58"/>
                <a:gd name="T6" fmla="*/ 23 w 41"/>
                <a:gd name="T7" fmla="*/ 13 h 58"/>
                <a:gd name="T8" fmla="*/ 14 w 41"/>
                <a:gd name="T9" fmla="*/ 23 h 58"/>
                <a:gd name="T10" fmla="*/ 14 w 41"/>
                <a:gd name="T11" fmla="*/ 58 h 58"/>
                <a:gd name="T12" fmla="*/ 0 w 41"/>
                <a:gd name="T13" fmla="*/ 58 h 58"/>
                <a:gd name="T14" fmla="*/ 0 w 41"/>
                <a:gd name="T15" fmla="*/ 1 h 58"/>
                <a:gd name="T16" fmla="*/ 14 w 41"/>
                <a:gd name="T17" fmla="*/ 1 h 58"/>
                <a:gd name="T18" fmla="*/ 14 w 41"/>
                <a:gd name="T19" fmla="*/ 6 h 58"/>
                <a:gd name="T20" fmla="*/ 28 w 41"/>
                <a:gd name="T21" fmla="*/ 0 h 58"/>
                <a:gd name="T22" fmla="*/ 41 w 41"/>
                <a:gd name="T23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58">
                  <a:moveTo>
                    <a:pt x="41" y="5"/>
                  </a:moveTo>
                  <a:lnTo>
                    <a:pt x="41" y="5"/>
                  </a:lnTo>
                  <a:lnTo>
                    <a:pt x="31" y="16"/>
                  </a:lnTo>
                  <a:cubicBezTo>
                    <a:pt x="28" y="14"/>
                    <a:pt x="27" y="13"/>
                    <a:pt x="23" y="13"/>
                  </a:cubicBezTo>
                  <a:cubicBezTo>
                    <a:pt x="19" y="13"/>
                    <a:pt x="14" y="16"/>
                    <a:pt x="14" y="23"/>
                  </a:cubicBezTo>
                  <a:lnTo>
                    <a:pt x="14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6" y="3"/>
                    <a:pt x="22" y="0"/>
                    <a:pt x="28" y="0"/>
                  </a:cubicBezTo>
                  <a:cubicBezTo>
                    <a:pt x="33" y="0"/>
                    <a:pt x="37" y="1"/>
                    <a:pt x="41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0" name="Freeform 137">
              <a:extLst>
                <a:ext uri="{FF2B5EF4-FFF2-40B4-BE49-F238E27FC236}">
                  <a16:creationId xmlns:a16="http://schemas.microsoft.com/office/drawing/2014/main" id="{82EBAF0A-4ACD-43A8-8A52-694C200544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2" y="1880"/>
              <a:ext cx="8" cy="50"/>
            </a:xfrm>
            <a:custGeom>
              <a:avLst/>
              <a:gdLst>
                <a:gd name="T0" fmla="*/ 14 w 14"/>
                <a:gd name="T1" fmla="*/ 79 h 79"/>
                <a:gd name="T2" fmla="*/ 14 w 14"/>
                <a:gd name="T3" fmla="*/ 79 h 79"/>
                <a:gd name="T4" fmla="*/ 0 w 14"/>
                <a:gd name="T5" fmla="*/ 79 h 79"/>
                <a:gd name="T6" fmla="*/ 0 w 14"/>
                <a:gd name="T7" fmla="*/ 23 h 79"/>
                <a:gd name="T8" fmla="*/ 14 w 14"/>
                <a:gd name="T9" fmla="*/ 23 h 79"/>
                <a:gd name="T10" fmla="*/ 14 w 14"/>
                <a:gd name="T11" fmla="*/ 79 h 79"/>
                <a:gd name="T12" fmla="*/ 14 w 14"/>
                <a:gd name="T13" fmla="*/ 12 h 79"/>
                <a:gd name="T14" fmla="*/ 14 w 14"/>
                <a:gd name="T15" fmla="*/ 12 h 79"/>
                <a:gd name="T16" fmla="*/ 0 w 14"/>
                <a:gd name="T17" fmla="*/ 12 h 79"/>
                <a:gd name="T18" fmla="*/ 0 w 14"/>
                <a:gd name="T19" fmla="*/ 0 h 79"/>
                <a:gd name="T20" fmla="*/ 14 w 14"/>
                <a:gd name="T21" fmla="*/ 0 h 79"/>
                <a:gd name="T22" fmla="*/ 14 w 14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9">
                  <a:moveTo>
                    <a:pt x="14" y="79"/>
                  </a:moveTo>
                  <a:lnTo>
                    <a:pt x="14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4" y="23"/>
                  </a:lnTo>
                  <a:lnTo>
                    <a:pt x="14" y="79"/>
                  </a:lnTo>
                  <a:close/>
                  <a:moveTo>
                    <a:pt x="14" y="12"/>
                  </a:moveTo>
                  <a:lnTo>
                    <a:pt x="14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1" name="Freeform 138">
              <a:extLst>
                <a:ext uri="{FF2B5EF4-FFF2-40B4-BE49-F238E27FC236}">
                  <a16:creationId xmlns:a16="http://schemas.microsoft.com/office/drawing/2014/main" id="{8EFA6F89-C1D9-4276-98AC-17BC9ACB0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0" y="1894"/>
              <a:ext cx="28" cy="36"/>
            </a:xfrm>
            <a:custGeom>
              <a:avLst/>
              <a:gdLst>
                <a:gd name="T0" fmla="*/ 40 w 46"/>
                <a:gd name="T1" fmla="*/ 5 h 58"/>
                <a:gd name="T2" fmla="*/ 40 w 46"/>
                <a:gd name="T3" fmla="*/ 5 h 58"/>
                <a:gd name="T4" fmla="*/ 46 w 46"/>
                <a:gd name="T5" fmla="*/ 21 h 58"/>
                <a:gd name="T6" fmla="*/ 46 w 46"/>
                <a:gd name="T7" fmla="*/ 58 h 58"/>
                <a:gd name="T8" fmla="*/ 32 w 46"/>
                <a:gd name="T9" fmla="*/ 58 h 58"/>
                <a:gd name="T10" fmla="*/ 32 w 46"/>
                <a:gd name="T11" fmla="*/ 23 h 58"/>
                <a:gd name="T12" fmla="*/ 23 w 46"/>
                <a:gd name="T13" fmla="*/ 13 h 58"/>
                <a:gd name="T14" fmla="*/ 14 w 46"/>
                <a:gd name="T15" fmla="*/ 23 h 58"/>
                <a:gd name="T16" fmla="*/ 14 w 46"/>
                <a:gd name="T17" fmla="*/ 58 h 58"/>
                <a:gd name="T18" fmla="*/ 0 w 46"/>
                <a:gd name="T19" fmla="*/ 58 h 58"/>
                <a:gd name="T20" fmla="*/ 0 w 46"/>
                <a:gd name="T21" fmla="*/ 1 h 58"/>
                <a:gd name="T22" fmla="*/ 13 w 46"/>
                <a:gd name="T23" fmla="*/ 1 h 58"/>
                <a:gd name="T24" fmla="*/ 13 w 46"/>
                <a:gd name="T25" fmla="*/ 6 h 58"/>
                <a:gd name="T26" fmla="*/ 27 w 46"/>
                <a:gd name="T27" fmla="*/ 0 h 58"/>
                <a:gd name="T28" fmla="*/ 40 w 46"/>
                <a:gd name="T2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58">
                  <a:moveTo>
                    <a:pt x="40" y="5"/>
                  </a:moveTo>
                  <a:lnTo>
                    <a:pt x="40" y="5"/>
                  </a:lnTo>
                  <a:cubicBezTo>
                    <a:pt x="45" y="10"/>
                    <a:pt x="46" y="15"/>
                    <a:pt x="46" y="21"/>
                  </a:cubicBezTo>
                  <a:lnTo>
                    <a:pt x="46" y="58"/>
                  </a:lnTo>
                  <a:lnTo>
                    <a:pt x="32" y="58"/>
                  </a:lnTo>
                  <a:lnTo>
                    <a:pt x="32" y="23"/>
                  </a:lnTo>
                  <a:cubicBezTo>
                    <a:pt x="32" y="16"/>
                    <a:pt x="27" y="13"/>
                    <a:pt x="23" y="13"/>
                  </a:cubicBezTo>
                  <a:cubicBezTo>
                    <a:pt x="18" y="13"/>
                    <a:pt x="14" y="16"/>
                    <a:pt x="14" y="23"/>
                  </a:cubicBezTo>
                  <a:lnTo>
                    <a:pt x="14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3" y="6"/>
                  </a:lnTo>
                  <a:cubicBezTo>
                    <a:pt x="17" y="2"/>
                    <a:pt x="22" y="0"/>
                    <a:pt x="27" y="0"/>
                  </a:cubicBezTo>
                  <a:cubicBezTo>
                    <a:pt x="33" y="0"/>
                    <a:pt x="37" y="2"/>
                    <a:pt x="40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2" name="Freeform 139">
              <a:extLst>
                <a:ext uri="{FF2B5EF4-FFF2-40B4-BE49-F238E27FC236}">
                  <a16:creationId xmlns:a16="http://schemas.microsoft.com/office/drawing/2014/main" id="{D3196A58-520D-4D03-A323-EE0DD747D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6" y="1894"/>
              <a:ext cx="29" cy="36"/>
            </a:xfrm>
            <a:custGeom>
              <a:avLst/>
              <a:gdLst>
                <a:gd name="T0" fmla="*/ 15 w 49"/>
                <a:gd name="T1" fmla="*/ 18 h 59"/>
                <a:gd name="T2" fmla="*/ 15 w 49"/>
                <a:gd name="T3" fmla="*/ 18 h 59"/>
                <a:gd name="T4" fmla="*/ 14 w 49"/>
                <a:gd name="T5" fmla="*/ 24 h 59"/>
                <a:gd name="T6" fmla="*/ 35 w 49"/>
                <a:gd name="T7" fmla="*/ 24 h 59"/>
                <a:gd name="T8" fmla="*/ 34 w 49"/>
                <a:gd name="T9" fmla="*/ 18 h 59"/>
                <a:gd name="T10" fmla="*/ 24 w 49"/>
                <a:gd name="T11" fmla="*/ 12 h 59"/>
                <a:gd name="T12" fmla="*/ 15 w 49"/>
                <a:gd name="T13" fmla="*/ 18 h 59"/>
                <a:gd name="T14" fmla="*/ 49 w 49"/>
                <a:gd name="T15" fmla="*/ 28 h 59"/>
                <a:gd name="T16" fmla="*/ 49 w 49"/>
                <a:gd name="T17" fmla="*/ 28 h 59"/>
                <a:gd name="T18" fmla="*/ 49 w 49"/>
                <a:gd name="T19" fmla="*/ 34 h 59"/>
                <a:gd name="T20" fmla="*/ 14 w 49"/>
                <a:gd name="T21" fmla="*/ 34 h 59"/>
                <a:gd name="T22" fmla="*/ 26 w 49"/>
                <a:gd name="T23" fmla="*/ 46 h 59"/>
                <a:gd name="T24" fmla="*/ 39 w 49"/>
                <a:gd name="T25" fmla="*/ 41 h 59"/>
                <a:gd name="T26" fmla="*/ 47 w 49"/>
                <a:gd name="T27" fmla="*/ 50 h 59"/>
                <a:gd name="T28" fmla="*/ 26 w 49"/>
                <a:gd name="T29" fmla="*/ 59 h 59"/>
                <a:gd name="T30" fmla="*/ 0 w 49"/>
                <a:gd name="T31" fmla="*/ 29 h 59"/>
                <a:gd name="T32" fmla="*/ 24 w 49"/>
                <a:gd name="T33" fmla="*/ 0 h 59"/>
                <a:gd name="T34" fmla="*/ 49 w 49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9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1"/>
                    <a:pt x="14" y="24"/>
                  </a:cubicBezTo>
                  <a:lnTo>
                    <a:pt x="35" y="24"/>
                  </a:lnTo>
                  <a:cubicBezTo>
                    <a:pt x="35" y="21"/>
                    <a:pt x="35" y="20"/>
                    <a:pt x="34" y="18"/>
                  </a:cubicBezTo>
                  <a:cubicBezTo>
                    <a:pt x="32" y="14"/>
                    <a:pt x="29" y="12"/>
                    <a:pt x="24" y="12"/>
                  </a:cubicBezTo>
                  <a:cubicBezTo>
                    <a:pt x="19" y="12"/>
                    <a:pt x="16" y="14"/>
                    <a:pt x="15" y="18"/>
                  </a:cubicBez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34"/>
                  </a:lnTo>
                  <a:lnTo>
                    <a:pt x="14" y="34"/>
                  </a:lnTo>
                  <a:cubicBezTo>
                    <a:pt x="14" y="41"/>
                    <a:pt x="18" y="46"/>
                    <a:pt x="26" y="46"/>
                  </a:cubicBezTo>
                  <a:cubicBezTo>
                    <a:pt x="32" y="46"/>
                    <a:pt x="35" y="45"/>
                    <a:pt x="39" y="41"/>
                  </a:cubicBezTo>
                  <a:lnTo>
                    <a:pt x="47" y="50"/>
                  </a:lnTo>
                  <a:cubicBezTo>
                    <a:pt x="41" y="55"/>
                    <a:pt x="36" y="59"/>
                    <a:pt x="26" y="59"/>
                  </a:cubicBezTo>
                  <a:cubicBezTo>
                    <a:pt x="13" y="59"/>
                    <a:pt x="0" y="52"/>
                    <a:pt x="0" y="29"/>
                  </a:cubicBezTo>
                  <a:cubicBezTo>
                    <a:pt x="0" y="11"/>
                    <a:pt x="10" y="0"/>
                    <a:pt x="24" y="0"/>
                  </a:cubicBezTo>
                  <a:cubicBezTo>
                    <a:pt x="40" y="0"/>
                    <a:pt x="49" y="11"/>
                    <a:pt x="49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3" name="Freeform 140">
              <a:extLst>
                <a:ext uri="{FF2B5EF4-FFF2-40B4-BE49-F238E27FC236}">
                  <a16:creationId xmlns:a16="http://schemas.microsoft.com/office/drawing/2014/main" id="{1915B5EF-75E7-4A3E-B1CB-2444C18C9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1881"/>
              <a:ext cx="9" cy="49"/>
            </a:xfrm>
            <a:custGeom>
              <a:avLst/>
              <a:gdLst>
                <a:gd name="T0" fmla="*/ 15 w 15"/>
                <a:gd name="T1" fmla="*/ 78 h 78"/>
                <a:gd name="T2" fmla="*/ 15 w 15"/>
                <a:gd name="T3" fmla="*/ 78 h 78"/>
                <a:gd name="T4" fmla="*/ 0 w 15"/>
                <a:gd name="T5" fmla="*/ 78 h 78"/>
                <a:gd name="T6" fmla="*/ 0 w 15"/>
                <a:gd name="T7" fmla="*/ 0 h 78"/>
                <a:gd name="T8" fmla="*/ 15 w 15"/>
                <a:gd name="T9" fmla="*/ 0 h 78"/>
                <a:gd name="T10" fmla="*/ 15 w 15"/>
                <a:gd name="T1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78">
                  <a:moveTo>
                    <a:pt x="15" y="78"/>
                  </a:moveTo>
                  <a:lnTo>
                    <a:pt x="15" y="78"/>
                  </a:lnTo>
                  <a:lnTo>
                    <a:pt x="0" y="78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4" name="Freeform 141">
              <a:extLst>
                <a:ext uri="{FF2B5EF4-FFF2-40B4-BE49-F238E27FC236}">
                  <a16:creationId xmlns:a16="http://schemas.microsoft.com/office/drawing/2014/main" id="{45D45576-97EF-4044-B01B-B4ABE98E3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8" y="1894"/>
              <a:ext cx="29" cy="36"/>
            </a:xfrm>
            <a:custGeom>
              <a:avLst/>
              <a:gdLst>
                <a:gd name="T0" fmla="*/ 41 w 47"/>
                <a:gd name="T1" fmla="*/ 5 h 58"/>
                <a:gd name="T2" fmla="*/ 41 w 47"/>
                <a:gd name="T3" fmla="*/ 5 h 58"/>
                <a:gd name="T4" fmla="*/ 47 w 47"/>
                <a:gd name="T5" fmla="*/ 21 h 58"/>
                <a:gd name="T6" fmla="*/ 47 w 47"/>
                <a:gd name="T7" fmla="*/ 58 h 58"/>
                <a:gd name="T8" fmla="*/ 33 w 47"/>
                <a:gd name="T9" fmla="*/ 58 h 58"/>
                <a:gd name="T10" fmla="*/ 33 w 47"/>
                <a:gd name="T11" fmla="*/ 23 h 58"/>
                <a:gd name="T12" fmla="*/ 24 w 47"/>
                <a:gd name="T13" fmla="*/ 13 h 58"/>
                <a:gd name="T14" fmla="*/ 14 w 47"/>
                <a:gd name="T15" fmla="*/ 23 h 58"/>
                <a:gd name="T16" fmla="*/ 14 w 47"/>
                <a:gd name="T17" fmla="*/ 58 h 58"/>
                <a:gd name="T18" fmla="*/ 0 w 47"/>
                <a:gd name="T19" fmla="*/ 58 h 58"/>
                <a:gd name="T20" fmla="*/ 0 w 47"/>
                <a:gd name="T21" fmla="*/ 1 h 58"/>
                <a:gd name="T22" fmla="*/ 14 w 47"/>
                <a:gd name="T23" fmla="*/ 1 h 58"/>
                <a:gd name="T24" fmla="*/ 14 w 47"/>
                <a:gd name="T25" fmla="*/ 6 h 58"/>
                <a:gd name="T26" fmla="*/ 28 w 47"/>
                <a:gd name="T27" fmla="*/ 0 h 58"/>
                <a:gd name="T28" fmla="*/ 41 w 47"/>
                <a:gd name="T2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58">
                  <a:moveTo>
                    <a:pt x="41" y="5"/>
                  </a:moveTo>
                  <a:lnTo>
                    <a:pt x="41" y="5"/>
                  </a:lnTo>
                  <a:cubicBezTo>
                    <a:pt x="46" y="10"/>
                    <a:pt x="47" y="15"/>
                    <a:pt x="47" y="21"/>
                  </a:cubicBezTo>
                  <a:lnTo>
                    <a:pt x="47" y="58"/>
                  </a:lnTo>
                  <a:lnTo>
                    <a:pt x="33" y="58"/>
                  </a:lnTo>
                  <a:lnTo>
                    <a:pt x="33" y="23"/>
                  </a:lnTo>
                  <a:cubicBezTo>
                    <a:pt x="33" y="16"/>
                    <a:pt x="28" y="13"/>
                    <a:pt x="24" y="13"/>
                  </a:cubicBezTo>
                  <a:cubicBezTo>
                    <a:pt x="19" y="13"/>
                    <a:pt x="14" y="16"/>
                    <a:pt x="14" y="23"/>
                  </a:cubicBezTo>
                  <a:lnTo>
                    <a:pt x="14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8" y="2"/>
                    <a:pt x="23" y="0"/>
                    <a:pt x="28" y="0"/>
                  </a:cubicBezTo>
                  <a:cubicBezTo>
                    <a:pt x="33" y="0"/>
                    <a:pt x="38" y="2"/>
                    <a:pt x="41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5" name="Freeform 142">
              <a:extLst>
                <a:ext uri="{FF2B5EF4-FFF2-40B4-BE49-F238E27FC236}">
                  <a16:creationId xmlns:a16="http://schemas.microsoft.com/office/drawing/2014/main" id="{37380663-A255-4F33-BBE4-033A6CA281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4" y="1881"/>
              <a:ext cx="29" cy="49"/>
            </a:xfrm>
            <a:custGeom>
              <a:avLst/>
              <a:gdLst>
                <a:gd name="T0" fmla="*/ 14 w 47"/>
                <a:gd name="T1" fmla="*/ 49 h 78"/>
                <a:gd name="T2" fmla="*/ 14 w 47"/>
                <a:gd name="T3" fmla="*/ 49 h 78"/>
                <a:gd name="T4" fmla="*/ 24 w 47"/>
                <a:gd name="T5" fmla="*/ 66 h 78"/>
                <a:gd name="T6" fmla="*/ 33 w 47"/>
                <a:gd name="T7" fmla="*/ 49 h 78"/>
                <a:gd name="T8" fmla="*/ 24 w 47"/>
                <a:gd name="T9" fmla="*/ 33 h 78"/>
                <a:gd name="T10" fmla="*/ 14 w 47"/>
                <a:gd name="T11" fmla="*/ 49 h 78"/>
                <a:gd name="T12" fmla="*/ 47 w 47"/>
                <a:gd name="T13" fmla="*/ 78 h 78"/>
                <a:gd name="T14" fmla="*/ 47 w 47"/>
                <a:gd name="T15" fmla="*/ 78 h 78"/>
                <a:gd name="T16" fmla="*/ 34 w 47"/>
                <a:gd name="T17" fmla="*/ 78 h 78"/>
                <a:gd name="T18" fmla="*/ 34 w 47"/>
                <a:gd name="T19" fmla="*/ 72 h 78"/>
                <a:gd name="T20" fmla="*/ 20 w 47"/>
                <a:gd name="T21" fmla="*/ 78 h 78"/>
                <a:gd name="T22" fmla="*/ 6 w 47"/>
                <a:gd name="T23" fmla="*/ 73 h 78"/>
                <a:gd name="T24" fmla="*/ 0 w 47"/>
                <a:gd name="T25" fmla="*/ 49 h 78"/>
                <a:gd name="T26" fmla="*/ 6 w 47"/>
                <a:gd name="T27" fmla="*/ 25 h 78"/>
                <a:gd name="T28" fmla="*/ 20 w 47"/>
                <a:gd name="T29" fmla="*/ 20 h 78"/>
                <a:gd name="T30" fmla="*/ 33 w 47"/>
                <a:gd name="T31" fmla="*/ 26 h 78"/>
                <a:gd name="T32" fmla="*/ 33 w 47"/>
                <a:gd name="T33" fmla="*/ 0 h 78"/>
                <a:gd name="T34" fmla="*/ 47 w 47"/>
                <a:gd name="T35" fmla="*/ 0 h 78"/>
                <a:gd name="T36" fmla="*/ 47 w 47"/>
                <a:gd name="T3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7" h="78">
                  <a:moveTo>
                    <a:pt x="14" y="49"/>
                  </a:moveTo>
                  <a:lnTo>
                    <a:pt x="14" y="49"/>
                  </a:lnTo>
                  <a:cubicBezTo>
                    <a:pt x="14" y="59"/>
                    <a:pt x="15" y="66"/>
                    <a:pt x="24" y="66"/>
                  </a:cubicBezTo>
                  <a:cubicBezTo>
                    <a:pt x="32" y="66"/>
                    <a:pt x="33" y="59"/>
                    <a:pt x="33" y="49"/>
                  </a:cubicBezTo>
                  <a:cubicBezTo>
                    <a:pt x="33" y="40"/>
                    <a:pt x="32" y="33"/>
                    <a:pt x="24" y="33"/>
                  </a:cubicBezTo>
                  <a:cubicBezTo>
                    <a:pt x="15" y="33"/>
                    <a:pt x="14" y="40"/>
                    <a:pt x="14" y="49"/>
                  </a:cubicBezTo>
                  <a:close/>
                  <a:moveTo>
                    <a:pt x="47" y="78"/>
                  </a:moveTo>
                  <a:lnTo>
                    <a:pt x="47" y="78"/>
                  </a:lnTo>
                  <a:lnTo>
                    <a:pt x="34" y="78"/>
                  </a:lnTo>
                  <a:lnTo>
                    <a:pt x="34" y="72"/>
                  </a:lnTo>
                  <a:cubicBezTo>
                    <a:pt x="30" y="77"/>
                    <a:pt x="26" y="78"/>
                    <a:pt x="20" y="78"/>
                  </a:cubicBezTo>
                  <a:cubicBezTo>
                    <a:pt x="14" y="78"/>
                    <a:pt x="9" y="77"/>
                    <a:pt x="6" y="73"/>
                  </a:cubicBezTo>
                  <a:cubicBezTo>
                    <a:pt x="1" y="68"/>
                    <a:pt x="0" y="59"/>
                    <a:pt x="0" y="49"/>
                  </a:cubicBezTo>
                  <a:cubicBezTo>
                    <a:pt x="0" y="40"/>
                    <a:pt x="1" y="31"/>
                    <a:pt x="6" y="25"/>
                  </a:cubicBezTo>
                  <a:cubicBezTo>
                    <a:pt x="9" y="22"/>
                    <a:pt x="14" y="20"/>
                    <a:pt x="20" y="20"/>
                  </a:cubicBezTo>
                  <a:cubicBezTo>
                    <a:pt x="25" y="20"/>
                    <a:pt x="30" y="22"/>
                    <a:pt x="33" y="26"/>
                  </a:cubicBezTo>
                  <a:lnTo>
                    <a:pt x="33" y="0"/>
                  </a:lnTo>
                  <a:lnTo>
                    <a:pt x="47" y="0"/>
                  </a:lnTo>
                  <a:lnTo>
                    <a:pt x="47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6" name="Freeform 143">
              <a:extLst>
                <a:ext uri="{FF2B5EF4-FFF2-40B4-BE49-F238E27FC236}">
                  <a16:creationId xmlns:a16="http://schemas.microsoft.com/office/drawing/2014/main" id="{A9956410-14E5-4ECD-84C9-F525A12CC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3" y="1894"/>
              <a:ext cx="28" cy="36"/>
            </a:xfrm>
            <a:custGeom>
              <a:avLst/>
              <a:gdLst>
                <a:gd name="T0" fmla="*/ 46 w 46"/>
                <a:gd name="T1" fmla="*/ 57 h 57"/>
                <a:gd name="T2" fmla="*/ 46 w 46"/>
                <a:gd name="T3" fmla="*/ 57 h 57"/>
                <a:gd name="T4" fmla="*/ 33 w 46"/>
                <a:gd name="T5" fmla="*/ 57 h 57"/>
                <a:gd name="T6" fmla="*/ 33 w 46"/>
                <a:gd name="T7" fmla="*/ 52 h 57"/>
                <a:gd name="T8" fmla="*/ 19 w 46"/>
                <a:gd name="T9" fmla="*/ 57 h 57"/>
                <a:gd name="T10" fmla="*/ 5 w 46"/>
                <a:gd name="T11" fmla="*/ 52 h 57"/>
                <a:gd name="T12" fmla="*/ 0 w 46"/>
                <a:gd name="T13" fmla="*/ 36 h 57"/>
                <a:gd name="T14" fmla="*/ 0 w 46"/>
                <a:gd name="T15" fmla="*/ 0 h 57"/>
                <a:gd name="T16" fmla="*/ 14 w 46"/>
                <a:gd name="T17" fmla="*/ 0 h 57"/>
                <a:gd name="T18" fmla="*/ 14 w 46"/>
                <a:gd name="T19" fmla="*/ 34 h 57"/>
                <a:gd name="T20" fmla="*/ 23 w 46"/>
                <a:gd name="T21" fmla="*/ 45 h 57"/>
                <a:gd name="T22" fmla="*/ 32 w 46"/>
                <a:gd name="T23" fmla="*/ 34 h 57"/>
                <a:gd name="T24" fmla="*/ 32 w 46"/>
                <a:gd name="T25" fmla="*/ 0 h 57"/>
                <a:gd name="T26" fmla="*/ 46 w 46"/>
                <a:gd name="T27" fmla="*/ 0 h 57"/>
                <a:gd name="T28" fmla="*/ 46 w 46"/>
                <a:gd name="T2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57">
                  <a:moveTo>
                    <a:pt x="46" y="57"/>
                  </a:moveTo>
                  <a:lnTo>
                    <a:pt x="46" y="57"/>
                  </a:lnTo>
                  <a:lnTo>
                    <a:pt x="33" y="57"/>
                  </a:lnTo>
                  <a:lnTo>
                    <a:pt x="33" y="52"/>
                  </a:lnTo>
                  <a:cubicBezTo>
                    <a:pt x="29" y="56"/>
                    <a:pt x="24" y="57"/>
                    <a:pt x="19" y="57"/>
                  </a:cubicBezTo>
                  <a:cubicBezTo>
                    <a:pt x="13" y="57"/>
                    <a:pt x="9" y="56"/>
                    <a:pt x="5" y="52"/>
                  </a:cubicBezTo>
                  <a:cubicBezTo>
                    <a:pt x="1" y="48"/>
                    <a:pt x="0" y="42"/>
                    <a:pt x="0" y="36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34"/>
                  </a:lnTo>
                  <a:cubicBezTo>
                    <a:pt x="14" y="42"/>
                    <a:pt x="19" y="45"/>
                    <a:pt x="23" y="45"/>
                  </a:cubicBezTo>
                  <a:cubicBezTo>
                    <a:pt x="27" y="45"/>
                    <a:pt x="32" y="42"/>
                    <a:pt x="32" y="34"/>
                  </a:cubicBezTo>
                  <a:lnTo>
                    <a:pt x="32" y="0"/>
                  </a:lnTo>
                  <a:lnTo>
                    <a:pt x="46" y="0"/>
                  </a:lnTo>
                  <a:lnTo>
                    <a:pt x="46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7" name="Freeform 144">
              <a:extLst>
                <a:ext uri="{FF2B5EF4-FFF2-40B4-BE49-F238E27FC236}">
                  <a16:creationId xmlns:a16="http://schemas.microsoft.com/office/drawing/2014/main" id="{377E55E2-88EC-4FBB-B689-00D7BA887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1894"/>
              <a:ext cx="30" cy="36"/>
            </a:xfrm>
            <a:custGeom>
              <a:avLst/>
              <a:gdLst>
                <a:gd name="T0" fmla="*/ 46 w 48"/>
                <a:gd name="T1" fmla="*/ 7 h 59"/>
                <a:gd name="T2" fmla="*/ 46 w 48"/>
                <a:gd name="T3" fmla="*/ 7 h 59"/>
                <a:gd name="T4" fmla="*/ 38 w 48"/>
                <a:gd name="T5" fmla="*/ 16 h 59"/>
                <a:gd name="T6" fmla="*/ 25 w 48"/>
                <a:gd name="T7" fmla="*/ 12 h 59"/>
                <a:gd name="T8" fmla="*/ 17 w 48"/>
                <a:gd name="T9" fmla="*/ 17 h 59"/>
                <a:gd name="T10" fmla="*/ 23 w 48"/>
                <a:gd name="T11" fmla="*/ 22 h 59"/>
                <a:gd name="T12" fmla="*/ 31 w 48"/>
                <a:gd name="T13" fmla="*/ 23 h 59"/>
                <a:gd name="T14" fmla="*/ 48 w 48"/>
                <a:gd name="T15" fmla="*/ 40 h 59"/>
                <a:gd name="T16" fmla="*/ 24 w 48"/>
                <a:gd name="T17" fmla="*/ 59 h 59"/>
                <a:gd name="T18" fmla="*/ 0 w 48"/>
                <a:gd name="T19" fmla="*/ 50 h 59"/>
                <a:gd name="T20" fmla="*/ 10 w 48"/>
                <a:gd name="T21" fmla="*/ 41 h 59"/>
                <a:gd name="T22" fmla="*/ 25 w 48"/>
                <a:gd name="T23" fmla="*/ 46 h 59"/>
                <a:gd name="T24" fmla="*/ 34 w 48"/>
                <a:gd name="T25" fmla="*/ 40 h 59"/>
                <a:gd name="T26" fmla="*/ 29 w 48"/>
                <a:gd name="T27" fmla="*/ 35 h 59"/>
                <a:gd name="T28" fmla="*/ 20 w 48"/>
                <a:gd name="T29" fmla="*/ 34 h 59"/>
                <a:gd name="T30" fmla="*/ 3 w 48"/>
                <a:gd name="T31" fmla="*/ 18 h 59"/>
                <a:gd name="T32" fmla="*/ 25 w 48"/>
                <a:gd name="T33" fmla="*/ 0 h 59"/>
                <a:gd name="T34" fmla="*/ 46 w 48"/>
                <a:gd name="T3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59">
                  <a:moveTo>
                    <a:pt x="46" y="7"/>
                  </a:moveTo>
                  <a:lnTo>
                    <a:pt x="46" y="7"/>
                  </a:lnTo>
                  <a:lnTo>
                    <a:pt x="38" y="16"/>
                  </a:lnTo>
                  <a:cubicBezTo>
                    <a:pt x="35" y="13"/>
                    <a:pt x="30" y="12"/>
                    <a:pt x="25" y="12"/>
                  </a:cubicBezTo>
                  <a:cubicBezTo>
                    <a:pt x="19" y="12"/>
                    <a:pt x="17" y="14"/>
                    <a:pt x="17" y="17"/>
                  </a:cubicBezTo>
                  <a:cubicBezTo>
                    <a:pt x="17" y="20"/>
                    <a:pt x="18" y="22"/>
                    <a:pt x="23" y="22"/>
                  </a:cubicBezTo>
                  <a:lnTo>
                    <a:pt x="31" y="23"/>
                  </a:lnTo>
                  <a:cubicBezTo>
                    <a:pt x="43" y="24"/>
                    <a:pt x="48" y="30"/>
                    <a:pt x="48" y="40"/>
                  </a:cubicBezTo>
                  <a:cubicBezTo>
                    <a:pt x="48" y="52"/>
                    <a:pt x="38" y="59"/>
                    <a:pt x="24" y="59"/>
                  </a:cubicBezTo>
                  <a:cubicBezTo>
                    <a:pt x="16" y="59"/>
                    <a:pt x="8" y="58"/>
                    <a:pt x="0" y="50"/>
                  </a:cubicBezTo>
                  <a:lnTo>
                    <a:pt x="10" y="41"/>
                  </a:lnTo>
                  <a:cubicBezTo>
                    <a:pt x="14" y="46"/>
                    <a:pt x="20" y="46"/>
                    <a:pt x="25" y="46"/>
                  </a:cubicBezTo>
                  <a:cubicBezTo>
                    <a:pt x="29" y="46"/>
                    <a:pt x="34" y="45"/>
                    <a:pt x="34" y="40"/>
                  </a:cubicBezTo>
                  <a:cubicBezTo>
                    <a:pt x="34" y="38"/>
                    <a:pt x="33" y="36"/>
                    <a:pt x="29" y="35"/>
                  </a:cubicBezTo>
                  <a:lnTo>
                    <a:pt x="20" y="34"/>
                  </a:lnTo>
                  <a:cubicBezTo>
                    <a:pt x="10" y="33"/>
                    <a:pt x="3" y="29"/>
                    <a:pt x="3" y="18"/>
                  </a:cubicBezTo>
                  <a:cubicBezTo>
                    <a:pt x="3" y="6"/>
                    <a:pt x="14" y="0"/>
                    <a:pt x="25" y="0"/>
                  </a:cubicBezTo>
                  <a:cubicBezTo>
                    <a:pt x="34" y="0"/>
                    <a:pt x="41" y="2"/>
                    <a:pt x="46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8" name="Freeform 145">
              <a:extLst>
                <a:ext uri="{FF2B5EF4-FFF2-40B4-BE49-F238E27FC236}">
                  <a16:creationId xmlns:a16="http://schemas.microsoft.com/office/drawing/2014/main" id="{603FB5F2-0DB8-46D6-9B1C-70EBA829D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" y="1884"/>
              <a:ext cx="18" cy="46"/>
            </a:xfrm>
            <a:custGeom>
              <a:avLst/>
              <a:gdLst>
                <a:gd name="T0" fmla="*/ 20 w 30"/>
                <a:gd name="T1" fmla="*/ 17 h 73"/>
                <a:gd name="T2" fmla="*/ 20 w 30"/>
                <a:gd name="T3" fmla="*/ 17 h 73"/>
                <a:gd name="T4" fmla="*/ 30 w 30"/>
                <a:gd name="T5" fmla="*/ 17 h 73"/>
                <a:gd name="T6" fmla="*/ 30 w 30"/>
                <a:gd name="T7" fmla="*/ 28 h 73"/>
                <a:gd name="T8" fmla="*/ 20 w 30"/>
                <a:gd name="T9" fmla="*/ 28 h 73"/>
                <a:gd name="T10" fmla="*/ 20 w 30"/>
                <a:gd name="T11" fmla="*/ 56 h 73"/>
                <a:gd name="T12" fmla="*/ 25 w 30"/>
                <a:gd name="T13" fmla="*/ 61 h 73"/>
                <a:gd name="T14" fmla="*/ 30 w 30"/>
                <a:gd name="T15" fmla="*/ 61 h 73"/>
                <a:gd name="T16" fmla="*/ 30 w 30"/>
                <a:gd name="T17" fmla="*/ 73 h 73"/>
                <a:gd name="T18" fmla="*/ 22 w 30"/>
                <a:gd name="T19" fmla="*/ 73 h 73"/>
                <a:gd name="T20" fmla="*/ 6 w 30"/>
                <a:gd name="T21" fmla="*/ 57 h 73"/>
                <a:gd name="T22" fmla="*/ 6 w 30"/>
                <a:gd name="T23" fmla="*/ 28 h 73"/>
                <a:gd name="T24" fmla="*/ 0 w 30"/>
                <a:gd name="T25" fmla="*/ 28 h 73"/>
                <a:gd name="T26" fmla="*/ 0 w 30"/>
                <a:gd name="T27" fmla="*/ 17 h 73"/>
                <a:gd name="T28" fmla="*/ 6 w 30"/>
                <a:gd name="T29" fmla="*/ 17 h 73"/>
                <a:gd name="T30" fmla="*/ 6 w 30"/>
                <a:gd name="T31" fmla="*/ 0 h 73"/>
                <a:gd name="T32" fmla="*/ 20 w 30"/>
                <a:gd name="T33" fmla="*/ 0 h 73"/>
                <a:gd name="T34" fmla="*/ 20 w 30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73">
                  <a:moveTo>
                    <a:pt x="20" y="17"/>
                  </a:moveTo>
                  <a:lnTo>
                    <a:pt x="20" y="17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0" y="28"/>
                  </a:lnTo>
                  <a:lnTo>
                    <a:pt x="20" y="56"/>
                  </a:lnTo>
                  <a:cubicBezTo>
                    <a:pt x="20" y="59"/>
                    <a:pt x="21" y="61"/>
                    <a:pt x="25" y="61"/>
                  </a:cubicBezTo>
                  <a:lnTo>
                    <a:pt x="30" y="61"/>
                  </a:lnTo>
                  <a:lnTo>
                    <a:pt x="30" y="73"/>
                  </a:lnTo>
                  <a:lnTo>
                    <a:pt x="22" y="73"/>
                  </a:lnTo>
                  <a:cubicBezTo>
                    <a:pt x="11" y="73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9" name="Freeform 146">
              <a:extLst>
                <a:ext uri="{FF2B5EF4-FFF2-40B4-BE49-F238E27FC236}">
                  <a16:creationId xmlns:a16="http://schemas.microsoft.com/office/drawing/2014/main" id="{35E7A97E-7E51-4609-AA9F-19A87C682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1894"/>
              <a:ext cx="25" cy="36"/>
            </a:xfrm>
            <a:custGeom>
              <a:avLst/>
              <a:gdLst>
                <a:gd name="T0" fmla="*/ 41 w 41"/>
                <a:gd name="T1" fmla="*/ 5 h 58"/>
                <a:gd name="T2" fmla="*/ 41 w 41"/>
                <a:gd name="T3" fmla="*/ 5 h 58"/>
                <a:gd name="T4" fmla="*/ 30 w 41"/>
                <a:gd name="T5" fmla="*/ 16 h 58"/>
                <a:gd name="T6" fmla="*/ 23 w 41"/>
                <a:gd name="T7" fmla="*/ 13 h 58"/>
                <a:gd name="T8" fmla="*/ 14 w 41"/>
                <a:gd name="T9" fmla="*/ 23 h 58"/>
                <a:gd name="T10" fmla="*/ 14 w 41"/>
                <a:gd name="T11" fmla="*/ 58 h 58"/>
                <a:gd name="T12" fmla="*/ 0 w 41"/>
                <a:gd name="T13" fmla="*/ 58 h 58"/>
                <a:gd name="T14" fmla="*/ 0 w 41"/>
                <a:gd name="T15" fmla="*/ 1 h 58"/>
                <a:gd name="T16" fmla="*/ 14 w 41"/>
                <a:gd name="T17" fmla="*/ 1 h 58"/>
                <a:gd name="T18" fmla="*/ 14 w 41"/>
                <a:gd name="T19" fmla="*/ 6 h 58"/>
                <a:gd name="T20" fmla="*/ 28 w 41"/>
                <a:gd name="T21" fmla="*/ 0 h 58"/>
                <a:gd name="T22" fmla="*/ 41 w 41"/>
                <a:gd name="T23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58">
                  <a:moveTo>
                    <a:pt x="41" y="5"/>
                  </a:moveTo>
                  <a:lnTo>
                    <a:pt x="41" y="5"/>
                  </a:lnTo>
                  <a:lnTo>
                    <a:pt x="30" y="16"/>
                  </a:lnTo>
                  <a:cubicBezTo>
                    <a:pt x="28" y="14"/>
                    <a:pt x="26" y="13"/>
                    <a:pt x="23" y="13"/>
                  </a:cubicBezTo>
                  <a:cubicBezTo>
                    <a:pt x="19" y="13"/>
                    <a:pt x="14" y="16"/>
                    <a:pt x="14" y="23"/>
                  </a:cubicBezTo>
                  <a:lnTo>
                    <a:pt x="14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6" y="3"/>
                    <a:pt x="22" y="0"/>
                    <a:pt x="28" y="0"/>
                  </a:cubicBezTo>
                  <a:cubicBezTo>
                    <a:pt x="33" y="0"/>
                    <a:pt x="37" y="1"/>
                    <a:pt x="41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80" name="Freeform 147">
              <a:extLst>
                <a:ext uri="{FF2B5EF4-FFF2-40B4-BE49-F238E27FC236}">
                  <a16:creationId xmlns:a16="http://schemas.microsoft.com/office/drawing/2014/main" id="{3C517A54-926B-4982-8120-C356BE2D76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8" y="1880"/>
              <a:ext cx="8" cy="50"/>
            </a:xfrm>
            <a:custGeom>
              <a:avLst/>
              <a:gdLst>
                <a:gd name="T0" fmla="*/ 14 w 14"/>
                <a:gd name="T1" fmla="*/ 79 h 79"/>
                <a:gd name="T2" fmla="*/ 14 w 14"/>
                <a:gd name="T3" fmla="*/ 79 h 79"/>
                <a:gd name="T4" fmla="*/ 0 w 14"/>
                <a:gd name="T5" fmla="*/ 79 h 79"/>
                <a:gd name="T6" fmla="*/ 0 w 14"/>
                <a:gd name="T7" fmla="*/ 23 h 79"/>
                <a:gd name="T8" fmla="*/ 14 w 14"/>
                <a:gd name="T9" fmla="*/ 23 h 79"/>
                <a:gd name="T10" fmla="*/ 14 w 14"/>
                <a:gd name="T11" fmla="*/ 79 h 79"/>
                <a:gd name="T12" fmla="*/ 14 w 14"/>
                <a:gd name="T13" fmla="*/ 12 h 79"/>
                <a:gd name="T14" fmla="*/ 14 w 14"/>
                <a:gd name="T15" fmla="*/ 12 h 79"/>
                <a:gd name="T16" fmla="*/ 0 w 14"/>
                <a:gd name="T17" fmla="*/ 12 h 79"/>
                <a:gd name="T18" fmla="*/ 0 w 14"/>
                <a:gd name="T19" fmla="*/ 0 h 79"/>
                <a:gd name="T20" fmla="*/ 14 w 14"/>
                <a:gd name="T21" fmla="*/ 0 h 79"/>
                <a:gd name="T22" fmla="*/ 14 w 14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9">
                  <a:moveTo>
                    <a:pt x="14" y="79"/>
                  </a:moveTo>
                  <a:lnTo>
                    <a:pt x="14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4" y="23"/>
                  </a:lnTo>
                  <a:lnTo>
                    <a:pt x="14" y="79"/>
                  </a:lnTo>
                  <a:close/>
                  <a:moveTo>
                    <a:pt x="14" y="12"/>
                  </a:moveTo>
                  <a:lnTo>
                    <a:pt x="14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81" name="Freeform 148">
              <a:extLst>
                <a:ext uri="{FF2B5EF4-FFF2-40B4-BE49-F238E27FC236}">
                  <a16:creationId xmlns:a16="http://schemas.microsoft.com/office/drawing/2014/main" id="{D9FE04E8-3B5D-4B99-AC13-9AA462F7B4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4" y="1894"/>
              <a:ext cx="30" cy="36"/>
            </a:xfrm>
            <a:custGeom>
              <a:avLst/>
              <a:gdLst>
                <a:gd name="T0" fmla="*/ 15 w 49"/>
                <a:gd name="T1" fmla="*/ 18 h 59"/>
                <a:gd name="T2" fmla="*/ 15 w 49"/>
                <a:gd name="T3" fmla="*/ 18 h 59"/>
                <a:gd name="T4" fmla="*/ 14 w 49"/>
                <a:gd name="T5" fmla="*/ 24 h 59"/>
                <a:gd name="T6" fmla="*/ 35 w 49"/>
                <a:gd name="T7" fmla="*/ 24 h 59"/>
                <a:gd name="T8" fmla="*/ 34 w 49"/>
                <a:gd name="T9" fmla="*/ 18 h 59"/>
                <a:gd name="T10" fmla="*/ 25 w 49"/>
                <a:gd name="T11" fmla="*/ 12 h 59"/>
                <a:gd name="T12" fmla="*/ 15 w 49"/>
                <a:gd name="T13" fmla="*/ 18 h 59"/>
                <a:gd name="T14" fmla="*/ 49 w 49"/>
                <a:gd name="T15" fmla="*/ 28 h 59"/>
                <a:gd name="T16" fmla="*/ 49 w 49"/>
                <a:gd name="T17" fmla="*/ 28 h 59"/>
                <a:gd name="T18" fmla="*/ 49 w 49"/>
                <a:gd name="T19" fmla="*/ 34 h 59"/>
                <a:gd name="T20" fmla="*/ 14 w 49"/>
                <a:gd name="T21" fmla="*/ 34 h 59"/>
                <a:gd name="T22" fmla="*/ 26 w 49"/>
                <a:gd name="T23" fmla="*/ 46 h 59"/>
                <a:gd name="T24" fmla="*/ 39 w 49"/>
                <a:gd name="T25" fmla="*/ 41 h 59"/>
                <a:gd name="T26" fmla="*/ 48 w 49"/>
                <a:gd name="T27" fmla="*/ 50 h 59"/>
                <a:gd name="T28" fmla="*/ 26 w 49"/>
                <a:gd name="T29" fmla="*/ 59 h 59"/>
                <a:gd name="T30" fmla="*/ 0 w 49"/>
                <a:gd name="T31" fmla="*/ 29 h 59"/>
                <a:gd name="T32" fmla="*/ 25 w 49"/>
                <a:gd name="T33" fmla="*/ 0 h 59"/>
                <a:gd name="T34" fmla="*/ 49 w 49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9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1"/>
                    <a:pt x="14" y="24"/>
                  </a:cubicBezTo>
                  <a:lnTo>
                    <a:pt x="35" y="24"/>
                  </a:lnTo>
                  <a:cubicBezTo>
                    <a:pt x="35" y="21"/>
                    <a:pt x="35" y="20"/>
                    <a:pt x="34" y="18"/>
                  </a:cubicBezTo>
                  <a:cubicBezTo>
                    <a:pt x="33" y="14"/>
                    <a:pt x="30" y="12"/>
                    <a:pt x="25" y="12"/>
                  </a:cubicBezTo>
                  <a:cubicBezTo>
                    <a:pt x="20" y="12"/>
                    <a:pt x="17" y="14"/>
                    <a:pt x="15" y="18"/>
                  </a:cubicBez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34"/>
                  </a:lnTo>
                  <a:lnTo>
                    <a:pt x="14" y="34"/>
                  </a:lnTo>
                  <a:cubicBezTo>
                    <a:pt x="14" y="41"/>
                    <a:pt x="19" y="46"/>
                    <a:pt x="26" y="46"/>
                  </a:cubicBezTo>
                  <a:cubicBezTo>
                    <a:pt x="33" y="46"/>
                    <a:pt x="36" y="45"/>
                    <a:pt x="39" y="41"/>
                  </a:cubicBezTo>
                  <a:lnTo>
                    <a:pt x="48" y="50"/>
                  </a:lnTo>
                  <a:cubicBezTo>
                    <a:pt x="42" y="55"/>
                    <a:pt x="36" y="59"/>
                    <a:pt x="26" y="59"/>
                  </a:cubicBezTo>
                  <a:cubicBezTo>
                    <a:pt x="13" y="59"/>
                    <a:pt x="0" y="52"/>
                    <a:pt x="0" y="29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0" y="0"/>
                    <a:pt x="49" y="11"/>
                    <a:pt x="49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82" name="Freeform 149">
              <a:extLst>
                <a:ext uri="{FF2B5EF4-FFF2-40B4-BE49-F238E27FC236}">
                  <a16:creationId xmlns:a16="http://schemas.microsoft.com/office/drawing/2014/main" id="{41B05575-FD0A-4349-9848-C8BF52CA5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" y="1894"/>
              <a:ext cx="29" cy="36"/>
            </a:xfrm>
            <a:custGeom>
              <a:avLst/>
              <a:gdLst>
                <a:gd name="T0" fmla="*/ 45 w 47"/>
                <a:gd name="T1" fmla="*/ 7 h 59"/>
                <a:gd name="T2" fmla="*/ 45 w 47"/>
                <a:gd name="T3" fmla="*/ 7 h 59"/>
                <a:gd name="T4" fmla="*/ 37 w 47"/>
                <a:gd name="T5" fmla="*/ 16 h 59"/>
                <a:gd name="T6" fmla="*/ 24 w 47"/>
                <a:gd name="T7" fmla="*/ 12 h 59"/>
                <a:gd name="T8" fmla="*/ 16 w 47"/>
                <a:gd name="T9" fmla="*/ 17 h 59"/>
                <a:gd name="T10" fmla="*/ 22 w 47"/>
                <a:gd name="T11" fmla="*/ 22 h 59"/>
                <a:gd name="T12" fmla="*/ 31 w 47"/>
                <a:gd name="T13" fmla="*/ 23 h 59"/>
                <a:gd name="T14" fmla="*/ 47 w 47"/>
                <a:gd name="T15" fmla="*/ 40 h 59"/>
                <a:gd name="T16" fmla="*/ 23 w 47"/>
                <a:gd name="T17" fmla="*/ 59 h 59"/>
                <a:gd name="T18" fmla="*/ 0 w 47"/>
                <a:gd name="T19" fmla="*/ 50 h 59"/>
                <a:gd name="T20" fmla="*/ 9 w 47"/>
                <a:gd name="T21" fmla="*/ 41 h 59"/>
                <a:gd name="T22" fmla="*/ 24 w 47"/>
                <a:gd name="T23" fmla="*/ 46 h 59"/>
                <a:gd name="T24" fmla="*/ 34 w 47"/>
                <a:gd name="T25" fmla="*/ 40 h 59"/>
                <a:gd name="T26" fmla="*/ 28 w 47"/>
                <a:gd name="T27" fmla="*/ 35 h 59"/>
                <a:gd name="T28" fmla="*/ 19 w 47"/>
                <a:gd name="T29" fmla="*/ 34 h 59"/>
                <a:gd name="T30" fmla="*/ 2 w 47"/>
                <a:gd name="T31" fmla="*/ 18 h 59"/>
                <a:gd name="T32" fmla="*/ 24 w 47"/>
                <a:gd name="T33" fmla="*/ 0 h 59"/>
                <a:gd name="T34" fmla="*/ 45 w 47"/>
                <a:gd name="T3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59">
                  <a:moveTo>
                    <a:pt x="45" y="7"/>
                  </a:moveTo>
                  <a:lnTo>
                    <a:pt x="45" y="7"/>
                  </a:lnTo>
                  <a:lnTo>
                    <a:pt x="37" y="16"/>
                  </a:lnTo>
                  <a:cubicBezTo>
                    <a:pt x="34" y="13"/>
                    <a:pt x="29" y="12"/>
                    <a:pt x="24" y="12"/>
                  </a:cubicBezTo>
                  <a:cubicBezTo>
                    <a:pt x="18" y="12"/>
                    <a:pt x="16" y="14"/>
                    <a:pt x="16" y="17"/>
                  </a:cubicBezTo>
                  <a:cubicBezTo>
                    <a:pt x="16" y="20"/>
                    <a:pt x="18" y="22"/>
                    <a:pt x="22" y="22"/>
                  </a:cubicBezTo>
                  <a:lnTo>
                    <a:pt x="31" y="23"/>
                  </a:lnTo>
                  <a:cubicBezTo>
                    <a:pt x="42" y="24"/>
                    <a:pt x="47" y="30"/>
                    <a:pt x="47" y="40"/>
                  </a:cubicBezTo>
                  <a:cubicBezTo>
                    <a:pt x="47" y="52"/>
                    <a:pt x="37" y="59"/>
                    <a:pt x="23" y="59"/>
                  </a:cubicBezTo>
                  <a:cubicBezTo>
                    <a:pt x="15" y="59"/>
                    <a:pt x="7" y="58"/>
                    <a:pt x="0" y="50"/>
                  </a:cubicBezTo>
                  <a:lnTo>
                    <a:pt x="9" y="41"/>
                  </a:lnTo>
                  <a:cubicBezTo>
                    <a:pt x="13" y="46"/>
                    <a:pt x="19" y="46"/>
                    <a:pt x="24" y="46"/>
                  </a:cubicBezTo>
                  <a:cubicBezTo>
                    <a:pt x="28" y="46"/>
                    <a:pt x="34" y="45"/>
                    <a:pt x="34" y="40"/>
                  </a:cubicBezTo>
                  <a:cubicBezTo>
                    <a:pt x="34" y="38"/>
                    <a:pt x="32" y="36"/>
                    <a:pt x="28" y="35"/>
                  </a:cubicBezTo>
                  <a:lnTo>
                    <a:pt x="19" y="34"/>
                  </a:lnTo>
                  <a:cubicBezTo>
                    <a:pt x="9" y="33"/>
                    <a:pt x="2" y="29"/>
                    <a:pt x="2" y="18"/>
                  </a:cubicBezTo>
                  <a:cubicBezTo>
                    <a:pt x="2" y="6"/>
                    <a:pt x="13" y="0"/>
                    <a:pt x="24" y="0"/>
                  </a:cubicBezTo>
                  <a:cubicBezTo>
                    <a:pt x="33" y="0"/>
                    <a:pt x="40" y="2"/>
                    <a:pt x="45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</p:grpSp>
      <p:grpSp>
        <p:nvGrpSpPr>
          <p:cNvPr id="183" name="Group 152">
            <a:extLst>
              <a:ext uri="{FF2B5EF4-FFF2-40B4-BE49-F238E27FC236}">
                <a16:creationId xmlns:a16="http://schemas.microsoft.com/office/drawing/2014/main" id="{545E1722-7D92-4268-ACAD-430691C970E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61061" y="2949993"/>
            <a:ext cx="965200" cy="342900"/>
            <a:chOff x="1516" y="1309"/>
            <a:chExt cx="608" cy="216"/>
          </a:xfrm>
        </p:grpSpPr>
        <p:sp>
          <p:nvSpPr>
            <p:cNvPr id="184" name="AutoShape 151">
              <a:extLst>
                <a:ext uri="{FF2B5EF4-FFF2-40B4-BE49-F238E27FC236}">
                  <a16:creationId xmlns:a16="http://schemas.microsoft.com/office/drawing/2014/main" id="{5F9741F4-A06A-48DC-8CAC-71411E5F631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16" y="1309"/>
              <a:ext cx="60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85" name="Freeform 153">
              <a:extLst>
                <a:ext uri="{FF2B5EF4-FFF2-40B4-BE49-F238E27FC236}">
                  <a16:creationId xmlns:a16="http://schemas.microsoft.com/office/drawing/2014/main" id="{67B99621-9340-481B-B99B-4F08C3314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6" y="1303"/>
              <a:ext cx="215" cy="221"/>
            </a:xfrm>
            <a:custGeom>
              <a:avLst/>
              <a:gdLst>
                <a:gd name="T0" fmla="*/ 0 w 353"/>
                <a:gd name="T1" fmla="*/ 0 h 353"/>
                <a:gd name="T2" fmla="*/ 0 w 353"/>
                <a:gd name="T3" fmla="*/ 0 h 353"/>
                <a:gd name="T4" fmla="*/ 0 w 353"/>
                <a:gd name="T5" fmla="*/ 117 h 353"/>
                <a:gd name="T6" fmla="*/ 235 w 353"/>
                <a:gd name="T7" fmla="*/ 117 h 353"/>
                <a:gd name="T8" fmla="*/ 235 w 353"/>
                <a:gd name="T9" fmla="*/ 353 h 353"/>
                <a:gd name="T10" fmla="*/ 353 w 353"/>
                <a:gd name="T11" fmla="*/ 353 h 353"/>
                <a:gd name="T12" fmla="*/ 353 w 353"/>
                <a:gd name="T13" fmla="*/ 0 h 353"/>
                <a:gd name="T14" fmla="*/ 0 w 353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3" h="353">
                  <a:moveTo>
                    <a:pt x="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35" y="117"/>
                  </a:lnTo>
                  <a:lnTo>
                    <a:pt x="235" y="353"/>
                  </a:lnTo>
                  <a:lnTo>
                    <a:pt x="353" y="353"/>
                  </a:lnTo>
                  <a:lnTo>
                    <a:pt x="3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86" name="Freeform 154">
              <a:extLst>
                <a:ext uri="{FF2B5EF4-FFF2-40B4-BE49-F238E27FC236}">
                  <a16:creationId xmlns:a16="http://schemas.microsoft.com/office/drawing/2014/main" id="{76808A1F-A4B6-4FE7-9DA7-79CFAD357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" y="1400"/>
              <a:ext cx="36" cy="51"/>
            </a:xfrm>
            <a:custGeom>
              <a:avLst/>
              <a:gdLst>
                <a:gd name="T0" fmla="*/ 58 w 58"/>
                <a:gd name="T1" fmla="*/ 80 h 80"/>
                <a:gd name="T2" fmla="*/ 58 w 58"/>
                <a:gd name="T3" fmla="*/ 80 h 80"/>
                <a:gd name="T4" fmla="*/ 43 w 58"/>
                <a:gd name="T5" fmla="*/ 80 h 80"/>
                <a:gd name="T6" fmla="*/ 43 w 58"/>
                <a:gd name="T7" fmla="*/ 47 h 80"/>
                <a:gd name="T8" fmla="*/ 16 w 58"/>
                <a:gd name="T9" fmla="*/ 47 h 80"/>
                <a:gd name="T10" fmla="*/ 16 w 58"/>
                <a:gd name="T11" fmla="*/ 80 h 80"/>
                <a:gd name="T12" fmla="*/ 0 w 58"/>
                <a:gd name="T13" fmla="*/ 80 h 80"/>
                <a:gd name="T14" fmla="*/ 0 w 58"/>
                <a:gd name="T15" fmla="*/ 0 h 80"/>
                <a:gd name="T16" fmla="*/ 16 w 58"/>
                <a:gd name="T17" fmla="*/ 0 h 80"/>
                <a:gd name="T18" fmla="*/ 16 w 58"/>
                <a:gd name="T19" fmla="*/ 33 h 80"/>
                <a:gd name="T20" fmla="*/ 43 w 58"/>
                <a:gd name="T21" fmla="*/ 33 h 80"/>
                <a:gd name="T22" fmla="*/ 43 w 58"/>
                <a:gd name="T23" fmla="*/ 0 h 80"/>
                <a:gd name="T24" fmla="*/ 58 w 58"/>
                <a:gd name="T25" fmla="*/ 0 h 80"/>
                <a:gd name="T26" fmla="*/ 58 w 58"/>
                <a:gd name="T2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80">
                  <a:moveTo>
                    <a:pt x="58" y="80"/>
                  </a:moveTo>
                  <a:lnTo>
                    <a:pt x="58" y="80"/>
                  </a:lnTo>
                  <a:lnTo>
                    <a:pt x="43" y="80"/>
                  </a:lnTo>
                  <a:lnTo>
                    <a:pt x="43" y="47"/>
                  </a:lnTo>
                  <a:lnTo>
                    <a:pt x="16" y="47"/>
                  </a:lnTo>
                  <a:lnTo>
                    <a:pt x="16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33"/>
                  </a:lnTo>
                  <a:lnTo>
                    <a:pt x="43" y="33"/>
                  </a:lnTo>
                  <a:lnTo>
                    <a:pt x="43" y="0"/>
                  </a:lnTo>
                  <a:lnTo>
                    <a:pt x="58" y="0"/>
                  </a:lnTo>
                  <a:lnTo>
                    <a:pt x="58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87" name="Freeform 155">
              <a:extLst>
                <a:ext uri="{FF2B5EF4-FFF2-40B4-BE49-F238E27FC236}">
                  <a16:creationId xmlns:a16="http://schemas.microsoft.com/office/drawing/2014/main" id="{D9DF91D5-86D3-4075-B17D-6AD30F606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" y="1414"/>
              <a:ext cx="31" cy="37"/>
            </a:xfrm>
            <a:custGeom>
              <a:avLst/>
              <a:gdLst>
                <a:gd name="T0" fmla="*/ 16 w 51"/>
                <a:gd name="T1" fmla="*/ 18 h 59"/>
                <a:gd name="T2" fmla="*/ 16 w 51"/>
                <a:gd name="T3" fmla="*/ 18 h 59"/>
                <a:gd name="T4" fmla="*/ 14 w 51"/>
                <a:gd name="T5" fmla="*/ 24 h 59"/>
                <a:gd name="T6" fmla="*/ 36 w 51"/>
                <a:gd name="T7" fmla="*/ 24 h 59"/>
                <a:gd name="T8" fmla="*/ 35 w 51"/>
                <a:gd name="T9" fmla="*/ 18 h 59"/>
                <a:gd name="T10" fmla="*/ 25 w 51"/>
                <a:gd name="T11" fmla="*/ 12 h 59"/>
                <a:gd name="T12" fmla="*/ 16 w 51"/>
                <a:gd name="T13" fmla="*/ 18 h 59"/>
                <a:gd name="T14" fmla="*/ 51 w 51"/>
                <a:gd name="T15" fmla="*/ 28 h 59"/>
                <a:gd name="T16" fmla="*/ 51 w 51"/>
                <a:gd name="T17" fmla="*/ 28 h 59"/>
                <a:gd name="T18" fmla="*/ 51 w 51"/>
                <a:gd name="T19" fmla="*/ 34 h 59"/>
                <a:gd name="T20" fmla="*/ 14 w 51"/>
                <a:gd name="T21" fmla="*/ 34 h 59"/>
                <a:gd name="T22" fmla="*/ 27 w 51"/>
                <a:gd name="T23" fmla="*/ 47 h 59"/>
                <a:gd name="T24" fmla="*/ 40 w 51"/>
                <a:gd name="T25" fmla="*/ 42 h 59"/>
                <a:gd name="T26" fmla="*/ 49 w 51"/>
                <a:gd name="T27" fmla="*/ 50 h 59"/>
                <a:gd name="T28" fmla="*/ 27 w 51"/>
                <a:gd name="T29" fmla="*/ 59 h 59"/>
                <a:gd name="T30" fmla="*/ 0 w 51"/>
                <a:gd name="T31" fmla="*/ 30 h 59"/>
                <a:gd name="T32" fmla="*/ 25 w 51"/>
                <a:gd name="T33" fmla="*/ 0 h 59"/>
                <a:gd name="T34" fmla="*/ 51 w 51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59">
                  <a:moveTo>
                    <a:pt x="16" y="18"/>
                  </a:moveTo>
                  <a:lnTo>
                    <a:pt x="16" y="18"/>
                  </a:lnTo>
                  <a:cubicBezTo>
                    <a:pt x="15" y="20"/>
                    <a:pt x="15" y="22"/>
                    <a:pt x="14" y="24"/>
                  </a:cubicBezTo>
                  <a:lnTo>
                    <a:pt x="36" y="24"/>
                  </a:lnTo>
                  <a:cubicBezTo>
                    <a:pt x="36" y="22"/>
                    <a:pt x="36" y="20"/>
                    <a:pt x="35" y="18"/>
                  </a:cubicBezTo>
                  <a:cubicBezTo>
                    <a:pt x="34" y="15"/>
                    <a:pt x="30" y="12"/>
                    <a:pt x="25" y="12"/>
                  </a:cubicBezTo>
                  <a:cubicBezTo>
                    <a:pt x="20" y="12"/>
                    <a:pt x="17" y="15"/>
                    <a:pt x="16" y="18"/>
                  </a:cubicBezTo>
                  <a:close/>
                  <a:moveTo>
                    <a:pt x="51" y="28"/>
                  </a:moveTo>
                  <a:lnTo>
                    <a:pt x="51" y="28"/>
                  </a:lnTo>
                  <a:lnTo>
                    <a:pt x="51" y="34"/>
                  </a:lnTo>
                  <a:lnTo>
                    <a:pt x="14" y="34"/>
                  </a:lnTo>
                  <a:cubicBezTo>
                    <a:pt x="14" y="42"/>
                    <a:pt x="19" y="47"/>
                    <a:pt x="27" y="47"/>
                  </a:cubicBezTo>
                  <a:cubicBezTo>
                    <a:pt x="33" y="47"/>
                    <a:pt x="37" y="45"/>
                    <a:pt x="40" y="42"/>
                  </a:cubicBezTo>
                  <a:lnTo>
                    <a:pt x="49" y="50"/>
                  </a:lnTo>
                  <a:cubicBezTo>
                    <a:pt x="43" y="56"/>
                    <a:pt x="37" y="59"/>
                    <a:pt x="27" y="59"/>
                  </a:cubicBezTo>
                  <a:cubicBezTo>
                    <a:pt x="13" y="59"/>
                    <a:pt x="0" y="53"/>
                    <a:pt x="0" y="30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2" y="0"/>
                    <a:pt x="51" y="12"/>
                    <a:pt x="5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88" name="Freeform 156">
              <a:extLst>
                <a:ext uri="{FF2B5EF4-FFF2-40B4-BE49-F238E27FC236}">
                  <a16:creationId xmlns:a16="http://schemas.microsoft.com/office/drawing/2014/main" id="{EA55492A-B4FC-4875-BAF9-E26E5FC711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5" y="1414"/>
              <a:ext cx="29" cy="37"/>
            </a:xfrm>
            <a:custGeom>
              <a:avLst/>
              <a:gdLst>
                <a:gd name="T0" fmla="*/ 23 w 48"/>
                <a:gd name="T1" fmla="*/ 34 h 59"/>
                <a:gd name="T2" fmla="*/ 23 w 48"/>
                <a:gd name="T3" fmla="*/ 34 h 59"/>
                <a:gd name="T4" fmla="*/ 14 w 48"/>
                <a:gd name="T5" fmla="*/ 41 h 59"/>
                <a:gd name="T6" fmla="*/ 23 w 48"/>
                <a:gd name="T7" fmla="*/ 48 h 59"/>
                <a:gd name="T8" fmla="*/ 32 w 48"/>
                <a:gd name="T9" fmla="*/ 45 h 59"/>
                <a:gd name="T10" fmla="*/ 34 w 48"/>
                <a:gd name="T11" fmla="*/ 37 h 59"/>
                <a:gd name="T12" fmla="*/ 34 w 48"/>
                <a:gd name="T13" fmla="*/ 34 h 59"/>
                <a:gd name="T14" fmla="*/ 23 w 48"/>
                <a:gd name="T15" fmla="*/ 34 h 59"/>
                <a:gd name="T16" fmla="*/ 48 w 48"/>
                <a:gd name="T17" fmla="*/ 21 h 59"/>
                <a:gd name="T18" fmla="*/ 48 w 48"/>
                <a:gd name="T19" fmla="*/ 21 h 59"/>
                <a:gd name="T20" fmla="*/ 48 w 48"/>
                <a:gd name="T21" fmla="*/ 59 h 59"/>
                <a:gd name="T22" fmla="*/ 34 w 48"/>
                <a:gd name="T23" fmla="*/ 59 h 59"/>
                <a:gd name="T24" fmla="*/ 34 w 48"/>
                <a:gd name="T25" fmla="*/ 54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4 w 48"/>
                <a:gd name="T35" fmla="*/ 24 h 59"/>
                <a:gd name="T36" fmla="*/ 34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3 w 48"/>
                <a:gd name="T43" fmla="*/ 8 h 59"/>
                <a:gd name="T44" fmla="*/ 24 w 48"/>
                <a:gd name="T45" fmla="*/ 0 h 59"/>
                <a:gd name="T46" fmla="*/ 48 w 48"/>
                <a:gd name="T47" fmla="*/ 2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3" y="34"/>
                  </a:moveTo>
                  <a:lnTo>
                    <a:pt x="23" y="34"/>
                  </a:lnTo>
                  <a:cubicBezTo>
                    <a:pt x="17" y="34"/>
                    <a:pt x="14" y="37"/>
                    <a:pt x="14" y="41"/>
                  </a:cubicBezTo>
                  <a:cubicBezTo>
                    <a:pt x="14" y="45"/>
                    <a:pt x="17" y="48"/>
                    <a:pt x="23" y="48"/>
                  </a:cubicBezTo>
                  <a:cubicBezTo>
                    <a:pt x="27" y="48"/>
                    <a:pt x="29" y="47"/>
                    <a:pt x="32" y="45"/>
                  </a:cubicBezTo>
                  <a:cubicBezTo>
                    <a:pt x="33" y="43"/>
                    <a:pt x="34" y="41"/>
                    <a:pt x="34" y="37"/>
                  </a:cubicBezTo>
                  <a:lnTo>
                    <a:pt x="34" y="34"/>
                  </a:lnTo>
                  <a:lnTo>
                    <a:pt x="23" y="34"/>
                  </a:lnTo>
                  <a:close/>
                  <a:moveTo>
                    <a:pt x="48" y="21"/>
                  </a:moveTo>
                  <a:lnTo>
                    <a:pt x="48" y="21"/>
                  </a:lnTo>
                  <a:lnTo>
                    <a:pt x="48" y="59"/>
                  </a:lnTo>
                  <a:lnTo>
                    <a:pt x="34" y="59"/>
                  </a:lnTo>
                  <a:lnTo>
                    <a:pt x="34" y="54"/>
                  </a:lnTo>
                  <a:cubicBezTo>
                    <a:pt x="30" y="58"/>
                    <a:pt x="27" y="59"/>
                    <a:pt x="20" y="59"/>
                  </a:cubicBezTo>
                  <a:cubicBezTo>
                    <a:pt x="13" y="59"/>
                    <a:pt x="8" y="58"/>
                    <a:pt x="5" y="54"/>
                  </a:cubicBezTo>
                  <a:cubicBezTo>
                    <a:pt x="2" y="51"/>
                    <a:pt x="0" y="46"/>
                    <a:pt x="0" y="41"/>
                  </a:cubicBezTo>
                  <a:cubicBezTo>
                    <a:pt x="0" y="32"/>
                    <a:pt x="7" y="24"/>
                    <a:pt x="20" y="24"/>
                  </a:cubicBezTo>
                  <a:lnTo>
                    <a:pt x="34" y="24"/>
                  </a:lnTo>
                  <a:lnTo>
                    <a:pt x="34" y="21"/>
                  </a:lnTo>
                  <a:cubicBezTo>
                    <a:pt x="34" y="15"/>
                    <a:pt x="31" y="12"/>
                    <a:pt x="23" y="12"/>
                  </a:cubicBezTo>
                  <a:cubicBezTo>
                    <a:pt x="18" y="12"/>
                    <a:pt x="15" y="14"/>
                    <a:pt x="12" y="17"/>
                  </a:cubicBezTo>
                  <a:lnTo>
                    <a:pt x="3" y="8"/>
                  </a:lnTo>
                  <a:cubicBezTo>
                    <a:pt x="8" y="2"/>
                    <a:pt x="14" y="0"/>
                    <a:pt x="24" y="0"/>
                  </a:cubicBezTo>
                  <a:cubicBezTo>
                    <a:pt x="40" y="0"/>
                    <a:pt x="48" y="7"/>
                    <a:pt x="48" y="2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89" name="Freeform 157">
              <a:extLst>
                <a:ext uri="{FF2B5EF4-FFF2-40B4-BE49-F238E27FC236}">
                  <a16:creationId xmlns:a16="http://schemas.microsoft.com/office/drawing/2014/main" id="{B74C5FCD-9418-4920-9F0C-EFF144709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" y="1400"/>
              <a:ext cx="15" cy="51"/>
            </a:xfrm>
            <a:custGeom>
              <a:avLst/>
              <a:gdLst>
                <a:gd name="T0" fmla="*/ 14 w 25"/>
                <a:gd name="T1" fmla="*/ 62 h 80"/>
                <a:gd name="T2" fmla="*/ 14 w 25"/>
                <a:gd name="T3" fmla="*/ 62 h 80"/>
                <a:gd name="T4" fmla="*/ 19 w 25"/>
                <a:gd name="T5" fmla="*/ 68 h 80"/>
                <a:gd name="T6" fmla="*/ 25 w 25"/>
                <a:gd name="T7" fmla="*/ 68 h 80"/>
                <a:gd name="T8" fmla="*/ 25 w 25"/>
                <a:gd name="T9" fmla="*/ 80 h 80"/>
                <a:gd name="T10" fmla="*/ 17 w 25"/>
                <a:gd name="T11" fmla="*/ 80 h 80"/>
                <a:gd name="T12" fmla="*/ 0 w 25"/>
                <a:gd name="T13" fmla="*/ 63 h 80"/>
                <a:gd name="T14" fmla="*/ 0 w 25"/>
                <a:gd name="T15" fmla="*/ 0 h 80"/>
                <a:gd name="T16" fmla="*/ 14 w 25"/>
                <a:gd name="T17" fmla="*/ 0 h 80"/>
                <a:gd name="T18" fmla="*/ 14 w 25"/>
                <a:gd name="T19" fmla="*/ 6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80">
                  <a:moveTo>
                    <a:pt x="14" y="62"/>
                  </a:moveTo>
                  <a:lnTo>
                    <a:pt x="14" y="62"/>
                  </a:lnTo>
                  <a:cubicBezTo>
                    <a:pt x="14" y="66"/>
                    <a:pt x="16" y="68"/>
                    <a:pt x="19" y="68"/>
                  </a:cubicBezTo>
                  <a:lnTo>
                    <a:pt x="25" y="68"/>
                  </a:lnTo>
                  <a:lnTo>
                    <a:pt x="25" y="80"/>
                  </a:lnTo>
                  <a:lnTo>
                    <a:pt x="17" y="80"/>
                  </a:lnTo>
                  <a:cubicBezTo>
                    <a:pt x="5" y="80"/>
                    <a:pt x="0" y="72"/>
                    <a:pt x="0" y="63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0" name="Freeform 158">
              <a:extLst>
                <a:ext uri="{FF2B5EF4-FFF2-40B4-BE49-F238E27FC236}">
                  <a16:creationId xmlns:a16="http://schemas.microsoft.com/office/drawing/2014/main" id="{FE01A4C4-153E-43D0-B7CA-41C9DD2C8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1404"/>
              <a:ext cx="19" cy="47"/>
            </a:xfrm>
            <a:custGeom>
              <a:avLst/>
              <a:gdLst>
                <a:gd name="T0" fmla="*/ 20 w 30"/>
                <a:gd name="T1" fmla="*/ 17 h 74"/>
                <a:gd name="T2" fmla="*/ 20 w 30"/>
                <a:gd name="T3" fmla="*/ 17 h 74"/>
                <a:gd name="T4" fmla="*/ 30 w 30"/>
                <a:gd name="T5" fmla="*/ 17 h 74"/>
                <a:gd name="T6" fmla="*/ 30 w 30"/>
                <a:gd name="T7" fmla="*/ 28 h 74"/>
                <a:gd name="T8" fmla="*/ 20 w 30"/>
                <a:gd name="T9" fmla="*/ 28 h 74"/>
                <a:gd name="T10" fmla="*/ 20 w 30"/>
                <a:gd name="T11" fmla="*/ 56 h 74"/>
                <a:gd name="T12" fmla="*/ 25 w 30"/>
                <a:gd name="T13" fmla="*/ 62 h 74"/>
                <a:gd name="T14" fmla="*/ 30 w 30"/>
                <a:gd name="T15" fmla="*/ 62 h 74"/>
                <a:gd name="T16" fmla="*/ 30 w 30"/>
                <a:gd name="T17" fmla="*/ 74 h 74"/>
                <a:gd name="T18" fmla="*/ 23 w 30"/>
                <a:gd name="T19" fmla="*/ 74 h 74"/>
                <a:gd name="T20" fmla="*/ 6 w 30"/>
                <a:gd name="T21" fmla="*/ 57 h 74"/>
                <a:gd name="T22" fmla="*/ 6 w 30"/>
                <a:gd name="T23" fmla="*/ 28 h 74"/>
                <a:gd name="T24" fmla="*/ 0 w 30"/>
                <a:gd name="T25" fmla="*/ 28 h 74"/>
                <a:gd name="T26" fmla="*/ 0 w 30"/>
                <a:gd name="T27" fmla="*/ 17 h 74"/>
                <a:gd name="T28" fmla="*/ 6 w 30"/>
                <a:gd name="T29" fmla="*/ 17 h 74"/>
                <a:gd name="T30" fmla="*/ 6 w 30"/>
                <a:gd name="T31" fmla="*/ 0 h 74"/>
                <a:gd name="T32" fmla="*/ 20 w 30"/>
                <a:gd name="T33" fmla="*/ 0 h 74"/>
                <a:gd name="T34" fmla="*/ 20 w 30"/>
                <a:gd name="T35" fmla="*/ 1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74">
                  <a:moveTo>
                    <a:pt x="20" y="17"/>
                  </a:moveTo>
                  <a:lnTo>
                    <a:pt x="20" y="17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0" y="28"/>
                  </a:lnTo>
                  <a:lnTo>
                    <a:pt x="20" y="56"/>
                  </a:lnTo>
                  <a:cubicBezTo>
                    <a:pt x="20" y="60"/>
                    <a:pt x="22" y="62"/>
                    <a:pt x="25" y="62"/>
                  </a:cubicBezTo>
                  <a:lnTo>
                    <a:pt x="30" y="62"/>
                  </a:lnTo>
                  <a:lnTo>
                    <a:pt x="30" y="74"/>
                  </a:lnTo>
                  <a:lnTo>
                    <a:pt x="23" y="74"/>
                  </a:lnTo>
                  <a:cubicBezTo>
                    <a:pt x="11" y="74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1" name="Freeform 159">
              <a:extLst>
                <a:ext uri="{FF2B5EF4-FFF2-40B4-BE49-F238E27FC236}">
                  <a16:creationId xmlns:a16="http://schemas.microsoft.com/office/drawing/2014/main" id="{9D4BE24D-D540-4390-85CB-A6896A08F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0" y="1400"/>
              <a:ext cx="29" cy="51"/>
            </a:xfrm>
            <a:custGeom>
              <a:avLst/>
              <a:gdLst>
                <a:gd name="T0" fmla="*/ 34 w 48"/>
                <a:gd name="T1" fmla="*/ 80 h 80"/>
                <a:gd name="T2" fmla="*/ 34 w 48"/>
                <a:gd name="T3" fmla="*/ 80 h 80"/>
                <a:gd name="T4" fmla="*/ 34 w 48"/>
                <a:gd name="T5" fmla="*/ 45 h 80"/>
                <a:gd name="T6" fmla="*/ 24 w 48"/>
                <a:gd name="T7" fmla="*/ 34 h 80"/>
                <a:gd name="T8" fmla="*/ 15 w 48"/>
                <a:gd name="T9" fmla="*/ 45 h 80"/>
                <a:gd name="T10" fmla="*/ 15 w 48"/>
                <a:gd name="T11" fmla="*/ 80 h 80"/>
                <a:gd name="T12" fmla="*/ 0 w 48"/>
                <a:gd name="T13" fmla="*/ 80 h 80"/>
                <a:gd name="T14" fmla="*/ 0 w 48"/>
                <a:gd name="T15" fmla="*/ 0 h 80"/>
                <a:gd name="T16" fmla="*/ 15 w 48"/>
                <a:gd name="T17" fmla="*/ 0 h 80"/>
                <a:gd name="T18" fmla="*/ 15 w 48"/>
                <a:gd name="T19" fmla="*/ 27 h 80"/>
                <a:gd name="T20" fmla="*/ 29 w 48"/>
                <a:gd name="T21" fmla="*/ 21 h 80"/>
                <a:gd name="T22" fmla="*/ 43 w 48"/>
                <a:gd name="T23" fmla="*/ 26 h 80"/>
                <a:gd name="T24" fmla="*/ 48 w 48"/>
                <a:gd name="T25" fmla="*/ 43 h 80"/>
                <a:gd name="T26" fmla="*/ 48 w 48"/>
                <a:gd name="T27" fmla="*/ 80 h 80"/>
                <a:gd name="T28" fmla="*/ 34 w 48"/>
                <a:gd name="T2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80">
                  <a:moveTo>
                    <a:pt x="34" y="80"/>
                  </a:moveTo>
                  <a:lnTo>
                    <a:pt x="34" y="80"/>
                  </a:lnTo>
                  <a:lnTo>
                    <a:pt x="34" y="45"/>
                  </a:lnTo>
                  <a:cubicBezTo>
                    <a:pt x="34" y="37"/>
                    <a:pt x="29" y="34"/>
                    <a:pt x="24" y="34"/>
                  </a:cubicBezTo>
                  <a:cubicBezTo>
                    <a:pt x="20" y="34"/>
                    <a:pt x="15" y="37"/>
                    <a:pt x="15" y="45"/>
                  </a:cubicBezTo>
                  <a:lnTo>
                    <a:pt x="15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27"/>
                  </a:lnTo>
                  <a:cubicBezTo>
                    <a:pt x="18" y="23"/>
                    <a:pt x="23" y="21"/>
                    <a:pt x="29" y="21"/>
                  </a:cubicBezTo>
                  <a:cubicBezTo>
                    <a:pt x="35" y="21"/>
                    <a:pt x="39" y="23"/>
                    <a:pt x="43" y="26"/>
                  </a:cubicBezTo>
                  <a:cubicBezTo>
                    <a:pt x="47" y="31"/>
                    <a:pt x="48" y="36"/>
                    <a:pt x="48" y="43"/>
                  </a:cubicBezTo>
                  <a:lnTo>
                    <a:pt x="48" y="80"/>
                  </a:lnTo>
                  <a:lnTo>
                    <a:pt x="34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2" name="Freeform 160">
              <a:extLst>
                <a:ext uri="{FF2B5EF4-FFF2-40B4-BE49-F238E27FC236}">
                  <a16:creationId xmlns:a16="http://schemas.microsoft.com/office/drawing/2014/main" id="{71F1FBAD-9559-434F-8B99-CCBBE4586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7" y="1404"/>
              <a:ext cx="19" cy="47"/>
            </a:xfrm>
            <a:custGeom>
              <a:avLst/>
              <a:gdLst>
                <a:gd name="T0" fmla="*/ 21 w 31"/>
                <a:gd name="T1" fmla="*/ 17 h 74"/>
                <a:gd name="T2" fmla="*/ 21 w 31"/>
                <a:gd name="T3" fmla="*/ 17 h 74"/>
                <a:gd name="T4" fmla="*/ 31 w 31"/>
                <a:gd name="T5" fmla="*/ 17 h 74"/>
                <a:gd name="T6" fmla="*/ 31 w 31"/>
                <a:gd name="T7" fmla="*/ 28 h 74"/>
                <a:gd name="T8" fmla="*/ 21 w 31"/>
                <a:gd name="T9" fmla="*/ 28 h 74"/>
                <a:gd name="T10" fmla="*/ 21 w 31"/>
                <a:gd name="T11" fmla="*/ 56 h 74"/>
                <a:gd name="T12" fmla="*/ 26 w 31"/>
                <a:gd name="T13" fmla="*/ 62 h 74"/>
                <a:gd name="T14" fmla="*/ 31 w 31"/>
                <a:gd name="T15" fmla="*/ 62 h 74"/>
                <a:gd name="T16" fmla="*/ 31 w 31"/>
                <a:gd name="T17" fmla="*/ 74 h 74"/>
                <a:gd name="T18" fmla="*/ 23 w 31"/>
                <a:gd name="T19" fmla="*/ 74 h 74"/>
                <a:gd name="T20" fmla="*/ 6 w 31"/>
                <a:gd name="T21" fmla="*/ 57 h 74"/>
                <a:gd name="T22" fmla="*/ 6 w 31"/>
                <a:gd name="T23" fmla="*/ 28 h 74"/>
                <a:gd name="T24" fmla="*/ 0 w 31"/>
                <a:gd name="T25" fmla="*/ 28 h 74"/>
                <a:gd name="T26" fmla="*/ 0 w 31"/>
                <a:gd name="T27" fmla="*/ 17 h 74"/>
                <a:gd name="T28" fmla="*/ 6 w 31"/>
                <a:gd name="T29" fmla="*/ 17 h 74"/>
                <a:gd name="T30" fmla="*/ 6 w 31"/>
                <a:gd name="T31" fmla="*/ 0 h 74"/>
                <a:gd name="T32" fmla="*/ 21 w 31"/>
                <a:gd name="T33" fmla="*/ 0 h 74"/>
                <a:gd name="T34" fmla="*/ 21 w 31"/>
                <a:gd name="T35" fmla="*/ 1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4">
                  <a:moveTo>
                    <a:pt x="21" y="17"/>
                  </a:moveTo>
                  <a:lnTo>
                    <a:pt x="21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1" y="28"/>
                  </a:lnTo>
                  <a:lnTo>
                    <a:pt x="21" y="56"/>
                  </a:lnTo>
                  <a:cubicBezTo>
                    <a:pt x="21" y="60"/>
                    <a:pt x="22" y="62"/>
                    <a:pt x="26" y="62"/>
                  </a:cubicBezTo>
                  <a:lnTo>
                    <a:pt x="31" y="62"/>
                  </a:lnTo>
                  <a:lnTo>
                    <a:pt x="31" y="74"/>
                  </a:lnTo>
                  <a:lnTo>
                    <a:pt x="23" y="74"/>
                  </a:lnTo>
                  <a:cubicBezTo>
                    <a:pt x="11" y="74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1" y="0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3" name="Freeform 161">
              <a:extLst>
                <a:ext uri="{FF2B5EF4-FFF2-40B4-BE49-F238E27FC236}">
                  <a16:creationId xmlns:a16="http://schemas.microsoft.com/office/drawing/2014/main" id="{C1E75181-77D4-4113-A859-5CF342807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2" y="1414"/>
              <a:ext cx="31" cy="37"/>
            </a:xfrm>
            <a:custGeom>
              <a:avLst/>
              <a:gdLst>
                <a:gd name="T0" fmla="*/ 16 w 51"/>
                <a:gd name="T1" fmla="*/ 18 h 59"/>
                <a:gd name="T2" fmla="*/ 16 w 51"/>
                <a:gd name="T3" fmla="*/ 18 h 59"/>
                <a:gd name="T4" fmla="*/ 14 w 51"/>
                <a:gd name="T5" fmla="*/ 24 h 59"/>
                <a:gd name="T6" fmla="*/ 36 w 51"/>
                <a:gd name="T7" fmla="*/ 24 h 59"/>
                <a:gd name="T8" fmla="*/ 35 w 51"/>
                <a:gd name="T9" fmla="*/ 18 h 59"/>
                <a:gd name="T10" fmla="*/ 25 w 51"/>
                <a:gd name="T11" fmla="*/ 12 h 59"/>
                <a:gd name="T12" fmla="*/ 16 w 51"/>
                <a:gd name="T13" fmla="*/ 18 h 59"/>
                <a:gd name="T14" fmla="*/ 51 w 51"/>
                <a:gd name="T15" fmla="*/ 28 h 59"/>
                <a:gd name="T16" fmla="*/ 51 w 51"/>
                <a:gd name="T17" fmla="*/ 28 h 59"/>
                <a:gd name="T18" fmla="*/ 51 w 51"/>
                <a:gd name="T19" fmla="*/ 34 h 59"/>
                <a:gd name="T20" fmla="*/ 14 w 51"/>
                <a:gd name="T21" fmla="*/ 34 h 59"/>
                <a:gd name="T22" fmla="*/ 27 w 51"/>
                <a:gd name="T23" fmla="*/ 47 h 59"/>
                <a:gd name="T24" fmla="*/ 40 w 51"/>
                <a:gd name="T25" fmla="*/ 42 h 59"/>
                <a:gd name="T26" fmla="*/ 49 w 51"/>
                <a:gd name="T27" fmla="*/ 50 h 59"/>
                <a:gd name="T28" fmla="*/ 27 w 51"/>
                <a:gd name="T29" fmla="*/ 59 h 59"/>
                <a:gd name="T30" fmla="*/ 0 w 51"/>
                <a:gd name="T31" fmla="*/ 30 h 59"/>
                <a:gd name="T32" fmla="*/ 25 w 51"/>
                <a:gd name="T33" fmla="*/ 0 h 59"/>
                <a:gd name="T34" fmla="*/ 51 w 51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59">
                  <a:moveTo>
                    <a:pt x="16" y="18"/>
                  </a:moveTo>
                  <a:lnTo>
                    <a:pt x="16" y="18"/>
                  </a:lnTo>
                  <a:cubicBezTo>
                    <a:pt x="15" y="20"/>
                    <a:pt x="14" y="22"/>
                    <a:pt x="14" y="24"/>
                  </a:cubicBezTo>
                  <a:lnTo>
                    <a:pt x="36" y="24"/>
                  </a:lnTo>
                  <a:cubicBezTo>
                    <a:pt x="36" y="22"/>
                    <a:pt x="36" y="20"/>
                    <a:pt x="35" y="18"/>
                  </a:cubicBezTo>
                  <a:cubicBezTo>
                    <a:pt x="34" y="15"/>
                    <a:pt x="30" y="12"/>
                    <a:pt x="25" y="12"/>
                  </a:cubicBezTo>
                  <a:cubicBezTo>
                    <a:pt x="20" y="12"/>
                    <a:pt x="17" y="15"/>
                    <a:pt x="16" y="18"/>
                  </a:cubicBezTo>
                  <a:close/>
                  <a:moveTo>
                    <a:pt x="51" y="28"/>
                  </a:moveTo>
                  <a:lnTo>
                    <a:pt x="51" y="28"/>
                  </a:lnTo>
                  <a:lnTo>
                    <a:pt x="51" y="34"/>
                  </a:lnTo>
                  <a:lnTo>
                    <a:pt x="14" y="34"/>
                  </a:lnTo>
                  <a:cubicBezTo>
                    <a:pt x="14" y="42"/>
                    <a:pt x="19" y="47"/>
                    <a:pt x="27" y="47"/>
                  </a:cubicBezTo>
                  <a:cubicBezTo>
                    <a:pt x="33" y="47"/>
                    <a:pt x="37" y="45"/>
                    <a:pt x="40" y="42"/>
                  </a:cubicBezTo>
                  <a:lnTo>
                    <a:pt x="49" y="50"/>
                  </a:lnTo>
                  <a:cubicBezTo>
                    <a:pt x="43" y="56"/>
                    <a:pt x="37" y="59"/>
                    <a:pt x="27" y="59"/>
                  </a:cubicBezTo>
                  <a:cubicBezTo>
                    <a:pt x="13" y="59"/>
                    <a:pt x="0" y="53"/>
                    <a:pt x="0" y="30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2" y="0"/>
                    <a:pt x="51" y="12"/>
                    <a:pt x="5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4" name="Freeform 162">
              <a:extLst>
                <a:ext uri="{FF2B5EF4-FFF2-40B4-BE49-F238E27FC236}">
                  <a16:creationId xmlns:a16="http://schemas.microsoft.com/office/drawing/2014/main" id="{8A562018-D84B-48DE-9F4B-5F93917F4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" y="1414"/>
              <a:ext cx="28" cy="37"/>
            </a:xfrm>
            <a:custGeom>
              <a:avLst/>
              <a:gdLst>
                <a:gd name="T0" fmla="*/ 46 w 46"/>
                <a:gd name="T1" fmla="*/ 8 h 59"/>
                <a:gd name="T2" fmla="*/ 46 w 46"/>
                <a:gd name="T3" fmla="*/ 8 h 59"/>
                <a:gd name="T4" fmla="*/ 36 w 46"/>
                <a:gd name="T5" fmla="*/ 18 h 59"/>
                <a:gd name="T6" fmla="*/ 26 w 46"/>
                <a:gd name="T7" fmla="*/ 13 h 59"/>
                <a:gd name="T8" fmla="*/ 18 w 46"/>
                <a:gd name="T9" fmla="*/ 17 h 59"/>
                <a:gd name="T10" fmla="*/ 15 w 46"/>
                <a:gd name="T11" fmla="*/ 30 h 59"/>
                <a:gd name="T12" fmla="*/ 18 w 46"/>
                <a:gd name="T13" fmla="*/ 43 h 59"/>
                <a:gd name="T14" fmla="*/ 26 w 46"/>
                <a:gd name="T15" fmla="*/ 46 h 59"/>
                <a:gd name="T16" fmla="*/ 36 w 46"/>
                <a:gd name="T17" fmla="*/ 42 h 59"/>
                <a:gd name="T18" fmla="*/ 46 w 46"/>
                <a:gd name="T19" fmla="*/ 52 h 59"/>
                <a:gd name="T20" fmla="*/ 26 w 46"/>
                <a:gd name="T21" fmla="*/ 59 h 59"/>
                <a:gd name="T22" fmla="*/ 0 w 46"/>
                <a:gd name="T23" fmla="*/ 30 h 59"/>
                <a:gd name="T24" fmla="*/ 26 w 46"/>
                <a:gd name="T25" fmla="*/ 0 h 59"/>
                <a:gd name="T26" fmla="*/ 46 w 46"/>
                <a:gd name="T27" fmla="*/ 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9">
                  <a:moveTo>
                    <a:pt x="46" y="8"/>
                  </a:moveTo>
                  <a:lnTo>
                    <a:pt x="46" y="8"/>
                  </a:lnTo>
                  <a:lnTo>
                    <a:pt x="36" y="18"/>
                  </a:lnTo>
                  <a:cubicBezTo>
                    <a:pt x="33" y="14"/>
                    <a:pt x="30" y="13"/>
                    <a:pt x="26" y="13"/>
                  </a:cubicBezTo>
                  <a:cubicBezTo>
                    <a:pt x="23" y="13"/>
                    <a:pt x="20" y="14"/>
                    <a:pt x="18" y="17"/>
                  </a:cubicBezTo>
                  <a:cubicBezTo>
                    <a:pt x="16" y="20"/>
                    <a:pt x="15" y="24"/>
                    <a:pt x="15" y="30"/>
                  </a:cubicBezTo>
                  <a:cubicBezTo>
                    <a:pt x="15" y="36"/>
                    <a:pt x="16" y="40"/>
                    <a:pt x="18" y="43"/>
                  </a:cubicBezTo>
                  <a:cubicBezTo>
                    <a:pt x="20" y="45"/>
                    <a:pt x="23" y="46"/>
                    <a:pt x="26" y="46"/>
                  </a:cubicBezTo>
                  <a:cubicBezTo>
                    <a:pt x="30" y="46"/>
                    <a:pt x="33" y="45"/>
                    <a:pt x="36" y="42"/>
                  </a:cubicBezTo>
                  <a:lnTo>
                    <a:pt x="46" y="52"/>
                  </a:lnTo>
                  <a:cubicBezTo>
                    <a:pt x="40" y="57"/>
                    <a:pt x="34" y="59"/>
                    <a:pt x="26" y="59"/>
                  </a:cubicBezTo>
                  <a:cubicBezTo>
                    <a:pt x="15" y="59"/>
                    <a:pt x="0" y="53"/>
                    <a:pt x="0" y="30"/>
                  </a:cubicBezTo>
                  <a:cubicBezTo>
                    <a:pt x="0" y="6"/>
                    <a:pt x="15" y="0"/>
                    <a:pt x="26" y="0"/>
                  </a:cubicBezTo>
                  <a:cubicBezTo>
                    <a:pt x="34" y="0"/>
                    <a:pt x="40" y="3"/>
                    <a:pt x="46" y="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5" name="Freeform 163">
              <a:extLst>
                <a:ext uri="{FF2B5EF4-FFF2-40B4-BE49-F238E27FC236}">
                  <a16:creationId xmlns:a16="http://schemas.microsoft.com/office/drawing/2014/main" id="{EDE91AFD-4C73-4152-BA4C-6B01583B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" y="1400"/>
              <a:ext cx="29" cy="51"/>
            </a:xfrm>
            <a:custGeom>
              <a:avLst/>
              <a:gdLst>
                <a:gd name="T0" fmla="*/ 33 w 48"/>
                <a:gd name="T1" fmla="*/ 80 h 80"/>
                <a:gd name="T2" fmla="*/ 33 w 48"/>
                <a:gd name="T3" fmla="*/ 80 h 80"/>
                <a:gd name="T4" fmla="*/ 33 w 48"/>
                <a:gd name="T5" fmla="*/ 45 h 80"/>
                <a:gd name="T6" fmla="*/ 24 w 48"/>
                <a:gd name="T7" fmla="*/ 34 h 80"/>
                <a:gd name="T8" fmla="*/ 14 w 48"/>
                <a:gd name="T9" fmla="*/ 45 h 80"/>
                <a:gd name="T10" fmla="*/ 14 w 48"/>
                <a:gd name="T11" fmla="*/ 80 h 80"/>
                <a:gd name="T12" fmla="*/ 0 w 48"/>
                <a:gd name="T13" fmla="*/ 80 h 80"/>
                <a:gd name="T14" fmla="*/ 0 w 48"/>
                <a:gd name="T15" fmla="*/ 0 h 80"/>
                <a:gd name="T16" fmla="*/ 14 w 48"/>
                <a:gd name="T17" fmla="*/ 0 h 80"/>
                <a:gd name="T18" fmla="*/ 14 w 48"/>
                <a:gd name="T19" fmla="*/ 27 h 80"/>
                <a:gd name="T20" fmla="*/ 28 w 48"/>
                <a:gd name="T21" fmla="*/ 21 h 80"/>
                <a:gd name="T22" fmla="*/ 42 w 48"/>
                <a:gd name="T23" fmla="*/ 26 h 80"/>
                <a:gd name="T24" fmla="*/ 48 w 48"/>
                <a:gd name="T25" fmla="*/ 43 h 80"/>
                <a:gd name="T26" fmla="*/ 48 w 48"/>
                <a:gd name="T27" fmla="*/ 80 h 80"/>
                <a:gd name="T28" fmla="*/ 33 w 48"/>
                <a:gd name="T2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80">
                  <a:moveTo>
                    <a:pt x="33" y="80"/>
                  </a:moveTo>
                  <a:lnTo>
                    <a:pt x="33" y="80"/>
                  </a:lnTo>
                  <a:lnTo>
                    <a:pt x="33" y="45"/>
                  </a:lnTo>
                  <a:cubicBezTo>
                    <a:pt x="33" y="37"/>
                    <a:pt x="28" y="34"/>
                    <a:pt x="24" y="34"/>
                  </a:cubicBezTo>
                  <a:cubicBezTo>
                    <a:pt x="19" y="34"/>
                    <a:pt x="14" y="37"/>
                    <a:pt x="14" y="45"/>
                  </a:cubicBezTo>
                  <a:lnTo>
                    <a:pt x="14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7"/>
                  </a:lnTo>
                  <a:cubicBezTo>
                    <a:pt x="18" y="23"/>
                    <a:pt x="23" y="21"/>
                    <a:pt x="28" y="21"/>
                  </a:cubicBezTo>
                  <a:cubicBezTo>
                    <a:pt x="34" y="21"/>
                    <a:pt x="39" y="23"/>
                    <a:pt x="42" y="26"/>
                  </a:cubicBezTo>
                  <a:cubicBezTo>
                    <a:pt x="47" y="31"/>
                    <a:pt x="48" y="36"/>
                    <a:pt x="48" y="43"/>
                  </a:cubicBezTo>
                  <a:lnTo>
                    <a:pt x="48" y="80"/>
                  </a:lnTo>
                  <a:lnTo>
                    <a:pt x="33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6" name="Freeform 164">
              <a:extLst>
                <a:ext uri="{FF2B5EF4-FFF2-40B4-BE49-F238E27FC236}">
                  <a16:creationId xmlns:a16="http://schemas.microsoft.com/office/drawing/2014/main" id="{77774535-108D-4038-BAB7-69EA02FE3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" y="1474"/>
              <a:ext cx="32" cy="50"/>
            </a:xfrm>
            <a:custGeom>
              <a:avLst/>
              <a:gdLst>
                <a:gd name="T0" fmla="*/ 53 w 53"/>
                <a:gd name="T1" fmla="*/ 14 h 80"/>
                <a:gd name="T2" fmla="*/ 53 w 53"/>
                <a:gd name="T3" fmla="*/ 14 h 80"/>
                <a:gd name="T4" fmla="*/ 16 w 53"/>
                <a:gd name="T5" fmla="*/ 14 h 80"/>
                <a:gd name="T6" fmla="*/ 16 w 53"/>
                <a:gd name="T7" fmla="*/ 34 h 80"/>
                <a:gd name="T8" fmla="*/ 47 w 53"/>
                <a:gd name="T9" fmla="*/ 34 h 80"/>
                <a:gd name="T10" fmla="*/ 47 w 53"/>
                <a:gd name="T11" fmla="*/ 48 h 80"/>
                <a:gd name="T12" fmla="*/ 16 w 53"/>
                <a:gd name="T13" fmla="*/ 48 h 80"/>
                <a:gd name="T14" fmla="*/ 16 w 53"/>
                <a:gd name="T15" fmla="*/ 80 h 80"/>
                <a:gd name="T16" fmla="*/ 0 w 53"/>
                <a:gd name="T17" fmla="*/ 80 h 80"/>
                <a:gd name="T18" fmla="*/ 0 w 53"/>
                <a:gd name="T19" fmla="*/ 0 h 80"/>
                <a:gd name="T20" fmla="*/ 53 w 53"/>
                <a:gd name="T21" fmla="*/ 0 h 80"/>
                <a:gd name="T22" fmla="*/ 53 w 53"/>
                <a:gd name="T23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80">
                  <a:moveTo>
                    <a:pt x="53" y="14"/>
                  </a:moveTo>
                  <a:lnTo>
                    <a:pt x="53" y="14"/>
                  </a:lnTo>
                  <a:lnTo>
                    <a:pt x="16" y="14"/>
                  </a:lnTo>
                  <a:lnTo>
                    <a:pt x="16" y="34"/>
                  </a:lnTo>
                  <a:lnTo>
                    <a:pt x="47" y="34"/>
                  </a:lnTo>
                  <a:lnTo>
                    <a:pt x="47" y="48"/>
                  </a:lnTo>
                  <a:lnTo>
                    <a:pt x="16" y="48"/>
                  </a:lnTo>
                  <a:lnTo>
                    <a:pt x="16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7" name="Freeform 165">
              <a:extLst>
                <a:ext uri="{FF2B5EF4-FFF2-40B4-BE49-F238E27FC236}">
                  <a16:creationId xmlns:a16="http://schemas.microsoft.com/office/drawing/2014/main" id="{EFB2C9F5-E2C5-480C-84B7-5557D1E85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3" y="1474"/>
              <a:ext cx="9" cy="50"/>
            </a:xfrm>
            <a:custGeom>
              <a:avLst/>
              <a:gdLst>
                <a:gd name="T0" fmla="*/ 14 w 14"/>
                <a:gd name="T1" fmla="*/ 80 h 80"/>
                <a:gd name="T2" fmla="*/ 14 w 14"/>
                <a:gd name="T3" fmla="*/ 80 h 80"/>
                <a:gd name="T4" fmla="*/ 0 w 14"/>
                <a:gd name="T5" fmla="*/ 80 h 80"/>
                <a:gd name="T6" fmla="*/ 0 w 14"/>
                <a:gd name="T7" fmla="*/ 23 h 80"/>
                <a:gd name="T8" fmla="*/ 14 w 14"/>
                <a:gd name="T9" fmla="*/ 23 h 80"/>
                <a:gd name="T10" fmla="*/ 14 w 14"/>
                <a:gd name="T11" fmla="*/ 80 h 80"/>
                <a:gd name="T12" fmla="*/ 14 w 14"/>
                <a:gd name="T13" fmla="*/ 12 h 80"/>
                <a:gd name="T14" fmla="*/ 14 w 14"/>
                <a:gd name="T15" fmla="*/ 12 h 80"/>
                <a:gd name="T16" fmla="*/ 0 w 14"/>
                <a:gd name="T17" fmla="*/ 12 h 80"/>
                <a:gd name="T18" fmla="*/ 0 w 14"/>
                <a:gd name="T19" fmla="*/ 0 h 80"/>
                <a:gd name="T20" fmla="*/ 14 w 14"/>
                <a:gd name="T21" fmla="*/ 0 h 80"/>
                <a:gd name="T22" fmla="*/ 14 w 14"/>
                <a:gd name="T23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0">
                  <a:moveTo>
                    <a:pt x="14" y="80"/>
                  </a:moveTo>
                  <a:lnTo>
                    <a:pt x="14" y="80"/>
                  </a:lnTo>
                  <a:lnTo>
                    <a:pt x="0" y="80"/>
                  </a:lnTo>
                  <a:lnTo>
                    <a:pt x="0" y="23"/>
                  </a:lnTo>
                  <a:lnTo>
                    <a:pt x="14" y="23"/>
                  </a:lnTo>
                  <a:lnTo>
                    <a:pt x="14" y="80"/>
                  </a:lnTo>
                  <a:close/>
                  <a:moveTo>
                    <a:pt x="14" y="12"/>
                  </a:moveTo>
                  <a:lnTo>
                    <a:pt x="14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8" name="Freeform 166">
              <a:extLst>
                <a:ext uri="{FF2B5EF4-FFF2-40B4-BE49-F238E27FC236}">
                  <a16:creationId xmlns:a16="http://schemas.microsoft.com/office/drawing/2014/main" id="{6A075163-0973-4CC8-9BD6-A180A5A15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1487"/>
              <a:ext cx="30" cy="37"/>
            </a:xfrm>
            <a:custGeom>
              <a:avLst/>
              <a:gdLst>
                <a:gd name="T0" fmla="*/ 42 w 48"/>
                <a:gd name="T1" fmla="*/ 5 h 59"/>
                <a:gd name="T2" fmla="*/ 42 w 48"/>
                <a:gd name="T3" fmla="*/ 5 h 59"/>
                <a:gd name="T4" fmla="*/ 48 w 48"/>
                <a:gd name="T5" fmla="*/ 22 h 59"/>
                <a:gd name="T6" fmla="*/ 48 w 48"/>
                <a:gd name="T7" fmla="*/ 59 h 59"/>
                <a:gd name="T8" fmla="*/ 33 w 48"/>
                <a:gd name="T9" fmla="*/ 59 h 59"/>
                <a:gd name="T10" fmla="*/ 33 w 48"/>
                <a:gd name="T11" fmla="*/ 24 h 59"/>
                <a:gd name="T12" fmla="*/ 24 w 48"/>
                <a:gd name="T13" fmla="*/ 13 h 59"/>
                <a:gd name="T14" fmla="*/ 14 w 48"/>
                <a:gd name="T15" fmla="*/ 24 h 59"/>
                <a:gd name="T16" fmla="*/ 14 w 48"/>
                <a:gd name="T17" fmla="*/ 59 h 59"/>
                <a:gd name="T18" fmla="*/ 0 w 48"/>
                <a:gd name="T19" fmla="*/ 59 h 59"/>
                <a:gd name="T20" fmla="*/ 0 w 48"/>
                <a:gd name="T21" fmla="*/ 1 h 59"/>
                <a:gd name="T22" fmla="*/ 14 w 48"/>
                <a:gd name="T23" fmla="*/ 1 h 59"/>
                <a:gd name="T24" fmla="*/ 14 w 48"/>
                <a:gd name="T25" fmla="*/ 6 h 59"/>
                <a:gd name="T26" fmla="*/ 28 w 48"/>
                <a:gd name="T27" fmla="*/ 0 h 59"/>
                <a:gd name="T28" fmla="*/ 42 w 48"/>
                <a:gd name="T29" fmla="*/ 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9">
                  <a:moveTo>
                    <a:pt x="42" y="5"/>
                  </a:moveTo>
                  <a:lnTo>
                    <a:pt x="42" y="5"/>
                  </a:lnTo>
                  <a:cubicBezTo>
                    <a:pt x="47" y="10"/>
                    <a:pt x="48" y="15"/>
                    <a:pt x="48" y="22"/>
                  </a:cubicBezTo>
                  <a:lnTo>
                    <a:pt x="48" y="59"/>
                  </a:lnTo>
                  <a:lnTo>
                    <a:pt x="33" y="59"/>
                  </a:lnTo>
                  <a:lnTo>
                    <a:pt x="33" y="24"/>
                  </a:lnTo>
                  <a:cubicBezTo>
                    <a:pt x="33" y="16"/>
                    <a:pt x="28" y="13"/>
                    <a:pt x="24" y="13"/>
                  </a:cubicBezTo>
                  <a:cubicBezTo>
                    <a:pt x="19" y="13"/>
                    <a:pt x="14" y="16"/>
                    <a:pt x="14" y="24"/>
                  </a:cubicBezTo>
                  <a:lnTo>
                    <a:pt x="14" y="59"/>
                  </a:lnTo>
                  <a:lnTo>
                    <a:pt x="0" y="59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8" y="2"/>
                    <a:pt x="23" y="0"/>
                    <a:pt x="28" y="0"/>
                  </a:cubicBezTo>
                  <a:cubicBezTo>
                    <a:pt x="34" y="0"/>
                    <a:pt x="39" y="2"/>
                    <a:pt x="42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9" name="Freeform 167">
              <a:extLst>
                <a:ext uri="{FF2B5EF4-FFF2-40B4-BE49-F238E27FC236}">
                  <a16:creationId xmlns:a16="http://schemas.microsoft.com/office/drawing/2014/main" id="{B9F8F569-787B-4878-A670-818FAF275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" y="1474"/>
              <a:ext cx="16" cy="50"/>
            </a:xfrm>
            <a:custGeom>
              <a:avLst/>
              <a:gdLst>
                <a:gd name="T0" fmla="*/ 15 w 26"/>
                <a:gd name="T1" fmla="*/ 62 h 80"/>
                <a:gd name="T2" fmla="*/ 15 w 26"/>
                <a:gd name="T3" fmla="*/ 62 h 80"/>
                <a:gd name="T4" fmla="*/ 20 w 26"/>
                <a:gd name="T5" fmla="*/ 68 h 80"/>
                <a:gd name="T6" fmla="*/ 26 w 26"/>
                <a:gd name="T7" fmla="*/ 68 h 80"/>
                <a:gd name="T8" fmla="*/ 26 w 26"/>
                <a:gd name="T9" fmla="*/ 80 h 80"/>
                <a:gd name="T10" fmla="*/ 17 w 26"/>
                <a:gd name="T11" fmla="*/ 80 h 80"/>
                <a:gd name="T12" fmla="*/ 0 w 26"/>
                <a:gd name="T13" fmla="*/ 63 h 80"/>
                <a:gd name="T14" fmla="*/ 0 w 26"/>
                <a:gd name="T15" fmla="*/ 0 h 80"/>
                <a:gd name="T16" fmla="*/ 15 w 26"/>
                <a:gd name="T17" fmla="*/ 0 h 80"/>
                <a:gd name="T18" fmla="*/ 15 w 26"/>
                <a:gd name="T19" fmla="*/ 6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80">
                  <a:moveTo>
                    <a:pt x="15" y="62"/>
                  </a:moveTo>
                  <a:lnTo>
                    <a:pt x="15" y="62"/>
                  </a:lnTo>
                  <a:cubicBezTo>
                    <a:pt x="15" y="66"/>
                    <a:pt x="16" y="68"/>
                    <a:pt x="20" y="68"/>
                  </a:cubicBezTo>
                  <a:lnTo>
                    <a:pt x="26" y="68"/>
                  </a:lnTo>
                  <a:lnTo>
                    <a:pt x="26" y="80"/>
                  </a:lnTo>
                  <a:lnTo>
                    <a:pt x="17" y="80"/>
                  </a:lnTo>
                  <a:cubicBezTo>
                    <a:pt x="5" y="80"/>
                    <a:pt x="0" y="72"/>
                    <a:pt x="0" y="63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00" name="Freeform 168">
              <a:extLst>
                <a:ext uri="{FF2B5EF4-FFF2-40B4-BE49-F238E27FC236}">
                  <a16:creationId xmlns:a16="http://schemas.microsoft.com/office/drawing/2014/main" id="{B339CA8D-AB6F-43A7-8E48-FE29E6AE37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2" y="1487"/>
              <a:ext cx="29" cy="37"/>
            </a:xfrm>
            <a:custGeom>
              <a:avLst/>
              <a:gdLst>
                <a:gd name="T0" fmla="*/ 23 w 48"/>
                <a:gd name="T1" fmla="*/ 34 h 59"/>
                <a:gd name="T2" fmla="*/ 23 w 48"/>
                <a:gd name="T3" fmla="*/ 34 h 59"/>
                <a:gd name="T4" fmla="*/ 14 w 48"/>
                <a:gd name="T5" fmla="*/ 41 h 59"/>
                <a:gd name="T6" fmla="*/ 23 w 48"/>
                <a:gd name="T7" fmla="*/ 48 h 59"/>
                <a:gd name="T8" fmla="*/ 32 w 48"/>
                <a:gd name="T9" fmla="*/ 45 h 59"/>
                <a:gd name="T10" fmla="*/ 34 w 48"/>
                <a:gd name="T11" fmla="*/ 37 h 59"/>
                <a:gd name="T12" fmla="*/ 34 w 48"/>
                <a:gd name="T13" fmla="*/ 34 h 59"/>
                <a:gd name="T14" fmla="*/ 23 w 48"/>
                <a:gd name="T15" fmla="*/ 34 h 59"/>
                <a:gd name="T16" fmla="*/ 48 w 48"/>
                <a:gd name="T17" fmla="*/ 21 h 59"/>
                <a:gd name="T18" fmla="*/ 48 w 48"/>
                <a:gd name="T19" fmla="*/ 21 h 59"/>
                <a:gd name="T20" fmla="*/ 48 w 48"/>
                <a:gd name="T21" fmla="*/ 59 h 59"/>
                <a:gd name="T22" fmla="*/ 34 w 48"/>
                <a:gd name="T23" fmla="*/ 59 h 59"/>
                <a:gd name="T24" fmla="*/ 34 w 48"/>
                <a:gd name="T25" fmla="*/ 54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4 w 48"/>
                <a:gd name="T35" fmla="*/ 24 h 59"/>
                <a:gd name="T36" fmla="*/ 34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3 w 48"/>
                <a:gd name="T43" fmla="*/ 8 h 59"/>
                <a:gd name="T44" fmla="*/ 24 w 48"/>
                <a:gd name="T45" fmla="*/ 0 h 59"/>
                <a:gd name="T46" fmla="*/ 48 w 48"/>
                <a:gd name="T47" fmla="*/ 2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3" y="34"/>
                  </a:moveTo>
                  <a:lnTo>
                    <a:pt x="23" y="34"/>
                  </a:lnTo>
                  <a:cubicBezTo>
                    <a:pt x="17" y="34"/>
                    <a:pt x="14" y="37"/>
                    <a:pt x="14" y="41"/>
                  </a:cubicBezTo>
                  <a:cubicBezTo>
                    <a:pt x="14" y="45"/>
                    <a:pt x="17" y="48"/>
                    <a:pt x="23" y="48"/>
                  </a:cubicBezTo>
                  <a:cubicBezTo>
                    <a:pt x="27" y="48"/>
                    <a:pt x="29" y="47"/>
                    <a:pt x="32" y="45"/>
                  </a:cubicBezTo>
                  <a:cubicBezTo>
                    <a:pt x="33" y="43"/>
                    <a:pt x="34" y="41"/>
                    <a:pt x="34" y="37"/>
                  </a:cubicBezTo>
                  <a:lnTo>
                    <a:pt x="34" y="34"/>
                  </a:lnTo>
                  <a:lnTo>
                    <a:pt x="23" y="34"/>
                  </a:lnTo>
                  <a:close/>
                  <a:moveTo>
                    <a:pt x="48" y="21"/>
                  </a:moveTo>
                  <a:lnTo>
                    <a:pt x="48" y="21"/>
                  </a:lnTo>
                  <a:lnTo>
                    <a:pt x="48" y="59"/>
                  </a:lnTo>
                  <a:lnTo>
                    <a:pt x="34" y="59"/>
                  </a:lnTo>
                  <a:lnTo>
                    <a:pt x="34" y="54"/>
                  </a:lnTo>
                  <a:cubicBezTo>
                    <a:pt x="30" y="58"/>
                    <a:pt x="27" y="59"/>
                    <a:pt x="20" y="59"/>
                  </a:cubicBezTo>
                  <a:cubicBezTo>
                    <a:pt x="13" y="59"/>
                    <a:pt x="9" y="58"/>
                    <a:pt x="5" y="54"/>
                  </a:cubicBezTo>
                  <a:cubicBezTo>
                    <a:pt x="2" y="51"/>
                    <a:pt x="0" y="46"/>
                    <a:pt x="0" y="41"/>
                  </a:cubicBezTo>
                  <a:cubicBezTo>
                    <a:pt x="0" y="32"/>
                    <a:pt x="7" y="24"/>
                    <a:pt x="20" y="24"/>
                  </a:cubicBezTo>
                  <a:lnTo>
                    <a:pt x="34" y="24"/>
                  </a:lnTo>
                  <a:lnTo>
                    <a:pt x="34" y="21"/>
                  </a:lnTo>
                  <a:cubicBezTo>
                    <a:pt x="34" y="15"/>
                    <a:pt x="31" y="12"/>
                    <a:pt x="23" y="12"/>
                  </a:cubicBezTo>
                  <a:cubicBezTo>
                    <a:pt x="18" y="12"/>
                    <a:pt x="15" y="14"/>
                    <a:pt x="12" y="17"/>
                  </a:cubicBezTo>
                  <a:lnTo>
                    <a:pt x="3" y="8"/>
                  </a:lnTo>
                  <a:cubicBezTo>
                    <a:pt x="9" y="2"/>
                    <a:pt x="14" y="0"/>
                    <a:pt x="24" y="0"/>
                  </a:cubicBezTo>
                  <a:cubicBezTo>
                    <a:pt x="40" y="0"/>
                    <a:pt x="48" y="7"/>
                    <a:pt x="48" y="2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01" name="Freeform 169">
              <a:extLst>
                <a:ext uri="{FF2B5EF4-FFF2-40B4-BE49-F238E27FC236}">
                  <a16:creationId xmlns:a16="http://schemas.microsoft.com/office/drawing/2014/main" id="{CB10CC41-6DAE-483B-B3A8-325E5FC8D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2" y="1487"/>
              <a:ext cx="29" cy="37"/>
            </a:xfrm>
            <a:custGeom>
              <a:avLst/>
              <a:gdLst>
                <a:gd name="T0" fmla="*/ 42 w 48"/>
                <a:gd name="T1" fmla="*/ 5 h 59"/>
                <a:gd name="T2" fmla="*/ 42 w 48"/>
                <a:gd name="T3" fmla="*/ 5 h 59"/>
                <a:gd name="T4" fmla="*/ 48 w 48"/>
                <a:gd name="T5" fmla="*/ 22 h 59"/>
                <a:gd name="T6" fmla="*/ 48 w 48"/>
                <a:gd name="T7" fmla="*/ 59 h 59"/>
                <a:gd name="T8" fmla="*/ 33 w 48"/>
                <a:gd name="T9" fmla="*/ 59 h 59"/>
                <a:gd name="T10" fmla="*/ 33 w 48"/>
                <a:gd name="T11" fmla="*/ 24 h 59"/>
                <a:gd name="T12" fmla="*/ 24 w 48"/>
                <a:gd name="T13" fmla="*/ 13 h 59"/>
                <a:gd name="T14" fmla="*/ 14 w 48"/>
                <a:gd name="T15" fmla="*/ 24 h 59"/>
                <a:gd name="T16" fmla="*/ 14 w 48"/>
                <a:gd name="T17" fmla="*/ 59 h 59"/>
                <a:gd name="T18" fmla="*/ 0 w 48"/>
                <a:gd name="T19" fmla="*/ 59 h 59"/>
                <a:gd name="T20" fmla="*/ 0 w 48"/>
                <a:gd name="T21" fmla="*/ 1 h 59"/>
                <a:gd name="T22" fmla="*/ 14 w 48"/>
                <a:gd name="T23" fmla="*/ 1 h 59"/>
                <a:gd name="T24" fmla="*/ 14 w 48"/>
                <a:gd name="T25" fmla="*/ 6 h 59"/>
                <a:gd name="T26" fmla="*/ 28 w 48"/>
                <a:gd name="T27" fmla="*/ 0 h 59"/>
                <a:gd name="T28" fmla="*/ 42 w 48"/>
                <a:gd name="T29" fmla="*/ 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9">
                  <a:moveTo>
                    <a:pt x="42" y="5"/>
                  </a:moveTo>
                  <a:lnTo>
                    <a:pt x="42" y="5"/>
                  </a:lnTo>
                  <a:cubicBezTo>
                    <a:pt x="47" y="10"/>
                    <a:pt x="48" y="15"/>
                    <a:pt x="48" y="22"/>
                  </a:cubicBezTo>
                  <a:lnTo>
                    <a:pt x="48" y="59"/>
                  </a:lnTo>
                  <a:lnTo>
                    <a:pt x="33" y="59"/>
                  </a:lnTo>
                  <a:lnTo>
                    <a:pt x="33" y="24"/>
                  </a:lnTo>
                  <a:cubicBezTo>
                    <a:pt x="33" y="16"/>
                    <a:pt x="28" y="13"/>
                    <a:pt x="24" y="13"/>
                  </a:cubicBezTo>
                  <a:cubicBezTo>
                    <a:pt x="19" y="13"/>
                    <a:pt x="14" y="16"/>
                    <a:pt x="14" y="24"/>
                  </a:cubicBezTo>
                  <a:lnTo>
                    <a:pt x="14" y="59"/>
                  </a:lnTo>
                  <a:lnTo>
                    <a:pt x="0" y="59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7" y="2"/>
                    <a:pt x="23" y="0"/>
                    <a:pt x="28" y="0"/>
                  </a:cubicBezTo>
                  <a:cubicBezTo>
                    <a:pt x="34" y="0"/>
                    <a:pt x="39" y="2"/>
                    <a:pt x="42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02" name="Freeform 170">
              <a:extLst>
                <a:ext uri="{FF2B5EF4-FFF2-40B4-BE49-F238E27FC236}">
                  <a16:creationId xmlns:a16="http://schemas.microsoft.com/office/drawing/2014/main" id="{068894DC-9638-4E7D-8156-9113C0B433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9" y="1474"/>
              <a:ext cx="30" cy="50"/>
            </a:xfrm>
            <a:custGeom>
              <a:avLst/>
              <a:gdLst>
                <a:gd name="T0" fmla="*/ 14 w 49"/>
                <a:gd name="T1" fmla="*/ 51 h 80"/>
                <a:gd name="T2" fmla="*/ 14 w 49"/>
                <a:gd name="T3" fmla="*/ 51 h 80"/>
                <a:gd name="T4" fmla="*/ 24 w 49"/>
                <a:gd name="T5" fmla="*/ 67 h 80"/>
                <a:gd name="T6" fmla="*/ 34 w 49"/>
                <a:gd name="T7" fmla="*/ 51 h 80"/>
                <a:gd name="T8" fmla="*/ 24 w 49"/>
                <a:gd name="T9" fmla="*/ 34 h 80"/>
                <a:gd name="T10" fmla="*/ 14 w 49"/>
                <a:gd name="T11" fmla="*/ 51 h 80"/>
                <a:gd name="T12" fmla="*/ 49 w 49"/>
                <a:gd name="T13" fmla="*/ 80 h 80"/>
                <a:gd name="T14" fmla="*/ 49 w 49"/>
                <a:gd name="T15" fmla="*/ 80 h 80"/>
                <a:gd name="T16" fmla="*/ 34 w 49"/>
                <a:gd name="T17" fmla="*/ 80 h 80"/>
                <a:gd name="T18" fmla="*/ 34 w 49"/>
                <a:gd name="T19" fmla="*/ 74 h 80"/>
                <a:gd name="T20" fmla="*/ 20 w 49"/>
                <a:gd name="T21" fmla="*/ 80 h 80"/>
                <a:gd name="T22" fmla="*/ 6 w 49"/>
                <a:gd name="T23" fmla="*/ 75 h 80"/>
                <a:gd name="T24" fmla="*/ 0 w 49"/>
                <a:gd name="T25" fmla="*/ 51 h 80"/>
                <a:gd name="T26" fmla="*/ 6 w 49"/>
                <a:gd name="T27" fmla="*/ 26 h 80"/>
                <a:gd name="T28" fmla="*/ 20 w 49"/>
                <a:gd name="T29" fmla="*/ 21 h 80"/>
                <a:gd name="T30" fmla="*/ 34 w 49"/>
                <a:gd name="T31" fmla="*/ 27 h 80"/>
                <a:gd name="T32" fmla="*/ 34 w 49"/>
                <a:gd name="T33" fmla="*/ 0 h 80"/>
                <a:gd name="T34" fmla="*/ 49 w 49"/>
                <a:gd name="T35" fmla="*/ 0 h 80"/>
                <a:gd name="T36" fmla="*/ 49 w 49"/>
                <a:gd name="T3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80">
                  <a:moveTo>
                    <a:pt x="14" y="51"/>
                  </a:moveTo>
                  <a:lnTo>
                    <a:pt x="14" y="51"/>
                  </a:lnTo>
                  <a:cubicBezTo>
                    <a:pt x="14" y="60"/>
                    <a:pt x="15" y="67"/>
                    <a:pt x="24" y="67"/>
                  </a:cubicBezTo>
                  <a:cubicBezTo>
                    <a:pt x="33" y="67"/>
                    <a:pt x="34" y="60"/>
                    <a:pt x="34" y="51"/>
                  </a:cubicBezTo>
                  <a:cubicBezTo>
                    <a:pt x="34" y="41"/>
                    <a:pt x="33" y="34"/>
                    <a:pt x="24" y="34"/>
                  </a:cubicBezTo>
                  <a:cubicBezTo>
                    <a:pt x="15" y="34"/>
                    <a:pt x="14" y="41"/>
                    <a:pt x="14" y="51"/>
                  </a:cubicBezTo>
                  <a:close/>
                  <a:moveTo>
                    <a:pt x="49" y="80"/>
                  </a:moveTo>
                  <a:lnTo>
                    <a:pt x="49" y="80"/>
                  </a:lnTo>
                  <a:lnTo>
                    <a:pt x="34" y="80"/>
                  </a:lnTo>
                  <a:lnTo>
                    <a:pt x="34" y="74"/>
                  </a:lnTo>
                  <a:cubicBezTo>
                    <a:pt x="30" y="79"/>
                    <a:pt x="26" y="80"/>
                    <a:pt x="20" y="80"/>
                  </a:cubicBezTo>
                  <a:cubicBezTo>
                    <a:pt x="14" y="80"/>
                    <a:pt x="9" y="79"/>
                    <a:pt x="6" y="75"/>
                  </a:cubicBezTo>
                  <a:cubicBezTo>
                    <a:pt x="0" y="70"/>
                    <a:pt x="0" y="61"/>
                    <a:pt x="0" y="51"/>
                  </a:cubicBezTo>
                  <a:cubicBezTo>
                    <a:pt x="0" y="41"/>
                    <a:pt x="0" y="32"/>
                    <a:pt x="6" y="26"/>
                  </a:cubicBezTo>
                  <a:cubicBezTo>
                    <a:pt x="9" y="23"/>
                    <a:pt x="14" y="21"/>
                    <a:pt x="20" y="21"/>
                  </a:cubicBezTo>
                  <a:cubicBezTo>
                    <a:pt x="26" y="21"/>
                    <a:pt x="30" y="23"/>
                    <a:pt x="34" y="27"/>
                  </a:cubicBezTo>
                  <a:lnTo>
                    <a:pt x="34" y="0"/>
                  </a:lnTo>
                  <a:lnTo>
                    <a:pt x="49" y="0"/>
                  </a:lnTo>
                  <a:lnTo>
                    <a:pt x="49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</p:grpSp>
      <p:grpSp>
        <p:nvGrpSpPr>
          <p:cNvPr id="203" name="Group 173">
            <a:extLst>
              <a:ext uri="{FF2B5EF4-FFF2-40B4-BE49-F238E27FC236}">
                <a16:creationId xmlns:a16="http://schemas.microsoft.com/office/drawing/2014/main" id="{09368477-1D58-4617-AAD6-56AB7861BB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89408" y="4527186"/>
            <a:ext cx="1600201" cy="203200"/>
            <a:chOff x="4451" y="1798"/>
            <a:chExt cx="904" cy="128"/>
          </a:xfrm>
        </p:grpSpPr>
        <p:sp>
          <p:nvSpPr>
            <p:cNvPr id="204" name="AutoShape 172">
              <a:extLst>
                <a:ext uri="{FF2B5EF4-FFF2-40B4-BE49-F238E27FC236}">
                  <a16:creationId xmlns:a16="http://schemas.microsoft.com/office/drawing/2014/main" id="{2498A394-0A20-4764-AF47-4BB720CC507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51" y="1798"/>
              <a:ext cx="90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05" name="Freeform 174">
              <a:extLst>
                <a:ext uri="{FF2B5EF4-FFF2-40B4-BE49-F238E27FC236}">
                  <a16:creationId xmlns:a16="http://schemas.microsoft.com/office/drawing/2014/main" id="{EE9EAE17-77EE-4AF3-8C36-FFB849EA4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" y="1798"/>
              <a:ext cx="43" cy="49"/>
            </a:xfrm>
            <a:custGeom>
              <a:avLst/>
              <a:gdLst>
                <a:gd name="T0" fmla="*/ 56 w 71"/>
                <a:gd name="T1" fmla="*/ 0 h 77"/>
                <a:gd name="T2" fmla="*/ 56 w 71"/>
                <a:gd name="T3" fmla="*/ 0 h 77"/>
                <a:gd name="T4" fmla="*/ 35 w 71"/>
                <a:gd name="T5" fmla="*/ 39 h 77"/>
                <a:gd name="T6" fmla="*/ 15 w 71"/>
                <a:gd name="T7" fmla="*/ 0 h 77"/>
                <a:gd name="T8" fmla="*/ 0 w 71"/>
                <a:gd name="T9" fmla="*/ 0 h 77"/>
                <a:gd name="T10" fmla="*/ 0 w 71"/>
                <a:gd name="T11" fmla="*/ 77 h 77"/>
                <a:gd name="T12" fmla="*/ 15 w 71"/>
                <a:gd name="T13" fmla="*/ 77 h 77"/>
                <a:gd name="T14" fmla="*/ 15 w 71"/>
                <a:gd name="T15" fmla="*/ 32 h 77"/>
                <a:gd name="T16" fmla="*/ 30 w 71"/>
                <a:gd name="T17" fmla="*/ 59 h 77"/>
                <a:gd name="T18" fmla="*/ 40 w 71"/>
                <a:gd name="T19" fmla="*/ 59 h 77"/>
                <a:gd name="T20" fmla="*/ 55 w 71"/>
                <a:gd name="T21" fmla="*/ 32 h 77"/>
                <a:gd name="T22" fmla="*/ 55 w 71"/>
                <a:gd name="T23" fmla="*/ 77 h 77"/>
                <a:gd name="T24" fmla="*/ 71 w 71"/>
                <a:gd name="T25" fmla="*/ 77 h 77"/>
                <a:gd name="T26" fmla="*/ 71 w 71"/>
                <a:gd name="T27" fmla="*/ 0 h 77"/>
                <a:gd name="T28" fmla="*/ 56 w 71"/>
                <a:gd name="T2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7">
                  <a:moveTo>
                    <a:pt x="56" y="0"/>
                  </a:moveTo>
                  <a:lnTo>
                    <a:pt x="56" y="0"/>
                  </a:lnTo>
                  <a:lnTo>
                    <a:pt x="35" y="39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77"/>
                  </a:lnTo>
                  <a:lnTo>
                    <a:pt x="15" y="77"/>
                  </a:lnTo>
                  <a:lnTo>
                    <a:pt x="15" y="32"/>
                  </a:lnTo>
                  <a:lnTo>
                    <a:pt x="30" y="59"/>
                  </a:lnTo>
                  <a:lnTo>
                    <a:pt x="40" y="59"/>
                  </a:lnTo>
                  <a:lnTo>
                    <a:pt x="55" y="32"/>
                  </a:lnTo>
                  <a:lnTo>
                    <a:pt x="55" y="77"/>
                  </a:lnTo>
                  <a:lnTo>
                    <a:pt x="71" y="77"/>
                  </a:lnTo>
                  <a:lnTo>
                    <a:pt x="71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06" name="Freeform 175">
              <a:extLst>
                <a:ext uri="{FF2B5EF4-FFF2-40B4-BE49-F238E27FC236}">
                  <a16:creationId xmlns:a16="http://schemas.microsoft.com/office/drawing/2014/main" id="{59013865-15B5-4F36-BB2A-2F67039401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1" y="1810"/>
              <a:ext cx="30" cy="38"/>
            </a:xfrm>
            <a:custGeom>
              <a:avLst/>
              <a:gdLst>
                <a:gd name="T0" fmla="*/ 15 w 50"/>
                <a:gd name="T1" fmla="*/ 18 h 59"/>
                <a:gd name="T2" fmla="*/ 15 w 50"/>
                <a:gd name="T3" fmla="*/ 18 h 59"/>
                <a:gd name="T4" fmla="*/ 14 w 50"/>
                <a:gd name="T5" fmla="*/ 24 h 59"/>
                <a:gd name="T6" fmla="*/ 36 w 50"/>
                <a:gd name="T7" fmla="*/ 24 h 59"/>
                <a:gd name="T8" fmla="*/ 34 w 50"/>
                <a:gd name="T9" fmla="*/ 18 h 59"/>
                <a:gd name="T10" fmla="*/ 25 w 50"/>
                <a:gd name="T11" fmla="*/ 12 h 59"/>
                <a:gd name="T12" fmla="*/ 15 w 50"/>
                <a:gd name="T13" fmla="*/ 18 h 59"/>
                <a:gd name="T14" fmla="*/ 50 w 50"/>
                <a:gd name="T15" fmla="*/ 28 h 59"/>
                <a:gd name="T16" fmla="*/ 50 w 50"/>
                <a:gd name="T17" fmla="*/ 28 h 59"/>
                <a:gd name="T18" fmla="*/ 50 w 50"/>
                <a:gd name="T19" fmla="*/ 34 h 59"/>
                <a:gd name="T20" fmla="*/ 14 w 50"/>
                <a:gd name="T21" fmla="*/ 34 h 59"/>
                <a:gd name="T22" fmla="*/ 26 w 50"/>
                <a:gd name="T23" fmla="*/ 47 h 59"/>
                <a:gd name="T24" fmla="*/ 39 w 50"/>
                <a:gd name="T25" fmla="*/ 41 h 59"/>
                <a:gd name="T26" fmla="*/ 48 w 50"/>
                <a:gd name="T27" fmla="*/ 50 h 59"/>
                <a:gd name="T28" fmla="*/ 26 w 50"/>
                <a:gd name="T29" fmla="*/ 59 h 59"/>
                <a:gd name="T30" fmla="*/ 0 w 50"/>
                <a:gd name="T31" fmla="*/ 29 h 59"/>
                <a:gd name="T32" fmla="*/ 25 w 50"/>
                <a:gd name="T33" fmla="*/ 0 h 59"/>
                <a:gd name="T34" fmla="*/ 50 w 50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9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2"/>
                    <a:pt x="14" y="24"/>
                  </a:cubicBezTo>
                  <a:lnTo>
                    <a:pt x="36" y="24"/>
                  </a:lnTo>
                  <a:cubicBezTo>
                    <a:pt x="35" y="22"/>
                    <a:pt x="35" y="20"/>
                    <a:pt x="34" y="18"/>
                  </a:cubicBezTo>
                  <a:cubicBezTo>
                    <a:pt x="33" y="15"/>
                    <a:pt x="30" y="12"/>
                    <a:pt x="25" y="12"/>
                  </a:cubicBezTo>
                  <a:cubicBezTo>
                    <a:pt x="20" y="12"/>
                    <a:pt x="17" y="15"/>
                    <a:pt x="15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1"/>
                    <a:pt x="18" y="47"/>
                    <a:pt x="26" y="47"/>
                  </a:cubicBezTo>
                  <a:cubicBezTo>
                    <a:pt x="33" y="47"/>
                    <a:pt x="36" y="45"/>
                    <a:pt x="39" y="41"/>
                  </a:cubicBezTo>
                  <a:lnTo>
                    <a:pt x="48" y="50"/>
                  </a:lnTo>
                  <a:cubicBezTo>
                    <a:pt x="42" y="56"/>
                    <a:pt x="37" y="59"/>
                    <a:pt x="26" y="59"/>
                  </a:cubicBezTo>
                  <a:cubicBezTo>
                    <a:pt x="13" y="59"/>
                    <a:pt x="0" y="53"/>
                    <a:pt x="0" y="29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1" y="0"/>
                    <a:pt x="50" y="12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07" name="Freeform 176">
              <a:extLst>
                <a:ext uri="{FF2B5EF4-FFF2-40B4-BE49-F238E27FC236}">
                  <a16:creationId xmlns:a16="http://schemas.microsoft.com/office/drawing/2014/main" id="{021895DA-09D8-42F7-944A-F9B9FC496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5" y="1801"/>
              <a:ext cx="19" cy="46"/>
            </a:xfrm>
            <a:custGeom>
              <a:avLst/>
              <a:gdLst>
                <a:gd name="T0" fmla="*/ 21 w 31"/>
                <a:gd name="T1" fmla="*/ 17 h 73"/>
                <a:gd name="T2" fmla="*/ 21 w 31"/>
                <a:gd name="T3" fmla="*/ 17 h 73"/>
                <a:gd name="T4" fmla="*/ 31 w 31"/>
                <a:gd name="T5" fmla="*/ 17 h 73"/>
                <a:gd name="T6" fmla="*/ 31 w 31"/>
                <a:gd name="T7" fmla="*/ 28 h 73"/>
                <a:gd name="T8" fmla="*/ 21 w 31"/>
                <a:gd name="T9" fmla="*/ 28 h 73"/>
                <a:gd name="T10" fmla="*/ 21 w 31"/>
                <a:gd name="T11" fmla="*/ 56 h 73"/>
                <a:gd name="T12" fmla="*/ 26 w 31"/>
                <a:gd name="T13" fmla="*/ 61 h 73"/>
                <a:gd name="T14" fmla="*/ 31 w 31"/>
                <a:gd name="T15" fmla="*/ 61 h 73"/>
                <a:gd name="T16" fmla="*/ 31 w 31"/>
                <a:gd name="T17" fmla="*/ 73 h 73"/>
                <a:gd name="T18" fmla="*/ 23 w 31"/>
                <a:gd name="T19" fmla="*/ 73 h 73"/>
                <a:gd name="T20" fmla="*/ 6 w 31"/>
                <a:gd name="T21" fmla="*/ 57 h 73"/>
                <a:gd name="T22" fmla="*/ 6 w 31"/>
                <a:gd name="T23" fmla="*/ 28 h 73"/>
                <a:gd name="T24" fmla="*/ 0 w 31"/>
                <a:gd name="T25" fmla="*/ 28 h 73"/>
                <a:gd name="T26" fmla="*/ 0 w 31"/>
                <a:gd name="T27" fmla="*/ 17 h 73"/>
                <a:gd name="T28" fmla="*/ 6 w 31"/>
                <a:gd name="T29" fmla="*/ 17 h 73"/>
                <a:gd name="T30" fmla="*/ 6 w 31"/>
                <a:gd name="T31" fmla="*/ 0 h 73"/>
                <a:gd name="T32" fmla="*/ 21 w 31"/>
                <a:gd name="T33" fmla="*/ 0 h 73"/>
                <a:gd name="T34" fmla="*/ 21 w 31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21" y="17"/>
                  </a:moveTo>
                  <a:lnTo>
                    <a:pt x="21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1" y="28"/>
                  </a:lnTo>
                  <a:lnTo>
                    <a:pt x="21" y="56"/>
                  </a:lnTo>
                  <a:cubicBezTo>
                    <a:pt x="21" y="59"/>
                    <a:pt x="22" y="61"/>
                    <a:pt x="26" y="61"/>
                  </a:cubicBezTo>
                  <a:lnTo>
                    <a:pt x="31" y="61"/>
                  </a:lnTo>
                  <a:lnTo>
                    <a:pt x="31" y="73"/>
                  </a:lnTo>
                  <a:lnTo>
                    <a:pt x="23" y="73"/>
                  </a:lnTo>
                  <a:cubicBezTo>
                    <a:pt x="11" y="73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1" y="0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08" name="Freeform 177">
              <a:extLst>
                <a:ext uri="{FF2B5EF4-FFF2-40B4-BE49-F238E27FC236}">
                  <a16:creationId xmlns:a16="http://schemas.microsoft.com/office/drawing/2014/main" id="{DFAB07D5-F28F-4585-B197-4F48FB9822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8" y="1810"/>
              <a:ext cx="29" cy="38"/>
            </a:xfrm>
            <a:custGeom>
              <a:avLst/>
              <a:gdLst>
                <a:gd name="T0" fmla="*/ 22 w 47"/>
                <a:gd name="T1" fmla="*/ 34 h 59"/>
                <a:gd name="T2" fmla="*/ 22 w 47"/>
                <a:gd name="T3" fmla="*/ 34 h 59"/>
                <a:gd name="T4" fmla="*/ 14 w 47"/>
                <a:gd name="T5" fmla="*/ 41 h 59"/>
                <a:gd name="T6" fmla="*/ 22 w 47"/>
                <a:gd name="T7" fmla="*/ 47 h 59"/>
                <a:gd name="T8" fmla="*/ 31 w 47"/>
                <a:gd name="T9" fmla="*/ 44 h 59"/>
                <a:gd name="T10" fmla="*/ 33 w 47"/>
                <a:gd name="T11" fmla="*/ 37 h 59"/>
                <a:gd name="T12" fmla="*/ 33 w 47"/>
                <a:gd name="T13" fmla="*/ 34 h 59"/>
                <a:gd name="T14" fmla="*/ 22 w 47"/>
                <a:gd name="T15" fmla="*/ 34 h 59"/>
                <a:gd name="T16" fmla="*/ 47 w 47"/>
                <a:gd name="T17" fmla="*/ 20 h 59"/>
                <a:gd name="T18" fmla="*/ 47 w 47"/>
                <a:gd name="T19" fmla="*/ 20 h 59"/>
                <a:gd name="T20" fmla="*/ 47 w 47"/>
                <a:gd name="T21" fmla="*/ 58 h 59"/>
                <a:gd name="T22" fmla="*/ 33 w 47"/>
                <a:gd name="T23" fmla="*/ 58 h 59"/>
                <a:gd name="T24" fmla="*/ 33 w 47"/>
                <a:gd name="T25" fmla="*/ 53 h 59"/>
                <a:gd name="T26" fmla="*/ 19 w 47"/>
                <a:gd name="T27" fmla="*/ 59 h 59"/>
                <a:gd name="T28" fmla="*/ 4 w 47"/>
                <a:gd name="T29" fmla="*/ 54 h 59"/>
                <a:gd name="T30" fmla="*/ 0 w 47"/>
                <a:gd name="T31" fmla="*/ 41 h 59"/>
                <a:gd name="T32" fmla="*/ 20 w 47"/>
                <a:gd name="T33" fmla="*/ 24 h 59"/>
                <a:gd name="T34" fmla="*/ 33 w 47"/>
                <a:gd name="T35" fmla="*/ 24 h 59"/>
                <a:gd name="T36" fmla="*/ 33 w 47"/>
                <a:gd name="T37" fmla="*/ 21 h 59"/>
                <a:gd name="T38" fmla="*/ 22 w 47"/>
                <a:gd name="T39" fmla="*/ 12 h 59"/>
                <a:gd name="T40" fmla="*/ 11 w 47"/>
                <a:gd name="T41" fmla="*/ 17 h 59"/>
                <a:gd name="T42" fmla="*/ 2 w 47"/>
                <a:gd name="T43" fmla="*/ 8 h 59"/>
                <a:gd name="T44" fmla="*/ 23 w 47"/>
                <a:gd name="T45" fmla="*/ 0 h 59"/>
                <a:gd name="T46" fmla="*/ 47 w 47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59">
                  <a:moveTo>
                    <a:pt x="22" y="34"/>
                  </a:moveTo>
                  <a:lnTo>
                    <a:pt x="22" y="34"/>
                  </a:lnTo>
                  <a:cubicBezTo>
                    <a:pt x="16" y="34"/>
                    <a:pt x="14" y="36"/>
                    <a:pt x="14" y="41"/>
                  </a:cubicBezTo>
                  <a:cubicBezTo>
                    <a:pt x="14" y="45"/>
                    <a:pt x="16" y="47"/>
                    <a:pt x="22" y="47"/>
                  </a:cubicBezTo>
                  <a:cubicBezTo>
                    <a:pt x="26" y="47"/>
                    <a:pt x="28" y="47"/>
                    <a:pt x="31" y="44"/>
                  </a:cubicBezTo>
                  <a:cubicBezTo>
                    <a:pt x="32" y="43"/>
                    <a:pt x="33" y="41"/>
                    <a:pt x="33" y="37"/>
                  </a:cubicBezTo>
                  <a:lnTo>
                    <a:pt x="33" y="34"/>
                  </a:lnTo>
                  <a:lnTo>
                    <a:pt x="22" y="34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7" y="58"/>
                  </a:lnTo>
                  <a:lnTo>
                    <a:pt x="33" y="58"/>
                  </a:lnTo>
                  <a:lnTo>
                    <a:pt x="33" y="53"/>
                  </a:lnTo>
                  <a:cubicBezTo>
                    <a:pt x="29" y="57"/>
                    <a:pt x="26" y="59"/>
                    <a:pt x="19" y="59"/>
                  </a:cubicBezTo>
                  <a:cubicBezTo>
                    <a:pt x="13" y="59"/>
                    <a:pt x="8" y="57"/>
                    <a:pt x="4" y="54"/>
                  </a:cubicBezTo>
                  <a:cubicBezTo>
                    <a:pt x="1" y="51"/>
                    <a:pt x="0" y="46"/>
                    <a:pt x="0" y="41"/>
                  </a:cubicBezTo>
                  <a:cubicBezTo>
                    <a:pt x="0" y="32"/>
                    <a:pt x="6" y="24"/>
                    <a:pt x="20" y="24"/>
                  </a:cubicBezTo>
                  <a:lnTo>
                    <a:pt x="33" y="24"/>
                  </a:lnTo>
                  <a:lnTo>
                    <a:pt x="33" y="21"/>
                  </a:lnTo>
                  <a:cubicBezTo>
                    <a:pt x="33" y="15"/>
                    <a:pt x="30" y="12"/>
                    <a:pt x="22" y="12"/>
                  </a:cubicBezTo>
                  <a:cubicBezTo>
                    <a:pt x="17" y="12"/>
                    <a:pt x="14" y="14"/>
                    <a:pt x="11" y="17"/>
                  </a:cubicBezTo>
                  <a:lnTo>
                    <a:pt x="2" y="8"/>
                  </a:lnTo>
                  <a:cubicBezTo>
                    <a:pt x="8" y="2"/>
                    <a:pt x="13" y="0"/>
                    <a:pt x="23" y="0"/>
                  </a:cubicBezTo>
                  <a:cubicBezTo>
                    <a:pt x="39" y="0"/>
                    <a:pt x="47" y="7"/>
                    <a:pt x="47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09" name="Freeform 178">
              <a:extLst>
                <a:ext uri="{FF2B5EF4-FFF2-40B4-BE49-F238E27FC236}">
                  <a16:creationId xmlns:a16="http://schemas.microsoft.com/office/drawing/2014/main" id="{FCD615BE-F88C-48BD-B574-BB9FF9C9E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" y="1798"/>
              <a:ext cx="15" cy="49"/>
            </a:xfrm>
            <a:custGeom>
              <a:avLst/>
              <a:gdLst>
                <a:gd name="T0" fmla="*/ 14 w 25"/>
                <a:gd name="T1" fmla="*/ 60 h 77"/>
                <a:gd name="T2" fmla="*/ 14 w 25"/>
                <a:gd name="T3" fmla="*/ 60 h 77"/>
                <a:gd name="T4" fmla="*/ 19 w 25"/>
                <a:gd name="T5" fmla="*/ 65 h 77"/>
                <a:gd name="T6" fmla="*/ 25 w 25"/>
                <a:gd name="T7" fmla="*/ 65 h 77"/>
                <a:gd name="T8" fmla="*/ 25 w 25"/>
                <a:gd name="T9" fmla="*/ 77 h 77"/>
                <a:gd name="T10" fmla="*/ 17 w 25"/>
                <a:gd name="T11" fmla="*/ 77 h 77"/>
                <a:gd name="T12" fmla="*/ 0 w 25"/>
                <a:gd name="T13" fmla="*/ 61 h 77"/>
                <a:gd name="T14" fmla="*/ 0 w 25"/>
                <a:gd name="T15" fmla="*/ 0 h 77"/>
                <a:gd name="T16" fmla="*/ 14 w 25"/>
                <a:gd name="T17" fmla="*/ 0 h 77"/>
                <a:gd name="T18" fmla="*/ 14 w 25"/>
                <a:gd name="T19" fmla="*/ 6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7">
                  <a:moveTo>
                    <a:pt x="14" y="60"/>
                  </a:moveTo>
                  <a:lnTo>
                    <a:pt x="14" y="60"/>
                  </a:lnTo>
                  <a:cubicBezTo>
                    <a:pt x="14" y="63"/>
                    <a:pt x="16" y="65"/>
                    <a:pt x="19" y="65"/>
                  </a:cubicBezTo>
                  <a:lnTo>
                    <a:pt x="25" y="65"/>
                  </a:lnTo>
                  <a:lnTo>
                    <a:pt x="25" y="77"/>
                  </a:lnTo>
                  <a:lnTo>
                    <a:pt x="17" y="77"/>
                  </a:lnTo>
                  <a:cubicBezTo>
                    <a:pt x="5" y="77"/>
                    <a:pt x="0" y="69"/>
                    <a:pt x="0" y="61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0" name="Freeform 179">
              <a:extLst>
                <a:ext uri="{FF2B5EF4-FFF2-40B4-BE49-F238E27FC236}">
                  <a16:creationId xmlns:a16="http://schemas.microsoft.com/office/drawing/2014/main" id="{F2E517B1-B304-4E69-BFD8-FEFC0585A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" y="1798"/>
              <a:ext cx="15" cy="49"/>
            </a:xfrm>
            <a:custGeom>
              <a:avLst/>
              <a:gdLst>
                <a:gd name="T0" fmla="*/ 14 w 25"/>
                <a:gd name="T1" fmla="*/ 60 h 77"/>
                <a:gd name="T2" fmla="*/ 14 w 25"/>
                <a:gd name="T3" fmla="*/ 60 h 77"/>
                <a:gd name="T4" fmla="*/ 19 w 25"/>
                <a:gd name="T5" fmla="*/ 65 h 77"/>
                <a:gd name="T6" fmla="*/ 25 w 25"/>
                <a:gd name="T7" fmla="*/ 65 h 77"/>
                <a:gd name="T8" fmla="*/ 25 w 25"/>
                <a:gd name="T9" fmla="*/ 77 h 77"/>
                <a:gd name="T10" fmla="*/ 16 w 25"/>
                <a:gd name="T11" fmla="*/ 77 h 77"/>
                <a:gd name="T12" fmla="*/ 0 w 25"/>
                <a:gd name="T13" fmla="*/ 61 h 77"/>
                <a:gd name="T14" fmla="*/ 0 w 25"/>
                <a:gd name="T15" fmla="*/ 0 h 77"/>
                <a:gd name="T16" fmla="*/ 14 w 25"/>
                <a:gd name="T17" fmla="*/ 0 h 77"/>
                <a:gd name="T18" fmla="*/ 14 w 25"/>
                <a:gd name="T19" fmla="*/ 6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7">
                  <a:moveTo>
                    <a:pt x="14" y="60"/>
                  </a:moveTo>
                  <a:lnTo>
                    <a:pt x="14" y="60"/>
                  </a:lnTo>
                  <a:cubicBezTo>
                    <a:pt x="14" y="63"/>
                    <a:pt x="15" y="65"/>
                    <a:pt x="19" y="65"/>
                  </a:cubicBezTo>
                  <a:lnTo>
                    <a:pt x="25" y="65"/>
                  </a:lnTo>
                  <a:lnTo>
                    <a:pt x="25" y="77"/>
                  </a:lnTo>
                  <a:lnTo>
                    <a:pt x="16" y="77"/>
                  </a:lnTo>
                  <a:cubicBezTo>
                    <a:pt x="5" y="77"/>
                    <a:pt x="0" y="69"/>
                    <a:pt x="0" y="61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1" name="Freeform 180">
              <a:extLst>
                <a:ext uri="{FF2B5EF4-FFF2-40B4-BE49-F238E27FC236}">
                  <a16:creationId xmlns:a16="http://schemas.microsoft.com/office/drawing/2014/main" id="{10ABB755-478E-4730-A9D5-924812B419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6" y="1797"/>
              <a:ext cx="8" cy="50"/>
            </a:xfrm>
            <a:custGeom>
              <a:avLst/>
              <a:gdLst>
                <a:gd name="T0" fmla="*/ 14 w 14"/>
                <a:gd name="T1" fmla="*/ 78 h 78"/>
                <a:gd name="T2" fmla="*/ 14 w 14"/>
                <a:gd name="T3" fmla="*/ 78 h 78"/>
                <a:gd name="T4" fmla="*/ 0 w 14"/>
                <a:gd name="T5" fmla="*/ 78 h 78"/>
                <a:gd name="T6" fmla="*/ 0 w 14"/>
                <a:gd name="T7" fmla="*/ 22 h 78"/>
                <a:gd name="T8" fmla="*/ 14 w 14"/>
                <a:gd name="T9" fmla="*/ 22 h 78"/>
                <a:gd name="T10" fmla="*/ 14 w 14"/>
                <a:gd name="T11" fmla="*/ 78 h 78"/>
                <a:gd name="T12" fmla="*/ 14 w 14"/>
                <a:gd name="T13" fmla="*/ 11 h 78"/>
                <a:gd name="T14" fmla="*/ 14 w 14"/>
                <a:gd name="T15" fmla="*/ 11 h 78"/>
                <a:gd name="T16" fmla="*/ 0 w 14"/>
                <a:gd name="T17" fmla="*/ 11 h 78"/>
                <a:gd name="T18" fmla="*/ 0 w 14"/>
                <a:gd name="T19" fmla="*/ 0 h 78"/>
                <a:gd name="T20" fmla="*/ 14 w 14"/>
                <a:gd name="T21" fmla="*/ 0 h 78"/>
                <a:gd name="T22" fmla="*/ 14 w 14"/>
                <a:gd name="T23" fmla="*/ 1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8">
                  <a:moveTo>
                    <a:pt x="14" y="78"/>
                  </a:moveTo>
                  <a:lnTo>
                    <a:pt x="14" y="78"/>
                  </a:lnTo>
                  <a:lnTo>
                    <a:pt x="0" y="78"/>
                  </a:lnTo>
                  <a:lnTo>
                    <a:pt x="0" y="22"/>
                  </a:lnTo>
                  <a:lnTo>
                    <a:pt x="14" y="22"/>
                  </a:lnTo>
                  <a:lnTo>
                    <a:pt x="14" y="78"/>
                  </a:lnTo>
                  <a:close/>
                  <a:moveTo>
                    <a:pt x="14" y="11"/>
                  </a:moveTo>
                  <a:lnTo>
                    <a:pt x="14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2" name="Freeform 181">
              <a:extLst>
                <a:ext uri="{FF2B5EF4-FFF2-40B4-BE49-F238E27FC236}">
                  <a16:creationId xmlns:a16="http://schemas.microsoft.com/office/drawing/2014/main" id="{71FCA910-A9E4-4A50-9121-F0F694433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" y="1801"/>
              <a:ext cx="18" cy="46"/>
            </a:xfrm>
            <a:custGeom>
              <a:avLst/>
              <a:gdLst>
                <a:gd name="T0" fmla="*/ 20 w 31"/>
                <a:gd name="T1" fmla="*/ 17 h 73"/>
                <a:gd name="T2" fmla="*/ 20 w 31"/>
                <a:gd name="T3" fmla="*/ 17 h 73"/>
                <a:gd name="T4" fmla="*/ 31 w 31"/>
                <a:gd name="T5" fmla="*/ 17 h 73"/>
                <a:gd name="T6" fmla="*/ 31 w 31"/>
                <a:gd name="T7" fmla="*/ 28 h 73"/>
                <a:gd name="T8" fmla="*/ 20 w 31"/>
                <a:gd name="T9" fmla="*/ 28 h 73"/>
                <a:gd name="T10" fmla="*/ 20 w 31"/>
                <a:gd name="T11" fmla="*/ 56 h 73"/>
                <a:gd name="T12" fmla="*/ 25 w 31"/>
                <a:gd name="T13" fmla="*/ 61 h 73"/>
                <a:gd name="T14" fmla="*/ 31 w 31"/>
                <a:gd name="T15" fmla="*/ 61 h 73"/>
                <a:gd name="T16" fmla="*/ 31 w 31"/>
                <a:gd name="T17" fmla="*/ 73 h 73"/>
                <a:gd name="T18" fmla="*/ 23 w 31"/>
                <a:gd name="T19" fmla="*/ 73 h 73"/>
                <a:gd name="T20" fmla="*/ 6 w 31"/>
                <a:gd name="T21" fmla="*/ 57 h 73"/>
                <a:gd name="T22" fmla="*/ 6 w 31"/>
                <a:gd name="T23" fmla="*/ 28 h 73"/>
                <a:gd name="T24" fmla="*/ 0 w 31"/>
                <a:gd name="T25" fmla="*/ 28 h 73"/>
                <a:gd name="T26" fmla="*/ 0 w 31"/>
                <a:gd name="T27" fmla="*/ 17 h 73"/>
                <a:gd name="T28" fmla="*/ 6 w 31"/>
                <a:gd name="T29" fmla="*/ 17 h 73"/>
                <a:gd name="T30" fmla="*/ 6 w 31"/>
                <a:gd name="T31" fmla="*/ 0 h 73"/>
                <a:gd name="T32" fmla="*/ 20 w 31"/>
                <a:gd name="T33" fmla="*/ 0 h 73"/>
                <a:gd name="T34" fmla="*/ 20 w 31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20" y="17"/>
                  </a:moveTo>
                  <a:lnTo>
                    <a:pt x="20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0" y="28"/>
                  </a:lnTo>
                  <a:lnTo>
                    <a:pt x="20" y="56"/>
                  </a:lnTo>
                  <a:cubicBezTo>
                    <a:pt x="20" y="59"/>
                    <a:pt x="22" y="61"/>
                    <a:pt x="25" y="61"/>
                  </a:cubicBezTo>
                  <a:lnTo>
                    <a:pt x="31" y="61"/>
                  </a:lnTo>
                  <a:lnTo>
                    <a:pt x="31" y="73"/>
                  </a:lnTo>
                  <a:lnTo>
                    <a:pt x="23" y="73"/>
                  </a:lnTo>
                  <a:cubicBezTo>
                    <a:pt x="11" y="73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3" name="Freeform 182">
              <a:extLst>
                <a:ext uri="{FF2B5EF4-FFF2-40B4-BE49-F238E27FC236}">
                  <a16:creationId xmlns:a16="http://schemas.microsoft.com/office/drawing/2014/main" id="{53C249C8-4ECC-4094-9258-33DB944D71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3" y="1810"/>
              <a:ext cx="30" cy="38"/>
            </a:xfrm>
            <a:custGeom>
              <a:avLst/>
              <a:gdLst>
                <a:gd name="T0" fmla="*/ 15 w 50"/>
                <a:gd name="T1" fmla="*/ 18 h 59"/>
                <a:gd name="T2" fmla="*/ 15 w 50"/>
                <a:gd name="T3" fmla="*/ 18 h 59"/>
                <a:gd name="T4" fmla="*/ 14 w 50"/>
                <a:gd name="T5" fmla="*/ 24 h 59"/>
                <a:gd name="T6" fmla="*/ 36 w 50"/>
                <a:gd name="T7" fmla="*/ 24 h 59"/>
                <a:gd name="T8" fmla="*/ 35 w 50"/>
                <a:gd name="T9" fmla="*/ 18 h 59"/>
                <a:gd name="T10" fmla="*/ 25 w 50"/>
                <a:gd name="T11" fmla="*/ 12 h 59"/>
                <a:gd name="T12" fmla="*/ 15 w 50"/>
                <a:gd name="T13" fmla="*/ 18 h 59"/>
                <a:gd name="T14" fmla="*/ 50 w 50"/>
                <a:gd name="T15" fmla="*/ 28 h 59"/>
                <a:gd name="T16" fmla="*/ 50 w 50"/>
                <a:gd name="T17" fmla="*/ 28 h 59"/>
                <a:gd name="T18" fmla="*/ 50 w 50"/>
                <a:gd name="T19" fmla="*/ 34 h 59"/>
                <a:gd name="T20" fmla="*/ 14 w 50"/>
                <a:gd name="T21" fmla="*/ 34 h 59"/>
                <a:gd name="T22" fmla="*/ 27 w 50"/>
                <a:gd name="T23" fmla="*/ 47 h 59"/>
                <a:gd name="T24" fmla="*/ 40 w 50"/>
                <a:gd name="T25" fmla="*/ 41 h 59"/>
                <a:gd name="T26" fmla="*/ 48 w 50"/>
                <a:gd name="T27" fmla="*/ 50 h 59"/>
                <a:gd name="T28" fmla="*/ 27 w 50"/>
                <a:gd name="T29" fmla="*/ 59 h 59"/>
                <a:gd name="T30" fmla="*/ 0 w 50"/>
                <a:gd name="T31" fmla="*/ 29 h 59"/>
                <a:gd name="T32" fmla="*/ 25 w 50"/>
                <a:gd name="T33" fmla="*/ 0 h 59"/>
                <a:gd name="T34" fmla="*/ 50 w 50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9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2"/>
                    <a:pt x="14" y="24"/>
                  </a:cubicBezTo>
                  <a:lnTo>
                    <a:pt x="36" y="24"/>
                  </a:lnTo>
                  <a:cubicBezTo>
                    <a:pt x="36" y="22"/>
                    <a:pt x="36" y="20"/>
                    <a:pt x="35" y="18"/>
                  </a:cubicBezTo>
                  <a:cubicBezTo>
                    <a:pt x="33" y="15"/>
                    <a:pt x="30" y="12"/>
                    <a:pt x="25" y="12"/>
                  </a:cubicBezTo>
                  <a:cubicBezTo>
                    <a:pt x="20" y="12"/>
                    <a:pt x="17" y="15"/>
                    <a:pt x="15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1"/>
                    <a:pt x="19" y="47"/>
                    <a:pt x="27" y="47"/>
                  </a:cubicBezTo>
                  <a:cubicBezTo>
                    <a:pt x="33" y="47"/>
                    <a:pt x="36" y="45"/>
                    <a:pt x="40" y="41"/>
                  </a:cubicBezTo>
                  <a:lnTo>
                    <a:pt x="48" y="50"/>
                  </a:lnTo>
                  <a:cubicBezTo>
                    <a:pt x="43" y="56"/>
                    <a:pt x="37" y="59"/>
                    <a:pt x="27" y="59"/>
                  </a:cubicBezTo>
                  <a:cubicBezTo>
                    <a:pt x="13" y="59"/>
                    <a:pt x="0" y="53"/>
                    <a:pt x="0" y="29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1" y="0"/>
                    <a:pt x="50" y="12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4" name="Freeform 183">
              <a:extLst>
                <a:ext uri="{FF2B5EF4-FFF2-40B4-BE49-F238E27FC236}">
                  <a16:creationId xmlns:a16="http://schemas.microsoft.com/office/drawing/2014/main" id="{93EC0716-1709-4B70-A932-3367EBD622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8" y="1810"/>
              <a:ext cx="30" cy="38"/>
            </a:xfrm>
            <a:custGeom>
              <a:avLst/>
              <a:gdLst>
                <a:gd name="T0" fmla="*/ 31 w 49"/>
                <a:gd name="T1" fmla="*/ 16 h 59"/>
                <a:gd name="T2" fmla="*/ 31 w 49"/>
                <a:gd name="T3" fmla="*/ 16 h 59"/>
                <a:gd name="T4" fmla="*/ 24 w 49"/>
                <a:gd name="T5" fmla="*/ 13 h 59"/>
                <a:gd name="T6" fmla="*/ 18 w 49"/>
                <a:gd name="T7" fmla="*/ 16 h 59"/>
                <a:gd name="T8" fmla="*/ 14 w 49"/>
                <a:gd name="T9" fmla="*/ 29 h 59"/>
                <a:gd name="T10" fmla="*/ 18 w 49"/>
                <a:gd name="T11" fmla="*/ 43 h 59"/>
                <a:gd name="T12" fmla="*/ 24 w 49"/>
                <a:gd name="T13" fmla="*/ 46 h 59"/>
                <a:gd name="T14" fmla="*/ 31 w 49"/>
                <a:gd name="T15" fmla="*/ 43 h 59"/>
                <a:gd name="T16" fmla="*/ 34 w 49"/>
                <a:gd name="T17" fmla="*/ 29 h 59"/>
                <a:gd name="T18" fmla="*/ 31 w 49"/>
                <a:gd name="T19" fmla="*/ 16 h 59"/>
                <a:gd name="T20" fmla="*/ 42 w 49"/>
                <a:gd name="T21" fmla="*/ 52 h 59"/>
                <a:gd name="T22" fmla="*/ 42 w 49"/>
                <a:gd name="T23" fmla="*/ 52 h 59"/>
                <a:gd name="T24" fmla="*/ 24 w 49"/>
                <a:gd name="T25" fmla="*/ 59 h 59"/>
                <a:gd name="T26" fmla="*/ 6 w 49"/>
                <a:gd name="T27" fmla="*/ 52 h 59"/>
                <a:gd name="T28" fmla="*/ 0 w 49"/>
                <a:gd name="T29" fmla="*/ 29 h 59"/>
                <a:gd name="T30" fmla="*/ 6 w 49"/>
                <a:gd name="T31" fmla="*/ 7 h 59"/>
                <a:gd name="T32" fmla="*/ 24 w 49"/>
                <a:gd name="T33" fmla="*/ 0 h 59"/>
                <a:gd name="T34" fmla="*/ 42 w 49"/>
                <a:gd name="T35" fmla="*/ 7 h 59"/>
                <a:gd name="T36" fmla="*/ 49 w 49"/>
                <a:gd name="T37" fmla="*/ 29 h 59"/>
                <a:gd name="T38" fmla="*/ 42 w 49"/>
                <a:gd name="T39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9">
                  <a:moveTo>
                    <a:pt x="31" y="16"/>
                  </a:moveTo>
                  <a:lnTo>
                    <a:pt x="31" y="16"/>
                  </a:lnTo>
                  <a:cubicBezTo>
                    <a:pt x="29" y="14"/>
                    <a:pt x="27" y="13"/>
                    <a:pt x="24" y="13"/>
                  </a:cubicBezTo>
                  <a:cubicBezTo>
                    <a:pt x="22" y="13"/>
                    <a:pt x="19" y="14"/>
                    <a:pt x="18" y="16"/>
                  </a:cubicBezTo>
                  <a:cubicBezTo>
                    <a:pt x="15" y="18"/>
                    <a:pt x="14" y="24"/>
                    <a:pt x="14" y="29"/>
                  </a:cubicBezTo>
                  <a:cubicBezTo>
                    <a:pt x="14" y="35"/>
                    <a:pt x="15" y="41"/>
                    <a:pt x="18" y="43"/>
                  </a:cubicBezTo>
                  <a:cubicBezTo>
                    <a:pt x="19" y="45"/>
                    <a:pt x="22" y="46"/>
                    <a:pt x="24" y="46"/>
                  </a:cubicBezTo>
                  <a:cubicBezTo>
                    <a:pt x="27" y="46"/>
                    <a:pt x="29" y="45"/>
                    <a:pt x="31" y="43"/>
                  </a:cubicBezTo>
                  <a:cubicBezTo>
                    <a:pt x="34" y="41"/>
                    <a:pt x="34" y="35"/>
                    <a:pt x="34" y="29"/>
                  </a:cubicBezTo>
                  <a:cubicBezTo>
                    <a:pt x="34" y="24"/>
                    <a:pt x="34" y="18"/>
                    <a:pt x="31" y="16"/>
                  </a:cubicBezTo>
                  <a:close/>
                  <a:moveTo>
                    <a:pt x="42" y="52"/>
                  </a:moveTo>
                  <a:lnTo>
                    <a:pt x="42" y="52"/>
                  </a:lnTo>
                  <a:cubicBezTo>
                    <a:pt x="39" y="56"/>
                    <a:pt x="33" y="59"/>
                    <a:pt x="24" y="59"/>
                  </a:cubicBezTo>
                  <a:cubicBezTo>
                    <a:pt x="16" y="59"/>
                    <a:pt x="10" y="56"/>
                    <a:pt x="6" y="52"/>
                  </a:cubicBezTo>
                  <a:cubicBezTo>
                    <a:pt x="1" y="46"/>
                    <a:pt x="0" y="40"/>
                    <a:pt x="0" y="29"/>
                  </a:cubicBezTo>
                  <a:cubicBezTo>
                    <a:pt x="0" y="19"/>
                    <a:pt x="1" y="13"/>
                    <a:pt x="6" y="7"/>
                  </a:cubicBezTo>
                  <a:cubicBezTo>
                    <a:pt x="10" y="3"/>
                    <a:pt x="16" y="0"/>
                    <a:pt x="24" y="0"/>
                  </a:cubicBezTo>
                  <a:cubicBezTo>
                    <a:pt x="33" y="0"/>
                    <a:pt x="39" y="3"/>
                    <a:pt x="42" y="7"/>
                  </a:cubicBezTo>
                  <a:cubicBezTo>
                    <a:pt x="47" y="13"/>
                    <a:pt x="49" y="19"/>
                    <a:pt x="49" y="29"/>
                  </a:cubicBezTo>
                  <a:cubicBezTo>
                    <a:pt x="49" y="40"/>
                    <a:pt x="47" y="46"/>
                    <a:pt x="42" y="5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5" name="Freeform 184">
              <a:extLst>
                <a:ext uri="{FF2B5EF4-FFF2-40B4-BE49-F238E27FC236}">
                  <a16:creationId xmlns:a16="http://schemas.microsoft.com/office/drawing/2014/main" id="{915BF7AD-F1F1-48A3-A69B-AC51D95DB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4" y="1798"/>
              <a:ext cx="15" cy="49"/>
            </a:xfrm>
            <a:custGeom>
              <a:avLst/>
              <a:gdLst>
                <a:gd name="T0" fmla="*/ 15 w 25"/>
                <a:gd name="T1" fmla="*/ 60 h 77"/>
                <a:gd name="T2" fmla="*/ 15 w 25"/>
                <a:gd name="T3" fmla="*/ 60 h 77"/>
                <a:gd name="T4" fmla="*/ 20 w 25"/>
                <a:gd name="T5" fmla="*/ 65 h 77"/>
                <a:gd name="T6" fmla="*/ 25 w 25"/>
                <a:gd name="T7" fmla="*/ 65 h 77"/>
                <a:gd name="T8" fmla="*/ 25 w 25"/>
                <a:gd name="T9" fmla="*/ 77 h 77"/>
                <a:gd name="T10" fmla="*/ 17 w 25"/>
                <a:gd name="T11" fmla="*/ 77 h 77"/>
                <a:gd name="T12" fmla="*/ 0 w 25"/>
                <a:gd name="T13" fmla="*/ 61 h 77"/>
                <a:gd name="T14" fmla="*/ 0 w 25"/>
                <a:gd name="T15" fmla="*/ 0 h 77"/>
                <a:gd name="T16" fmla="*/ 15 w 25"/>
                <a:gd name="T17" fmla="*/ 0 h 77"/>
                <a:gd name="T18" fmla="*/ 15 w 25"/>
                <a:gd name="T19" fmla="*/ 6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7">
                  <a:moveTo>
                    <a:pt x="15" y="60"/>
                  </a:moveTo>
                  <a:lnTo>
                    <a:pt x="15" y="60"/>
                  </a:lnTo>
                  <a:cubicBezTo>
                    <a:pt x="15" y="63"/>
                    <a:pt x="16" y="65"/>
                    <a:pt x="20" y="65"/>
                  </a:cubicBezTo>
                  <a:lnTo>
                    <a:pt x="25" y="65"/>
                  </a:lnTo>
                  <a:lnTo>
                    <a:pt x="25" y="77"/>
                  </a:lnTo>
                  <a:lnTo>
                    <a:pt x="17" y="77"/>
                  </a:lnTo>
                  <a:cubicBezTo>
                    <a:pt x="5" y="77"/>
                    <a:pt x="0" y="69"/>
                    <a:pt x="0" y="61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6" name="Freeform 185">
              <a:extLst>
                <a:ext uri="{FF2B5EF4-FFF2-40B4-BE49-F238E27FC236}">
                  <a16:creationId xmlns:a16="http://schemas.microsoft.com/office/drawing/2014/main" id="{91421CB1-7885-4971-B9C6-89A4FAAAE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" y="1798"/>
              <a:ext cx="15" cy="49"/>
            </a:xfrm>
            <a:custGeom>
              <a:avLst/>
              <a:gdLst>
                <a:gd name="T0" fmla="*/ 15 w 25"/>
                <a:gd name="T1" fmla="*/ 60 h 77"/>
                <a:gd name="T2" fmla="*/ 15 w 25"/>
                <a:gd name="T3" fmla="*/ 60 h 77"/>
                <a:gd name="T4" fmla="*/ 20 w 25"/>
                <a:gd name="T5" fmla="*/ 65 h 77"/>
                <a:gd name="T6" fmla="*/ 25 w 25"/>
                <a:gd name="T7" fmla="*/ 65 h 77"/>
                <a:gd name="T8" fmla="*/ 25 w 25"/>
                <a:gd name="T9" fmla="*/ 77 h 77"/>
                <a:gd name="T10" fmla="*/ 17 w 25"/>
                <a:gd name="T11" fmla="*/ 77 h 77"/>
                <a:gd name="T12" fmla="*/ 0 w 25"/>
                <a:gd name="T13" fmla="*/ 61 h 77"/>
                <a:gd name="T14" fmla="*/ 0 w 25"/>
                <a:gd name="T15" fmla="*/ 0 h 77"/>
                <a:gd name="T16" fmla="*/ 15 w 25"/>
                <a:gd name="T17" fmla="*/ 0 h 77"/>
                <a:gd name="T18" fmla="*/ 15 w 25"/>
                <a:gd name="T19" fmla="*/ 6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7">
                  <a:moveTo>
                    <a:pt x="15" y="60"/>
                  </a:moveTo>
                  <a:lnTo>
                    <a:pt x="15" y="60"/>
                  </a:lnTo>
                  <a:cubicBezTo>
                    <a:pt x="15" y="63"/>
                    <a:pt x="16" y="65"/>
                    <a:pt x="20" y="65"/>
                  </a:cubicBezTo>
                  <a:lnTo>
                    <a:pt x="25" y="65"/>
                  </a:lnTo>
                  <a:lnTo>
                    <a:pt x="25" y="77"/>
                  </a:lnTo>
                  <a:lnTo>
                    <a:pt x="17" y="77"/>
                  </a:lnTo>
                  <a:cubicBezTo>
                    <a:pt x="5" y="77"/>
                    <a:pt x="0" y="69"/>
                    <a:pt x="0" y="61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7" name="Freeform 186">
              <a:extLst>
                <a:ext uri="{FF2B5EF4-FFF2-40B4-BE49-F238E27FC236}">
                  <a16:creationId xmlns:a16="http://schemas.microsoft.com/office/drawing/2014/main" id="{0B96D522-75BE-487A-AAFD-58854F1873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5" y="1797"/>
              <a:ext cx="9" cy="50"/>
            </a:xfrm>
            <a:custGeom>
              <a:avLst/>
              <a:gdLst>
                <a:gd name="T0" fmla="*/ 15 w 15"/>
                <a:gd name="T1" fmla="*/ 78 h 78"/>
                <a:gd name="T2" fmla="*/ 15 w 15"/>
                <a:gd name="T3" fmla="*/ 78 h 78"/>
                <a:gd name="T4" fmla="*/ 0 w 15"/>
                <a:gd name="T5" fmla="*/ 78 h 78"/>
                <a:gd name="T6" fmla="*/ 0 w 15"/>
                <a:gd name="T7" fmla="*/ 22 h 78"/>
                <a:gd name="T8" fmla="*/ 15 w 15"/>
                <a:gd name="T9" fmla="*/ 22 h 78"/>
                <a:gd name="T10" fmla="*/ 15 w 15"/>
                <a:gd name="T11" fmla="*/ 78 h 78"/>
                <a:gd name="T12" fmla="*/ 15 w 15"/>
                <a:gd name="T13" fmla="*/ 11 h 78"/>
                <a:gd name="T14" fmla="*/ 15 w 15"/>
                <a:gd name="T15" fmla="*/ 11 h 78"/>
                <a:gd name="T16" fmla="*/ 0 w 15"/>
                <a:gd name="T17" fmla="*/ 11 h 78"/>
                <a:gd name="T18" fmla="*/ 0 w 15"/>
                <a:gd name="T19" fmla="*/ 0 h 78"/>
                <a:gd name="T20" fmla="*/ 15 w 15"/>
                <a:gd name="T21" fmla="*/ 0 h 78"/>
                <a:gd name="T22" fmla="*/ 15 w 15"/>
                <a:gd name="T23" fmla="*/ 1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8">
                  <a:moveTo>
                    <a:pt x="15" y="78"/>
                  </a:moveTo>
                  <a:lnTo>
                    <a:pt x="15" y="78"/>
                  </a:lnTo>
                  <a:lnTo>
                    <a:pt x="0" y="78"/>
                  </a:lnTo>
                  <a:lnTo>
                    <a:pt x="0" y="22"/>
                  </a:lnTo>
                  <a:lnTo>
                    <a:pt x="15" y="22"/>
                  </a:lnTo>
                  <a:lnTo>
                    <a:pt x="15" y="78"/>
                  </a:lnTo>
                  <a:close/>
                  <a:moveTo>
                    <a:pt x="15" y="11"/>
                  </a:moveTo>
                  <a:lnTo>
                    <a:pt x="1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8" name="Freeform 187">
              <a:extLst>
                <a:ext uri="{FF2B5EF4-FFF2-40B4-BE49-F238E27FC236}">
                  <a16:creationId xmlns:a16="http://schemas.microsoft.com/office/drawing/2014/main" id="{73455222-317B-4150-A8FD-59CF851DE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" y="1810"/>
              <a:ext cx="29" cy="38"/>
            </a:xfrm>
            <a:custGeom>
              <a:avLst/>
              <a:gdLst>
                <a:gd name="T0" fmla="*/ 47 w 49"/>
                <a:gd name="T1" fmla="*/ 7 h 59"/>
                <a:gd name="T2" fmla="*/ 47 w 49"/>
                <a:gd name="T3" fmla="*/ 7 h 59"/>
                <a:gd name="T4" fmla="*/ 39 w 49"/>
                <a:gd name="T5" fmla="*/ 16 h 59"/>
                <a:gd name="T6" fmla="*/ 25 w 49"/>
                <a:gd name="T7" fmla="*/ 12 h 59"/>
                <a:gd name="T8" fmla="*/ 17 w 49"/>
                <a:gd name="T9" fmla="*/ 17 h 59"/>
                <a:gd name="T10" fmla="*/ 23 w 49"/>
                <a:gd name="T11" fmla="*/ 22 h 59"/>
                <a:gd name="T12" fmla="*/ 32 w 49"/>
                <a:gd name="T13" fmla="*/ 23 h 59"/>
                <a:gd name="T14" fmla="*/ 49 w 49"/>
                <a:gd name="T15" fmla="*/ 40 h 59"/>
                <a:gd name="T16" fmla="*/ 25 w 49"/>
                <a:gd name="T17" fmla="*/ 59 h 59"/>
                <a:gd name="T18" fmla="*/ 0 w 49"/>
                <a:gd name="T19" fmla="*/ 51 h 59"/>
                <a:gd name="T20" fmla="*/ 10 w 49"/>
                <a:gd name="T21" fmla="*/ 41 h 59"/>
                <a:gd name="T22" fmla="*/ 25 w 49"/>
                <a:gd name="T23" fmla="*/ 47 h 59"/>
                <a:gd name="T24" fmla="*/ 35 w 49"/>
                <a:gd name="T25" fmla="*/ 41 h 59"/>
                <a:gd name="T26" fmla="*/ 29 w 49"/>
                <a:gd name="T27" fmla="*/ 35 h 59"/>
                <a:gd name="T28" fmla="*/ 20 w 49"/>
                <a:gd name="T29" fmla="*/ 35 h 59"/>
                <a:gd name="T30" fmla="*/ 3 w 49"/>
                <a:gd name="T31" fmla="*/ 18 h 59"/>
                <a:gd name="T32" fmla="*/ 25 w 49"/>
                <a:gd name="T33" fmla="*/ 0 h 59"/>
                <a:gd name="T34" fmla="*/ 47 w 49"/>
                <a:gd name="T3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9">
                  <a:moveTo>
                    <a:pt x="47" y="7"/>
                  </a:moveTo>
                  <a:lnTo>
                    <a:pt x="47" y="7"/>
                  </a:lnTo>
                  <a:lnTo>
                    <a:pt x="39" y="16"/>
                  </a:lnTo>
                  <a:cubicBezTo>
                    <a:pt x="35" y="13"/>
                    <a:pt x="30" y="12"/>
                    <a:pt x="25" y="12"/>
                  </a:cubicBezTo>
                  <a:cubicBezTo>
                    <a:pt x="19" y="12"/>
                    <a:pt x="17" y="15"/>
                    <a:pt x="17" y="17"/>
                  </a:cubicBezTo>
                  <a:cubicBezTo>
                    <a:pt x="17" y="20"/>
                    <a:pt x="19" y="22"/>
                    <a:pt x="23" y="22"/>
                  </a:cubicBezTo>
                  <a:lnTo>
                    <a:pt x="32" y="23"/>
                  </a:lnTo>
                  <a:cubicBezTo>
                    <a:pt x="43" y="24"/>
                    <a:pt x="49" y="30"/>
                    <a:pt x="49" y="40"/>
                  </a:cubicBezTo>
                  <a:cubicBezTo>
                    <a:pt x="49" y="53"/>
                    <a:pt x="38" y="59"/>
                    <a:pt x="25" y="59"/>
                  </a:cubicBezTo>
                  <a:cubicBezTo>
                    <a:pt x="16" y="59"/>
                    <a:pt x="8" y="58"/>
                    <a:pt x="0" y="51"/>
                  </a:cubicBezTo>
                  <a:lnTo>
                    <a:pt x="10" y="41"/>
                  </a:lnTo>
                  <a:cubicBezTo>
                    <a:pt x="14" y="46"/>
                    <a:pt x="21" y="47"/>
                    <a:pt x="25" y="47"/>
                  </a:cubicBezTo>
                  <a:cubicBezTo>
                    <a:pt x="30" y="47"/>
                    <a:pt x="35" y="45"/>
                    <a:pt x="35" y="41"/>
                  </a:cubicBezTo>
                  <a:cubicBezTo>
                    <a:pt x="35" y="38"/>
                    <a:pt x="34" y="36"/>
                    <a:pt x="29" y="35"/>
                  </a:cubicBezTo>
                  <a:lnTo>
                    <a:pt x="20" y="35"/>
                  </a:lnTo>
                  <a:cubicBezTo>
                    <a:pt x="10" y="34"/>
                    <a:pt x="3" y="29"/>
                    <a:pt x="3" y="18"/>
                  </a:cubicBezTo>
                  <a:cubicBezTo>
                    <a:pt x="3" y="6"/>
                    <a:pt x="14" y="0"/>
                    <a:pt x="25" y="0"/>
                  </a:cubicBezTo>
                  <a:cubicBezTo>
                    <a:pt x="34" y="0"/>
                    <a:pt x="42" y="2"/>
                    <a:pt x="47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9" name="Freeform 188">
              <a:extLst>
                <a:ext uri="{FF2B5EF4-FFF2-40B4-BE49-F238E27FC236}">
                  <a16:creationId xmlns:a16="http://schemas.microsoft.com/office/drawing/2014/main" id="{6D2948E8-A342-47CD-A99A-8DFA6918B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1811"/>
              <a:ext cx="29" cy="37"/>
            </a:xfrm>
            <a:custGeom>
              <a:avLst/>
              <a:gdLst>
                <a:gd name="T0" fmla="*/ 48 w 48"/>
                <a:gd name="T1" fmla="*/ 57 h 58"/>
                <a:gd name="T2" fmla="*/ 48 w 48"/>
                <a:gd name="T3" fmla="*/ 57 h 58"/>
                <a:gd name="T4" fmla="*/ 34 w 48"/>
                <a:gd name="T5" fmla="*/ 57 h 58"/>
                <a:gd name="T6" fmla="*/ 34 w 48"/>
                <a:gd name="T7" fmla="*/ 52 h 58"/>
                <a:gd name="T8" fmla="*/ 20 w 48"/>
                <a:gd name="T9" fmla="*/ 58 h 58"/>
                <a:gd name="T10" fmla="*/ 6 w 48"/>
                <a:gd name="T11" fmla="*/ 53 h 58"/>
                <a:gd name="T12" fmla="*/ 0 w 48"/>
                <a:gd name="T13" fmla="*/ 36 h 58"/>
                <a:gd name="T14" fmla="*/ 0 w 48"/>
                <a:gd name="T15" fmla="*/ 0 h 58"/>
                <a:gd name="T16" fmla="*/ 15 w 48"/>
                <a:gd name="T17" fmla="*/ 0 h 58"/>
                <a:gd name="T18" fmla="*/ 15 w 48"/>
                <a:gd name="T19" fmla="*/ 35 h 58"/>
                <a:gd name="T20" fmla="*/ 24 w 48"/>
                <a:gd name="T21" fmla="*/ 45 h 58"/>
                <a:gd name="T22" fmla="*/ 34 w 48"/>
                <a:gd name="T23" fmla="*/ 35 h 58"/>
                <a:gd name="T24" fmla="*/ 34 w 48"/>
                <a:gd name="T25" fmla="*/ 0 h 58"/>
                <a:gd name="T26" fmla="*/ 48 w 48"/>
                <a:gd name="T27" fmla="*/ 0 h 58"/>
                <a:gd name="T28" fmla="*/ 48 w 48"/>
                <a:gd name="T2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8">
                  <a:moveTo>
                    <a:pt x="48" y="57"/>
                  </a:moveTo>
                  <a:lnTo>
                    <a:pt x="48" y="57"/>
                  </a:lnTo>
                  <a:lnTo>
                    <a:pt x="34" y="57"/>
                  </a:lnTo>
                  <a:lnTo>
                    <a:pt x="34" y="52"/>
                  </a:lnTo>
                  <a:cubicBezTo>
                    <a:pt x="30" y="56"/>
                    <a:pt x="25" y="58"/>
                    <a:pt x="20" y="58"/>
                  </a:cubicBezTo>
                  <a:cubicBezTo>
                    <a:pt x="14" y="58"/>
                    <a:pt x="9" y="56"/>
                    <a:pt x="6" y="53"/>
                  </a:cubicBezTo>
                  <a:cubicBezTo>
                    <a:pt x="1" y="48"/>
                    <a:pt x="0" y="43"/>
                    <a:pt x="0" y="36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35"/>
                  </a:lnTo>
                  <a:cubicBezTo>
                    <a:pt x="15" y="42"/>
                    <a:pt x="20" y="45"/>
                    <a:pt x="24" y="45"/>
                  </a:cubicBezTo>
                  <a:cubicBezTo>
                    <a:pt x="29" y="45"/>
                    <a:pt x="34" y="42"/>
                    <a:pt x="34" y="35"/>
                  </a:cubicBezTo>
                  <a:lnTo>
                    <a:pt x="34" y="0"/>
                  </a:lnTo>
                  <a:lnTo>
                    <a:pt x="48" y="0"/>
                  </a:lnTo>
                  <a:lnTo>
                    <a:pt x="48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0" name="Freeform 189">
              <a:extLst>
                <a:ext uri="{FF2B5EF4-FFF2-40B4-BE49-F238E27FC236}">
                  <a16:creationId xmlns:a16="http://schemas.microsoft.com/office/drawing/2014/main" id="{A88AADEE-9EAC-4AC8-9F6B-87C00CF4E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1811"/>
              <a:ext cx="29" cy="37"/>
            </a:xfrm>
            <a:custGeom>
              <a:avLst/>
              <a:gdLst>
                <a:gd name="T0" fmla="*/ 48 w 48"/>
                <a:gd name="T1" fmla="*/ 57 h 58"/>
                <a:gd name="T2" fmla="*/ 48 w 48"/>
                <a:gd name="T3" fmla="*/ 57 h 58"/>
                <a:gd name="T4" fmla="*/ 34 w 48"/>
                <a:gd name="T5" fmla="*/ 57 h 58"/>
                <a:gd name="T6" fmla="*/ 34 w 48"/>
                <a:gd name="T7" fmla="*/ 52 h 58"/>
                <a:gd name="T8" fmla="*/ 20 w 48"/>
                <a:gd name="T9" fmla="*/ 58 h 58"/>
                <a:gd name="T10" fmla="*/ 6 w 48"/>
                <a:gd name="T11" fmla="*/ 53 h 58"/>
                <a:gd name="T12" fmla="*/ 0 w 48"/>
                <a:gd name="T13" fmla="*/ 36 h 58"/>
                <a:gd name="T14" fmla="*/ 0 w 48"/>
                <a:gd name="T15" fmla="*/ 0 h 58"/>
                <a:gd name="T16" fmla="*/ 15 w 48"/>
                <a:gd name="T17" fmla="*/ 0 h 58"/>
                <a:gd name="T18" fmla="*/ 15 w 48"/>
                <a:gd name="T19" fmla="*/ 35 h 58"/>
                <a:gd name="T20" fmla="*/ 24 w 48"/>
                <a:gd name="T21" fmla="*/ 45 h 58"/>
                <a:gd name="T22" fmla="*/ 34 w 48"/>
                <a:gd name="T23" fmla="*/ 35 h 58"/>
                <a:gd name="T24" fmla="*/ 34 w 48"/>
                <a:gd name="T25" fmla="*/ 0 h 58"/>
                <a:gd name="T26" fmla="*/ 48 w 48"/>
                <a:gd name="T27" fmla="*/ 0 h 58"/>
                <a:gd name="T28" fmla="*/ 48 w 48"/>
                <a:gd name="T2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8">
                  <a:moveTo>
                    <a:pt x="48" y="57"/>
                  </a:moveTo>
                  <a:lnTo>
                    <a:pt x="48" y="57"/>
                  </a:lnTo>
                  <a:lnTo>
                    <a:pt x="34" y="57"/>
                  </a:lnTo>
                  <a:lnTo>
                    <a:pt x="34" y="52"/>
                  </a:lnTo>
                  <a:cubicBezTo>
                    <a:pt x="30" y="56"/>
                    <a:pt x="25" y="58"/>
                    <a:pt x="20" y="58"/>
                  </a:cubicBezTo>
                  <a:cubicBezTo>
                    <a:pt x="14" y="58"/>
                    <a:pt x="9" y="56"/>
                    <a:pt x="6" y="53"/>
                  </a:cubicBezTo>
                  <a:cubicBezTo>
                    <a:pt x="1" y="48"/>
                    <a:pt x="0" y="43"/>
                    <a:pt x="0" y="36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35"/>
                  </a:lnTo>
                  <a:cubicBezTo>
                    <a:pt x="15" y="42"/>
                    <a:pt x="19" y="45"/>
                    <a:pt x="24" y="45"/>
                  </a:cubicBezTo>
                  <a:cubicBezTo>
                    <a:pt x="29" y="45"/>
                    <a:pt x="34" y="42"/>
                    <a:pt x="34" y="35"/>
                  </a:cubicBezTo>
                  <a:lnTo>
                    <a:pt x="34" y="0"/>
                  </a:lnTo>
                  <a:lnTo>
                    <a:pt x="48" y="0"/>
                  </a:lnTo>
                  <a:lnTo>
                    <a:pt x="48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1" name="Freeform 190">
              <a:extLst>
                <a:ext uri="{FF2B5EF4-FFF2-40B4-BE49-F238E27FC236}">
                  <a16:creationId xmlns:a16="http://schemas.microsoft.com/office/drawing/2014/main" id="{85EFAEF6-E6DA-4AB3-8587-9CD0A4698F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7" y="1798"/>
              <a:ext cx="29" cy="50"/>
            </a:xfrm>
            <a:custGeom>
              <a:avLst/>
              <a:gdLst>
                <a:gd name="T0" fmla="*/ 14 w 48"/>
                <a:gd name="T1" fmla="*/ 48 h 78"/>
                <a:gd name="T2" fmla="*/ 14 w 48"/>
                <a:gd name="T3" fmla="*/ 48 h 78"/>
                <a:gd name="T4" fmla="*/ 24 w 48"/>
                <a:gd name="T5" fmla="*/ 65 h 78"/>
                <a:gd name="T6" fmla="*/ 34 w 48"/>
                <a:gd name="T7" fmla="*/ 48 h 78"/>
                <a:gd name="T8" fmla="*/ 24 w 48"/>
                <a:gd name="T9" fmla="*/ 32 h 78"/>
                <a:gd name="T10" fmla="*/ 14 w 48"/>
                <a:gd name="T11" fmla="*/ 48 h 78"/>
                <a:gd name="T12" fmla="*/ 48 w 48"/>
                <a:gd name="T13" fmla="*/ 77 h 78"/>
                <a:gd name="T14" fmla="*/ 48 w 48"/>
                <a:gd name="T15" fmla="*/ 77 h 78"/>
                <a:gd name="T16" fmla="*/ 34 w 48"/>
                <a:gd name="T17" fmla="*/ 77 h 78"/>
                <a:gd name="T18" fmla="*/ 34 w 48"/>
                <a:gd name="T19" fmla="*/ 72 h 78"/>
                <a:gd name="T20" fmla="*/ 20 w 48"/>
                <a:gd name="T21" fmla="*/ 78 h 78"/>
                <a:gd name="T22" fmla="*/ 6 w 48"/>
                <a:gd name="T23" fmla="*/ 73 h 78"/>
                <a:gd name="T24" fmla="*/ 0 w 48"/>
                <a:gd name="T25" fmla="*/ 48 h 78"/>
                <a:gd name="T26" fmla="*/ 6 w 48"/>
                <a:gd name="T27" fmla="*/ 24 h 78"/>
                <a:gd name="T28" fmla="*/ 19 w 48"/>
                <a:gd name="T29" fmla="*/ 19 h 78"/>
                <a:gd name="T30" fmla="*/ 34 w 48"/>
                <a:gd name="T31" fmla="*/ 25 h 78"/>
                <a:gd name="T32" fmla="*/ 34 w 48"/>
                <a:gd name="T33" fmla="*/ 0 h 78"/>
                <a:gd name="T34" fmla="*/ 48 w 48"/>
                <a:gd name="T35" fmla="*/ 0 h 78"/>
                <a:gd name="T36" fmla="*/ 48 w 48"/>
                <a:gd name="T37" fmla="*/ 7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78">
                  <a:moveTo>
                    <a:pt x="14" y="48"/>
                  </a:moveTo>
                  <a:lnTo>
                    <a:pt x="14" y="48"/>
                  </a:lnTo>
                  <a:cubicBezTo>
                    <a:pt x="14" y="58"/>
                    <a:pt x="15" y="65"/>
                    <a:pt x="24" y="65"/>
                  </a:cubicBezTo>
                  <a:cubicBezTo>
                    <a:pt x="32" y="65"/>
                    <a:pt x="34" y="58"/>
                    <a:pt x="34" y="48"/>
                  </a:cubicBezTo>
                  <a:cubicBezTo>
                    <a:pt x="34" y="39"/>
                    <a:pt x="32" y="32"/>
                    <a:pt x="24" y="32"/>
                  </a:cubicBezTo>
                  <a:cubicBezTo>
                    <a:pt x="15" y="32"/>
                    <a:pt x="14" y="39"/>
                    <a:pt x="14" y="48"/>
                  </a:cubicBezTo>
                  <a:close/>
                  <a:moveTo>
                    <a:pt x="48" y="77"/>
                  </a:moveTo>
                  <a:lnTo>
                    <a:pt x="48" y="77"/>
                  </a:lnTo>
                  <a:lnTo>
                    <a:pt x="34" y="77"/>
                  </a:lnTo>
                  <a:lnTo>
                    <a:pt x="34" y="72"/>
                  </a:lnTo>
                  <a:cubicBezTo>
                    <a:pt x="30" y="76"/>
                    <a:pt x="26" y="78"/>
                    <a:pt x="20" y="78"/>
                  </a:cubicBezTo>
                  <a:cubicBezTo>
                    <a:pt x="14" y="78"/>
                    <a:pt x="9" y="76"/>
                    <a:pt x="6" y="73"/>
                  </a:cubicBezTo>
                  <a:cubicBezTo>
                    <a:pt x="0" y="67"/>
                    <a:pt x="0" y="58"/>
                    <a:pt x="0" y="48"/>
                  </a:cubicBezTo>
                  <a:cubicBezTo>
                    <a:pt x="0" y="39"/>
                    <a:pt x="0" y="30"/>
                    <a:pt x="6" y="24"/>
                  </a:cubicBezTo>
                  <a:cubicBezTo>
                    <a:pt x="9" y="21"/>
                    <a:pt x="14" y="19"/>
                    <a:pt x="19" y="19"/>
                  </a:cubicBezTo>
                  <a:cubicBezTo>
                    <a:pt x="25" y="19"/>
                    <a:pt x="30" y="21"/>
                    <a:pt x="34" y="25"/>
                  </a:cubicBezTo>
                  <a:lnTo>
                    <a:pt x="34" y="0"/>
                  </a:lnTo>
                  <a:lnTo>
                    <a:pt x="48" y="0"/>
                  </a:lnTo>
                  <a:lnTo>
                    <a:pt x="48" y="7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2" name="Freeform 191">
              <a:extLst>
                <a:ext uri="{FF2B5EF4-FFF2-40B4-BE49-F238E27FC236}">
                  <a16:creationId xmlns:a16="http://schemas.microsoft.com/office/drawing/2014/main" id="{A24778EC-E1EE-4FCA-95DE-3A6B37233F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3" y="1810"/>
              <a:ext cx="30" cy="38"/>
            </a:xfrm>
            <a:custGeom>
              <a:avLst/>
              <a:gdLst>
                <a:gd name="T0" fmla="*/ 15 w 50"/>
                <a:gd name="T1" fmla="*/ 18 h 59"/>
                <a:gd name="T2" fmla="*/ 15 w 50"/>
                <a:gd name="T3" fmla="*/ 18 h 59"/>
                <a:gd name="T4" fmla="*/ 14 w 50"/>
                <a:gd name="T5" fmla="*/ 24 h 59"/>
                <a:gd name="T6" fmla="*/ 36 w 50"/>
                <a:gd name="T7" fmla="*/ 24 h 59"/>
                <a:gd name="T8" fmla="*/ 34 w 50"/>
                <a:gd name="T9" fmla="*/ 18 h 59"/>
                <a:gd name="T10" fmla="*/ 25 w 50"/>
                <a:gd name="T11" fmla="*/ 12 h 59"/>
                <a:gd name="T12" fmla="*/ 15 w 50"/>
                <a:gd name="T13" fmla="*/ 18 h 59"/>
                <a:gd name="T14" fmla="*/ 50 w 50"/>
                <a:gd name="T15" fmla="*/ 28 h 59"/>
                <a:gd name="T16" fmla="*/ 50 w 50"/>
                <a:gd name="T17" fmla="*/ 28 h 59"/>
                <a:gd name="T18" fmla="*/ 50 w 50"/>
                <a:gd name="T19" fmla="*/ 34 h 59"/>
                <a:gd name="T20" fmla="*/ 14 w 50"/>
                <a:gd name="T21" fmla="*/ 34 h 59"/>
                <a:gd name="T22" fmla="*/ 26 w 50"/>
                <a:gd name="T23" fmla="*/ 47 h 59"/>
                <a:gd name="T24" fmla="*/ 39 w 50"/>
                <a:gd name="T25" fmla="*/ 41 h 59"/>
                <a:gd name="T26" fmla="*/ 48 w 50"/>
                <a:gd name="T27" fmla="*/ 50 h 59"/>
                <a:gd name="T28" fmla="*/ 26 w 50"/>
                <a:gd name="T29" fmla="*/ 59 h 59"/>
                <a:gd name="T30" fmla="*/ 0 w 50"/>
                <a:gd name="T31" fmla="*/ 29 h 59"/>
                <a:gd name="T32" fmla="*/ 25 w 50"/>
                <a:gd name="T33" fmla="*/ 0 h 59"/>
                <a:gd name="T34" fmla="*/ 50 w 50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9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2"/>
                    <a:pt x="14" y="24"/>
                  </a:cubicBezTo>
                  <a:lnTo>
                    <a:pt x="36" y="24"/>
                  </a:lnTo>
                  <a:cubicBezTo>
                    <a:pt x="36" y="22"/>
                    <a:pt x="35" y="20"/>
                    <a:pt x="34" y="18"/>
                  </a:cubicBezTo>
                  <a:cubicBezTo>
                    <a:pt x="33" y="15"/>
                    <a:pt x="30" y="12"/>
                    <a:pt x="25" y="12"/>
                  </a:cubicBezTo>
                  <a:cubicBezTo>
                    <a:pt x="20" y="12"/>
                    <a:pt x="17" y="15"/>
                    <a:pt x="15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1"/>
                    <a:pt x="18" y="47"/>
                    <a:pt x="26" y="47"/>
                  </a:cubicBezTo>
                  <a:cubicBezTo>
                    <a:pt x="33" y="47"/>
                    <a:pt x="36" y="45"/>
                    <a:pt x="39" y="41"/>
                  </a:cubicBezTo>
                  <a:lnTo>
                    <a:pt x="48" y="50"/>
                  </a:lnTo>
                  <a:cubicBezTo>
                    <a:pt x="42" y="56"/>
                    <a:pt x="37" y="59"/>
                    <a:pt x="26" y="59"/>
                  </a:cubicBezTo>
                  <a:cubicBezTo>
                    <a:pt x="13" y="59"/>
                    <a:pt x="0" y="53"/>
                    <a:pt x="0" y="29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1" y="0"/>
                    <a:pt x="50" y="12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3" name="Freeform 192">
              <a:extLst>
                <a:ext uri="{FF2B5EF4-FFF2-40B4-BE49-F238E27FC236}">
                  <a16:creationId xmlns:a16="http://schemas.microsoft.com/office/drawing/2014/main" id="{0AE12755-CFA9-45F9-8399-C7C9CEED9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" y="1810"/>
              <a:ext cx="29" cy="37"/>
            </a:xfrm>
            <a:custGeom>
              <a:avLst/>
              <a:gdLst>
                <a:gd name="T0" fmla="*/ 42 w 48"/>
                <a:gd name="T1" fmla="*/ 5 h 58"/>
                <a:gd name="T2" fmla="*/ 42 w 48"/>
                <a:gd name="T3" fmla="*/ 5 h 58"/>
                <a:gd name="T4" fmla="*/ 48 w 48"/>
                <a:gd name="T5" fmla="*/ 21 h 58"/>
                <a:gd name="T6" fmla="*/ 48 w 48"/>
                <a:gd name="T7" fmla="*/ 58 h 58"/>
                <a:gd name="T8" fmla="*/ 33 w 48"/>
                <a:gd name="T9" fmla="*/ 58 h 58"/>
                <a:gd name="T10" fmla="*/ 33 w 48"/>
                <a:gd name="T11" fmla="*/ 23 h 58"/>
                <a:gd name="T12" fmla="*/ 24 w 48"/>
                <a:gd name="T13" fmla="*/ 13 h 58"/>
                <a:gd name="T14" fmla="*/ 14 w 48"/>
                <a:gd name="T15" fmla="*/ 23 h 58"/>
                <a:gd name="T16" fmla="*/ 14 w 48"/>
                <a:gd name="T17" fmla="*/ 58 h 58"/>
                <a:gd name="T18" fmla="*/ 0 w 48"/>
                <a:gd name="T19" fmla="*/ 58 h 58"/>
                <a:gd name="T20" fmla="*/ 0 w 48"/>
                <a:gd name="T21" fmla="*/ 1 h 58"/>
                <a:gd name="T22" fmla="*/ 14 w 48"/>
                <a:gd name="T23" fmla="*/ 1 h 58"/>
                <a:gd name="T24" fmla="*/ 14 w 48"/>
                <a:gd name="T25" fmla="*/ 6 h 58"/>
                <a:gd name="T26" fmla="*/ 28 w 48"/>
                <a:gd name="T27" fmla="*/ 0 h 58"/>
                <a:gd name="T28" fmla="*/ 42 w 48"/>
                <a:gd name="T2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8">
                  <a:moveTo>
                    <a:pt x="42" y="5"/>
                  </a:moveTo>
                  <a:lnTo>
                    <a:pt x="42" y="5"/>
                  </a:lnTo>
                  <a:cubicBezTo>
                    <a:pt x="46" y="10"/>
                    <a:pt x="48" y="15"/>
                    <a:pt x="48" y="21"/>
                  </a:cubicBezTo>
                  <a:lnTo>
                    <a:pt x="48" y="58"/>
                  </a:lnTo>
                  <a:lnTo>
                    <a:pt x="33" y="58"/>
                  </a:lnTo>
                  <a:lnTo>
                    <a:pt x="33" y="23"/>
                  </a:lnTo>
                  <a:cubicBezTo>
                    <a:pt x="33" y="16"/>
                    <a:pt x="28" y="13"/>
                    <a:pt x="24" y="13"/>
                  </a:cubicBezTo>
                  <a:cubicBezTo>
                    <a:pt x="19" y="13"/>
                    <a:pt x="14" y="16"/>
                    <a:pt x="14" y="23"/>
                  </a:cubicBezTo>
                  <a:lnTo>
                    <a:pt x="14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7" y="2"/>
                    <a:pt x="23" y="0"/>
                    <a:pt x="28" y="0"/>
                  </a:cubicBezTo>
                  <a:cubicBezTo>
                    <a:pt x="34" y="0"/>
                    <a:pt x="38" y="2"/>
                    <a:pt x="42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4" name="Freeform 193">
              <a:extLst>
                <a:ext uri="{FF2B5EF4-FFF2-40B4-BE49-F238E27FC236}">
                  <a16:creationId xmlns:a16="http://schemas.microsoft.com/office/drawing/2014/main" id="{377F7071-6F69-4186-9891-8DA75B60E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1798"/>
              <a:ext cx="29" cy="49"/>
            </a:xfrm>
            <a:custGeom>
              <a:avLst/>
              <a:gdLst>
                <a:gd name="T0" fmla="*/ 33 w 47"/>
                <a:gd name="T1" fmla="*/ 77 h 77"/>
                <a:gd name="T2" fmla="*/ 33 w 47"/>
                <a:gd name="T3" fmla="*/ 77 h 77"/>
                <a:gd name="T4" fmla="*/ 33 w 47"/>
                <a:gd name="T5" fmla="*/ 42 h 77"/>
                <a:gd name="T6" fmla="*/ 24 w 47"/>
                <a:gd name="T7" fmla="*/ 32 h 77"/>
                <a:gd name="T8" fmla="*/ 14 w 47"/>
                <a:gd name="T9" fmla="*/ 42 h 77"/>
                <a:gd name="T10" fmla="*/ 14 w 47"/>
                <a:gd name="T11" fmla="*/ 77 h 77"/>
                <a:gd name="T12" fmla="*/ 0 w 47"/>
                <a:gd name="T13" fmla="*/ 77 h 77"/>
                <a:gd name="T14" fmla="*/ 0 w 47"/>
                <a:gd name="T15" fmla="*/ 0 h 77"/>
                <a:gd name="T16" fmla="*/ 14 w 47"/>
                <a:gd name="T17" fmla="*/ 0 h 77"/>
                <a:gd name="T18" fmla="*/ 14 w 47"/>
                <a:gd name="T19" fmla="*/ 25 h 77"/>
                <a:gd name="T20" fmla="*/ 28 w 47"/>
                <a:gd name="T21" fmla="*/ 19 h 77"/>
                <a:gd name="T22" fmla="*/ 42 w 47"/>
                <a:gd name="T23" fmla="*/ 24 h 77"/>
                <a:gd name="T24" fmla="*/ 47 w 47"/>
                <a:gd name="T25" fmla="*/ 40 h 77"/>
                <a:gd name="T26" fmla="*/ 47 w 47"/>
                <a:gd name="T27" fmla="*/ 77 h 77"/>
                <a:gd name="T28" fmla="*/ 33 w 47"/>
                <a:gd name="T2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77">
                  <a:moveTo>
                    <a:pt x="33" y="77"/>
                  </a:moveTo>
                  <a:lnTo>
                    <a:pt x="33" y="77"/>
                  </a:lnTo>
                  <a:lnTo>
                    <a:pt x="33" y="42"/>
                  </a:lnTo>
                  <a:cubicBezTo>
                    <a:pt x="33" y="35"/>
                    <a:pt x="28" y="32"/>
                    <a:pt x="24" y="32"/>
                  </a:cubicBezTo>
                  <a:cubicBezTo>
                    <a:pt x="19" y="32"/>
                    <a:pt x="14" y="35"/>
                    <a:pt x="14" y="42"/>
                  </a:cubicBezTo>
                  <a:lnTo>
                    <a:pt x="14" y="77"/>
                  </a:lnTo>
                  <a:lnTo>
                    <a:pt x="0" y="77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5"/>
                  </a:lnTo>
                  <a:cubicBezTo>
                    <a:pt x="18" y="21"/>
                    <a:pt x="22" y="19"/>
                    <a:pt x="28" y="19"/>
                  </a:cubicBezTo>
                  <a:cubicBezTo>
                    <a:pt x="34" y="19"/>
                    <a:pt x="38" y="21"/>
                    <a:pt x="42" y="24"/>
                  </a:cubicBezTo>
                  <a:cubicBezTo>
                    <a:pt x="46" y="29"/>
                    <a:pt x="47" y="34"/>
                    <a:pt x="47" y="40"/>
                  </a:cubicBezTo>
                  <a:lnTo>
                    <a:pt x="47" y="77"/>
                  </a:lnTo>
                  <a:lnTo>
                    <a:pt x="33" y="7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5" name="Freeform 194">
              <a:extLst>
                <a:ext uri="{FF2B5EF4-FFF2-40B4-BE49-F238E27FC236}">
                  <a16:creationId xmlns:a16="http://schemas.microsoft.com/office/drawing/2014/main" id="{E1EE17EA-F761-4531-8C2C-DBA41C1295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" y="1810"/>
              <a:ext cx="28" cy="38"/>
            </a:xfrm>
            <a:custGeom>
              <a:avLst/>
              <a:gdLst>
                <a:gd name="T0" fmla="*/ 22 w 47"/>
                <a:gd name="T1" fmla="*/ 34 h 59"/>
                <a:gd name="T2" fmla="*/ 22 w 47"/>
                <a:gd name="T3" fmla="*/ 34 h 59"/>
                <a:gd name="T4" fmla="*/ 13 w 47"/>
                <a:gd name="T5" fmla="*/ 41 h 59"/>
                <a:gd name="T6" fmla="*/ 22 w 47"/>
                <a:gd name="T7" fmla="*/ 47 h 59"/>
                <a:gd name="T8" fmla="*/ 31 w 47"/>
                <a:gd name="T9" fmla="*/ 44 h 59"/>
                <a:gd name="T10" fmla="*/ 33 w 47"/>
                <a:gd name="T11" fmla="*/ 37 h 59"/>
                <a:gd name="T12" fmla="*/ 33 w 47"/>
                <a:gd name="T13" fmla="*/ 34 h 59"/>
                <a:gd name="T14" fmla="*/ 22 w 47"/>
                <a:gd name="T15" fmla="*/ 34 h 59"/>
                <a:gd name="T16" fmla="*/ 47 w 47"/>
                <a:gd name="T17" fmla="*/ 20 h 59"/>
                <a:gd name="T18" fmla="*/ 47 w 47"/>
                <a:gd name="T19" fmla="*/ 20 h 59"/>
                <a:gd name="T20" fmla="*/ 47 w 47"/>
                <a:gd name="T21" fmla="*/ 58 h 59"/>
                <a:gd name="T22" fmla="*/ 33 w 47"/>
                <a:gd name="T23" fmla="*/ 58 h 59"/>
                <a:gd name="T24" fmla="*/ 33 w 47"/>
                <a:gd name="T25" fmla="*/ 53 h 59"/>
                <a:gd name="T26" fmla="*/ 19 w 47"/>
                <a:gd name="T27" fmla="*/ 59 h 59"/>
                <a:gd name="T28" fmla="*/ 4 w 47"/>
                <a:gd name="T29" fmla="*/ 54 h 59"/>
                <a:gd name="T30" fmla="*/ 0 w 47"/>
                <a:gd name="T31" fmla="*/ 41 h 59"/>
                <a:gd name="T32" fmla="*/ 19 w 47"/>
                <a:gd name="T33" fmla="*/ 24 h 59"/>
                <a:gd name="T34" fmla="*/ 33 w 47"/>
                <a:gd name="T35" fmla="*/ 24 h 59"/>
                <a:gd name="T36" fmla="*/ 33 w 47"/>
                <a:gd name="T37" fmla="*/ 21 h 59"/>
                <a:gd name="T38" fmla="*/ 22 w 47"/>
                <a:gd name="T39" fmla="*/ 12 h 59"/>
                <a:gd name="T40" fmla="*/ 11 w 47"/>
                <a:gd name="T41" fmla="*/ 17 h 59"/>
                <a:gd name="T42" fmla="*/ 2 w 47"/>
                <a:gd name="T43" fmla="*/ 8 h 59"/>
                <a:gd name="T44" fmla="*/ 23 w 47"/>
                <a:gd name="T45" fmla="*/ 0 h 59"/>
                <a:gd name="T46" fmla="*/ 47 w 47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59">
                  <a:moveTo>
                    <a:pt x="22" y="34"/>
                  </a:moveTo>
                  <a:lnTo>
                    <a:pt x="22" y="34"/>
                  </a:lnTo>
                  <a:cubicBezTo>
                    <a:pt x="16" y="34"/>
                    <a:pt x="13" y="36"/>
                    <a:pt x="13" y="41"/>
                  </a:cubicBezTo>
                  <a:cubicBezTo>
                    <a:pt x="13" y="45"/>
                    <a:pt x="16" y="47"/>
                    <a:pt x="22" y="47"/>
                  </a:cubicBezTo>
                  <a:cubicBezTo>
                    <a:pt x="26" y="47"/>
                    <a:pt x="28" y="47"/>
                    <a:pt x="31" y="44"/>
                  </a:cubicBezTo>
                  <a:cubicBezTo>
                    <a:pt x="32" y="43"/>
                    <a:pt x="33" y="41"/>
                    <a:pt x="33" y="37"/>
                  </a:cubicBezTo>
                  <a:lnTo>
                    <a:pt x="33" y="34"/>
                  </a:lnTo>
                  <a:lnTo>
                    <a:pt x="22" y="34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7" y="58"/>
                  </a:lnTo>
                  <a:lnTo>
                    <a:pt x="33" y="58"/>
                  </a:lnTo>
                  <a:lnTo>
                    <a:pt x="33" y="53"/>
                  </a:lnTo>
                  <a:cubicBezTo>
                    <a:pt x="29" y="57"/>
                    <a:pt x="26" y="59"/>
                    <a:pt x="19" y="59"/>
                  </a:cubicBezTo>
                  <a:cubicBezTo>
                    <a:pt x="12" y="59"/>
                    <a:pt x="8" y="57"/>
                    <a:pt x="4" y="54"/>
                  </a:cubicBezTo>
                  <a:cubicBezTo>
                    <a:pt x="1" y="51"/>
                    <a:pt x="0" y="46"/>
                    <a:pt x="0" y="41"/>
                  </a:cubicBezTo>
                  <a:cubicBezTo>
                    <a:pt x="0" y="32"/>
                    <a:pt x="6" y="24"/>
                    <a:pt x="19" y="24"/>
                  </a:cubicBezTo>
                  <a:lnTo>
                    <a:pt x="33" y="24"/>
                  </a:lnTo>
                  <a:lnTo>
                    <a:pt x="33" y="21"/>
                  </a:lnTo>
                  <a:cubicBezTo>
                    <a:pt x="33" y="15"/>
                    <a:pt x="30" y="12"/>
                    <a:pt x="22" y="12"/>
                  </a:cubicBezTo>
                  <a:cubicBezTo>
                    <a:pt x="17" y="12"/>
                    <a:pt x="14" y="14"/>
                    <a:pt x="11" y="17"/>
                  </a:cubicBezTo>
                  <a:lnTo>
                    <a:pt x="2" y="8"/>
                  </a:lnTo>
                  <a:cubicBezTo>
                    <a:pt x="8" y="2"/>
                    <a:pt x="13" y="0"/>
                    <a:pt x="23" y="0"/>
                  </a:cubicBezTo>
                  <a:cubicBezTo>
                    <a:pt x="39" y="0"/>
                    <a:pt x="47" y="7"/>
                    <a:pt x="47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6" name="Freeform 195">
              <a:extLst>
                <a:ext uri="{FF2B5EF4-FFF2-40B4-BE49-F238E27FC236}">
                  <a16:creationId xmlns:a16="http://schemas.microsoft.com/office/drawing/2014/main" id="{46026FAE-7865-4547-9AE5-BDF692145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" y="1810"/>
              <a:ext cx="25" cy="37"/>
            </a:xfrm>
            <a:custGeom>
              <a:avLst/>
              <a:gdLst>
                <a:gd name="T0" fmla="*/ 42 w 42"/>
                <a:gd name="T1" fmla="*/ 5 h 58"/>
                <a:gd name="T2" fmla="*/ 42 w 42"/>
                <a:gd name="T3" fmla="*/ 5 h 58"/>
                <a:gd name="T4" fmla="*/ 32 w 42"/>
                <a:gd name="T5" fmla="*/ 16 h 58"/>
                <a:gd name="T6" fmla="*/ 24 w 42"/>
                <a:gd name="T7" fmla="*/ 13 h 58"/>
                <a:gd name="T8" fmla="*/ 15 w 42"/>
                <a:gd name="T9" fmla="*/ 24 h 58"/>
                <a:gd name="T10" fmla="*/ 15 w 42"/>
                <a:gd name="T11" fmla="*/ 58 h 58"/>
                <a:gd name="T12" fmla="*/ 0 w 42"/>
                <a:gd name="T13" fmla="*/ 58 h 58"/>
                <a:gd name="T14" fmla="*/ 0 w 42"/>
                <a:gd name="T15" fmla="*/ 1 h 58"/>
                <a:gd name="T16" fmla="*/ 14 w 42"/>
                <a:gd name="T17" fmla="*/ 1 h 58"/>
                <a:gd name="T18" fmla="*/ 14 w 42"/>
                <a:gd name="T19" fmla="*/ 6 h 58"/>
                <a:gd name="T20" fmla="*/ 29 w 42"/>
                <a:gd name="T21" fmla="*/ 0 h 58"/>
                <a:gd name="T22" fmla="*/ 42 w 42"/>
                <a:gd name="T23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58">
                  <a:moveTo>
                    <a:pt x="42" y="5"/>
                  </a:moveTo>
                  <a:lnTo>
                    <a:pt x="42" y="5"/>
                  </a:lnTo>
                  <a:lnTo>
                    <a:pt x="32" y="16"/>
                  </a:lnTo>
                  <a:cubicBezTo>
                    <a:pt x="29" y="14"/>
                    <a:pt x="28" y="13"/>
                    <a:pt x="24" y="13"/>
                  </a:cubicBezTo>
                  <a:cubicBezTo>
                    <a:pt x="20" y="13"/>
                    <a:pt x="15" y="16"/>
                    <a:pt x="15" y="24"/>
                  </a:cubicBezTo>
                  <a:lnTo>
                    <a:pt x="15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7" y="3"/>
                    <a:pt x="23" y="0"/>
                    <a:pt x="29" y="0"/>
                  </a:cubicBezTo>
                  <a:cubicBezTo>
                    <a:pt x="35" y="0"/>
                    <a:pt x="38" y="1"/>
                    <a:pt x="42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7" name="Freeform 196">
              <a:extLst>
                <a:ext uri="{FF2B5EF4-FFF2-40B4-BE49-F238E27FC236}">
                  <a16:creationId xmlns:a16="http://schemas.microsoft.com/office/drawing/2014/main" id="{75AC9771-ECCB-49DC-BE6C-71ECB52D18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0" y="1797"/>
              <a:ext cx="16" cy="63"/>
            </a:xfrm>
            <a:custGeom>
              <a:avLst/>
              <a:gdLst>
                <a:gd name="T0" fmla="*/ 25 w 25"/>
                <a:gd name="T1" fmla="*/ 11 h 99"/>
                <a:gd name="T2" fmla="*/ 25 w 25"/>
                <a:gd name="T3" fmla="*/ 11 h 99"/>
                <a:gd name="T4" fmla="*/ 11 w 25"/>
                <a:gd name="T5" fmla="*/ 11 h 99"/>
                <a:gd name="T6" fmla="*/ 11 w 25"/>
                <a:gd name="T7" fmla="*/ 0 h 99"/>
                <a:gd name="T8" fmla="*/ 25 w 25"/>
                <a:gd name="T9" fmla="*/ 0 h 99"/>
                <a:gd name="T10" fmla="*/ 25 w 25"/>
                <a:gd name="T11" fmla="*/ 11 h 99"/>
                <a:gd name="T12" fmla="*/ 25 w 25"/>
                <a:gd name="T13" fmla="*/ 83 h 99"/>
                <a:gd name="T14" fmla="*/ 25 w 25"/>
                <a:gd name="T15" fmla="*/ 83 h 99"/>
                <a:gd name="T16" fmla="*/ 8 w 25"/>
                <a:gd name="T17" fmla="*/ 99 h 99"/>
                <a:gd name="T18" fmla="*/ 0 w 25"/>
                <a:gd name="T19" fmla="*/ 99 h 99"/>
                <a:gd name="T20" fmla="*/ 0 w 25"/>
                <a:gd name="T21" fmla="*/ 87 h 99"/>
                <a:gd name="T22" fmla="*/ 6 w 25"/>
                <a:gd name="T23" fmla="*/ 87 h 99"/>
                <a:gd name="T24" fmla="*/ 11 w 25"/>
                <a:gd name="T25" fmla="*/ 82 h 99"/>
                <a:gd name="T26" fmla="*/ 11 w 25"/>
                <a:gd name="T27" fmla="*/ 22 h 99"/>
                <a:gd name="T28" fmla="*/ 25 w 25"/>
                <a:gd name="T29" fmla="*/ 22 h 99"/>
                <a:gd name="T30" fmla="*/ 25 w 25"/>
                <a:gd name="T31" fmla="*/ 8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99">
                  <a:moveTo>
                    <a:pt x="25" y="11"/>
                  </a:moveTo>
                  <a:lnTo>
                    <a:pt x="25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25" y="0"/>
                  </a:lnTo>
                  <a:lnTo>
                    <a:pt x="25" y="11"/>
                  </a:lnTo>
                  <a:close/>
                  <a:moveTo>
                    <a:pt x="25" y="83"/>
                  </a:moveTo>
                  <a:lnTo>
                    <a:pt x="25" y="83"/>
                  </a:lnTo>
                  <a:cubicBezTo>
                    <a:pt x="25" y="91"/>
                    <a:pt x="20" y="99"/>
                    <a:pt x="8" y="99"/>
                  </a:cubicBezTo>
                  <a:lnTo>
                    <a:pt x="0" y="99"/>
                  </a:lnTo>
                  <a:lnTo>
                    <a:pt x="0" y="87"/>
                  </a:lnTo>
                  <a:lnTo>
                    <a:pt x="6" y="87"/>
                  </a:lnTo>
                  <a:cubicBezTo>
                    <a:pt x="9" y="87"/>
                    <a:pt x="11" y="85"/>
                    <a:pt x="11" y="82"/>
                  </a:cubicBezTo>
                  <a:lnTo>
                    <a:pt x="11" y="22"/>
                  </a:lnTo>
                  <a:lnTo>
                    <a:pt x="25" y="22"/>
                  </a:lnTo>
                  <a:lnTo>
                    <a:pt x="25" y="8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8" name="Freeform 197">
              <a:extLst>
                <a:ext uri="{FF2B5EF4-FFF2-40B4-BE49-F238E27FC236}">
                  <a16:creationId xmlns:a16="http://schemas.microsoft.com/office/drawing/2014/main" id="{55CC6F1E-8645-4167-BBBB-D0A99E2975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32" y="1810"/>
              <a:ext cx="30" cy="38"/>
            </a:xfrm>
            <a:custGeom>
              <a:avLst/>
              <a:gdLst>
                <a:gd name="T0" fmla="*/ 31 w 49"/>
                <a:gd name="T1" fmla="*/ 16 h 59"/>
                <a:gd name="T2" fmla="*/ 31 w 49"/>
                <a:gd name="T3" fmla="*/ 16 h 59"/>
                <a:gd name="T4" fmla="*/ 25 w 49"/>
                <a:gd name="T5" fmla="*/ 13 h 59"/>
                <a:gd name="T6" fmla="*/ 18 w 49"/>
                <a:gd name="T7" fmla="*/ 16 h 59"/>
                <a:gd name="T8" fmla="*/ 15 w 49"/>
                <a:gd name="T9" fmla="*/ 29 h 59"/>
                <a:gd name="T10" fmla="*/ 18 w 49"/>
                <a:gd name="T11" fmla="*/ 43 h 59"/>
                <a:gd name="T12" fmla="*/ 25 w 49"/>
                <a:gd name="T13" fmla="*/ 46 h 59"/>
                <a:gd name="T14" fmla="*/ 31 w 49"/>
                <a:gd name="T15" fmla="*/ 43 h 59"/>
                <a:gd name="T16" fmla="*/ 35 w 49"/>
                <a:gd name="T17" fmla="*/ 29 h 59"/>
                <a:gd name="T18" fmla="*/ 31 w 49"/>
                <a:gd name="T19" fmla="*/ 16 h 59"/>
                <a:gd name="T20" fmla="*/ 42 w 49"/>
                <a:gd name="T21" fmla="*/ 52 h 59"/>
                <a:gd name="T22" fmla="*/ 42 w 49"/>
                <a:gd name="T23" fmla="*/ 52 h 59"/>
                <a:gd name="T24" fmla="*/ 25 w 49"/>
                <a:gd name="T25" fmla="*/ 59 h 59"/>
                <a:gd name="T26" fmla="*/ 7 w 49"/>
                <a:gd name="T27" fmla="*/ 52 h 59"/>
                <a:gd name="T28" fmla="*/ 0 w 49"/>
                <a:gd name="T29" fmla="*/ 29 h 59"/>
                <a:gd name="T30" fmla="*/ 7 w 49"/>
                <a:gd name="T31" fmla="*/ 7 h 59"/>
                <a:gd name="T32" fmla="*/ 25 w 49"/>
                <a:gd name="T33" fmla="*/ 0 h 59"/>
                <a:gd name="T34" fmla="*/ 42 w 49"/>
                <a:gd name="T35" fmla="*/ 7 h 59"/>
                <a:gd name="T36" fmla="*/ 49 w 49"/>
                <a:gd name="T37" fmla="*/ 29 h 59"/>
                <a:gd name="T38" fmla="*/ 42 w 49"/>
                <a:gd name="T39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9">
                  <a:moveTo>
                    <a:pt x="31" y="16"/>
                  </a:moveTo>
                  <a:lnTo>
                    <a:pt x="31" y="16"/>
                  </a:lnTo>
                  <a:cubicBezTo>
                    <a:pt x="30" y="14"/>
                    <a:pt x="27" y="13"/>
                    <a:pt x="25" y="13"/>
                  </a:cubicBezTo>
                  <a:cubicBezTo>
                    <a:pt x="22" y="13"/>
                    <a:pt x="20" y="14"/>
                    <a:pt x="18" y="16"/>
                  </a:cubicBezTo>
                  <a:cubicBezTo>
                    <a:pt x="15" y="18"/>
                    <a:pt x="15" y="24"/>
                    <a:pt x="15" y="29"/>
                  </a:cubicBezTo>
                  <a:cubicBezTo>
                    <a:pt x="15" y="35"/>
                    <a:pt x="15" y="41"/>
                    <a:pt x="18" y="43"/>
                  </a:cubicBezTo>
                  <a:cubicBezTo>
                    <a:pt x="20" y="45"/>
                    <a:pt x="22" y="46"/>
                    <a:pt x="25" y="46"/>
                  </a:cubicBezTo>
                  <a:cubicBezTo>
                    <a:pt x="27" y="46"/>
                    <a:pt x="30" y="45"/>
                    <a:pt x="31" y="43"/>
                  </a:cubicBezTo>
                  <a:cubicBezTo>
                    <a:pt x="34" y="41"/>
                    <a:pt x="35" y="35"/>
                    <a:pt x="35" y="29"/>
                  </a:cubicBezTo>
                  <a:cubicBezTo>
                    <a:pt x="35" y="24"/>
                    <a:pt x="34" y="18"/>
                    <a:pt x="31" y="16"/>
                  </a:cubicBezTo>
                  <a:close/>
                  <a:moveTo>
                    <a:pt x="42" y="52"/>
                  </a:moveTo>
                  <a:lnTo>
                    <a:pt x="42" y="52"/>
                  </a:lnTo>
                  <a:cubicBezTo>
                    <a:pt x="39" y="56"/>
                    <a:pt x="33" y="59"/>
                    <a:pt x="25" y="59"/>
                  </a:cubicBezTo>
                  <a:cubicBezTo>
                    <a:pt x="16" y="59"/>
                    <a:pt x="10" y="56"/>
                    <a:pt x="7" y="52"/>
                  </a:cubicBezTo>
                  <a:cubicBezTo>
                    <a:pt x="2" y="46"/>
                    <a:pt x="0" y="40"/>
                    <a:pt x="0" y="29"/>
                  </a:cubicBezTo>
                  <a:cubicBezTo>
                    <a:pt x="0" y="19"/>
                    <a:pt x="2" y="13"/>
                    <a:pt x="7" y="7"/>
                  </a:cubicBezTo>
                  <a:cubicBezTo>
                    <a:pt x="10" y="3"/>
                    <a:pt x="16" y="0"/>
                    <a:pt x="25" y="0"/>
                  </a:cubicBezTo>
                  <a:cubicBezTo>
                    <a:pt x="33" y="0"/>
                    <a:pt x="39" y="3"/>
                    <a:pt x="42" y="7"/>
                  </a:cubicBezTo>
                  <a:cubicBezTo>
                    <a:pt x="48" y="13"/>
                    <a:pt x="49" y="19"/>
                    <a:pt x="49" y="29"/>
                  </a:cubicBezTo>
                  <a:cubicBezTo>
                    <a:pt x="49" y="40"/>
                    <a:pt x="48" y="46"/>
                    <a:pt x="42" y="5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9" name="Freeform 198">
              <a:extLst>
                <a:ext uri="{FF2B5EF4-FFF2-40B4-BE49-F238E27FC236}">
                  <a16:creationId xmlns:a16="http://schemas.microsoft.com/office/drawing/2014/main" id="{90C81A77-1008-456E-B0D5-6A02A860E1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8" y="1797"/>
              <a:ext cx="9" cy="50"/>
            </a:xfrm>
            <a:custGeom>
              <a:avLst/>
              <a:gdLst>
                <a:gd name="T0" fmla="*/ 15 w 15"/>
                <a:gd name="T1" fmla="*/ 78 h 78"/>
                <a:gd name="T2" fmla="*/ 15 w 15"/>
                <a:gd name="T3" fmla="*/ 78 h 78"/>
                <a:gd name="T4" fmla="*/ 0 w 15"/>
                <a:gd name="T5" fmla="*/ 78 h 78"/>
                <a:gd name="T6" fmla="*/ 0 w 15"/>
                <a:gd name="T7" fmla="*/ 22 h 78"/>
                <a:gd name="T8" fmla="*/ 15 w 15"/>
                <a:gd name="T9" fmla="*/ 22 h 78"/>
                <a:gd name="T10" fmla="*/ 15 w 15"/>
                <a:gd name="T11" fmla="*/ 78 h 78"/>
                <a:gd name="T12" fmla="*/ 15 w 15"/>
                <a:gd name="T13" fmla="*/ 11 h 78"/>
                <a:gd name="T14" fmla="*/ 15 w 15"/>
                <a:gd name="T15" fmla="*/ 11 h 78"/>
                <a:gd name="T16" fmla="*/ 0 w 15"/>
                <a:gd name="T17" fmla="*/ 11 h 78"/>
                <a:gd name="T18" fmla="*/ 0 w 15"/>
                <a:gd name="T19" fmla="*/ 0 h 78"/>
                <a:gd name="T20" fmla="*/ 15 w 15"/>
                <a:gd name="T21" fmla="*/ 0 h 78"/>
                <a:gd name="T22" fmla="*/ 15 w 15"/>
                <a:gd name="T23" fmla="*/ 1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8">
                  <a:moveTo>
                    <a:pt x="15" y="78"/>
                  </a:moveTo>
                  <a:lnTo>
                    <a:pt x="15" y="78"/>
                  </a:lnTo>
                  <a:lnTo>
                    <a:pt x="0" y="78"/>
                  </a:lnTo>
                  <a:lnTo>
                    <a:pt x="0" y="22"/>
                  </a:lnTo>
                  <a:lnTo>
                    <a:pt x="15" y="22"/>
                  </a:lnTo>
                  <a:lnTo>
                    <a:pt x="15" y="78"/>
                  </a:lnTo>
                  <a:close/>
                  <a:moveTo>
                    <a:pt x="15" y="11"/>
                  </a:moveTo>
                  <a:lnTo>
                    <a:pt x="1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0" name="Freeform 199">
              <a:extLst>
                <a:ext uri="{FF2B5EF4-FFF2-40B4-BE49-F238E27FC236}">
                  <a16:creationId xmlns:a16="http://schemas.microsoft.com/office/drawing/2014/main" id="{78301819-C382-41A2-A612-DBD4E4552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" y="1801"/>
              <a:ext cx="18" cy="46"/>
            </a:xfrm>
            <a:custGeom>
              <a:avLst/>
              <a:gdLst>
                <a:gd name="T0" fmla="*/ 20 w 30"/>
                <a:gd name="T1" fmla="*/ 17 h 73"/>
                <a:gd name="T2" fmla="*/ 20 w 30"/>
                <a:gd name="T3" fmla="*/ 17 h 73"/>
                <a:gd name="T4" fmla="*/ 30 w 30"/>
                <a:gd name="T5" fmla="*/ 17 h 73"/>
                <a:gd name="T6" fmla="*/ 30 w 30"/>
                <a:gd name="T7" fmla="*/ 28 h 73"/>
                <a:gd name="T8" fmla="*/ 20 w 30"/>
                <a:gd name="T9" fmla="*/ 28 h 73"/>
                <a:gd name="T10" fmla="*/ 20 w 30"/>
                <a:gd name="T11" fmla="*/ 56 h 73"/>
                <a:gd name="T12" fmla="*/ 25 w 30"/>
                <a:gd name="T13" fmla="*/ 61 h 73"/>
                <a:gd name="T14" fmla="*/ 30 w 30"/>
                <a:gd name="T15" fmla="*/ 61 h 73"/>
                <a:gd name="T16" fmla="*/ 30 w 30"/>
                <a:gd name="T17" fmla="*/ 73 h 73"/>
                <a:gd name="T18" fmla="*/ 22 w 30"/>
                <a:gd name="T19" fmla="*/ 73 h 73"/>
                <a:gd name="T20" fmla="*/ 6 w 30"/>
                <a:gd name="T21" fmla="*/ 57 h 73"/>
                <a:gd name="T22" fmla="*/ 6 w 30"/>
                <a:gd name="T23" fmla="*/ 28 h 73"/>
                <a:gd name="T24" fmla="*/ 0 w 30"/>
                <a:gd name="T25" fmla="*/ 28 h 73"/>
                <a:gd name="T26" fmla="*/ 0 w 30"/>
                <a:gd name="T27" fmla="*/ 17 h 73"/>
                <a:gd name="T28" fmla="*/ 6 w 30"/>
                <a:gd name="T29" fmla="*/ 17 h 73"/>
                <a:gd name="T30" fmla="*/ 6 w 30"/>
                <a:gd name="T31" fmla="*/ 0 h 73"/>
                <a:gd name="T32" fmla="*/ 20 w 30"/>
                <a:gd name="T33" fmla="*/ 0 h 73"/>
                <a:gd name="T34" fmla="*/ 20 w 30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73">
                  <a:moveTo>
                    <a:pt x="20" y="17"/>
                  </a:moveTo>
                  <a:lnTo>
                    <a:pt x="20" y="17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0" y="28"/>
                  </a:lnTo>
                  <a:lnTo>
                    <a:pt x="20" y="56"/>
                  </a:lnTo>
                  <a:cubicBezTo>
                    <a:pt x="20" y="59"/>
                    <a:pt x="21" y="61"/>
                    <a:pt x="25" y="61"/>
                  </a:cubicBezTo>
                  <a:lnTo>
                    <a:pt x="30" y="61"/>
                  </a:lnTo>
                  <a:lnTo>
                    <a:pt x="30" y="73"/>
                  </a:lnTo>
                  <a:lnTo>
                    <a:pt x="22" y="73"/>
                  </a:lnTo>
                  <a:cubicBezTo>
                    <a:pt x="11" y="73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1" name="Freeform 200">
              <a:extLst>
                <a:ext uri="{FF2B5EF4-FFF2-40B4-BE49-F238E27FC236}">
                  <a16:creationId xmlns:a16="http://schemas.microsoft.com/office/drawing/2014/main" id="{4035D900-C975-4FF7-8686-D8AC76BDB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" y="1801"/>
              <a:ext cx="18" cy="46"/>
            </a:xfrm>
            <a:custGeom>
              <a:avLst/>
              <a:gdLst>
                <a:gd name="T0" fmla="*/ 20 w 30"/>
                <a:gd name="T1" fmla="*/ 17 h 73"/>
                <a:gd name="T2" fmla="*/ 20 w 30"/>
                <a:gd name="T3" fmla="*/ 17 h 73"/>
                <a:gd name="T4" fmla="*/ 30 w 30"/>
                <a:gd name="T5" fmla="*/ 17 h 73"/>
                <a:gd name="T6" fmla="*/ 30 w 30"/>
                <a:gd name="T7" fmla="*/ 28 h 73"/>
                <a:gd name="T8" fmla="*/ 20 w 30"/>
                <a:gd name="T9" fmla="*/ 28 h 73"/>
                <a:gd name="T10" fmla="*/ 20 w 30"/>
                <a:gd name="T11" fmla="*/ 56 h 73"/>
                <a:gd name="T12" fmla="*/ 25 w 30"/>
                <a:gd name="T13" fmla="*/ 61 h 73"/>
                <a:gd name="T14" fmla="*/ 30 w 30"/>
                <a:gd name="T15" fmla="*/ 61 h 73"/>
                <a:gd name="T16" fmla="*/ 30 w 30"/>
                <a:gd name="T17" fmla="*/ 73 h 73"/>
                <a:gd name="T18" fmla="*/ 22 w 30"/>
                <a:gd name="T19" fmla="*/ 73 h 73"/>
                <a:gd name="T20" fmla="*/ 6 w 30"/>
                <a:gd name="T21" fmla="*/ 57 h 73"/>
                <a:gd name="T22" fmla="*/ 6 w 30"/>
                <a:gd name="T23" fmla="*/ 28 h 73"/>
                <a:gd name="T24" fmla="*/ 0 w 30"/>
                <a:gd name="T25" fmla="*/ 28 h 73"/>
                <a:gd name="T26" fmla="*/ 0 w 30"/>
                <a:gd name="T27" fmla="*/ 17 h 73"/>
                <a:gd name="T28" fmla="*/ 6 w 30"/>
                <a:gd name="T29" fmla="*/ 17 h 73"/>
                <a:gd name="T30" fmla="*/ 6 w 30"/>
                <a:gd name="T31" fmla="*/ 0 h 73"/>
                <a:gd name="T32" fmla="*/ 20 w 30"/>
                <a:gd name="T33" fmla="*/ 0 h 73"/>
                <a:gd name="T34" fmla="*/ 20 w 30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73">
                  <a:moveTo>
                    <a:pt x="20" y="17"/>
                  </a:moveTo>
                  <a:lnTo>
                    <a:pt x="20" y="17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0" y="28"/>
                  </a:lnTo>
                  <a:lnTo>
                    <a:pt x="20" y="56"/>
                  </a:lnTo>
                  <a:cubicBezTo>
                    <a:pt x="20" y="59"/>
                    <a:pt x="22" y="61"/>
                    <a:pt x="25" y="61"/>
                  </a:cubicBezTo>
                  <a:lnTo>
                    <a:pt x="30" y="61"/>
                  </a:lnTo>
                  <a:lnTo>
                    <a:pt x="30" y="73"/>
                  </a:lnTo>
                  <a:lnTo>
                    <a:pt x="22" y="73"/>
                  </a:lnTo>
                  <a:cubicBezTo>
                    <a:pt x="11" y="73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2" name="Freeform 201">
              <a:extLst>
                <a:ext uri="{FF2B5EF4-FFF2-40B4-BE49-F238E27FC236}">
                  <a16:creationId xmlns:a16="http://schemas.microsoft.com/office/drawing/2014/main" id="{3BF7D101-508F-4395-B82F-E9A4720DFD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9" y="1810"/>
              <a:ext cx="28" cy="38"/>
            </a:xfrm>
            <a:custGeom>
              <a:avLst/>
              <a:gdLst>
                <a:gd name="T0" fmla="*/ 22 w 47"/>
                <a:gd name="T1" fmla="*/ 34 h 59"/>
                <a:gd name="T2" fmla="*/ 22 w 47"/>
                <a:gd name="T3" fmla="*/ 34 h 59"/>
                <a:gd name="T4" fmla="*/ 14 w 47"/>
                <a:gd name="T5" fmla="*/ 41 h 59"/>
                <a:gd name="T6" fmla="*/ 22 w 47"/>
                <a:gd name="T7" fmla="*/ 47 h 59"/>
                <a:gd name="T8" fmla="*/ 31 w 47"/>
                <a:gd name="T9" fmla="*/ 44 h 59"/>
                <a:gd name="T10" fmla="*/ 33 w 47"/>
                <a:gd name="T11" fmla="*/ 37 h 59"/>
                <a:gd name="T12" fmla="*/ 33 w 47"/>
                <a:gd name="T13" fmla="*/ 34 h 59"/>
                <a:gd name="T14" fmla="*/ 22 w 47"/>
                <a:gd name="T15" fmla="*/ 34 h 59"/>
                <a:gd name="T16" fmla="*/ 47 w 47"/>
                <a:gd name="T17" fmla="*/ 20 h 59"/>
                <a:gd name="T18" fmla="*/ 47 w 47"/>
                <a:gd name="T19" fmla="*/ 20 h 59"/>
                <a:gd name="T20" fmla="*/ 47 w 47"/>
                <a:gd name="T21" fmla="*/ 58 h 59"/>
                <a:gd name="T22" fmla="*/ 33 w 47"/>
                <a:gd name="T23" fmla="*/ 58 h 59"/>
                <a:gd name="T24" fmla="*/ 33 w 47"/>
                <a:gd name="T25" fmla="*/ 53 h 59"/>
                <a:gd name="T26" fmla="*/ 19 w 47"/>
                <a:gd name="T27" fmla="*/ 59 h 59"/>
                <a:gd name="T28" fmla="*/ 5 w 47"/>
                <a:gd name="T29" fmla="*/ 54 h 59"/>
                <a:gd name="T30" fmla="*/ 0 w 47"/>
                <a:gd name="T31" fmla="*/ 41 h 59"/>
                <a:gd name="T32" fmla="*/ 20 w 47"/>
                <a:gd name="T33" fmla="*/ 24 h 59"/>
                <a:gd name="T34" fmla="*/ 33 w 47"/>
                <a:gd name="T35" fmla="*/ 24 h 59"/>
                <a:gd name="T36" fmla="*/ 33 w 47"/>
                <a:gd name="T37" fmla="*/ 21 h 59"/>
                <a:gd name="T38" fmla="*/ 22 w 47"/>
                <a:gd name="T39" fmla="*/ 12 h 59"/>
                <a:gd name="T40" fmla="*/ 11 w 47"/>
                <a:gd name="T41" fmla="*/ 17 h 59"/>
                <a:gd name="T42" fmla="*/ 2 w 47"/>
                <a:gd name="T43" fmla="*/ 8 h 59"/>
                <a:gd name="T44" fmla="*/ 23 w 47"/>
                <a:gd name="T45" fmla="*/ 0 h 59"/>
                <a:gd name="T46" fmla="*/ 47 w 47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59">
                  <a:moveTo>
                    <a:pt x="22" y="34"/>
                  </a:moveTo>
                  <a:lnTo>
                    <a:pt x="22" y="34"/>
                  </a:lnTo>
                  <a:cubicBezTo>
                    <a:pt x="16" y="34"/>
                    <a:pt x="14" y="36"/>
                    <a:pt x="14" y="41"/>
                  </a:cubicBezTo>
                  <a:cubicBezTo>
                    <a:pt x="14" y="45"/>
                    <a:pt x="16" y="47"/>
                    <a:pt x="22" y="47"/>
                  </a:cubicBezTo>
                  <a:cubicBezTo>
                    <a:pt x="26" y="47"/>
                    <a:pt x="28" y="47"/>
                    <a:pt x="31" y="44"/>
                  </a:cubicBezTo>
                  <a:cubicBezTo>
                    <a:pt x="33" y="43"/>
                    <a:pt x="33" y="41"/>
                    <a:pt x="33" y="37"/>
                  </a:cubicBezTo>
                  <a:lnTo>
                    <a:pt x="33" y="34"/>
                  </a:lnTo>
                  <a:lnTo>
                    <a:pt x="22" y="34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7" y="58"/>
                  </a:lnTo>
                  <a:lnTo>
                    <a:pt x="33" y="58"/>
                  </a:lnTo>
                  <a:lnTo>
                    <a:pt x="33" y="53"/>
                  </a:lnTo>
                  <a:cubicBezTo>
                    <a:pt x="30" y="57"/>
                    <a:pt x="26" y="59"/>
                    <a:pt x="19" y="59"/>
                  </a:cubicBezTo>
                  <a:cubicBezTo>
                    <a:pt x="13" y="59"/>
                    <a:pt x="8" y="57"/>
                    <a:pt x="5" y="54"/>
                  </a:cubicBezTo>
                  <a:cubicBezTo>
                    <a:pt x="1" y="51"/>
                    <a:pt x="0" y="46"/>
                    <a:pt x="0" y="41"/>
                  </a:cubicBezTo>
                  <a:cubicBezTo>
                    <a:pt x="0" y="32"/>
                    <a:pt x="6" y="24"/>
                    <a:pt x="20" y="24"/>
                  </a:cubicBezTo>
                  <a:lnTo>
                    <a:pt x="33" y="24"/>
                  </a:lnTo>
                  <a:lnTo>
                    <a:pt x="33" y="21"/>
                  </a:lnTo>
                  <a:cubicBezTo>
                    <a:pt x="33" y="15"/>
                    <a:pt x="30" y="12"/>
                    <a:pt x="22" y="12"/>
                  </a:cubicBezTo>
                  <a:cubicBezTo>
                    <a:pt x="17" y="12"/>
                    <a:pt x="14" y="14"/>
                    <a:pt x="11" y="17"/>
                  </a:cubicBezTo>
                  <a:lnTo>
                    <a:pt x="2" y="8"/>
                  </a:lnTo>
                  <a:cubicBezTo>
                    <a:pt x="8" y="2"/>
                    <a:pt x="13" y="0"/>
                    <a:pt x="23" y="0"/>
                  </a:cubicBezTo>
                  <a:cubicBezTo>
                    <a:pt x="39" y="0"/>
                    <a:pt x="47" y="7"/>
                    <a:pt x="47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3" name="Freeform 202">
              <a:extLst>
                <a:ext uri="{FF2B5EF4-FFF2-40B4-BE49-F238E27FC236}">
                  <a16:creationId xmlns:a16="http://schemas.microsoft.com/office/drawing/2014/main" id="{639EEFA5-1931-4178-A4AE-AC578E4D98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9" y="1797"/>
              <a:ext cx="15" cy="63"/>
            </a:xfrm>
            <a:custGeom>
              <a:avLst/>
              <a:gdLst>
                <a:gd name="T0" fmla="*/ 25 w 25"/>
                <a:gd name="T1" fmla="*/ 11 h 99"/>
                <a:gd name="T2" fmla="*/ 25 w 25"/>
                <a:gd name="T3" fmla="*/ 11 h 99"/>
                <a:gd name="T4" fmla="*/ 10 w 25"/>
                <a:gd name="T5" fmla="*/ 11 h 99"/>
                <a:gd name="T6" fmla="*/ 10 w 25"/>
                <a:gd name="T7" fmla="*/ 0 h 99"/>
                <a:gd name="T8" fmla="*/ 25 w 25"/>
                <a:gd name="T9" fmla="*/ 0 h 99"/>
                <a:gd name="T10" fmla="*/ 25 w 25"/>
                <a:gd name="T11" fmla="*/ 11 h 99"/>
                <a:gd name="T12" fmla="*/ 25 w 25"/>
                <a:gd name="T13" fmla="*/ 83 h 99"/>
                <a:gd name="T14" fmla="*/ 25 w 25"/>
                <a:gd name="T15" fmla="*/ 83 h 99"/>
                <a:gd name="T16" fmla="*/ 8 w 25"/>
                <a:gd name="T17" fmla="*/ 99 h 99"/>
                <a:gd name="T18" fmla="*/ 0 w 25"/>
                <a:gd name="T19" fmla="*/ 99 h 99"/>
                <a:gd name="T20" fmla="*/ 0 w 25"/>
                <a:gd name="T21" fmla="*/ 87 h 99"/>
                <a:gd name="T22" fmla="*/ 5 w 25"/>
                <a:gd name="T23" fmla="*/ 87 h 99"/>
                <a:gd name="T24" fmla="*/ 10 w 25"/>
                <a:gd name="T25" fmla="*/ 82 h 99"/>
                <a:gd name="T26" fmla="*/ 10 w 25"/>
                <a:gd name="T27" fmla="*/ 22 h 99"/>
                <a:gd name="T28" fmla="*/ 25 w 25"/>
                <a:gd name="T29" fmla="*/ 22 h 99"/>
                <a:gd name="T30" fmla="*/ 25 w 25"/>
                <a:gd name="T31" fmla="*/ 8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99">
                  <a:moveTo>
                    <a:pt x="25" y="11"/>
                  </a:moveTo>
                  <a:lnTo>
                    <a:pt x="25" y="11"/>
                  </a:lnTo>
                  <a:lnTo>
                    <a:pt x="10" y="11"/>
                  </a:lnTo>
                  <a:lnTo>
                    <a:pt x="10" y="0"/>
                  </a:lnTo>
                  <a:lnTo>
                    <a:pt x="25" y="0"/>
                  </a:lnTo>
                  <a:lnTo>
                    <a:pt x="25" y="11"/>
                  </a:lnTo>
                  <a:close/>
                  <a:moveTo>
                    <a:pt x="25" y="83"/>
                  </a:moveTo>
                  <a:lnTo>
                    <a:pt x="25" y="83"/>
                  </a:lnTo>
                  <a:cubicBezTo>
                    <a:pt x="25" y="91"/>
                    <a:pt x="20" y="99"/>
                    <a:pt x="8" y="99"/>
                  </a:cubicBezTo>
                  <a:lnTo>
                    <a:pt x="0" y="99"/>
                  </a:lnTo>
                  <a:lnTo>
                    <a:pt x="0" y="87"/>
                  </a:lnTo>
                  <a:lnTo>
                    <a:pt x="5" y="87"/>
                  </a:lnTo>
                  <a:cubicBezTo>
                    <a:pt x="9" y="87"/>
                    <a:pt x="10" y="85"/>
                    <a:pt x="10" y="82"/>
                  </a:cubicBezTo>
                  <a:lnTo>
                    <a:pt x="10" y="22"/>
                  </a:lnTo>
                  <a:lnTo>
                    <a:pt x="25" y="22"/>
                  </a:lnTo>
                  <a:lnTo>
                    <a:pt x="25" y="8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4" name="Freeform 203">
              <a:extLst>
                <a:ext uri="{FF2B5EF4-FFF2-40B4-BE49-F238E27FC236}">
                  <a16:creationId xmlns:a16="http://schemas.microsoft.com/office/drawing/2014/main" id="{06E0C133-F7EE-47E2-84A6-518AB30C50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9" y="1810"/>
              <a:ext cx="29" cy="38"/>
            </a:xfrm>
            <a:custGeom>
              <a:avLst/>
              <a:gdLst>
                <a:gd name="T0" fmla="*/ 23 w 48"/>
                <a:gd name="T1" fmla="*/ 34 h 59"/>
                <a:gd name="T2" fmla="*/ 23 w 48"/>
                <a:gd name="T3" fmla="*/ 34 h 59"/>
                <a:gd name="T4" fmla="*/ 14 w 48"/>
                <a:gd name="T5" fmla="*/ 41 h 59"/>
                <a:gd name="T6" fmla="*/ 23 w 48"/>
                <a:gd name="T7" fmla="*/ 47 h 59"/>
                <a:gd name="T8" fmla="*/ 31 w 48"/>
                <a:gd name="T9" fmla="*/ 44 h 59"/>
                <a:gd name="T10" fmla="*/ 34 w 48"/>
                <a:gd name="T11" fmla="*/ 37 h 59"/>
                <a:gd name="T12" fmla="*/ 34 w 48"/>
                <a:gd name="T13" fmla="*/ 34 h 59"/>
                <a:gd name="T14" fmla="*/ 23 w 48"/>
                <a:gd name="T15" fmla="*/ 34 h 59"/>
                <a:gd name="T16" fmla="*/ 48 w 48"/>
                <a:gd name="T17" fmla="*/ 20 h 59"/>
                <a:gd name="T18" fmla="*/ 48 w 48"/>
                <a:gd name="T19" fmla="*/ 20 h 59"/>
                <a:gd name="T20" fmla="*/ 48 w 48"/>
                <a:gd name="T21" fmla="*/ 58 h 59"/>
                <a:gd name="T22" fmla="*/ 34 w 48"/>
                <a:gd name="T23" fmla="*/ 58 h 59"/>
                <a:gd name="T24" fmla="*/ 34 w 48"/>
                <a:gd name="T25" fmla="*/ 53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4 w 48"/>
                <a:gd name="T35" fmla="*/ 24 h 59"/>
                <a:gd name="T36" fmla="*/ 34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3 w 48"/>
                <a:gd name="T43" fmla="*/ 8 h 59"/>
                <a:gd name="T44" fmla="*/ 23 w 48"/>
                <a:gd name="T45" fmla="*/ 0 h 59"/>
                <a:gd name="T46" fmla="*/ 48 w 48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3" y="34"/>
                  </a:moveTo>
                  <a:lnTo>
                    <a:pt x="23" y="34"/>
                  </a:lnTo>
                  <a:cubicBezTo>
                    <a:pt x="17" y="34"/>
                    <a:pt x="14" y="36"/>
                    <a:pt x="14" y="41"/>
                  </a:cubicBezTo>
                  <a:cubicBezTo>
                    <a:pt x="14" y="45"/>
                    <a:pt x="17" y="47"/>
                    <a:pt x="23" y="47"/>
                  </a:cubicBezTo>
                  <a:cubicBezTo>
                    <a:pt x="26" y="47"/>
                    <a:pt x="29" y="47"/>
                    <a:pt x="31" y="44"/>
                  </a:cubicBezTo>
                  <a:cubicBezTo>
                    <a:pt x="33" y="43"/>
                    <a:pt x="34" y="41"/>
                    <a:pt x="34" y="37"/>
                  </a:cubicBezTo>
                  <a:lnTo>
                    <a:pt x="34" y="34"/>
                  </a:lnTo>
                  <a:lnTo>
                    <a:pt x="23" y="34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6" y="59"/>
                    <a:pt x="20" y="59"/>
                  </a:cubicBezTo>
                  <a:cubicBezTo>
                    <a:pt x="13" y="59"/>
                    <a:pt x="8" y="57"/>
                    <a:pt x="5" y="54"/>
                  </a:cubicBezTo>
                  <a:cubicBezTo>
                    <a:pt x="2" y="51"/>
                    <a:pt x="0" y="46"/>
                    <a:pt x="0" y="41"/>
                  </a:cubicBezTo>
                  <a:cubicBezTo>
                    <a:pt x="0" y="32"/>
                    <a:pt x="7" y="24"/>
                    <a:pt x="20" y="24"/>
                  </a:cubicBezTo>
                  <a:lnTo>
                    <a:pt x="34" y="24"/>
                  </a:lnTo>
                  <a:lnTo>
                    <a:pt x="34" y="21"/>
                  </a:lnTo>
                  <a:cubicBezTo>
                    <a:pt x="34" y="15"/>
                    <a:pt x="30" y="12"/>
                    <a:pt x="23" y="12"/>
                  </a:cubicBezTo>
                  <a:cubicBezTo>
                    <a:pt x="18" y="12"/>
                    <a:pt x="15" y="14"/>
                    <a:pt x="12" y="17"/>
                  </a:cubicBezTo>
                  <a:lnTo>
                    <a:pt x="3" y="8"/>
                  </a:lnTo>
                  <a:cubicBezTo>
                    <a:pt x="8" y="2"/>
                    <a:pt x="14" y="0"/>
                    <a:pt x="23" y="0"/>
                  </a:cubicBezTo>
                  <a:cubicBezTo>
                    <a:pt x="40" y="0"/>
                    <a:pt x="48" y="7"/>
                    <a:pt x="48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5" name="Freeform 204">
              <a:extLst>
                <a:ext uri="{FF2B5EF4-FFF2-40B4-BE49-F238E27FC236}">
                  <a16:creationId xmlns:a16="http://schemas.microsoft.com/office/drawing/2014/main" id="{2503988B-CA53-4409-BDA9-DD085EA54C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6" y="1797"/>
              <a:ext cx="9" cy="50"/>
            </a:xfrm>
            <a:custGeom>
              <a:avLst/>
              <a:gdLst>
                <a:gd name="T0" fmla="*/ 14 w 14"/>
                <a:gd name="T1" fmla="*/ 78 h 78"/>
                <a:gd name="T2" fmla="*/ 14 w 14"/>
                <a:gd name="T3" fmla="*/ 78 h 78"/>
                <a:gd name="T4" fmla="*/ 0 w 14"/>
                <a:gd name="T5" fmla="*/ 78 h 78"/>
                <a:gd name="T6" fmla="*/ 0 w 14"/>
                <a:gd name="T7" fmla="*/ 22 h 78"/>
                <a:gd name="T8" fmla="*/ 14 w 14"/>
                <a:gd name="T9" fmla="*/ 22 h 78"/>
                <a:gd name="T10" fmla="*/ 14 w 14"/>
                <a:gd name="T11" fmla="*/ 78 h 78"/>
                <a:gd name="T12" fmla="*/ 14 w 14"/>
                <a:gd name="T13" fmla="*/ 11 h 78"/>
                <a:gd name="T14" fmla="*/ 14 w 14"/>
                <a:gd name="T15" fmla="*/ 11 h 78"/>
                <a:gd name="T16" fmla="*/ 0 w 14"/>
                <a:gd name="T17" fmla="*/ 11 h 78"/>
                <a:gd name="T18" fmla="*/ 0 w 14"/>
                <a:gd name="T19" fmla="*/ 0 h 78"/>
                <a:gd name="T20" fmla="*/ 14 w 14"/>
                <a:gd name="T21" fmla="*/ 0 h 78"/>
                <a:gd name="T22" fmla="*/ 14 w 14"/>
                <a:gd name="T23" fmla="*/ 1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8">
                  <a:moveTo>
                    <a:pt x="14" y="78"/>
                  </a:moveTo>
                  <a:lnTo>
                    <a:pt x="14" y="78"/>
                  </a:lnTo>
                  <a:lnTo>
                    <a:pt x="0" y="78"/>
                  </a:lnTo>
                  <a:lnTo>
                    <a:pt x="0" y="22"/>
                  </a:lnTo>
                  <a:lnTo>
                    <a:pt x="14" y="22"/>
                  </a:lnTo>
                  <a:lnTo>
                    <a:pt x="14" y="78"/>
                  </a:lnTo>
                  <a:close/>
                  <a:moveTo>
                    <a:pt x="14" y="11"/>
                  </a:moveTo>
                  <a:lnTo>
                    <a:pt x="14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6" name="Freeform 205">
              <a:extLst>
                <a:ext uri="{FF2B5EF4-FFF2-40B4-BE49-F238E27FC236}">
                  <a16:creationId xmlns:a16="http://schemas.microsoft.com/office/drawing/2014/main" id="{03D002AF-BDAA-4666-8B00-8C06FCCB3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3" y="1810"/>
              <a:ext cx="29" cy="37"/>
            </a:xfrm>
            <a:custGeom>
              <a:avLst/>
              <a:gdLst>
                <a:gd name="T0" fmla="*/ 42 w 47"/>
                <a:gd name="T1" fmla="*/ 5 h 58"/>
                <a:gd name="T2" fmla="*/ 42 w 47"/>
                <a:gd name="T3" fmla="*/ 5 h 58"/>
                <a:gd name="T4" fmla="*/ 47 w 47"/>
                <a:gd name="T5" fmla="*/ 21 h 58"/>
                <a:gd name="T6" fmla="*/ 47 w 47"/>
                <a:gd name="T7" fmla="*/ 58 h 58"/>
                <a:gd name="T8" fmla="*/ 33 w 47"/>
                <a:gd name="T9" fmla="*/ 58 h 58"/>
                <a:gd name="T10" fmla="*/ 33 w 47"/>
                <a:gd name="T11" fmla="*/ 23 h 58"/>
                <a:gd name="T12" fmla="*/ 24 w 47"/>
                <a:gd name="T13" fmla="*/ 13 h 58"/>
                <a:gd name="T14" fmla="*/ 14 w 47"/>
                <a:gd name="T15" fmla="*/ 23 h 58"/>
                <a:gd name="T16" fmla="*/ 14 w 47"/>
                <a:gd name="T17" fmla="*/ 58 h 58"/>
                <a:gd name="T18" fmla="*/ 0 w 47"/>
                <a:gd name="T19" fmla="*/ 58 h 58"/>
                <a:gd name="T20" fmla="*/ 0 w 47"/>
                <a:gd name="T21" fmla="*/ 1 h 58"/>
                <a:gd name="T22" fmla="*/ 14 w 47"/>
                <a:gd name="T23" fmla="*/ 1 h 58"/>
                <a:gd name="T24" fmla="*/ 14 w 47"/>
                <a:gd name="T25" fmla="*/ 6 h 58"/>
                <a:gd name="T26" fmla="*/ 28 w 47"/>
                <a:gd name="T27" fmla="*/ 0 h 58"/>
                <a:gd name="T28" fmla="*/ 42 w 47"/>
                <a:gd name="T2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58">
                  <a:moveTo>
                    <a:pt x="42" y="5"/>
                  </a:moveTo>
                  <a:lnTo>
                    <a:pt x="42" y="5"/>
                  </a:lnTo>
                  <a:cubicBezTo>
                    <a:pt x="46" y="10"/>
                    <a:pt x="47" y="15"/>
                    <a:pt x="47" y="21"/>
                  </a:cubicBezTo>
                  <a:lnTo>
                    <a:pt x="47" y="58"/>
                  </a:lnTo>
                  <a:lnTo>
                    <a:pt x="33" y="58"/>
                  </a:lnTo>
                  <a:lnTo>
                    <a:pt x="33" y="23"/>
                  </a:lnTo>
                  <a:cubicBezTo>
                    <a:pt x="33" y="16"/>
                    <a:pt x="28" y="13"/>
                    <a:pt x="24" y="13"/>
                  </a:cubicBezTo>
                  <a:cubicBezTo>
                    <a:pt x="19" y="13"/>
                    <a:pt x="14" y="16"/>
                    <a:pt x="14" y="23"/>
                  </a:cubicBezTo>
                  <a:lnTo>
                    <a:pt x="14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7" y="2"/>
                    <a:pt x="23" y="0"/>
                    <a:pt x="28" y="0"/>
                  </a:cubicBezTo>
                  <a:cubicBezTo>
                    <a:pt x="34" y="0"/>
                    <a:pt x="38" y="2"/>
                    <a:pt x="42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7" name="Freeform 206">
              <a:extLst>
                <a:ext uri="{FF2B5EF4-FFF2-40B4-BE49-F238E27FC236}">
                  <a16:creationId xmlns:a16="http://schemas.microsoft.com/office/drawing/2014/main" id="{B84EDA8D-3913-4250-A4C1-CCB5B77D0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" y="1881"/>
              <a:ext cx="30" cy="51"/>
            </a:xfrm>
            <a:custGeom>
              <a:avLst/>
              <a:gdLst>
                <a:gd name="T0" fmla="*/ 16 w 51"/>
                <a:gd name="T1" fmla="*/ 65 h 79"/>
                <a:gd name="T2" fmla="*/ 16 w 51"/>
                <a:gd name="T3" fmla="*/ 65 h 79"/>
                <a:gd name="T4" fmla="*/ 51 w 51"/>
                <a:gd name="T5" fmla="*/ 65 h 79"/>
                <a:gd name="T6" fmla="*/ 51 w 51"/>
                <a:gd name="T7" fmla="*/ 79 h 79"/>
                <a:gd name="T8" fmla="*/ 0 w 51"/>
                <a:gd name="T9" fmla="*/ 79 h 79"/>
                <a:gd name="T10" fmla="*/ 0 w 51"/>
                <a:gd name="T11" fmla="*/ 0 h 79"/>
                <a:gd name="T12" fmla="*/ 16 w 51"/>
                <a:gd name="T13" fmla="*/ 0 h 79"/>
                <a:gd name="T14" fmla="*/ 16 w 51"/>
                <a:gd name="T15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9">
                  <a:moveTo>
                    <a:pt x="16" y="65"/>
                  </a:moveTo>
                  <a:lnTo>
                    <a:pt x="16" y="65"/>
                  </a:lnTo>
                  <a:lnTo>
                    <a:pt x="51" y="65"/>
                  </a:lnTo>
                  <a:lnTo>
                    <a:pt x="51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8" name="Freeform 207">
              <a:extLst>
                <a:ext uri="{FF2B5EF4-FFF2-40B4-BE49-F238E27FC236}">
                  <a16:creationId xmlns:a16="http://schemas.microsoft.com/office/drawing/2014/main" id="{51BE4691-ABD2-4010-876E-F201A427B5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9" y="1881"/>
              <a:ext cx="9" cy="51"/>
            </a:xfrm>
            <a:custGeom>
              <a:avLst/>
              <a:gdLst>
                <a:gd name="T0" fmla="*/ 14 w 14"/>
                <a:gd name="T1" fmla="*/ 79 h 79"/>
                <a:gd name="T2" fmla="*/ 14 w 14"/>
                <a:gd name="T3" fmla="*/ 79 h 79"/>
                <a:gd name="T4" fmla="*/ 0 w 14"/>
                <a:gd name="T5" fmla="*/ 79 h 79"/>
                <a:gd name="T6" fmla="*/ 0 w 14"/>
                <a:gd name="T7" fmla="*/ 23 h 79"/>
                <a:gd name="T8" fmla="*/ 14 w 14"/>
                <a:gd name="T9" fmla="*/ 23 h 79"/>
                <a:gd name="T10" fmla="*/ 14 w 14"/>
                <a:gd name="T11" fmla="*/ 79 h 79"/>
                <a:gd name="T12" fmla="*/ 14 w 14"/>
                <a:gd name="T13" fmla="*/ 11 h 79"/>
                <a:gd name="T14" fmla="*/ 14 w 14"/>
                <a:gd name="T15" fmla="*/ 11 h 79"/>
                <a:gd name="T16" fmla="*/ 0 w 14"/>
                <a:gd name="T17" fmla="*/ 11 h 79"/>
                <a:gd name="T18" fmla="*/ 0 w 14"/>
                <a:gd name="T19" fmla="*/ 0 h 79"/>
                <a:gd name="T20" fmla="*/ 14 w 14"/>
                <a:gd name="T21" fmla="*/ 0 h 79"/>
                <a:gd name="T22" fmla="*/ 14 w 14"/>
                <a:gd name="T23" fmla="*/ 1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9">
                  <a:moveTo>
                    <a:pt x="14" y="79"/>
                  </a:moveTo>
                  <a:lnTo>
                    <a:pt x="14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4" y="23"/>
                  </a:lnTo>
                  <a:lnTo>
                    <a:pt x="14" y="79"/>
                  </a:lnTo>
                  <a:close/>
                  <a:moveTo>
                    <a:pt x="14" y="11"/>
                  </a:moveTo>
                  <a:lnTo>
                    <a:pt x="14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9" name="Freeform 208">
              <a:extLst>
                <a:ext uri="{FF2B5EF4-FFF2-40B4-BE49-F238E27FC236}">
                  <a16:creationId xmlns:a16="http://schemas.microsoft.com/office/drawing/2014/main" id="{7737F953-61D7-46AC-AD93-FE0A618E14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6" y="1881"/>
              <a:ext cx="9" cy="51"/>
            </a:xfrm>
            <a:custGeom>
              <a:avLst/>
              <a:gdLst>
                <a:gd name="T0" fmla="*/ 15 w 15"/>
                <a:gd name="T1" fmla="*/ 79 h 79"/>
                <a:gd name="T2" fmla="*/ 15 w 15"/>
                <a:gd name="T3" fmla="*/ 79 h 79"/>
                <a:gd name="T4" fmla="*/ 1 w 15"/>
                <a:gd name="T5" fmla="*/ 79 h 79"/>
                <a:gd name="T6" fmla="*/ 1 w 15"/>
                <a:gd name="T7" fmla="*/ 23 h 79"/>
                <a:gd name="T8" fmla="*/ 15 w 15"/>
                <a:gd name="T9" fmla="*/ 23 h 79"/>
                <a:gd name="T10" fmla="*/ 15 w 15"/>
                <a:gd name="T11" fmla="*/ 79 h 79"/>
                <a:gd name="T12" fmla="*/ 15 w 15"/>
                <a:gd name="T13" fmla="*/ 11 h 79"/>
                <a:gd name="T14" fmla="*/ 15 w 15"/>
                <a:gd name="T15" fmla="*/ 11 h 79"/>
                <a:gd name="T16" fmla="*/ 0 w 15"/>
                <a:gd name="T17" fmla="*/ 11 h 79"/>
                <a:gd name="T18" fmla="*/ 0 w 15"/>
                <a:gd name="T19" fmla="*/ 0 h 79"/>
                <a:gd name="T20" fmla="*/ 15 w 15"/>
                <a:gd name="T21" fmla="*/ 0 h 79"/>
                <a:gd name="T22" fmla="*/ 15 w 15"/>
                <a:gd name="T23" fmla="*/ 1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9">
                  <a:moveTo>
                    <a:pt x="15" y="79"/>
                  </a:moveTo>
                  <a:lnTo>
                    <a:pt x="15" y="79"/>
                  </a:lnTo>
                  <a:lnTo>
                    <a:pt x="1" y="79"/>
                  </a:lnTo>
                  <a:lnTo>
                    <a:pt x="1" y="23"/>
                  </a:lnTo>
                  <a:lnTo>
                    <a:pt x="15" y="23"/>
                  </a:lnTo>
                  <a:lnTo>
                    <a:pt x="15" y="79"/>
                  </a:lnTo>
                  <a:close/>
                  <a:moveTo>
                    <a:pt x="15" y="11"/>
                  </a:moveTo>
                  <a:lnTo>
                    <a:pt x="1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40" name="Freeform 209">
              <a:extLst>
                <a:ext uri="{FF2B5EF4-FFF2-40B4-BE49-F238E27FC236}">
                  <a16:creationId xmlns:a16="http://schemas.microsoft.com/office/drawing/2014/main" id="{5DB0A7F4-6CBE-4770-80E0-A1DB297E6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0" y="1885"/>
              <a:ext cx="19" cy="47"/>
            </a:xfrm>
            <a:custGeom>
              <a:avLst/>
              <a:gdLst>
                <a:gd name="T0" fmla="*/ 20 w 31"/>
                <a:gd name="T1" fmla="*/ 17 h 73"/>
                <a:gd name="T2" fmla="*/ 20 w 31"/>
                <a:gd name="T3" fmla="*/ 17 h 73"/>
                <a:gd name="T4" fmla="*/ 31 w 31"/>
                <a:gd name="T5" fmla="*/ 17 h 73"/>
                <a:gd name="T6" fmla="*/ 31 w 31"/>
                <a:gd name="T7" fmla="*/ 28 h 73"/>
                <a:gd name="T8" fmla="*/ 20 w 31"/>
                <a:gd name="T9" fmla="*/ 28 h 73"/>
                <a:gd name="T10" fmla="*/ 20 w 31"/>
                <a:gd name="T11" fmla="*/ 55 h 73"/>
                <a:gd name="T12" fmla="*/ 25 w 31"/>
                <a:gd name="T13" fmla="*/ 61 h 73"/>
                <a:gd name="T14" fmla="*/ 31 w 31"/>
                <a:gd name="T15" fmla="*/ 61 h 73"/>
                <a:gd name="T16" fmla="*/ 31 w 31"/>
                <a:gd name="T17" fmla="*/ 73 h 73"/>
                <a:gd name="T18" fmla="*/ 23 w 31"/>
                <a:gd name="T19" fmla="*/ 73 h 73"/>
                <a:gd name="T20" fmla="*/ 6 w 31"/>
                <a:gd name="T21" fmla="*/ 56 h 73"/>
                <a:gd name="T22" fmla="*/ 6 w 31"/>
                <a:gd name="T23" fmla="*/ 28 h 73"/>
                <a:gd name="T24" fmla="*/ 0 w 31"/>
                <a:gd name="T25" fmla="*/ 28 h 73"/>
                <a:gd name="T26" fmla="*/ 0 w 31"/>
                <a:gd name="T27" fmla="*/ 17 h 73"/>
                <a:gd name="T28" fmla="*/ 6 w 31"/>
                <a:gd name="T29" fmla="*/ 17 h 73"/>
                <a:gd name="T30" fmla="*/ 6 w 31"/>
                <a:gd name="T31" fmla="*/ 0 h 73"/>
                <a:gd name="T32" fmla="*/ 20 w 31"/>
                <a:gd name="T33" fmla="*/ 0 h 73"/>
                <a:gd name="T34" fmla="*/ 20 w 31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20" y="17"/>
                  </a:moveTo>
                  <a:lnTo>
                    <a:pt x="20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0" y="28"/>
                  </a:lnTo>
                  <a:lnTo>
                    <a:pt x="20" y="55"/>
                  </a:lnTo>
                  <a:cubicBezTo>
                    <a:pt x="20" y="59"/>
                    <a:pt x="22" y="61"/>
                    <a:pt x="25" y="61"/>
                  </a:cubicBezTo>
                  <a:lnTo>
                    <a:pt x="31" y="61"/>
                  </a:lnTo>
                  <a:lnTo>
                    <a:pt x="31" y="73"/>
                  </a:lnTo>
                  <a:lnTo>
                    <a:pt x="23" y="73"/>
                  </a:lnTo>
                  <a:cubicBezTo>
                    <a:pt x="11" y="73"/>
                    <a:pt x="6" y="65"/>
                    <a:pt x="6" y="56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41" name="Freeform 210">
              <a:extLst>
                <a:ext uri="{FF2B5EF4-FFF2-40B4-BE49-F238E27FC236}">
                  <a16:creationId xmlns:a16="http://schemas.microsoft.com/office/drawing/2014/main" id="{E70FC547-26C7-4E6B-AB70-5B06B0EE1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1885"/>
              <a:ext cx="18" cy="47"/>
            </a:xfrm>
            <a:custGeom>
              <a:avLst/>
              <a:gdLst>
                <a:gd name="T0" fmla="*/ 20 w 30"/>
                <a:gd name="T1" fmla="*/ 17 h 73"/>
                <a:gd name="T2" fmla="*/ 20 w 30"/>
                <a:gd name="T3" fmla="*/ 17 h 73"/>
                <a:gd name="T4" fmla="*/ 30 w 30"/>
                <a:gd name="T5" fmla="*/ 17 h 73"/>
                <a:gd name="T6" fmla="*/ 30 w 30"/>
                <a:gd name="T7" fmla="*/ 28 h 73"/>
                <a:gd name="T8" fmla="*/ 20 w 30"/>
                <a:gd name="T9" fmla="*/ 28 h 73"/>
                <a:gd name="T10" fmla="*/ 20 w 30"/>
                <a:gd name="T11" fmla="*/ 55 h 73"/>
                <a:gd name="T12" fmla="*/ 25 w 30"/>
                <a:gd name="T13" fmla="*/ 61 h 73"/>
                <a:gd name="T14" fmla="*/ 30 w 30"/>
                <a:gd name="T15" fmla="*/ 61 h 73"/>
                <a:gd name="T16" fmla="*/ 30 w 30"/>
                <a:gd name="T17" fmla="*/ 73 h 73"/>
                <a:gd name="T18" fmla="*/ 22 w 30"/>
                <a:gd name="T19" fmla="*/ 73 h 73"/>
                <a:gd name="T20" fmla="*/ 6 w 30"/>
                <a:gd name="T21" fmla="*/ 56 h 73"/>
                <a:gd name="T22" fmla="*/ 6 w 30"/>
                <a:gd name="T23" fmla="*/ 28 h 73"/>
                <a:gd name="T24" fmla="*/ 0 w 30"/>
                <a:gd name="T25" fmla="*/ 28 h 73"/>
                <a:gd name="T26" fmla="*/ 0 w 30"/>
                <a:gd name="T27" fmla="*/ 17 h 73"/>
                <a:gd name="T28" fmla="*/ 6 w 30"/>
                <a:gd name="T29" fmla="*/ 17 h 73"/>
                <a:gd name="T30" fmla="*/ 6 w 30"/>
                <a:gd name="T31" fmla="*/ 0 h 73"/>
                <a:gd name="T32" fmla="*/ 20 w 30"/>
                <a:gd name="T33" fmla="*/ 0 h 73"/>
                <a:gd name="T34" fmla="*/ 20 w 30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73">
                  <a:moveTo>
                    <a:pt x="20" y="17"/>
                  </a:moveTo>
                  <a:lnTo>
                    <a:pt x="20" y="17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0" y="28"/>
                  </a:lnTo>
                  <a:lnTo>
                    <a:pt x="20" y="55"/>
                  </a:lnTo>
                  <a:cubicBezTo>
                    <a:pt x="20" y="59"/>
                    <a:pt x="22" y="61"/>
                    <a:pt x="25" y="61"/>
                  </a:cubicBezTo>
                  <a:lnTo>
                    <a:pt x="30" y="61"/>
                  </a:lnTo>
                  <a:lnTo>
                    <a:pt x="30" y="73"/>
                  </a:lnTo>
                  <a:lnTo>
                    <a:pt x="22" y="73"/>
                  </a:lnTo>
                  <a:cubicBezTo>
                    <a:pt x="11" y="73"/>
                    <a:pt x="6" y="65"/>
                    <a:pt x="6" y="56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42" name="Freeform 211">
              <a:extLst>
                <a:ext uri="{FF2B5EF4-FFF2-40B4-BE49-F238E27FC236}">
                  <a16:creationId xmlns:a16="http://schemas.microsoft.com/office/drawing/2014/main" id="{AD2A5EEF-C7F7-4F6B-BD1E-EE6F67DABB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7" y="1895"/>
              <a:ext cx="30" cy="37"/>
            </a:xfrm>
            <a:custGeom>
              <a:avLst/>
              <a:gdLst>
                <a:gd name="T0" fmla="*/ 31 w 49"/>
                <a:gd name="T1" fmla="*/ 15 h 59"/>
                <a:gd name="T2" fmla="*/ 31 w 49"/>
                <a:gd name="T3" fmla="*/ 15 h 59"/>
                <a:gd name="T4" fmla="*/ 24 w 49"/>
                <a:gd name="T5" fmla="*/ 13 h 59"/>
                <a:gd name="T6" fmla="*/ 18 w 49"/>
                <a:gd name="T7" fmla="*/ 15 h 59"/>
                <a:gd name="T8" fmla="*/ 14 w 49"/>
                <a:gd name="T9" fmla="*/ 29 h 59"/>
                <a:gd name="T10" fmla="*/ 18 w 49"/>
                <a:gd name="T11" fmla="*/ 43 h 59"/>
                <a:gd name="T12" fmla="*/ 24 w 49"/>
                <a:gd name="T13" fmla="*/ 46 h 59"/>
                <a:gd name="T14" fmla="*/ 31 w 49"/>
                <a:gd name="T15" fmla="*/ 43 h 59"/>
                <a:gd name="T16" fmla="*/ 34 w 49"/>
                <a:gd name="T17" fmla="*/ 29 h 59"/>
                <a:gd name="T18" fmla="*/ 31 w 49"/>
                <a:gd name="T19" fmla="*/ 15 h 59"/>
                <a:gd name="T20" fmla="*/ 42 w 49"/>
                <a:gd name="T21" fmla="*/ 51 h 59"/>
                <a:gd name="T22" fmla="*/ 42 w 49"/>
                <a:gd name="T23" fmla="*/ 51 h 59"/>
                <a:gd name="T24" fmla="*/ 24 w 49"/>
                <a:gd name="T25" fmla="*/ 59 h 59"/>
                <a:gd name="T26" fmla="*/ 6 w 49"/>
                <a:gd name="T27" fmla="*/ 51 h 59"/>
                <a:gd name="T28" fmla="*/ 0 w 49"/>
                <a:gd name="T29" fmla="*/ 29 h 59"/>
                <a:gd name="T30" fmla="*/ 6 w 49"/>
                <a:gd name="T31" fmla="*/ 7 h 59"/>
                <a:gd name="T32" fmla="*/ 24 w 49"/>
                <a:gd name="T33" fmla="*/ 0 h 59"/>
                <a:gd name="T34" fmla="*/ 42 w 49"/>
                <a:gd name="T35" fmla="*/ 7 h 59"/>
                <a:gd name="T36" fmla="*/ 49 w 49"/>
                <a:gd name="T37" fmla="*/ 29 h 59"/>
                <a:gd name="T38" fmla="*/ 42 w 49"/>
                <a:gd name="T39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9">
                  <a:moveTo>
                    <a:pt x="31" y="15"/>
                  </a:moveTo>
                  <a:lnTo>
                    <a:pt x="31" y="15"/>
                  </a:lnTo>
                  <a:cubicBezTo>
                    <a:pt x="29" y="13"/>
                    <a:pt x="27" y="13"/>
                    <a:pt x="24" y="13"/>
                  </a:cubicBezTo>
                  <a:cubicBezTo>
                    <a:pt x="21" y="13"/>
                    <a:pt x="19" y="13"/>
                    <a:pt x="18" y="15"/>
                  </a:cubicBezTo>
                  <a:cubicBezTo>
                    <a:pt x="15" y="18"/>
                    <a:pt x="14" y="23"/>
                    <a:pt x="14" y="29"/>
                  </a:cubicBezTo>
                  <a:cubicBezTo>
                    <a:pt x="14" y="35"/>
                    <a:pt x="15" y="40"/>
                    <a:pt x="18" y="43"/>
                  </a:cubicBezTo>
                  <a:cubicBezTo>
                    <a:pt x="19" y="45"/>
                    <a:pt x="21" y="46"/>
                    <a:pt x="24" y="46"/>
                  </a:cubicBezTo>
                  <a:cubicBezTo>
                    <a:pt x="27" y="46"/>
                    <a:pt x="29" y="45"/>
                    <a:pt x="31" y="43"/>
                  </a:cubicBezTo>
                  <a:cubicBezTo>
                    <a:pt x="34" y="40"/>
                    <a:pt x="34" y="35"/>
                    <a:pt x="34" y="29"/>
                  </a:cubicBezTo>
                  <a:cubicBezTo>
                    <a:pt x="34" y="23"/>
                    <a:pt x="34" y="18"/>
                    <a:pt x="31" y="15"/>
                  </a:cubicBezTo>
                  <a:close/>
                  <a:moveTo>
                    <a:pt x="42" y="51"/>
                  </a:moveTo>
                  <a:lnTo>
                    <a:pt x="42" y="51"/>
                  </a:lnTo>
                  <a:cubicBezTo>
                    <a:pt x="38" y="55"/>
                    <a:pt x="33" y="59"/>
                    <a:pt x="24" y="59"/>
                  </a:cubicBezTo>
                  <a:cubicBezTo>
                    <a:pt x="16" y="59"/>
                    <a:pt x="10" y="55"/>
                    <a:pt x="6" y="51"/>
                  </a:cubicBezTo>
                  <a:cubicBezTo>
                    <a:pt x="1" y="46"/>
                    <a:pt x="0" y="39"/>
                    <a:pt x="0" y="29"/>
                  </a:cubicBezTo>
                  <a:cubicBezTo>
                    <a:pt x="0" y="19"/>
                    <a:pt x="1" y="12"/>
                    <a:pt x="6" y="7"/>
                  </a:cubicBezTo>
                  <a:cubicBezTo>
                    <a:pt x="10" y="3"/>
                    <a:pt x="16" y="0"/>
                    <a:pt x="24" y="0"/>
                  </a:cubicBezTo>
                  <a:cubicBezTo>
                    <a:pt x="33" y="0"/>
                    <a:pt x="38" y="3"/>
                    <a:pt x="42" y="7"/>
                  </a:cubicBezTo>
                  <a:cubicBezTo>
                    <a:pt x="47" y="12"/>
                    <a:pt x="49" y="19"/>
                    <a:pt x="49" y="29"/>
                  </a:cubicBezTo>
                  <a:cubicBezTo>
                    <a:pt x="49" y="39"/>
                    <a:pt x="47" y="46"/>
                    <a:pt x="42" y="5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43" name="Freeform 212">
              <a:extLst>
                <a:ext uri="{FF2B5EF4-FFF2-40B4-BE49-F238E27FC236}">
                  <a16:creationId xmlns:a16="http://schemas.microsoft.com/office/drawing/2014/main" id="{82AD3932-1277-4568-8A8D-A6447E89A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" y="1881"/>
              <a:ext cx="43" cy="51"/>
            </a:xfrm>
            <a:custGeom>
              <a:avLst/>
              <a:gdLst>
                <a:gd name="T0" fmla="*/ 71 w 71"/>
                <a:gd name="T1" fmla="*/ 79 h 79"/>
                <a:gd name="T2" fmla="*/ 71 w 71"/>
                <a:gd name="T3" fmla="*/ 79 h 79"/>
                <a:gd name="T4" fmla="*/ 56 w 71"/>
                <a:gd name="T5" fmla="*/ 79 h 79"/>
                <a:gd name="T6" fmla="*/ 56 w 71"/>
                <a:gd name="T7" fmla="*/ 33 h 79"/>
                <a:gd name="T8" fmla="*/ 41 w 71"/>
                <a:gd name="T9" fmla="*/ 61 h 79"/>
                <a:gd name="T10" fmla="*/ 30 w 71"/>
                <a:gd name="T11" fmla="*/ 61 h 79"/>
                <a:gd name="T12" fmla="*/ 15 w 71"/>
                <a:gd name="T13" fmla="*/ 33 h 79"/>
                <a:gd name="T14" fmla="*/ 15 w 71"/>
                <a:gd name="T15" fmla="*/ 79 h 79"/>
                <a:gd name="T16" fmla="*/ 0 w 71"/>
                <a:gd name="T17" fmla="*/ 79 h 79"/>
                <a:gd name="T18" fmla="*/ 0 w 71"/>
                <a:gd name="T19" fmla="*/ 0 h 79"/>
                <a:gd name="T20" fmla="*/ 15 w 71"/>
                <a:gd name="T21" fmla="*/ 0 h 79"/>
                <a:gd name="T22" fmla="*/ 35 w 71"/>
                <a:gd name="T23" fmla="*/ 41 h 79"/>
                <a:gd name="T24" fmla="*/ 56 w 71"/>
                <a:gd name="T25" fmla="*/ 0 h 79"/>
                <a:gd name="T26" fmla="*/ 71 w 71"/>
                <a:gd name="T27" fmla="*/ 0 h 79"/>
                <a:gd name="T28" fmla="*/ 71 w 71"/>
                <a:gd name="T2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9">
                  <a:moveTo>
                    <a:pt x="71" y="79"/>
                  </a:moveTo>
                  <a:lnTo>
                    <a:pt x="71" y="79"/>
                  </a:lnTo>
                  <a:lnTo>
                    <a:pt x="56" y="79"/>
                  </a:lnTo>
                  <a:lnTo>
                    <a:pt x="56" y="33"/>
                  </a:lnTo>
                  <a:lnTo>
                    <a:pt x="41" y="61"/>
                  </a:lnTo>
                  <a:lnTo>
                    <a:pt x="30" y="61"/>
                  </a:lnTo>
                  <a:lnTo>
                    <a:pt x="15" y="33"/>
                  </a:lnTo>
                  <a:lnTo>
                    <a:pt x="15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5" y="41"/>
                  </a:lnTo>
                  <a:lnTo>
                    <a:pt x="56" y="0"/>
                  </a:lnTo>
                  <a:lnTo>
                    <a:pt x="71" y="0"/>
                  </a:lnTo>
                  <a:lnTo>
                    <a:pt x="71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44" name="Freeform 213">
              <a:extLst>
                <a:ext uri="{FF2B5EF4-FFF2-40B4-BE49-F238E27FC236}">
                  <a16:creationId xmlns:a16="http://schemas.microsoft.com/office/drawing/2014/main" id="{651C127A-C837-48C2-A7A0-14BA2D74B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1881"/>
              <a:ext cx="35" cy="51"/>
            </a:xfrm>
            <a:custGeom>
              <a:avLst/>
              <a:gdLst>
                <a:gd name="T0" fmla="*/ 57 w 57"/>
                <a:gd name="T1" fmla="*/ 14 h 79"/>
                <a:gd name="T2" fmla="*/ 57 w 57"/>
                <a:gd name="T3" fmla="*/ 14 h 79"/>
                <a:gd name="T4" fmla="*/ 36 w 57"/>
                <a:gd name="T5" fmla="*/ 14 h 79"/>
                <a:gd name="T6" fmla="*/ 36 w 57"/>
                <a:gd name="T7" fmla="*/ 79 h 79"/>
                <a:gd name="T8" fmla="*/ 21 w 57"/>
                <a:gd name="T9" fmla="*/ 79 h 79"/>
                <a:gd name="T10" fmla="*/ 21 w 57"/>
                <a:gd name="T11" fmla="*/ 14 h 79"/>
                <a:gd name="T12" fmla="*/ 0 w 57"/>
                <a:gd name="T13" fmla="*/ 14 h 79"/>
                <a:gd name="T14" fmla="*/ 0 w 57"/>
                <a:gd name="T15" fmla="*/ 0 h 79"/>
                <a:gd name="T16" fmla="*/ 57 w 57"/>
                <a:gd name="T17" fmla="*/ 0 h 79"/>
                <a:gd name="T18" fmla="*/ 57 w 57"/>
                <a:gd name="T19" fmla="*/ 1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79">
                  <a:moveTo>
                    <a:pt x="57" y="14"/>
                  </a:moveTo>
                  <a:lnTo>
                    <a:pt x="57" y="14"/>
                  </a:lnTo>
                  <a:lnTo>
                    <a:pt x="36" y="14"/>
                  </a:lnTo>
                  <a:lnTo>
                    <a:pt x="36" y="79"/>
                  </a:lnTo>
                  <a:lnTo>
                    <a:pt x="21" y="79"/>
                  </a:lnTo>
                  <a:lnTo>
                    <a:pt x="21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45" name="Freeform 214">
              <a:extLst>
                <a:ext uri="{FF2B5EF4-FFF2-40B4-BE49-F238E27FC236}">
                  <a16:creationId xmlns:a16="http://schemas.microsoft.com/office/drawing/2014/main" id="{7E8F9505-2012-4A96-A401-F2032F3CB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" y="1881"/>
              <a:ext cx="35" cy="51"/>
            </a:xfrm>
            <a:custGeom>
              <a:avLst/>
              <a:gdLst>
                <a:gd name="T0" fmla="*/ 57 w 57"/>
                <a:gd name="T1" fmla="*/ 79 h 79"/>
                <a:gd name="T2" fmla="*/ 57 w 57"/>
                <a:gd name="T3" fmla="*/ 79 h 79"/>
                <a:gd name="T4" fmla="*/ 42 w 57"/>
                <a:gd name="T5" fmla="*/ 79 h 79"/>
                <a:gd name="T6" fmla="*/ 42 w 57"/>
                <a:gd name="T7" fmla="*/ 46 h 79"/>
                <a:gd name="T8" fmla="*/ 15 w 57"/>
                <a:gd name="T9" fmla="*/ 46 h 79"/>
                <a:gd name="T10" fmla="*/ 15 w 57"/>
                <a:gd name="T11" fmla="*/ 79 h 79"/>
                <a:gd name="T12" fmla="*/ 0 w 57"/>
                <a:gd name="T13" fmla="*/ 79 h 79"/>
                <a:gd name="T14" fmla="*/ 0 w 57"/>
                <a:gd name="T15" fmla="*/ 0 h 79"/>
                <a:gd name="T16" fmla="*/ 15 w 57"/>
                <a:gd name="T17" fmla="*/ 0 h 79"/>
                <a:gd name="T18" fmla="*/ 15 w 57"/>
                <a:gd name="T19" fmla="*/ 32 h 79"/>
                <a:gd name="T20" fmla="*/ 42 w 57"/>
                <a:gd name="T21" fmla="*/ 32 h 79"/>
                <a:gd name="T22" fmla="*/ 42 w 57"/>
                <a:gd name="T23" fmla="*/ 0 h 79"/>
                <a:gd name="T24" fmla="*/ 57 w 57"/>
                <a:gd name="T25" fmla="*/ 0 h 79"/>
                <a:gd name="T26" fmla="*/ 57 w 57"/>
                <a:gd name="T2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79">
                  <a:moveTo>
                    <a:pt x="57" y="79"/>
                  </a:moveTo>
                  <a:lnTo>
                    <a:pt x="57" y="79"/>
                  </a:lnTo>
                  <a:lnTo>
                    <a:pt x="42" y="79"/>
                  </a:lnTo>
                  <a:lnTo>
                    <a:pt x="42" y="46"/>
                  </a:lnTo>
                  <a:lnTo>
                    <a:pt x="15" y="46"/>
                  </a:lnTo>
                  <a:lnTo>
                    <a:pt x="15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2"/>
                  </a:lnTo>
                  <a:lnTo>
                    <a:pt x="42" y="32"/>
                  </a:lnTo>
                  <a:lnTo>
                    <a:pt x="42" y="0"/>
                  </a:lnTo>
                  <a:lnTo>
                    <a:pt x="57" y="0"/>
                  </a:lnTo>
                  <a:lnTo>
                    <a:pt x="57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46" name="Freeform 215">
              <a:extLst>
                <a:ext uri="{FF2B5EF4-FFF2-40B4-BE49-F238E27FC236}">
                  <a16:creationId xmlns:a16="http://schemas.microsoft.com/office/drawing/2014/main" id="{58E817BF-6478-449C-B0FD-B4D4BBD85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2" y="1881"/>
              <a:ext cx="30" cy="51"/>
            </a:xfrm>
            <a:custGeom>
              <a:avLst/>
              <a:gdLst>
                <a:gd name="T0" fmla="*/ 15 w 51"/>
                <a:gd name="T1" fmla="*/ 65 h 79"/>
                <a:gd name="T2" fmla="*/ 15 w 51"/>
                <a:gd name="T3" fmla="*/ 65 h 79"/>
                <a:gd name="T4" fmla="*/ 51 w 51"/>
                <a:gd name="T5" fmla="*/ 65 h 79"/>
                <a:gd name="T6" fmla="*/ 51 w 51"/>
                <a:gd name="T7" fmla="*/ 79 h 79"/>
                <a:gd name="T8" fmla="*/ 0 w 51"/>
                <a:gd name="T9" fmla="*/ 79 h 79"/>
                <a:gd name="T10" fmla="*/ 0 w 51"/>
                <a:gd name="T11" fmla="*/ 0 h 79"/>
                <a:gd name="T12" fmla="*/ 15 w 51"/>
                <a:gd name="T13" fmla="*/ 0 h 79"/>
                <a:gd name="T14" fmla="*/ 15 w 51"/>
                <a:gd name="T15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9">
                  <a:moveTo>
                    <a:pt x="15" y="65"/>
                  </a:moveTo>
                  <a:lnTo>
                    <a:pt x="15" y="65"/>
                  </a:lnTo>
                  <a:lnTo>
                    <a:pt x="51" y="65"/>
                  </a:lnTo>
                  <a:lnTo>
                    <a:pt x="51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</p:grpSp>
      <p:grpSp>
        <p:nvGrpSpPr>
          <p:cNvPr id="247" name="Group 218">
            <a:extLst>
              <a:ext uri="{FF2B5EF4-FFF2-40B4-BE49-F238E27FC236}">
                <a16:creationId xmlns:a16="http://schemas.microsoft.com/office/drawing/2014/main" id="{82213BB5-076D-4CFF-8678-0577F01E05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96929" y="4482644"/>
            <a:ext cx="1257300" cy="342900"/>
            <a:chOff x="4458" y="2141"/>
            <a:chExt cx="792" cy="216"/>
          </a:xfrm>
        </p:grpSpPr>
        <p:sp>
          <p:nvSpPr>
            <p:cNvPr id="248" name="AutoShape 217">
              <a:extLst>
                <a:ext uri="{FF2B5EF4-FFF2-40B4-BE49-F238E27FC236}">
                  <a16:creationId xmlns:a16="http://schemas.microsoft.com/office/drawing/2014/main" id="{07FB6E04-1FB9-4F00-8E4B-F64BF992A34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58" y="2141"/>
              <a:ext cx="792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49" name="Freeform 219">
              <a:extLst>
                <a:ext uri="{FF2B5EF4-FFF2-40B4-BE49-F238E27FC236}">
                  <a16:creationId xmlns:a16="http://schemas.microsoft.com/office/drawing/2014/main" id="{038EFAF7-F2FA-424A-9D1F-F1EB537CB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8" y="2136"/>
              <a:ext cx="214" cy="220"/>
            </a:xfrm>
            <a:custGeom>
              <a:avLst/>
              <a:gdLst>
                <a:gd name="T0" fmla="*/ 0 w 352"/>
                <a:gd name="T1" fmla="*/ 0 h 352"/>
                <a:gd name="T2" fmla="*/ 0 w 352"/>
                <a:gd name="T3" fmla="*/ 0 h 352"/>
                <a:gd name="T4" fmla="*/ 0 w 352"/>
                <a:gd name="T5" fmla="*/ 117 h 352"/>
                <a:gd name="T6" fmla="*/ 235 w 352"/>
                <a:gd name="T7" fmla="*/ 117 h 352"/>
                <a:gd name="T8" fmla="*/ 235 w 352"/>
                <a:gd name="T9" fmla="*/ 352 h 352"/>
                <a:gd name="T10" fmla="*/ 352 w 352"/>
                <a:gd name="T11" fmla="*/ 352 h 352"/>
                <a:gd name="T12" fmla="*/ 352 w 352"/>
                <a:gd name="T13" fmla="*/ 0 h 352"/>
                <a:gd name="T14" fmla="*/ 0 w 352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352">
                  <a:moveTo>
                    <a:pt x="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35" y="117"/>
                  </a:lnTo>
                  <a:lnTo>
                    <a:pt x="235" y="352"/>
                  </a:lnTo>
                  <a:lnTo>
                    <a:pt x="352" y="352"/>
                  </a:lnTo>
                  <a:lnTo>
                    <a:pt x="3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0" name="Freeform 220">
              <a:extLst>
                <a:ext uri="{FF2B5EF4-FFF2-40B4-BE49-F238E27FC236}">
                  <a16:creationId xmlns:a16="http://schemas.microsoft.com/office/drawing/2014/main" id="{510A9C27-F2B3-41BD-9E6D-076BC8075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2307"/>
              <a:ext cx="39" cy="49"/>
            </a:xfrm>
            <a:custGeom>
              <a:avLst/>
              <a:gdLst>
                <a:gd name="T0" fmla="*/ 48 w 64"/>
                <a:gd name="T1" fmla="*/ 0 h 79"/>
                <a:gd name="T2" fmla="*/ 48 w 64"/>
                <a:gd name="T3" fmla="*/ 0 h 79"/>
                <a:gd name="T4" fmla="*/ 32 w 64"/>
                <a:gd name="T5" fmla="*/ 51 h 79"/>
                <a:gd name="T6" fmla="*/ 16 w 64"/>
                <a:gd name="T7" fmla="*/ 0 h 79"/>
                <a:gd name="T8" fmla="*/ 0 w 64"/>
                <a:gd name="T9" fmla="*/ 0 h 79"/>
                <a:gd name="T10" fmla="*/ 26 w 64"/>
                <a:gd name="T11" fmla="*/ 79 h 79"/>
                <a:gd name="T12" fmla="*/ 38 w 64"/>
                <a:gd name="T13" fmla="*/ 79 h 79"/>
                <a:gd name="T14" fmla="*/ 64 w 64"/>
                <a:gd name="T15" fmla="*/ 0 h 79"/>
                <a:gd name="T16" fmla="*/ 48 w 64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79">
                  <a:moveTo>
                    <a:pt x="48" y="0"/>
                  </a:moveTo>
                  <a:lnTo>
                    <a:pt x="48" y="0"/>
                  </a:lnTo>
                  <a:lnTo>
                    <a:pt x="32" y="5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26" y="79"/>
                  </a:lnTo>
                  <a:lnTo>
                    <a:pt x="38" y="79"/>
                  </a:lnTo>
                  <a:lnTo>
                    <a:pt x="64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1" name="Freeform 221">
              <a:extLst>
                <a:ext uri="{FF2B5EF4-FFF2-40B4-BE49-F238E27FC236}">
                  <a16:creationId xmlns:a16="http://schemas.microsoft.com/office/drawing/2014/main" id="{E6A9A84B-D0E9-4A59-919F-90E20A712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9" y="2319"/>
              <a:ext cx="29" cy="37"/>
            </a:xfrm>
            <a:custGeom>
              <a:avLst/>
              <a:gdLst>
                <a:gd name="T0" fmla="*/ 23 w 48"/>
                <a:gd name="T1" fmla="*/ 34 h 59"/>
                <a:gd name="T2" fmla="*/ 23 w 48"/>
                <a:gd name="T3" fmla="*/ 34 h 59"/>
                <a:gd name="T4" fmla="*/ 14 w 48"/>
                <a:gd name="T5" fmla="*/ 41 h 59"/>
                <a:gd name="T6" fmla="*/ 23 w 48"/>
                <a:gd name="T7" fmla="*/ 48 h 59"/>
                <a:gd name="T8" fmla="*/ 31 w 48"/>
                <a:gd name="T9" fmla="*/ 45 h 59"/>
                <a:gd name="T10" fmla="*/ 34 w 48"/>
                <a:gd name="T11" fmla="*/ 37 h 59"/>
                <a:gd name="T12" fmla="*/ 34 w 48"/>
                <a:gd name="T13" fmla="*/ 34 h 59"/>
                <a:gd name="T14" fmla="*/ 23 w 48"/>
                <a:gd name="T15" fmla="*/ 34 h 59"/>
                <a:gd name="T16" fmla="*/ 48 w 48"/>
                <a:gd name="T17" fmla="*/ 21 h 59"/>
                <a:gd name="T18" fmla="*/ 48 w 48"/>
                <a:gd name="T19" fmla="*/ 21 h 59"/>
                <a:gd name="T20" fmla="*/ 48 w 48"/>
                <a:gd name="T21" fmla="*/ 59 h 59"/>
                <a:gd name="T22" fmla="*/ 34 w 48"/>
                <a:gd name="T23" fmla="*/ 59 h 59"/>
                <a:gd name="T24" fmla="*/ 34 w 48"/>
                <a:gd name="T25" fmla="*/ 54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5 h 59"/>
                <a:gd name="T34" fmla="*/ 34 w 48"/>
                <a:gd name="T35" fmla="*/ 25 h 59"/>
                <a:gd name="T36" fmla="*/ 34 w 48"/>
                <a:gd name="T37" fmla="*/ 22 h 59"/>
                <a:gd name="T38" fmla="*/ 23 w 48"/>
                <a:gd name="T39" fmla="*/ 13 h 59"/>
                <a:gd name="T40" fmla="*/ 12 w 48"/>
                <a:gd name="T41" fmla="*/ 18 h 59"/>
                <a:gd name="T42" fmla="*/ 3 w 48"/>
                <a:gd name="T43" fmla="*/ 9 h 59"/>
                <a:gd name="T44" fmla="*/ 23 w 48"/>
                <a:gd name="T45" fmla="*/ 0 h 59"/>
                <a:gd name="T46" fmla="*/ 48 w 48"/>
                <a:gd name="T47" fmla="*/ 2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3" y="34"/>
                  </a:moveTo>
                  <a:lnTo>
                    <a:pt x="23" y="34"/>
                  </a:lnTo>
                  <a:cubicBezTo>
                    <a:pt x="17" y="34"/>
                    <a:pt x="14" y="37"/>
                    <a:pt x="14" y="41"/>
                  </a:cubicBezTo>
                  <a:cubicBezTo>
                    <a:pt x="14" y="45"/>
                    <a:pt x="17" y="48"/>
                    <a:pt x="23" y="48"/>
                  </a:cubicBezTo>
                  <a:cubicBezTo>
                    <a:pt x="26" y="48"/>
                    <a:pt x="29" y="47"/>
                    <a:pt x="31" y="45"/>
                  </a:cubicBezTo>
                  <a:cubicBezTo>
                    <a:pt x="33" y="43"/>
                    <a:pt x="34" y="41"/>
                    <a:pt x="34" y="37"/>
                  </a:cubicBezTo>
                  <a:lnTo>
                    <a:pt x="34" y="34"/>
                  </a:lnTo>
                  <a:lnTo>
                    <a:pt x="23" y="34"/>
                  </a:lnTo>
                  <a:close/>
                  <a:moveTo>
                    <a:pt x="48" y="21"/>
                  </a:moveTo>
                  <a:lnTo>
                    <a:pt x="48" y="21"/>
                  </a:lnTo>
                  <a:lnTo>
                    <a:pt x="48" y="59"/>
                  </a:lnTo>
                  <a:lnTo>
                    <a:pt x="34" y="59"/>
                  </a:lnTo>
                  <a:lnTo>
                    <a:pt x="34" y="54"/>
                  </a:lnTo>
                  <a:cubicBezTo>
                    <a:pt x="30" y="58"/>
                    <a:pt x="26" y="59"/>
                    <a:pt x="20" y="59"/>
                  </a:cubicBezTo>
                  <a:cubicBezTo>
                    <a:pt x="13" y="59"/>
                    <a:pt x="8" y="58"/>
                    <a:pt x="5" y="54"/>
                  </a:cubicBezTo>
                  <a:cubicBezTo>
                    <a:pt x="2" y="51"/>
                    <a:pt x="0" y="46"/>
                    <a:pt x="0" y="41"/>
                  </a:cubicBezTo>
                  <a:cubicBezTo>
                    <a:pt x="0" y="32"/>
                    <a:pt x="6" y="25"/>
                    <a:pt x="20" y="25"/>
                  </a:cubicBezTo>
                  <a:lnTo>
                    <a:pt x="34" y="25"/>
                  </a:lnTo>
                  <a:lnTo>
                    <a:pt x="34" y="22"/>
                  </a:lnTo>
                  <a:cubicBezTo>
                    <a:pt x="34" y="15"/>
                    <a:pt x="30" y="13"/>
                    <a:pt x="23" y="13"/>
                  </a:cubicBezTo>
                  <a:cubicBezTo>
                    <a:pt x="18" y="13"/>
                    <a:pt x="15" y="14"/>
                    <a:pt x="12" y="18"/>
                  </a:cubicBezTo>
                  <a:lnTo>
                    <a:pt x="3" y="9"/>
                  </a:lnTo>
                  <a:cubicBezTo>
                    <a:pt x="8" y="2"/>
                    <a:pt x="14" y="0"/>
                    <a:pt x="23" y="0"/>
                  </a:cubicBezTo>
                  <a:cubicBezTo>
                    <a:pt x="40" y="0"/>
                    <a:pt x="48" y="7"/>
                    <a:pt x="48" y="2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2" name="Freeform 222">
              <a:extLst>
                <a:ext uri="{FF2B5EF4-FFF2-40B4-BE49-F238E27FC236}">
                  <a16:creationId xmlns:a16="http://schemas.microsoft.com/office/drawing/2014/main" id="{FE1B9ABD-3921-4E11-9AE4-6A7360504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7" y="2307"/>
              <a:ext cx="16" cy="49"/>
            </a:xfrm>
            <a:custGeom>
              <a:avLst/>
              <a:gdLst>
                <a:gd name="T0" fmla="*/ 15 w 26"/>
                <a:gd name="T1" fmla="*/ 61 h 79"/>
                <a:gd name="T2" fmla="*/ 15 w 26"/>
                <a:gd name="T3" fmla="*/ 61 h 79"/>
                <a:gd name="T4" fmla="*/ 20 w 26"/>
                <a:gd name="T5" fmla="*/ 67 h 79"/>
                <a:gd name="T6" fmla="*/ 26 w 26"/>
                <a:gd name="T7" fmla="*/ 67 h 79"/>
                <a:gd name="T8" fmla="*/ 26 w 26"/>
                <a:gd name="T9" fmla="*/ 79 h 79"/>
                <a:gd name="T10" fmla="*/ 17 w 26"/>
                <a:gd name="T11" fmla="*/ 79 h 79"/>
                <a:gd name="T12" fmla="*/ 0 w 26"/>
                <a:gd name="T13" fmla="*/ 62 h 79"/>
                <a:gd name="T14" fmla="*/ 0 w 26"/>
                <a:gd name="T15" fmla="*/ 0 h 79"/>
                <a:gd name="T16" fmla="*/ 15 w 26"/>
                <a:gd name="T17" fmla="*/ 0 h 79"/>
                <a:gd name="T18" fmla="*/ 15 w 26"/>
                <a:gd name="T19" fmla="*/ 6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79">
                  <a:moveTo>
                    <a:pt x="15" y="61"/>
                  </a:moveTo>
                  <a:lnTo>
                    <a:pt x="15" y="61"/>
                  </a:lnTo>
                  <a:cubicBezTo>
                    <a:pt x="15" y="65"/>
                    <a:pt x="16" y="67"/>
                    <a:pt x="20" y="67"/>
                  </a:cubicBezTo>
                  <a:lnTo>
                    <a:pt x="26" y="67"/>
                  </a:lnTo>
                  <a:lnTo>
                    <a:pt x="26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2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3" name="Freeform 223">
              <a:extLst>
                <a:ext uri="{FF2B5EF4-FFF2-40B4-BE49-F238E27FC236}">
                  <a16:creationId xmlns:a16="http://schemas.microsoft.com/office/drawing/2014/main" id="{DDF63AA1-F0BD-43B2-918F-1E96A32678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9" y="2306"/>
              <a:ext cx="9" cy="50"/>
            </a:xfrm>
            <a:custGeom>
              <a:avLst/>
              <a:gdLst>
                <a:gd name="T0" fmla="*/ 15 w 15"/>
                <a:gd name="T1" fmla="*/ 80 h 80"/>
                <a:gd name="T2" fmla="*/ 15 w 15"/>
                <a:gd name="T3" fmla="*/ 80 h 80"/>
                <a:gd name="T4" fmla="*/ 1 w 15"/>
                <a:gd name="T5" fmla="*/ 80 h 80"/>
                <a:gd name="T6" fmla="*/ 1 w 15"/>
                <a:gd name="T7" fmla="*/ 24 h 80"/>
                <a:gd name="T8" fmla="*/ 15 w 15"/>
                <a:gd name="T9" fmla="*/ 24 h 80"/>
                <a:gd name="T10" fmla="*/ 15 w 15"/>
                <a:gd name="T11" fmla="*/ 80 h 80"/>
                <a:gd name="T12" fmla="*/ 15 w 15"/>
                <a:gd name="T13" fmla="*/ 12 h 80"/>
                <a:gd name="T14" fmla="*/ 15 w 15"/>
                <a:gd name="T15" fmla="*/ 12 h 80"/>
                <a:gd name="T16" fmla="*/ 0 w 15"/>
                <a:gd name="T17" fmla="*/ 12 h 80"/>
                <a:gd name="T18" fmla="*/ 0 w 15"/>
                <a:gd name="T19" fmla="*/ 0 h 80"/>
                <a:gd name="T20" fmla="*/ 15 w 15"/>
                <a:gd name="T21" fmla="*/ 0 h 80"/>
                <a:gd name="T22" fmla="*/ 15 w 15"/>
                <a:gd name="T23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80">
                  <a:moveTo>
                    <a:pt x="15" y="80"/>
                  </a:moveTo>
                  <a:lnTo>
                    <a:pt x="15" y="80"/>
                  </a:lnTo>
                  <a:lnTo>
                    <a:pt x="1" y="80"/>
                  </a:lnTo>
                  <a:lnTo>
                    <a:pt x="1" y="24"/>
                  </a:lnTo>
                  <a:lnTo>
                    <a:pt x="15" y="24"/>
                  </a:lnTo>
                  <a:lnTo>
                    <a:pt x="15" y="80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4" name="Freeform 224">
              <a:extLst>
                <a:ext uri="{FF2B5EF4-FFF2-40B4-BE49-F238E27FC236}">
                  <a16:creationId xmlns:a16="http://schemas.microsoft.com/office/drawing/2014/main" id="{37C3618B-9FE5-4B2E-AFE6-046B7CE01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8" y="2319"/>
              <a:ext cx="50" cy="37"/>
            </a:xfrm>
            <a:custGeom>
              <a:avLst/>
              <a:gdLst>
                <a:gd name="T0" fmla="*/ 76 w 82"/>
                <a:gd name="T1" fmla="*/ 5 h 59"/>
                <a:gd name="T2" fmla="*/ 76 w 82"/>
                <a:gd name="T3" fmla="*/ 5 h 59"/>
                <a:gd name="T4" fmla="*/ 82 w 82"/>
                <a:gd name="T5" fmla="*/ 22 h 59"/>
                <a:gd name="T6" fmla="*/ 82 w 82"/>
                <a:gd name="T7" fmla="*/ 59 h 59"/>
                <a:gd name="T8" fmla="*/ 68 w 82"/>
                <a:gd name="T9" fmla="*/ 59 h 59"/>
                <a:gd name="T10" fmla="*/ 68 w 82"/>
                <a:gd name="T11" fmla="*/ 24 h 59"/>
                <a:gd name="T12" fmla="*/ 58 w 82"/>
                <a:gd name="T13" fmla="*/ 13 h 59"/>
                <a:gd name="T14" fmla="*/ 48 w 82"/>
                <a:gd name="T15" fmla="*/ 24 h 59"/>
                <a:gd name="T16" fmla="*/ 48 w 82"/>
                <a:gd name="T17" fmla="*/ 59 h 59"/>
                <a:gd name="T18" fmla="*/ 34 w 82"/>
                <a:gd name="T19" fmla="*/ 59 h 59"/>
                <a:gd name="T20" fmla="*/ 34 w 82"/>
                <a:gd name="T21" fmla="*/ 24 h 59"/>
                <a:gd name="T22" fmla="*/ 24 w 82"/>
                <a:gd name="T23" fmla="*/ 13 h 59"/>
                <a:gd name="T24" fmla="*/ 15 w 82"/>
                <a:gd name="T25" fmla="*/ 24 h 59"/>
                <a:gd name="T26" fmla="*/ 15 w 82"/>
                <a:gd name="T27" fmla="*/ 59 h 59"/>
                <a:gd name="T28" fmla="*/ 0 w 82"/>
                <a:gd name="T29" fmla="*/ 59 h 59"/>
                <a:gd name="T30" fmla="*/ 0 w 82"/>
                <a:gd name="T31" fmla="*/ 1 h 59"/>
                <a:gd name="T32" fmla="*/ 14 w 82"/>
                <a:gd name="T33" fmla="*/ 1 h 59"/>
                <a:gd name="T34" fmla="*/ 14 w 82"/>
                <a:gd name="T35" fmla="*/ 6 h 59"/>
                <a:gd name="T36" fmla="*/ 29 w 82"/>
                <a:gd name="T37" fmla="*/ 0 h 59"/>
                <a:gd name="T38" fmla="*/ 44 w 82"/>
                <a:gd name="T39" fmla="*/ 8 h 59"/>
                <a:gd name="T40" fmla="*/ 61 w 82"/>
                <a:gd name="T41" fmla="*/ 0 h 59"/>
                <a:gd name="T42" fmla="*/ 76 w 82"/>
                <a:gd name="T43" fmla="*/ 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2" h="59">
                  <a:moveTo>
                    <a:pt x="76" y="5"/>
                  </a:moveTo>
                  <a:lnTo>
                    <a:pt x="76" y="5"/>
                  </a:lnTo>
                  <a:cubicBezTo>
                    <a:pt x="80" y="10"/>
                    <a:pt x="82" y="16"/>
                    <a:pt x="82" y="22"/>
                  </a:cubicBezTo>
                  <a:lnTo>
                    <a:pt x="82" y="59"/>
                  </a:lnTo>
                  <a:lnTo>
                    <a:pt x="68" y="59"/>
                  </a:lnTo>
                  <a:lnTo>
                    <a:pt x="68" y="24"/>
                  </a:lnTo>
                  <a:cubicBezTo>
                    <a:pt x="68" y="16"/>
                    <a:pt x="63" y="13"/>
                    <a:pt x="58" y="13"/>
                  </a:cubicBezTo>
                  <a:cubicBezTo>
                    <a:pt x="54" y="13"/>
                    <a:pt x="48" y="16"/>
                    <a:pt x="48" y="24"/>
                  </a:cubicBezTo>
                  <a:lnTo>
                    <a:pt x="48" y="59"/>
                  </a:lnTo>
                  <a:lnTo>
                    <a:pt x="34" y="59"/>
                  </a:lnTo>
                  <a:lnTo>
                    <a:pt x="34" y="24"/>
                  </a:lnTo>
                  <a:cubicBezTo>
                    <a:pt x="34" y="16"/>
                    <a:pt x="29" y="13"/>
                    <a:pt x="24" y="13"/>
                  </a:cubicBezTo>
                  <a:cubicBezTo>
                    <a:pt x="20" y="13"/>
                    <a:pt x="15" y="16"/>
                    <a:pt x="15" y="24"/>
                  </a:cubicBezTo>
                  <a:lnTo>
                    <a:pt x="15" y="59"/>
                  </a:lnTo>
                  <a:lnTo>
                    <a:pt x="0" y="59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8" y="2"/>
                    <a:pt x="24" y="0"/>
                    <a:pt x="29" y="0"/>
                  </a:cubicBezTo>
                  <a:cubicBezTo>
                    <a:pt x="35" y="0"/>
                    <a:pt x="41" y="3"/>
                    <a:pt x="44" y="8"/>
                  </a:cubicBezTo>
                  <a:cubicBezTo>
                    <a:pt x="49" y="3"/>
                    <a:pt x="54" y="0"/>
                    <a:pt x="61" y="0"/>
                  </a:cubicBezTo>
                  <a:cubicBezTo>
                    <a:pt x="67" y="0"/>
                    <a:pt x="72" y="2"/>
                    <a:pt x="76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5" name="Freeform 225">
              <a:extLst>
                <a:ext uri="{FF2B5EF4-FFF2-40B4-BE49-F238E27FC236}">
                  <a16:creationId xmlns:a16="http://schemas.microsoft.com/office/drawing/2014/main" id="{F39C7672-DD57-48A0-A08C-7CAAAF4BFF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6" y="2319"/>
              <a:ext cx="30" cy="37"/>
            </a:xfrm>
            <a:custGeom>
              <a:avLst/>
              <a:gdLst>
                <a:gd name="T0" fmla="*/ 31 w 49"/>
                <a:gd name="T1" fmla="*/ 16 h 59"/>
                <a:gd name="T2" fmla="*/ 31 w 49"/>
                <a:gd name="T3" fmla="*/ 16 h 59"/>
                <a:gd name="T4" fmla="*/ 24 w 49"/>
                <a:gd name="T5" fmla="*/ 13 h 59"/>
                <a:gd name="T6" fmla="*/ 17 w 49"/>
                <a:gd name="T7" fmla="*/ 16 h 59"/>
                <a:gd name="T8" fmla="*/ 14 w 49"/>
                <a:gd name="T9" fmla="*/ 30 h 59"/>
                <a:gd name="T10" fmla="*/ 17 w 49"/>
                <a:gd name="T11" fmla="*/ 44 h 59"/>
                <a:gd name="T12" fmla="*/ 24 w 49"/>
                <a:gd name="T13" fmla="*/ 47 h 59"/>
                <a:gd name="T14" fmla="*/ 31 w 49"/>
                <a:gd name="T15" fmla="*/ 44 h 59"/>
                <a:gd name="T16" fmla="*/ 34 w 49"/>
                <a:gd name="T17" fmla="*/ 30 h 59"/>
                <a:gd name="T18" fmla="*/ 31 w 49"/>
                <a:gd name="T19" fmla="*/ 16 h 59"/>
                <a:gd name="T20" fmla="*/ 42 w 49"/>
                <a:gd name="T21" fmla="*/ 52 h 59"/>
                <a:gd name="T22" fmla="*/ 42 w 49"/>
                <a:gd name="T23" fmla="*/ 52 h 59"/>
                <a:gd name="T24" fmla="*/ 24 w 49"/>
                <a:gd name="T25" fmla="*/ 59 h 59"/>
                <a:gd name="T26" fmla="*/ 6 w 49"/>
                <a:gd name="T27" fmla="*/ 52 h 59"/>
                <a:gd name="T28" fmla="*/ 0 w 49"/>
                <a:gd name="T29" fmla="*/ 30 h 59"/>
                <a:gd name="T30" fmla="*/ 6 w 49"/>
                <a:gd name="T31" fmla="*/ 7 h 59"/>
                <a:gd name="T32" fmla="*/ 24 w 49"/>
                <a:gd name="T33" fmla="*/ 0 h 59"/>
                <a:gd name="T34" fmla="*/ 42 w 49"/>
                <a:gd name="T35" fmla="*/ 7 h 59"/>
                <a:gd name="T36" fmla="*/ 49 w 49"/>
                <a:gd name="T37" fmla="*/ 30 h 59"/>
                <a:gd name="T38" fmla="*/ 42 w 49"/>
                <a:gd name="T39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9">
                  <a:moveTo>
                    <a:pt x="31" y="16"/>
                  </a:moveTo>
                  <a:lnTo>
                    <a:pt x="31" y="16"/>
                  </a:lnTo>
                  <a:cubicBezTo>
                    <a:pt x="29" y="14"/>
                    <a:pt x="27" y="13"/>
                    <a:pt x="24" y="13"/>
                  </a:cubicBezTo>
                  <a:cubicBezTo>
                    <a:pt x="21" y="13"/>
                    <a:pt x="19" y="14"/>
                    <a:pt x="17" y="16"/>
                  </a:cubicBezTo>
                  <a:cubicBezTo>
                    <a:pt x="14" y="19"/>
                    <a:pt x="14" y="24"/>
                    <a:pt x="14" y="30"/>
                  </a:cubicBezTo>
                  <a:cubicBezTo>
                    <a:pt x="14" y="36"/>
                    <a:pt x="14" y="41"/>
                    <a:pt x="17" y="44"/>
                  </a:cubicBezTo>
                  <a:cubicBezTo>
                    <a:pt x="19" y="46"/>
                    <a:pt x="21" y="47"/>
                    <a:pt x="24" y="47"/>
                  </a:cubicBezTo>
                  <a:cubicBezTo>
                    <a:pt x="27" y="47"/>
                    <a:pt x="29" y="46"/>
                    <a:pt x="31" y="44"/>
                  </a:cubicBezTo>
                  <a:cubicBezTo>
                    <a:pt x="34" y="41"/>
                    <a:pt x="34" y="36"/>
                    <a:pt x="34" y="30"/>
                  </a:cubicBezTo>
                  <a:cubicBezTo>
                    <a:pt x="34" y="24"/>
                    <a:pt x="34" y="19"/>
                    <a:pt x="31" y="16"/>
                  </a:cubicBezTo>
                  <a:close/>
                  <a:moveTo>
                    <a:pt x="42" y="52"/>
                  </a:moveTo>
                  <a:lnTo>
                    <a:pt x="42" y="52"/>
                  </a:lnTo>
                  <a:cubicBezTo>
                    <a:pt x="38" y="56"/>
                    <a:pt x="33" y="59"/>
                    <a:pt x="24" y="59"/>
                  </a:cubicBezTo>
                  <a:cubicBezTo>
                    <a:pt x="16" y="59"/>
                    <a:pt x="10" y="56"/>
                    <a:pt x="6" y="52"/>
                  </a:cubicBezTo>
                  <a:cubicBezTo>
                    <a:pt x="1" y="47"/>
                    <a:pt x="0" y="40"/>
                    <a:pt x="0" y="30"/>
                  </a:cubicBezTo>
                  <a:cubicBezTo>
                    <a:pt x="0" y="19"/>
                    <a:pt x="1" y="13"/>
                    <a:pt x="6" y="7"/>
                  </a:cubicBezTo>
                  <a:cubicBezTo>
                    <a:pt x="10" y="4"/>
                    <a:pt x="16" y="0"/>
                    <a:pt x="24" y="0"/>
                  </a:cubicBezTo>
                  <a:cubicBezTo>
                    <a:pt x="33" y="0"/>
                    <a:pt x="38" y="4"/>
                    <a:pt x="42" y="7"/>
                  </a:cubicBezTo>
                  <a:cubicBezTo>
                    <a:pt x="47" y="13"/>
                    <a:pt x="49" y="19"/>
                    <a:pt x="49" y="30"/>
                  </a:cubicBezTo>
                  <a:cubicBezTo>
                    <a:pt x="49" y="40"/>
                    <a:pt x="47" y="47"/>
                    <a:pt x="42" y="5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6" name="Freeform 226">
              <a:extLst>
                <a:ext uri="{FF2B5EF4-FFF2-40B4-BE49-F238E27FC236}">
                  <a16:creationId xmlns:a16="http://schemas.microsoft.com/office/drawing/2014/main" id="{454F1D21-5A70-4676-B222-914DD7E88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2" y="2311"/>
              <a:ext cx="18" cy="45"/>
            </a:xfrm>
            <a:custGeom>
              <a:avLst/>
              <a:gdLst>
                <a:gd name="T0" fmla="*/ 20 w 30"/>
                <a:gd name="T1" fmla="*/ 17 h 73"/>
                <a:gd name="T2" fmla="*/ 20 w 30"/>
                <a:gd name="T3" fmla="*/ 17 h 73"/>
                <a:gd name="T4" fmla="*/ 30 w 30"/>
                <a:gd name="T5" fmla="*/ 17 h 73"/>
                <a:gd name="T6" fmla="*/ 30 w 30"/>
                <a:gd name="T7" fmla="*/ 28 h 73"/>
                <a:gd name="T8" fmla="*/ 20 w 30"/>
                <a:gd name="T9" fmla="*/ 28 h 73"/>
                <a:gd name="T10" fmla="*/ 20 w 30"/>
                <a:gd name="T11" fmla="*/ 55 h 73"/>
                <a:gd name="T12" fmla="*/ 25 w 30"/>
                <a:gd name="T13" fmla="*/ 61 h 73"/>
                <a:gd name="T14" fmla="*/ 30 w 30"/>
                <a:gd name="T15" fmla="*/ 61 h 73"/>
                <a:gd name="T16" fmla="*/ 30 w 30"/>
                <a:gd name="T17" fmla="*/ 73 h 73"/>
                <a:gd name="T18" fmla="*/ 23 w 30"/>
                <a:gd name="T19" fmla="*/ 73 h 73"/>
                <a:gd name="T20" fmla="*/ 6 w 30"/>
                <a:gd name="T21" fmla="*/ 56 h 73"/>
                <a:gd name="T22" fmla="*/ 6 w 30"/>
                <a:gd name="T23" fmla="*/ 28 h 73"/>
                <a:gd name="T24" fmla="*/ 0 w 30"/>
                <a:gd name="T25" fmla="*/ 28 h 73"/>
                <a:gd name="T26" fmla="*/ 0 w 30"/>
                <a:gd name="T27" fmla="*/ 17 h 73"/>
                <a:gd name="T28" fmla="*/ 6 w 30"/>
                <a:gd name="T29" fmla="*/ 17 h 73"/>
                <a:gd name="T30" fmla="*/ 6 w 30"/>
                <a:gd name="T31" fmla="*/ 0 h 73"/>
                <a:gd name="T32" fmla="*/ 20 w 30"/>
                <a:gd name="T33" fmla="*/ 0 h 73"/>
                <a:gd name="T34" fmla="*/ 20 w 30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73">
                  <a:moveTo>
                    <a:pt x="20" y="17"/>
                  </a:moveTo>
                  <a:lnTo>
                    <a:pt x="20" y="17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0" y="28"/>
                  </a:lnTo>
                  <a:lnTo>
                    <a:pt x="20" y="55"/>
                  </a:lnTo>
                  <a:cubicBezTo>
                    <a:pt x="20" y="59"/>
                    <a:pt x="22" y="61"/>
                    <a:pt x="25" y="61"/>
                  </a:cubicBezTo>
                  <a:lnTo>
                    <a:pt x="30" y="61"/>
                  </a:lnTo>
                  <a:lnTo>
                    <a:pt x="30" y="73"/>
                  </a:lnTo>
                  <a:lnTo>
                    <a:pt x="23" y="73"/>
                  </a:lnTo>
                  <a:cubicBezTo>
                    <a:pt x="11" y="73"/>
                    <a:pt x="6" y="65"/>
                    <a:pt x="6" y="56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7" name="Freeform 227">
              <a:extLst>
                <a:ext uri="{FF2B5EF4-FFF2-40B4-BE49-F238E27FC236}">
                  <a16:creationId xmlns:a16="http://schemas.microsoft.com/office/drawing/2014/main" id="{D5EE55BC-BF8B-4A82-8691-A2C486C56C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7" y="2319"/>
              <a:ext cx="30" cy="37"/>
            </a:xfrm>
            <a:custGeom>
              <a:avLst/>
              <a:gdLst>
                <a:gd name="T0" fmla="*/ 15 w 50"/>
                <a:gd name="T1" fmla="*/ 18 h 59"/>
                <a:gd name="T2" fmla="*/ 15 w 50"/>
                <a:gd name="T3" fmla="*/ 18 h 59"/>
                <a:gd name="T4" fmla="*/ 14 w 50"/>
                <a:gd name="T5" fmla="*/ 25 h 59"/>
                <a:gd name="T6" fmla="*/ 36 w 50"/>
                <a:gd name="T7" fmla="*/ 25 h 59"/>
                <a:gd name="T8" fmla="*/ 34 w 50"/>
                <a:gd name="T9" fmla="*/ 18 h 59"/>
                <a:gd name="T10" fmla="*/ 25 w 50"/>
                <a:gd name="T11" fmla="*/ 12 h 59"/>
                <a:gd name="T12" fmla="*/ 15 w 50"/>
                <a:gd name="T13" fmla="*/ 18 h 59"/>
                <a:gd name="T14" fmla="*/ 50 w 50"/>
                <a:gd name="T15" fmla="*/ 28 h 59"/>
                <a:gd name="T16" fmla="*/ 50 w 50"/>
                <a:gd name="T17" fmla="*/ 28 h 59"/>
                <a:gd name="T18" fmla="*/ 50 w 50"/>
                <a:gd name="T19" fmla="*/ 34 h 59"/>
                <a:gd name="T20" fmla="*/ 14 w 50"/>
                <a:gd name="T21" fmla="*/ 34 h 59"/>
                <a:gd name="T22" fmla="*/ 26 w 50"/>
                <a:gd name="T23" fmla="*/ 47 h 59"/>
                <a:gd name="T24" fmla="*/ 39 w 50"/>
                <a:gd name="T25" fmla="*/ 42 h 59"/>
                <a:gd name="T26" fmla="*/ 48 w 50"/>
                <a:gd name="T27" fmla="*/ 50 h 59"/>
                <a:gd name="T28" fmla="*/ 26 w 50"/>
                <a:gd name="T29" fmla="*/ 59 h 59"/>
                <a:gd name="T30" fmla="*/ 0 w 50"/>
                <a:gd name="T31" fmla="*/ 30 h 59"/>
                <a:gd name="T32" fmla="*/ 25 w 50"/>
                <a:gd name="T33" fmla="*/ 0 h 59"/>
                <a:gd name="T34" fmla="*/ 50 w 50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9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2"/>
                    <a:pt x="14" y="25"/>
                  </a:cubicBezTo>
                  <a:lnTo>
                    <a:pt x="36" y="25"/>
                  </a:lnTo>
                  <a:cubicBezTo>
                    <a:pt x="36" y="22"/>
                    <a:pt x="35" y="20"/>
                    <a:pt x="34" y="18"/>
                  </a:cubicBezTo>
                  <a:cubicBezTo>
                    <a:pt x="33" y="15"/>
                    <a:pt x="30" y="12"/>
                    <a:pt x="25" y="12"/>
                  </a:cubicBezTo>
                  <a:cubicBezTo>
                    <a:pt x="20" y="12"/>
                    <a:pt x="17" y="15"/>
                    <a:pt x="15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2"/>
                    <a:pt x="18" y="47"/>
                    <a:pt x="26" y="47"/>
                  </a:cubicBezTo>
                  <a:cubicBezTo>
                    <a:pt x="33" y="47"/>
                    <a:pt x="36" y="45"/>
                    <a:pt x="39" y="42"/>
                  </a:cubicBezTo>
                  <a:lnTo>
                    <a:pt x="48" y="50"/>
                  </a:lnTo>
                  <a:cubicBezTo>
                    <a:pt x="42" y="56"/>
                    <a:pt x="37" y="59"/>
                    <a:pt x="26" y="59"/>
                  </a:cubicBezTo>
                  <a:cubicBezTo>
                    <a:pt x="13" y="59"/>
                    <a:pt x="0" y="53"/>
                    <a:pt x="0" y="30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1" y="0"/>
                    <a:pt x="50" y="12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8" name="Freeform 228">
              <a:extLst>
                <a:ext uri="{FF2B5EF4-FFF2-40B4-BE49-F238E27FC236}">
                  <a16:creationId xmlns:a16="http://schemas.microsoft.com/office/drawing/2014/main" id="{B112144D-585F-4C68-9617-7AA4500B9F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5" y="2319"/>
              <a:ext cx="29" cy="37"/>
            </a:xfrm>
            <a:custGeom>
              <a:avLst/>
              <a:gdLst>
                <a:gd name="T0" fmla="*/ 31 w 49"/>
                <a:gd name="T1" fmla="*/ 16 h 59"/>
                <a:gd name="T2" fmla="*/ 31 w 49"/>
                <a:gd name="T3" fmla="*/ 16 h 59"/>
                <a:gd name="T4" fmla="*/ 24 w 49"/>
                <a:gd name="T5" fmla="*/ 13 h 59"/>
                <a:gd name="T6" fmla="*/ 18 w 49"/>
                <a:gd name="T7" fmla="*/ 16 h 59"/>
                <a:gd name="T8" fmla="*/ 14 w 49"/>
                <a:gd name="T9" fmla="*/ 30 h 59"/>
                <a:gd name="T10" fmla="*/ 18 w 49"/>
                <a:gd name="T11" fmla="*/ 44 h 59"/>
                <a:gd name="T12" fmla="*/ 24 w 49"/>
                <a:gd name="T13" fmla="*/ 47 h 59"/>
                <a:gd name="T14" fmla="*/ 31 w 49"/>
                <a:gd name="T15" fmla="*/ 44 h 59"/>
                <a:gd name="T16" fmla="*/ 34 w 49"/>
                <a:gd name="T17" fmla="*/ 30 h 59"/>
                <a:gd name="T18" fmla="*/ 31 w 49"/>
                <a:gd name="T19" fmla="*/ 16 h 59"/>
                <a:gd name="T20" fmla="*/ 42 w 49"/>
                <a:gd name="T21" fmla="*/ 52 h 59"/>
                <a:gd name="T22" fmla="*/ 42 w 49"/>
                <a:gd name="T23" fmla="*/ 52 h 59"/>
                <a:gd name="T24" fmla="*/ 24 w 49"/>
                <a:gd name="T25" fmla="*/ 59 h 59"/>
                <a:gd name="T26" fmla="*/ 6 w 49"/>
                <a:gd name="T27" fmla="*/ 52 h 59"/>
                <a:gd name="T28" fmla="*/ 0 w 49"/>
                <a:gd name="T29" fmla="*/ 30 h 59"/>
                <a:gd name="T30" fmla="*/ 6 w 49"/>
                <a:gd name="T31" fmla="*/ 7 h 59"/>
                <a:gd name="T32" fmla="*/ 24 w 49"/>
                <a:gd name="T33" fmla="*/ 0 h 59"/>
                <a:gd name="T34" fmla="*/ 42 w 49"/>
                <a:gd name="T35" fmla="*/ 7 h 59"/>
                <a:gd name="T36" fmla="*/ 49 w 49"/>
                <a:gd name="T37" fmla="*/ 30 h 59"/>
                <a:gd name="T38" fmla="*/ 42 w 49"/>
                <a:gd name="T39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9">
                  <a:moveTo>
                    <a:pt x="31" y="16"/>
                  </a:moveTo>
                  <a:lnTo>
                    <a:pt x="31" y="16"/>
                  </a:lnTo>
                  <a:cubicBezTo>
                    <a:pt x="29" y="14"/>
                    <a:pt x="27" y="13"/>
                    <a:pt x="24" y="13"/>
                  </a:cubicBezTo>
                  <a:cubicBezTo>
                    <a:pt x="21" y="13"/>
                    <a:pt x="19" y="14"/>
                    <a:pt x="18" y="16"/>
                  </a:cubicBezTo>
                  <a:cubicBezTo>
                    <a:pt x="15" y="19"/>
                    <a:pt x="14" y="24"/>
                    <a:pt x="14" y="30"/>
                  </a:cubicBezTo>
                  <a:cubicBezTo>
                    <a:pt x="14" y="36"/>
                    <a:pt x="15" y="41"/>
                    <a:pt x="18" y="44"/>
                  </a:cubicBezTo>
                  <a:cubicBezTo>
                    <a:pt x="19" y="46"/>
                    <a:pt x="21" y="47"/>
                    <a:pt x="24" y="47"/>
                  </a:cubicBezTo>
                  <a:cubicBezTo>
                    <a:pt x="27" y="47"/>
                    <a:pt x="29" y="46"/>
                    <a:pt x="31" y="44"/>
                  </a:cubicBezTo>
                  <a:cubicBezTo>
                    <a:pt x="34" y="41"/>
                    <a:pt x="34" y="36"/>
                    <a:pt x="34" y="30"/>
                  </a:cubicBezTo>
                  <a:cubicBezTo>
                    <a:pt x="34" y="24"/>
                    <a:pt x="34" y="19"/>
                    <a:pt x="31" y="16"/>
                  </a:cubicBezTo>
                  <a:close/>
                  <a:moveTo>
                    <a:pt x="42" y="52"/>
                  </a:moveTo>
                  <a:lnTo>
                    <a:pt x="42" y="52"/>
                  </a:lnTo>
                  <a:cubicBezTo>
                    <a:pt x="39" y="56"/>
                    <a:pt x="33" y="59"/>
                    <a:pt x="24" y="59"/>
                  </a:cubicBezTo>
                  <a:cubicBezTo>
                    <a:pt x="16" y="59"/>
                    <a:pt x="10" y="56"/>
                    <a:pt x="6" y="52"/>
                  </a:cubicBezTo>
                  <a:cubicBezTo>
                    <a:pt x="1" y="47"/>
                    <a:pt x="0" y="40"/>
                    <a:pt x="0" y="30"/>
                  </a:cubicBezTo>
                  <a:cubicBezTo>
                    <a:pt x="0" y="19"/>
                    <a:pt x="1" y="13"/>
                    <a:pt x="6" y="7"/>
                  </a:cubicBezTo>
                  <a:cubicBezTo>
                    <a:pt x="10" y="4"/>
                    <a:pt x="16" y="0"/>
                    <a:pt x="24" y="0"/>
                  </a:cubicBezTo>
                  <a:cubicBezTo>
                    <a:pt x="33" y="0"/>
                    <a:pt x="39" y="4"/>
                    <a:pt x="42" y="7"/>
                  </a:cubicBezTo>
                  <a:cubicBezTo>
                    <a:pt x="47" y="13"/>
                    <a:pt x="49" y="19"/>
                    <a:pt x="49" y="30"/>
                  </a:cubicBezTo>
                  <a:cubicBezTo>
                    <a:pt x="49" y="40"/>
                    <a:pt x="48" y="47"/>
                    <a:pt x="42" y="5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9" name="Freeform 229">
              <a:extLst>
                <a:ext uri="{FF2B5EF4-FFF2-40B4-BE49-F238E27FC236}">
                  <a16:creationId xmlns:a16="http://schemas.microsoft.com/office/drawing/2014/main" id="{7CAE8076-6730-4062-9730-34C579950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2307"/>
              <a:ext cx="16" cy="49"/>
            </a:xfrm>
            <a:custGeom>
              <a:avLst/>
              <a:gdLst>
                <a:gd name="T0" fmla="*/ 15 w 26"/>
                <a:gd name="T1" fmla="*/ 61 h 79"/>
                <a:gd name="T2" fmla="*/ 15 w 26"/>
                <a:gd name="T3" fmla="*/ 61 h 79"/>
                <a:gd name="T4" fmla="*/ 20 w 26"/>
                <a:gd name="T5" fmla="*/ 67 h 79"/>
                <a:gd name="T6" fmla="*/ 26 w 26"/>
                <a:gd name="T7" fmla="*/ 67 h 79"/>
                <a:gd name="T8" fmla="*/ 26 w 26"/>
                <a:gd name="T9" fmla="*/ 79 h 79"/>
                <a:gd name="T10" fmla="*/ 17 w 26"/>
                <a:gd name="T11" fmla="*/ 79 h 79"/>
                <a:gd name="T12" fmla="*/ 0 w 26"/>
                <a:gd name="T13" fmla="*/ 62 h 79"/>
                <a:gd name="T14" fmla="*/ 0 w 26"/>
                <a:gd name="T15" fmla="*/ 0 h 79"/>
                <a:gd name="T16" fmla="*/ 15 w 26"/>
                <a:gd name="T17" fmla="*/ 0 h 79"/>
                <a:gd name="T18" fmla="*/ 15 w 26"/>
                <a:gd name="T19" fmla="*/ 6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79">
                  <a:moveTo>
                    <a:pt x="15" y="61"/>
                  </a:moveTo>
                  <a:lnTo>
                    <a:pt x="15" y="61"/>
                  </a:lnTo>
                  <a:cubicBezTo>
                    <a:pt x="15" y="65"/>
                    <a:pt x="16" y="67"/>
                    <a:pt x="20" y="67"/>
                  </a:cubicBezTo>
                  <a:lnTo>
                    <a:pt x="26" y="67"/>
                  </a:lnTo>
                  <a:lnTo>
                    <a:pt x="26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2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60" name="Freeform 230">
              <a:extLst>
                <a:ext uri="{FF2B5EF4-FFF2-40B4-BE49-F238E27FC236}">
                  <a16:creationId xmlns:a16="http://schemas.microsoft.com/office/drawing/2014/main" id="{6AC5F25D-A3A7-46EA-A578-7950EC1CF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" y="2307"/>
              <a:ext cx="15" cy="49"/>
            </a:xfrm>
            <a:custGeom>
              <a:avLst/>
              <a:gdLst>
                <a:gd name="T0" fmla="*/ 15 w 25"/>
                <a:gd name="T1" fmla="*/ 61 h 79"/>
                <a:gd name="T2" fmla="*/ 15 w 25"/>
                <a:gd name="T3" fmla="*/ 61 h 79"/>
                <a:gd name="T4" fmla="*/ 20 w 25"/>
                <a:gd name="T5" fmla="*/ 67 h 79"/>
                <a:gd name="T6" fmla="*/ 25 w 25"/>
                <a:gd name="T7" fmla="*/ 67 h 79"/>
                <a:gd name="T8" fmla="*/ 25 w 25"/>
                <a:gd name="T9" fmla="*/ 79 h 79"/>
                <a:gd name="T10" fmla="*/ 17 w 25"/>
                <a:gd name="T11" fmla="*/ 79 h 79"/>
                <a:gd name="T12" fmla="*/ 0 w 25"/>
                <a:gd name="T13" fmla="*/ 62 h 79"/>
                <a:gd name="T14" fmla="*/ 0 w 25"/>
                <a:gd name="T15" fmla="*/ 0 h 79"/>
                <a:gd name="T16" fmla="*/ 15 w 25"/>
                <a:gd name="T17" fmla="*/ 0 h 79"/>
                <a:gd name="T18" fmla="*/ 15 w 25"/>
                <a:gd name="T19" fmla="*/ 6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9">
                  <a:moveTo>
                    <a:pt x="15" y="61"/>
                  </a:moveTo>
                  <a:lnTo>
                    <a:pt x="15" y="61"/>
                  </a:lnTo>
                  <a:cubicBezTo>
                    <a:pt x="15" y="65"/>
                    <a:pt x="16" y="67"/>
                    <a:pt x="20" y="67"/>
                  </a:cubicBezTo>
                  <a:lnTo>
                    <a:pt x="25" y="67"/>
                  </a:lnTo>
                  <a:lnTo>
                    <a:pt x="25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2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61" name="Freeform 231">
              <a:extLst>
                <a:ext uri="{FF2B5EF4-FFF2-40B4-BE49-F238E27FC236}">
                  <a16:creationId xmlns:a16="http://schemas.microsoft.com/office/drawing/2014/main" id="{5492623F-2142-49F5-AAC9-02BA1C5BA7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7" y="2306"/>
              <a:ext cx="9" cy="50"/>
            </a:xfrm>
            <a:custGeom>
              <a:avLst/>
              <a:gdLst>
                <a:gd name="T0" fmla="*/ 15 w 15"/>
                <a:gd name="T1" fmla="*/ 80 h 80"/>
                <a:gd name="T2" fmla="*/ 15 w 15"/>
                <a:gd name="T3" fmla="*/ 80 h 80"/>
                <a:gd name="T4" fmla="*/ 0 w 15"/>
                <a:gd name="T5" fmla="*/ 80 h 80"/>
                <a:gd name="T6" fmla="*/ 0 w 15"/>
                <a:gd name="T7" fmla="*/ 24 h 80"/>
                <a:gd name="T8" fmla="*/ 15 w 15"/>
                <a:gd name="T9" fmla="*/ 24 h 80"/>
                <a:gd name="T10" fmla="*/ 15 w 15"/>
                <a:gd name="T11" fmla="*/ 80 h 80"/>
                <a:gd name="T12" fmla="*/ 15 w 15"/>
                <a:gd name="T13" fmla="*/ 12 h 80"/>
                <a:gd name="T14" fmla="*/ 15 w 15"/>
                <a:gd name="T15" fmla="*/ 12 h 80"/>
                <a:gd name="T16" fmla="*/ 0 w 15"/>
                <a:gd name="T17" fmla="*/ 12 h 80"/>
                <a:gd name="T18" fmla="*/ 0 w 15"/>
                <a:gd name="T19" fmla="*/ 0 h 80"/>
                <a:gd name="T20" fmla="*/ 15 w 15"/>
                <a:gd name="T21" fmla="*/ 0 h 80"/>
                <a:gd name="T22" fmla="*/ 15 w 15"/>
                <a:gd name="T23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80">
                  <a:moveTo>
                    <a:pt x="15" y="80"/>
                  </a:moveTo>
                  <a:lnTo>
                    <a:pt x="15" y="80"/>
                  </a:lnTo>
                  <a:lnTo>
                    <a:pt x="0" y="80"/>
                  </a:lnTo>
                  <a:lnTo>
                    <a:pt x="0" y="24"/>
                  </a:lnTo>
                  <a:lnTo>
                    <a:pt x="15" y="24"/>
                  </a:lnTo>
                  <a:lnTo>
                    <a:pt x="15" y="80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62" name="Freeform 232">
              <a:extLst>
                <a:ext uri="{FF2B5EF4-FFF2-40B4-BE49-F238E27FC236}">
                  <a16:creationId xmlns:a16="http://schemas.microsoft.com/office/drawing/2014/main" id="{D939C8C7-9C61-489B-B828-BE9A351A7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" y="2319"/>
              <a:ext cx="30" cy="38"/>
            </a:xfrm>
            <a:custGeom>
              <a:avLst/>
              <a:gdLst>
                <a:gd name="T0" fmla="*/ 48 w 49"/>
                <a:gd name="T1" fmla="*/ 7 h 60"/>
                <a:gd name="T2" fmla="*/ 48 w 49"/>
                <a:gd name="T3" fmla="*/ 7 h 60"/>
                <a:gd name="T4" fmla="*/ 39 w 49"/>
                <a:gd name="T5" fmla="*/ 16 h 60"/>
                <a:gd name="T6" fmla="*/ 25 w 49"/>
                <a:gd name="T7" fmla="*/ 12 h 60"/>
                <a:gd name="T8" fmla="*/ 17 w 49"/>
                <a:gd name="T9" fmla="*/ 18 h 60"/>
                <a:gd name="T10" fmla="*/ 23 w 49"/>
                <a:gd name="T11" fmla="*/ 23 h 60"/>
                <a:gd name="T12" fmla="*/ 32 w 49"/>
                <a:gd name="T13" fmla="*/ 24 h 60"/>
                <a:gd name="T14" fmla="*/ 49 w 49"/>
                <a:gd name="T15" fmla="*/ 41 h 60"/>
                <a:gd name="T16" fmla="*/ 25 w 49"/>
                <a:gd name="T17" fmla="*/ 60 h 60"/>
                <a:gd name="T18" fmla="*/ 0 w 49"/>
                <a:gd name="T19" fmla="*/ 51 h 60"/>
                <a:gd name="T20" fmla="*/ 10 w 49"/>
                <a:gd name="T21" fmla="*/ 42 h 60"/>
                <a:gd name="T22" fmla="*/ 25 w 49"/>
                <a:gd name="T23" fmla="*/ 47 h 60"/>
                <a:gd name="T24" fmla="*/ 35 w 49"/>
                <a:gd name="T25" fmla="*/ 41 h 60"/>
                <a:gd name="T26" fmla="*/ 29 w 49"/>
                <a:gd name="T27" fmla="*/ 36 h 60"/>
                <a:gd name="T28" fmla="*/ 20 w 49"/>
                <a:gd name="T29" fmla="*/ 35 h 60"/>
                <a:gd name="T30" fmla="*/ 3 w 49"/>
                <a:gd name="T31" fmla="*/ 19 h 60"/>
                <a:gd name="T32" fmla="*/ 25 w 49"/>
                <a:gd name="T33" fmla="*/ 0 h 60"/>
                <a:gd name="T34" fmla="*/ 48 w 49"/>
                <a:gd name="T35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60">
                  <a:moveTo>
                    <a:pt x="48" y="7"/>
                  </a:moveTo>
                  <a:lnTo>
                    <a:pt x="48" y="7"/>
                  </a:lnTo>
                  <a:lnTo>
                    <a:pt x="39" y="16"/>
                  </a:lnTo>
                  <a:cubicBezTo>
                    <a:pt x="35" y="13"/>
                    <a:pt x="30" y="12"/>
                    <a:pt x="25" y="12"/>
                  </a:cubicBezTo>
                  <a:cubicBezTo>
                    <a:pt x="20" y="12"/>
                    <a:pt x="17" y="15"/>
                    <a:pt x="17" y="18"/>
                  </a:cubicBezTo>
                  <a:cubicBezTo>
                    <a:pt x="17" y="21"/>
                    <a:pt x="19" y="22"/>
                    <a:pt x="23" y="23"/>
                  </a:cubicBezTo>
                  <a:lnTo>
                    <a:pt x="32" y="24"/>
                  </a:lnTo>
                  <a:cubicBezTo>
                    <a:pt x="44" y="25"/>
                    <a:pt x="49" y="31"/>
                    <a:pt x="49" y="41"/>
                  </a:cubicBezTo>
                  <a:cubicBezTo>
                    <a:pt x="49" y="53"/>
                    <a:pt x="38" y="60"/>
                    <a:pt x="25" y="60"/>
                  </a:cubicBezTo>
                  <a:cubicBezTo>
                    <a:pt x="16" y="60"/>
                    <a:pt x="8" y="58"/>
                    <a:pt x="0" y="51"/>
                  </a:cubicBezTo>
                  <a:lnTo>
                    <a:pt x="10" y="42"/>
                  </a:lnTo>
                  <a:cubicBezTo>
                    <a:pt x="14" y="47"/>
                    <a:pt x="21" y="47"/>
                    <a:pt x="25" y="47"/>
                  </a:cubicBezTo>
                  <a:cubicBezTo>
                    <a:pt x="30" y="47"/>
                    <a:pt x="35" y="46"/>
                    <a:pt x="35" y="41"/>
                  </a:cubicBezTo>
                  <a:cubicBezTo>
                    <a:pt x="35" y="38"/>
                    <a:pt x="34" y="36"/>
                    <a:pt x="29" y="36"/>
                  </a:cubicBezTo>
                  <a:lnTo>
                    <a:pt x="20" y="35"/>
                  </a:lnTo>
                  <a:cubicBezTo>
                    <a:pt x="10" y="34"/>
                    <a:pt x="3" y="29"/>
                    <a:pt x="3" y="19"/>
                  </a:cubicBezTo>
                  <a:cubicBezTo>
                    <a:pt x="3" y="7"/>
                    <a:pt x="14" y="0"/>
                    <a:pt x="25" y="0"/>
                  </a:cubicBezTo>
                  <a:cubicBezTo>
                    <a:pt x="35" y="0"/>
                    <a:pt x="42" y="2"/>
                    <a:pt x="48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63" name="Freeform 233">
              <a:extLst>
                <a:ext uri="{FF2B5EF4-FFF2-40B4-BE49-F238E27FC236}">
                  <a16:creationId xmlns:a16="http://schemas.microsoft.com/office/drawing/2014/main" id="{C1277347-2141-406D-8E75-0D93E3DA8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0" y="2320"/>
              <a:ext cx="29" cy="37"/>
            </a:xfrm>
            <a:custGeom>
              <a:avLst/>
              <a:gdLst>
                <a:gd name="T0" fmla="*/ 48 w 48"/>
                <a:gd name="T1" fmla="*/ 58 h 59"/>
                <a:gd name="T2" fmla="*/ 48 w 48"/>
                <a:gd name="T3" fmla="*/ 58 h 59"/>
                <a:gd name="T4" fmla="*/ 34 w 48"/>
                <a:gd name="T5" fmla="*/ 58 h 59"/>
                <a:gd name="T6" fmla="*/ 34 w 48"/>
                <a:gd name="T7" fmla="*/ 53 h 59"/>
                <a:gd name="T8" fmla="*/ 20 w 48"/>
                <a:gd name="T9" fmla="*/ 59 h 59"/>
                <a:gd name="T10" fmla="*/ 6 w 48"/>
                <a:gd name="T11" fmla="*/ 53 h 59"/>
                <a:gd name="T12" fmla="*/ 0 w 48"/>
                <a:gd name="T13" fmla="*/ 37 h 59"/>
                <a:gd name="T14" fmla="*/ 0 w 48"/>
                <a:gd name="T15" fmla="*/ 0 h 59"/>
                <a:gd name="T16" fmla="*/ 15 w 48"/>
                <a:gd name="T17" fmla="*/ 0 h 59"/>
                <a:gd name="T18" fmla="*/ 15 w 48"/>
                <a:gd name="T19" fmla="*/ 35 h 59"/>
                <a:gd name="T20" fmla="*/ 24 w 48"/>
                <a:gd name="T21" fmla="*/ 46 h 59"/>
                <a:gd name="T22" fmla="*/ 34 w 48"/>
                <a:gd name="T23" fmla="*/ 35 h 59"/>
                <a:gd name="T24" fmla="*/ 34 w 48"/>
                <a:gd name="T25" fmla="*/ 0 h 59"/>
                <a:gd name="T26" fmla="*/ 48 w 48"/>
                <a:gd name="T27" fmla="*/ 0 h 59"/>
                <a:gd name="T28" fmla="*/ 48 w 48"/>
                <a:gd name="T29" fmla="*/ 5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9">
                  <a:moveTo>
                    <a:pt x="48" y="58"/>
                  </a:move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1" y="56"/>
                    <a:pt x="25" y="59"/>
                    <a:pt x="20" y="59"/>
                  </a:cubicBezTo>
                  <a:cubicBezTo>
                    <a:pt x="14" y="59"/>
                    <a:pt x="10" y="57"/>
                    <a:pt x="6" y="53"/>
                  </a:cubicBezTo>
                  <a:cubicBezTo>
                    <a:pt x="2" y="49"/>
                    <a:pt x="0" y="43"/>
                    <a:pt x="0" y="37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35"/>
                  </a:lnTo>
                  <a:cubicBezTo>
                    <a:pt x="15" y="43"/>
                    <a:pt x="20" y="46"/>
                    <a:pt x="24" y="46"/>
                  </a:cubicBezTo>
                  <a:cubicBezTo>
                    <a:pt x="29" y="46"/>
                    <a:pt x="34" y="43"/>
                    <a:pt x="34" y="35"/>
                  </a:cubicBezTo>
                  <a:lnTo>
                    <a:pt x="34" y="0"/>
                  </a:lnTo>
                  <a:lnTo>
                    <a:pt x="48" y="0"/>
                  </a:lnTo>
                  <a:lnTo>
                    <a:pt x="48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64" name="Freeform 234">
              <a:extLst>
                <a:ext uri="{FF2B5EF4-FFF2-40B4-BE49-F238E27FC236}">
                  <a16:creationId xmlns:a16="http://schemas.microsoft.com/office/drawing/2014/main" id="{3BDA8E29-F1BF-4AE1-8E12-2B525608A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" y="2320"/>
              <a:ext cx="30" cy="37"/>
            </a:xfrm>
            <a:custGeom>
              <a:avLst/>
              <a:gdLst>
                <a:gd name="T0" fmla="*/ 49 w 49"/>
                <a:gd name="T1" fmla="*/ 58 h 59"/>
                <a:gd name="T2" fmla="*/ 49 w 49"/>
                <a:gd name="T3" fmla="*/ 58 h 59"/>
                <a:gd name="T4" fmla="*/ 34 w 49"/>
                <a:gd name="T5" fmla="*/ 58 h 59"/>
                <a:gd name="T6" fmla="*/ 34 w 49"/>
                <a:gd name="T7" fmla="*/ 53 h 59"/>
                <a:gd name="T8" fmla="*/ 20 w 49"/>
                <a:gd name="T9" fmla="*/ 59 h 59"/>
                <a:gd name="T10" fmla="*/ 6 w 49"/>
                <a:gd name="T11" fmla="*/ 53 h 59"/>
                <a:gd name="T12" fmla="*/ 0 w 49"/>
                <a:gd name="T13" fmla="*/ 37 h 59"/>
                <a:gd name="T14" fmla="*/ 0 w 49"/>
                <a:gd name="T15" fmla="*/ 0 h 59"/>
                <a:gd name="T16" fmla="*/ 15 w 49"/>
                <a:gd name="T17" fmla="*/ 0 h 59"/>
                <a:gd name="T18" fmla="*/ 15 w 49"/>
                <a:gd name="T19" fmla="*/ 35 h 59"/>
                <a:gd name="T20" fmla="*/ 24 w 49"/>
                <a:gd name="T21" fmla="*/ 46 h 59"/>
                <a:gd name="T22" fmla="*/ 34 w 49"/>
                <a:gd name="T23" fmla="*/ 35 h 59"/>
                <a:gd name="T24" fmla="*/ 34 w 49"/>
                <a:gd name="T25" fmla="*/ 0 h 59"/>
                <a:gd name="T26" fmla="*/ 49 w 49"/>
                <a:gd name="T27" fmla="*/ 0 h 59"/>
                <a:gd name="T28" fmla="*/ 49 w 49"/>
                <a:gd name="T29" fmla="*/ 5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59">
                  <a:moveTo>
                    <a:pt x="49" y="58"/>
                  </a:moveTo>
                  <a:lnTo>
                    <a:pt x="49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1" y="56"/>
                    <a:pt x="25" y="59"/>
                    <a:pt x="20" y="59"/>
                  </a:cubicBezTo>
                  <a:cubicBezTo>
                    <a:pt x="14" y="59"/>
                    <a:pt x="10" y="57"/>
                    <a:pt x="6" y="53"/>
                  </a:cubicBezTo>
                  <a:cubicBezTo>
                    <a:pt x="2" y="49"/>
                    <a:pt x="0" y="43"/>
                    <a:pt x="0" y="37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35"/>
                  </a:lnTo>
                  <a:cubicBezTo>
                    <a:pt x="15" y="43"/>
                    <a:pt x="20" y="46"/>
                    <a:pt x="24" y="46"/>
                  </a:cubicBezTo>
                  <a:cubicBezTo>
                    <a:pt x="29" y="46"/>
                    <a:pt x="34" y="43"/>
                    <a:pt x="34" y="35"/>
                  </a:cubicBezTo>
                  <a:lnTo>
                    <a:pt x="34" y="0"/>
                  </a:lnTo>
                  <a:lnTo>
                    <a:pt x="49" y="0"/>
                  </a:lnTo>
                  <a:lnTo>
                    <a:pt x="49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65" name="Freeform 235">
              <a:extLst>
                <a:ext uri="{FF2B5EF4-FFF2-40B4-BE49-F238E27FC236}">
                  <a16:creationId xmlns:a16="http://schemas.microsoft.com/office/drawing/2014/main" id="{5B3C4C70-F6AA-4795-A863-0C36BBF9C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5" y="2319"/>
              <a:ext cx="30" cy="38"/>
            </a:xfrm>
            <a:custGeom>
              <a:avLst/>
              <a:gdLst>
                <a:gd name="T0" fmla="*/ 48 w 49"/>
                <a:gd name="T1" fmla="*/ 7 h 60"/>
                <a:gd name="T2" fmla="*/ 48 w 49"/>
                <a:gd name="T3" fmla="*/ 7 h 60"/>
                <a:gd name="T4" fmla="*/ 39 w 49"/>
                <a:gd name="T5" fmla="*/ 16 h 60"/>
                <a:gd name="T6" fmla="*/ 25 w 49"/>
                <a:gd name="T7" fmla="*/ 12 h 60"/>
                <a:gd name="T8" fmla="*/ 17 w 49"/>
                <a:gd name="T9" fmla="*/ 18 h 60"/>
                <a:gd name="T10" fmla="*/ 23 w 49"/>
                <a:gd name="T11" fmla="*/ 23 h 60"/>
                <a:gd name="T12" fmla="*/ 32 w 49"/>
                <a:gd name="T13" fmla="*/ 24 h 60"/>
                <a:gd name="T14" fmla="*/ 49 w 49"/>
                <a:gd name="T15" fmla="*/ 41 h 60"/>
                <a:gd name="T16" fmla="*/ 25 w 49"/>
                <a:gd name="T17" fmla="*/ 60 h 60"/>
                <a:gd name="T18" fmla="*/ 0 w 49"/>
                <a:gd name="T19" fmla="*/ 51 h 60"/>
                <a:gd name="T20" fmla="*/ 10 w 49"/>
                <a:gd name="T21" fmla="*/ 42 h 60"/>
                <a:gd name="T22" fmla="*/ 25 w 49"/>
                <a:gd name="T23" fmla="*/ 47 h 60"/>
                <a:gd name="T24" fmla="*/ 35 w 49"/>
                <a:gd name="T25" fmla="*/ 41 h 60"/>
                <a:gd name="T26" fmla="*/ 29 w 49"/>
                <a:gd name="T27" fmla="*/ 36 h 60"/>
                <a:gd name="T28" fmla="*/ 20 w 49"/>
                <a:gd name="T29" fmla="*/ 35 h 60"/>
                <a:gd name="T30" fmla="*/ 3 w 49"/>
                <a:gd name="T31" fmla="*/ 19 h 60"/>
                <a:gd name="T32" fmla="*/ 25 w 49"/>
                <a:gd name="T33" fmla="*/ 0 h 60"/>
                <a:gd name="T34" fmla="*/ 48 w 49"/>
                <a:gd name="T35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60">
                  <a:moveTo>
                    <a:pt x="48" y="7"/>
                  </a:moveTo>
                  <a:lnTo>
                    <a:pt x="48" y="7"/>
                  </a:lnTo>
                  <a:lnTo>
                    <a:pt x="39" y="16"/>
                  </a:lnTo>
                  <a:cubicBezTo>
                    <a:pt x="35" y="13"/>
                    <a:pt x="30" y="12"/>
                    <a:pt x="25" y="12"/>
                  </a:cubicBezTo>
                  <a:cubicBezTo>
                    <a:pt x="19" y="12"/>
                    <a:pt x="17" y="15"/>
                    <a:pt x="17" y="18"/>
                  </a:cubicBezTo>
                  <a:cubicBezTo>
                    <a:pt x="17" y="21"/>
                    <a:pt x="19" y="22"/>
                    <a:pt x="23" y="23"/>
                  </a:cubicBezTo>
                  <a:lnTo>
                    <a:pt x="32" y="24"/>
                  </a:lnTo>
                  <a:cubicBezTo>
                    <a:pt x="44" y="25"/>
                    <a:pt x="49" y="31"/>
                    <a:pt x="49" y="41"/>
                  </a:cubicBezTo>
                  <a:cubicBezTo>
                    <a:pt x="49" y="53"/>
                    <a:pt x="38" y="60"/>
                    <a:pt x="25" y="60"/>
                  </a:cubicBezTo>
                  <a:cubicBezTo>
                    <a:pt x="16" y="60"/>
                    <a:pt x="8" y="58"/>
                    <a:pt x="0" y="51"/>
                  </a:cubicBezTo>
                  <a:lnTo>
                    <a:pt x="10" y="42"/>
                  </a:lnTo>
                  <a:cubicBezTo>
                    <a:pt x="14" y="47"/>
                    <a:pt x="21" y="47"/>
                    <a:pt x="25" y="47"/>
                  </a:cubicBezTo>
                  <a:cubicBezTo>
                    <a:pt x="30" y="47"/>
                    <a:pt x="35" y="46"/>
                    <a:pt x="35" y="41"/>
                  </a:cubicBezTo>
                  <a:cubicBezTo>
                    <a:pt x="35" y="38"/>
                    <a:pt x="34" y="36"/>
                    <a:pt x="29" y="36"/>
                  </a:cubicBezTo>
                  <a:lnTo>
                    <a:pt x="20" y="35"/>
                  </a:lnTo>
                  <a:cubicBezTo>
                    <a:pt x="10" y="34"/>
                    <a:pt x="3" y="29"/>
                    <a:pt x="3" y="19"/>
                  </a:cubicBezTo>
                  <a:cubicBezTo>
                    <a:pt x="3" y="7"/>
                    <a:pt x="14" y="0"/>
                    <a:pt x="25" y="0"/>
                  </a:cubicBezTo>
                  <a:cubicBezTo>
                    <a:pt x="35" y="0"/>
                    <a:pt x="42" y="2"/>
                    <a:pt x="48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</p:grpSp>
      <p:grpSp>
        <p:nvGrpSpPr>
          <p:cNvPr id="266" name="Group 238">
            <a:extLst>
              <a:ext uri="{FF2B5EF4-FFF2-40B4-BE49-F238E27FC236}">
                <a16:creationId xmlns:a16="http://schemas.microsoft.com/office/drawing/2014/main" id="{357492F1-2E2E-4861-B414-46A0074331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68153" y="2073936"/>
            <a:ext cx="698500" cy="342900"/>
            <a:chOff x="2997" y="2141"/>
            <a:chExt cx="440" cy="216"/>
          </a:xfrm>
        </p:grpSpPr>
        <p:sp>
          <p:nvSpPr>
            <p:cNvPr id="267" name="AutoShape 237">
              <a:extLst>
                <a:ext uri="{FF2B5EF4-FFF2-40B4-BE49-F238E27FC236}">
                  <a16:creationId xmlns:a16="http://schemas.microsoft.com/office/drawing/2014/main" id="{69F14B69-BE29-4851-A711-2D3FBB75249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997" y="2141"/>
              <a:ext cx="440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68" name="Freeform 239">
              <a:extLst>
                <a:ext uri="{FF2B5EF4-FFF2-40B4-BE49-F238E27FC236}">
                  <a16:creationId xmlns:a16="http://schemas.microsoft.com/office/drawing/2014/main" id="{C4E0CF22-C7A5-47E5-AF41-570BF61D0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" y="2135"/>
              <a:ext cx="216" cy="221"/>
            </a:xfrm>
            <a:custGeom>
              <a:avLst/>
              <a:gdLst>
                <a:gd name="T0" fmla="*/ 0 w 353"/>
                <a:gd name="T1" fmla="*/ 0 h 353"/>
                <a:gd name="T2" fmla="*/ 0 w 353"/>
                <a:gd name="T3" fmla="*/ 0 h 353"/>
                <a:gd name="T4" fmla="*/ 0 w 353"/>
                <a:gd name="T5" fmla="*/ 117 h 353"/>
                <a:gd name="T6" fmla="*/ 235 w 353"/>
                <a:gd name="T7" fmla="*/ 117 h 353"/>
                <a:gd name="T8" fmla="*/ 235 w 353"/>
                <a:gd name="T9" fmla="*/ 353 h 353"/>
                <a:gd name="T10" fmla="*/ 353 w 353"/>
                <a:gd name="T11" fmla="*/ 353 h 353"/>
                <a:gd name="T12" fmla="*/ 353 w 353"/>
                <a:gd name="T13" fmla="*/ 0 h 353"/>
                <a:gd name="T14" fmla="*/ 0 w 353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3" h="353">
                  <a:moveTo>
                    <a:pt x="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35" y="117"/>
                  </a:lnTo>
                  <a:lnTo>
                    <a:pt x="235" y="353"/>
                  </a:lnTo>
                  <a:lnTo>
                    <a:pt x="353" y="353"/>
                  </a:lnTo>
                  <a:lnTo>
                    <a:pt x="3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69" name="Freeform 240">
              <a:extLst>
                <a:ext uri="{FF2B5EF4-FFF2-40B4-BE49-F238E27FC236}">
                  <a16:creationId xmlns:a16="http://schemas.microsoft.com/office/drawing/2014/main" id="{24E1B098-EE67-4EBD-ABB3-916C691DB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306"/>
              <a:ext cx="36" cy="51"/>
            </a:xfrm>
            <a:custGeom>
              <a:avLst/>
              <a:gdLst>
                <a:gd name="T0" fmla="*/ 57 w 59"/>
                <a:gd name="T1" fmla="*/ 9 h 81"/>
                <a:gd name="T2" fmla="*/ 57 w 59"/>
                <a:gd name="T3" fmla="*/ 9 h 81"/>
                <a:gd name="T4" fmla="*/ 47 w 59"/>
                <a:gd name="T5" fmla="*/ 19 h 81"/>
                <a:gd name="T6" fmla="*/ 31 w 59"/>
                <a:gd name="T7" fmla="*/ 13 h 81"/>
                <a:gd name="T8" fmla="*/ 18 w 59"/>
                <a:gd name="T9" fmla="*/ 23 h 81"/>
                <a:gd name="T10" fmla="*/ 21 w 59"/>
                <a:gd name="T11" fmla="*/ 29 h 81"/>
                <a:gd name="T12" fmla="*/ 28 w 59"/>
                <a:gd name="T13" fmla="*/ 32 h 81"/>
                <a:gd name="T14" fmla="*/ 37 w 59"/>
                <a:gd name="T15" fmla="*/ 33 h 81"/>
                <a:gd name="T16" fmla="*/ 52 w 59"/>
                <a:gd name="T17" fmla="*/ 40 h 81"/>
                <a:gd name="T18" fmla="*/ 59 w 59"/>
                <a:gd name="T19" fmla="*/ 56 h 81"/>
                <a:gd name="T20" fmla="*/ 29 w 59"/>
                <a:gd name="T21" fmla="*/ 81 h 81"/>
                <a:gd name="T22" fmla="*/ 0 w 59"/>
                <a:gd name="T23" fmla="*/ 70 h 81"/>
                <a:gd name="T24" fmla="*/ 10 w 59"/>
                <a:gd name="T25" fmla="*/ 60 h 81"/>
                <a:gd name="T26" fmla="*/ 29 w 59"/>
                <a:gd name="T27" fmla="*/ 67 h 81"/>
                <a:gd name="T28" fmla="*/ 43 w 59"/>
                <a:gd name="T29" fmla="*/ 57 h 81"/>
                <a:gd name="T30" fmla="*/ 41 w 59"/>
                <a:gd name="T31" fmla="*/ 50 h 81"/>
                <a:gd name="T32" fmla="*/ 34 w 59"/>
                <a:gd name="T33" fmla="*/ 48 h 81"/>
                <a:gd name="T34" fmla="*/ 24 w 59"/>
                <a:gd name="T35" fmla="*/ 46 h 81"/>
                <a:gd name="T36" fmla="*/ 9 w 59"/>
                <a:gd name="T37" fmla="*/ 40 h 81"/>
                <a:gd name="T38" fmla="*/ 3 w 59"/>
                <a:gd name="T39" fmla="*/ 24 h 81"/>
                <a:gd name="T40" fmla="*/ 31 w 59"/>
                <a:gd name="T41" fmla="*/ 0 h 81"/>
                <a:gd name="T42" fmla="*/ 57 w 59"/>
                <a:gd name="T43" fmla="*/ 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81">
                  <a:moveTo>
                    <a:pt x="57" y="9"/>
                  </a:moveTo>
                  <a:lnTo>
                    <a:pt x="57" y="9"/>
                  </a:lnTo>
                  <a:lnTo>
                    <a:pt x="47" y="19"/>
                  </a:lnTo>
                  <a:cubicBezTo>
                    <a:pt x="43" y="15"/>
                    <a:pt x="38" y="13"/>
                    <a:pt x="31" y="13"/>
                  </a:cubicBezTo>
                  <a:cubicBezTo>
                    <a:pt x="22" y="13"/>
                    <a:pt x="18" y="18"/>
                    <a:pt x="18" y="23"/>
                  </a:cubicBezTo>
                  <a:cubicBezTo>
                    <a:pt x="18" y="25"/>
                    <a:pt x="19" y="27"/>
                    <a:pt x="21" y="29"/>
                  </a:cubicBezTo>
                  <a:cubicBezTo>
                    <a:pt x="22" y="30"/>
                    <a:pt x="24" y="32"/>
                    <a:pt x="28" y="32"/>
                  </a:cubicBezTo>
                  <a:lnTo>
                    <a:pt x="37" y="33"/>
                  </a:lnTo>
                  <a:cubicBezTo>
                    <a:pt x="45" y="34"/>
                    <a:pt x="49" y="36"/>
                    <a:pt x="52" y="40"/>
                  </a:cubicBezTo>
                  <a:cubicBezTo>
                    <a:pt x="57" y="44"/>
                    <a:pt x="59" y="49"/>
                    <a:pt x="59" y="56"/>
                  </a:cubicBezTo>
                  <a:cubicBezTo>
                    <a:pt x="59" y="72"/>
                    <a:pt x="46" y="81"/>
                    <a:pt x="29" y="81"/>
                  </a:cubicBezTo>
                  <a:cubicBezTo>
                    <a:pt x="17" y="81"/>
                    <a:pt x="8" y="78"/>
                    <a:pt x="0" y="70"/>
                  </a:cubicBezTo>
                  <a:lnTo>
                    <a:pt x="10" y="60"/>
                  </a:lnTo>
                  <a:cubicBezTo>
                    <a:pt x="15" y="65"/>
                    <a:pt x="22" y="67"/>
                    <a:pt x="29" y="67"/>
                  </a:cubicBezTo>
                  <a:cubicBezTo>
                    <a:pt x="39" y="67"/>
                    <a:pt x="43" y="63"/>
                    <a:pt x="43" y="57"/>
                  </a:cubicBezTo>
                  <a:cubicBezTo>
                    <a:pt x="43" y="54"/>
                    <a:pt x="43" y="52"/>
                    <a:pt x="41" y="50"/>
                  </a:cubicBezTo>
                  <a:cubicBezTo>
                    <a:pt x="39" y="49"/>
                    <a:pt x="38" y="48"/>
                    <a:pt x="34" y="48"/>
                  </a:cubicBezTo>
                  <a:lnTo>
                    <a:pt x="24" y="46"/>
                  </a:lnTo>
                  <a:cubicBezTo>
                    <a:pt x="18" y="45"/>
                    <a:pt x="13" y="43"/>
                    <a:pt x="9" y="40"/>
                  </a:cubicBezTo>
                  <a:cubicBezTo>
                    <a:pt x="5" y="36"/>
                    <a:pt x="3" y="31"/>
                    <a:pt x="3" y="24"/>
                  </a:cubicBezTo>
                  <a:cubicBezTo>
                    <a:pt x="3" y="10"/>
                    <a:pt x="14" y="0"/>
                    <a:pt x="31" y="0"/>
                  </a:cubicBezTo>
                  <a:cubicBezTo>
                    <a:pt x="42" y="0"/>
                    <a:pt x="50" y="3"/>
                    <a:pt x="57" y="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70" name="Freeform 241">
              <a:extLst>
                <a:ext uri="{FF2B5EF4-FFF2-40B4-BE49-F238E27FC236}">
                  <a16:creationId xmlns:a16="http://schemas.microsoft.com/office/drawing/2014/main" id="{0A8CDEA7-B5D0-4C61-9DE0-551CF7ABA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6" y="2307"/>
              <a:ext cx="39" cy="49"/>
            </a:xfrm>
            <a:custGeom>
              <a:avLst/>
              <a:gdLst>
                <a:gd name="T0" fmla="*/ 36 w 64"/>
                <a:gd name="T1" fmla="*/ 31 h 79"/>
                <a:gd name="T2" fmla="*/ 36 w 64"/>
                <a:gd name="T3" fmla="*/ 31 h 79"/>
                <a:gd name="T4" fmla="*/ 64 w 64"/>
                <a:gd name="T5" fmla="*/ 79 h 79"/>
                <a:gd name="T6" fmla="*/ 46 w 64"/>
                <a:gd name="T7" fmla="*/ 79 h 79"/>
                <a:gd name="T8" fmla="*/ 26 w 64"/>
                <a:gd name="T9" fmla="*/ 43 h 79"/>
                <a:gd name="T10" fmla="*/ 16 w 64"/>
                <a:gd name="T11" fmla="*/ 55 h 79"/>
                <a:gd name="T12" fmla="*/ 16 w 64"/>
                <a:gd name="T13" fmla="*/ 79 h 79"/>
                <a:gd name="T14" fmla="*/ 0 w 64"/>
                <a:gd name="T15" fmla="*/ 79 h 79"/>
                <a:gd name="T16" fmla="*/ 0 w 64"/>
                <a:gd name="T17" fmla="*/ 0 h 79"/>
                <a:gd name="T18" fmla="*/ 16 w 64"/>
                <a:gd name="T19" fmla="*/ 0 h 79"/>
                <a:gd name="T20" fmla="*/ 16 w 64"/>
                <a:gd name="T21" fmla="*/ 34 h 79"/>
                <a:gd name="T22" fmla="*/ 44 w 64"/>
                <a:gd name="T23" fmla="*/ 0 h 79"/>
                <a:gd name="T24" fmla="*/ 63 w 64"/>
                <a:gd name="T25" fmla="*/ 0 h 79"/>
                <a:gd name="T26" fmla="*/ 36 w 64"/>
                <a:gd name="T27" fmla="*/ 3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79">
                  <a:moveTo>
                    <a:pt x="36" y="31"/>
                  </a:moveTo>
                  <a:lnTo>
                    <a:pt x="36" y="31"/>
                  </a:lnTo>
                  <a:lnTo>
                    <a:pt x="64" y="79"/>
                  </a:lnTo>
                  <a:lnTo>
                    <a:pt x="46" y="79"/>
                  </a:lnTo>
                  <a:lnTo>
                    <a:pt x="26" y="43"/>
                  </a:lnTo>
                  <a:lnTo>
                    <a:pt x="16" y="55"/>
                  </a:lnTo>
                  <a:lnTo>
                    <a:pt x="16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34"/>
                  </a:lnTo>
                  <a:lnTo>
                    <a:pt x="44" y="0"/>
                  </a:lnTo>
                  <a:lnTo>
                    <a:pt x="63" y="0"/>
                  </a:lnTo>
                  <a:lnTo>
                    <a:pt x="36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71" name="Freeform 242">
              <a:extLst>
                <a:ext uri="{FF2B5EF4-FFF2-40B4-BE49-F238E27FC236}">
                  <a16:creationId xmlns:a16="http://schemas.microsoft.com/office/drawing/2014/main" id="{30AD4149-9653-4A30-827B-E151C1BCFF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8" y="2306"/>
              <a:ext cx="36" cy="50"/>
            </a:xfrm>
            <a:custGeom>
              <a:avLst/>
              <a:gdLst>
                <a:gd name="T0" fmla="*/ 20 w 59"/>
                <a:gd name="T1" fmla="*/ 18 h 80"/>
                <a:gd name="T2" fmla="*/ 20 w 59"/>
                <a:gd name="T3" fmla="*/ 18 h 80"/>
                <a:gd name="T4" fmla="*/ 16 w 59"/>
                <a:gd name="T5" fmla="*/ 40 h 80"/>
                <a:gd name="T6" fmla="*/ 20 w 59"/>
                <a:gd name="T7" fmla="*/ 62 h 80"/>
                <a:gd name="T8" fmla="*/ 29 w 59"/>
                <a:gd name="T9" fmla="*/ 67 h 80"/>
                <a:gd name="T10" fmla="*/ 39 w 59"/>
                <a:gd name="T11" fmla="*/ 62 h 80"/>
                <a:gd name="T12" fmla="*/ 43 w 59"/>
                <a:gd name="T13" fmla="*/ 40 h 80"/>
                <a:gd name="T14" fmla="*/ 39 w 59"/>
                <a:gd name="T15" fmla="*/ 18 h 80"/>
                <a:gd name="T16" fmla="*/ 29 w 59"/>
                <a:gd name="T17" fmla="*/ 14 h 80"/>
                <a:gd name="T18" fmla="*/ 20 w 59"/>
                <a:gd name="T19" fmla="*/ 18 h 80"/>
                <a:gd name="T20" fmla="*/ 51 w 59"/>
                <a:gd name="T21" fmla="*/ 8 h 80"/>
                <a:gd name="T22" fmla="*/ 51 w 59"/>
                <a:gd name="T23" fmla="*/ 8 h 80"/>
                <a:gd name="T24" fmla="*/ 59 w 59"/>
                <a:gd name="T25" fmla="*/ 40 h 80"/>
                <a:gd name="T26" fmla="*/ 51 w 59"/>
                <a:gd name="T27" fmla="*/ 72 h 80"/>
                <a:gd name="T28" fmla="*/ 29 w 59"/>
                <a:gd name="T29" fmla="*/ 80 h 80"/>
                <a:gd name="T30" fmla="*/ 8 w 59"/>
                <a:gd name="T31" fmla="*/ 72 h 80"/>
                <a:gd name="T32" fmla="*/ 0 w 59"/>
                <a:gd name="T33" fmla="*/ 40 h 80"/>
                <a:gd name="T34" fmla="*/ 8 w 59"/>
                <a:gd name="T35" fmla="*/ 8 h 80"/>
                <a:gd name="T36" fmla="*/ 29 w 59"/>
                <a:gd name="T37" fmla="*/ 0 h 80"/>
                <a:gd name="T38" fmla="*/ 51 w 59"/>
                <a:gd name="T39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80">
                  <a:moveTo>
                    <a:pt x="20" y="18"/>
                  </a:moveTo>
                  <a:lnTo>
                    <a:pt x="20" y="18"/>
                  </a:lnTo>
                  <a:cubicBezTo>
                    <a:pt x="17" y="21"/>
                    <a:pt x="16" y="25"/>
                    <a:pt x="16" y="40"/>
                  </a:cubicBezTo>
                  <a:cubicBezTo>
                    <a:pt x="16" y="55"/>
                    <a:pt x="17" y="59"/>
                    <a:pt x="20" y="62"/>
                  </a:cubicBezTo>
                  <a:cubicBezTo>
                    <a:pt x="22" y="65"/>
                    <a:pt x="25" y="67"/>
                    <a:pt x="29" y="67"/>
                  </a:cubicBezTo>
                  <a:cubicBezTo>
                    <a:pt x="34" y="67"/>
                    <a:pt x="37" y="65"/>
                    <a:pt x="39" y="62"/>
                  </a:cubicBezTo>
                  <a:cubicBezTo>
                    <a:pt x="42" y="59"/>
                    <a:pt x="43" y="55"/>
                    <a:pt x="43" y="40"/>
                  </a:cubicBezTo>
                  <a:cubicBezTo>
                    <a:pt x="43" y="25"/>
                    <a:pt x="42" y="21"/>
                    <a:pt x="39" y="18"/>
                  </a:cubicBezTo>
                  <a:cubicBezTo>
                    <a:pt x="37" y="15"/>
                    <a:pt x="34" y="14"/>
                    <a:pt x="29" y="14"/>
                  </a:cubicBezTo>
                  <a:cubicBezTo>
                    <a:pt x="25" y="14"/>
                    <a:pt x="22" y="15"/>
                    <a:pt x="20" y="18"/>
                  </a:cubicBezTo>
                  <a:close/>
                  <a:moveTo>
                    <a:pt x="51" y="8"/>
                  </a:moveTo>
                  <a:lnTo>
                    <a:pt x="51" y="8"/>
                  </a:lnTo>
                  <a:cubicBezTo>
                    <a:pt x="59" y="16"/>
                    <a:pt x="59" y="25"/>
                    <a:pt x="59" y="40"/>
                  </a:cubicBezTo>
                  <a:cubicBezTo>
                    <a:pt x="59" y="55"/>
                    <a:pt x="59" y="64"/>
                    <a:pt x="51" y="72"/>
                  </a:cubicBezTo>
                  <a:cubicBezTo>
                    <a:pt x="45" y="77"/>
                    <a:pt x="39" y="80"/>
                    <a:pt x="29" y="80"/>
                  </a:cubicBezTo>
                  <a:cubicBezTo>
                    <a:pt x="20" y="80"/>
                    <a:pt x="14" y="77"/>
                    <a:pt x="8" y="72"/>
                  </a:cubicBezTo>
                  <a:cubicBezTo>
                    <a:pt x="0" y="64"/>
                    <a:pt x="0" y="55"/>
                    <a:pt x="0" y="40"/>
                  </a:cubicBezTo>
                  <a:cubicBezTo>
                    <a:pt x="0" y="25"/>
                    <a:pt x="0" y="16"/>
                    <a:pt x="8" y="8"/>
                  </a:cubicBezTo>
                  <a:cubicBezTo>
                    <a:pt x="14" y="3"/>
                    <a:pt x="20" y="0"/>
                    <a:pt x="29" y="0"/>
                  </a:cubicBezTo>
                  <a:cubicBezTo>
                    <a:pt x="39" y="0"/>
                    <a:pt x="45" y="3"/>
                    <a:pt x="51" y="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72" name="Freeform 243">
              <a:extLst>
                <a:ext uri="{FF2B5EF4-FFF2-40B4-BE49-F238E27FC236}">
                  <a16:creationId xmlns:a16="http://schemas.microsoft.com/office/drawing/2014/main" id="{DCB5CC5A-B417-4136-B7F0-62774E4B4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307"/>
              <a:ext cx="31" cy="49"/>
            </a:xfrm>
            <a:custGeom>
              <a:avLst/>
              <a:gdLst>
                <a:gd name="T0" fmla="*/ 15 w 51"/>
                <a:gd name="T1" fmla="*/ 65 h 79"/>
                <a:gd name="T2" fmla="*/ 15 w 51"/>
                <a:gd name="T3" fmla="*/ 65 h 79"/>
                <a:gd name="T4" fmla="*/ 51 w 51"/>
                <a:gd name="T5" fmla="*/ 65 h 79"/>
                <a:gd name="T6" fmla="*/ 51 w 51"/>
                <a:gd name="T7" fmla="*/ 79 h 79"/>
                <a:gd name="T8" fmla="*/ 0 w 51"/>
                <a:gd name="T9" fmla="*/ 79 h 79"/>
                <a:gd name="T10" fmla="*/ 0 w 51"/>
                <a:gd name="T11" fmla="*/ 0 h 79"/>
                <a:gd name="T12" fmla="*/ 15 w 51"/>
                <a:gd name="T13" fmla="*/ 0 h 79"/>
                <a:gd name="T14" fmla="*/ 15 w 51"/>
                <a:gd name="T15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9">
                  <a:moveTo>
                    <a:pt x="15" y="65"/>
                  </a:moveTo>
                  <a:lnTo>
                    <a:pt x="15" y="65"/>
                  </a:lnTo>
                  <a:lnTo>
                    <a:pt x="51" y="65"/>
                  </a:lnTo>
                  <a:lnTo>
                    <a:pt x="51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</p:grpSp>
      <p:grpSp>
        <p:nvGrpSpPr>
          <p:cNvPr id="273" name="Group 246">
            <a:extLst>
              <a:ext uri="{FF2B5EF4-FFF2-40B4-BE49-F238E27FC236}">
                <a16:creationId xmlns:a16="http://schemas.microsoft.com/office/drawing/2014/main" id="{CBE90BD6-EDAA-4D29-9052-EB7415064D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83668" y="3877395"/>
            <a:ext cx="1231900" cy="330200"/>
            <a:chOff x="4459" y="1313"/>
            <a:chExt cx="776" cy="208"/>
          </a:xfrm>
        </p:grpSpPr>
        <p:sp>
          <p:nvSpPr>
            <p:cNvPr id="274" name="AutoShape 245">
              <a:extLst>
                <a:ext uri="{FF2B5EF4-FFF2-40B4-BE49-F238E27FC236}">
                  <a16:creationId xmlns:a16="http://schemas.microsoft.com/office/drawing/2014/main" id="{55077BA3-96E0-4E30-B194-464C22A2006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59" y="1313"/>
              <a:ext cx="776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75" name="Freeform 247">
              <a:extLst>
                <a:ext uri="{FF2B5EF4-FFF2-40B4-BE49-F238E27FC236}">
                  <a16:creationId xmlns:a16="http://schemas.microsoft.com/office/drawing/2014/main" id="{8E15433A-9B0D-4A4D-8E64-73487DF2E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1310"/>
              <a:ext cx="211" cy="217"/>
            </a:xfrm>
            <a:custGeom>
              <a:avLst/>
              <a:gdLst>
                <a:gd name="T0" fmla="*/ 0 w 350"/>
                <a:gd name="T1" fmla="*/ 0 h 349"/>
                <a:gd name="T2" fmla="*/ 0 w 350"/>
                <a:gd name="T3" fmla="*/ 0 h 349"/>
                <a:gd name="T4" fmla="*/ 0 w 350"/>
                <a:gd name="T5" fmla="*/ 116 h 349"/>
                <a:gd name="T6" fmla="*/ 233 w 350"/>
                <a:gd name="T7" fmla="*/ 116 h 349"/>
                <a:gd name="T8" fmla="*/ 233 w 350"/>
                <a:gd name="T9" fmla="*/ 349 h 349"/>
                <a:gd name="T10" fmla="*/ 350 w 350"/>
                <a:gd name="T11" fmla="*/ 349 h 349"/>
                <a:gd name="T12" fmla="*/ 350 w 350"/>
                <a:gd name="T13" fmla="*/ 0 h 349"/>
                <a:gd name="T14" fmla="*/ 0 w 350"/>
                <a:gd name="T15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0" h="349">
                  <a:moveTo>
                    <a:pt x="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33" y="116"/>
                  </a:lnTo>
                  <a:lnTo>
                    <a:pt x="233" y="349"/>
                  </a:lnTo>
                  <a:lnTo>
                    <a:pt x="350" y="349"/>
                  </a:lnTo>
                  <a:lnTo>
                    <a:pt x="3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76" name="Freeform 248">
              <a:extLst>
                <a:ext uri="{FF2B5EF4-FFF2-40B4-BE49-F238E27FC236}">
                  <a16:creationId xmlns:a16="http://schemas.microsoft.com/office/drawing/2014/main" id="{D2DD82B6-7DC3-48EC-990D-A6B9D857A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477"/>
              <a:ext cx="39" cy="50"/>
            </a:xfrm>
            <a:custGeom>
              <a:avLst/>
              <a:gdLst>
                <a:gd name="T0" fmla="*/ 43 w 64"/>
                <a:gd name="T1" fmla="*/ 0 h 79"/>
                <a:gd name="T2" fmla="*/ 43 w 64"/>
                <a:gd name="T3" fmla="*/ 0 h 79"/>
                <a:gd name="T4" fmla="*/ 15 w 64"/>
                <a:gd name="T5" fmla="*/ 35 h 79"/>
                <a:gd name="T6" fmla="*/ 15 w 64"/>
                <a:gd name="T7" fmla="*/ 0 h 79"/>
                <a:gd name="T8" fmla="*/ 0 w 64"/>
                <a:gd name="T9" fmla="*/ 0 h 79"/>
                <a:gd name="T10" fmla="*/ 0 w 64"/>
                <a:gd name="T11" fmla="*/ 79 h 79"/>
                <a:gd name="T12" fmla="*/ 15 w 64"/>
                <a:gd name="T13" fmla="*/ 79 h 79"/>
                <a:gd name="T14" fmla="*/ 15 w 64"/>
                <a:gd name="T15" fmla="*/ 55 h 79"/>
                <a:gd name="T16" fmla="*/ 26 w 64"/>
                <a:gd name="T17" fmla="*/ 43 h 79"/>
                <a:gd name="T18" fmla="*/ 46 w 64"/>
                <a:gd name="T19" fmla="*/ 79 h 79"/>
                <a:gd name="T20" fmla="*/ 64 w 64"/>
                <a:gd name="T21" fmla="*/ 79 h 79"/>
                <a:gd name="T22" fmla="*/ 36 w 64"/>
                <a:gd name="T23" fmla="*/ 32 h 79"/>
                <a:gd name="T24" fmla="*/ 62 w 64"/>
                <a:gd name="T25" fmla="*/ 0 h 79"/>
                <a:gd name="T26" fmla="*/ 43 w 64"/>
                <a:gd name="T2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79">
                  <a:moveTo>
                    <a:pt x="43" y="0"/>
                  </a:moveTo>
                  <a:lnTo>
                    <a:pt x="43" y="0"/>
                  </a:lnTo>
                  <a:lnTo>
                    <a:pt x="15" y="3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79"/>
                  </a:lnTo>
                  <a:lnTo>
                    <a:pt x="15" y="79"/>
                  </a:lnTo>
                  <a:lnTo>
                    <a:pt x="15" y="55"/>
                  </a:lnTo>
                  <a:lnTo>
                    <a:pt x="26" y="43"/>
                  </a:lnTo>
                  <a:lnTo>
                    <a:pt x="46" y="79"/>
                  </a:lnTo>
                  <a:lnTo>
                    <a:pt x="64" y="79"/>
                  </a:lnTo>
                  <a:lnTo>
                    <a:pt x="36" y="32"/>
                  </a:lnTo>
                  <a:lnTo>
                    <a:pt x="62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77" name="Freeform 249">
              <a:extLst>
                <a:ext uri="{FF2B5EF4-FFF2-40B4-BE49-F238E27FC236}">
                  <a16:creationId xmlns:a16="http://schemas.microsoft.com/office/drawing/2014/main" id="{207B7362-9BBC-40AF-80F4-368DFC9D72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1491"/>
              <a:ext cx="29" cy="36"/>
            </a:xfrm>
            <a:custGeom>
              <a:avLst/>
              <a:gdLst>
                <a:gd name="T0" fmla="*/ 22 w 48"/>
                <a:gd name="T1" fmla="*/ 34 h 58"/>
                <a:gd name="T2" fmla="*/ 22 w 48"/>
                <a:gd name="T3" fmla="*/ 34 h 58"/>
                <a:gd name="T4" fmla="*/ 14 w 48"/>
                <a:gd name="T5" fmla="*/ 40 h 58"/>
                <a:gd name="T6" fmla="*/ 23 w 48"/>
                <a:gd name="T7" fmla="*/ 47 h 58"/>
                <a:gd name="T8" fmla="*/ 31 w 48"/>
                <a:gd name="T9" fmla="*/ 44 h 58"/>
                <a:gd name="T10" fmla="*/ 33 w 48"/>
                <a:gd name="T11" fmla="*/ 37 h 58"/>
                <a:gd name="T12" fmla="*/ 33 w 48"/>
                <a:gd name="T13" fmla="*/ 34 h 58"/>
                <a:gd name="T14" fmla="*/ 22 w 48"/>
                <a:gd name="T15" fmla="*/ 34 h 58"/>
                <a:gd name="T16" fmla="*/ 48 w 48"/>
                <a:gd name="T17" fmla="*/ 20 h 58"/>
                <a:gd name="T18" fmla="*/ 48 w 48"/>
                <a:gd name="T19" fmla="*/ 20 h 58"/>
                <a:gd name="T20" fmla="*/ 48 w 48"/>
                <a:gd name="T21" fmla="*/ 58 h 58"/>
                <a:gd name="T22" fmla="*/ 34 w 48"/>
                <a:gd name="T23" fmla="*/ 58 h 58"/>
                <a:gd name="T24" fmla="*/ 34 w 48"/>
                <a:gd name="T25" fmla="*/ 53 h 58"/>
                <a:gd name="T26" fmla="*/ 19 w 48"/>
                <a:gd name="T27" fmla="*/ 58 h 58"/>
                <a:gd name="T28" fmla="*/ 5 w 48"/>
                <a:gd name="T29" fmla="*/ 53 h 58"/>
                <a:gd name="T30" fmla="*/ 0 w 48"/>
                <a:gd name="T31" fmla="*/ 40 h 58"/>
                <a:gd name="T32" fmla="*/ 20 w 48"/>
                <a:gd name="T33" fmla="*/ 24 h 58"/>
                <a:gd name="T34" fmla="*/ 33 w 48"/>
                <a:gd name="T35" fmla="*/ 24 h 58"/>
                <a:gd name="T36" fmla="*/ 33 w 48"/>
                <a:gd name="T37" fmla="*/ 21 h 58"/>
                <a:gd name="T38" fmla="*/ 23 w 48"/>
                <a:gd name="T39" fmla="*/ 12 h 58"/>
                <a:gd name="T40" fmla="*/ 12 w 48"/>
                <a:gd name="T41" fmla="*/ 17 h 58"/>
                <a:gd name="T42" fmla="*/ 2 w 48"/>
                <a:gd name="T43" fmla="*/ 8 h 58"/>
                <a:gd name="T44" fmla="*/ 23 w 48"/>
                <a:gd name="T45" fmla="*/ 0 h 58"/>
                <a:gd name="T46" fmla="*/ 48 w 48"/>
                <a:gd name="T47" fmla="*/ 2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8">
                  <a:moveTo>
                    <a:pt x="22" y="34"/>
                  </a:moveTo>
                  <a:lnTo>
                    <a:pt x="22" y="34"/>
                  </a:lnTo>
                  <a:cubicBezTo>
                    <a:pt x="17" y="34"/>
                    <a:pt x="14" y="36"/>
                    <a:pt x="14" y="40"/>
                  </a:cubicBezTo>
                  <a:cubicBezTo>
                    <a:pt x="14" y="44"/>
                    <a:pt x="17" y="47"/>
                    <a:pt x="23" y="47"/>
                  </a:cubicBezTo>
                  <a:cubicBezTo>
                    <a:pt x="26" y="47"/>
                    <a:pt x="29" y="46"/>
                    <a:pt x="31" y="44"/>
                  </a:cubicBezTo>
                  <a:cubicBezTo>
                    <a:pt x="33" y="43"/>
                    <a:pt x="33" y="40"/>
                    <a:pt x="33" y="37"/>
                  </a:cubicBezTo>
                  <a:lnTo>
                    <a:pt x="33" y="34"/>
                  </a:lnTo>
                  <a:lnTo>
                    <a:pt x="22" y="34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6" y="58"/>
                    <a:pt x="19" y="58"/>
                  </a:cubicBezTo>
                  <a:cubicBezTo>
                    <a:pt x="13" y="58"/>
                    <a:pt x="8" y="57"/>
                    <a:pt x="5" y="53"/>
                  </a:cubicBezTo>
                  <a:cubicBezTo>
                    <a:pt x="2" y="50"/>
                    <a:pt x="0" y="45"/>
                    <a:pt x="0" y="40"/>
                  </a:cubicBezTo>
                  <a:cubicBezTo>
                    <a:pt x="0" y="31"/>
                    <a:pt x="6" y="24"/>
                    <a:pt x="20" y="24"/>
                  </a:cubicBezTo>
                  <a:lnTo>
                    <a:pt x="33" y="24"/>
                  </a:lnTo>
                  <a:lnTo>
                    <a:pt x="33" y="21"/>
                  </a:lnTo>
                  <a:cubicBezTo>
                    <a:pt x="33" y="15"/>
                    <a:pt x="30" y="12"/>
                    <a:pt x="23" y="12"/>
                  </a:cubicBezTo>
                  <a:cubicBezTo>
                    <a:pt x="17" y="12"/>
                    <a:pt x="15" y="13"/>
                    <a:pt x="12" y="17"/>
                  </a:cubicBezTo>
                  <a:lnTo>
                    <a:pt x="2" y="8"/>
                  </a:lnTo>
                  <a:cubicBezTo>
                    <a:pt x="8" y="2"/>
                    <a:pt x="14" y="0"/>
                    <a:pt x="23" y="0"/>
                  </a:cubicBezTo>
                  <a:cubicBezTo>
                    <a:pt x="39" y="0"/>
                    <a:pt x="48" y="7"/>
                    <a:pt x="48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78" name="Freeform 250">
              <a:extLst>
                <a:ext uri="{FF2B5EF4-FFF2-40B4-BE49-F238E27FC236}">
                  <a16:creationId xmlns:a16="http://schemas.microsoft.com/office/drawing/2014/main" id="{8162498C-7D71-4CBB-BEDC-C957526264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0" y="1477"/>
              <a:ext cx="10" cy="50"/>
            </a:xfrm>
            <a:custGeom>
              <a:avLst/>
              <a:gdLst>
                <a:gd name="T0" fmla="*/ 15 w 15"/>
                <a:gd name="T1" fmla="*/ 79 h 79"/>
                <a:gd name="T2" fmla="*/ 15 w 15"/>
                <a:gd name="T3" fmla="*/ 79 h 79"/>
                <a:gd name="T4" fmla="*/ 0 w 15"/>
                <a:gd name="T5" fmla="*/ 79 h 79"/>
                <a:gd name="T6" fmla="*/ 0 w 15"/>
                <a:gd name="T7" fmla="*/ 23 h 79"/>
                <a:gd name="T8" fmla="*/ 15 w 15"/>
                <a:gd name="T9" fmla="*/ 23 h 79"/>
                <a:gd name="T10" fmla="*/ 15 w 15"/>
                <a:gd name="T11" fmla="*/ 79 h 79"/>
                <a:gd name="T12" fmla="*/ 15 w 15"/>
                <a:gd name="T13" fmla="*/ 12 h 79"/>
                <a:gd name="T14" fmla="*/ 15 w 15"/>
                <a:gd name="T15" fmla="*/ 12 h 79"/>
                <a:gd name="T16" fmla="*/ 0 w 15"/>
                <a:gd name="T17" fmla="*/ 12 h 79"/>
                <a:gd name="T18" fmla="*/ 0 w 15"/>
                <a:gd name="T19" fmla="*/ 0 h 79"/>
                <a:gd name="T20" fmla="*/ 15 w 15"/>
                <a:gd name="T21" fmla="*/ 0 h 79"/>
                <a:gd name="T22" fmla="*/ 15 w 15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9">
                  <a:moveTo>
                    <a:pt x="15" y="79"/>
                  </a:moveTo>
                  <a:lnTo>
                    <a:pt x="15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5" y="23"/>
                  </a:lnTo>
                  <a:lnTo>
                    <a:pt x="15" y="79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79" name="Freeform 251">
              <a:extLst>
                <a:ext uri="{FF2B5EF4-FFF2-40B4-BE49-F238E27FC236}">
                  <a16:creationId xmlns:a16="http://schemas.microsoft.com/office/drawing/2014/main" id="{03EE922F-2DFE-45B0-B6BA-A39F4089D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6" y="1491"/>
              <a:ext cx="32" cy="36"/>
            </a:xfrm>
            <a:custGeom>
              <a:avLst/>
              <a:gdLst>
                <a:gd name="T0" fmla="*/ 32 w 53"/>
                <a:gd name="T1" fmla="*/ 58 h 58"/>
                <a:gd name="T2" fmla="*/ 32 w 53"/>
                <a:gd name="T3" fmla="*/ 58 h 58"/>
                <a:gd name="T4" fmla="*/ 21 w 53"/>
                <a:gd name="T5" fmla="*/ 58 h 58"/>
                <a:gd name="T6" fmla="*/ 0 w 53"/>
                <a:gd name="T7" fmla="*/ 0 h 58"/>
                <a:gd name="T8" fmla="*/ 15 w 53"/>
                <a:gd name="T9" fmla="*/ 0 h 58"/>
                <a:gd name="T10" fmla="*/ 27 w 53"/>
                <a:gd name="T11" fmla="*/ 36 h 58"/>
                <a:gd name="T12" fmla="*/ 38 w 53"/>
                <a:gd name="T13" fmla="*/ 0 h 58"/>
                <a:gd name="T14" fmla="*/ 53 w 53"/>
                <a:gd name="T15" fmla="*/ 0 h 58"/>
                <a:gd name="T16" fmla="*/ 32 w 53"/>
                <a:gd name="T1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8">
                  <a:moveTo>
                    <a:pt x="32" y="58"/>
                  </a:moveTo>
                  <a:lnTo>
                    <a:pt x="32" y="58"/>
                  </a:lnTo>
                  <a:lnTo>
                    <a:pt x="21" y="58"/>
                  </a:lnTo>
                  <a:lnTo>
                    <a:pt x="0" y="0"/>
                  </a:lnTo>
                  <a:lnTo>
                    <a:pt x="15" y="0"/>
                  </a:lnTo>
                  <a:lnTo>
                    <a:pt x="27" y="36"/>
                  </a:lnTo>
                  <a:lnTo>
                    <a:pt x="38" y="0"/>
                  </a:lnTo>
                  <a:lnTo>
                    <a:pt x="53" y="0"/>
                  </a:lnTo>
                  <a:lnTo>
                    <a:pt x="32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0" name="Freeform 252">
              <a:extLst>
                <a:ext uri="{FF2B5EF4-FFF2-40B4-BE49-F238E27FC236}">
                  <a16:creationId xmlns:a16="http://schemas.microsoft.com/office/drawing/2014/main" id="{BB39E088-ED2E-45A7-A2C6-C7E8E61123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2" y="1491"/>
              <a:ext cx="29" cy="36"/>
            </a:xfrm>
            <a:custGeom>
              <a:avLst/>
              <a:gdLst>
                <a:gd name="T0" fmla="*/ 31 w 48"/>
                <a:gd name="T1" fmla="*/ 15 h 58"/>
                <a:gd name="T2" fmla="*/ 31 w 48"/>
                <a:gd name="T3" fmla="*/ 15 h 58"/>
                <a:gd name="T4" fmla="*/ 24 w 48"/>
                <a:gd name="T5" fmla="*/ 13 h 58"/>
                <a:gd name="T6" fmla="*/ 17 w 48"/>
                <a:gd name="T7" fmla="*/ 15 h 58"/>
                <a:gd name="T8" fmla="*/ 14 w 48"/>
                <a:gd name="T9" fmla="*/ 29 h 58"/>
                <a:gd name="T10" fmla="*/ 17 w 48"/>
                <a:gd name="T11" fmla="*/ 43 h 58"/>
                <a:gd name="T12" fmla="*/ 24 w 48"/>
                <a:gd name="T13" fmla="*/ 46 h 58"/>
                <a:gd name="T14" fmla="*/ 31 w 48"/>
                <a:gd name="T15" fmla="*/ 43 h 58"/>
                <a:gd name="T16" fmla="*/ 34 w 48"/>
                <a:gd name="T17" fmla="*/ 29 h 58"/>
                <a:gd name="T18" fmla="*/ 31 w 48"/>
                <a:gd name="T19" fmla="*/ 15 h 58"/>
                <a:gd name="T20" fmla="*/ 42 w 48"/>
                <a:gd name="T21" fmla="*/ 51 h 58"/>
                <a:gd name="T22" fmla="*/ 42 w 48"/>
                <a:gd name="T23" fmla="*/ 51 h 58"/>
                <a:gd name="T24" fmla="*/ 24 w 48"/>
                <a:gd name="T25" fmla="*/ 58 h 58"/>
                <a:gd name="T26" fmla="*/ 6 w 48"/>
                <a:gd name="T27" fmla="*/ 51 h 58"/>
                <a:gd name="T28" fmla="*/ 0 w 48"/>
                <a:gd name="T29" fmla="*/ 29 h 58"/>
                <a:gd name="T30" fmla="*/ 6 w 48"/>
                <a:gd name="T31" fmla="*/ 7 h 58"/>
                <a:gd name="T32" fmla="*/ 24 w 48"/>
                <a:gd name="T33" fmla="*/ 0 h 58"/>
                <a:gd name="T34" fmla="*/ 42 w 48"/>
                <a:gd name="T35" fmla="*/ 7 h 58"/>
                <a:gd name="T36" fmla="*/ 48 w 48"/>
                <a:gd name="T37" fmla="*/ 29 h 58"/>
                <a:gd name="T38" fmla="*/ 42 w 48"/>
                <a:gd name="T3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58">
                  <a:moveTo>
                    <a:pt x="31" y="15"/>
                  </a:moveTo>
                  <a:lnTo>
                    <a:pt x="31" y="15"/>
                  </a:lnTo>
                  <a:cubicBezTo>
                    <a:pt x="29" y="14"/>
                    <a:pt x="27" y="13"/>
                    <a:pt x="24" y="13"/>
                  </a:cubicBezTo>
                  <a:cubicBezTo>
                    <a:pt x="21" y="13"/>
                    <a:pt x="19" y="14"/>
                    <a:pt x="17" y="15"/>
                  </a:cubicBezTo>
                  <a:cubicBezTo>
                    <a:pt x="14" y="18"/>
                    <a:pt x="14" y="23"/>
                    <a:pt x="14" y="29"/>
                  </a:cubicBezTo>
                  <a:cubicBezTo>
                    <a:pt x="14" y="35"/>
                    <a:pt x="14" y="40"/>
                    <a:pt x="17" y="43"/>
                  </a:cubicBezTo>
                  <a:cubicBezTo>
                    <a:pt x="19" y="45"/>
                    <a:pt x="21" y="46"/>
                    <a:pt x="24" y="46"/>
                  </a:cubicBezTo>
                  <a:cubicBezTo>
                    <a:pt x="27" y="46"/>
                    <a:pt x="29" y="45"/>
                    <a:pt x="31" y="43"/>
                  </a:cubicBezTo>
                  <a:cubicBezTo>
                    <a:pt x="34" y="40"/>
                    <a:pt x="34" y="35"/>
                    <a:pt x="34" y="29"/>
                  </a:cubicBezTo>
                  <a:cubicBezTo>
                    <a:pt x="34" y="23"/>
                    <a:pt x="34" y="18"/>
                    <a:pt x="31" y="15"/>
                  </a:cubicBezTo>
                  <a:close/>
                  <a:moveTo>
                    <a:pt x="42" y="51"/>
                  </a:moveTo>
                  <a:lnTo>
                    <a:pt x="42" y="51"/>
                  </a:lnTo>
                  <a:cubicBezTo>
                    <a:pt x="38" y="55"/>
                    <a:pt x="32" y="58"/>
                    <a:pt x="24" y="58"/>
                  </a:cubicBezTo>
                  <a:cubicBezTo>
                    <a:pt x="15" y="58"/>
                    <a:pt x="10" y="55"/>
                    <a:pt x="6" y="51"/>
                  </a:cubicBezTo>
                  <a:cubicBezTo>
                    <a:pt x="1" y="46"/>
                    <a:pt x="0" y="39"/>
                    <a:pt x="0" y="29"/>
                  </a:cubicBezTo>
                  <a:cubicBezTo>
                    <a:pt x="0" y="19"/>
                    <a:pt x="1" y="12"/>
                    <a:pt x="6" y="7"/>
                  </a:cubicBezTo>
                  <a:cubicBezTo>
                    <a:pt x="10" y="3"/>
                    <a:pt x="15" y="0"/>
                    <a:pt x="24" y="0"/>
                  </a:cubicBezTo>
                  <a:cubicBezTo>
                    <a:pt x="32" y="0"/>
                    <a:pt x="38" y="3"/>
                    <a:pt x="42" y="7"/>
                  </a:cubicBezTo>
                  <a:cubicBezTo>
                    <a:pt x="47" y="12"/>
                    <a:pt x="48" y="19"/>
                    <a:pt x="48" y="29"/>
                  </a:cubicBezTo>
                  <a:cubicBezTo>
                    <a:pt x="48" y="39"/>
                    <a:pt x="47" y="46"/>
                    <a:pt x="42" y="5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1" name="Freeform 253">
              <a:extLst>
                <a:ext uri="{FF2B5EF4-FFF2-40B4-BE49-F238E27FC236}">
                  <a16:creationId xmlns:a16="http://schemas.microsoft.com/office/drawing/2014/main" id="{B51EE1DD-A3E5-4452-B977-D9F6E6C3B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6" y="1491"/>
              <a:ext cx="30" cy="36"/>
            </a:xfrm>
            <a:custGeom>
              <a:avLst/>
              <a:gdLst>
                <a:gd name="T0" fmla="*/ 47 w 49"/>
                <a:gd name="T1" fmla="*/ 6 h 59"/>
                <a:gd name="T2" fmla="*/ 47 w 49"/>
                <a:gd name="T3" fmla="*/ 6 h 59"/>
                <a:gd name="T4" fmla="*/ 38 w 49"/>
                <a:gd name="T5" fmla="*/ 15 h 59"/>
                <a:gd name="T6" fmla="*/ 25 w 49"/>
                <a:gd name="T7" fmla="*/ 12 h 59"/>
                <a:gd name="T8" fmla="*/ 17 w 49"/>
                <a:gd name="T9" fmla="*/ 17 h 59"/>
                <a:gd name="T10" fmla="*/ 23 w 49"/>
                <a:gd name="T11" fmla="*/ 22 h 59"/>
                <a:gd name="T12" fmla="*/ 32 w 49"/>
                <a:gd name="T13" fmla="*/ 23 h 59"/>
                <a:gd name="T14" fmla="*/ 49 w 49"/>
                <a:gd name="T15" fmla="*/ 40 h 59"/>
                <a:gd name="T16" fmla="*/ 24 w 49"/>
                <a:gd name="T17" fmla="*/ 59 h 59"/>
                <a:gd name="T18" fmla="*/ 0 w 49"/>
                <a:gd name="T19" fmla="*/ 50 h 59"/>
                <a:gd name="T20" fmla="*/ 9 w 49"/>
                <a:gd name="T21" fmla="*/ 41 h 59"/>
                <a:gd name="T22" fmla="*/ 24 w 49"/>
                <a:gd name="T23" fmla="*/ 46 h 59"/>
                <a:gd name="T24" fmla="*/ 35 w 49"/>
                <a:gd name="T25" fmla="*/ 40 h 59"/>
                <a:gd name="T26" fmla="*/ 29 w 49"/>
                <a:gd name="T27" fmla="*/ 35 h 59"/>
                <a:gd name="T28" fmla="*/ 20 w 49"/>
                <a:gd name="T29" fmla="*/ 34 h 59"/>
                <a:gd name="T30" fmla="*/ 3 w 49"/>
                <a:gd name="T31" fmla="*/ 18 h 59"/>
                <a:gd name="T32" fmla="*/ 25 w 49"/>
                <a:gd name="T33" fmla="*/ 0 h 59"/>
                <a:gd name="T34" fmla="*/ 47 w 49"/>
                <a:gd name="T35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9">
                  <a:moveTo>
                    <a:pt x="47" y="6"/>
                  </a:moveTo>
                  <a:lnTo>
                    <a:pt x="47" y="6"/>
                  </a:lnTo>
                  <a:lnTo>
                    <a:pt x="38" y="15"/>
                  </a:lnTo>
                  <a:cubicBezTo>
                    <a:pt x="35" y="12"/>
                    <a:pt x="30" y="12"/>
                    <a:pt x="25" y="12"/>
                  </a:cubicBezTo>
                  <a:cubicBezTo>
                    <a:pt x="19" y="12"/>
                    <a:pt x="17" y="14"/>
                    <a:pt x="17" y="17"/>
                  </a:cubicBezTo>
                  <a:cubicBezTo>
                    <a:pt x="17" y="20"/>
                    <a:pt x="18" y="22"/>
                    <a:pt x="23" y="22"/>
                  </a:cubicBezTo>
                  <a:lnTo>
                    <a:pt x="32" y="23"/>
                  </a:lnTo>
                  <a:cubicBezTo>
                    <a:pt x="43" y="24"/>
                    <a:pt x="49" y="30"/>
                    <a:pt x="49" y="40"/>
                  </a:cubicBezTo>
                  <a:cubicBezTo>
                    <a:pt x="49" y="52"/>
                    <a:pt x="38" y="59"/>
                    <a:pt x="24" y="59"/>
                  </a:cubicBezTo>
                  <a:cubicBezTo>
                    <a:pt x="15" y="59"/>
                    <a:pt x="7" y="58"/>
                    <a:pt x="0" y="50"/>
                  </a:cubicBezTo>
                  <a:lnTo>
                    <a:pt x="9" y="41"/>
                  </a:lnTo>
                  <a:cubicBezTo>
                    <a:pt x="14" y="46"/>
                    <a:pt x="20" y="46"/>
                    <a:pt x="24" y="46"/>
                  </a:cubicBezTo>
                  <a:cubicBezTo>
                    <a:pt x="29" y="46"/>
                    <a:pt x="35" y="45"/>
                    <a:pt x="35" y="40"/>
                  </a:cubicBezTo>
                  <a:cubicBezTo>
                    <a:pt x="35" y="37"/>
                    <a:pt x="33" y="35"/>
                    <a:pt x="29" y="35"/>
                  </a:cubicBezTo>
                  <a:lnTo>
                    <a:pt x="20" y="34"/>
                  </a:lnTo>
                  <a:cubicBezTo>
                    <a:pt x="9" y="33"/>
                    <a:pt x="3" y="29"/>
                    <a:pt x="3" y="18"/>
                  </a:cubicBezTo>
                  <a:cubicBezTo>
                    <a:pt x="3" y="6"/>
                    <a:pt x="13" y="0"/>
                    <a:pt x="25" y="0"/>
                  </a:cubicBezTo>
                  <a:cubicBezTo>
                    <a:pt x="34" y="0"/>
                    <a:pt x="41" y="1"/>
                    <a:pt x="47" y="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2" name="Freeform 254">
              <a:extLst>
                <a:ext uri="{FF2B5EF4-FFF2-40B4-BE49-F238E27FC236}">
                  <a16:creationId xmlns:a16="http://schemas.microsoft.com/office/drawing/2014/main" id="{36893F5A-E8D9-4E07-BD65-77793BA2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" y="1481"/>
              <a:ext cx="18" cy="46"/>
            </a:xfrm>
            <a:custGeom>
              <a:avLst/>
              <a:gdLst>
                <a:gd name="T0" fmla="*/ 20 w 30"/>
                <a:gd name="T1" fmla="*/ 17 h 73"/>
                <a:gd name="T2" fmla="*/ 20 w 30"/>
                <a:gd name="T3" fmla="*/ 17 h 73"/>
                <a:gd name="T4" fmla="*/ 30 w 30"/>
                <a:gd name="T5" fmla="*/ 17 h 73"/>
                <a:gd name="T6" fmla="*/ 30 w 30"/>
                <a:gd name="T7" fmla="*/ 28 h 73"/>
                <a:gd name="T8" fmla="*/ 20 w 30"/>
                <a:gd name="T9" fmla="*/ 28 h 73"/>
                <a:gd name="T10" fmla="*/ 20 w 30"/>
                <a:gd name="T11" fmla="*/ 56 h 73"/>
                <a:gd name="T12" fmla="*/ 25 w 30"/>
                <a:gd name="T13" fmla="*/ 61 h 73"/>
                <a:gd name="T14" fmla="*/ 30 w 30"/>
                <a:gd name="T15" fmla="*/ 61 h 73"/>
                <a:gd name="T16" fmla="*/ 30 w 30"/>
                <a:gd name="T17" fmla="*/ 73 h 73"/>
                <a:gd name="T18" fmla="*/ 22 w 30"/>
                <a:gd name="T19" fmla="*/ 73 h 73"/>
                <a:gd name="T20" fmla="*/ 6 w 30"/>
                <a:gd name="T21" fmla="*/ 56 h 73"/>
                <a:gd name="T22" fmla="*/ 6 w 30"/>
                <a:gd name="T23" fmla="*/ 28 h 73"/>
                <a:gd name="T24" fmla="*/ 0 w 30"/>
                <a:gd name="T25" fmla="*/ 28 h 73"/>
                <a:gd name="T26" fmla="*/ 0 w 30"/>
                <a:gd name="T27" fmla="*/ 17 h 73"/>
                <a:gd name="T28" fmla="*/ 6 w 30"/>
                <a:gd name="T29" fmla="*/ 17 h 73"/>
                <a:gd name="T30" fmla="*/ 6 w 30"/>
                <a:gd name="T31" fmla="*/ 0 h 73"/>
                <a:gd name="T32" fmla="*/ 20 w 30"/>
                <a:gd name="T33" fmla="*/ 0 h 73"/>
                <a:gd name="T34" fmla="*/ 20 w 30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73">
                  <a:moveTo>
                    <a:pt x="20" y="17"/>
                  </a:moveTo>
                  <a:lnTo>
                    <a:pt x="20" y="17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0" y="28"/>
                  </a:lnTo>
                  <a:lnTo>
                    <a:pt x="20" y="56"/>
                  </a:lnTo>
                  <a:cubicBezTo>
                    <a:pt x="20" y="59"/>
                    <a:pt x="22" y="61"/>
                    <a:pt x="25" y="61"/>
                  </a:cubicBezTo>
                  <a:lnTo>
                    <a:pt x="30" y="61"/>
                  </a:lnTo>
                  <a:lnTo>
                    <a:pt x="30" y="73"/>
                  </a:lnTo>
                  <a:lnTo>
                    <a:pt x="22" y="73"/>
                  </a:lnTo>
                  <a:cubicBezTo>
                    <a:pt x="11" y="73"/>
                    <a:pt x="6" y="65"/>
                    <a:pt x="6" y="56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3" name="Freeform 255">
              <a:extLst>
                <a:ext uri="{FF2B5EF4-FFF2-40B4-BE49-F238E27FC236}">
                  <a16:creationId xmlns:a16="http://schemas.microsoft.com/office/drawing/2014/main" id="{A2859E37-CAB3-4FD7-8E37-DAFD92300E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5" y="1491"/>
              <a:ext cx="30" cy="36"/>
            </a:xfrm>
            <a:custGeom>
              <a:avLst/>
              <a:gdLst>
                <a:gd name="T0" fmla="*/ 16 w 50"/>
                <a:gd name="T1" fmla="*/ 18 h 59"/>
                <a:gd name="T2" fmla="*/ 16 w 50"/>
                <a:gd name="T3" fmla="*/ 18 h 59"/>
                <a:gd name="T4" fmla="*/ 14 w 50"/>
                <a:gd name="T5" fmla="*/ 24 h 59"/>
                <a:gd name="T6" fmla="*/ 36 w 50"/>
                <a:gd name="T7" fmla="*/ 24 h 59"/>
                <a:gd name="T8" fmla="*/ 35 w 50"/>
                <a:gd name="T9" fmla="*/ 18 h 59"/>
                <a:gd name="T10" fmla="*/ 25 w 50"/>
                <a:gd name="T11" fmla="*/ 12 h 59"/>
                <a:gd name="T12" fmla="*/ 16 w 50"/>
                <a:gd name="T13" fmla="*/ 18 h 59"/>
                <a:gd name="T14" fmla="*/ 50 w 50"/>
                <a:gd name="T15" fmla="*/ 28 h 59"/>
                <a:gd name="T16" fmla="*/ 50 w 50"/>
                <a:gd name="T17" fmla="*/ 28 h 59"/>
                <a:gd name="T18" fmla="*/ 50 w 50"/>
                <a:gd name="T19" fmla="*/ 34 h 59"/>
                <a:gd name="T20" fmla="*/ 14 w 50"/>
                <a:gd name="T21" fmla="*/ 34 h 59"/>
                <a:gd name="T22" fmla="*/ 27 w 50"/>
                <a:gd name="T23" fmla="*/ 46 h 59"/>
                <a:gd name="T24" fmla="*/ 40 w 50"/>
                <a:gd name="T25" fmla="*/ 41 h 59"/>
                <a:gd name="T26" fmla="*/ 49 w 50"/>
                <a:gd name="T27" fmla="*/ 49 h 59"/>
                <a:gd name="T28" fmla="*/ 27 w 50"/>
                <a:gd name="T29" fmla="*/ 59 h 59"/>
                <a:gd name="T30" fmla="*/ 0 w 50"/>
                <a:gd name="T31" fmla="*/ 29 h 59"/>
                <a:gd name="T32" fmla="*/ 25 w 50"/>
                <a:gd name="T33" fmla="*/ 0 h 59"/>
                <a:gd name="T34" fmla="*/ 50 w 50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9">
                  <a:moveTo>
                    <a:pt x="16" y="18"/>
                  </a:moveTo>
                  <a:lnTo>
                    <a:pt x="16" y="18"/>
                  </a:lnTo>
                  <a:cubicBezTo>
                    <a:pt x="15" y="20"/>
                    <a:pt x="14" y="21"/>
                    <a:pt x="14" y="24"/>
                  </a:cubicBezTo>
                  <a:lnTo>
                    <a:pt x="36" y="24"/>
                  </a:lnTo>
                  <a:cubicBezTo>
                    <a:pt x="36" y="21"/>
                    <a:pt x="36" y="20"/>
                    <a:pt x="35" y="18"/>
                  </a:cubicBezTo>
                  <a:cubicBezTo>
                    <a:pt x="33" y="14"/>
                    <a:pt x="30" y="12"/>
                    <a:pt x="25" y="12"/>
                  </a:cubicBezTo>
                  <a:cubicBezTo>
                    <a:pt x="20" y="12"/>
                    <a:pt x="17" y="14"/>
                    <a:pt x="16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1"/>
                    <a:pt x="19" y="46"/>
                    <a:pt x="27" y="46"/>
                  </a:cubicBezTo>
                  <a:cubicBezTo>
                    <a:pt x="33" y="46"/>
                    <a:pt x="36" y="45"/>
                    <a:pt x="40" y="41"/>
                  </a:cubicBezTo>
                  <a:lnTo>
                    <a:pt x="49" y="49"/>
                  </a:lnTo>
                  <a:cubicBezTo>
                    <a:pt x="43" y="55"/>
                    <a:pt x="37" y="59"/>
                    <a:pt x="27" y="59"/>
                  </a:cubicBezTo>
                  <a:cubicBezTo>
                    <a:pt x="13" y="59"/>
                    <a:pt x="0" y="52"/>
                    <a:pt x="0" y="29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41" y="0"/>
                    <a:pt x="50" y="1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4" name="Freeform 256">
              <a:extLst>
                <a:ext uri="{FF2B5EF4-FFF2-40B4-BE49-F238E27FC236}">
                  <a16:creationId xmlns:a16="http://schemas.microsoft.com/office/drawing/2014/main" id="{79B0A899-5A82-4787-B5A8-F13C7076C2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3" y="1491"/>
              <a:ext cx="29" cy="36"/>
            </a:xfrm>
            <a:custGeom>
              <a:avLst/>
              <a:gdLst>
                <a:gd name="T0" fmla="*/ 31 w 49"/>
                <a:gd name="T1" fmla="*/ 15 h 58"/>
                <a:gd name="T2" fmla="*/ 31 w 49"/>
                <a:gd name="T3" fmla="*/ 15 h 58"/>
                <a:gd name="T4" fmla="*/ 24 w 49"/>
                <a:gd name="T5" fmla="*/ 13 h 58"/>
                <a:gd name="T6" fmla="*/ 18 w 49"/>
                <a:gd name="T7" fmla="*/ 15 h 58"/>
                <a:gd name="T8" fmla="*/ 14 w 49"/>
                <a:gd name="T9" fmla="*/ 29 h 58"/>
                <a:gd name="T10" fmla="*/ 18 w 49"/>
                <a:gd name="T11" fmla="*/ 43 h 58"/>
                <a:gd name="T12" fmla="*/ 24 w 49"/>
                <a:gd name="T13" fmla="*/ 46 h 58"/>
                <a:gd name="T14" fmla="*/ 31 w 49"/>
                <a:gd name="T15" fmla="*/ 43 h 58"/>
                <a:gd name="T16" fmla="*/ 34 w 49"/>
                <a:gd name="T17" fmla="*/ 29 h 58"/>
                <a:gd name="T18" fmla="*/ 31 w 49"/>
                <a:gd name="T19" fmla="*/ 15 h 58"/>
                <a:gd name="T20" fmla="*/ 42 w 49"/>
                <a:gd name="T21" fmla="*/ 51 h 58"/>
                <a:gd name="T22" fmla="*/ 42 w 49"/>
                <a:gd name="T23" fmla="*/ 51 h 58"/>
                <a:gd name="T24" fmla="*/ 24 w 49"/>
                <a:gd name="T25" fmla="*/ 58 h 58"/>
                <a:gd name="T26" fmla="*/ 6 w 49"/>
                <a:gd name="T27" fmla="*/ 51 h 58"/>
                <a:gd name="T28" fmla="*/ 0 w 49"/>
                <a:gd name="T29" fmla="*/ 29 h 58"/>
                <a:gd name="T30" fmla="*/ 6 w 49"/>
                <a:gd name="T31" fmla="*/ 7 h 58"/>
                <a:gd name="T32" fmla="*/ 24 w 49"/>
                <a:gd name="T33" fmla="*/ 0 h 58"/>
                <a:gd name="T34" fmla="*/ 42 w 49"/>
                <a:gd name="T35" fmla="*/ 7 h 58"/>
                <a:gd name="T36" fmla="*/ 49 w 49"/>
                <a:gd name="T37" fmla="*/ 29 h 58"/>
                <a:gd name="T38" fmla="*/ 42 w 49"/>
                <a:gd name="T3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8">
                  <a:moveTo>
                    <a:pt x="31" y="15"/>
                  </a:moveTo>
                  <a:lnTo>
                    <a:pt x="31" y="15"/>
                  </a:lnTo>
                  <a:cubicBezTo>
                    <a:pt x="29" y="14"/>
                    <a:pt x="27" y="13"/>
                    <a:pt x="24" y="13"/>
                  </a:cubicBezTo>
                  <a:cubicBezTo>
                    <a:pt x="21" y="13"/>
                    <a:pt x="19" y="14"/>
                    <a:pt x="18" y="15"/>
                  </a:cubicBezTo>
                  <a:cubicBezTo>
                    <a:pt x="15" y="18"/>
                    <a:pt x="14" y="23"/>
                    <a:pt x="14" y="29"/>
                  </a:cubicBezTo>
                  <a:cubicBezTo>
                    <a:pt x="14" y="35"/>
                    <a:pt x="15" y="40"/>
                    <a:pt x="18" y="43"/>
                  </a:cubicBezTo>
                  <a:cubicBezTo>
                    <a:pt x="19" y="45"/>
                    <a:pt x="21" y="46"/>
                    <a:pt x="24" y="46"/>
                  </a:cubicBezTo>
                  <a:cubicBezTo>
                    <a:pt x="27" y="46"/>
                    <a:pt x="29" y="45"/>
                    <a:pt x="31" y="43"/>
                  </a:cubicBezTo>
                  <a:cubicBezTo>
                    <a:pt x="34" y="40"/>
                    <a:pt x="34" y="35"/>
                    <a:pt x="34" y="29"/>
                  </a:cubicBezTo>
                  <a:cubicBezTo>
                    <a:pt x="34" y="23"/>
                    <a:pt x="34" y="18"/>
                    <a:pt x="31" y="15"/>
                  </a:cubicBezTo>
                  <a:close/>
                  <a:moveTo>
                    <a:pt x="42" y="51"/>
                  </a:moveTo>
                  <a:lnTo>
                    <a:pt x="42" y="51"/>
                  </a:lnTo>
                  <a:cubicBezTo>
                    <a:pt x="38" y="55"/>
                    <a:pt x="33" y="58"/>
                    <a:pt x="24" y="58"/>
                  </a:cubicBezTo>
                  <a:cubicBezTo>
                    <a:pt x="16" y="58"/>
                    <a:pt x="10" y="55"/>
                    <a:pt x="6" y="51"/>
                  </a:cubicBezTo>
                  <a:cubicBezTo>
                    <a:pt x="1" y="46"/>
                    <a:pt x="0" y="39"/>
                    <a:pt x="0" y="29"/>
                  </a:cubicBezTo>
                  <a:cubicBezTo>
                    <a:pt x="0" y="19"/>
                    <a:pt x="1" y="12"/>
                    <a:pt x="6" y="7"/>
                  </a:cubicBezTo>
                  <a:cubicBezTo>
                    <a:pt x="10" y="3"/>
                    <a:pt x="16" y="0"/>
                    <a:pt x="24" y="0"/>
                  </a:cubicBezTo>
                  <a:cubicBezTo>
                    <a:pt x="33" y="0"/>
                    <a:pt x="38" y="3"/>
                    <a:pt x="42" y="7"/>
                  </a:cubicBezTo>
                  <a:cubicBezTo>
                    <a:pt x="47" y="12"/>
                    <a:pt x="49" y="19"/>
                    <a:pt x="49" y="29"/>
                  </a:cubicBezTo>
                  <a:cubicBezTo>
                    <a:pt x="49" y="39"/>
                    <a:pt x="47" y="46"/>
                    <a:pt x="42" y="5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5" name="Freeform 257">
              <a:extLst>
                <a:ext uri="{FF2B5EF4-FFF2-40B4-BE49-F238E27FC236}">
                  <a16:creationId xmlns:a16="http://schemas.microsoft.com/office/drawing/2014/main" id="{50C8FB36-7AFB-425D-BA8A-8C11BE7CD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1477"/>
              <a:ext cx="15" cy="50"/>
            </a:xfrm>
            <a:custGeom>
              <a:avLst/>
              <a:gdLst>
                <a:gd name="T0" fmla="*/ 14 w 25"/>
                <a:gd name="T1" fmla="*/ 62 h 79"/>
                <a:gd name="T2" fmla="*/ 14 w 25"/>
                <a:gd name="T3" fmla="*/ 62 h 79"/>
                <a:gd name="T4" fmla="*/ 20 w 25"/>
                <a:gd name="T5" fmla="*/ 67 h 79"/>
                <a:gd name="T6" fmla="*/ 25 w 25"/>
                <a:gd name="T7" fmla="*/ 67 h 79"/>
                <a:gd name="T8" fmla="*/ 25 w 25"/>
                <a:gd name="T9" fmla="*/ 79 h 79"/>
                <a:gd name="T10" fmla="*/ 17 w 25"/>
                <a:gd name="T11" fmla="*/ 79 h 79"/>
                <a:gd name="T12" fmla="*/ 0 w 25"/>
                <a:gd name="T13" fmla="*/ 62 h 79"/>
                <a:gd name="T14" fmla="*/ 0 w 25"/>
                <a:gd name="T15" fmla="*/ 0 h 79"/>
                <a:gd name="T16" fmla="*/ 14 w 25"/>
                <a:gd name="T17" fmla="*/ 0 h 79"/>
                <a:gd name="T18" fmla="*/ 14 w 25"/>
                <a:gd name="T1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9">
                  <a:moveTo>
                    <a:pt x="14" y="62"/>
                  </a:moveTo>
                  <a:lnTo>
                    <a:pt x="14" y="62"/>
                  </a:lnTo>
                  <a:cubicBezTo>
                    <a:pt x="14" y="65"/>
                    <a:pt x="16" y="67"/>
                    <a:pt x="20" y="67"/>
                  </a:cubicBezTo>
                  <a:lnTo>
                    <a:pt x="25" y="67"/>
                  </a:lnTo>
                  <a:lnTo>
                    <a:pt x="25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2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6" name="Freeform 258">
              <a:extLst>
                <a:ext uri="{FF2B5EF4-FFF2-40B4-BE49-F238E27FC236}">
                  <a16:creationId xmlns:a16="http://schemas.microsoft.com/office/drawing/2014/main" id="{68C729E0-CFEC-4CC4-BBCF-D2B9278C7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2" y="1477"/>
              <a:ext cx="16" cy="50"/>
            </a:xfrm>
            <a:custGeom>
              <a:avLst/>
              <a:gdLst>
                <a:gd name="T0" fmla="*/ 14 w 25"/>
                <a:gd name="T1" fmla="*/ 62 h 79"/>
                <a:gd name="T2" fmla="*/ 14 w 25"/>
                <a:gd name="T3" fmla="*/ 62 h 79"/>
                <a:gd name="T4" fmla="*/ 19 w 25"/>
                <a:gd name="T5" fmla="*/ 67 h 79"/>
                <a:gd name="T6" fmla="*/ 25 w 25"/>
                <a:gd name="T7" fmla="*/ 67 h 79"/>
                <a:gd name="T8" fmla="*/ 25 w 25"/>
                <a:gd name="T9" fmla="*/ 79 h 79"/>
                <a:gd name="T10" fmla="*/ 16 w 25"/>
                <a:gd name="T11" fmla="*/ 79 h 79"/>
                <a:gd name="T12" fmla="*/ 0 w 25"/>
                <a:gd name="T13" fmla="*/ 62 h 79"/>
                <a:gd name="T14" fmla="*/ 0 w 25"/>
                <a:gd name="T15" fmla="*/ 0 h 79"/>
                <a:gd name="T16" fmla="*/ 14 w 25"/>
                <a:gd name="T17" fmla="*/ 0 h 79"/>
                <a:gd name="T18" fmla="*/ 14 w 25"/>
                <a:gd name="T1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9">
                  <a:moveTo>
                    <a:pt x="14" y="62"/>
                  </a:moveTo>
                  <a:lnTo>
                    <a:pt x="14" y="62"/>
                  </a:lnTo>
                  <a:cubicBezTo>
                    <a:pt x="14" y="65"/>
                    <a:pt x="15" y="67"/>
                    <a:pt x="19" y="67"/>
                  </a:cubicBezTo>
                  <a:lnTo>
                    <a:pt x="25" y="67"/>
                  </a:lnTo>
                  <a:lnTo>
                    <a:pt x="25" y="79"/>
                  </a:lnTo>
                  <a:lnTo>
                    <a:pt x="16" y="79"/>
                  </a:lnTo>
                  <a:cubicBezTo>
                    <a:pt x="5" y="79"/>
                    <a:pt x="0" y="71"/>
                    <a:pt x="0" y="62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7" name="Freeform 259">
              <a:extLst>
                <a:ext uri="{FF2B5EF4-FFF2-40B4-BE49-F238E27FC236}">
                  <a16:creationId xmlns:a16="http://schemas.microsoft.com/office/drawing/2014/main" id="{CD5A0D1F-BBE1-463D-A643-A7A9D56382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4" y="1477"/>
              <a:ext cx="9" cy="50"/>
            </a:xfrm>
            <a:custGeom>
              <a:avLst/>
              <a:gdLst>
                <a:gd name="T0" fmla="*/ 15 w 15"/>
                <a:gd name="T1" fmla="*/ 79 h 79"/>
                <a:gd name="T2" fmla="*/ 15 w 15"/>
                <a:gd name="T3" fmla="*/ 79 h 79"/>
                <a:gd name="T4" fmla="*/ 0 w 15"/>
                <a:gd name="T5" fmla="*/ 79 h 79"/>
                <a:gd name="T6" fmla="*/ 0 w 15"/>
                <a:gd name="T7" fmla="*/ 23 h 79"/>
                <a:gd name="T8" fmla="*/ 15 w 15"/>
                <a:gd name="T9" fmla="*/ 23 h 79"/>
                <a:gd name="T10" fmla="*/ 15 w 15"/>
                <a:gd name="T11" fmla="*/ 79 h 79"/>
                <a:gd name="T12" fmla="*/ 15 w 15"/>
                <a:gd name="T13" fmla="*/ 12 h 79"/>
                <a:gd name="T14" fmla="*/ 15 w 15"/>
                <a:gd name="T15" fmla="*/ 12 h 79"/>
                <a:gd name="T16" fmla="*/ 0 w 15"/>
                <a:gd name="T17" fmla="*/ 12 h 79"/>
                <a:gd name="T18" fmla="*/ 0 w 15"/>
                <a:gd name="T19" fmla="*/ 0 h 79"/>
                <a:gd name="T20" fmla="*/ 15 w 15"/>
                <a:gd name="T21" fmla="*/ 0 h 79"/>
                <a:gd name="T22" fmla="*/ 15 w 15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9">
                  <a:moveTo>
                    <a:pt x="15" y="79"/>
                  </a:moveTo>
                  <a:lnTo>
                    <a:pt x="15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5" y="23"/>
                  </a:lnTo>
                  <a:lnTo>
                    <a:pt x="15" y="79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8" name="Freeform 260">
              <a:extLst>
                <a:ext uri="{FF2B5EF4-FFF2-40B4-BE49-F238E27FC236}">
                  <a16:creationId xmlns:a16="http://schemas.microsoft.com/office/drawing/2014/main" id="{7C8608E3-A7B1-4C5F-B5EC-6853BA4DA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1491"/>
              <a:ext cx="29" cy="36"/>
            </a:xfrm>
            <a:custGeom>
              <a:avLst/>
              <a:gdLst>
                <a:gd name="T0" fmla="*/ 47 w 49"/>
                <a:gd name="T1" fmla="*/ 6 h 59"/>
                <a:gd name="T2" fmla="*/ 47 w 49"/>
                <a:gd name="T3" fmla="*/ 6 h 59"/>
                <a:gd name="T4" fmla="*/ 38 w 49"/>
                <a:gd name="T5" fmla="*/ 15 h 59"/>
                <a:gd name="T6" fmla="*/ 25 w 49"/>
                <a:gd name="T7" fmla="*/ 12 h 59"/>
                <a:gd name="T8" fmla="*/ 17 w 49"/>
                <a:gd name="T9" fmla="*/ 17 h 59"/>
                <a:gd name="T10" fmla="*/ 23 w 49"/>
                <a:gd name="T11" fmla="*/ 22 h 59"/>
                <a:gd name="T12" fmla="*/ 32 w 49"/>
                <a:gd name="T13" fmla="*/ 23 h 59"/>
                <a:gd name="T14" fmla="*/ 49 w 49"/>
                <a:gd name="T15" fmla="*/ 40 h 59"/>
                <a:gd name="T16" fmla="*/ 25 w 49"/>
                <a:gd name="T17" fmla="*/ 59 h 59"/>
                <a:gd name="T18" fmla="*/ 0 w 49"/>
                <a:gd name="T19" fmla="*/ 50 h 59"/>
                <a:gd name="T20" fmla="*/ 9 w 49"/>
                <a:gd name="T21" fmla="*/ 41 h 59"/>
                <a:gd name="T22" fmla="*/ 25 w 49"/>
                <a:gd name="T23" fmla="*/ 46 h 59"/>
                <a:gd name="T24" fmla="*/ 35 w 49"/>
                <a:gd name="T25" fmla="*/ 40 h 59"/>
                <a:gd name="T26" fmla="*/ 29 w 49"/>
                <a:gd name="T27" fmla="*/ 35 h 59"/>
                <a:gd name="T28" fmla="*/ 20 w 49"/>
                <a:gd name="T29" fmla="*/ 34 h 59"/>
                <a:gd name="T30" fmla="*/ 3 w 49"/>
                <a:gd name="T31" fmla="*/ 18 h 59"/>
                <a:gd name="T32" fmla="*/ 25 w 49"/>
                <a:gd name="T33" fmla="*/ 0 h 59"/>
                <a:gd name="T34" fmla="*/ 47 w 49"/>
                <a:gd name="T35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9">
                  <a:moveTo>
                    <a:pt x="47" y="6"/>
                  </a:moveTo>
                  <a:lnTo>
                    <a:pt x="47" y="6"/>
                  </a:lnTo>
                  <a:lnTo>
                    <a:pt x="38" y="15"/>
                  </a:lnTo>
                  <a:cubicBezTo>
                    <a:pt x="35" y="12"/>
                    <a:pt x="30" y="12"/>
                    <a:pt x="25" y="12"/>
                  </a:cubicBezTo>
                  <a:cubicBezTo>
                    <a:pt x="19" y="12"/>
                    <a:pt x="17" y="14"/>
                    <a:pt x="17" y="17"/>
                  </a:cubicBezTo>
                  <a:cubicBezTo>
                    <a:pt x="17" y="20"/>
                    <a:pt x="19" y="22"/>
                    <a:pt x="23" y="22"/>
                  </a:cubicBezTo>
                  <a:lnTo>
                    <a:pt x="32" y="23"/>
                  </a:lnTo>
                  <a:cubicBezTo>
                    <a:pt x="43" y="24"/>
                    <a:pt x="49" y="30"/>
                    <a:pt x="49" y="40"/>
                  </a:cubicBezTo>
                  <a:cubicBezTo>
                    <a:pt x="49" y="52"/>
                    <a:pt x="38" y="59"/>
                    <a:pt x="25" y="59"/>
                  </a:cubicBezTo>
                  <a:cubicBezTo>
                    <a:pt x="16" y="59"/>
                    <a:pt x="7" y="58"/>
                    <a:pt x="0" y="50"/>
                  </a:cubicBezTo>
                  <a:lnTo>
                    <a:pt x="9" y="41"/>
                  </a:lnTo>
                  <a:cubicBezTo>
                    <a:pt x="14" y="46"/>
                    <a:pt x="20" y="46"/>
                    <a:pt x="25" y="46"/>
                  </a:cubicBezTo>
                  <a:cubicBezTo>
                    <a:pt x="30" y="46"/>
                    <a:pt x="35" y="45"/>
                    <a:pt x="35" y="40"/>
                  </a:cubicBezTo>
                  <a:cubicBezTo>
                    <a:pt x="35" y="37"/>
                    <a:pt x="34" y="35"/>
                    <a:pt x="29" y="35"/>
                  </a:cubicBezTo>
                  <a:lnTo>
                    <a:pt x="20" y="34"/>
                  </a:lnTo>
                  <a:cubicBezTo>
                    <a:pt x="9" y="33"/>
                    <a:pt x="3" y="29"/>
                    <a:pt x="3" y="18"/>
                  </a:cubicBezTo>
                  <a:cubicBezTo>
                    <a:pt x="3" y="6"/>
                    <a:pt x="14" y="0"/>
                    <a:pt x="25" y="0"/>
                  </a:cubicBezTo>
                  <a:cubicBezTo>
                    <a:pt x="34" y="0"/>
                    <a:pt x="42" y="1"/>
                    <a:pt x="47" y="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9" name="Freeform 261">
              <a:extLst>
                <a:ext uri="{FF2B5EF4-FFF2-40B4-BE49-F238E27FC236}">
                  <a16:creationId xmlns:a16="http://schemas.microsoft.com/office/drawing/2014/main" id="{450FDC83-1137-4C1A-AF52-59633366A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" y="1491"/>
              <a:ext cx="29" cy="36"/>
            </a:xfrm>
            <a:custGeom>
              <a:avLst/>
              <a:gdLst>
                <a:gd name="T0" fmla="*/ 48 w 48"/>
                <a:gd name="T1" fmla="*/ 58 h 58"/>
                <a:gd name="T2" fmla="*/ 48 w 48"/>
                <a:gd name="T3" fmla="*/ 58 h 58"/>
                <a:gd name="T4" fmla="*/ 34 w 48"/>
                <a:gd name="T5" fmla="*/ 58 h 58"/>
                <a:gd name="T6" fmla="*/ 34 w 48"/>
                <a:gd name="T7" fmla="*/ 53 h 58"/>
                <a:gd name="T8" fmla="*/ 19 w 48"/>
                <a:gd name="T9" fmla="*/ 58 h 58"/>
                <a:gd name="T10" fmla="*/ 6 w 48"/>
                <a:gd name="T11" fmla="*/ 53 h 58"/>
                <a:gd name="T12" fmla="*/ 0 w 48"/>
                <a:gd name="T13" fmla="*/ 37 h 58"/>
                <a:gd name="T14" fmla="*/ 0 w 48"/>
                <a:gd name="T15" fmla="*/ 0 h 58"/>
                <a:gd name="T16" fmla="*/ 14 w 48"/>
                <a:gd name="T17" fmla="*/ 0 h 58"/>
                <a:gd name="T18" fmla="*/ 14 w 48"/>
                <a:gd name="T19" fmla="*/ 35 h 58"/>
                <a:gd name="T20" fmla="*/ 24 w 48"/>
                <a:gd name="T21" fmla="*/ 46 h 58"/>
                <a:gd name="T22" fmla="*/ 33 w 48"/>
                <a:gd name="T23" fmla="*/ 35 h 58"/>
                <a:gd name="T24" fmla="*/ 33 w 48"/>
                <a:gd name="T25" fmla="*/ 0 h 58"/>
                <a:gd name="T26" fmla="*/ 48 w 48"/>
                <a:gd name="T27" fmla="*/ 0 h 58"/>
                <a:gd name="T28" fmla="*/ 48 w 48"/>
                <a:gd name="T2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8">
                  <a:moveTo>
                    <a:pt x="48" y="58"/>
                  </a:move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5" y="58"/>
                    <a:pt x="19" y="58"/>
                  </a:cubicBezTo>
                  <a:cubicBezTo>
                    <a:pt x="14" y="58"/>
                    <a:pt x="9" y="57"/>
                    <a:pt x="6" y="53"/>
                  </a:cubicBezTo>
                  <a:cubicBezTo>
                    <a:pt x="1" y="49"/>
                    <a:pt x="0" y="43"/>
                    <a:pt x="0" y="37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35"/>
                  </a:lnTo>
                  <a:cubicBezTo>
                    <a:pt x="14" y="43"/>
                    <a:pt x="19" y="46"/>
                    <a:pt x="24" y="46"/>
                  </a:cubicBezTo>
                  <a:cubicBezTo>
                    <a:pt x="28" y="46"/>
                    <a:pt x="33" y="43"/>
                    <a:pt x="33" y="35"/>
                  </a:cubicBezTo>
                  <a:lnTo>
                    <a:pt x="33" y="0"/>
                  </a:lnTo>
                  <a:lnTo>
                    <a:pt x="48" y="0"/>
                  </a:lnTo>
                  <a:lnTo>
                    <a:pt x="48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90" name="Freeform 262">
              <a:extLst>
                <a:ext uri="{FF2B5EF4-FFF2-40B4-BE49-F238E27FC236}">
                  <a16:creationId xmlns:a16="http://schemas.microsoft.com/office/drawing/2014/main" id="{DF20D7B0-D250-4C91-A89E-BC35EFD36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" y="1491"/>
              <a:ext cx="29" cy="36"/>
            </a:xfrm>
            <a:custGeom>
              <a:avLst/>
              <a:gdLst>
                <a:gd name="T0" fmla="*/ 48 w 48"/>
                <a:gd name="T1" fmla="*/ 58 h 58"/>
                <a:gd name="T2" fmla="*/ 48 w 48"/>
                <a:gd name="T3" fmla="*/ 58 h 58"/>
                <a:gd name="T4" fmla="*/ 34 w 48"/>
                <a:gd name="T5" fmla="*/ 58 h 58"/>
                <a:gd name="T6" fmla="*/ 34 w 48"/>
                <a:gd name="T7" fmla="*/ 53 h 58"/>
                <a:gd name="T8" fmla="*/ 20 w 48"/>
                <a:gd name="T9" fmla="*/ 58 h 58"/>
                <a:gd name="T10" fmla="*/ 6 w 48"/>
                <a:gd name="T11" fmla="*/ 53 h 58"/>
                <a:gd name="T12" fmla="*/ 0 w 48"/>
                <a:gd name="T13" fmla="*/ 37 h 58"/>
                <a:gd name="T14" fmla="*/ 0 w 48"/>
                <a:gd name="T15" fmla="*/ 0 h 58"/>
                <a:gd name="T16" fmla="*/ 15 w 48"/>
                <a:gd name="T17" fmla="*/ 0 h 58"/>
                <a:gd name="T18" fmla="*/ 15 w 48"/>
                <a:gd name="T19" fmla="*/ 35 h 58"/>
                <a:gd name="T20" fmla="*/ 24 w 48"/>
                <a:gd name="T21" fmla="*/ 46 h 58"/>
                <a:gd name="T22" fmla="*/ 34 w 48"/>
                <a:gd name="T23" fmla="*/ 35 h 58"/>
                <a:gd name="T24" fmla="*/ 34 w 48"/>
                <a:gd name="T25" fmla="*/ 0 h 58"/>
                <a:gd name="T26" fmla="*/ 48 w 48"/>
                <a:gd name="T27" fmla="*/ 0 h 58"/>
                <a:gd name="T28" fmla="*/ 48 w 48"/>
                <a:gd name="T2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8">
                  <a:moveTo>
                    <a:pt x="48" y="58"/>
                  </a:move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5" y="58"/>
                    <a:pt x="20" y="58"/>
                  </a:cubicBezTo>
                  <a:cubicBezTo>
                    <a:pt x="14" y="58"/>
                    <a:pt x="10" y="57"/>
                    <a:pt x="6" y="53"/>
                  </a:cubicBezTo>
                  <a:cubicBezTo>
                    <a:pt x="2" y="49"/>
                    <a:pt x="0" y="43"/>
                    <a:pt x="0" y="37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35"/>
                  </a:lnTo>
                  <a:cubicBezTo>
                    <a:pt x="15" y="43"/>
                    <a:pt x="20" y="46"/>
                    <a:pt x="24" y="46"/>
                  </a:cubicBezTo>
                  <a:cubicBezTo>
                    <a:pt x="29" y="46"/>
                    <a:pt x="34" y="43"/>
                    <a:pt x="34" y="35"/>
                  </a:cubicBezTo>
                  <a:lnTo>
                    <a:pt x="34" y="0"/>
                  </a:lnTo>
                  <a:lnTo>
                    <a:pt x="48" y="0"/>
                  </a:lnTo>
                  <a:lnTo>
                    <a:pt x="48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91" name="Freeform 263">
              <a:extLst>
                <a:ext uri="{FF2B5EF4-FFF2-40B4-BE49-F238E27FC236}">
                  <a16:creationId xmlns:a16="http://schemas.microsoft.com/office/drawing/2014/main" id="{1BEDB5EB-0259-4AF7-A194-355652AF6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491"/>
              <a:ext cx="29" cy="36"/>
            </a:xfrm>
            <a:custGeom>
              <a:avLst/>
              <a:gdLst>
                <a:gd name="T0" fmla="*/ 47 w 48"/>
                <a:gd name="T1" fmla="*/ 6 h 59"/>
                <a:gd name="T2" fmla="*/ 47 w 48"/>
                <a:gd name="T3" fmla="*/ 6 h 59"/>
                <a:gd name="T4" fmla="*/ 38 w 48"/>
                <a:gd name="T5" fmla="*/ 15 h 59"/>
                <a:gd name="T6" fmla="*/ 25 w 48"/>
                <a:gd name="T7" fmla="*/ 12 h 59"/>
                <a:gd name="T8" fmla="*/ 16 w 48"/>
                <a:gd name="T9" fmla="*/ 17 h 59"/>
                <a:gd name="T10" fmla="*/ 22 w 48"/>
                <a:gd name="T11" fmla="*/ 22 h 59"/>
                <a:gd name="T12" fmla="*/ 31 w 48"/>
                <a:gd name="T13" fmla="*/ 23 h 59"/>
                <a:gd name="T14" fmla="*/ 48 w 48"/>
                <a:gd name="T15" fmla="*/ 40 h 59"/>
                <a:gd name="T16" fmla="*/ 24 w 48"/>
                <a:gd name="T17" fmla="*/ 59 h 59"/>
                <a:gd name="T18" fmla="*/ 0 w 48"/>
                <a:gd name="T19" fmla="*/ 50 h 59"/>
                <a:gd name="T20" fmla="*/ 9 w 48"/>
                <a:gd name="T21" fmla="*/ 41 h 59"/>
                <a:gd name="T22" fmla="*/ 24 w 48"/>
                <a:gd name="T23" fmla="*/ 46 h 59"/>
                <a:gd name="T24" fmla="*/ 34 w 48"/>
                <a:gd name="T25" fmla="*/ 40 h 59"/>
                <a:gd name="T26" fmla="*/ 28 w 48"/>
                <a:gd name="T27" fmla="*/ 35 h 59"/>
                <a:gd name="T28" fmla="*/ 19 w 48"/>
                <a:gd name="T29" fmla="*/ 34 h 59"/>
                <a:gd name="T30" fmla="*/ 3 w 48"/>
                <a:gd name="T31" fmla="*/ 18 h 59"/>
                <a:gd name="T32" fmla="*/ 25 w 48"/>
                <a:gd name="T33" fmla="*/ 0 h 59"/>
                <a:gd name="T34" fmla="*/ 47 w 48"/>
                <a:gd name="T35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59">
                  <a:moveTo>
                    <a:pt x="47" y="6"/>
                  </a:moveTo>
                  <a:lnTo>
                    <a:pt x="47" y="6"/>
                  </a:lnTo>
                  <a:lnTo>
                    <a:pt x="38" y="15"/>
                  </a:lnTo>
                  <a:cubicBezTo>
                    <a:pt x="35" y="12"/>
                    <a:pt x="30" y="12"/>
                    <a:pt x="25" y="12"/>
                  </a:cubicBezTo>
                  <a:cubicBezTo>
                    <a:pt x="19" y="12"/>
                    <a:pt x="16" y="14"/>
                    <a:pt x="16" y="17"/>
                  </a:cubicBezTo>
                  <a:cubicBezTo>
                    <a:pt x="16" y="20"/>
                    <a:pt x="18" y="22"/>
                    <a:pt x="22" y="22"/>
                  </a:cubicBezTo>
                  <a:lnTo>
                    <a:pt x="31" y="23"/>
                  </a:lnTo>
                  <a:cubicBezTo>
                    <a:pt x="43" y="24"/>
                    <a:pt x="48" y="30"/>
                    <a:pt x="48" y="40"/>
                  </a:cubicBezTo>
                  <a:cubicBezTo>
                    <a:pt x="48" y="52"/>
                    <a:pt x="38" y="59"/>
                    <a:pt x="24" y="59"/>
                  </a:cubicBezTo>
                  <a:cubicBezTo>
                    <a:pt x="15" y="59"/>
                    <a:pt x="7" y="58"/>
                    <a:pt x="0" y="50"/>
                  </a:cubicBezTo>
                  <a:lnTo>
                    <a:pt x="9" y="41"/>
                  </a:lnTo>
                  <a:cubicBezTo>
                    <a:pt x="14" y="46"/>
                    <a:pt x="20" y="46"/>
                    <a:pt x="24" y="46"/>
                  </a:cubicBezTo>
                  <a:cubicBezTo>
                    <a:pt x="29" y="46"/>
                    <a:pt x="34" y="45"/>
                    <a:pt x="34" y="40"/>
                  </a:cubicBezTo>
                  <a:cubicBezTo>
                    <a:pt x="34" y="37"/>
                    <a:pt x="33" y="35"/>
                    <a:pt x="28" y="35"/>
                  </a:cubicBezTo>
                  <a:lnTo>
                    <a:pt x="19" y="34"/>
                  </a:lnTo>
                  <a:cubicBezTo>
                    <a:pt x="9" y="33"/>
                    <a:pt x="3" y="29"/>
                    <a:pt x="3" y="18"/>
                  </a:cubicBezTo>
                  <a:cubicBezTo>
                    <a:pt x="3" y="6"/>
                    <a:pt x="13" y="0"/>
                    <a:pt x="25" y="0"/>
                  </a:cubicBezTo>
                  <a:cubicBezTo>
                    <a:pt x="34" y="0"/>
                    <a:pt x="41" y="1"/>
                    <a:pt x="47" y="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</p:grpSp>
      <p:sp>
        <p:nvSpPr>
          <p:cNvPr id="298" name="Tekstiruutu 297">
            <a:extLst>
              <a:ext uri="{FF2B5EF4-FFF2-40B4-BE49-F238E27FC236}">
                <a16:creationId xmlns:a16="http://schemas.microsoft.com/office/drawing/2014/main" id="{74B70201-83ED-43BB-9C8B-E8CC1814668A}"/>
              </a:ext>
            </a:extLst>
          </p:cNvPr>
          <p:cNvSpPr txBox="1"/>
          <p:nvPr/>
        </p:nvSpPr>
        <p:spPr>
          <a:xfrm>
            <a:off x="534263" y="2920572"/>
            <a:ext cx="1265979" cy="224348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1300"/>
              </a:lnSpc>
              <a:defRPr/>
            </a:pPr>
            <a:r>
              <a:rPr lang="fi-FI" sz="1000" b="1" spc="-40">
                <a:solidFill>
                  <a:srgbClr val="29282E"/>
                </a:solidFill>
                <a:latin typeface="Verdana"/>
              </a:rPr>
              <a:t>Poikkitoimialaiset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7968282D-B1EA-4E2C-9031-94A7CF0B880E}"/>
              </a:ext>
            </a:extLst>
          </p:cNvPr>
          <p:cNvSpPr txBox="1"/>
          <p:nvPr/>
        </p:nvSpPr>
        <p:spPr>
          <a:xfrm>
            <a:off x="2220165" y="2007422"/>
            <a:ext cx="1258512" cy="211203"/>
          </a:xfrm>
          <a:prstGeom prst="rect">
            <a:avLst/>
          </a:prstGeom>
          <a:noFill/>
        </p:spPr>
        <p:txBody>
          <a:bodyPr wrap="square" lIns="36000" tIns="36000" rIns="36000" bIns="36000" rtlCol="0" anchor="t">
            <a:spAutoFit/>
          </a:bodyPr>
          <a:lstStyle/>
          <a:p>
            <a:pPr defTabSz="679854">
              <a:defRPr/>
            </a:pPr>
            <a:endParaRPr lang="fi-FI" sz="900" spc="-40">
              <a:solidFill>
                <a:srgbClr val="29282E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99" name="Tekstiruutu 298">
            <a:extLst>
              <a:ext uri="{FF2B5EF4-FFF2-40B4-BE49-F238E27FC236}">
                <a16:creationId xmlns:a16="http://schemas.microsoft.com/office/drawing/2014/main" id="{29ABBC88-81A2-47C8-BF14-F920B6FD2551}"/>
              </a:ext>
            </a:extLst>
          </p:cNvPr>
          <p:cNvSpPr txBox="1"/>
          <p:nvPr/>
        </p:nvSpPr>
        <p:spPr>
          <a:xfrm>
            <a:off x="3435410" y="2033308"/>
            <a:ext cx="1385511" cy="211203"/>
          </a:xfrm>
          <a:prstGeom prst="rect">
            <a:avLst/>
          </a:prstGeom>
          <a:noFill/>
        </p:spPr>
        <p:txBody>
          <a:bodyPr wrap="square" lIns="36000" tIns="36000" rIns="36000" bIns="36000" rtlCol="0" anchor="t">
            <a:spAutoFit/>
          </a:bodyPr>
          <a:lstStyle/>
          <a:p>
            <a:pPr defTabSz="679854">
              <a:defRPr/>
            </a:pPr>
            <a:endParaRPr lang="fi-FI" sz="900" spc="-40">
              <a:solidFill>
                <a:srgbClr val="29282E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300" name="Tekstiruutu 299">
            <a:extLst>
              <a:ext uri="{FF2B5EF4-FFF2-40B4-BE49-F238E27FC236}">
                <a16:creationId xmlns:a16="http://schemas.microsoft.com/office/drawing/2014/main" id="{12DC7331-602E-44B1-A2F5-0D1ECC64FCFA}"/>
              </a:ext>
            </a:extLst>
          </p:cNvPr>
          <p:cNvSpPr txBox="1"/>
          <p:nvPr/>
        </p:nvSpPr>
        <p:spPr>
          <a:xfrm>
            <a:off x="4685149" y="2164437"/>
            <a:ext cx="1258512" cy="21120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679854">
              <a:defRPr/>
            </a:pPr>
            <a:r>
              <a:rPr lang="fi-FI" sz="900" spc="-40">
                <a:solidFill>
                  <a:srgbClr val="29282E"/>
                </a:solidFill>
                <a:latin typeface="Verdana"/>
              </a:rPr>
              <a:t>Tietotekniikka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0059E5F6-550A-47B3-BBCF-D6C8F76C0C6C}"/>
              </a:ext>
            </a:extLst>
          </p:cNvPr>
          <p:cNvSpPr/>
          <p:nvPr/>
        </p:nvSpPr>
        <p:spPr bwMode="auto">
          <a:xfrm>
            <a:off x="510480" y="926382"/>
            <a:ext cx="8382000" cy="4083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679854">
              <a:defRPr/>
            </a:pPr>
            <a:endParaRPr lang="fi-FI">
              <a:solidFill>
                <a:srgbClr val="29282E"/>
              </a:solidFill>
              <a:latin typeface="Verdana"/>
            </a:endParaRPr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D62A585F-C8FB-4935-BA86-86A3D93B4BB4}"/>
              </a:ext>
            </a:extLst>
          </p:cNvPr>
          <p:cNvCxnSpPr>
            <a:cxnSpLocks/>
          </p:cNvCxnSpPr>
          <p:nvPr/>
        </p:nvCxnSpPr>
        <p:spPr>
          <a:xfrm>
            <a:off x="510480" y="1816377"/>
            <a:ext cx="838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uora yhdysviiva 301">
            <a:extLst>
              <a:ext uri="{FF2B5EF4-FFF2-40B4-BE49-F238E27FC236}">
                <a16:creationId xmlns:a16="http://schemas.microsoft.com/office/drawing/2014/main" id="{402BC5E0-3848-467A-A236-6C1F558E264B}"/>
              </a:ext>
            </a:extLst>
          </p:cNvPr>
          <p:cNvCxnSpPr>
            <a:cxnSpLocks/>
          </p:cNvCxnSpPr>
          <p:nvPr/>
        </p:nvCxnSpPr>
        <p:spPr>
          <a:xfrm>
            <a:off x="518508" y="2643758"/>
            <a:ext cx="838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uora yhdysviiva 302">
            <a:extLst>
              <a:ext uri="{FF2B5EF4-FFF2-40B4-BE49-F238E27FC236}">
                <a16:creationId xmlns:a16="http://schemas.microsoft.com/office/drawing/2014/main" id="{CCB77BF3-AB58-4C56-A1EC-3ED1C70721CC}"/>
              </a:ext>
            </a:extLst>
          </p:cNvPr>
          <p:cNvCxnSpPr>
            <a:cxnSpLocks/>
          </p:cNvCxnSpPr>
          <p:nvPr/>
        </p:nvCxnSpPr>
        <p:spPr>
          <a:xfrm>
            <a:off x="518508" y="3723878"/>
            <a:ext cx="838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48863DBC-8532-4173-B651-7889CA9015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59720" y="2831888"/>
            <a:ext cx="1770523" cy="67870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EC1C151A-D0C8-4D0D-AC8A-1FA3AC70CF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555" y="4486131"/>
            <a:ext cx="1449581" cy="27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21305"/>
      </p:ext>
    </p:extLst>
  </p:cSld>
  <p:clrMapOvr>
    <a:masterClrMapping/>
  </p:clrMapOvr>
  <p:transition spd="med">
    <p:fad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82027" y="174118"/>
            <a:ext cx="7992000" cy="648000"/>
          </a:xfrm>
        </p:spPr>
        <p:txBody>
          <a:bodyPr/>
          <a:lstStyle/>
          <a:p>
            <a:r>
              <a:rPr lang="fi-FI" dirty="0"/>
              <a:t>Suomalaisten teknologiateollisuuden pörssiyritysten henkilöstöstä 86 % on ulkomailla, 14 % Suomessa (2021)</a:t>
            </a:r>
          </a:p>
          <a:p>
            <a:endParaRPr lang="en-GB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151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graphicFrame>
        <p:nvGraphicFramePr>
          <p:cNvPr id="11" name="Sisällön paikkamerkki 10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595733117"/>
              </p:ext>
            </p:extLst>
          </p:nvPr>
        </p:nvGraphicFramePr>
        <p:xfrm>
          <a:off x="282027" y="1205066"/>
          <a:ext cx="8391525" cy="3440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462630" cy="241808"/>
          </a:xfrm>
        </p:spPr>
        <p:txBody>
          <a:bodyPr/>
          <a:lstStyle/>
          <a:p>
            <a:r>
              <a:rPr lang="fi-FI"/>
              <a:t>Lähde</a:t>
            </a:r>
            <a:r>
              <a:rPr lang="en-GB"/>
              <a:t>: </a:t>
            </a:r>
            <a:r>
              <a:rPr lang="fi-FI"/>
              <a:t>Pörssiyritysten vuosikertomukset ja teknologiateollisuus ry:n henkilöstökyselyt</a:t>
            </a:r>
          </a:p>
        </p:txBody>
      </p:sp>
    </p:spTree>
    <p:extLst>
      <p:ext uri="{BB962C8B-B14F-4D97-AF65-F5344CB8AC3E}">
        <p14:creationId xmlns:p14="http://schemas.microsoft.com/office/powerpoint/2010/main" val="3685951122"/>
      </p:ext>
    </p:extLst>
  </p:cSld>
  <p:clrMapOvr>
    <a:masterClrMapping/>
  </p:clrMapOvr>
  <p:transition spd="med">
    <p:fad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152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477368" cy="263031"/>
          </a:xfrm>
        </p:spPr>
        <p:txBody>
          <a:bodyPr/>
          <a:lstStyle/>
          <a:p>
            <a:r>
              <a:rPr lang="fi-FI"/>
              <a:t>*) Tavaraviennin lisäksi alan yrityksillä oli palveluvientiä alustavien tietojen mukaan 14-15 miljardia euroa.</a:t>
            </a:r>
          </a:p>
          <a:p>
            <a:r>
              <a:rPr lang="fi-FI"/>
              <a:t>Lähde: Tulli, Tilastokeskus </a:t>
            </a:r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10231"/>
          </a:xfrm>
        </p:spPr>
        <p:txBody>
          <a:bodyPr/>
          <a:lstStyle/>
          <a:p>
            <a:r>
              <a:rPr lang="fi-FI"/>
              <a:t>Teknologiateollisuuden tavaravienti Suomesta alueittain 2021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400" b="0"/>
              <a:t>Tavaravienti yhteensä 36,15 mrd. euroa*</a:t>
            </a:r>
            <a:endParaRPr lang="fi-FI" sz="1400"/>
          </a:p>
        </p:txBody>
      </p:sp>
      <p:pic>
        <p:nvPicPr>
          <p:cNvPr id="13" name="Sisällön paikkamerkki 12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282027" y="1340531"/>
            <a:ext cx="8502037" cy="3304494"/>
          </a:xfrm>
          <a:prstGeom prst="rect">
            <a:avLst/>
          </a:prstGeom>
        </p:spPr>
      </p:pic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1253190" y="2020787"/>
            <a:ext cx="1581261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fi-FI" sz="1050" b="0">
                <a:solidFill>
                  <a:schemeClr val="tx2"/>
                </a:solidFill>
                <a:latin typeface="+mj-lt"/>
                <a:ea typeface="ＭＳ Ｐゴシック" pitchFamily="34" charset="-128"/>
              </a:rPr>
              <a:t>Pohjois-Amerikka</a:t>
            </a:r>
          </a:p>
          <a:p>
            <a:r>
              <a:rPr lang="fi-FI" sz="1050" b="0">
                <a:solidFill>
                  <a:schemeClr val="tx2"/>
                </a:solidFill>
                <a:latin typeface="+mj-lt"/>
                <a:ea typeface="ＭＳ Ｐゴシック" pitchFamily="34" charset="-128"/>
              </a:rPr>
              <a:t>3,10 mrd. €</a:t>
            </a:r>
          </a:p>
          <a:p>
            <a:r>
              <a:rPr lang="fi-FI" sz="1050" b="0">
                <a:solidFill>
                  <a:schemeClr val="tx2"/>
                </a:solidFill>
                <a:latin typeface="+mj-lt"/>
                <a:ea typeface="ＭＳ Ｐゴシック" pitchFamily="34" charset="-128"/>
              </a:rPr>
              <a:t>8,6 %</a:t>
            </a:r>
          </a:p>
        </p:txBody>
      </p:sp>
      <p:sp>
        <p:nvSpPr>
          <p:cNvPr id="22" name="Suorakulmio 21"/>
          <p:cNvSpPr/>
          <p:nvPr/>
        </p:nvSpPr>
        <p:spPr>
          <a:xfrm>
            <a:off x="3144143" y="1894525"/>
            <a:ext cx="1573187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Länsi-Eurooppa</a:t>
            </a:r>
          </a:p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20,91 mrd. €</a:t>
            </a:r>
          </a:p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57,8 %</a:t>
            </a:r>
          </a:p>
        </p:txBody>
      </p:sp>
      <p:sp>
        <p:nvSpPr>
          <p:cNvPr id="23" name="Suorakulmio 22"/>
          <p:cNvSpPr/>
          <p:nvPr/>
        </p:nvSpPr>
        <p:spPr>
          <a:xfrm>
            <a:off x="1625341" y="3558211"/>
            <a:ext cx="114468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Etelä- ja Väli-Amerikka</a:t>
            </a:r>
          </a:p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1,17 mrd. €</a:t>
            </a:r>
          </a:p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3,2 %</a:t>
            </a:r>
          </a:p>
        </p:txBody>
      </p:sp>
      <p:sp>
        <p:nvSpPr>
          <p:cNvPr id="24" name="Suorakulmio 23"/>
          <p:cNvSpPr/>
          <p:nvPr/>
        </p:nvSpPr>
        <p:spPr>
          <a:xfrm>
            <a:off x="4974480" y="1740462"/>
            <a:ext cx="2967172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Keski- ja Itä-Eurooppa (</a:t>
            </a:r>
            <a:r>
              <a:rPr lang="fi-FI" sz="1050" err="1">
                <a:solidFill>
                  <a:schemeClr val="tx2"/>
                </a:solidFill>
                <a:ea typeface="ＭＳ Ｐゴシック" pitchFamily="34" charset="-128"/>
              </a:rPr>
              <a:t>Venäjä+Ukraina</a:t>
            </a:r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)</a:t>
            </a:r>
          </a:p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5,35 mrd. €	        (2,14 mrd. €)</a:t>
            </a:r>
          </a:p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14,8 %                          (5,9 %)</a:t>
            </a:r>
          </a:p>
        </p:txBody>
      </p:sp>
      <p:sp>
        <p:nvSpPr>
          <p:cNvPr id="25" name="Suorakulmio 24"/>
          <p:cNvSpPr/>
          <p:nvPr/>
        </p:nvSpPr>
        <p:spPr>
          <a:xfrm>
            <a:off x="4113337" y="3596092"/>
            <a:ext cx="1041872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Afrikka</a:t>
            </a:r>
          </a:p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0,53 mrd. €</a:t>
            </a:r>
          </a:p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1,5 %</a:t>
            </a:r>
          </a:p>
        </p:txBody>
      </p:sp>
      <p:sp>
        <p:nvSpPr>
          <p:cNvPr id="26" name="Suorakulmio 25"/>
          <p:cNvSpPr/>
          <p:nvPr/>
        </p:nvSpPr>
        <p:spPr>
          <a:xfrm>
            <a:off x="4959666" y="2626775"/>
            <a:ext cx="1404208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i-FI" sz="1050" err="1">
                <a:solidFill>
                  <a:schemeClr val="tx2"/>
                </a:solidFill>
                <a:ea typeface="ＭＳ Ｐゴシック" pitchFamily="34" charset="-128"/>
              </a:rPr>
              <a:t>Lähi</a:t>
            </a:r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- ja Keski-Itä</a:t>
            </a:r>
          </a:p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0,33 mrd. €</a:t>
            </a:r>
          </a:p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0,9 %</a:t>
            </a:r>
          </a:p>
        </p:txBody>
      </p:sp>
      <p:sp>
        <p:nvSpPr>
          <p:cNvPr id="27" name="Suorakulmio 26"/>
          <p:cNvSpPr/>
          <p:nvPr/>
        </p:nvSpPr>
        <p:spPr>
          <a:xfrm>
            <a:off x="6720459" y="2377153"/>
            <a:ext cx="1074041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Aasia</a:t>
            </a:r>
          </a:p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4,76 mrd. €</a:t>
            </a:r>
          </a:p>
          <a:p>
            <a:r>
              <a:rPr lang="fi-FI" sz="1050">
                <a:solidFill>
                  <a:schemeClr val="tx2"/>
                </a:solidFill>
                <a:ea typeface="ＭＳ Ｐゴシック" pitchFamily="34" charset="-128"/>
              </a:rPr>
              <a:t>13,2 %</a:t>
            </a:r>
          </a:p>
        </p:txBody>
      </p:sp>
    </p:spTree>
    <p:extLst>
      <p:ext uri="{BB962C8B-B14F-4D97-AF65-F5344CB8AC3E}">
        <p14:creationId xmlns:p14="http://schemas.microsoft.com/office/powerpoint/2010/main" val="171989989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1FD0014-CD75-481A-A3A6-860DE62B96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78458" cy="734376"/>
          </a:xfrm>
        </p:spPr>
        <p:txBody>
          <a:bodyPr/>
          <a:lstStyle/>
          <a:p>
            <a:r>
              <a:rPr lang="fi-FI"/>
              <a:t>Palvelualojen ostopäällikköindeksejä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59947D8-4933-4C79-B13B-2B0DD9B3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16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181966-A4FD-459E-9691-D2CACC21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76D70A-5CCE-47AB-A1F9-7E45D8A0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50D66C-AA58-4B32-9253-8DB410D443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Markit</a:t>
            </a:r>
          </a:p>
        </p:txBody>
      </p:sp>
      <p:graphicFrame>
        <p:nvGraphicFramePr>
          <p:cNvPr id="21" name="Sisällön paikkamerkki 20">
            <a:extLst>
              <a:ext uri="{FF2B5EF4-FFF2-40B4-BE49-F238E27FC236}">
                <a16:creationId xmlns:a16="http://schemas.microsoft.com/office/drawing/2014/main" id="{C36236B9-A7A2-4CEC-91F2-B85001D7E06D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501175990"/>
              </p:ext>
            </p:extLst>
          </p:nvPr>
        </p:nvGraphicFramePr>
        <p:xfrm>
          <a:off x="384175" y="1143000"/>
          <a:ext cx="8334375" cy="351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93184" imgH="5572640" progId="Mbnd.mbnd">
                  <p:embed/>
                </p:oleObj>
              </mc:Choice>
              <mc:Fallback>
                <p:oleObj name="Macrobond document" r:id="rId3" imgW="13193184" imgH="5572640" progId="Mbnd.mbnd">
                  <p:embed/>
                  <p:pic>
                    <p:nvPicPr>
                      <p:cNvPr id="21" name="Sisällön paikkamerkki 20">
                        <a:extLst>
                          <a:ext uri="{FF2B5EF4-FFF2-40B4-BE49-F238E27FC236}">
                            <a16:creationId xmlns:a16="http://schemas.microsoft.com/office/drawing/2014/main" id="{C36236B9-A7A2-4CEC-91F2-B85001D7E0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175" y="1143000"/>
                        <a:ext cx="8334375" cy="3519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2248516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1FD0014-CD75-481A-A3A6-860DE62B96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1999" y="282150"/>
            <a:ext cx="7948857" cy="734376"/>
          </a:xfrm>
        </p:spPr>
        <p:txBody>
          <a:bodyPr/>
          <a:lstStyle/>
          <a:p>
            <a:r>
              <a:rPr lang="fi-FI" dirty="0"/>
              <a:t>Rakennusalan ostopäällikköindeksejä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59947D8-4933-4C79-B13B-2B0DD9B3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17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181966-A4FD-459E-9691-D2CACC21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76D70A-5CCE-47AB-A1F9-7E45D8A0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50D66C-AA58-4B32-9253-8DB410D443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Markit</a:t>
            </a:r>
          </a:p>
        </p:txBody>
      </p:sp>
      <p:graphicFrame>
        <p:nvGraphicFramePr>
          <p:cNvPr id="21" name="Sisällön paikkamerkki 20">
            <a:extLst>
              <a:ext uri="{FF2B5EF4-FFF2-40B4-BE49-F238E27FC236}">
                <a16:creationId xmlns:a16="http://schemas.microsoft.com/office/drawing/2014/main" id="{C36236B9-A7A2-4CEC-91F2-B85001D7E06D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645200537"/>
              </p:ext>
            </p:extLst>
          </p:nvPr>
        </p:nvGraphicFramePr>
        <p:xfrm>
          <a:off x="384175" y="1143000"/>
          <a:ext cx="8334375" cy="351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93184" imgH="5572640" progId="Mbnd.mbnd">
                  <p:embed/>
                </p:oleObj>
              </mc:Choice>
              <mc:Fallback>
                <p:oleObj name="Macrobond document" r:id="rId3" imgW="13193184" imgH="5572640" progId="Mbnd.mbnd">
                  <p:embed/>
                  <p:pic>
                    <p:nvPicPr>
                      <p:cNvPr id="21" name="Sisällön paikkamerkki 20">
                        <a:extLst>
                          <a:ext uri="{FF2B5EF4-FFF2-40B4-BE49-F238E27FC236}">
                            <a16:creationId xmlns:a16="http://schemas.microsoft.com/office/drawing/2014/main" id="{C36236B9-A7A2-4CEC-91F2-B85001D7E0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175" y="1143000"/>
                        <a:ext cx="8334375" cy="3519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047274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59947D8-4933-4C79-B13B-2B0DD9B3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18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181966-A4FD-459E-9691-D2CACC21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76D70A-5CCE-47AB-A1F9-7E45D8A0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graphicFrame>
        <p:nvGraphicFramePr>
          <p:cNvPr id="21" name="Sisällön paikkamerkki 20">
            <a:extLst>
              <a:ext uri="{FF2B5EF4-FFF2-40B4-BE49-F238E27FC236}">
                <a16:creationId xmlns:a16="http://schemas.microsoft.com/office/drawing/2014/main" id="{C36236B9-A7A2-4CEC-91F2-B85001D7E06D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663195968"/>
              </p:ext>
            </p:extLst>
          </p:nvPr>
        </p:nvGraphicFramePr>
        <p:xfrm>
          <a:off x="384175" y="1144588"/>
          <a:ext cx="8385175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21" name="Sisällön paikkamerkki 20">
                        <a:extLst>
                          <a:ext uri="{FF2B5EF4-FFF2-40B4-BE49-F238E27FC236}">
                            <a16:creationId xmlns:a16="http://schemas.microsoft.com/office/drawing/2014/main" id="{C36236B9-A7A2-4CEC-91F2-B85001D7E0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4175" y="1144588"/>
                        <a:ext cx="8385175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31EB24A8-9D7C-4ABD-A964-9DA3A5BD77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. Markit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2718E7-E60B-4C6F-8EB9-573925EF25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Elinkeinoelämän ostopäällikköindeksejä eri maissa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451221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Kuluttajien luottamus euroalueella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Kausipuhdistettu sarja</a:t>
            </a:r>
          </a:p>
          <a:p>
            <a:r>
              <a:rPr lang="fi-FI" dirty="0"/>
              <a:t>Lähde: Macrobond, Euroopan komissio</a:t>
            </a:r>
          </a:p>
        </p:txBody>
      </p:sp>
      <p:graphicFrame>
        <p:nvGraphicFramePr>
          <p:cNvPr id="15" name="Sisällön paikkamerkki 14">
            <a:extLst>
              <a:ext uri="{FF2B5EF4-FFF2-40B4-BE49-F238E27FC236}">
                <a16:creationId xmlns:a16="http://schemas.microsoft.com/office/drawing/2014/main" id="{830EC803-2294-4FEE-8381-44C961AE45A6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156115009"/>
              </p:ext>
            </p:extLst>
          </p:nvPr>
        </p:nvGraphicFramePr>
        <p:xfrm>
          <a:off x="396875" y="1106488"/>
          <a:ext cx="835977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8040" progId="Mbnd.mbnd">
                  <p:embed/>
                </p:oleObj>
              </mc:Choice>
              <mc:Fallback>
                <p:oleObj name="Macrobond document" r:id="rId2" imgW="13193184" imgH="5578040" progId="Mbnd.mbnd">
                  <p:embed/>
                  <p:pic>
                    <p:nvPicPr>
                      <p:cNvPr id="15" name="Sisällön paikkamerkki 14">
                        <a:extLst>
                          <a:ext uri="{FF2B5EF4-FFF2-40B4-BE49-F238E27FC236}">
                            <a16:creationId xmlns:a16="http://schemas.microsoft.com/office/drawing/2014/main" id="{830EC803-2294-4FEE-8381-44C961AE45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6875" y="1106488"/>
                        <a:ext cx="835977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817823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13657" cy="648000"/>
          </a:xfrm>
        </p:spPr>
        <p:txBody>
          <a:bodyPr/>
          <a:lstStyle/>
          <a:p>
            <a:r>
              <a:rPr lang="fi-FI" dirty="0"/>
              <a:t>Elokuun BKT-ennusteita vuodelle 2022 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 dirty="0"/>
              <a:t>Bkt:n kehitys 2022/2021, %</a:t>
            </a:r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2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533338" cy="197255"/>
          </a:xfrm>
        </p:spPr>
        <p:txBody>
          <a:bodyPr/>
          <a:lstStyle/>
          <a:p>
            <a:r>
              <a:rPr lang="fi-FI" dirty="0"/>
              <a:t>Lähde: </a:t>
            </a:r>
            <a:r>
              <a:rPr lang="fi-FI" dirty="0" err="1"/>
              <a:t>Consensus</a:t>
            </a:r>
            <a:r>
              <a:rPr lang="fi-FI" dirty="0"/>
              <a:t> </a:t>
            </a:r>
            <a:r>
              <a:rPr lang="fi-FI" dirty="0" err="1"/>
              <a:t>Forecasts</a:t>
            </a:r>
            <a:r>
              <a:rPr lang="fi-FI" dirty="0"/>
              <a:t>, August 2022</a:t>
            </a: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24737" y="1081327"/>
            <a:ext cx="8294528" cy="3564056"/>
            <a:chOff x="0" y="1070"/>
            <a:chExt cx="5763" cy="2723"/>
          </a:xfr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grpSpPr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2280" y="1070"/>
              <a:ext cx="3483" cy="2723"/>
            </a:xfrm>
            <a:custGeom>
              <a:avLst/>
              <a:gdLst>
                <a:gd name="T0" fmla="*/ 504 w 3483"/>
                <a:gd name="T1" fmla="*/ 349 h 2723"/>
                <a:gd name="T2" fmla="*/ 643 w 3483"/>
                <a:gd name="T3" fmla="*/ 159 h 2723"/>
                <a:gd name="T4" fmla="*/ 774 w 3483"/>
                <a:gd name="T5" fmla="*/ 147 h 2723"/>
                <a:gd name="T6" fmla="*/ 894 w 3483"/>
                <a:gd name="T7" fmla="*/ 150 h 2723"/>
                <a:gd name="T8" fmla="*/ 993 w 3483"/>
                <a:gd name="T9" fmla="*/ 354 h 2723"/>
                <a:gd name="T10" fmla="*/ 1149 w 3483"/>
                <a:gd name="T11" fmla="*/ 233 h 2723"/>
                <a:gd name="T12" fmla="*/ 1355 w 3483"/>
                <a:gd name="T13" fmla="*/ 205 h 2723"/>
                <a:gd name="T14" fmla="*/ 1519 w 3483"/>
                <a:gd name="T15" fmla="*/ 149 h 2723"/>
                <a:gd name="T16" fmla="*/ 1581 w 3483"/>
                <a:gd name="T17" fmla="*/ 277 h 2723"/>
                <a:gd name="T18" fmla="*/ 1680 w 3483"/>
                <a:gd name="T19" fmla="*/ 173 h 2723"/>
                <a:gd name="T20" fmla="*/ 1765 w 3483"/>
                <a:gd name="T21" fmla="*/ 81 h 2723"/>
                <a:gd name="T22" fmla="*/ 1846 w 3483"/>
                <a:gd name="T23" fmla="*/ 17 h 2723"/>
                <a:gd name="T24" fmla="*/ 2348 w 3483"/>
                <a:gd name="T25" fmla="*/ 32 h 2723"/>
                <a:gd name="T26" fmla="*/ 2570 w 3483"/>
                <a:gd name="T27" fmla="*/ 43 h 2723"/>
                <a:gd name="T28" fmla="*/ 2685 w 3483"/>
                <a:gd name="T29" fmla="*/ 114 h 2723"/>
                <a:gd name="T30" fmla="*/ 2864 w 3483"/>
                <a:gd name="T31" fmla="*/ 64 h 2723"/>
                <a:gd name="T32" fmla="*/ 3065 w 3483"/>
                <a:gd name="T33" fmla="*/ 124 h 2723"/>
                <a:gd name="T34" fmla="*/ 3379 w 3483"/>
                <a:gd name="T35" fmla="*/ 161 h 2723"/>
                <a:gd name="T36" fmla="*/ 3300 w 3483"/>
                <a:gd name="T37" fmla="*/ 471 h 2723"/>
                <a:gd name="T38" fmla="*/ 3160 w 3483"/>
                <a:gd name="T39" fmla="*/ 694 h 2723"/>
                <a:gd name="T40" fmla="*/ 3263 w 3483"/>
                <a:gd name="T41" fmla="*/ 385 h 2723"/>
                <a:gd name="T42" fmla="*/ 3070 w 3483"/>
                <a:gd name="T43" fmla="*/ 491 h 2723"/>
                <a:gd name="T44" fmla="*/ 2838 w 3483"/>
                <a:gd name="T45" fmla="*/ 533 h 2723"/>
                <a:gd name="T46" fmla="*/ 2844 w 3483"/>
                <a:gd name="T47" fmla="*/ 710 h 2723"/>
                <a:gd name="T48" fmla="*/ 2635 w 3483"/>
                <a:gd name="T49" fmla="*/ 976 h 2723"/>
                <a:gd name="T50" fmla="*/ 2558 w 3483"/>
                <a:gd name="T51" fmla="*/ 1061 h 2723"/>
                <a:gd name="T52" fmla="*/ 2463 w 3483"/>
                <a:gd name="T53" fmla="*/ 1079 h 2723"/>
                <a:gd name="T54" fmla="*/ 2482 w 3483"/>
                <a:gd name="T55" fmla="*/ 1303 h 2723"/>
                <a:gd name="T56" fmla="*/ 2237 w 3483"/>
                <a:gd name="T57" fmla="*/ 1470 h 2723"/>
                <a:gd name="T58" fmla="*/ 2207 w 3483"/>
                <a:gd name="T59" fmla="*/ 1738 h 2723"/>
                <a:gd name="T60" fmla="*/ 2175 w 3483"/>
                <a:gd name="T61" fmla="*/ 1902 h 2723"/>
                <a:gd name="T62" fmla="*/ 2003 w 3483"/>
                <a:gd name="T63" fmla="*/ 1567 h 2723"/>
                <a:gd name="T64" fmla="*/ 1807 w 3483"/>
                <a:gd name="T65" fmla="*/ 1555 h 2723"/>
                <a:gd name="T66" fmla="*/ 1651 w 3483"/>
                <a:gd name="T67" fmla="*/ 1660 h 2723"/>
                <a:gd name="T68" fmla="*/ 1500 w 3483"/>
                <a:gd name="T69" fmla="*/ 1365 h 2723"/>
                <a:gd name="T70" fmla="*/ 1183 w 3483"/>
                <a:gd name="T71" fmla="*/ 1287 h 2723"/>
                <a:gd name="T72" fmla="*/ 1349 w 3483"/>
                <a:gd name="T73" fmla="*/ 1508 h 2723"/>
                <a:gd name="T74" fmla="*/ 1064 w 3483"/>
                <a:gd name="T75" fmla="*/ 1528 h 2723"/>
                <a:gd name="T76" fmla="*/ 954 w 3483"/>
                <a:gd name="T77" fmla="*/ 1382 h 2723"/>
                <a:gd name="T78" fmla="*/ 1124 w 3483"/>
                <a:gd name="T79" fmla="*/ 1688 h 2723"/>
                <a:gd name="T80" fmla="*/ 1077 w 3483"/>
                <a:gd name="T81" fmla="*/ 1945 h 2723"/>
                <a:gd name="T82" fmla="*/ 970 w 3483"/>
                <a:gd name="T83" fmla="*/ 2344 h 2723"/>
                <a:gd name="T84" fmla="*/ 692 w 3483"/>
                <a:gd name="T85" fmla="*/ 2720 h 2723"/>
                <a:gd name="T86" fmla="*/ 519 w 3483"/>
                <a:gd name="T87" fmla="*/ 2341 h 2723"/>
                <a:gd name="T88" fmla="*/ 478 w 3483"/>
                <a:gd name="T89" fmla="*/ 1912 h 2723"/>
                <a:gd name="T90" fmla="*/ 250 w 3483"/>
                <a:gd name="T91" fmla="*/ 1835 h 2723"/>
                <a:gd name="T92" fmla="*/ 1 w 3483"/>
                <a:gd name="T93" fmla="*/ 1609 h 2723"/>
                <a:gd name="T94" fmla="*/ 145 w 3483"/>
                <a:gd name="T95" fmla="*/ 1194 h 2723"/>
                <a:gd name="T96" fmla="*/ 505 w 3483"/>
                <a:gd name="T97" fmla="*/ 1115 h 2723"/>
                <a:gd name="T98" fmla="*/ 822 w 3483"/>
                <a:gd name="T99" fmla="*/ 1217 h 2723"/>
                <a:gd name="T100" fmla="*/ 869 w 3483"/>
                <a:gd name="T101" fmla="*/ 1097 h 2723"/>
                <a:gd name="T102" fmla="*/ 728 w 3483"/>
                <a:gd name="T103" fmla="*/ 1044 h 2723"/>
                <a:gd name="T104" fmla="*/ 623 w 3483"/>
                <a:gd name="T105" fmla="*/ 945 h 2723"/>
                <a:gd name="T106" fmla="*/ 623 w 3483"/>
                <a:gd name="T107" fmla="*/ 1008 h 2723"/>
                <a:gd name="T108" fmla="*/ 465 w 3483"/>
                <a:gd name="T109" fmla="*/ 907 h 2723"/>
                <a:gd name="T110" fmla="*/ 154 w 3483"/>
                <a:gd name="T111" fmla="*/ 1069 h 2723"/>
                <a:gd name="T112" fmla="*/ 259 w 3483"/>
                <a:gd name="T113" fmla="*/ 789 h 2723"/>
                <a:gd name="T114" fmla="*/ 457 w 3483"/>
                <a:gd name="T115" fmla="*/ 573 h 2723"/>
                <a:gd name="T116" fmla="*/ 496 w 3483"/>
                <a:gd name="T117" fmla="*/ 618 h 2723"/>
                <a:gd name="T118" fmla="*/ 753 w 3483"/>
                <a:gd name="T119" fmla="*/ 527 h 2723"/>
                <a:gd name="T120" fmla="*/ 727 w 3483"/>
                <a:gd name="T121" fmla="*/ 438 h 2723"/>
                <a:gd name="T122" fmla="*/ 640 w 3483"/>
                <a:gd name="T123" fmla="*/ 375 h 2723"/>
                <a:gd name="T124" fmla="*/ 550 w 3483"/>
                <a:gd name="T125" fmla="*/ 573 h 27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483" h="2723">
                  <a:moveTo>
                    <a:pt x="414" y="464"/>
                  </a:moveTo>
                  <a:lnTo>
                    <a:pt x="416" y="460"/>
                  </a:lnTo>
                  <a:lnTo>
                    <a:pt x="417" y="457"/>
                  </a:lnTo>
                  <a:lnTo>
                    <a:pt x="417" y="455"/>
                  </a:lnTo>
                  <a:lnTo>
                    <a:pt x="414" y="455"/>
                  </a:lnTo>
                  <a:lnTo>
                    <a:pt x="406" y="452"/>
                  </a:lnTo>
                  <a:lnTo>
                    <a:pt x="414" y="449"/>
                  </a:lnTo>
                  <a:lnTo>
                    <a:pt x="414" y="444"/>
                  </a:lnTo>
                  <a:lnTo>
                    <a:pt x="408" y="444"/>
                  </a:lnTo>
                  <a:lnTo>
                    <a:pt x="407" y="441"/>
                  </a:lnTo>
                  <a:lnTo>
                    <a:pt x="406" y="438"/>
                  </a:lnTo>
                  <a:lnTo>
                    <a:pt x="419" y="432"/>
                  </a:lnTo>
                  <a:lnTo>
                    <a:pt x="411" y="434"/>
                  </a:lnTo>
                  <a:lnTo>
                    <a:pt x="408" y="434"/>
                  </a:lnTo>
                  <a:lnTo>
                    <a:pt x="407" y="434"/>
                  </a:lnTo>
                  <a:lnTo>
                    <a:pt x="406" y="432"/>
                  </a:lnTo>
                  <a:lnTo>
                    <a:pt x="406" y="429"/>
                  </a:lnTo>
                  <a:lnTo>
                    <a:pt x="403" y="422"/>
                  </a:lnTo>
                  <a:lnTo>
                    <a:pt x="408" y="416"/>
                  </a:lnTo>
                  <a:lnTo>
                    <a:pt x="411" y="416"/>
                  </a:lnTo>
                  <a:lnTo>
                    <a:pt x="416" y="416"/>
                  </a:lnTo>
                  <a:lnTo>
                    <a:pt x="424" y="418"/>
                  </a:lnTo>
                  <a:lnTo>
                    <a:pt x="429" y="418"/>
                  </a:lnTo>
                  <a:lnTo>
                    <a:pt x="421" y="416"/>
                  </a:lnTo>
                  <a:lnTo>
                    <a:pt x="411" y="413"/>
                  </a:lnTo>
                  <a:lnTo>
                    <a:pt x="411" y="408"/>
                  </a:lnTo>
                  <a:lnTo>
                    <a:pt x="420" y="408"/>
                  </a:lnTo>
                  <a:lnTo>
                    <a:pt x="426" y="406"/>
                  </a:lnTo>
                  <a:lnTo>
                    <a:pt x="436" y="402"/>
                  </a:lnTo>
                  <a:lnTo>
                    <a:pt x="442" y="400"/>
                  </a:lnTo>
                  <a:lnTo>
                    <a:pt x="442" y="399"/>
                  </a:lnTo>
                  <a:lnTo>
                    <a:pt x="440" y="399"/>
                  </a:lnTo>
                  <a:lnTo>
                    <a:pt x="433" y="399"/>
                  </a:lnTo>
                  <a:lnTo>
                    <a:pt x="433" y="392"/>
                  </a:lnTo>
                  <a:lnTo>
                    <a:pt x="444" y="392"/>
                  </a:lnTo>
                  <a:lnTo>
                    <a:pt x="443" y="392"/>
                  </a:lnTo>
                  <a:lnTo>
                    <a:pt x="446" y="392"/>
                  </a:lnTo>
                  <a:lnTo>
                    <a:pt x="452" y="389"/>
                  </a:lnTo>
                  <a:lnTo>
                    <a:pt x="452" y="383"/>
                  </a:lnTo>
                  <a:lnTo>
                    <a:pt x="450" y="382"/>
                  </a:lnTo>
                  <a:lnTo>
                    <a:pt x="449" y="382"/>
                  </a:lnTo>
                  <a:lnTo>
                    <a:pt x="447" y="383"/>
                  </a:lnTo>
                  <a:lnTo>
                    <a:pt x="447" y="377"/>
                  </a:lnTo>
                  <a:lnTo>
                    <a:pt x="452" y="377"/>
                  </a:lnTo>
                  <a:lnTo>
                    <a:pt x="456" y="377"/>
                  </a:lnTo>
                  <a:lnTo>
                    <a:pt x="462" y="379"/>
                  </a:lnTo>
                  <a:lnTo>
                    <a:pt x="466" y="377"/>
                  </a:lnTo>
                  <a:lnTo>
                    <a:pt x="469" y="372"/>
                  </a:lnTo>
                  <a:lnTo>
                    <a:pt x="470" y="369"/>
                  </a:lnTo>
                  <a:lnTo>
                    <a:pt x="472" y="366"/>
                  </a:lnTo>
                  <a:lnTo>
                    <a:pt x="476" y="366"/>
                  </a:lnTo>
                  <a:lnTo>
                    <a:pt x="480" y="366"/>
                  </a:lnTo>
                  <a:lnTo>
                    <a:pt x="480" y="363"/>
                  </a:lnTo>
                  <a:lnTo>
                    <a:pt x="483" y="362"/>
                  </a:lnTo>
                  <a:lnTo>
                    <a:pt x="480" y="356"/>
                  </a:lnTo>
                  <a:lnTo>
                    <a:pt x="480" y="354"/>
                  </a:lnTo>
                  <a:lnTo>
                    <a:pt x="480" y="350"/>
                  </a:lnTo>
                  <a:lnTo>
                    <a:pt x="476" y="353"/>
                  </a:lnTo>
                  <a:lnTo>
                    <a:pt x="475" y="353"/>
                  </a:lnTo>
                  <a:lnTo>
                    <a:pt x="472" y="353"/>
                  </a:lnTo>
                  <a:lnTo>
                    <a:pt x="473" y="352"/>
                  </a:lnTo>
                  <a:lnTo>
                    <a:pt x="475" y="349"/>
                  </a:lnTo>
                  <a:lnTo>
                    <a:pt x="478" y="344"/>
                  </a:lnTo>
                  <a:lnTo>
                    <a:pt x="483" y="347"/>
                  </a:lnTo>
                  <a:lnTo>
                    <a:pt x="491" y="353"/>
                  </a:lnTo>
                  <a:lnTo>
                    <a:pt x="493" y="349"/>
                  </a:lnTo>
                  <a:lnTo>
                    <a:pt x="493" y="347"/>
                  </a:lnTo>
                  <a:lnTo>
                    <a:pt x="495" y="347"/>
                  </a:lnTo>
                  <a:lnTo>
                    <a:pt x="496" y="347"/>
                  </a:lnTo>
                  <a:lnTo>
                    <a:pt x="498" y="349"/>
                  </a:lnTo>
                  <a:lnTo>
                    <a:pt x="499" y="352"/>
                  </a:lnTo>
                  <a:lnTo>
                    <a:pt x="499" y="359"/>
                  </a:lnTo>
                  <a:lnTo>
                    <a:pt x="502" y="357"/>
                  </a:lnTo>
                  <a:lnTo>
                    <a:pt x="505" y="357"/>
                  </a:lnTo>
                  <a:lnTo>
                    <a:pt x="508" y="357"/>
                  </a:lnTo>
                  <a:lnTo>
                    <a:pt x="514" y="359"/>
                  </a:lnTo>
                  <a:lnTo>
                    <a:pt x="514" y="353"/>
                  </a:lnTo>
                  <a:lnTo>
                    <a:pt x="519" y="350"/>
                  </a:lnTo>
                  <a:lnTo>
                    <a:pt x="524" y="347"/>
                  </a:lnTo>
                  <a:lnTo>
                    <a:pt x="525" y="346"/>
                  </a:lnTo>
                  <a:lnTo>
                    <a:pt x="525" y="344"/>
                  </a:lnTo>
                  <a:lnTo>
                    <a:pt x="524" y="343"/>
                  </a:lnTo>
                  <a:lnTo>
                    <a:pt x="521" y="341"/>
                  </a:lnTo>
                  <a:lnTo>
                    <a:pt x="519" y="341"/>
                  </a:lnTo>
                  <a:lnTo>
                    <a:pt x="515" y="346"/>
                  </a:lnTo>
                  <a:lnTo>
                    <a:pt x="511" y="350"/>
                  </a:lnTo>
                  <a:lnTo>
                    <a:pt x="508" y="350"/>
                  </a:lnTo>
                  <a:lnTo>
                    <a:pt x="505" y="350"/>
                  </a:lnTo>
                  <a:lnTo>
                    <a:pt x="504" y="349"/>
                  </a:lnTo>
                  <a:lnTo>
                    <a:pt x="502" y="347"/>
                  </a:lnTo>
                  <a:lnTo>
                    <a:pt x="502" y="346"/>
                  </a:lnTo>
                  <a:lnTo>
                    <a:pt x="505" y="344"/>
                  </a:lnTo>
                  <a:lnTo>
                    <a:pt x="508" y="344"/>
                  </a:lnTo>
                  <a:lnTo>
                    <a:pt x="511" y="337"/>
                  </a:lnTo>
                  <a:lnTo>
                    <a:pt x="511" y="334"/>
                  </a:lnTo>
                  <a:lnTo>
                    <a:pt x="514" y="330"/>
                  </a:lnTo>
                  <a:lnTo>
                    <a:pt x="515" y="328"/>
                  </a:lnTo>
                  <a:lnTo>
                    <a:pt x="516" y="328"/>
                  </a:lnTo>
                  <a:lnTo>
                    <a:pt x="519" y="328"/>
                  </a:lnTo>
                  <a:lnTo>
                    <a:pt x="521" y="327"/>
                  </a:lnTo>
                  <a:lnTo>
                    <a:pt x="524" y="324"/>
                  </a:lnTo>
                  <a:lnTo>
                    <a:pt x="528" y="318"/>
                  </a:lnTo>
                  <a:lnTo>
                    <a:pt x="532" y="313"/>
                  </a:lnTo>
                  <a:lnTo>
                    <a:pt x="535" y="308"/>
                  </a:lnTo>
                  <a:lnTo>
                    <a:pt x="541" y="311"/>
                  </a:lnTo>
                  <a:lnTo>
                    <a:pt x="544" y="313"/>
                  </a:lnTo>
                  <a:lnTo>
                    <a:pt x="547" y="314"/>
                  </a:lnTo>
                  <a:lnTo>
                    <a:pt x="548" y="303"/>
                  </a:lnTo>
                  <a:lnTo>
                    <a:pt x="550" y="300"/>
                  </a:lnTo>
                  <a:lnTo>
                    <a:pt x="552" y="297"/>
                  </a:lnTo>
                  <a:lnTo>
                    <a:pt x="558" y="294"/>
                  </a:lnTo>
                  <a:lnTo>
                    <a:pt x="565" y="290"/>
                  </a:lnTo>
                  <a:lnTo>
                    <a:pt x="568" y="288"/>
                  </a:lnTo>
                  <a:lnTo>
                    <a:pt x="570" y="288"/>
                  </a:lnTo>
                  <a:lnTo>
                    <a:pt x="573" y="288"/>
                  </a:lnTo>
                  <a:lnTo>
                    <a:pt x="574" y="287"/>
                  </a:lnTo>
                  <a:lnTo>
                    <a:pt x="576" y="284"/>
                  </a:lnTo>
                  <a:lnTo>
                    <a:pt x="574" y="282"/>
                  </a:lnTo>
                  <a:lnTo>
                    <a:pt x="573" y="280"/>
                  </a:lnTo>
                  <a:lnTo>
                    <a:pt x="573" y="278"/>
                  </a:lnTo>
                  <a:lnTo>
                    <a:pt x="573" y="277"/>
                  </a:lnTo>
                  <a:lnTo>
                    <a:pt x="574" y="274"/>
                  </a:lnTo>
                  <a:lnTo>
                    <a:pt x="577" y="272"/>
                  </a:lnTo>
                  <a:lnTo>
                    <a:pt x="571" y="272"/>
                  </a:lnTo>
                  <a:lnTo>
                    <a:pt x="571" y="267"/>
                  </a:lnTo>
                  <a:lnTo>
                    <a:pt x="573" y="267"/>
                  </a:lnTo>
                  <a:lnTo>
                    <a:pt x="576" y="267"/>
                  </a:lnTo>
                  <a:lnTo>
                    <a:pt x="577" y="267"/>
                  </a:lnTo>
                  <a:lnTo>
                    <a:pt x="580" y="267"/>
                  </a:lnTo>
                  <a:lnTo>
                    <a:pt x="581" y="265"/>
                  </a:lnTo>
                  <a:lnTo>
                    <a:pt x="583" y="261"/>
                  </a:lnTo>
                  <a:lnTo>
                    <a:pt x="584" y="258"/>
                  </a:lnTo>
                  <a:lnTo>
                    <a:pt x="586" y="256"/>
                  </a:lnTo>
                  <a:lnTo>
                    <a:pt x="587" y="255"/>
                  </a:lnTo>
                  <a:lnTo>
                    <a:pt x="588" y="256"/>
                  </a:lnTo>
                  <a:lnTo>
                    <a:pt x="587" y="258"/>
                  </a:lnTo>
                  <a:lnTo>
                    <a:pt x="588" y="258"/>
                  </a:lnTo>
                  <a:lnTo>
                    <a:pt x="591" y="258"/>
                  </a:lnTo>
                  <a:lnTo>
                    <a:pt x="596" y="255"/>
                  </a:lnTo>
                  <a:lnTo>
                    <a:pt x="604" y="251"/>
                  </a:lnTo>
                  <a:lnTo>
                    <a:pt x="604" y="245"/>
                  </a:lnTo>
                  <a:lnTo>
                    <a:pt x="604" y="239"/>
                  </a:lnTo>
                  <a:lnTo>
                    <a:pt x="607" y="239"/>
                  </a:lnTo>
                  <a:lnTo>
                    <a:pt x="612" y="239"/>
                  </a:lnTo>
                  <a:lnTo>
                    <a:pt x="614" y="239"/>
                  </a:lnTo>
                  <a:lnTo>
                    <a:pt x="617" y="239"/>
                  </a:lnTo>
                  <a:lnTo>
                    <a:pt x="619" y="239"/>
                  </a:lnTo>
                  <a:lnTo>
                    <a:pt x="616" y="235"/>
                  </a:lnTo>
                  <a:lnTo>
                    <a:pt x="614" y="231"/>
                  </a:lnTo>
                  <a:lnTo>
                    <a:pt x="613" y="226"/>
                  </a:lnTo>
                  <a:lnTo>
                    <a:pt x="610" y="222"/>
                  </a:lnTo>
                  <a:lnTo>
                    <a:pt x="607" y="215"/>
                  </a:lnTo>
                  <a:lnTo>
                    <a:pt x="616" y="219"/>
                  </a:lnTo>
                  <a:lnTo>
                    <a:pt x="623" y="223"/>
                  </a:lnTo>
                  <a:lnTo>
                    <a:pt x="623" y="212"/>
                  </a:lnTo>
                  <a:lnTo>
                    <a:pt x="620" y="210"/>
                  </a:lnTo>
                  <a:lnTo>
                    <a:pt x="619" y="206"/>
                  </a:lnTo>
                  <a:lnTo>
                    <a:pt x="624" y="203"/>
                  </a:lnTo>
                  <a:lnTo>
                    <a:pt x="630" y="200"/>
                  </a:lnTo>
                  <a:lnTo>
                    <a:pt x="633" y="197"/>
                  </a:lnTo>
                  <a:lnTo>
                    <a:pt x="635" y="196"/>
                  </a:lnTo>
                  <a:lnTo>
                    <a:pt x="636" y="192"/>
                  </a:lnTo>
                  <a:lnTo>
                    <a:pt x="637" y="189"/>
                  </a:lnTo>
                  <a:lnTo>
                    <a:pt x="640" y="176"/>
                  </a:lnTo>
                  <a:lnTo>
                    <a:pt x="632" y="177"/>
                  </a:lnTo>
                  <a:lnTo>
                    <a:pt x="629" y="179"/>
                  </a:lnTo>
                  <a:lnTo>
                    <a:pt x="627" y="179"/>
                  </a:lnTo>
                  <a:lnTo>
                    <a:pt x="627" y="174"/>
                  </a:lnTo>
                  <a:lnTo>
                    <a:pt x="627" y="170"/>
                  </a:lnTo>
                  <a:lnTo>
                    <a:pt x="626" y="164"/>
                  </a:lnTo>
                  <a:lnTo>
                    <a:pt x="629" y="163"/>
                  </a:lnTo>
                  <a:lnTo>
                    <a:pt x="632" y="161"/>
                  </a:lnTo>
                  <a:lnTo>
                    <a:pt x="635" y="159"/>
                  </a:lnTo>
                  <a:lnTo>
                    <a:pt x="637" y="157"/>
                  </a:lnTo>
                  <a:lnTo>
                    <a:pt x="640" y="157"/>
                  </a:lnTo>
                  <a:lnTo>
                    <a:pt x="642" y="157"/>
                  </a:lnTo>
                  <a:lnTo>
                    <a:pt x="643" y="157"/>
                  </a:lnTo>
                  <a:lnTo>
                    <a:pt x="643" y="159"/>
                  </a:lnTo>
                  <a:lnTo>
                    <a:pt x="643" y="160"/>
                  </a:lnTo>
                  <a:lnTo>
                    <a:pt x="642" y="164"/>
                  </a:lnTo>
                  <a:lnTo>
                    <a:pt x="642" y="169"/>
                  </a:lnTo>
                  <a:lnTo>
                    <a:pt x="642" y="172"/>
                  </a:lnTo>
                  <a:lnTo>
                    <a:pt x="642" y="173"/>
                  </a:lnTo>
                  <a:lnTo>
                    <a:pt x="642" y="174"/>
                  </a:lnTo>
                  <a:lnTo>
                    <a:pt x="643" y="176"/>
                  </a:lnTo>
                  <a:lnTo>
                    <a:pt x="646" y="176"/>
                  </a:lnTo>
                  <a:lnTo>
                    <a:pt x="646" y="167"/>
                  </a:lnTo>
                  <a:lnTo>
                    <a:pt x="649" y="167"/>
                  </a:lnTo>
                  <a:lnTo>
                    <a:pt x="652" y="169"/>
                  </a:lnTo>
                  <a:lnTo>
                    <a:pt x="653" y="170"/>
                  </a:lnTo>
                  <a:lnTo>
                    <a:pt x="658" y="170"/>
                  </a:lnTo>
                  <a:lnTo>
                    <a:pt x="658" y="164"/>
                  </a:lnTo>
                  <a:lnTo>
                    <a:pt x="655" y="164"/>
                  </a:lnTo>
                  <a:lnTo>
                    <a:pt x="656" y="163"/>
                  </a:lnTo>
                  <a:lnTo>
                    <a:pt x="662" y="161"/>
                  </a:lnTo>
                  <a:lnTo>
                    <a:pt x="665" y="160"/>
                  </a:lnTo>
                  <a:lnTo>
                    <a:pt x="662" y="159"/>
                  </a:lnTo>
                  <a:lnTo>
                    <a:pt x="659" y="159"/>
                  </a:lnTo>
                  <a:lnTo>
                    <a:pt x="662" y="149"/>
                  </a:lnTo>
                  <a:lnTo>
                    <a:pt x="666" y="150"/>
                  </a:lnTo>
                  <a:lnTo>
                    <a:pt x="666" y="151"/>
                  </a:lnTo>
                  <a:lnTo>
                    <a:pt x="666" y="154"/>
                  </a:lnTo>
                  <a:lnTo>
                    <a:pt x="668" y="156"/>
                  </a:lnTo>
                  <a:lnTo>
                    <a:pt x="671" y="154"/>
                  </a:lnTo>
                  <a:lnTo>
                    <a:pt x="673" y="154"/>
                  </a:lnTo>
                  <a:lnTo>
                    <a:pt x="676" y="153"/>
                  </a:lnTo>
                  <a:lnTo>
                    <a:pt x="679" y="151"/>
                  </a:lnTo>
                  <a:lnTo>
                    <a:pt x="681" y="149"/>
                  </a:lnTo>
                  <a:lnTo>
                    <a:pt x="681" y="146"/>
                  </a:lnTo>
                  <a:lnTo>
                    <a:pt x="681" y="143"/>
                  </a:lnTo>
                  <a:lnTo>
                    <a:pt x="681" y="141"/>
                  </a:lnTo>
                  <a:lnTo>
                    <a:pt x="682" y="140"/>
                  </a:lnTo>
                  <a:lnTo>
                    <a:pt x="685" y="150"/>
                  </a:lnTo>
                  <a:lnTo>
                    <a:pt x="685" y="151"/>
                  </a:lnTo>
                  <a:lnTo>
                    <a:pt x="686" y="151"/>
                  </a:lnTo>
                  <a:lnTo>
                    <a:pt x="689" y="147"/>
                  </a:lnTo>
                  <a:lnTo>
                    <a:pt x="692" y="140"/>
                  </a:lnTo>
                  <a:lnTo>
                    <a:pt x="694" y="141"/>
                  </a:lnTo>
                  <a:lnTo>
                    <a:pt x="695" y="143"/>
                  </a:lnTo>
                  <a:lnTo>
                    <a:pt x="692" y="151"/>
                  </a:lnTo>
                  <a:lnTo>
                    <a:pt x="696" y="150"/>
                  </a:lnTo>
                  <a:lnTo>
                    <a:pt x="701" y="151"/>
                  </a:lnTo>
                  <a:lnTo>
                    <a:pt x="698" y="140"/>
                  </a:lnTo>
                  <a:lnTo>
                    <a:pt x="705" y="143"/>
                  </a:lnTo>
                  <a:lnTo>
                    <a:pt x="712" y="146"/>
                  </a:lnTo>
                  <a:lnTo>
                    <a:pt x="711" y="143"/>
                  </a:lnTo>
                  <a:lnTo>
                    <a:pt x="711" y="140"/>
                  </a:lnTo>
                  <a:lnTo>
                    <a:pt x="709" y="134"/>
                  </a:lnTo>
                  <a:lnTo>
                    <a:pt x="701" y="134"/>
                  </a:lnTo>
                  <a:lnTo>
                    <a:pt x="704" y="130"/>
                  </a:lnTo>
                  <a:lnTo>
                    <a:pt x="707" y="125"/>
                  </a:lnTo>
                  <a:lnTo>
                    <a:pt x="709" y="125"/>
                  </a:lnTo>
                  <a:lnTo>
                    <a:pt x="712" y="127"/>
                  </a:lnTo>
                  <a:lnTo>
                    <a:pt x="721" y="131"/>
                  </a:lnTo>
                  <a:lnTo>
                    <a:pt x="728" y="136"/>
                  </a:lnTo>
                  <a:lnTo>
                    <a:pt x="734" y="140"/>
                  </a:lnTo>
                  <a:lnTo>
                    <a:pt x="751" y="125"/>
                  </a:lnTo>
                  <a:lnTo>
                    <a:pt x="751" y="124"/>
                  </a:lnTo>
                  <a:lnTo>
                    <a:pt x="751" y="121"/>
                  </a:lnTo>
                  <a:lnTo>
                    <a:pt x="750" y="120"/>
                  </a:lnTo>
                  <a:lnTo>
                    <a:pt x="751" y="118"/>
                  </a:lnTo>
                  <a:lnTo>
                    <a:pt x="756" y="118"/>
                  </a:lnTo>
                  <a:lnTo>
                    <a:pt x="758" y="121"/>
                  </a:lnTo>
                  <a:lnTo>
                    <a:pt x="757" y="123"/>
                  </a:lnTo>
                  <a:lnTo>
                    <a:pt x="761" y="125"/>
                  </a:lnTo>
                  <a:lnTo>
                    <a:pt x="763" y="123"/>
                  </a:lnTo>
                  <a:lnTo>
                    <a:pt x="763" y="118"/>
                  </a:lnTo>
                  <a:lnTo>
                    <a:pt x="761" y="110"/>
                  </a:lnTo>
                  <a:lnTo>
                    <a:pt x="766" y="113"/>
                  </a:lnTo>
                  <a:lnTo>
                    <a:pt x="768" y="113"/>
                  </a:lnTo>
                  <a:lnTo>
                    <a:pt x="770" y="113"/>
                  </a:lnTo>
                  <a:lnTo>
                    <a:pt x="771" y="114"/>
                  </a:lnTo>
                  <a:lnTo>
                    <a:pt x="773" y="115"/>
                  </a:lnTo>
                  <a:lnTo>
                    <a:pt x="773" y="117"/>
                  </a:lnTo>
                  <a:lnTo>
                    <a:pt x="776" y="118"/>
                  </a:lnTo>
                  <a:lnTo>
                    <a:pt x="774" y="115"/>
                  </a:lnTo>
                  <a:lnTo>
                    <a:pt x="776" y="114"/>
                  </a:lnTo>
                  <a:lnTo>
                    <a:pt x="777" y="113"/>
                  </a:lnTo>
                  <a:lnTo>
                    <a:pt x="779" y="113"/>
                  </a:lnTo>
                  <a:lnTo>
                    <a:pt x="784" y="125"/>
                  </a:lnTo>
                  <a:lnTo>
                    <a:pt x="783" y="127"/>
                  </a:lnTo>
                  <a:lnTo>
                    <a:pt x="780" y="128"/>
                  </a:lnTo>
                  <a:lnTo>
                    <a:pt x="776" y="128"/>
                  </a:lnTo>
                  <a:lnTo>
                    <a:pt x="774" y="138"/>
                  </a:lnTo>
                  <a:lnTo>
                    <a:pt x="774" y="143"/>
                  </a:lnTo>
                  <a:lnTo>
                    <a:pt x="773" y="149"/>
                  </a:lnTo>
                  <a:lnTo>
                    <a:pt x="774" y="147"/>
                  </a:lnTo>
                  <a:lnTo>
                    <a:pt x="777" y="146"/>
                  </a:lnTo>
                  <a:lnTo>
                    <a:pt x="780" y="144"/>
                  </a:lnTo>
                  <a:lnTo>
                    <a:pt x="781" y="143"/>
                  </a:lnTo>
                  <a:lnTo>
                    <a:pt x="781" y="140"/>
                  </a:lnTo>
                  <a:lnTo>
                    <a:pt x="781" y="138"/>
                  </a:lnTo>
                  <a:lnTo>
                    <a:pt x="781" y="137"/>
                  </a:lnTo>
                  <a:lnTo>
                    <a:pt x="781" y="134"/>
                  </a:lnTo>
                  <a:lnTo>
                    <a:pt x="784" y="131"/>
                  </a:lnTo>
                  <a:lnTo>
                    <a:pt x="787" y="127"/>
                  </a:lnTo>
                  <a:lnTo>
                    <a:pt x="796" y="120"/>
                  </a:lnTo>
                  <a:lnTo>
                    <a:pt x="794" y="120"/>
                  </a:lnTo>
                  <a:lnTo>
                    <a:pt x="794" y="118"/>
                  </a:lnTo>
                  <a:lnTo>
                    <a:pt x="796" y="117"/>
                  </a:lnTo>
                  <a:lnTo>
                    <a:pt x="800" y="113"/>
                  </a:lnTo>
                  <a:lnTo>
                    <a:pt x="802" y="114"/>
                  </a:lnTo>
                  <a:lnTo>
                    <a:pt x="803" y="117"/>
                  </a:lnTo>
                  <a:lnTo>
                    <a:pt x="803" y="120"/>
                  </a:lnTo>
                  <a:lnTo>
                    <a:pt x="800" y="120"/>
                  </a:lnTo>
                  <a:lnTo>
                    <a:pt x="800" y="127"/>
                  </a:lnTo>
                  <a:lnTo>
                    <a:pt x="802" y="131"/>
                  </a:lnTo>
                  <a:lnTo>
                    <a:pt x="803" y="131"/>
                  </a:lnTo>
                  <a:lnTo>
                    <a:pt x="803" y="128"/>
                  </a:lnTo>
                  <a:lnTo>
                    <a:pt x="815" y="120"/>
                  </a:lnTo>
                  <a:lnTo>
                    <a:pt x="812" y="113"/>
                  </a:lnTo>
                  <a:lnTo>
                    <a:pt x="817" y="110"/>
                  </a:lnTo>
                  <a:lnTo>
                    <a:pt x="820" y="101"/>
                  </a:lnTo>
                  <a:lnTo>
                    <a:pt x="823" y="102"/>
                  </a:lnTo>
                  <a:lnTo>
                    <a:pt x="828" y="104"/>
                  </a:lnTo>
                  <a:lnTo>
                    <a:pt x="832" y="107"/>
                  </a:lnTo>
                  <a:lnTo>
                    <a:pt x="835" y="108"/>
                  </a:lnTo>
                  <a:lnTo>
                    <a:pt x="836" y="110"/>
                  </a:lnTo>
                  <a:lnTo>
                    <a:pt x="835" y="111"/>
                  </a:lnTo>
                  <a:lnTo>
                    <a:pt x="833" y="111"/>
                  </a:lnTo>
                  <a:lnTo>
                    <a:pt x="829" y="113"/>
                  </a:lnTo>
                  <a:lnTo>
                    <a:pt x="829" y="117"/>
                  </a:lnTo>
                  <a:lnTo>
                    <a:pt x="829" y="123"/>
                  </a:lnTo>
                  <a:lnTo>
                    <a:pt x="835" y="121"/>
                  </a:lnTo>
                  <a:lnTo>
                    <a:pt x="839" y="120"/>
                  </a:lnTo>
                  <a:lnTo>
                    <a:pt x="840" y="118"/>
                  </a:lnTo>
                  <a:lnTo>
                    <a:pt x="840" y="117"/>
                  </a:lnTo>
                  <a:lnTo>
                    <a:pt x="840" y="114"/>
                  </a:lnTo>
                  <a:lnTo>
                    <a:pt x="842" y="113"/>
                  </a:lnTo>
                  <a:lnTo>
                    <a:pt x="845" y="111"/>
                  </a:lnTo>
                  <a:lnTo>
                    <a:pt x="846" y="113"/>
                  </a:lnTo>
                  <a:lnTo>
                    <a:pt x="848" y="114"/>
                  </a:lnTo>
                  <a:lnTo>
                    <a:pt x="848" y="115"/>
                  </a:lnTo>
                  <a:lnTo>
                    <a:pt x="851" y="115"/>
                  </a:lnTo>
                  <a:lnTo>
                    <a:pt x="849" y="118"/>
                  </a:lnTo>
                  <a:lnTo>
                    <a:pt x="848" y="120"/>
                  </a:lnTo>
                  <a:lnTo>
                    <a:pt x="853" y="120"/>
                  </a:lnTo>
                  <a:lnTo>
                    <a:pt x="853" y="125"/>
                  </a:lnTo>
                  <a:lnTo>
                    <a:pt x="856" y="124"/>
                  </a:lnTo>
                  <a:lnTo>
                    <a:pt x="861" y="121"/>
                  </a:lnTo>
                  <a:lnTo>
                    <a:pt x="862" y="120"/>
                  </a:lnTo>
                  <a:lnTo>
                    <a:pt x="862" y="123"/>
                  </a:lnTo>
                  <a:lnTo>
                    <a:pt x="861" y="125"/>
                  </a:lnTo>
                  <a:lnTo>
                    <a:pt x="859" y="128"/>
                  </a:lnTo>
                  <a:lnTo>
                    <a:pt x="864" y="128"/>
                  </a:lnTo>
                  <a:lnTo>
                    <a:pt x="866" y="128"/>
                  </a:lnTo>
                  <a:lnTo>
                    <a:pt x="866" y="127"/>
                  </a:lnTo>
                  <a:lnTo>
                    <a:pt x="866" y="125"/>
                  </a:lnTo>
                  <a:lnTo>
                    <a:pt x="869" y="125"/>
                  </a:lnTo>
                  <a:lnTo>
                    <a:pt x="872" y="133"/>
                  </a:lnTo>
                  <a:lnTo>
                    <a:pt x="874" y="137"/>
                  </a:lnTo>
                  <a:lnTo>
                    <a:pt x="875" y="140"/>
                  </a:lnTo>
                  <a:lnTo>
                    <a:pt x="872" y="140"/>
                  </a:lnTo>
                  <a:lnTo>
                    <a:pt x="869" y="138"/>
                  </a:lnTo>
                  <a:lnTo>
                    <a:pt x="868" y="137"/>
                  </a:lnTo>
                  <a:lnTo>
                    <a:pt x="864" y="137"/>
                  </a:lnTo>
                  <a:lnTo>
                    <a:pt x="864" y="138"/>
                  </a:lnTo>
                  <a:lnTo>
                    <a:pt x="862" y="141"/>
                  </a:lnTo>
                  <a:lnTo>
                    <a:pt x="859" y="146"/>
                  </a:lnTo>
                  <a:lnTo>
                    <a:pt x="855" y="146"/>
                  </a:lnTo>
                  <a:lnTo>
                    <a:pt x="852" y="146"/>
                  </a:lnTo>
                  <a:lnTo>
                    <a:pt x="848" y="144"/>
                  </a:lnTo>
                  <a:lnTo>
                    <a:pt x="845" y="146"/>
                  </a:lnTo>
                  <a:lnTo>
                    <a:pt x="846" y="147"/>
                  </a:lnTo>
                  <a:lnTo>
                    <a:pt x="848" y="150"/>
                  </a:lnTo>
                  <a:lnTo>
                    <a:pt x="849" y="153"/>
                  </a:lnTo>
                  <a:lnTo>
                    <a:pt x="851" y="156"/>
                  </a:lnTo>
                  <a:lnTo>
                    <a:pt x="858" y="154"/>
                  </a:lnTo>
                  <a:lnTo>
                    <a:pt x="864" y="154"/>
                  </a:lnTo>
                  <a:lnTo>
                    <a:pt x="866" y="149"/>
                  </a:lnTo>
                  <a:lnTo>
                    <a:pt x="872" y="149"/>
                  </a:lnTo>
                  <a:lnTo>
                    <a:pt x="876" y="150"/>
                  </a:lnTo>
                  <a:lnTo>
                    <a:pt x="884" y="151"/>
                  </a:lnTo>
                  <a:lnTo>
                    <a:pt x="888" y="151"/>
                  </a:lnTo>
                  <a:lnTo>
                    <a:pt x="892" y="151"/>
                  </a:lnTo>
                  <a:lnTo>
                    <a:pt x="894" y="150"/>
                  </a:lnTo>
                  <a:lnTo>
                    <a:pt x="895" y="151"/>
                  </a:lnTo>
                  <a:lnTo>
                    <a:pt x="901" y="153"/>
                  </a:lnTo>
                  <a:lnTo>
                    <a:pt x="907" y="156"/>
                  </a:lnTo>
                  <a:lnTo>
                    <a:pt x="907" y="157"/>
                  </a:lnTo>
                  <a:lnTo>
                    <a:pt x="902" y="159"/>
                  </a:lnTo>
                  <a:lnTo>
                    <a:pt x="898" y="159"/>
                  </a:lnTo>
                  <a:lnTo>
                    <a:pt x="898" y="164"/>
                  </a:lnTo>
                  <a:lnTo>
                    <a:pt x="917" y="166"/>
                  </a:lnTo>
                  <a:lnTo>
                    <a:pt x="928" y="167"/>
                  </a:lnTo>
                  <a:lnTo>
                    <a:pt x="938" y="170"/>
                  </a:lnTo>
                  <a:lnTo>
                    <a:pt x="941" y="176"/>
                  </a:lnTo>
                  <a:lnTo>
                    <a:pt x="947" y="176"/>
                  </a:lnTo>
                  <a:lnTo>
                    <a:pt x="950" y="176"/>
                  </a:lnTo>
                  <a:lnTo>
                    <a:pt x="953" y="176"/>
                  </a:lnTo>
                  <a:lnTo>
                    <a:pt x="954" y="177"/>
                  </a:lnTo>
                  <a:lnTo>
                    <a:pt x="956" y="180"/>
                  </a:lnTo>
                  <a:lnTo>
                    <a:pt x="957" y="183"/>
                  </a:lnTo>
                  <a:lnTo>
                    <a:pt x="959" y="185"/>
                  </a:lnTo>
                  <a:lnTo>
                    <a:pt x="960" y="185"/>
                  </a:lnTo>
                  <a:lnTo>
                    <a:pt x="963" y="183"/>
                  </a:lnTo>
                  <a:lnTo>
                    <a:pt x="967" y="183"/>
                  </a:lnTo>
                  <a:lnTo>
                    <a:pt x="972" y="185"/>
                  </a:lnTo>
                  <a:lnTo>
                    <a:pt x="982" y="187"/>
                  </a:lnTo>
                  <a:lnTo>
                    <a:pt x="993" y="195"/>
                  </a:lnTo>
                  <a:lnTo>
                    <a:pt x="1016" y="206"/>
                  </a:lnTo>
                  <a:lnTo>
                    <a:pt x="1016" y="212"/>
                  </a:lnTo>
                  <a:lnTo>
                    <a:pt x="1019" y="212"/>
                  </a:lnTo>
                  <a:lnTo>
                    <a:pt x="1020" y="212"/>
                  </a:lnTo>
                  <a:lnTo>
                    <a:pt x="1022" y="210"/>
                  </a:lnTo>
                  <a:lnTo>
                    <a:pt x="1025" y="212"/>
                  </a:lnTo>
                  <a:lnTo>
                    <a:pt x="1025" y="218"/>
                  </a:lnTo>
                  <a:lnTo>
                    <a:pt x="1029" y="221"/>
                  </a:lnTo>
                  <a:lnTo>
                    <a:pt x="1033" y="222"/>
                  </a:lnTo>
                  <a:lnTo>
                    <a:pt x="1044" y="225"/>
                  </a:lnTo>
                  <a:lnTo>
                    <a:pt x="1044" y="231"/>
                  </a:lnTo>
                  <a:lnTo>
                    <a:pt x="1049" y="231"/>
                  </a:lnTo>
                  <a:lnTo>
                    <a:pt x="1051" y="235"/>
                  </a:lnTo>
                  <a:lnTo>
                    <a:pt x="1052" y="238"/>
                  </a:lnTo>
                  <a:lnTo>
                    <a:pt x="1052" y="241"/>
                  </a:lnTo>
                  <a:lnTo>
                    <a:pt x="1052" y="244"/>
                  </a:lnTo>
                  <a:lnTo>
                    <a:pt x="1051" y="249"/>
                  </a:lnTo>
                  <a:lnTo>
                    <a:pt x="1049" y="255"/>
                  </a:lnTo>
                  <a:lnTo>
                    <a:pt x="1045" y="259"/>
                  </a:lnTo>
                  <a:lnTo>
                    <a:pt x="1041" y="264"/>
                  </a:lnTo>
                  <a:lnTo>
                    <a:pt x="1033" y="269"/>
                  </a:lnTo>
                  <a:lnTo>
                    <a:pt x="1025" y="275"/>
                  </a:lnTo>
                  <a:lnTo>
                    <a:pt x="1019" y="280"/>
                  </a:lnTo>
                  <a:lnTo>
                    <a:pt x="1016" y="281"/>
                  </a:lnTo>
                  <a:lnTo>
                    <a:pt x="1009" y="281"/>
                  </a:lnTo>
                  <a:lnTo>
                    <a:pt x="999" y="280"/>
                  </a:lnTo>
                  <a:lnTo>
                    <a:pt x="979" y="275"/>
                  </a:lnTo>
                  <a:lnTo>
                    <a:pt x="941" y="264"/>
                  </a:lnTo>
                  <a:lnTo>
                    <a:pt x="941" y="256"/>
                  </a:lnTo>
                  <a:lnTo>
                    <a:pt x="940" y="255"/>
                  </a:lnTo>
                  <a:lnTo>
                    <a:pt x="938" y="256"/>
                  </a:lnTo>
                  <a:lnTo>
                    <a:pt x="936" y="258"/>
                  </a:lnTo>
                  <a:lnTo>
                    <a:pt x="933" y="264"/>
                  </a:lnTo>
                  <a:lnTo>
                    <a:pt x="928" y="258"/>
                  </a:lnTo>
                  <a:lnTo>
                    <a:pt x="925" y="254"/>
                  </a:lnTo>
                  <a:lnTo>
                    <a:pt x="923" y="251"/>
                  </a:lnTo>
                  <a:lnTo>
                    <a:pt x="920" y="249"/>
                  </a:lnTo>
                  <a:lnTo>
                    <a:pt x="920" y="251"/>
                  </a:lnTo>
                  <a:lnTo>
                    <a:pt x="920" y="252"/>
                  </a:lnTo>
                  <a:lnTo>
                    <a:pt x="917" y="254"/>
                  </a:lnTo>
                  <a:lnTo>
                    <a:pt x="895" y="239"/>
                  </a:lnTo>
                  <a:lnTo>
                    <a:pt x="905" y="256"/>
                  </a:lnTo>
                  <a:lnTo>
                    <a:pt x="908" y="261"/>
                  </a:lnTo>
                  <a:lnTo>
                    <a:pt x="908" y="269"/>
                  </a:lnTo>
                  <a:lnTo>
                    <a:pt x="914" y="269"/>
                  </a:lnTo>
                  <a:lnTo>
                    <a:pt x="920" y="269"/>
                  </a:lnTo>
                  <a:lnTo>
                    <a:pt x="917" y="278"/>
                  </a:lnTo>
                  <a:lnTo>
                    <a:pt x="927" y="280"/>
                  </a:lnTo>
                  <a:lnTo>
                    <a:pt x="934" y="282"/>
                  </a:lnTo>
                  <a:lnTo>
                    <a:pt x="943" y="285"/>
                  </a:lnTo>
                  <a:lnTo>
                    <a:pt x="950" y="290"/>
                  </a:lnTo>
                  <a:lnTo>
                    <a:pt x="950" y="303"/>
                  </a:lnTo>
                  <a:lnTo>
                    <a:pt x="951" y="316"/>
                  </a:lnTo>
                  <a:lnTo>
                    <a:pt x="953" y="321"/>
                  </a:lnTo>
                  <a:lnTo>
                    <a:pt x="954" y="327"/>
                  </a:lnTo>
                  <a:lnTo>
                    <a:pt x="959" y="339"/>
                  </a:lnTo>
                  <a:lnTo>
                    <a:pt x="963" y="339"/>
                  </a:lnTo>
                  <a:lnTo>
                    <a:pt x="966" y="339"/>
                  </a:lnTo>
                  <a:lnTo>
                    <a:pt x="969" y="339"/>
                  </a:lnTo>
                  <a:lnTo>
                    <a:pt x="969" y="344"/>
                  </a:lnTo>
                  <a:lnTo>
                    <a:pt x="969" y="350"/>
                  </a:lnTo>
                  <a:lnTo>
                    <a:pt x="972" y="350"/>
                  </a:lnTo>
                  <a:lnTo>
                    <a:pt x="980" y="350"/>
                  </a:lnTo>
                  <a:lnTo>
                    <a:pt x="995" y="353"/>
                  </a:lnTo>
                  <a:lnTo>
                    <a:pt x="993" y="354"/>
                  </a:lnTo>
                  <a:lnTo>
                    <a:pt x="995" y="356"/>
                  </a:lnTo>
                  <a:lnTo>
                    <a:pt x="1000" y="356"/>
                  </a:lnTo>
                  <a:lnTo>
                    <a:pt x="1000" y="353"/>
                  </a:lnTo>
                  <a:lnTo>
                    <a:pt x="1003" y="352"/>
                  </a:lnTo>
                  <a:lnTo>
                    <a:pt x="1005" y="350"/>
                  </a:lnTo>
                  <a:lnTo>
                    <a:pt x="1006" y="346"/>
                  </a:lnTo>
                  <a:lnTo>
                    <a:pt x="1006" y="340"/>
                  </a:lnTo>
                  <a:lnTo>
                    <a:pt x="1005" y="336"/>
                  </a:lnTo>
                  <a:lnTo>
                    <a:pt x="1005" y="330"/>
                  </a:lnTo>
                  <a:lnTo>
                    <a:pt x="1003" y="330"/>
                  </a:lnTo>
                  <a:lnTo>
                    <a:pt x="1002" y="330"/>
                  </a:lnTo>
                  <a:lnTo>
                    <a:pt x="999" y="331"/>
                  </a:lnTo>
                  <a:lnTo>
                    <a:pt x="997" y="330"/>
                  </a:lnTo>
                  <a:lnTo>
                    <a:pt x="993" y="328"/>
                  </a:lnTo>
                  <a:lnTo>
                    <a:pt x="990" y="326"/>
                  </a:lnTo>
                  <a:lnTo>
                    <a:pt x="989" y="323"/>
                  </a:lnTo>
                  <a:lnTo>
                    <a:pt x="989" y="318"/>
                  </a:lnTo>
                  <a:lnTo>
                    <a:pt x="989" y="314"/>
                  </a:lnTo>
                  <a:lnTo>
                    <a:pt x="989" y="310"/>
                  </a:lnTo>
                  <a:lnTo>
                    <a:pt x="992" y="300"/>
                  </a:lnTo>
                  <a:lnTo>
                    <a:pt x="1002" y="307"/>
                  </a:lnTo>
                  <a:lnTo>
                    <a:pt x="1016" y="314"/>
                  </a:lnTo>
                  <a:lnTo>
                    <a:pt x="1029" y="321"/>
                  </a:lnTo>
                  <a:lnTo>
                    <a:pt x="1036" y="324"/>
                  </a:lnTo>
                  <a:lnTo>
                    <a:pt x="1041" y="326"/>
                  </a:lnTo>
                  <a:lnTo>
                    <a:pt x="1046" y="324"/>
                  </a:lnTo>
                  <a:lnTo>
                    <a:pt x="1048" y="323"/>
                  </a:lnTo>
                  <a:lnTo>
                    <a:pt x="1049" y="323"/>
                  </a:lnTo>
                  <a:lnTo>
                    <a:pt x="1048" y="321"/>
                  </a:lnTo>
                  <a:lnTo>
                    <a:pt x="1046" y="318"/>
                  </a:lnTo>
                  <a:lnTo>
                    <a:pt x="1039" y="313"/>
                  </a:lnTo>
                  <a:lnTo>
                    <a:pt x="1036" y="308"/>
                  </a:lnTo>
                  <a:lnTo>
                    <a:pt x="1035" y="304"/>
                  </a:lnTo>
                  <a:lnTo>
                    <a:pt x="1033" y="301"/>
                  </a:lnTo>
                  <a:lnTo>
                    <a:pt x="1033" y="297"/>
                  </a:lnTo>
                  <a:lnTo>
                    <a:pt x="1033" y="292"/>
                  </a:lnTo>
                  <a:lnTo>
                    <a:pt x="1051" y="278"/>
                  </a:lnTo>
                  <a:lnTo>
                    <a:pt x="1061" y="271"/>
                  </a:lnTo>
                  <a:lnTo>
                    <a:pt x="1067" y="267"/>
                  </a:lnTo>
                  <a:lnTo>
                    <a:pt x="1069" y="268"/>
                  </a:lnTo>
                  <a:lnTo>
                    <a:pt x="1071" y="269"/>
                  </a:lnTo>
                  <a:lnTo>
                    <a:pt x="1072" y="271"/>
                  </a:lnTo>
                  <a:lnTo>
                    <a:pt x="1074" y="272"/>
                  </a:lnTo>
                  <a:lnTo>
                    <a:pt x="1077" y="272"/>
                  </a:lnTo>
                  <a:lnTo>
                    <a:pt x="1078" y="272"/>
                  </a:lnTo>
                  <a:lnTo>
                    <a:pt x="1081" y="272"/>
                  </a:lnTo>
                  <a:lnTo>
                    <a:pt x="1082" y="272"/>
                  </a:lnTo>
                  <a:lnTo>
                    <a:pt x="1084" y="274"/>
                  </a:lnTo>
                  <a:lnTo>
                    <a:pt x="1085" y="275"/>
                  </a:lnTo>
                  <a:lnTo>
                    <a:pt x="1087" y="278"/>
                  </a:lnTo>
                  <a:lnTo>
                    <a:pt x="1091" y="287"/>
                  </a:lnTo>
                  <a:lnTo>
                    <a:pt x="1094" y="282"/>
                  </a:lnTo>
                  <a:lnTo>
                    <a:pt x="1095" y="280"/>
                  </a:lnTo>
                  <a:lnTo>
                    <a:pt x="1094" y="280"/>
                  </a:lnTo>
                  <a:lnTo>
                    <a:pt x="1094" y="278"/>
                  </a:lnTo>
                  <a:lnTo>
                    <a:pt x="1100" y="269"/>
                  </a:lnTo>
                  <a:lnTo>
                    <a:pt x="1103" y="262"/>
                  </a:lnTo>
                  <a:lnTo>
                    <a:pt x="1107" y="254"/>
                  </a:lnTo>
                  <a:lnTo>
                    <a:pt x="1107" y="251"/>
                  </a:lnTo>
                  <a:lnTo>
                    <a:pt x="1105" y="246"/>
                  </a:lnTo>
                  <a:lnTo>
                    <a:pt x="1105" y="245"/>
                  </a:lnTo>
                  <a:lnTo>
                    <a:pt x="1104" y="244"/>
                  </a:lnTo>
                  <a:lnTo>
                    <a:pt x="1101" y="242"/>
                  </a:lnTo>
                  <a:lnTo>
                    <a:pt x="1100" y="242"/>
                  </a:lnTo>
                  <a:lnTo>
                    <a:pt x="1098" y="241"/>
                  </a:lnTo>
                  <a:lnTo>
                    <a:pt x="1100" y="239"/>
                  </a:lnTo>
                  <a:lnTo>
                    <a:pt x="1103" y="236"/>
                  </a:lnTo>
                  <a:lnTo>
                    <a:pt x="1107" y="228"/>
                  </a:lnTo>
                  <a:lnTo>
                    <a:pt x="1110" y="223"/>
                  </a:lnTo>
                  <a:lnTo>
                    <a:pt x="1110" y="221"/>
                  </a:lnTo>
                  <a:lnTo>
                    <a:pt x="1111" y="216"/>
                  </a:lnTo>
                  <a:lnTo>
                    <a:pt x="1111" y="213"/>
                  </a:lnTo>
                  <a:lnTo>
                    <a:pt x="1110" y="209"/>
                  </a:lnTo>
                  <a:lnTo>
                    <a:pt x="1107" y="203"/>
                  </a:lnTo>
                  <a:lnTo>
                    <a:pt x="1100" y="192"/>
                  </a:lnTo>
                  <a:lnTo>
                    <a:pt x="1110" y="197"/>
                  </a:lnTo>
                  <a:lnTo>
                    <a:pt x="1114" y="199"/>
                  </a:lnTo>
                  <a:lnTo>
                    <a:pt x="1118" y="200"/>
                  </a:lnTo>
                  <a:lnTo>
                    <a:pt x="1123" y="200"/>
                  </a:lnTo>
                  <a:lnTo>
                    <a:pt x="1127" y="200"/>
                  </a:lnTo>
                  <a:lnTo>
                    <a:pt x="1131" y="200"/>
                  </a:lnTo>
                  <a:lnTo>
                    <a:pt x="1136" y="200"/>
                  </a:lnTo>
                  <a:lnTo>
                    <a:pt x="1137" y="203"/>
                  </a:lnTo>
                  <a:lnTo>
                    <a:pt x="1141" y="206"/>
                  </a:lnTo>
                  <a:lnTo>
                    <a:pt x="1144" y="210"/>
                  </a:lnTo>
                  <a:lnTo>
                    <a:pt x="1147" y="215"/>
                  </a:lnTo>
                  <a:lnTo>
                    <a:pt x="1153" y="226"/>
                  </a:lnTo>
                  <a:lnTo>
                    <a:pt x="1157" y="233"/>
                  </a:lnTo>
                  <a:lnTo>
                    <a:pt x="1149" y="233"/>
                  </a:lnTo>
                  <a:lnTo>
                    <a:pt x="1143" y="235"/>
                  </a:lnTo>
                  <a:lnTo>
                    <a:pt x="1136" y="236"/>
                  </a:lnTo>
                  <a:lnTo>
                    <a:pt x="1134" y="239"/>
                  </a:lnTo>
                  <a:lnTo>
                    <a:pt x="1131" y="242"/>
                  </a:lnTo>
                  <a:lnTo>
                    <a:pt x="1130" y="244"/>
                  </a:lnTo>
                  <a:lnTo>
                    <a:pt x="1130" y="245"/>
                  </a:lnTo>
                  <a:lnTo>
                    <a:pt x="1130" y="248"/>
                  </a:lnTo>
                  <a:lnTo>
                    <a:pt x="1130" y="252"/>
                  </a:lnTo>
                  <a:lnTo>
                    <a:pt x="1131" y="255"/>
                  </a:lnTo>
                  <a:lnTo>
                    <a:pt x="1133" y="259"/>
                  </a:lnTo>
                  <a:lnTo>
                    <a:pt x="1139" y="272"/>
                  </a:lnTo>
                  <a:lnTo>
                    <a:pt x="1149" y="271"/>
                  </a:lnTo>
                  <a:lnTo>
                    <a:pt x="1154" y="269"/>
                  </a:lnTo>
                  <a:lnTo>
                    <a:pt x="1160" y="267"/>
                  </a:lnTo>
                  <a:lnTo>
                    <a:pt x="1163" y="262"/>
                  </a:lnTo>
                  <a:lnTo>
                    <a:pt x="1164" y="259"/>
                  </a:lnTo>
                  <a:lnTo>
                    <a:pt x="1166" y="258"/>
                  </a:lnTo>
                  <a:lnTo>
                    <a:pt x="1167" y="259"/>
                  </a:lnTo>
                  <a:lnTo>
                    <a:pt x="1169" y="261"/>
                  </a:lnTo>
                  <a:lnTo>
                    <a:pt x="1170" y="262"/>
                  </a:lnTo>
                  <a:lnTo>
                    <a:pt x="1172" y="261"/>
                  </a:lnTo>
                  <a:lnTo>
                    <a:pt x="1173" y="256"/>
                  </a:lnTo>
                  <a:lnTo>
                    <a:pt x="1175" y="248"/>
                  </a:lnTo>
                  <a:lnTo>
                    <a:pt x="1176" y="233"/>
                  </a:lnTo>
                  <a:lnTo>
                    <a:pt x="1180" y="233"/>
                  </a:lnTo>
                  <a:lnTo>
                    <a:pt x="1183" y="233"/>
                  </a:lnTo>
                  <a:lnTo>
                    <a:pt x="1188" y="232"/>
                  </a:lnTo>
                  <a:lnTo>
                    <a:pt x="1190" y="231"/>
                  </a:lnTo>
                  <a:lnTo>
                    <a:pt x="1190" y="225"/>
                  </a:lnTo>
                  <a:lnTo>
                    <a:pt x="1193" y="225"/>
                  </a:lnTo>
                  <a:lnTo>
                    <a:pt x="1196" y="225"/>
                  </a:lnTo>
                  <a:lnTo>
                    <a:pt x="1199" y="226"/>
                  </a:lnTo>
                  <a:lnTo>
                    <a:pt x="1202" y="225"/>
                  </a:lnTo>
                  <a:lnTo>
                    <a:pt x="1208" y="222"/>
                  </a:lnTo>
                  <a:lnTo>
                    <a:pt x="1215" y="218"/>
                  </a:lnTo>
                  <a:lnTo>
                    <a:pt x="1222" y="212"/>
                  </a:lnTo>
                  <a:lnTo>
                    <a:pt x="1229" y="209"/>
                  </a:lnTo>
                  <a:lnTo>
                    <a:pt x="1235" y="209"/>
                  </a:lnTo>
                  <a:lnTo>
                    <a:pt x="1241" y="209"/>
                  </a:lnTo>
                  <a:lnTo>
                    <a:pt x="1242" y="203"/>
                  </a:lnTo>
                  <a:lnTo>
                    <a:pt x="1245" y="203"/>
                  </a:lnTo>
                  <a:lnTo>
                    <a:pt x="1248" y="203"/>
                  </a:lnTo>
                  <a:lnTo>
                    <a:pt x="1252" y="206"/>
                  </a:lnTo>
                  <a:lnTo>
                    <a:pt x="1257" y="209"/>
                  </a:lnTo>
                  <a:lnTo>
                    <a:pt x="1257" y="200"/>
                  </a:lnTo>
                  <a:lnTo>
                    <a:pt x="1258" y="199"/>
                  </a:lnTo>
                  <a:lnTo>
                    <a:pt x="1260" y="197"/>
                  </a:lnTo>
                  <a:lnTo>
                    <a:pt x="1265" y="195"/>
                  </a:lnTo>
                  <a:lnTo>
                    <a:pt x="1277" y="189"/>
                  </a:lnTo>
                  <a:lnTo>
                    <a:pt x="1277" y="190"/>
                  </a:lnTo>
                  <a:lnTo>
                    <a:pt x="1275" y="192"/>
                  </a:lnTo>
                  <a:lnTo>
                    <a:pt x="1274" y="195"/>
                  </a:lnTo>
                  <a:lnTo>
                    <a:pt x="1277" y="196"/>
                  </a:lnTo>
                  <a:lnTo>
                    <a:pt x="1281" y="197"/>
                  </a:lnTo>
                  <a:lnTo>
                    <a:pt x="1281" y="202"/>
                  </a:lnTo>
                  <a:lnTo>
                    <a:pt x="1281" y="203"/>
                  </a:lnTo>
                  <a:lnTo>
                    <a:pt x="1283" y="205"/>
                  </a:lnTo>
                  <a:lnTo>
                    <a:pt x="1284" y="206"/>
                  </a:lnTo>
                  <a:lnTo>
                    <a:pt x="1287" y="208"/>
                  </a:lnTo>
                  <a:lnTo>
                    <a:pt x="1284" y="209"/>
                  </a:lnTo>
                  <a:lnTo>
                    <a:pt x="1274" y="209"/>
                  </a:lnTo>
                  <a:lnTo>
                    <a:pt x="1274" y="215"/>
                  </a:lnTo>
                  <a:lnTo>
                    <a:pt x="1278" y="215"/>
                  </a:lnTo>
                  <a:lnTo>
                    <a:pt x="1283" y="215"/>
                  </a:lnTo>
                  <a:lnTo>
                    <a:pt x="1288" y="215"/>
                  </a:lnTo>
                  <a:lnTo>
                    <a:pt x="1293" y="215"/>
                  </a:lnTo>
                  <a:lnTo>
                    <a:pt x="1294" y="213"/>
                  </a:lnTo>
                  <a:lnTo>
                    <a:pt x="1294" y="212"/>
                  </a:lnTo>
                  <a:lnTo>
                    <a:pt x="1296" y="209"/>
                  </a:lnTo>
                  <a:lnTo>
                    <a:pt x="1297" y="209"/>
                  </a:lnTo>
                  <a:lnTo>
                    <a:pt x="1298" y="209"/>
                  </a:lnTo>
                  <a:lnTo>
                    <a:pt x="1300" y="210"/>
                  </a:lnTo>
                  <a:lnTo>
                    <a:pt x="1301" y="213"/>
                  </a:lnTo>
                  <a:lnTo>
                    <a:pt x="1304" y="216"/>
                  </a:lnTo>
                  <a:lnTo>
                    <a:pt x="1306" y="218"/>
                  </a:lnTo>
                  <a:lnTo>
                    <a:pt x="1307" y="218"/>
                  </a:lnTo>
                  <a:lnTo>
                    <a:pt x="1307" y="209"/>
                  </a:lnTo>
                  <a:lnTo>
                    <a:pt x="1306" y="209"/>
                  </a:lnTo>
                  <a:lnTo>
                    <a:pt x="1307" y="208"/>
                  </a:lnTo>
                  <a:lnTo>
                    <a:pt x="1313" y="205"/>
                  </a:lnTo>
                  <a:lnTo>
                    <a:pt x="1323" y="197"/>
                  </a:lnTo>
                  <a:lnTo>
                    <a:pt x="1327" y="197"/>
                  </a:lnTo>
                  <a:lnTo>
                    <a:pt x="1332" y="199"/>
                  </a:lnTo>
                  <a:lnTo>
                    <a:pt x="1337" y="202"/>
                  </a:lnTo>
                  <a:lnTo>
                    <a:pt x="1346" y="206"/>
                  </a:lnTo>
                  <a:lnTo>
                    <a:pt x="1349" y="206"/>
                  </a:lnTo>
                  <a:lnTo>
                    <a:pt x="1353" y="206"/>
                  </a:lnTo>
                  <a:lnTo>
                    <a:pt x="1355" y="206"/>
                  </a:lnTo>
                  <a:lnTo>
                    <a:pt x="1355" y="205"/>
                  </a:lnTo>
                  <a:lnTo>
                    <a:pt x="1353" y="202"/>
                  </a:lnTo>
                  <a:lnTo>
                    <a:pt x="1350" y="197"/>
                  </a:lnTo>
                  <a:lnTo>
                    <a:pt x="1353" y="197"/>
                  </a:lnTo>
                  <a:lnTo>
                    <a:pt x="1353" y="199"/>
                  </a:lnTo>
                  <a:lnTo>
                    <a:pt x="1353" y="200"/>
                  </a:lnTo>
                  <a:lnTo>
                    <a:pt x="1355" y="200"/>
                  </a:lnTo>
                  <a:lnTo>
                    <a:pt x="1356" y="200"/>
                  </a:lnTo>
                  <a:lnTo>
                    <a:pt x="1380" y="192"/>
                  </a:lnTo>
                  <a:lnTo>
                    <a:pt x="1379" y="193"/>
                  </a:lnTo>
                  <a:lnTo>
                    <a:pt x="1378" y="195"/>
                  </a:lnTo>
                  <a:lnTo>
                    <a:pt x="1376" y="197"/>
                  </a:lnTo>
                  <a:lnTo>
                    <a:pt x="1378" y="202"/>
                  </a:lnTo>
                  <a:lnTo>
                    <a:pt x="1379" y="206"/>
                  </a:lnTo>
                  <a:lnTo>
                    <a:pt x="1382" y="209"/>
                  </a:lnTo>
                  <a:lnTo>
                    <a:pt x="1386" y="213"/>
                  </a:lnTo>
                  <a:lnTo>
                    <a:pt x="1389" y="218"/>
                  </a:lnTo>
                  <a:lnTo>
                    <a:pt x="1391" y="213"/>
                  </a:lnTo>
                  <a:lnTo>
                    <a:pt x="1391" y="210"/>
                  </a:lnTo>
                  <a:lnTo>
                    <a:pt x="1389" y="203"/>
                  </a:lnTo>
                  <a:lnTo>
                    <a:pt x="1395" y="200"/>
                  </a:lnTo>
                  <a:lnTo>
                    <a:pt x="1398" y="203"/>
                  </a:lnTo>
                  <a:lnTo>
                    <a:pt x="1401" y="205"/>
                  </a:lnTo>
                  <a:lnTo>
                    <a:pt x="1401" y="206"/>
                  </a:lnTo>
                  <a:lnTo>
                    <a:pt x="1405" y="205"/>
                  </a:lnTo>
                  <a:lnTo>
                    <a:pt x="1408" y="203"/>
                  </a:lnTo>
                  <a:lnTo>
                    <a:pt x="1409" y="203"/>
                  </a:lnTo>
                  <a:lnTo>
                    <a:pt x="1409" y="192"/>
                  </a:lnTo>
                  <a:lnTo>
                    <a:pt x="1408" y="186"/>
                  </a:lnTo>
                  <a:lnTo>
                    <a:pt x="1406" y="180"/>
                  </a:lnTo>
                  <a:lnTo>
                    <a:pt x="1404" y="173"/>
                  </a:lnTo>
                  <a:lnTo>
                    <a:pt x="1406" y="173"/>
                  </a:lnTo>
                  <a:lnTo>
                    <a:pt x="1406" y="172"/>
                  </a:lnTo>
                  <a:lnTo>
                    <a:pt x="1406" y="170"/>
                  </a:lnTo>
                  <a:lnTo>
                    <a:pt x="1406" y="167"/>
                  </a:lnTo>
                  <a:lnTo>
                    <a:pt x="1419" y="169"/>
                  </a:lnTo>
                  <a:lnTo>
                    <a:pt x="1434" y="170"/>
                  </a:lnTo>
                  <a:lnTo>
                    <a:pt x="1435" y="166"/>
                  </a:lnTo>
                  <a:lnTo>
                    <a:pt x="1435" y="163"/>
                  </a:lnTo>
                  <a:lnTo>
                    <a:pt x="1437" y="161"/>
                  </a:lnTo>
                  <a:lnTo>
                    <a:pt x="1438" y="163"/>
                  </a:lnTo>
                  <a:lnTo>
                    <a:pt x="1441" y="164"/>
                  </a:lnTo>
                  <a:lnTo>
                    <a:pt x="1445" y="167"/>
                  </a:lnTo>
                  <a:lnTo>
                    <a:pt x="1452" y="169"/>
                  </a:lnTo>
                  <a:lnTo>
                    <a:pt x="1461" y="169"/>
                  </a:lnTo>
                  <a:lnTo>
                    <a:pt x="1471" y="169"/>
                  </a:lnTo>
                  <a:lnTo>
                    <a:pt x="1481" y="170"/>
                  </a:lnTo>
                  <a:lnTo>
                    <a:pt x="1478" y="179"/>
                  </a:lnTo>
                  <a:lnTo>
                    <a:pt x="1477" y="185"/>
                  </a:lnTo>
                  <a:lnTo>
                    <a:pt x="1477" y="186"/>
                  </a:lnTo>
                  <a:lnTo>
                    <a:pt x="1478" y="187"/>
                  </a:lnTo>
                  <a:lnTo>
                    <a:pt x="1480" y="187"/>
                  </a:lnTo>
                  <a:lnTo>
                    <a:pt x="1481" y="186"/>
                  </a:lnTo>
                  <a:lnTo>
                    <a:pt x="1483" y="183"/>
                  </a:lnTo>
                  <a:lnTo>
                    <a:pt x="1483" y="179"/>
                  </a:lnTo>
                  <a:lnTo>
                    <a:pt x="1483" y="176"/>
                  </a:lnTo>
                  <a:lnTo>
                    <a:pt x="1486" y="177"/>
                  </a:lnTo>
                  <a:lnTo>
                    <a:pt x="1487" y="179"/>
                  </a:lnTo>
                  <a:lnTo>
                    <a:pt x="1488" y="182"/>
                  </a:lnTo>
                  <a:lnTo>
                    <a:pt x="1491" y="182"/>
                  </a:lnTo>
                  <a:lnTo>
                    <a:pt x="1494" y="182"/>
                  </a:lnTo>
                  <a:lnTo>
                    <a:pt x="1497" y="180"/>
                  </a:lnTo>
                  <a:lnTo>
                    <a:pt x="1500" y="182"/>
                  </a:lnTo>
                  <a:lnTo>
                    <a:pt x="1499" y="185"/>
                  </a:lnTo>
                  <a:lnTo>
                    <a:pt x="1499" y="187"/>
                  </a:lnTo>
                  <a:lnTo>
                    <a:pt x="1499" y="189"/>
                  </a:lnTo>
                  <a:lnTo>
                    <a:pt x="1500" y="189"/>
                  </a:lnTo>
                  <a:lnTo>
                    <a:pt x="1501" y="190"/>
                  </a:lnTo>
                  <a:lnTo>
                    <a:pt x="1503" y="190"/>
                  </a:lnTo>
                  <a:lnTo>
                    <a:pt x="1506" y="190"/>
                  </a:lnTo>
                  <a:lnTo>
                    <a:pt x="1509" y="189"/>
                  </a:lnTo>
                  <a:lnTo>
                    <a:pt x="1512" y="189"/>
                  </a:lnTo>
                  <a:lnTo>
                    <a:pt x="1522" y="203"/>
                  </a:lnTo>
                  <a:lnTo>
                    <a:pt x="1529" y="213"/>
                  </a:lnTo>
                  <a:lnTo>
                    <a:pt x="1533" y="221"/>
                  </a:lnTo>
                  <a:lnTo>
                    <a:pt x="1540" y="208"/>
                  </a:lnTo>
                  <a:lnTo>
                    <a:pt x="1543" y="200"/>
                  </a:lnTo>
                  <a:lnTo>
                    <a:pt x="1548" y="192"/>
                  </a:lnTo>
                  <a:lnTo>
                    <a:pt x="1539" y="195"/>
                  </a:lnTo>
                  <a:lnTo>
                    <a:pt x="1537" y="182"/>
                  </a:lnTo>
                  <a:lnTo>
                    <a:pt x="1539" y="167"/>
                  </a:lnTo>
                  <a:lnTo>
                    <a:pt x="1535" y="167"/>
                  </a:lnTo>
                  <a:lnTo>
                    <a:pt x="1530" y="166"/>
                  </a:lnTo>
                  <a:lnTo>
                    <a:pt x="1526" y="166"/>
                  </a:lnTo>
                  <a:lnTo>
                    <a:pt x="1519" y="164"/>
                  </a:lnTo>
                  <a:lnTo>
                    <a:pt x="1520" y="160"/>
                  </a:lnTo>
                  <a:lnTo>
                    <a:pt x="1519" y="156"/>
                  </a:lnTo>
                  <a:lnTo>
                    <a:pt x="1519" y="151"/>
                  </a:lnTo>
                  <a:lnTo>
                    <a:pt x="1519" y="150"/>
                  </a:lnTo>
                  <a:lnTo>
                    <a:pt x="1519" y="149"/>
                  </a:lnTo>
                  <a:lnTo>
                    <a:pt x="1527" y="146"/>
                  </a:lnTo>
                  <a:lnTo>
                    <a:pt x="1527" y="140"/>
                  </a:lnTo>
                  <a:lnTo>
                    <a:pt x="1527" y="134"/>
                  </a:lnTo>
                  <a:lnTo>
                    <a:pt x="1526" y="125"/>
                  </a:lnTo>
                  <a:lnTo>
                    <a:pt x="1524" y="115"/>
                  </a:lnTo>
                  <a:lnTo>
                    <a:pt x="1522" y="104"/>
                  </a:lnTo>
                  <a:lnTo>
                    <a:pt x="1524" y="102"/>
                  </a:lnTo>
                  <a:lnTo>
                    <a:pt x="1527" y="102"/>
                  </a:lnTo>
                  <a:lnTo>
                    <a:pt x="1530" y="102"/>
                  </a:lnTo>
                  <a:lnTo>
                    <a:pt x="1533" y="101"/>
                  </a:lnTo>
                  <a:lnTo>
                    <a:pt x="1536" y="98"/>
                  </a:lnTo>
                  <a:lnTo>
                    <a:pt x="1539" y="95"/>
                  </a:lnTo>
                  <a:lnTo>
                    <a:pt x="1542" y="87"/>
                  </a:lnTo>
                  <a:lnTo>
                    <a:pt x="1546" y="79"/>
                  </a:lnTo>
                  <a:lnTo>
                    <a:pt x="1549" y="75"/>
                  </a:lnTo>
                  <a:lnTo>
                    <a:pt x="1552" y="74"/>
                  </a:lnTo>
                  <a:lnTo>
                    <a:pt x="1555" y="74"/>
                  </a:lnTo>
                  <a:lnTo>
                    <a:pt x="1558" y="66"/>
                  </a:lnTo>
                  <a:lnTo>
                    <a:pt x="1560" y="59"/>
                  </a:lnTo>
                  <a:lnTo>
                    <a:pt x="1562" y="53"/>
                  </a:lnTo>
                  <a:lnTo>
                    <a:pt x="1563" y="51"/>
                  </a:lnTo>
                  <a:lnTo>
                    <a:pt x="1566" y="49"/>
                  </a:lnTo>
                  <a:lnTo>
                    <a:pt x="1568" y="48"/>
                  </a:lnTo>
                  <a:lnTo>
                    <a:pt x="1571" y="46"/>
                  </a:lnTo>
                  <a:lnTo>
                    <a:pt x="1578" y="45"/>
                  </a:lnTo>
                  <a:lnTo>
                    <a:pt x="1586" y="45"/>
                  </a:lnTo>
                  <a:lnTo>
                    <a:pt x="1595" y="43"/>
                  </a:lnTo>
                  <a:lnTo>
                    <a:pt x="1604" y="45"/>
                  </a:lnTo>
                  <a:lnTo>
                    <a:pt x="1612" y="46"/>
                  </a:lnTo>
                  <a:lnTo>
                    <a:pt x="1618" y="48"/>
                  </a:lnTo>
                  <a:lnTo>
                    <a:pt x="1620" y="49"/>
                  </a:lnTo>
                  <a:lnTo>
                    <a:pt x="1621" y="51"/>
                  </a:lnTo>
                  <a:lnTo>
                    <a:pt x="1624" y="56"/>
                  </a:lnTo>
                  <a:lnTo>
                    <a:pt x="1624" y="61"/>
                  </a:lnTo>
                  <a:lnTo>
                    <a:pt x="1625" y="68"/>
                  </a:lnTo>
                  <a:lnTo>
                    <a:pt x="1625" y="74"/>
                  </a:lnTo>
                  <a:lnTo>
                    <a:pt x="1624" y="87"/>
                  </a:lnTo>
                  <a:lnTo>
                    <a:pt x="1621" y="98"/>
                  </a:lnTo>
                  <a:lnTo>
                    <a:pt x="1620" y="101"/>
                  </a:lnTo>
                  <a:lnTo>
                    <a:pt x="1618" y="102"/>
                  </a:lnTo>
                  <a:lnTo>
                    <a:pt x="1614" y="107"/>
                  </a:lnTo>
                  <a:lnTo>
                    <a:pt x="1611" y="113"/>
                  </a:lnTo>
                  <a:lnTo>
                    <a:pt x="1611" y="115"/>
                  </a:lnTo>
                  <a:lnTo>
                    <a:pt x="1611" y="118"/>
                  </a:lnTo>
                  <a:lnTo>
                    <a:pt x="1612" y="120"/>
                  </a:lnTo>
                  <a:lnTo>
                    <a:pt x="1612" y="121"/>
                  </a:lnTo>
                  <a:lnTo>
                    <a:pt x="1612" y="123"/>
                  </a:lnTo>
                  <a:lnTo>
                    <a:pt x="1614" y="125"/>
                  </a:lnTo>
                  <a:lnTo>
                    <a:pt x="1617" y="130"/>
                  </a:lnTo>
                  <a:lnTo>
                    <a:pt x="1621" y="134"/>
                  </a:lnTo>
                  <a:lnTo>
                    <a:pt x="1625" y="138"/>
                  </a:lnTo>
                  <a:lnTo>
                    <a:pt x="1627" y="141"/>
                  </a:lnTo>
                  <a:lnTo>
                    <a:pt x="1627" y="143"/>
                  </a:lnTo>
                  <a:lnTo>
                    <a:pt x="1627" y="147"/>
                  </a:lnTo>
                  <a:lnTo>
                    <a:pt x="1625" y="153"/>
                  </a:lnTo>
                  <a:lnTo>
                    <a:pt x="1622" y="163"/>
                  </a:lnTo>
                  <a:lnTo>
                    <a:pt x="1620" y="169"/>
                  </a:lnTo>
                  <a:lnTo>
                    <a:pt x="1618" y="174"/>
                  </a:lnTo>
                  <a:lnTo>
                    <a:pt x="1618" y="180"/>
                  </a:lnTo>
                  <a:lnTo>
                    <a:pt x="1620" y="187"/>
                  </a:lnTo>
                  <a:lnTo>
                    <a:pt x="1622" y="192"/>
                  </a:lnTo>
                  <a:lnTo>
                    <a:pt x="1624" y="195"/>
                  </a:lnTo>
                  <a:lnTo>
                    <a:pt x="1627" y="197"/>
                  </a:lnTo>
                  <a:lnTo>
                    <a:pt x="1632" y="202"/>
                  </a:lnTo>
                  <a:lnTo>
                    <a:pt x="1634" y="205"/>
                  </a:lnTo>
                  <a:lnTo>
                    <a:pt x="1635" y="206"/>
                  </a:lnTo>
                  <a:lnTo>
                    <a:pt x="1637" y="222"/>
                  </a:lnTo>
                  <a:lnTo>
                    <a:pt x="1635" y="236"/>
                  </a:lnTo>
                  <a:lnTo>
                    <a:pt x="1621" y="248"/>
                  </a:lnTo>
                  <a:lnTo>
                    <a:pt x="1622" y="249"/>
                  </a:lnTo>
                  <a:lnTo>
                    <a:pt x="1624" y="251"/>
                  </a:lnTo>
                  <a:lnTo>
                    <a:pt x="1625" y="252"/>
                  </a:lnTo>
                  <a:lnTo>
                    <a:pt x="1624" y="256"/>
                  </a:lnTo>
                  <a:lnTo>
                    <a:pt x="1621" y="255"/>
                  </a:lnTo>
                  <a:lnTo>
                    <a:pt x="1620" y="256"/>
                  </a:lnTo>
                  <a:lnTo>
                    <a:pt x="1617" y="258"/>
                  </a:lnTo>
                  <a:lnTo>
                    <a:pt x="1614" y="255"/>
                  </a:lnTo>
                  <a:lnTo>
                    <a:pt x="1611" y="254"/>
                  </a:lnTo>
                  <a:lnTo>
                    <a:pt x="1609" y="254"/>
                  </a:lnTo>
                  <a:lnTo>
                    <a:pt x="1608" y="254"/>
                  </a:lnTo>
                  <a:lnTo>
                    <a:pt x="1605" y="255"/>
                  </a:lnTo>
                  <a:lnTo>
                    <a:pt x="1602" y="258"/>
                  </a:lnTo>
                  <a:lnTo>
                    <a:pt x="1598" y="262"/>
                  </a:lnTo>
                  <a:lnTo>
                    <a:pt x="1594" y="264"/>
                  </a:lnTo>
                  <a:lnTo>
                    <a:pt x="1578" y="265"/>
                  </a:lnTo>
                  <a:lnTo>
                    <a:pt x="1563" y="264"/>
                  </a:lnTo>
                  <a:lnTo>
                    <a:pt x="1572" y="272"/>
                  </a:lnTo>
                  <a:lnTo>
                    <a:pt x="1578" y="275"/>
                  </a:lnTo>
                  <a:lnTo>
                    <a:pt x="1581" y="277"/>
                  </a:lnTo>
                  <a:lnTo>
                    <a:pt x="1584" y="278"/>
                  </a:lnTo>
                  <a:lnTo>
                    <a:pt x="1591" y="278"/>
                  </a:lnTo>
                  <a:lnTo>
                    <a:pt x="1596" y="277"/>
                  </a:lnTo>
                  <a:lnTo>
                    <a:pt x="1604" y="275"/>
                  </a:lnTo>
                  <a:lnTo>
                    <a:pt x="1607" y="277"/>
                  </a:lnTo>
                  <a:lnTo>
                    <a:pt x="1611" y="278"/>
                  </a:lnTo>
                  <a:lnTo>
                    <a:pt x="1612" y="281"/>
                  </a:lnTo>
                  <a:lnTo>
                    <a:pt x="1615" y="287"/>
                  </a:lnTo>
                  <a:lnTo>
                    <a:pt x="1620" y="294"/>
                  </a:lnTo>
                  <a:lnTo>
                    <a:pt x="1621" y="295"/>
                  </a:lnTo>
                  <a:lnTo>
                    <a:pt x="1624" y="294"/>
                  </a:lnTo>
                  <a:lnTo>
                    <a:pt x="1625" y="294"/>
                  </a:lnTo>
                  <a:lnTo>
                    <a:pt x="1627" y="294"/>
                  </a:lnTo>
                  <a:lnTo>
                    <a:pt x="1627" y="285"/>
                  </a:lnTo>
                  <a:lnTo>
                    <a:pt x="1624" y="275"/>
                  </a:lnTo>
                  <a:lnTo>
                    <a:pt x="1622" y="274"/>
                  </a:lnTo>
                  <a:lnTo>
                    <a:pt x="1621" y="272"/>
                  </a:lnTo>
                  <a:lnTo>
                    <a:pt x="1618" y="272"/>
                  </a:lnTo>
                  <a:lnTo>
                    <a:pt x="1617" y="271"/>
                  </a:lnTo>
                  <a:lnTo>
                    <a:pt x="1617" y="269"/>
                  </a:lnTo>
                  <a:lnTo>
                    <a:pt x="1635" y="262"/>
                  </a:lnTo>
                  <a:lnTo>
                    <a:pt x="1641" y="259"/>
                  </a:lnTo>
                  <a:lnTo>
                    <a:pt x="1644" y="258"/>
                  </a:lnTo>
                  <a:lnTo>
                    <a:pt x="1645" y="256"/>
                  </a:lnTo>
                  <a:lnTo>
                    <a:pt x="1648" y="255"/>
                  </a:lnTo>
                  <a:lnTo>
                    <a:pt x="1650" y="252"/>
                  </a:lnTo>
                  <a:lnTo>
                    <a:pt x="1653" y="245"/>
                  </a:lnTo>
                  <a:lnTo>
                    <a:pt x="1656" y="236"/>
                  </a:lnTo>
                  <a:lnTo>
                    <a:pt x="1657" y="223"/>
                  </a:lnTo>
                  <a:lnTo>
                    <a:pt x="1658" y="222"/>
                  </a:lnTo>
                  <a:lnTo>
                    <a:pt x="1658" y="219"/>
                  </a:lnTo>
                  <a:lnTo>
                    <a:pt x="1660" y="215"/>
                  </a:lnTo>
                  <a:lnTo>
                    <a:pt x="1658" y="213"/>
                  </a:lnTo>
                  <a:lnTo>
                    <a:pt x="1657" y="212"/>
                  </a:lnTo>
                  <a:lnTo>
                    <a:pt x="1657" y="213"/>
                  </a:lnTo>
                  <a:lnTo>
                    <a:pt x="1656" y="210"/>
                  </a:lnTo>
                  <a:lnTo>
                    <a:pt x="1654" y="206"/>
                  </a:lnTo>
                  <a:lnTo>
                    <a:pt x="1657" y="202"/>
                  </a:lnTo>
                  <a:lnTo>
                    <a:pt x="1660" y="197"/>
                  </a:lnTo>
                  <a:lnTo>
                    <a:pt x="1666" y="195"/>
                  </a:lnTo>
                  <a:lnTo>
                    <a:pt x="1671" y="192"/>
                  </a:lnTo>
                  <a:lnTo>
                    <a:pt x="1684" y="187"/>
                  </a:lnTo>
                  <a:lnTo>
                    <a:pt x="1696" y="185"/>
                  </a:lnTo>
                  <a:lnTo>
                    <a:pt x="1702" y="199"/>
                  </a:lnTo>
                  <a:lnTo>
                    <a:pt x="1706" y="210"/>
                  </a:lnTo>
                  <a:lnTo>
                    <a:pt x="1706" y="216"/>
                  </a:lnTo>
                  <a:lnTo>
                    <a:pt x="1706" y="223"/>
                  </a:lnTo>
                  <a:lnTo>
                    <a:pt x="1706" y="232"/>
                  </a:lnTo>
                  <a:lnTo>
                    <a:pt x="1704" y="242"/>
                  </a:lnTo>
                  <a:lnTo>
                    <a:pt x="1713" y="245"/>
                  </a:lnTo>
                  <a:lnTo>
                    <a:pt x="1713" y="246"/>
                  </a:lnTo>
                  <a:lnTo>
                    <a:pt x="1715" y="248"/>
                  </a:lnTo>
                  <a:lnTo>
                    <a:pt x="1716" y="249"/>
                  </a:lnTo>
                  <a:lnTo>
                    <a:pt x="1717" y="251"/>
                  </a:lnTo>
                  <a:lnTo>
                    <a:pt x="1719" y="251"/>
                  </a:lnTo>
                  <a:lnTo>
                    <a:pt x="1719" y="242"/>
                  </a:lnTo>
                  <a:lnTo>
                    <a:pt x="1728" y="244"/>
                  </a:lnTo>
                  <a:lnTo>
                    <a:pt x="1735" y="245"/>
                  </a:lnTo>
                  <a:lnTo>
                    <a:pt x="1742" y="246"/>
                  </a:lnTo>
                  <a:lnTo>
                    <a:pt x="1752" y="248"/>
                  </a:lnTo>
                  <a:lnTo>
                    <a:pt x="1749" y="245"/>
                  </a:lnTo>
                  <a:lnTo>
                    <a:pt x="1749" y="242"/>
                  </a:lnTo>
                  <a:lnTo>
                    <a:pt x="1735" y="239"/>
                  </a:lnTo>
                  <a:lnTo>
                    <a:pt x="1729" y="238"/>
                  </a:lnTo>
                  <a:lnTo>
                    <a:pt x="1722" y="236"/>
                  </a:lnTo>
                  <a:lnTo>
                    <a:pt x="1720" y="235"/>
                  </a:lnTo>
                  <a:lnTo>
                    <a:pt x="1719" y="233"/>
                  </a:lnTo>
                  <a:lnTo>
                    <a:pt x="1716" y="231"/>
                  </a:lnTo>
                  <a:lnTo>
                    <a:pt x="1716" y="229"/>
                  </a:lnTo>
                  <a:lnTo>
                    <a:pt x="1716" y="225"/>
                  </a:lnTo>
                  <a:lnTo>
                    <a:pt x="1716" y="222"/>
                  </a:lnTo>
                  <a:lnTo>
                    <a:pt x="1716" y="221"/>
                  </a:lnTo>
                  <a:lnTo>
                    <a:pt x="1720" y="216"/>
                  </a:lnTo>
                  <a:lnTo>
                    <a:pt x="1726" y="212"/>
                  </a:lnTo>
                  <a:lnTo>
                    <a:pt x="1722" y="202"/>
                  </a:lnTo>
                  <a:lnTo>
                    <a:pt x="1719" y="196"/>
                  </a:lnTo>
                  <a:lnTo>
                    <a:pt x="1715" y="190"/>
                  </a:lnTo>
                  <a:lnTo>
                    <a:pt x="1712" y="185"/>
                  </a:lnTo>
                  <a:lnTo>
                    <a:pt x="1706" y="180"/>
                  </a:lnTo>
                  <a:lnTo>
                    <a:pt x="1704" y="179"/>
                  </a:lnTo>
                  <a:lnTo>
                    <a:pt x="1702" y="177"/>
                  </a:lnTo>
                  <a:lnTo>
                    <a:pt x="1696" y="176"/>
                  </a:lnTo>
                  <a:lnTo>
                    <a:pt x="1693" y="176"/>
                  </a:lnTo>
                  <a:lnTo>
                    <a:pt x="1693" y="177"/>
                  </a:lnTo>
                  <a:lnTo>
                    <a:pt x="1693" y="179"/>
                  </a:lnTo>
                  <a:lnTo>
                    <a:pt x="1690" y="179"/>
                  </a:lnTo>
                  <a:lnTo>
                    <a:pt x="1686" y="176"/>
                  </a:lnTo>
                  <a:lnTo>
                    <a:pt x="1681" y="173"/>
                  </a:lnTo>
                  <a:lnTo>
                    <a:pt x="1680" y="173"/>
                  </a:lnTo>
                  <a:lnTo>
                    <a:pt x="1677" y="174"/>
                  </a:lnTo>
                  <a:lnTo>
                    <a:pt x="1674" y="177"/>
                  </a:lnTo>
                  <a:lnTo>
                    <a:pt x="1668" y="182"/>
                  </a:lnTo>
                  <a:lnTo>
                    <a:pt x="1663" y="183"/>
                  </a:lnTo>
                  <a:lnTo>
                    <a:pt x="1658" y="183"/>
                  </a:lnTo>
                  <a:lnTo>
                    <a:pt x="1650" y="185"/>
                  </a:lnTo>
                  <a:lnTo>
                    <a:pt x="1645" y="170"/>
                  </a:lnTo>
                  <a:lnTo>
                    <a:pt x="1644" y="163"/>
                  </a:lnTo>
                  <a:lnTo>
                    <a:pt x="1644" y="156"/>
                  </a:lnTo>
                  <a:lnTo>
                    <a:pt x="1644" y="154"/>
                  </a:lnTo>
                  <a:lnTo>
                    <a:pt x="1645" y="153"/>
                  </a:lnTo>
                  <a:lnTo>
                    <a:pt x="1647" y="150"/>
                  </a:lnTo>
                  <a:lnTo>
                    <a:pt x="1650" y="146"/>
                  </a:lnTo>
                  <a:lnTo>
                    <a:pt x="1650" y="140"/>
                  </a:lnTo>
                  <a:lnTo>
                    <a:pt x="1643" y="131"/>
                  </a:lnTo>
                  <a:lnTo>
                    <a:pt x="1635" y="123"/>
                  </a:lnTo>
                  <a:lnTo>
                    <a:pt x="1637" y="123"/>
                  </a:lnTo>
                  <a:lnTo>
                    <a:pt x="1638" y="121"/>
                  </a:lnTo>
                  <a:lnTo>
                    <a:pt x="1641" y="118"/>
                  </a:lnTo>
                  <a:lnTo>
                    <a:pt x="1643" y="114"/>
                  </a:lnTo>
                  <a:lnTo>
                    <a:pt x="1643" y="110"/>
                  </a:lnTo>
                  <a:lnTo>
                    <a:pt x="1643" y="107"/>
                  </a:lnTo>
                  <a:lnTo>
                    <a:pt x="1644" y="104"/>
                  </a:lnTo>
                  <a:lnTo>
                    <a:pt x="1647" y="101"/>
                  </a:lnTo>
                  <a:lnTo>
                    <a:pt x="1651" y="98"/>
                  </a:lnTo>
                  <a:lnTo>
                    <a:pt x="1656" y="94"/>
                  </a:lnTo>
                  <a:lnTo>
                    <a:pt x="1657" y="92"/>
                  </a:lnTo>
                  <a:lnTo>
                    <a:pt x="1657" y="89"/>
                  </a:lnTo>
                  <a:lnTo>
                    <a:pt x="1658" y="81"/>
                  </a:lnTo>
                  <a:lnTo>
                    <a:pt x="1658" y="71"/>
                  </a:lnTo>
                  <a:lnTo>
                    <a:pt x="1654" y="53"/>
                  </a:lnTo>
                  <a:lnTo>
                    <a:pt x="1666" y="62"/>
                  </a:lnTo>
                  <a:lnTo>
                    <a:pt x="1667" y="66"/>
                  </a:lnTo>
                  <a:lnTo>
                    <a:pt x="1667" y="71"/>
                  </a:lnTo>
                  <a:lnTo>
                    <a:pt x="1664" y="81"/>
                  </a:lnTo>
                  <a:lnTo>
                    <a:pt x="1663" y="91"/>
                  </a:lnTo>
                  <a:lnTo>
                    <a:pt x="1663" y="98"/>
                  </a:lnTo>
                  <a:lnTo>
                    <a:pt x="1668" y="104"/>
                  </a:lnTo>
                  <a:lnTo>
                    <a:pt x="1668" y="108"/>
                  </a:lnTo>
                  <a:lnTo>
                    <a:pt x="1668" y="113"/>
                  </a:lnTo>
                  <a:lnTo>
                    <a:pt x="1668" y="118"/>
                  </a:lnTo>
                  <a:lnTo>
                    <a:pt x="1670" y="120"/>
                  </a:lnTo>
                  <a:lnTo>
                    <a:pt x="1673" y="121"/>
                  </a:lnTo>
                  <a:lnTo>
                    <a:pt x="1677" y="125"/>
                  </a:lnTo>
                  <a:lnTo>
                    <a:pt x="1679" y="125"/>
                  </a:lnTo>
                  <a:lnTo>
                    <a:pt x="1680" y="125"/>
                  </a:lnTo>
                  <a:lnTo>
                    <a:pt x="1684" y="124"/>
                  </a:lnTo>
                  <a:lnTo>
                    <a:pt x="1689" y="121"/>
                  </a:lnTo>
                  <a:lnTo>
                    <a:pt x="1690" y="120"/>
                  </a:lnTo>
                  <a:lnTo>
                    <a:pt x="1693" y="121"/>
                  </a:lnTo>
                  <a:lnTo>
                    <a:pt x="1694" y="123"/>
                  </a:lnTo>
                  <a:lnTo>
                    <a:pt x="1696" y="125"/>
                  </a:lnTo>
                  <a:lnTo>
                    <a:pt x="1706" y="125"/>
                  </a:lnTo>
                  <a:lnTo>
                    <a:pt x="1710" y="125"/>
                  </a:lnTo>
                  <a:lnTo>
                    <a:pt x="1715" y="124"/>
                  </a:lnTo>
                  <a:lnTo>
                    <a:pt x="1716" y="124"/>
                  </a:lnTo>
                  <a:lnTo>
                    <a:pt x="1716" y="123"/>
                  </a:lnTo>
                  <a:lnTo>
                    <a:pt x="1717" y="123"/>
                  </a:lnTo>
                  <a:lnTo>
                    <a:pt x="1717" y="121"/>
                  </a:lnTo>
                  <a:lnTo>
                    <a:pt x="1716" y="118"/>
                  </a:lnTo>
                  <a:lnTo>
                    <a:pt x="1713" y="115"/>
                  </a:lnTo>
                  <a:lnTo>
                    <a:pt x="1704" y="110"/>
                  </a:lnTo>
                  <a:lnTo>
                    <a:pt x="1696" y="104"/>
                  </a:lnTo>
                  <a:lnTo>
                    <a:pt x="1692" y="104"/>
                  </a:lnTo>
                  <a:lnTo>
                    <a:pt x="1689" y="104"/>
                  </a:lnTo>
                  <a:lnTo>
                    <a:pt x="1693" y="97"/>
                  </a:lnTo>
                  <a:lnTo>
                    <a:pt x="1696" y="89"/>
                  </a:lnTo>
                  <a:lnTo>
                    <a:pt x="1700" y="89"/>
                  </a:lnTo>
                  <a:lnTo>
                    <a:pt x="1707" y="89"/>
                  </a:lnTo>
                  <a:lnTo>
                    <a:pt x="1716" y="95"/>
                  </a:lnTo>
                  <a:lnTo>
                    <a:pt x="1715" y="97"/>
                  </a:lnTo>
                  <a:lnTo>
                    <a:pt x="1717" y="98"/>
                  </a:lnTo>
                  <a:lnTo>
                    <a:pt x="1723" y="98"/>
                  </a:lnTo>
                  <a:lnTo>
                    <a:pt x="1726" y="92"/>
                  </a:lnTo>
                  <a:lnTo>
                    <a:pt x="1729" y="89"/>
                  </a:lnTo>
                  <a:lnTo>
                    <a:pt x="1728" y="88"/>
                  </a:lnTo>
                  <a:lnTo>
                    <a:pt x="1726" y="85"/>
                  </a:lnTo>
                  <a:lnTo>
                    <a:pt x="1719" y="84"/>
                  </a:lnTo>
                  <a:lnTo>
                    <a:pt x="1717" y="84"/>
                  </a:lnTo>
                  <a:lnTo>
                    <a:pt x="1717" y="82"/>
                  </a:lnTo>
                  <a:lnTo>
                    <a:pt x="1717" y="81"/>
                  </a:lnTo>
                  <a:lnTo>
                    <a:pt x="1719" y="79"/>
                  </a:lnTo>
                  <a:lnTo>
                    <a:pt x="1723" y="77"/>
                  </a:lnTo>
                  <a:lnTo>
                    <a:pt x="1732" y="74"/>
                  </a:lnTo>
                  <a:lnTo>
                    <a:pt x="1740" y="72"/>
                  </a:lnTo>
                  <a:lnTo>
                    <a:pt x="1748" y="74"/>
                  </a:lnTo>
                  <a:lnTo>
                    <a:pt x="1758" y="77"/>
                  </a:lnTo>
                  <a:lnTo>
                    <a:pt x="1762" y="82"/>
                  </a:lnTo>
                  <a:lnTo>
                    <a:pt x="1765" y="81"/>
                  </a:lnTo>
                  <a:lnTo>
                    <a:pt x="1765" y="79"/>
                  </a:lnTo>
                  <a:lnTo>
                    <a:pt x="1766" y="78"/>
                  </a:lnTo>
                  <a:lnTo>
                    <a:pt x="1768" y="79"/>
                  </a:lnTo>
                  <a:lnTo>
                    <a:pt x="1776" y="95"/>
                  </a:lnTo>
                  <a:lnTo>
                    <a:pt x="1782" y="95"/>
                  </a:lnTo>
                  <a:lnTo>
                    <a:pt x="1779" y="89"/>
                  </a:lnTo>
                  <a:lnTo>
                    <a:pt x="1794" y="92"/>
                  </a:lnTo>
                  <a:lnTo>
                    <a:pt x="1810" y="95"/>
                  </a:lnTo>
                  <a:lnTo>
                    <a:pt x="1805" y="102"/>
                  </a:lnTo>
                  <a:lnTo>
                    <a:pt x="1801" y="108"/>
                  </a:lnTo>
                  <a:lnTo>
                    <a:pt x="1798" y="115"/>
                  </a:lnTo>
                  <a:lnTo>
                    <a:pt x="1795" y="123"/>
                  </a:lnTo>
                  <a:lnTo>
                    <a:pt x="1792" y="137"/>
                  </a:lnTo>
                  <a:lnTo>
                    <a:pt x="1788" y="154"/>
                  </a:lnTo>
                  <a:lnTo>
                    <a:pt x="1792" y="154"/>
                  </a:lnTo>
                  <a:lnTo>
                    <a:pt x="1795" y="151"/>
                  </a:lnTo>
                  <a:lnTo>
                    <a:pt x="1794" y="150"/>
                  </a:lnTo>
                  <a:lnTo>
                    <a:pt x="1794" y="149"/>
                  </a:lnTo>
                  <a:lnTo>
                    <a:pt x="1795" y="149"/>
                  </a:lnTo>
                  <a:lnTo>
                    <a:pt x="1798" y="149"/>
                  </a:lnTo>
                  <a:lnTo>
                    <a:pt x="1797" y="147"/>
                  </a:lnTo>
                  <a:lnTo>
                    <a:pt x="1798" y="146"/>
                  </a:lnTo>
                  <a:lnTo>
                    <a:pt x="1801" y="149"/>
                  </a:lnTo>
                  <a:lnTo>
                    <a:pt x="1810" y="154"/>
                  </a:lnTo>
                  <a:lnTo>
                    <a:pt x="1811" y="156"/>
                  </a:lnTo>
                  <a:lnTo>
                    <a:pt x="1811" y="160"/>
                  </a:lnTo>
                  <a:lnTo>
                    <a:pt x="1811" y="163"/>
                  </a:lnTo>
                  <a:lnTo>
                    <a:pt x="1812" y="164"/>
                  </a:lnTo>
                  <a:lnTo>
                    <a:pt x="1834" y="164"/>
                  </a:lnTo>
                  <a:lnTo>
                    <a:pt x="1851" y="164"/>
                  </a:lnTo>
                  <a:lnTo>
                    <a:pt x="1854" y="176"/>
                  </a:lnTo>
                  <a:lnTo>
                    <a:pt x="1860" y="176"/>
                  </a:lnTo>
                  <a:lnTo>
                    <a:pt x="1857" y="161"/>
                  </a:lnTo>
                  <a:lnTo>
                    <a:pt x="1851" y="160"/>
                  </a:lnTo>
                  <a:lnTo>
                    <a:pt x="1847" y="157"/>
                  </a:lnTo>
                  <a:lnTo>
                    <a:pt x="1843" y="156"/>
                  </a:lnTo>
                  <a:lnTo>
                    <a:pt x="1841" y="156"/>
                  </a:lnTo>
                  <a:lnTo>
                    <a:pt x="1837" y="156"/>
                  </a:lnTo>
                  <a:lnTo>
                    <a:pt x="1836" y="157"/>
                  </a:lnTo>
                  <a:lnTo>
                    <a:pt x="1834" y="160"/>
                  </a:lnTo>
                  <a:lnTo>
                    <a:pt x="1831" y="161"/>
                  </a:lnTo>
                  <a:lnTo>
                    <a:pt x="1830" y="161"/>
                  </a:lnTo>
                  <a:lnTo>
                    <a:pt x="1827" y="161"/>
                  </a:lnTo>
                  <a:lnTo>
                    <a:pt x="1818" y="157"/>
                  </a:lnTo>
                  <a:lnTo>
                    <a:pt x="1810" y="151"/>
                  </a:lnTo>
                  <a:lnTo>
                    <a:pt x="1810" y="143"/>
                  </a:lnTo>
                  <a:lnTo>
                    <a:pt x="1812" y="141"/>
                  </a:lnTo>
                  <a:lnTo>
                    <a:pt x="1815" y="143"/>
                  </a:lnTo>
                  <a:lnTo>
                    <a:pt x="1818" y="143"/>
                  </a:lnTo>
                  <a:lnTo>
                    <a:pt x="1821" y="143"/>
                  </a:lnTo>
                  <a:lnTo>
                    <a:pt x="1821" y="141"/>
                  </a:lnTo>
                  <a:lnTo>
                    <a:pt x="1823" y="137"/>
                  </a:lnTo>
                  <a:lnTo>
                    <a:pt x="1823" y="134"/>
                  </a:lnTo>
                  <a:lnTo>
                    <a:pt x="1821" y="134"/>
                  </a:lnTo>
                  <a:lnTo>
                    <a:pt x="1821" y="128"/>
                  </a:lnTo>
                  <a:lnTo>
                    <a:pt x="1820" y="127"/>
                  </a:lnTo>
                  <a:lnTo>
                    <a:pt x="1818" y="125"/>
                  </a:lnTo>
                  <a:lnTo>
                    <a:pt x="1820" y="108"/>
                  </a:lnTo>
                  <a:lnTo>
                    <a:pt x="1821" y="101"/>
                  </a:lnTo>
                  <a:lnTo>
                    <a:pt x="1824" y="92"/>
                  </a:lnTo>
                  <a:lnTo>
                    <a:pt x="1817" y="89"/>
                  </a:lnTo>
                  <a:lnTo>
                    <a:pt x="1812" y="89"/>
                  </a:lnTo>
                  <a:lnTo>
                    <a:pt x="1810" y="87"/>
                  </a:lnTo>
                  <a:lnTo>
                    <a:pt x="1808" y="85"/>
                  </a:lnTo>
                  <a:lnTo>
                    <a:pt x="1805" y="81"/>
                  </a:lnTo>
                  <a:lnTo>
                    <a:pt x="1804" y="78"/>
                  </a:lnTo>
                  <a:lnTo>
                    <a:pt x="1802" y="77"/>
                  </a:lnTo>
                  <a:lnTo>
                    <a:pt x="1801" y="77"/>
                  </a:lnTo>
                  <a:lnTo>
                    <a:pt x="1800" y="77"/>
                  </a:lnTo>
                  <a:lnTo>
                    <a:pt x="1797" y="78"/>
                  </a:lnTo>
                  <a:lnTo>
                    <a:pt x="1794" y="79"/>
                  </a:lnTo>
                  <a:lnTo>
                    <a:pt x="1791" y="79"/>
                  </a:lnTo>
                  <a:lnTo>
                    <a:pt x="1787" y="78"/>
                  </a:lnTo>
                  <a:lnTo>
                    <a:pt x="1784" y="77"/>
                  </a:lnTo>
                  <a:lnTo>
                    <a:pt x="1782" y="74"/>
                  </a:lnTo>
                  <a:lnTo>
                    <a:pt x="1779" y="72"/>
                  </a:lnTo>
                  <a:lnTo>
                    <a:pt x="1778" y="68"/>
                  </a:lnTo>
                  <a:lnTo>
                    <a:pt x="1776" y="65"/>
                  </a:lnTo>
                  <a:lnTo>
                    <a:pt x="1774" y="58"/>
                  </a:lnTo>
                  <a:lnTo>
                    <a:pt x="1774" y="49"/>
                  </a:lnTo>
                  <a:lnTo>
                    <a:pt x="1774" y="41"/>
                  </a:lnTo>
                  <a:lnTo>
                    <a:pt x="1776" y="33"/>
                  </a:lnTo>
                  <a:lnTo>
                    <a:pt x="1778" y="29"/>
                  </a:lnTo>
                  <a:lnTo>
                    <a:pt x="1779" y="26"/>
                  </a:lnTo>
                  <a:lnTo>
                    <a:pt x="1788" y="20"/>
                  </a:lnTo>
                  <a:lnTo>
                    <a:pt x="1837" y="13"/>
                  </a:lnTo>
                  <a:lnTo>
                    <a:pt x="1840" y="13"/>
                  </a:lnTo>
                  <a:lnTo>
                    <a:pt x="1843" y="16"/>
                  </a:lnTo>
                  <a:lnTo>
                    <a:pt x="1846" y="17"/>
                  </a:lnTo>
                  <a:lnTo>
                    <a:pt x="1851" y="17"/>
                  </a:lnTo>
                  <a:lnTo>
                    <a:pt x="1856" y="17"/>
                  </a:lnTo>
                  <a:lnTo>
                    <a:pt x="1863" y="15"/>
                  </a:lnTo>
                  <a:lnTo>
                    <a:pt x="1870" y="13"/>
                  </a:lnTo>
                  <a:lnTo>
                    <a:pt x="1873" y="12"/>
                  </a:lnTo>
                  <a:lnTo>
                    <a:pt x="1876" y="13"/>
                  </a:lnTo>
                  <a:lnTo>
                    <a:pt x="1876" y="16"/>
                  </a:lnTo>
                  <a:lnTo>
                    <a:pt x="1880" y="16"/>
                  </a:lnTo>
                  <a:lnTo>
                    <a:pt x="1882" y="17"/>
                  </a:lnTo>
                  <a:lnTo>
                    <a:pt x="1882" y="19"/>
                  </a:lnTo>
                  <a:lnTo>
                    <a:pt x="1882" y="22"/>
                  </a:lnTo>
                  <a:lnTo>
                    <a:pt x="1880" y="25"/>
                  </a:lnTo>
                  <a:lnTo>
                    <a:pt x="1879" y="26"/>
                  </a:lnTo>
                  <a:lnTo>
                    <a:pt x="1886" y="26"/>
                  </a:lnTo>
                  <a:lnTo>
                    <a:pt x="1893" y="26"/>
                  </a:lnTo>
                  <a:lnTo>
                    <a:pt x="1886" y="12"/>
                  </a:lnTo>
                  <a:lnTo>
                    <a:pt x="1882" y="6"/>
                  </a:lnTo>
                  <a:lnTo>
                    <a:pt x="1877" y="0"/>
                  </a:lnTo>
                  <a:lnTo>
                    <a:pt x="2298" y="0"/>
                  </a:lnTo>
                  <a:lnTo>
                    <a:pt x="2276" y="5"/>
                  </a:lnTo>
                  <a:lnTo>
                    <a:pt x="2272" y="17"/>
                  </a:lnTo>
                  <a:lnTo>
                    <a:pt x="2269" y="25"/>
                  </a:lnTo>
                  <a:lnTo>
                    <a:pt x="2265" y="30"/>
                  </a:lnTo>
                  <a:lnTo>
                    <a:pt x="2260" y="35"/>
                  </a:lnTo>
                  <a:lnTo>
                    <a:pt x="2256" y="39"/>
                  </a:lnTo>
                  <a:lnTo>
                    <a:pt x="2250" y="43"/>
                  </a:lnTo>
                  <a:lnTo>
                    <a:pt x="2243" y="46"/>
                  </a:lnTo>
                  <a:lnTo>
                    <a:pt x="2239" y="46"/>
                  </a:lnTo>
                  <a:lnTo>
                    <a:pt x="2234" y="46"/>
                  </a:lnTo>
                  <a:lnTo>
                    <a:pt x="2232" y="46"/>
                  </a:lnTo>
                  <a:lnTo>
                    <a:pt x="2227" y="49"/>
                  </a:lnTo>
                  <a:lnTo>
                    <a:pt x="2226" y="51"/>
                  </a:lnTo>
                  <a:lnTo>
                    <a:pt x="2226" y="53"/>
                  </a:lnTo>
                  <a:lnTo>
                    <a:pt x="2224" y="58"/>
                  </a:lnTo>
                  <a:lnTo>
                    <a:pt x="2224" y="59"/>
                  </a:lnTo>
                  <a:lnTo>
                    <a:pt x="2221" y="61"/>
                  </a:lnTo>
                  <a:lnTo>
                    <a:pt x="2219" y="62"/>
                  </a:lnTo>
                  <a:lnTo>
                    <a:pt x="2210" y="65"/>
                  </a:lnTo>
                  <a:lnTo>
                    <a:pt x="2194" y="68"/>
                  </a:lnTo>
                  <a:lnTo>
                    <a:pt x="2211" y="66"/>
                  </a:lnTo>
                  <a:lnTo>
                    <a:pt x="2227" y="65"/>
                  </a:lnTo>
                  <a:lnTo>
                    <a:pt x="2230" y="56"/>
                  </a:lnTo>
                  <a:lnTo>
                    <a:pt x="2236" y="55"/>
                  </a:lnTo>
                  <a:lnTo>
                    <a:pt x="2242" y="55"/>
                  </a:lnTo>
                  <a:lnTo>
                    <a:pt x="2252" y="55"/>
                  </a:lnTo>
                  <a:lnTo>
                    <a:pt x="2262" y="55"/>
                  </a:lnTo>
                  <a:lnTo>
                    <a:pt x="2268" y="53"/>
                  </a:lnTo>
                  <a:lnTo>
                    <a:pt x="2272" y="51"/>
                  </a:lnTo>
                  <a:lnTo>
                    <a:pt x="2273" y="49"/>
                  </a:lnTo>
                  <a:lnTo>
                    <a:pt x="2273" y="48"/>
                  </a:lnTo>
                  <a:lnTo>
                    <a:pt x="2273" y="45"/>
                  </a:lnTo>
                  <a:lnTo>
                    <a:pt x="2272" y="42"/>
                  </a:lnTo>
                  <a:lnTo>
                    <a:pt x="2272" y="41"/>
                  </a:lnTo>
                  <a:lnTo>
                    <a:pt x="2278" y="43"/>
                  </a:lnTo>
                  <a:lnTo>
                    <a:pt x="2285" y="46"/>
                  </a:lnTo>
                  <a:lnTo>
                    <a:pt x="2285" y="45"/>
                  </a:lnTo>
                  <a:lnTo>
                    <a:pt x="2286" y="43"/>
                  </a:lnTo>
                  <a:lnTo>
                    <a:pt x="2288" y="41"/>
                  </a:lnTo>
                  <a:lnTo>
                    <a:pt x="2283" y="39"/>
                  </a:lnTo>
                  <a:lnTo>
                    <a:pt x="2280" y="36"/>
                  </a:lnTo>
                  <a:lnTo>
                    <a:pt x="2279" y="35"/>
                  </a:lnTo>
                  <a:lnTo>
                    <a:pt x="2279" y="33"/>
                  </a:lnTo>
                  <a:lnTo>
                    <a:pt x="2280" y="30"/>
                  </a:lnTo>
                  <a:lnTo>
                    <a:pt x="2283" y="25"/>
                  </a:lnTo>
                  <a:lnTo>
                    <a:pt x="2288" y="17"/>
                  </a:lnTo>
                  <a:lnTo>
                    <a:pt x="2293" y="22"/>
                  </a:lnTo>
                  <a:lnTo>
                    <a:pt x="2299" y="23"/>
                  </a:lnTo>
                  <a:lnTo>
                    <a:pt x="2301" y="20"/>
                  </a:lnTo>
                  <a:lnTo>
                    <a:pt x="2302" y="16"/>
                  </a:lnTo>
                  <a:lnTo>
                    <a:pt x="2306" y="25"/>
                  </a:lnTo>
                  <a:lnTo>
                    <a:pt x="2309" y="28"/>
                  </a:lnTo>
                  <a:lnTo>
                    <a:pt x="2311" y="29"/>
                  </a:lnTo>
                  <a:lnTo>
                    <a:pt x="2319" y="30"/>
                  </a:lnTo>
                  <a:lnTo>
                    <a:pt x="2332" y="32"/>
                  </a:lnTo>
                  <a:lnTo>
                    <a:pt x="2332" y="20"/>
                  </a:lnTo>
                  <a:lnTo>
                    <a:pt x="2334" y="20"/>
                  </a:lnTo>
                  <a:lnTo>
                    <a:pt x="2335" y="23"/>
                  </a:lnTo>
                  <a:lnTo>
                    <a:pt x="2337" y="25"/>
                  </a:lnTo>
                  <a:lnTo>
                    <a:pt x="2338" y="25"/>
                  </a:lnTo>
                  <a:lnTo>
                    <a:pt x="2341" y="23"/>
                  </a:lnTo>
                  <a:lnTo>
                    <a:pt x="2340" y="38"/>
                  </a:lnTo>
                  <a:lnTo>
                    <a:pt x="2341" y="45"/>
                  </a:lnTo>
                  <a:lnTo>
                    <a:pt x="2341" y="46"/>
                  </a:lnTo>
                  <a:lnTo>
                    <a:pt x="2342" y="46"/>
                  </a:lnTo>
                  <a:lnTo>
                    <a:pt x="2344" y="45"/>
                  </a:lnTo>
                  <a:lnTo>
                    <a:pt x="2344" y="42"/>
                  </a:lnTo>
                  <a:lnTo>
                    <a:pt x="2342" y="38"/>
                  </a:lnTo>
                  <a:lnTo>
                    <a:pt x="2345" y="35"/>
                  </a:lnTo>
                  <a:lnTo>
                    <a:pt x="2348" y="32"/>
                  </a:lnTo>
                  <a:lnTo>
                    <a:pt x="2354" y="28"/>
                  </a:lnTo>
                  <a:lnTo>
                    <a:pt x="2360" y="25"/>
                  </a:lnTo>
                  <a:lnTo>
                    <a:pt x="2365" y="20"/>
                  </a:lnTo>
                  <a:lnTo>
                    <a:pt x="2371" y="17"/>
                  </a:lnTo>
                  <a:lnTo>
                    <a:pt x="2377" y="16"/>
                  </a:lnTo>
                  <a:lnTo>
                    <a:pt x="2381" y="16"/>
                  </a:lnTo>
                  <a:lnTo>
                    <a:pt x="2390" y="20"/>
                  </a:lnTo>
                  <a:lnTo>
                    <a:pt x="2393" y="20"/>
                  </a:lnTo>
                  <a:lnTo>
                    <a:pt x="2394" y="20"/>
                  </a:lnTo>
                  <a:lnTo>
                    <a:pt x="2397" y="19"/>
                  </a:lnTo>
                  <a:lnTo>
                    <a:pt x="2399" y="19"/>
                  </a:lnTo>
                  <a:lnTo>
                    <a:pt x="2401" y="17"/>
                  </a:lnTo>
                  <a:lnTo>
                    <a:pt x="2404" y="23"/>
                  </a:lnTo>
                  <a:lnTo>
                    <a:pt x="2412" y="23"/>
                  </a:lnTo>
                  <a:lnTo>
                    <a:pt x="2419" y="22"/>
                  </a:lnTo>
                  <a:lnTo>
                    <a:pt x="2426" y="22"/>
                  </a:lnTo>
                  <a:lnTo>
                    <a:pt x="2432" y="20"/>
                  </a:lnTo>
                  <a:lnTo>
                    <a:pt x="2435" y="28"/>
                  </a:lnTo>
                  <a:lnTo>
                    <a:pt x="2436" y="32"/>
                  </a:lnTo>
                  <a:lnTo>
                    <a:pt x="2436" y="33"/>
                  </a:lnTo>
                  <a:lnTo>
                    <a:pt x="2435" y="32"/>
                  </a:lnTo>
                  <a:lnTo>
                    <a:pt x="2435" y="35"/>
                  </a:lnTo>
                  <a:lnTo>
                    <a:pt x="2433" y="36"/>
                  </a:lnTo>
                  <a:lnTo>
                    <a:pt x="2433" y="38"/>
                  </a:lnTo>
                  <a:lnTo>
                    <a:pt x="2432" y="41"/>
                  </a:lnTo>
                  <a:lnTo>
                    <a:pt x="2435" y="43"/>
                  </a:lnTo>
                  <a:lnTo>
                    <a:pt x="2437" y="45"/>
                  </a:lnTo>
                  <a:lnTo>
                    <a:pt x="2437" y="46"/>
                  </a:lnTo>
                  <a:lnTo>
                    <a:pt x="2443" y="46"/>
                  </a:lnTo>
                  <a:lnTo>
                    <a:pt x="2449" y="48"/>
                  </a:lnTo>
                  <a:lnTo>
                    <a:pt x="2456" y="49"/>
                  </a:lnTo>
                  <a:lnTo>
                    <a:pt x="2459" y="53"/>
                  </a:lnTo>
                  <a:lnTo>
                    <a:pt x="2463" y="55"/>
                  </a:lnTo>
                  <a:lnTo>
                    <a:pt x="2468" y="55"/>
                  </a:lnTo>
                  <a:lnTo>
                    <a:pt x="2475" y="52"/>
                  </a:lnTo>
                  <a:lnTo>
                    <a:pt x="2479" y="52"/>
                  </a:lnTo>
                  <a:lnTo>
                    <a:pt x="2482" y="51"/>
                  </a:lnTo>
                  <a:lnTo>
                    <a:pt x="2488" y="51"/>
                  </a:lnTo>
                  <a:lnTo>
                    <a:pt x="2492" y="51"/>
                  </a:lnTo>
                  <a:lnTo>
                    <a:pt x="2496" y="52"/>
                  </a:lnTo>
                  <a:lnTo>
                    <a:pt x="2501" y="53"/>
                  </a:lnTo>
                  <a:lnTo>
                    <a:pt x="2509" y="58"/>
                  </a:lnTo>
                  <a:lnTo>
                    <a:pt x="2520" y="62"/>
                  </a:lnTo>
                  <a:lnTo>
                    <a:pt x="2525" y="62"/>
                  </a:lnTo>
                  <a:lnTo>
                    <a:pt x="2531" y="62"/>
                  </a:lnTo>
                  <a:lnTo>
                    <a:pt x="2528" y="53"/>
                  </a:lnTo>
                  <a:lnTo>
                    <a:pt x="2531" y="55"/>
                  </a:lnTo>
                  <a:lnTo>
                    <a:pt x="2534" y="55"/>
                  </a:lnTo>
                  <a:lnTo>
                    <a:pt x="2538" y="56"/>
                  </a:lnTo>
                  <a:lnTo>
                    <a:pt x="2540" y="56"/>
                  </a:lnTo>
                  <a:lnTo>
                    <a:pt x="2540" y="55"/>
                  </a:lnTo>
                  <a:lnTo>
                    <a:pt x="2540" y="53"/>
                  </a:lnTo>
                  <a:lnTo>
                    <a:pt x="2537" y="49"/>
                  </a:lnTo>
                  <a:lnTo>
                    <a:pt x="2538" y="49"/>
                  </a:lnTo>
                  <a:lnTo>
                    <a:pt x="2540" y="49"/>
                  </a:lnTo>
                  <a:lnTo>
                    <a:pt x="2541" y="49"/>
                  </a:lnTo>
                  <a:lnTo>
                    <a:pt x="2541" y="48"/>
                  </a:lnTo>
                  <a:lnTo>
                    <a:pt x="2541" y="45"/>
                  </a:lnTo>
                  <a:lnTo>
                    <a:pt x="2543" y="43"/>
                  </a:lnTo>
                  <a:lnTo>
                    <a:pt x="2538" y="42"/>
                  </a:lnTo>
                  <a:lnTo>
                    <a:pt x="2532" y="42"/>
                  </a:lnTo>
                  <a:lnTo>
                    <a:pt x="2528" y="42"/>
                  </a:lnTo>
                  <a:lnTo>
                    <a:pt x="2522" y="41"/>
                  </a:lnTo>
                  <a:lnTo>
                    <a:pt x="2522" y="35"/>
                  </a:lnTo>
                  <a:lnTo>
                    <a:pt x="2520" y="32"/>
                  </a:lnTo>
                  <a:lnTo>
                    <a:pt x="2517" y="29"/>
                  </a:lnTo>
                  <a:lnTo>
                    <a:pt x="2514" y="26"/>
                  </a:lnTo>
                  <a:lnTo>
                    <a:pt x="2515" y="20"/>
                  </a:lnTo>
                  <a:lnTo>
                    <a:pt x="2517" y="16"/>
                  </a:lnTo>
                  <a:lnTo>
                    <a:pt x="2520" y="15"/>
                  </a:lnTo>
                  <a:lnTo>
                    <a:pt x="2521" y="16"/>
                  </a:lnTo>
                  <a:lnTo>
                    <a:pt x="2524" y="16"/>
                  </a:lnTo>
                  <a:lnTo>
                    <a:pt x="2525" y="16"/>
                  </a:lnTo>
                  <a:lnTo>
                    <a:pt x="2530" y="13"/>
                  </a:lnTo>
                  <a:lnTo>
                    <a:pt x="2535" y="10"/>
                  </a:lnTo>
                  <a:lnTo>
                    <a:pt x="2541" y="9"/>
                  </a:lnTo>
                  <a:lnTo>
                    <a:pt x="2544" y="9"/>
                  </a:lnTo>
                  <a:lnTo>
                    <a:pt x="2548" y="10"/>
                  </a:lnTo>
                  <a:lnTo>
                    <a:pt x="2551" y="12"/>
                  </a:lnTo>
                  <a:lnTo>
                    <a:pt x="2556" y="15"/>
                  </a:lnTo>
                  <a:lnTo>
                    <a:pt x="2558" y="19"/>
                  </a:lnTo>
                  <a:lnTo>
                    <a:pt x="2561" y="20"/>
                  </a:lnTo>
                  <a:lnTo>
                    <a:pt x="2566" y="23"/>
                  </a:lnTo>
                  <a:lnTo>
                    <a:pt x="2570" y="23"/>
                  </a:lnTo>
                  <a:lnTo>
                    <a:pt x="2581" y="26"/>
                  </a:lnTo>
                  <a:lnTo>
                    <a:pt x="2579" y="30"/>
                  </a:lnTo>
                  <a:lnTo>
                    <a:pt x="2576" y="35"/>
                  </a:lnTo>
                  <a:lnTo>
                    <a:pt x="2573" y="39"/>
                  </a:lnTo>
                  <a:lnTo>
                    <a:pt x="2570" y="43"/>
                  </a:lnTo>
                  <a:lnTo>
                    <a:pt x="2566" y="45"/>
                  </a:lnTo>
                  <a:lnTo>
                    <a:pt x="2560" y="46"/>
                  </a:lnTo>
                  <a:lnTo>
                    <a:pt x="2556" y="48"/>
                  </a:lnTo>
                  <a:lnTo>
                    <a:pt x="2550" y="49"/>
                  </a:lnTo>
                  <a:lnTo>
                    <a:pt x="2550" y="53"/>
                  </a:lnTo>
                  <a:lnTo>
                    <a:pt x="2547" y="56"/>
                  </a:lnTo>
                  <a:lnTo>
                    <a:pt x="2547" y="58"/>
                  </a:lnTo>
                  <a:lnTo>
                    <a:pt x="2548" y="58"/>
                  </a:lnTo>
                  <a:lnTo>
                    <a:pt x="2551" y="59"/>
                  </a:lnTo>
                  <a:lnTo>
                    <a:pt x="2556" y="59"/>
                  </a:lnTo>
                  <a:lnTo>
                    <a:pt x="2553" y="59"/>
                  </a:lnTo>
                  <a:lnTo>
                    <a:pt x="2551" y="61"/>
                  </a:lnTo>
                  <a:lnTo>
                    <a:pt x="2553" y="62"/>
                  </a:lnTo>
                  <a:lnTo>
                    <a:pt x="2551" y="62"/>
                  </a:lnTo>
                  <a:lnTo>
                    <a:pt x="2553" y="65"/>
                  </a:lnTo>
                  <a:lnTo>
                    <a:pt x="2556" y="71"/>
                  </a:lnTo>
                  <a:lnTo>
                    <a:pt x="2561" y="66"/>
                  </a:lnTo>
                  <a:lnTo>
                    <a:pt x="2564" y="66"/>
                  </a:lnTo>
                  <a:lnTo>
                    <a:pt x="2570" y="65"/>
                  </a:lnTo>
                  <a:lnTo>
                    <a:pt x="2573" y="65"/>
                  </a:lnTo>
                  <a:lnTo>
                    <a:pt x="2574" y="66"/>
                  </a:lnTo>
                  <a:lnTo>
                    <a:pt x="2576" y="68"/>
                  </a:lnTo>
                  <a:lnTo>
                    <a:pt x="2576" y="69"/>
                  </a:lnTo>
                  <a:lnTo>
                    <a:pt x="2574" y="74"/>
                  </a:lnTo>
                  <a:lnTo>
                    <a:pt x="2573" y="75"/>
                  </a:lnTo>
                  <a:lnTo>
                    <a:pt x="2571" y="75"/>
                  </a:lnTo>
                  <a:lnTo>
                    <a:pt x="2577" y="77"/>
                  </a:lnTo>
                  <a:lnTo>
                    <a:pt x="2581" y="77"/>
                  </a:lnTo>
                  <a:lnTo>
                    <a:pt x="2583" y="71"/>
                  </a:lnTo>
                  <a:lnTo>
                    <a:pt x="2583" y="68"/>
                  </a:lnTo>
                  <a:lnTo>
                    <a:pt x="2584" y="68"/>
                  </a:lnTo>
                  <a:lnTo>
                    <a:pt x="2586" y="68"/>
                  </a:lnTo>
                  <a:lnTo>
                    <a:pt x="2586" y="74"/>
                  </a:lnTo>
                  <a:lnTo>
                    <a:pt x="2586" y="78"/>
                  </a:lnTo>
                  <a:lnTo>
                    <a:pt x="2584" y="81"/>
                  </a:lnTo>
                  <a:lnTo>
                    <a:pt x="2584" y="82"/>
                  </a:lnTo>
                  <a:lnTo>
                    <a:pt x="2586" y="84"/>
                  </a:lnTo>
                  <a:lnTo>
                    <a:pt x="2589" y="87"/>
                  </a:lnTo>
                  <a:lnTo>
                    <a:pt x="2592" y="74"/>
                  </a:lnTo>
                  <a:lnTo>
                    <a:pt x="2597" y="77"/>
                  </a:lnTo>
                  <a:lnTo>
                    <a:pt x="2603" y="78"/>
                  </a:lnTo>
                  <a:lnTo>
                    <a:pt x="2609" y="81"/>
                  </a:lnTo>
                  <a:lnTo>
                    <a:pt x="2615" y="85"/>
                  </a:lnTo>
                  <a:lnTo>
                    <a:pt x="2615" y="87"/>
                  </a:lnTo>
                  <a:lnTo>
                    <a:pt x="2615" y="89"/>
                  </a:lnTo>
                  <a:lnTo>
                    <a:pt x="2616" y="94"/>
                  </a:lnTo>
                  <a:lnTo>
                    <a:pt x="2617" y="95"/>
                  </a:lnTo>
                  <a:lnTo>
                    <a:pt x="2620" y="95"/>
                  </a:lnTo>
                  <a:lnTo>
                    <a:pt x="2625" y="94"/>
                  </a:lnTo>
                  <a:lnTo>
                    <a:pt x="2629" y="92"/>
                  </a:lnTo>
                  <a:lnTo>
                    <a:pt x="2628" y="92"/>
                  </a:lnTo>
                  <a:lnTo>
                    <a:pt x="2630" y="95"/>
                  </a:lnTo>
                  <a:lnTo>
                    <a:pt x="2632" y="97"/>
                  </a:lnTo>
                  <a:lnTo>
                    <a:pt x="2632" y="98"/>
                  </a:lnTo>
                  <a:lnTo>
                    <a:pt x="2630" y="98"/>
                  </a:lnTo>
                  <a:lnTo>
                    <a:pt x="2626" y="98"/>
                  </a:lnTo>
                  <a:lnTo>
                    <a:pt x="2622" y="98"/>
                  </a:lnTo>
                  <a:lnTo>
                    <a:pt x="2622" y="107"/>
                  </a:lnTo>
                  <a:lnTo>
                    <a:pt x="2625" y="107"/>
                  </a:lnTo>
                  <a:lnTo>
                    <a:pt x="2628" y="107"/>
                  </a:lnTo>
                  <a:lnTo>
                    <a:pt x="2630" y="104"/>
                  </a:lnTo>
                  <a:lnTo>
                    <a:pt x="2638" y="113"/>
                  </a:lnTo>
                  <a:lnTo>
                    <a:pt x="2642" y="115"/>
                  </a:lnTo>
                  <a:lnTo>
                    <a:pt x="2645" y="115"/>
                  </a:lnTo>
                  <a:lnTo>
                    <a:pt x="2648" y="115"/>
                  </a:lnTo>
                  <a:lnTo>
                    <a:pt x="2651" y="114"/>
                  </a:lnTo>
                  <a:lnTo>
                    <a:pt x="2652" y="115"/>
                  </a:lnTo>
                  <a:lnTo>
                    <a:pt x="2656" y="118"/>
                  </a:lnTo>
                  <a:lnTo>
                    <a:pt x="2661" y="123"/>
                  </a:lnTo>
                  <a:lnTo>
                    <a:pt x="2665" y="123"/>
                  </a:lnTo>
                  <a:lnTo>
                    <a:pt x="2666" y="121"/>
                  </a:lnTo>
                  <a:lnTo>
                    <a:pt x="2666" y="120"/>
                  </a:lnTo>
                  <a:lnTo>
                    <a:pt x="2669" y="120"/>
                  </a:lnTo>
                  <a:lnTo>
                    <a:pt x="2669" y="123"/>
                  </a:lnTo>
                  <a:lnTo>
                    <a:pt x="2669" y="124"/>
                  </a:lnTo>
                  <a:lnTo>
                    <a:pt x="2669" y="125"/>
                  </a:lnTo>
                  <a:lnTo>
                    <a:pt x="2666" y="125"/>
                  </a:lnTo>
                  <a:lnTo>
                    <a:pt x="2666" y="128"/>
                  </a:lnTo>
                  <a:lnTo>
                    <a:pt x="2665" y="134"/>
                  </a:lnTo>
                  <a:lnTo>
                    <a:pt x="2665" y="136"/>
                  </a:lnTo>
                  <a:lnTo>
                    <a:pt x="2666" y="137"/>
                  </a:lnTo>
                  <a:lnTo>
                    <a:pt x="2668" y="138"/>
                  </a:lnTo>
                  <a:lnTo>
                    <a:pt x="2672" y="137"/>
                  </a:lnTo>
                  <a:lnTo>
                    <a:pt x="2674" y="136"/>
                  </a:lnTo>
                  <a:lnTo>
                    <a:pt x="2676" y="134"/>
                  </a:lnTo>
                  <a:lnTo>
                    <a:pt x="2678" y="131"/>
                  </a:lnTo>
                  <a:lnTo>
                    <a:pt x="2679" y="128"/>
                  </a:lnTo>
                  <a:lnTo>
                    <a:pt x="2682" y="121"/>
                  </a:lnTo>
                  <a:lnTo>
                    <a:pt x="2685" y="114"/>
                  </a:lnTo>
                  <a:lnTo>
                    <a:pt x="2688" y="97"/>
                  </a:lnTo>
                  <a:lnTo>
                    <a:pt x="2691" y="85"/>
                  </a:lnTo>
                  <a:lnTo>
                    <a:pt x="2694" y="89"/>
                  </a:lnTo>
                  <a:lnTo>
                    <a:pt x="2697" y="95"/>
                  </a:lnTo>
                  <a:lnTo>
                    <a:pt x="2702" y="95"/>
                  </a:lnTo>
                  <a:lnTo>
                    <a:pt x="2702" y="98"/>
                  </a:lnTo>
                  <a:lnTo>
                    <a:pt x="2702" y="100"/>
                  </a:lnTo>
                  <a:lnTo>
                    <a:pt x="2701" y="102"/>
                  </a:lnTo>
                  <a:lnTo>
                    <a:pt x="2700" y="105"/>
                  </a:lnTo>
                  <a:lnTo>
                    <a:pt x="2700" y="107"/>
                  </a:lnTo>
                  <a:lnTo>
                    <a:pt x="2700" y="110"/>
                  </a:lnTo>
                  <a:lnTo>
                    <a:pt x="2710" y="107"/>
                  </a:lnTo>
                  <a:lnTo>
                    <a:pt x="2714" y="105"/>
                  </a:lnTo>
                  <a:lnTo>
                    <a:pt x="2720" y="104"/>
                  </a:lnTo>
                  <a:lnTo>
                    <a:pt x="2724" y="98"/>
                  </a:lnTo>
                  <a:lnTo>
                    <a:pt x="2728" y="94"/>
                  </a:lnTo>
                  <a:lnTo>
                    <a:pt x="2730" y="92"/>
                  </a:lnTo>
                  <a:lnTo>
                    <a:pt x="2734" y="92"/>
                  </a:lnTo>
                  <a:lnTo>
                    <a:pt x="2738" y="92"/>
                  </a:lnTo>
                  <a:lnTo>
                    <a:pt x="2740" y="94"/>
                  </a:lnTo>
                  <a:lnTo>
                    <a:pt x="2740" y="95"/>
                  </a:lnTo>
                  <a:lnTo>
                    <a:pt x="2740" y="97"/>
                  </a:lnTo>
                  <a:lnTo>
                    <a:pt x="2741" y="98"/>
                  </a:lnTo>
                  <a:lnTo>
                    <a:pt x="2746" y="100"/>
                  </a:lnTo>
                  <a:lnTo>
                    <a:pt x="2751" y="101"/>
                  </a:lnTo>
                  <a:lnTo>
                    <a:pt x="2756" y="102"/>
                  </a:lnTo>
                  <a:lnTo>
                    <a:pt x="2760" y="104"/>
                  </a:lnTo>
                  <a:lnTo>
                    <a:pt x="2764" y="107"/>
                  </a:lnTo>
                  <a:lnTo>
                    <a:pt x="2770" y="111"/>
                  </a:lnTo>
                  <a:lnTo>
                    <a:pt x="2774" y="115"/>
                  </a:lnTo>
                  <a:lnTo>
                    <a:pt x="2780" y="118"/>
                  </a:lnTo>
                  <a:lnTo>
                    <a:pt x="2784" y="118"/>
                  </a:lnTo>
                  <a:lnTo>
                    <a:pt x="2787" y="117"/>
                  </a:lnTo>
                  <a:lnTo>
                    <a:pt x="2790" y="117"/>
                  </a:lnTo>
                  <a:lnTo>
                    <a:pt x="2792" y="115"/>
                  </a:lnTo>
                  <a:lnTo>
                    <a:pt x="2793" y="113"/>
                  </a:lnTo>
                  <a:lnTo>
                    <a:pt x="2793" y="111"/>
                  </a:lnTo>
                  <a:lnTo>
                    <a:pt x="2793" y="107"/>
                  </a:lnTo>
                  <a:lnTo>
                    <a:pt x="2795" y="102"/>
                  </a:lnTo>
                  <a:lnTo>
                    <a:pt x="2795" y="101"/>
                  </a:lnTo>
                  <a:lnTo>
                    <a:pt x="2795" y="100"/>
                  </a:lnTo>
                  <a:lnTo>
                    <a:pt x="2797" y="98"/>
                  </a:lnTo>
                  <a:lnTo>
                    <a:pt x="2800" y="98"/>
                  </a:lnTo>
                  <a:lnTo>
                    <a:pt x="2805" y="98"/>
                  </a:lnTo>
                  <a:lnTo>
                    <a:pt x="2805" y="110"/>
                  </a:lnTo>
                  <a:lnTo>
                    <a:pt x="2809" y="110"/>
                  </a:lnTo>
                  <a:lnTo>
                    <a:pt x="2810" y="108"/>
                  </a:lnTo>
                  <a:lnTo>
                    <a:pt x="2812" y="108"/>
                  </a:lnTo>
                  <a:lnTo>
                    <a:pt x="2810" y="107"/>
                  </a:lnTo>
                  <a:lnTo>
                    <a:pt x="2813" y="110"/>
                  </a:lnTo>
                  <a:lnTo>
                    <a:pt x="2818" y="108"/>
                  </a:lnTo>
                  <a:lnTo>
                    <a:pt x="2820" y="107"/>
                  </a:lnTo>
                  <a:lnTo>
                    <a:pt x="2822" y="105"/>
                  </a:lnTo>
                  <a:lnTo>
                    <a:pt x="2823" y="105"/>
                  </a:lnTo>
                  <a:lnTo>
                    <a:pt x="2825" y="102"/>
                  </a:lnTo>
                  <a:lnTo>
                    <a:pt x="2823" y="101"/>
                  </a:lnTo>
                  <a:lnTo>
                    <a:pt x="2822" y="97"/>
                  </a:lnTo>
                  <a:lnTo>
                    <a:pt x="2820" y="94"/>
                  </a:lnTo>
                  <a:lnTo>
                    <a:pt x="2819" y="89"/>
                  </a:lnTo>
                  <a:lnTo>
                    <a:pt x="2818" y="91"/>
                  </a:lnTo>
                  <a:lnTo>
                    <a:pt x="2816" y="89"/>
                  </a:lnTo>
                  <a:lnTo>
                    <a:pt x="2818" y="87"/>
                  </a:lnTo>
                  <a:lnTo>
                    <a:pt x="2819" y="79"/>
                  </a:lnTo>
                  <a:lnTo>
                    <a:pt x="2822" y="79"/>
                  </a:lnTo>
                  <a:lnTo>
                    <a:pt x="2825" y="78"/>
                  </a:lnTo>
                  <a:lnTo>
                    <a:pt x="2826" y="78"/>
                  </a:lnTo>
                  <a:lnTo>
                    <a:pt x="2826" y="77"/>
                  </a:lnTo>
                  <a:lnTo>
                    <a:pt x="2825" y="75"/>
                  </a:lnTo>
                  <a:lnTo>
                    <a:pt x="2823" y="74"/>
                  </a:lnTo>
                  <a:lnTo>
                    <a:pt x="2820" y="74"/>
                  </a:lnTo>
                  <a:lnTo>
                    <a:pt x="2819" y="74"/>
                  </a:lnTo>
                  <a:lnTo>
                    <a:pt x="2822" y="65"/>
                  </a:lnTo>
                  <a:lnTo>
                    <a:pt x="2829" y="65"/>
                  </a:lnTo>
                  <a:lnTo>
                    <a:pt x="2841" y="65"/>
                  </a:lnTo>
                  <a:lnTo>
                    <a:pt x="2839" y="64"/>
                  </a:lnTo>
                  <a:lnTo>
                    <a:pt x="2839" y="62"/>
                  </a:lnTo>
                  <a:lnTo>
                    <a:pt x="2839" y="59"/>
                  </a:lnTo>
                  <a:lnTo>
                    <a:pt x="2838" y="58"/>
                  </a:lnTo>
                  <a:lnTo>
                    <a:pt x="2835" y="56"/>
                  </a:lnTo>
                  <a:lnTo>
                    <a:pt x="2832" y="56"/>
                  </a:lnTo>
                  <a:lnTo>
                    <a:pt x="2832" y="51"/>
                  </a:lnTo>
                  <a:lnTo>
                    <a:pt x="2835" y="52"/>
                  </a:lnTo>
                  <a:lnTo>
                    <a:pt x="2838" y="52"/>
                  </a:lnTo>
                  <a:lnTo>
                    <a:pt x="2841" y="51"/>
                  </a:lnTo>
                  <a:lnTo>
                    <a:pt x="2844" y="51"/>
                  </a:lnTo>
                  <a:lnTo>
                    <a:pt x="2846" y="55"/>
                  </a:lnTo>
                  <a:lnTo>
                    <a:pt x="2849" y="59"/>
                  </a:lnTo>
                  <a:lnTo>
                    <a:pt x="2856" y="62"/>
                  </a:lnTo>
                  <a:lnTo>
                    <a:pt x="2864" y="64"/>
                  </a:lnTo>
                  <a:lnTo>
                    <a:pt x="2880" y="65"/>
                  </a:lnTo>
                  <a:lnTo>
                    <a:pt x="2897" y="65"/>
                  </a:lnTo>
                  <a:lnTo>
                    <a:pt x="2905" y="66"/>
                  </a:lnTo>
                  <a:lnTo>
                    <a:pt x="2913" y="68"/>
                  </a:lnTo>
                  <a:lnTo>
                    <a:pt x="2920" y="71"/>
                  </a:lnTo>
                  <a:lnTo>
                    <a:pt x="2923" y="72"/>
                  </a:lnTo>
                  <a:lnTo>
                    <a:pt x="2920" y="74"/>
                  </a:lnTo>
                  <a:lnTo>
                    <a:pt x="2901" y="74"/>
                  </a:lnTo>
                  <a:lnTo>
                    <a:pt x="2904" y="85"/>
                  </a:lnTo>
                  <a:lnTo>
                    <a:pt x="2923" y="82"/>
                  </a:lnTo>
                  <a:lnTo>
                    <a:pt x="2943" y="82"/>
                  </a:lnTo>
                  <a:lnTo>
                    <a:pt x="2940" y="87"/>
                  </a:lnTo>
                  <a:lnTo>
                    <a:pt x="2939" y="91"/>
                  </a:lnTo>
                  <a:lnTo>
                    <a:pt x="2940" y="92"/>
                  </a:lnTo>
                  <a:lnTo>
                    <a:pt x="2937" y="91"/>
                  </a:lnTo>
                  <a:lnTo>
                    <a:pt x="2934" y="89"/>
                  </a:lnTo>
                  <a:lnTo>
                    <a:pt x="2931" y="85"/>
                  </a:lnTo>
                  <a:lnTo>
                    <a:pt x="2931" y="87"/>
                  </a:lnTo>
                  <a:lnTo>
                    <a:pt x="2928" y="89"/>
                  </a:lnTo>
                  <a:lnTo>
                    <a:pt x="2926" y="92"/>
                  </a:lnTo>
                  <a:lnTo>
                    <a:pt x="2918" y="98"/>
                  </a:lnTo>
                  <a:lnTo>
                    <a:pt x="2921" y="101"/>
                  </a:lnTo>
                  <a:lnTo>
                    <a:pt x="2923" y="102"/>
                  </a:lnTo>
                  <a:lnTo>
                    <a:pt x="2924" y="104"/>
                  </a:lnTo>
                  <a:lnTo>
                    <a:pt x="2920" y="107"/>
                  </a:lnTo>
                  <a:lnTo>
                    <a:pt x="2917" y="110"/>
                  </a:lnTo>
                  <a:lnTo>
                    <a:pt x="2916" y="111"/>
                  </a:lnTo>
                  <a:lnTo>
                    <a:pt x="2916" y="113"/>
                  </a:lnTo>
                  <a:lnTo>
                    <a:pt x="2917" y="113"/>
                  </a:lnTo>
                  <a:lnTo>
                    <a:pt x="2920" y="113"/>
                  </a:lnTo>
                  <a:lnTo>
                    <a:pt x="2927" y="113"/>
                  </a:lnTo>
                  <a:lnTo>
                    <a:pt x="2930" y="111"/>
                  </a:lnTo>
                  <a:lnTo>
                    <a:pt x="2933" y="110"/>
                  </a:lnTo>
                  <a:lnTo>
                    <a:pt x="2936" y="107"/>
                  </a:lnTo>
                  <a:lnTo>
                    <a:pt x="2939" y="104"/>
                  </a:lnTo>
                  <a:lnTo>
                    <a:pt x="2941" y="100"/>
                  </a:lnTo>
                  <a:lnTo>
                    <a:pt x="2943" y="97"/>
                  </a:lnTo>
                  <a:lnTo>
                    <a:pt x="2944" y="94"/>
                  </a:lnTo>
                  <a:lnTo>
                    <a:pt x="2946" y="89"/>
                  </a:lnTo>
                  <a:lnTo>
                    <a:pt x="2946" y="85"/>
                  </a:lnTo>
                  <a:lnTo>
                    <a:pt x="2946" y="82"/>
                  </a:lnTo>
                  <a:lnTo>
                    <a:pt x="2949" y="79"/>
                  </a:lnTo>
                  <a:lnTo>
                    <a:pt x="2952" y="78"/>
                  </a:lnTo>
                  <a:lnTo>
                    <a:pt x="2957" y="78"/>
                  </a:lnTo>
                  <a:lnTo>
                    <a:pt x="2962" y="79"/>
                  </a:lnTo>
                  <a:lnTo>
                    <a:pt x="2967" y="79"/>
                  </a:lnTo>
                  <a:lnTo>
                    <a:pt x="2967" y="78"/>
                  </a:lnTo>
                  <a:lnTo>
                    <a:pt x="2969" y="77"/>
                  </a:lnTo>
                  <a:lnTo>
                    <a:pt x="2973" y="77"/>
                  </a:lnTo>
                  <a:lnTo>
                    <a:pt x="2982" y="78"/>
                  </a:lnTo>
                  <a:lnTo>
                    <a:pt x="2990" y="82"/>
                  </a:lnTo>
                  <a:lnTo>
                    <a:pt x="3006" y="89"/>
                  </a:lnTo>
                  <a:lnTo>
                    <a:pt x="3003" y="97"/>
                  </a:lnTo>
                  <a:lnTo>
                    <a:pt x="3000" y="104"/>
                  </a:lnTo>
                  <a:lnTo>
                    <a:pt x="2992" y="101"/>
                  </a:lnTo>
                  <a:lnTo>
                    <a:pt x="2990" y="101"/>
                  </a:lnTo>
                  <a:lnTo>
                    <a:pt x="2988" y="101"/>
                  </a:lnTo>
                  <a:lnTo>
                    <a:pt x="2988" y="102"/>
                  </a:lnTo>
                  <a:lnTo>
                    <a:pt x="2988" y="107"/>
                  </a:lnTo>
                  <a:lnTo>
                    <a:pt x="2993" y="110"/>
                  </a:lnTo>
                  <a:lnTo>
                    <a:pt x="2998" y="113"/>
                  </a:lnTo>
                  <a:lnTo>
                    <a:pt x="3000" y="111"/>
                  </a:lnTo>
                  <a:lnTo>
                    <a:pt x="3002" y="113"/>
                  </a:lnTo>
                  <a:lnTo>
                    <a:pt x="3005" y="113"/>
                  </a:lnTo>
                  <a:lnTo>
                    <a:pt x="3006" y="113"/>
                  </a:lnTo>
                  <a:lnTo>
                    <a:pt x="3006" y="110"/>
                  </a:lnTo>
                  <a:lnTo>
                    <a:pt x="3016" y="100"/>
                  </a:lnTo>
                  <a:lnTo>
                    <a:pt x="3019" y="98"/>
                  </a:lnTo>
                  <a:lnTo>
                    <a:pt x="3021" y="98"/>
                  </a:lnTo>
                  <a:lnTo>
                    <a:pt x="3021" y="101"/>
                  </a:lnTo>
                  <a:lnTo>
                    <a:pt x="3018" y="107"/>
                  </a:lnTo>
                  <a:lnTo>
                    <a:pt x="3008" y="117"/>
                  </a:lnTo>
                  <a:lnTo>
                    <a:pt x="3002" y="123"/>
                  </a:lnTo>
                  <a:lnTo>
                    <a:pt x="2998" y="125"/>
                  </a:lnTo>
                  <a:lnTo>
                    <a:pt x="2995" y="125"/>
                  </a:lnTo>
                  <a:lnTo>
                    <a:pt x="2992" y="125"/>
                  </a:lnTo>
                  <a:lnTo>
                    <a:pt x="2989" y="124"/>
                  </a:lnTo>
                  <a:lnTo>
                    <a:pt x="2988" y="123"/>
                  </a:lnTo>
                  <a:lnTo>
                    <a:pt x="2985" y="125"/>
                  </a:lnTo>
                  <a:lnTo>
                    <a:pt x="2983" y="128"/>
                  </a:lnTo>
                  <a:lnTo>
                    <a:pt x="2982" y="128"/>
                  </a:lnTo>
                  <a:lnTo>
                    <a:pt x="2995" y="130"/>
                  </a:lnTo>
                  <a:lnTo>
                    <a:pt x="3013" y="131"/>
                  </a:lnTo>
                  <a:lnTo>
                    <a:pt x="3034" y="131"/>
                  </a:lnTo>
                  <a:lnTo>
                    <a:pt x="3044" y="131"/>
                  </a:lnTo>
                  <a:lnTo>
                    <a:pt x="3054" y="128"/>
                  </a:lnTo>
                  <a:lnTo>
                    <a:pt x="3060" y="123"/>
                  </a:lnTo>
                  <a:lnTo>
                    <a:pt x="3062" y="123"/>
                  </a:lnTo>
                  <a:lnTo>
                    <a:pt x="3065" y="124"/>
                  </a:lnTo>
                  <a:lnTo>
                    <a:pt x="3071" y="125"/>
                  </a:lnTo>
                  <a:lnTo>
                    <a:pt x="3077" y="127"/>
                  </a:lnTo>
                  <a:lnTo>
                    <a:pt x="3080" y="127"/>
                  </a:lnTo>
                  <a:lnTo>
                    <a:pt x="3084" y="125"/>
                  </a:lnTo>
                  <a:lnTo>
                    <a:pt x="3093" y="120"/>
                  </a:lnTo>
                  <a:lnTo>
                    <a:pt x="3106" y="120"/>
                  </a:lnTo>
                  <a:lnTo>
                    <a:pt x="3117" y="120"/>
                  </a:lnTo>
                  <a:lnTo>
                    <a:pt x="3119" y="121"/>
                  </a:lnTo>
                  <a:lnTo>
                    <a:pt x="3119" y="123"/>
                  </a:lnTo>
                  <a:lnTo>
                    <a:pt x="3120" y="125"/>
                  </a:lnTo>
                  <a:lnTo>
                    <a:pt x="3123" y="125"/>
                  </a:lnTo>
                  <a:lnTo>
                    <a:pt x="3129" y="124"/>
                  </a:lnTo>
                  <a:lnTo>
                    <a:pt x="3137" y="121"/>
                  </a:lnTo>
                  <a:lnTo>
                    <a:pt x="3150" y="118"/>
                  </a:lnTo>
                  <a:lnTo>
                    <a:pt x="3156" y="123"/>
                  </a:lnTo>
                  <a:lnTo>
                    <a:pt x="3160" y="124"/>
                  </a:lnTo>
                  <a:lnTo>
                    <a:pt x="3165" y="124"/>
                  </a:lnTo>
                  <a:lnTo>
                    <a:pt x="3168" y="124"/>
                  </a:lnTo>
                  <a:lnTo>
                    <a:pt x="3172" y="125"/>
                  </a:lnTo>
                  <a:lnTo>
                    <a:pt x="3173" y="127"/>
                  </a:lnTo>
                  <a:lnTo>
                    <a:pt x="3173" y="130"/>
                  </a:lnTo>
                  <a:lnTo>
                    <a:pt x="3175" y="133"/>
                  </a:lnTo>
                  <a:lnTo>
                    <a:pt x="3175" y="134"/>
                  </a:lnTo>
                  <a:lnTo>
                    <a:pt x="3183" y="140"/>
                  </a:lnTo>
                  <a:lnTo>
                    <a:pt x="3192" y="146"/>
                  </a:lnTo>
                  <a:lnTo>
                    <a:pt x="3191" y="147"/>
                  </a:lnTo>
                  <a:lnTo>
                    <a:pt x="3191" y="149"/>
                  </a:lnTo>
                  <a:lnTo>
                    <a:pt x="3189" y="149"/>
                  </a:lnTo>
                  <a:lnTo>
                    <a:pt x="3186" y="149"/>
                  </a:lnTo>
                  <a:lnTo>
                    <a:pt x="3188" y="150"/>
                  </a:lnTo>
                  <a:lnTo>
                    <a:pt x="3188" y="151"/>
                  </a:lnTo>
                  <a:lnTo>
                    <a:pt x="3188" y="156"/>
                  </a:lnTo>
                  <a:lnTo>
                    <a:pt x="3186" y="161"/>
                  </a:lnTo>
                  <a:lnTo>
                    <a:pt x="3189" y="163"/>
                  </a:lnTo>
                  <a:lnTo>
                    <a:pt x="3191" y="164"/>
                  </a:lnTo>
                  <a:lnTo>
                    <a:pt x="3198" y="164"/>
                  </a:lnTo>
                  <a:lnTo>
                    <a:pt x="3201" y="177"/>
                  </a:lnTo>
                  <a:lnTo>
                    <a:pt x="3205" y="189"/>
                  </a:lnTo>
                  <a:lnTo>
                    <a:pt x="3206" y="183"/>
                  </a:lnTo>
                  <a:lnTo>
                    <a:pt x="3208" y="179"/>
                  </a:lnTo>
                  <a:lnTo>
                    <a:pt x="3211" y="174"/>
                  </a:lnTo>
                  <a:lnTo>
                    <a:pt x="3212" y="170"/>
                  </a:lnTo>
                  <a:lnTo>
                    <a:pt x="3215" y="167"/>
                  </a:lnTo>
                  <a:lnTo>
                    <a:pt x="3218" y="166"/>
                  </a:lnTo>
                  <a:lnTo>
                    <a:pt x="3225" y="161"/>
                  </a:lnTo>
                  <a:lnTo>
                    <a:pt x="3234" y="160"/>
                  </a:lnTo>
                  <a:lnTo>
                    <a:pt x="3244" y="159"/>
                  </a:lnTo>
                  <a:lnTo>
                    <a:pt x="3270" y="159"/>
                  </a:lnTo>
                  <a:lnTo>
                    <a:pt x="3270" y="164"/>
                  </a:lnTo>
                  <a:lnTo>
                    <a:pt x="3271" y="166"/>
                  </a:lnTo>
                  <a:lnTo>
                    <a:pt x="3271" y="167"/>
                  </a:lnTo>
                  <a:lnTo>
                    <a:pt x="3274" y="167"/>
                  </a:lnTo>
                  <a:lnTo>
                    <a:pt x="3277" y="164"/>
                  </a:lnTo>
                  <a:lnTo>
                    <a:pt x="3280" y="161"/>
                  </a:lnTo>
                  <a:lnTo>
                    <a:pt x="3284" y="161"/>
                  </a:lnTo>
                  <a:lnTo>
                    <a:pt x="3287" y="161"/>
                  </a:lnTo>
                  <a:lnTo>
                    <a:pt x="3294" y="161"/>
                  </a:lnTo>
                  <a:lnTo>
                    <a:pt x="3307" y="164"/>
                  </a:lnTo>
                  <a:lnTo>
                    <a:pt x="3306" y="166"/>
                  </a:lnTo>
                  <a:lnTo>
                    <a:pt x="3306" y="167"/>
                  </a:lnTo>
                  <a:lnTo>
                    <a:pt x="3309" y="170"/>
                  </a:lnTo>
                  <a:lnTo>
                    <a:pt x="3310" y="170"/>
                  </a:lnTo>
                  <a:lnTo>
                    <a:pt x="3313" y="170"/>
                  </a:lnTo>
                  <a:lnTo>
                    <a:pt x="3319" y="169"/>
                  </a:lnTo>
                  <a:lnTo>
                    <a:pt x="3324" y="166"/>
                  </a:lnTo>
                  <a:lnTo>
                    <a:pt x="3336" y="159"/>
                  </a:lnTo>
                  <a:lnTo>
                    <a:pt x="3336" y="167"/>
                  </a:lnTo>
                  <a:lnTo>
                    <a:pt x="3337" y="172"/>
                  </a:lnTo>
                  <a:lnTo>
                    <a:pt x="3336" y="173"/>
                  </a:lnTo>
                  <a:lnTo>
                    <a:pt x="3343" y="176"/>
                  </a:lnTo>
                  <a:lnTo>
                    <a:pt x="3345" y="180"/>
                  </a:lnTo>
                  <a:lnTo>
                    <a:pt x="3345" y="185"/>
                  </a:lnTo>
                  <a:lnTo>
                    <a:pt x="3346" y="190"/>
                  </a:lnTo>
                  <a:lnTo>
                    <a:pt x="3346" y="195"/>
                  </a:lnTo>
                  <a:lnTo>
                    <a:pt x="3353" y="195"/>
                  </a:lnTo>
                  <a:lnTo>
                    <a:pt x="3360" y="195"/>
                  </a:lnTo>
                  <a:lnTo>
                    <a:pt x="3363" y="189"/>
                  </a:lnTo>
                  <a:lnTo>
                    <a:pt x="3365" y="190"/>
                  </a:lnTo>
                  <a:lnTo>
                    <a:pt x="3366" y="190"/>
                  </a:lnTo>
                  <a:lnTo>
                    <a:pt x="3372" y="192"/>
                  </a:lnTo>
                  <a:lnTo>
                    <a:pt x="3379" y="182"/>
                  </a:lnTo>
                  <a:lnTo>
                    <a:pt x="3381" y="179"/>
                  </a:lnTo>
                  <a:lnTo>
                    <a:pt x="3382" y="179"/>
                  </a:lnTo>
                  <a:lnTo>
                    <a:pt x="3385" y="179"/>
                  </a:lnTo>
                  <a:lnTo>
                    <a:pt x="3382" y="170"/>
                  </a:lnTo>
                  <a:lnTo>
                    <a:pt x="3382" y="169"/>
                  </a:lnTo>
                  <a:lnTo>
                    <a:pt x="3384" y="167"/>
                  </a:lnTo>
                  <a:lnTo>
                    <a:pt x="3385" y="164"/>
                  </a:lnTo>
                  <a:lnTo>
                    <a:pt x="3379" y="161"/>
                  </a:lnTo>
                  <a:lnTo>
                    <a:pt x="3376" y="159"/>
                  </a:lnTo>
                  <a:lnTo>
                    <a:pt x="3373" y="156"/>
                  </a:lnTo>
                  <a:lnTo>
                    <a:pt x="3376" y="140"/>
                  </a:lnTo>
                  <a:lnTo>
                    <a:pt x="3378" y="140"/>
                  </a:lnTo>
                  <a:lnTo>
                    <a:pt x="3379" y="140"/>
                  </a:lnTo>
                  <a:lnTo>
                    <a:pt x="3382" y="143"/>
                  </a:lnTo>
                  <a:lnTo>
                    <a:pt x="3384" y="144"/>
                  </a:lnTo>
                  <a:lnTo>
                    <a:pt x="3385" y="146"/>
                  </a:lnTo>
                  <a:lnTo>
                    <a:pt x="3389" y="146"/>
                  </a:lnTo>
                  <a:lnTo>
                    <a:pt x="3392" y="146"/>
                  </a:lnTo>
                  <a:lnTo>
                    <a:pt x="3399" y="144"/>
                  </a:lnTo>
                  <a:lnTo>
                    <a:pt x="3409" y="143"/>
                  </a:lnTo>
                  <a:lnTo>
                    <a:pt x="3412" y="149"/>
                  </a:lnTo>
                  <a:lnTo>
                    <a:pt x="3418" y="149"/>
                  </a:lnTo>
                  <a:lnTo>
                    <a:pt x="3424" y="147"/>
                  </a:lnTo>
                  <a:lnTo>
                    <a:pt x="3435" y="146"/>
                  </a:lnTo>
                  <a:lnTo>
                    <a:pt x="3448" y="144"/>
                  </a:lnTo>
                  <a:lnTo>
                    <a:pt x="3454" y="144"/>
                  </a:lnTo>
                  <a:lnTo>
                    <a:pt x="3460" y="146"/>
                  </a:lnTo>
                  <a:lnTo>
                    <a:pt x="3461" y="147"/>
                  </a:lnTo>
                  <a:lnTo>
                    <a:pt x="3463" y="150"/>
                  </a:lnTo>
                  <a:lnTo>
                    <a:pt x="3466" y="154"/>
                  </a:lnTo>
                  <a:lnTo>
                    <a:pt x="3470" y="154"/>
                  </a:lnTo>
                  <a:lnTo>
                    <a:pt x="3474" y="154"/>
                  </a:lnTo>
                  <a:lnTo>
                    <a:pt x="3479" y="154"/>
                  </a:lnTo>
                  <a:lnTo>
                    <a:pt x="3481" y="156"/>
                  </a:lnTo>
                  <a:lnTo>
                    <a:pt x="3483" y="324"/>
                  </a:lnTo>
                  <a:lnTo>
                    <a:pt x="3474" y="326"/>
                  </a:lnTo>
                  <a:lnTo>
                    <a:pt x="3474" y="330"/>
                  </a:lnTo>
                  <a:lnTo>
                    <a:pt x="3483" y="330"/>
                  </a:lnTo>
                  <a:lnTo>
                    <a:pt x="3483" y="390"/>
                  </a:lnTo>
                  <a:lnTo>
                    <a:pt x="3479" y="392"/>
                  </a:lnTo>
                  <a:lnTo>
                    <a:pt x="3476" y="392"/>
                  </a:lnTo>
                  <a:lnTo>
                    <a:pt x="3473" y="393"/>
                  </a:lnTo>
                  <a:lnTo>
                    <a:pt x="3466" y="398"/>
                  </a:lnTo>
                  <a:lnTo>
                    <a:pt x="3460" y="402"/>
                  </a:lnTo>
                  <a:lnTo>
                    <a:pt x="3454" y="405"/>
                  </a:lnTo>
                  <a:lnTo>
                    <a:pt x="3450" y="406"/>
                  </a:lnTo>
                  <a:lnTo>
                    <a:pt x="3445" y="406"/>
                  </a:lnTo>
                  <a:lnTo>
                    <a:pt x="3441" y="406"/>
                  </a:lnTo>
                  <a:lnTo>
                    <a:pt x="3438" y="408"/>
                  </a:lnTo>
                  <a:lnTo>
                    <a:pt x="3435" y="412"/>
                  </a:lnTo>
                  <a:lnTo>
                    <a:pt x="3432" y="416"/>
                  </a:lnTo>
                  <a:lnTo>
                    <a:pt x="3428" y="416"/>
                  </a:lnTo>
                  <a:lnTo>
                    <a:pt x="3427" y="415"/>
                  </a:lnTo>
                  <a:lnTo>
                    <a:pt x="3425" y="413"/>
                  </a:lnTo>
                  <a:lnTo>
                    <a:pt x="3421" y="413"/>
                  </a:lnTo>
                  <a:lnTo>
                    <a:pt x="3422" y="413"/>
                  </a:lnTo>
                  <a:lnTo>
                    <a:pt x="3422" y="415"/>
                  </a:lnTo>
                  <a:lnTo>
                    <a:pt x="3424" y="416"/>
                  </a:lnTo>
                  <a:lnTo>
                    <a:pt x="3424" y="418"/>
                  </a:lnTo>
                  <a:lnTo>
                    <a:pt x="3422" y="422"/>
                  </a:lnTo>
                  <a:lnTo>
                    <a:pt x="3421" y="425"/>
                  </a:lnTo>
                  <a:lnTo>
                    <a:pt x="3420" y="425"/>
                  </a:lnTo>
                  <a:lnTo>
                    <a:pt x="3418" y="425"/>
                  </a:lnTo>
                  <a:lnTo>
                    <a:pt x="3415" y="424"/>
                  </a:lnTo>
                  <a:lnTo>
                    <a:pt x="3412" y="422"/>
                  </a:lnTo>
                  <a:lnTo>
                    <a:pt x="3408" y="422"/>
                  </a:lnTo>
                  <a:lnTo>
                    <a:pt x="3408" y="425"/>
                  </a:lnTo>
                  <a:lnTo>
                    <a:pt x="3408" y="424"/>
                  </a:lnTo>
                  <a:lnTo>
                    <a:pt x="3409" y="424"/>
                  </a:lnTo>
                  <a:lnTo>
                    <a:pt x="3409" y="426"/>
                  </a:lnTo>
                  <a:lnTo>
                    <a:pt x="3409" y="431"/>
                  </a:lnTo>
                  <a:lnTo>
                    <a:pt x="3396" y="436"/>
                  </a:lnTo>
                  <a:lnTo>
                    <a:pt x="3391" y="441"/>
                  </a:lnTo>
                  <a:lnTo>
                    <a:pt x="3385" y="444"/>
                  </a:lnTo>
                  <a:lnTo>
                    <a:pt x="3382" y="449"/>
                  </a:lnTo>
                  <a:lnTo>
                    <a:pt x="3378" y="454"/>
                  </a:lnTo>
                  <a:lnTo>
                    <a:pt x="3372" y="468"/>
                  </a:lnTo>
                  <a:lnTo>
                    <a:pt x="3368" y="467"/>
                  </a:lnTo>
                  <a:lnTo>
                    <a:pt x="3363" y="465"/>
                  </a:lnTo>
                  <a:lnTo>
                    <a:pt x="3359" y="462"/>
                  </a:lnTo>
                  <a:lnTo>
                    <a:pt x="3355" y="461"/>
                  </a:lnTo>
                  <a:lnTo>
                    <a:pt x="3355" y="457"/>
                  </a:lnTo>
                  <a:lnTo>
                    <a:pt x="3355" y="452"/>
                  </a:lnTo>
                  <a:lnTo>
                    <a:pt x="3345" y="447"/>
                  </a:lnTo>
                  <a:lnTo>
                    <a:pt x="3335" y="444"/>
                  </a:lnTo>
                  <a:lnTo>
                    <a:pt x="3330" y="442"/>
                  </a:lnTo>
                  <a:lnTo>
                    <a:pt x="3326" y="444"/>
                  </a:lnTo>
                  <a:lnTo>
                    <a:pt x="3322" y="445"/>
                  </a:lnTo>
                  <a:lnTo>
                    <a:pt x="3316" y="449"/>
                  </a:lnTo>
                  <a:lnTo>
                    <a:pt x="3314" y="451"/>
                  </a:lnTo>
                  <a:lnTo>
                    <a:pt x="3313" y="454"/>
                  </a:lnTo>
                  <a:lnTo>
                    <a:pt x="3310" y="458"/>
                  </a:lnTo>
                  <a:lnTo>
                    <a:pt x="3307" y="464"/>
                  </a:lnTo>
                  <a:lnTo>
                    <a:pt x="3304" y="468"/>
                  </a:lnTo>
                  <a:lnTo>
                    <a:pt x="3303" y="468"/>
                  </a:lnTo>
                  <a:lnTo>
                    <a:pt x="3301" y="470"/>
                  </a:lnTo>
                  <a:lnTo>
                    <a:pt x="3300" y="471"/>
                  </a:lnTo>
                  <a:lnTo>
                    <a:pt x="3297" y="471"/>
                  </a:lnTo>
                  <a:lnTo>
                    <a:pt x="3296" y="471"/>
                  </a:lnTo>
                  <a:lnTo>
                    <a:pt x="3294" y="470"/>
                  </a:lnTo>
                  <a:lnTo>
                    <a:pt x="3294" y="467"/>
                  </a:lnTo>
                  <a:lnTo>
                    <a:pt x="3294" y="462"/>
                  </a:lnTo>
                  <a:lnTo>
                    <a:pt x="3297" y="449"/>
                  </a:lnTo>
                  <a:lnTo>
                    <a:pt x="3286" y="455"/>
                  </a:lnTo>
                  <a:lnTo>
                    <a:pt x="3277" y="461"/>
                  </a:lnTo>
                  <a:lnTo>
                    <a:pt x="3277" y="465"/>
                  </a:lnTo>
                  <a:lnTo>
                    <a:pt x="3277" y="468"/>
                  </a:lnTo>
                  <a:lnTo>
                    <a:pt x="3250" y="465"/>
                  </a:lnTo>
                  <a:lnTo>
                    <a:pt x="3248" y="470"/>
                  </a:lnTo>
                  <a:lnTo>
                    <a:pt x="3247" y="471"/>
                  </a:lnTo>
                  <a:lnTo>
                    <a:pt x="3244" y="474"/>
                  </a:lnTo>
                  <a:lnTo>
                    <a:pt x="3244" y="475"/>
                  </a:lnTo>
                  <a:lnTo>
                    <a:pt x="3244" y="477"/>
                  </a:lnTo>
                  <a:lnTo>
                    <a:pt x="3245" y="478"/>
                  </a:lnTo>
                  <a:lnTo>
                    <a:pt x="3247" y="478"/>
                  </a:lnTo>
                  <a:lnTo>
                    <a:pt x="3247" y="480"/>
                  </a:lnTo>
                  <a:lnTo>
                    <a:pt x="3247" y="483"/>
                  </a:lnTo>
                  <a:lnTo>
                    <a:pt x="3241" y="483"/>
                  </a:lnTo>
                  <a:lnTo>
                    <a:pt x="3241" y="485"/>
                  </a:lnTo>
                  <a:lnTo>
                    <a:pt x="3241" y="487"/>
                  </a:lnTo>
                  <a:lnTo>
                    <a:pt x="3242" y="488"/>
                  </a:lnTo>
                  <a:lnTo>
                    <a:pt x="3242" y="490"/>
                  </a:lnTo>
                  <a:lnTo>
                    <a:pt x="3241" y="491"/>
                  </a:lnTo>
                  <a:lnTo>
                    <a:pt x="3222" y="507"/>
                  </a:lnTo>
                  <a:lnTo>
                    <a:pt x="3221" y="511"/>
                  </a:lnTo>
                  <a:lnTo>
                    <a:pt x="3222" y="517"/>
                  </a:lnTo>
                  <a:lnTo>
                    <a:pt x="3222" y="527"/>
                  </a:lnTo>
                  <a:lnTo>
                    <a:pt x="3228" y="527"/>
                  </a:lnTo>
                  <a:lnTo>
                    <a:pt x="3234" y="530"/>
                  </a:lnTo>
                  <a:lnTo>
                    <a:pt x="3237" y="530"/>
                  </a:lnTo>
                  <a:lnTo>
                    <a:pt x="3241" y="530"/>
                  </a:lnTo>
                  <a:lnTo>
                    <a:pt x="3241" y="534"/>
                  </a:lnTo>
                  <a:lnTo>
                    <a:pt x="3241" y="536"/>
                  </a:lnTo>
                  <a:lnTo>
                    <a:pt x="3240" y="536"/>
                  </a:lnTo>
                  <a:lnTo>
                    <a:pt x="3238" y="534"/>
                  </a:lnTo>
                  <a:lnTo>
                    <a:pt x="3238" y="537"/>
                  </a:lnTo>
                  <a:lnTo>
                    <a:pt x="3238" y="539"/>
                  </a:lnTo>
                  <a:lnTo>
                    <a:pt x="3240" y="542"/>
                  </a:lnTo>
                  <a:lnTo>
                    <a:pt x="3238" y="543"/>
                  </a:lnTo>
                  <a:lnTo>
                    <a:pt x="3234" y="543"/>
                  </a:lnTo>
                  <a:lnTo>
                    <a:pt x="3231" y="552"/>
                  </a:lnTo>
                  <a:lnTo>
                    <a:pt x="3228" y="552"/>
                  </a:lnTo>
                  <a:lnTo>
                    <a:pt x="3228" y="557"/>
                  </a:lnTo>
                  <a:lnTo>
                    <a:pt x="3229" y="562"/>
                  </a:lnTo>
                  <a:lnTo>
                    <a:pt x="3234" y="570"/>
                  </a:lnTo>
                  <a:lnTo>
                    <a:pt x="3238" y="569"/>
                  </a:lnTo>
                  <a:lnTo>
                    <a:pt x="3241" y="568"/>
                  </a:lnTo>
                  <a:lnTo>
                    <a:pt x="3244" y="569"/>
                  </a:lnTo>
                  <a:lnTo>
                    <a:pt x="3244" y="579"/>
                  </a:lnTo>
                  <a:lnTo>
                    <a:pt x="3238" y="579"/>
                  </a:lnTo>
                  <a:lnTo>
                    <a:pt x="3234" y="580"/>
                  </a:lnTo>
                  <a:lnTo>
                    <a:pt x="3225" y="583"/>
                  </a:lnTo>
                  <a:lnTo>
                    <a:pt x="3222" y="585"/>
                  </a:lnTo>
                  <a:lnTo>
                    <a:pt x="3219" y="588"/>
                  </a:lnTo>
                  <a:lnTo>
                    <a:pt x="3216" y="589"/>
                  </a:lnTo>
                  <a:lnTo>
                    <a:pt x="3215" y="592"/>
                  </a:lnTo>
                  <a:lnTo>
                    <a:pt x="3215" y="595"/>
                  </a:lnTo>
                  <a:lnTo>
                    <a:pt x="3214" y="599"/>
                  </a:lnTo>
                  <a:lnTo>
                    <a:pt x="3215" y="606"/>
                  </a:lnTo>
                  <a:lnTo>
                    <a:pt x="3216" y="611"/>
                  </a:lnTo>
                  <a:lnTo>
                    <a:pt x="3219" y="615"/>
                  </a:lnTo>
                  <a:lnTo>
                    <a:pt x="3221" y="619"/>
                  </a:lnTo>
                  <a:lnTo>
                    <a:pt x="3225" y="624"/>
                  </a:lnTo>
                  <a:lnTo>
                    <a:pt x="3219" y="629"/>
                  </a:lnTo>
                  <a:lnTo>
                    <a:pt x="3214" y="635"/>
                  </a:lnTo>
                  <a:lnTo>
                    <a:pt x="3212" y="635"/>
                  </a:lnTo>
                  <a:lnTo>
                    <a:pt x="3209" y="634"/>
                  </a:lnTo>
                  <a:lnTo>
                    <a:pt x="3208" y="632"/>
                  </a:lnTo>
                  <a:lnTo>
                    <a:pt x="3205" y="631"/>
                  </a:lnTo>
                  <a:lnTo>
                    <a:pt x="3204" y="631"/>
                  </a:lnTo>
                  <a:lnTo>
                    <a:pt x="3201" y="631"/>
                  </a:lnTo>
                  <a:lnTo>
                    <a:pt x="3196" y="632"/>
                  </a:lnTo>
                  <a:lnTo>
                    <a:pt x="3192" y="635"/>
                  </a:lnTo>
                  <a:lnTo>
                    <a:pt x="3192" y="640"/>
                  </a:lnTo>
                  <a:lnTo>
                    <a:pt x="3186" y="642"/>
                  </a:lnTo>
                  <a:lnTo>
                    <a:pt x="3183" y="647"/>
                  </a:lnTo>
                  <a:lnTo>
                    <a:pt x="3180" y="650"/>
                  </a:lnTo>
                  <a:lnTo>
                    <a:pt x="3180" y="652"/>
                  </a:lnTo>
                  <a:lnTo>
                    <a:pt x="3179" y="655"/>
                  </a:lnTo>
                  <a:lnTo>
                    <a:pt x="3179" y="664"/>
                  </a:lnTo>
                  <a:lnTo>
                    <a:pt x="3180" y="673"/>
                  </a:lnTo>
                  <a:lnTo>
                    <a:pt x="3165" y="678"/>
                  </a:lnTo>
                  <a:lnTo>
                    <a:pt x="3162" y="680"/>
                  </a:lnTo>
                  <a:lnTo>
                    <a:pt x="3160" y="681"/>
                  </a:lnTo>
                  <a:lnTo>
                    <a:pt x="3162" y="688"/>
                  </a:lnTo>
                  <a:lnTo>
                    <a:pt x="3160" y="694"/>
                  </a:lnTo>
                  <a:lnTo>
                    <a:pt x="3160" y="699"/>
                  </a:lnTo>
                  <a:lnTo>
                    <a:pt x="3159" y="704"/>
                  </a:lnTo>
                  <a:lnTo>
                    <a:pt x="3157" y="706"/>
                  </a:lnTo>
                  <a:lnTo>
                    <a:pt x="3153" y="709"/>
                  </a:lnTo>
                  <a:lnTo>
                    <a:pt x="3144" y="716"/>
                  </a:lnTo>
                  <a:lnTo>
                    <a:pt x="3129" y="729"/>
                  </a:lnTo>
                  <a:lnTo>
                    <a:pt x="3121" y="690"/>
                  </a:lnTo>
                  <a:lnTo>
                    <a:pt x="3117" y="667"/>
                  </a:lnTo>
                  <a:lnTo>
                    <a:pt x="3113" y="642"/>
                  </a:lnTo>
                  <a:lnTo>
                    <a:pt x="3108" y="618"/>
                  </a:lnTo>
                  <a:lnTo>
                    <a:pt x="3107" y="596"/>
                  </a:lnTo>
                  <a:lnTo>
                    <a:pt x="3108" y="586"/>
                  </a:lnTo>
                  <a:lnTo>
                    <a:pt x="3110" y="578"/>
                  </a:lnTo>
                  <a:lnTo>
                    <a:pt x="3110" y="573"/>
                  </a:lnTo>
                  <a:lnTo>
                    <a:pt x="3111" y="569"/>
                  </a:lnTo>
                  <a:lnTo>
                    <a:pt x="3114" y="563"/>
                  </a:lnTo>
                  <a:lnTo>
                    <a:pt x="3116" y="562"/>
                  </a:lnTo>
                  <a:lnTo>
                    <a:pt x="3117" y="560"/>
                  </a:lnTo>
                  <a:lnTo>
                    <a:pt x="3120" y="560"/>
                  </a:lnTo>
                  <a:lnTo>
                    <a:pt x="3123" y="560"/>
                  </a:lnTo>
                  <a:lnTo>
                    <a:pt x="3126" y="559"/>
                  </a:lnTo>
                  <a:lnTo>
                    <a:pt x="3129" y="556"/>
                  </a:lnTo>
                  <a:lnTo>
                    <a:pt x="3130" y="555"/>
                  </a:lnTo>
                  <a:lnTo>
                    <a:pt x="3130" y="552"/>
                  </a:lnTo>
                  <a:lnTo>
                    <a:pt x="3133" y="537"/>
                  </a:lnTo>
                  <a:lnTo>
                    <a:pt x="3130" y="537"/>
                  </a:lnTo>
                  <a:lnTo>
                    <a:pt x="3129" y="537"/>
                  </a:lnTo>
                  <a:lnTo>
                    <a:pt x="3129" y="536"/>
                  </a:lnTo>
                  <a:lnTo>
                    <a:pt x="3129" y="533"/>
                  </a:lnTo>
                  <a:lnTo>
                    <a:pt x="3132" y="532"/>
                  </a:lnTo>
                  <a:lnTo>
                    <a:pt x="3136" y="533"/>
                  </a:lnTo>
                  <a:lnTo>
                    <a:pt x="3140" y="533"/>
                  </a:lnTo>
                  <a:lnTo>
                    <a:pt x="3143" y="533"/>
                  </a:lnTo>
                  <a:lnTo>
                    <a:pt x="3144" y="533"/>
                  </a:lnTo>
                  <a:lnTo>
                    <a:pt x="3146" y="530"/>
                  </a:lnTo>
                  <a:lnTo>
                    <a:pt x="3147" y="529"/>
                  </a:lnTo>
                  <a:lnTo>
                    <a:pt x="3149" y="526"/>
                  </a:lnTo>
                  <a:lnTo>
                    <a:pt x="3150" y="524"/>
                  </a:lnTo>
                  <a:lnTo>
                    <a:pt x="3152" y="524"/>
                  </a:lnTo>
                  <a:lnTo>
                    <a:pt x="3153" y="526"/>
                  </a:lnTo>
                  <a:lnTo>
                    <a:pt x="3156" y="527"/>
                  </a:lnTo>
                  <a:lnTo>
                    <a:pt x="3157" y="527"/>
                  </a:lnTo>
                  <a:lnTo>
                    <a:pt x="3159" y="527"/>
                  </a:lnTo>
                  <a:lnTo>
                    <a:pt x="3159" y="524"/>
                  </a:lnTo>
                  <a:lnTo>
                    <a:pt x="3162" y="523"/>
                  </a:lnTo>
                  <a:lnTo>
                    <a:pt x="3163" y="521"/>
                  </a:lnTo>
                  <a:lnTo>
                    <a:pt x="3168" y="517"/>
                  </a:lnTo>
                  <a:lnTo>
                    <a:pt x="3170" y="513"/>
                  </a:lnTo>
                  <a:lnTo>
                    <a:pt x="3175" y="508"/>
                  </a:lnTo>
                  <a:lnTo>
                    <a:pt x="3179" y="500"/>
                  </a:lnTo>
                  <a:lnTo>
                    <a:pt x="3186" y="491"/>
                  </a:lnTo>
                  <a:lnTo>
                    <a:pt x="3191" y="487"/>
                  </a:lnTo>
                  <a:lnTo>
                    <a:pt x="3199" y="481"/>
                  </a:lnTo>
                  <a:lnTo>
                    <a:pt x="3206" y="475"/>
                  </a:lnTo>
                  <a:lnTo>
                    <a:pt x="3209" y="472"/>
                  </a:lnTo>
                  <a:lnTo>
                    <a:pt x="3211" y="471"/>
                  </a:lnTo>
                  <a:lnTo>
                    <a:pt x="3211" y="470"/>
                  </a:lnTo>
                  <a:lnTo>
                    <a:pt x="3211" y="467"/>
                  </a:lnTo>
                  <a:lnTo>
                    <a:pt x="3211" y="465"/>
                  </a:lnTo>
                  <a:lnTo>
                    <a:pt x="3211" y="464"/>
                  </a:lnTo>
                  <a:lnTo>
                    <a:pt x="3214" y="462"/>
                  </a:lnTo>
                  <a:lnTo>
                    <a:pt x="3215" y="462"/>
                  </a:lnTo>
                  <a:lnTo>
                    <a:pt x="3218" y="461"/>
                  </a:lnTo>
                  <a:lnTo>
                    <a:pt x="3219" y="461"/>
                  </a:lnTo>
                  <a:lnTo>
                    <a:pt x="3221" y="457"/>
                  </a:lnTo>
                  <a:lnTo>
                    <a:pt x="3219" y="452"/>
                  </a:lnTo>
                  <a:lnTo>
                    <a:pt x="3219" y="449"/>
                  </a:lnTo>
                  <a:lnTo>
                    <a:pt x="3219" y="447"/>
                  </a:lnTo>
                  <a:lnTo>
                    <a:pt x="3228" y="445"/>
                  </a:lnTo>
                  <a:lnTo>
                    <a:pt x="3235" y="444"/>
                  </a:lnTo>
                  <a:lnTo>
                    <a:pt x="3241" y="444"/>
                  </a:lnTo>
                  <a:lnTo>
                    <a:pt x="3247" y="442"/>
                  </a:lnTo>
                  <a:lnTo>
                    <a:pt x="3251" y="441"/>
                  </a:lnTo>
                  <a:lnTo>
                    <a:pt x="3254" y="438"/>
                  </a:lnTo>
                  <a:lnTo>
                    <a:pt x="3255" y="432"/>
                  </a:lnTo>
                  <a:lnTo>
                    <a:pt x="3258" y="425"/>
                  </a:lnTo>
                  <a:lnTo>
                    <a:pt x="3260" y="412"/>
                  </a:lnTo>
                  <a:lnTo>
                    <a:pt x="3261" y="396"/>
                  </a:lnTo>
                  <a:lnTo>
                    <a:pt x="3264" y="396"/>
                  </a:lnTo>
                  <a:lnTo>
                    <a:pt x="3265" y="395"/>
                  </a:lnTo>
                  <a:lnTo>
                    <a:pt x="3267" y="392"/>
                  </a:lnTo>
                  <a:lnTo>
                    <a:pt x="3273" y="392"/>
                  </a:lnTo>
                  <a:lnTo>
                    <a:pt x="3276" y="393"/>
                  </a:lnTo>
                  <a:lnTo>
                    <a:pt x="3274" y="395"/>
                  </a:lnTo>
                  <a:lnTo>
                    <a:pt x="3283" y="395"/>
                  </a:lnTo>
                  <a:lnTo>
                    <a:pt x="3283" y="392"/>
                  </a:lnTo>
                  <a:lnTo>
                    <a:pt x="3268" y="386"/>
                  </a:lnTo>
                  <a:lnTo>
                    <a:pt x="3265" y="385"/>
                  </a:lnTo>
                  <a:lnTo>
                    <a:pt x="3263" y="385"/>
                  </a:lnTo>
                  <a:lnTo>
                    <a:pt x="3260" y="385"/>
                  </a:lnTo>
                  <a:lnTo>
                    <a:pt x="3257" y="388"/>
                  </a:lnTo>
                  <a:lnTo>
                    <a:pt x="3244" y="396"/>
                  </a:lnTo>
                  <a:lnTo>
                    <a:pt x="3244" y="400"/>
                  </a:lnTo>
                  <a:lnTo>
                    <a:pt x="3245" y="403"/>
                  </a:lnTo>
                  <a:lnTo>
                    <a:pt x="3247" y="403"/>
                  </a:lnTo>
                  <a:lnTo>
                    <a:pt x="3247" y="406"/>
                  </a:lnTo>
                  <a:lnTo>
                    <a:pt x="3247" y="411"/>
                  </a:lnTo>
                  <a:lnTo>
                    <a:pt x="3250" y="416"/>
                  </a:lnTo>
                  <a:lnTo>
                    <a:pt x="3247" y="416"/>
                  </a:lnTo>
                  <a:lnTo>
                    <a:pt x="3245" y="416"/>
                  </a:lnTo>
                  <a:lnTo>
                    <a:pt x="3242" y="419"/>
                  </a:lnTo>
                  <a:lnTo>
                    <a:pt x="3242" y="418"/>
                  </a:lnTo>
                  <a:lnTo>
                    <a:pt x="3241" y="416"/>
                  </a:lnTo>
                  <a:lnTo>
                    <a:pt x="3238" y="415"/>
                  </a:lnTo>
                  <a:lnTo>
                    <a:pt x="3235" y="415"/>
                  </a:lnTo>
                  <a:lnTo>
                    <a:pt x="3232" y="415"/>
                  </a:lnTo>
                  <a:lnTo>
                    <a:pt x="3229" y="415"/>
                  </a:lnTo>
                  <a:lnTo>
                    <a:pt x="3225" y="416"/>
                  </a:lnTo>
                  <a:lnTo>
                    <a:pt x="3219" y="421"/>
                  </a:lnTo>
                  <a:lnTo>
                    <a:pt x="3214" y="428"/>
                  </a:lnTo>
                  <a:lnTo>
                    <a:pt x="3206" y="435"/>
                  </a:lnTo>
                  <a:lnTo>
                    <a:pt x="3204" y="438"/>
                  </a:lnTo>
                  <a:lnTo>
                    <a:pt x="3201" y="441"/>
                  </a:lnTo>
                  <a:lnTo>
                    <a:pt x="3192" y="449"/>
                  </a:lnTo>
                  <a:lnTo>
                    <a:pt x="3192" y="441"/>
                  </a:lnTo>
                  <a:lnTo>
                    <a:pt x="3193" y="438"/>
                  </a:lnTo>
                  <a:lnTo>
                    <a:pt x="3195" y="435"/>
                  </a:lnTo>
                  <a:lnTo>
                    <a:pt x="3193" y="435"/>
                  </a:lnTo>
                  <a:lnTo>
                    <a:pt x="3191" y="436"/>
                  </a:lnTo>
                  <a:lnTo>
                    <a:pt x="3186" y="438"/>
                  </a:lnTo>
                  <a:lnTo>
                    <a:pt x="3186" y="436"/>
                  </a:lnTo>
                  <a:lnTo>
                    <a:pt x="3185" y="435"/>
                  </a:lnTo>
                  <a:lnTo>
                    <a:pt x="3183" y="434"/>
                  </a:lnTo>
                  <a:lnTo>
                    <a:pt x="3183" y="432"/>
                  </a:lnTo>
                  <a:lnTo>
                    <a:pt x="3186" y="431"/>
                  </a:lnTo>
                  <a:lnTo>
                    <a:pt x="3188" y="429"/>
                  </a:lnTo>
                  <a:lnTo>
                    <a:pt x="3191" y="424"/>
                  </a:lnTo>
                  <a:lnTo>
                    <a:pt x="3192" y="418"/>
                  </a:lnTo>
                  <a:lnTo>
                    <a:pt x="3195" y="411"/>
                  </a:lnTo>
                  <a:lnTo>
                    <a:pt x="3183" y="416"/>
                  </a:lnTo>
                  <a:lnTo>
                    <a:pt x="3183" y="419"/>
                  </a:lnTo>
                  <a:lnTo>
                    <a:pt x="3179" y="418"/>
                  </a:lnTo>
                  <a:lnTo>
                    <a:pt x="3176" y="416"/>
                  </a:lnTo>
                  <a:lnTo>
                    <a:pt x="3175" y="416"/>
                  </a:lnTo>
                  <a:lnTo>
                    <a:pt x="3172" y="408"/>
                  </a:lnTo>
                  <a:lnTo>
                    <a:pt x="3168" y="408"/>
                  </a:lnTo>
                  <a:lnTo>
                    <a:pt x="3163" y="411"/>
                  </a:lnTo>
                  <a:lnTo>
                    <a:pt x="3156" y="413"/>
                  </a:lnTo>
                  <a:lnTo>
                    <a:pt x="3147" y="415"/>
                  </a:lnTo>
                  <a:lnTo>
                    <a:pt x="3140" y="415"/>
                  </a:lnTo>
                  <a:lnTo>
                    <a:pt x="3134" y="416"/>
                  </a:lnTo>
                  <a:lnTo>
                    <a:pt x="3129" y="419"/>
                  </a:lnTo>
                  <a:lnTo>
                    <a:pt x="3126" y="424"/>
                  </a:lnTo>
                  <a:lnTo>
                    <a:pt x="3123" y="428"/>
                  </a:lnTo>
                  <a:lnTo>
                    <a:pt x="3120" y="431"/>
                  </a:lnTo>
                  <a:lnTo>
                    <a:pt x="3117" y="431"/>
                  </a:lnTo>
                  <a:lnTo>
                    <a:pt x="3117" y="432"/>
                  </a:lnTo>
                  <a:lnTo>
                    <a:pt x="3117" y="435"/>
                  </a:lnTo>
                  <a:lnTo>
                    <a:pt x="3117" y="436"/>
                  </a:lnTo>
                  <a:lnTo>
                    <a:pt x="3117" y="438"/>
                  </a:lnTo>
                  <a:lnTo>
                    <a:pt x="3114" y="441"/>
                  </a:lnTo>
                  <a:lnTo>
                    <a:pt x="3111" y="442"/>
                  </a:lnTo>
                  <a:lnTo>
                    <a:pt x="3103" y="445"/>
                  </a:lnTo>
                  <a:lnTo>
                    <a:pt x="3096" y="448"/>
                  </a:lnTo>
                  <a:lnTo>
                    <a:pt x="3090" y="452"/>
                  </a:lnTo>
                  <a:lnTo>
                    <a:pt x="3088" y="455"/>
                  </a:lnTo>
                  <a:lnTo>
                    <a:pt x="3088" y="458"/>
                  </a:lnTo>
                  <a:lnTo>
                    <a:pt x="3087" y="462"/>
                  </a:lnTo>
                  <a:lnTo>
                    <a:pt x="3087" y="465"/>
                  </a:lnTo>
                  <a:lnTo>
                    <a:pt x="3085" y="467"/>
                  </a:lnTo>
                  <a:lnTo>
                    <a:pt x="3084" y="465"/>
                  </a:lnTo>
                  <a:lnTo>
                    <a:pt x="3081" y="464"/>
                  </a:lnTo>
                  <a:lnTo>
                    <a:pt x="3081" y="472"/>
                  </a:lnTo>
                  <a:lnTo>
                    <a:pt x="3081" y="483"/>
                  </a:lnTo>
                  <a:lnTo>
                    <a:pt x="3084" y="483"/>
                  </a:lnTo>
                  <a:lnTo>
                    <a:pt x="3085" y="483"/>
                  </a:lnTo>
                  <a:lnTo>
                    <a:pt x="3087" y="483"/>
                  </a:lnTo>
                  <a:lnTo>
                    <a:pt x="3087" y="480"/>
                  </a:lnTo>
                  <a:lnTo>
                    <a:pt x="3093" y="480"/>
                  </a:lnTo>
                  <a:lnTo>
                    <a:pt x="3098" y="480"/>
                  </a:lnTo>
                  <a:lnTo>
                    <a:pt x="3100" y="488"/>
                  </a:lnTo>
                  <a:lnTo>
                    <a:pt x="3096" y="488"/>
                  </a:lnTo>
                  <a:lnTo>
                    <a:pt x="3094" y="490"/>
                  </a:lnTo>
                  <a:lnTo>
                    <a:pt x="3096" y="491"/>
                  </a:lnTo>
                  <a:lnTo>
                    <a:pt x="3087" y="490"/>
                  </a:lnTo>
                  <a:lnTo>
                    <a:pt x="3081" y="491"/>
                  </a:lnTo>
                  <a:lnTo>
                    <a:pt x="3077" y="491"/>
                  </a:lnTo>
                  <a:lnTo>
                    <a:pt x="3070" y="491"/>
                  </a:lnTo>
                  <a:lnTo>
                    <a:pt x="3067" y="500"/>
                  </a:lnTo>
                  <a:lnTo>
                    <a:pt x="3062" y="500"/>
                  </a:lnTo>
                  <a:lnTo>
                    <a:pt x="3061" y="501"/>
                  </a:lnTo>
                  <a:lnTo>
                    <a:pt x="3062" y="503"/>
                  </a:lnTo>
                  <a:lnTo>
                    <a:pt x="3062" y="506"/>
                  </a:lnTo>
                  <a:lnTo>
                    <a:pt x="3062" y="507"/>
                  </a:lnTo>
                  <a:lnTo>
                    <a:pt x="3060" y="507"/>
                  </a:lnTo>
                  <a:lnTo>
                    <a:pt x="3057" y="506"/>
                  </a:lnTo>
                  <a:lnTo>
                    <a:pt x="3054" y="501"/>
                  </a:lnTo>
                  <a:lnTo>
                    <a:pt x="3051" y="506"/>
                  </a:lnTo>
                  <a:lnTo>
                    <a:pt x="3049" y="508"/>
                  </a:lnTo>
                  <a:lnTo>
                    <a:pt x="3049" y="510"/>
                  </a:lnTo>
                  <a:lnTo>
                    <a:pt x="3051" y="510"/>
                  </a:lnTo>
                  <a:lnTo>
                    <a:pt x="3041" y="510"/>
                  </a:lnTo>
                  <a:lnTo>
                    <a:pt x="3031" y="510"/>
                  </a:lnTo>
                  <a:lnTo>
                    <a:pt x="3029" y="497"/>
                  </a:lnTo>
                  <a:lnTo>
                    <a:pt x="3034" y="496"/>
                  </a:lnTo>
                  <a:lnTo>
                    <a:pt x="3038" y="496"/>
                  </a:lnTo>
                  <a:lnTo>
                    <a:pt x="3048" y="497"/>
                  </a:lnTo>
                  <a:lnTo>
                    <a:pt x="3047" y="496"/>
                  </a:lnTo>
                  <a:lnTo>
                    <a:pt x="3047" y="494"/>
                  </a:lnTo>
                  <a:lnTo>
                    <a:pt x="3047" y="493"/>
                  </a:lnTo>
                  <a:lnTo>
                    <a:pt x="3047" y="491"/>
                  </a:lnTo>
                  <a:lnTo>
                    <a:pt x="3045" y="490"/>
                  </a:lnTo>
                  <a:lnTo>
                    <a:pt x="3042" y="491"/>
                  </a:lnTo>
                  <a:lnTo>
                    <a:pt x="3039" y="484"/>
                  </a:lnTo>
                  <a:lnTo>
                    <a:pt x="3039" y="480"/>
                  </a:lnTo>
                  <a:lnTo>
                    <a:pt x="3036" y="477"/>
                  </a:lnTo>
                  <a:lnTo>
                    <a:pt x="3032" y="478"/>
                  </a:lnTo>
                  <a:lnTo>
                    <a:pt x="3026" y="480"/>
                  </a:lnTo>
                  <a:lnTo>
                    <a:pt x="3026" y="485"/>
                  </a:lnTo>
                  <a:lnTo>
                    <a:pt x="3022" y="485"/>
                  </a:lnTo>
                  <a:lnTo>
                    <a:pt x="3021" y="484"/>
                  </a:lnTo>
                  <a:lnTo>
                    <a:pt x="3021" y="481"/>
                  </a:lnTo>
                  <a:lnTo>
                    <a:pt x="3021" y="480"/>
                  </a:lnTo>
                  <a:lnTo>
                    <a:pt x="3013" y="480"/>
                  </a:lnTo>
                  <a:lnTo>
                    <a:pt x="3006" y="480"/>
                  </a:lnTo>
                  <a:lnTo>
                    <a:pt x="2999" y="478"/>
                  </a:lnTo>
                  <a:lnTo>
                    <a:pt x="2990" y="477"/>
                  </a:lnTo>
                  <a:lnTo>
                    <a:pt x="2990" y="497"/>
                  </a:lnTo>
                  <a:lnTo>
                    <a:pt x="2988" y="497"/>
                  </a:lnTo>
                  <a:lnTo>
                    <a:pt x="2985" y="497"/>
                  </a:lnTo>
                  <a:lnTo>
                    <a:pt x="2982" y="494"/>
                  </a:lnTo>
                  <a:lnTo>
                    <a:pt x="2980" y="493"/>
                  </a:lnTo>
                  <a:lnTo>
                    <a:pt x="2979" y="491"/>
                  </a:lnTo>
                  <a:lnTo>
                    <a:pt x="2975" y="491"/>
                  </a:lnTo>
                  <a:lnTo>
                    <a:pt x="2969" y="493"/>
                  </a:lnTo>
                  <a:lnTo>
                    <a:pt x="2963" y="494"/>
                  </a:lnTo>
                  <a:lnTo>
                    <a:pt x="2960" y="494"/>
                  </a:lnTo>
                  <a:lnTo>
                    <a:pt x="2957" y="494"/>
                  </a:lnTo>
                  <a:lnTo>
                    <a:pt x="2954" y="493"/>
                  </a:lnTo>
                  <a:lnTo>
                    <a:pt x="2952" y="490"/>
                  </a:lnTo>
                  <a:lnTo>
                    <a:pt x="2949" y="487"/>
                  </a:lnTo>
                  <a:lnTo>
                    <a:pt x="2946" y="485"/>
                  </a:lnTo>
                  <a:lnTo>
                    <a:pt x="2944" y="487"/>
                  </a:lnTo>
                  <a:lnTo>
                    <a:pt x="2944" y="490"/>
                  </a:lnTo>
                  <a:lnTo>
                    <a:pt x="2943" y="494"/>
                  </a:lnTo>
                  <a:lnTo>
                    <a:pt x="2941" y="494"/>
                  </a:lnTo>
                  <a:lnTo>
                    <a:pt x="2939" y="496"/>
                  </a:lnTo>
                  <a:lnTo>
                    <a:pt x="2937" y="496"/>
                  </a:lnTo>
                  <a:lnTo>
                    <a:pt x="2934" y="497"/>
                  </a:lnTo>
                  <a:lnTo>
                    <a:pt x="2933" y="491"/>
                  </a:lnTo>
                  <a:lnTo>
                    <a:pt x="2933" y="488"/>
                  </a:lnTo>
                  <a:lnTo>
                    <a:pt x="2933" y="487"/>
                  </a:lnTo>
                  <a:lnTo>
                    <a:pt x="2934" y="485"/>
                  </a:lnTo>
                  <a:lnTo>
                    <a:pt x="2924" y="485"/>
                  </a:lnTo>
                  <a:lnTo>
                    <a:pt x="2910" y="485"/>
                  </a:lnTo>
                  <a:lnTo>
                    <a:pt x="2897" y="485"/>
                  </a:lnTo>
                  <a:lnTo>
                    <a:pt x="2888" y="485"/>
                  </a:lnTo>
                  <a:lnTo>
                    <a:pt x="2887" y="484"/>
                  </a:lnTo>
                  <a:lnTo>
                    <a:pt x="2884" y="481"/>
                  </a:lnTo>
                  <a:lnTo>
                    <a:pt x="2881" y="478"/>
                  </a:lnTo>
                  <a:lnTo>
                    <a:pt x="2880" y="477"/>
                  </a:lnTo>
                  <a:lnTo>
                    <a:pt x="2877" y="477"/>
                  </a:lnTo>
                  <a:lnTo>
                    <a:pt x="2877" y="478"/>
                  </a:lnTo>
                  <a:lnTo>
                    <a:pt x="2877" y="481"/>
                  </a:lnTo>
                  <a:lnTo>
                    <a:pt x="2877" y="484"/>
                  </a:lnTo>
                  <a:lnTo>
                    <a:pt x="2877" y="485"/>
                  </a:lnTo>
                  <a:lnTo>
                    <a:pt x="2872" y="485"/>
                  </a:lnTo>
                  <a:lnTo>
                    <a:pt x="2868" y="485"/>
                  </a:lnTo>
                  <a:lnTo>
                    <a:pt x="2868" y="488"/>
                  </a:lnTo>
                  <a:lnTo>
                    <a:pt x="2862" y="493"/>
                  </a:lnTo>
                  <a:lnTo>
                    <a:pt x="2854" y="501"/>
                  </a:lnTo>
                  <a:lnTo>
                    <a:pt x="2845" y="510"/>
                  </a:lnTo>
                  <a:lnTo>
                    <a:pt x="2841" y="516"/>
                  </a:lnTo>
                  <a:lnTo>
                    <a:pt x="2839" y="520"/>
                  </a:lnTo>
                  <a:lnTo>
                    <a:pt x="2839" y="524"/>
                  </a:lnTo>
                  <a:lnTo>
                    <a:pt x="2839" y="529"/>
                  </a:lnTo>
                  <a:lnTo>
                    <a:pt x="2838" y="533"/>
                  </a:lnTo>
                  <a:lnTo>
                    <a:pt x="2836" y="533"/>
                  </a:lnTo>
                  <a:lnTo>
                    <a:pt x="2832" y="533"/>
                  </a:lnTo>
                  <a:lnTo>
                    <a:pt x="2829" y="532"/>
                  </a:lnTo>
                  <a:lnTo>
                    <a:pt x="2826" y="533"/>
                  </a:lnTo>
                  <a:lnTo>
                    <a:pt x="2826" y="536"/>
                  </a:lnTo>
                  <a:lnTo>
                    <a:pt x="2826" y="540"/>
                  </a:lnTo>
                  <a:lnTo>
                    <a:pt x="2810" y="549"/>
                  </a:lnTo>
                  <a:lnTo>
                    <a:pt x="2808" y="552"/>
                  </a:lnTo>
                  <a:lnTo>
                    <a:pt x="2806" y="555"/>
                  </a:lnTo>
                  <a:lnTo>
                    <a:pt x="2805" y="557"/>
                  </a:lnTo>
                  <a:lnTo>
                    <a:pt x="2802" y="560"/>
                  </a:lnTo>
                  <a:lnTo>
                    <a:pt x="2800" y="560"/>
                  </a:lnTo>
                  <a:lnTo>
                    <a:pt x="2799" y="559"/>
                  </a:lnTo>
                  <a:lnTo>
                    <a:pt x="2796" y="557"/>
                  </a:lnTo>
                  <a:lnTo>
                    <a:pt x="2795" y="568"/>
                  </a:lnTo>
                  <a:lnTo>
                    <a:pt x="2793" y="573"/>
                  </a:lnTo>
                  <a:lnTo>
                    <a:pt x="2793" y="576"/>
                  </a:lnTo>
                  <a:lnTo>
                    <a:pt x="2790" y="579"/>
                  </a:lnTo>
                  <a:lnTo>
                    <a:pt x="2789" y="580"/>
                  </a:lnTo>
                  <a:lnTo>
                    <a:pt x="2786" y="580"/>
                  </a:lnTo>
                  <a:lnTo>
                    <a:pt x="2783" y="582"/>
                  </a:lnTo>
                  <a:lnTo>
                    <a:pt x="2782" y="583"/>
                  </a:lnTo>
                  <a:lnTo>
                    <a:pt x="2783" y="586"/>
                  </a:lnTo>
                  <a:lnTo>
                    <a:pt x="2783" y="589"/>
                  </a:lnTo>
                  <a:lnTo>
                    <a:pt x="2783" y="591"/>
                  </a:lnTo>
                  <a:lnTo>
                    <a:pt x="2777" y="591"/>
                  </a:lnTo>
                  <a:lnTo>
                    <a:pt x="2744" y="621"/>
                  </a:lnTo>
                  <a:lnTo>
                    <a:pt x="2741" y="624"/>
                  </a:lnTo>
                  <a:lnTo>
                    <a:pt x="2741" y="628"/>
                  </a:lnTo>
                  <a:lnTo>
                    <a:pt x="2740" y="631"/>
                  </a:lnTo>
                  <a:lnTo>
                    <a:pt x="2738" y="635"/>
                  </a:lnTo>
                  <a:lnTo>
                    <a:pt x="2746" y="635"/>
                  </a:lnTo>
                  <a:lnTo>
                    <a:pt x="2753" y="635"/>
                  </a:lnTo>
                  <a:lnTo>
                    <a:pt x="2766" y="635"/>
                  </a:lnTo>
                  <a:lnTo>
                    <a:pt x="2766" y="663"/>
                  </a:lnTo>
                  <a:lnTo>
                    <a:pt x="2772" y="663"/>
                  </a:lnTo>
                  <a:lnTo>
                    <a:pt x="2772" y="658"/>
                  </a:lnTo>
                  <a:lnTo>
                    <a:pt x="2772" y="657"/>
                  </a:lnTo>
                  <a:lnTo>
                    <a:pt x="2773" y="657"/>
                  </a:lnTo>
                  <a:lnTo>
                    <a:pt x="2774" y="657"/>
                  </a:lnTo>
                  <a:lnTo>
                    <a:pt x="2774" y="651"/>
                  </a:lnTo>
                  <a:lnTo>
                    <a:pt x="2776" y="651"/>
                  </a:lnTo>
                  <a:lnTo>
                    <a:pt x="2777" y="651"/>
                  </a:lnTo>
                  <a:lnTo>
                    <a:pt x="2779" y="654"/>
                  </a:lnTo>
                  <a:lnTo>
                    <a:pt x="2780" y="657"/>
                  </a:lnTo>
                  <a:lnTo>
                    <a:pt x="2783" y="657"/>
                  </a:lnTo>
                  <a:lnTo>
                    <a:pt x="2780" y="665"/>
                  </a:lnTo>
                  <a:lnTo>
                    <a:pt x="2777" y="665"/>
                  </a:lnTo>
                  <a:lnTo>
                    <a:pt x="2777" y="667"/>
                  </a:lnTo>
                  <a:lnTo>
                    <a:pt x="2777" y="668"/>
                  </a:lnTo>
                  <a:lnTo>
                    <a:pt x="2779" y="670"/>
                  </a:lnTo>
                  <a:lnTo>
                    <a:pt x="2780" y="671"/>
                  </a:lnTo>
                  <a:lnTo>
                    <a:pt x="2783" y="671"/>
                  </a:lnTo>
                  <a:lnTo>
                    <a:pt x="2784" y="670"/>
                  </a:lnTo>
                  <a:lnTo>
                    <a:pt x="2786" y="668"/>
                  </a:lnTo>
                  <a:lnTo>
                    <a:pt x="2787" y="665"/>
                  </a:lnTo>
                  <a:lnTo>
                    <a:pt x="2789" y="663"/>
                  </a:lnTo>
                  <a:lnTo>
                    <a:pt x="2790" y="660"/>
                  </a:lnTo>
                  <a:lnTo>
                    <a:pt x="2795" y="660"/>
                  </a:lnTo>
                  <a:lnTo>
                    <a:pt x="2793" y="663"/>
                  </a:lnTo>
                  <a:lnTo>
                    <a:pt x="2799" y="663"/>
                  </a:lnTo>
                  <a:lnTo>
                    <a:pt x="2799" y="661"/>
                  </a:lnTo>
                  <a:lnTo>
                    <a:pt x="2799" y="658"/>
                  </a:lnTo>
                  <a:lnTo>
                    <a:pt x="2797" y="655"/>
                  </a:lnTo>
                  <a:lnTo>
                    <a:pt x="2797" y="652"/>
                  </a:lnTo>
                  <a:lnTo>
                    <a:pt x="2797" y="651"/>
                  </a:lnTo>
                  <a:lnTo>
                    <a:pt x="2799" y="650"/>
                  </a:lnTo>
                  <a:lnTo>
                    <a:pt x="2802" y="648"/>
                  </a:lnTo>
                  <a:lnTo>
                    <a:pt x="2803" y="648"/>
                  </a:lnTo>
                  <a:lnTo>
                    <a:pt x="2808" y="648"/>
                  </a:lnTo>
                  <a:lnTo>
                    <a:pt x="2816" y="651"/>
                  </a:lnTo>
                  <a:lnTo>
                    <a:pt x="2819" y="652"/>
                  </a:lnTo>
                  <a:lnTo>
                    <a:pt x="2822" y="655"/>
                  </a:lnTo>
                  <a:lnTo>
                    <a:pt x="2828" y="663"/>
                  </a:lnTo>
                  <a:lnTo>
                    <a:pt x="2832" y="670"/>
                  </a:lnTo>
                  <a:lnTo>
                    <a:pt x="2838" y="676"/>
                  </a:lnTo>
                  <a:lnTo>
                    <a:pt x="2839" y="677"/>
                  </a:lnTo>
                  <a:lnTo>
                    <a:pt x="2841" y="676"/>
                  </a:lnTo>
                  <a:lnTo>
                    <a:pt x="2841" y="674"/>
                  </a:lnTo>
                  <a:lnTo>
                    <a:pt x="2844" y="673"/>
                  </a:lnTo>
                  <a:lnTo>
                    <a:pt x="2844" y="678"/>
                  </a:lnTo>
                  <a:lnTo>
                    <a:pt x="2849" y="680"/>
                  </a:lnTo>
                  <a:lnTo>
                    <a:pt x="2855" y="681"/>
                  </a:lnTo>
                  <a:lnTo>
                    <a:pt x="2855" y="684"/>
                  </a:lnTo>
                  <a:lnTo>
                    <a:pt x="2848" y="684"/>
                  </a:lnTo>
                  <a:lnTo>
                    <a:pt x="2841" y="684"/>
                  </a:lnTo>
                  <a:lnTo>
                    <a:pt x="2842" y="694"/>
                  </a:lnTo>
                  <a:lnTo>
                    <a:pt x="2844" y="701"/>
                  </a:lnTo>
                  <a:lnTo>
                    <a:pt x="2844" y="710"/>
                  </a:lnTo>
                  <a:lnTo>
                    <a:pt x="2842" y="713"/>
                  </a:lnTo>
                  <a:lnTo>
                    <a:pt x="2841" y="717"/>
                  </a:lnTo>
                  <a:lnTo>
                    <a:pt x="2836" y="720"/>
                  </a:lnTo>
                  <a:lnTo>
                    <a:pt x="2833" y="722"/>
                  </a:lnTo>
                  <a:lnTo>
                    <a:pt x="2832" y="723"/>
                  </a:lnTo>
                  <a:lnTo>
                    <a:pt x="2832" y="724"/>
                  </a:lnTo>
                  <a:lnTo>
                    <a:pt x="2833" y="727"/>
                  </a:lnTo>
                  <a:lnTo>
                    <a:pt x="2835" y="732"/>
                  </a:lnTo>
                  <a:lnTo>
                    <a:pt x="2833" y="733"/>
                  </a:lnTo>
                  <a:lnTo>
                    <a:pt x="2832" y="736"/>
                  </a:lnTo>
                  <a:lnTo>
                    <a:pt x="2831" y="737"/>
                  </a:lnTo>
                  <a:lnTo>
                    <a:pt x="2829" y="740"/>
                  </a:lnTo>
                  <a:lnTo>
                    <a:pt x="2829" y="742"/>
                  </a:lnTo>
                  <a:lnTo>
                    <a:pt x="2831" y="745"/>
                  </a:lnTo>
                  <a:lnTo>
                    <a:pt x="2832" y="750"/>
                  </a:lnTo>
                  <a:lnTo>
                    <a:pt x="2835" y="758"/>
                  </a:lnTo>
                  <a:lnTo>
                    <a:pt x="2835" y="760"/>
                  </a:lnTo>
                  <a:lnTo>
                    <a:pt x="2835" y="762"/>
                  </a:lnTo>
                  <a:lnTo>
                    <a:pt x="2833" y="765"/>
                  </a:lnTo>
                  <a:lnTo>
                    <a:pt x="2831" y="769"/>
                  </a:lnTo>
                  <a:lnTo>
                    <a:pt x="2829" y="773"/>
                  </a:lnTo>
                  <a:lnTo>
                    <a:pt x="2826" y="776"/>
                  </a:lnTo>
                  <a:lnTo>
                    <a:pt x="2832" y="783"/>
                  </a:lnTo>
                  <a:lnTo>
                    <a:pt x="2826" y="783"/>
                  </a:lnTo>
                  <a:lnTo>
                    <a:pt x="2826" y="786"/>
                  </a:lnTo>
                  <a:lnTo>
                    <a:pt x="2826" y="789"/>
                  </a:lnTo>
                  <a:lnTo>
                    <a:pt x="2828" y="792"/>
                  </a:lnTo>
                  <a:lnTo>
                    <a:pt x="2826" y="795"/>
                  </a:lnTo>
                  <a:lnTo>
                    <a:pt x="2826" y="796"/>
                  </a:lnTo>
                  <a:lnTo>
                    <a:pt x="2823" y="799"/>
                  </a:lnTo>
                  <a:lnTo>
                    <a:pt x="2819" y="802"/>
                  </a:lnTo>
                  <a:lnTo>
                    <a:pt x="2813" y="805"/>
                  </a:lnTo>
                  <a:lnTo>
                    <a:pt x="2810" y="809"/>
                  </a:lnTo>
                  <a:lnTo>
                    <a:pt x="2809" y="812"/>
                  </a:lnTo>
                  <a:lnTo>
                    <a:pt x="2809" y="815"/>
                  </a:lnTo>
                  <a:lnTo>
                    <a:pt x="2809" y="819"/>
                  </a:lnTo>
                  <a:lnTo>
                    <a:pt x="2808" y="822"/>
                  </a:lnTo>
                  <a:lnTo>
                    <a:pt x="2803" y="824"/>
                  </a:lnTo>
                  <a:lnTo>
                    <a:pt x="2799" y="825"/>
                  </a:lnTo>
                  <a:lnTo>
                    <a:pt x="2797" y="828"/>
                  </a:lnTo>
                  <a:lnTo>
                    <a:pt x="2795" y="832"/>
                  </a:lnTo>
                  <a:lnTo>
                    <a:pt x="2793" y="841"/>
                  </a:lnTo>
                  <a:lnTo>
                    <a:pt x="2790" y="851"/>
                  </a:lnTo>
                  <a:lnTo>
                    <a:pt x="2790" y="855"/>
                  </a:lnTo>
                  <a:lnTo>
                    <a:pt x="2789" y="858"/>
                  </a:lnTo>
                  <a:lnTo>
                    <a:pt x="2786" y="861"/>
                  </a:lnTo>
                  <a:lnTo>
                    <a:pt x="2783" y="864"/>
                  </a:lnTo>
                  <a:lnTo>
                    <a:pt x="2777" y="868"/>
                  </a:lnTo>
                  <a:lnTo>
                    <a:pt x="2770" y="874"/>
                  </a:lnTo>
                  <a:lnTo>
                    <a:pt x="2766" y="879"/>
                  </a:lnTo>
                  <a:lnTo>
                    <a:pt x="2764" y="881"/>
                  </a:lnTo>
                  <a:lnTo>
                    <a:pt x="2763" y="886"/>
                  </a:lnTo>
                  <a:lnTo>
                    <a:pt x="2763" y="890"/>
                  </a:lnTo>
                  <a:lnTo>
                    <a:pt x="2760" y="894"/>
                  </a:lnTo>
                  <a:lnTo>
                    <a:pt x="2759" y="896"/>
                  </a:lnTo>
                  <a:lnTo>
                    <a:pt x="2757" y="897"/>
                  </a:lnTo>
                  <a:lnTo>
                    <a:pt x="2754" y="899"/>
                  </a:lnTo>
                  <a:lnTo>
                    <a:pt x="2750" y="900"/>
                  </a:lnTo>
                  <a:lnTo>
                    <a:pt x="2747" y="903"/>
                  </a:lnTo>
                  <a:lnTo>
                    <a:pt x="2746" y="904"/>
                  </a:lnTo>
                  <a:lnTo>
                    <a:pt x="2744" y="907"/>
                  </a:lnTo>
                  <a:lnTo>
                    <a:pt x="2744" y="910"/>
                  </a:lnTo>
                  <a:lnTo>
                    <a:pt x="2743" y="915"/>
                  </a:lnTo>
                  <a:lnTo>
                    <a:pt x="2741" y="919"/>
                  </a:lnTo>
                  <a:lnTo>
                    <a:pt x="2736" y="919"/>
                  </a:lnTo>
                  <a:lnTo>
                    <a:pt x="2733" y="922"/>
                  </a:lnTo>
                  <a:lnTo>
                    <a:pt x="2730" y="927"/>
                  </a:lnTo>
                  <a:lnTo>
                    <a:pt x="2725" y="933"/>
                  </a:lnTo>
                  <a:lnTo>
                    <a:pt x="2723" y="936"/>
                  </a:lnTo>
                  <a:lnTo>
                    <a:pt x="2720" y="939"/>
                  </a:lnTo>
                  <a:lnTo>
                    <a:pt x="2720" y="945"/>
                  </a:lnTo>
                  <a:lnTo>
                    <a:pt x="2715" y="946"/>
                  </a:lnTo>
                  <a:lnTo>
                    <a:pt x="2711" y="948"/>
                  </a:lnTo>
                  <a:lnTo>
                    <a:pt x="2707" y="948"/>
                  </a:lnTo>
                  <a:lnTo>
                    <a:pt x="2704" y="946"/>
                  </a:lnTo>
                  <a:lnTo>
                    <a:pt x="2697" y="943"/>
                  </a:lnTo>
                  <a:lnTo>
                    <a:pt x="2688" y="939"/>
                  </a:lnTo>
                  <a:lnTo>
                    <a:pt x="2691" y="925"/>
                  </a:lnTo>
                  <a:lnTo>
                    <a:pt x="2682" y="925"/>
                  </a:lnTo>
                  <a:lnTo>
                    <a:pt x="2675" y="925"/>
                  </a:lnTo>
                  <a:lnTo>
                    <a:pt x="2674" y="929"/>
                  </a:lnTo>
                  <a:lnTo>
                    <a:pt x="2672" y="933"/>
                  </a:lnTo>
                  <a:lnTo>
                    <a:pt x="2659" y="943"/>
                  </a:lnTo>
                  <a:lnTo>
                    <a:pt x="2633" y="966"/>
                  </a:lnTo>
                  <a:lnTo>
                    <a:pt x="2633" y="968"/>
                  </a:lnTo>
                  <a:lnTo>
                    <a:pt x="2633" y="971"/>
                  </a:lnTo>
                  <a:lnTo>
                    <a:pt x="2633" y="972"/>
                  </a:lnTo>
                  <a:lnTo>
                    <a:pt x="2633" y="975"/>
                  </a:lnTo>
                  <a:lnTo>
                    <a:pt x="2635" y="976"/>
                  </a:lnTo>
                  <a:lnTo>
                    <a:pt x="2636" y="976"/>
                  </a:lnTo>
                  <a:lnTo>
                    <a:pt x="2642" y="978"/>
                  </a:lnTo>
                  <a:lnTo>
                    <a:pt x="2640" y="984"/>
                  </a:lnTo>
                  <a:lnTo>
                    <a:pt x="2639" y="989"/>
                  </a:lnTo>
                  <a:lnTo>
                    <a:pt x="2639" y="995"/>
                  </a:lnTo>
                  <a:lnTo>
                    <a:pt x="2636" y="999"/>
                  </a:lnTo>
                  <a:lnTo>
                    <a:pt x="2633" y="1001"/>
                  </a:lnTo>
                  <a:lnTo>
                    <a:pt x="2629" y="1001"/>
                  </a:lnTo>
                  <a:lnTo>
                    <a:pt x="2625" y="1001"/>
                  </a:lnTo>
                  <a:lnTo>
                    <a:pt x="2622" y="1002"/>
                  </a:lnTo>
                  <a:lnTo>
                    <a:pt x="2620" y="1004"/>
                  </a:lnTo>
                  <a:lnTo>
                    <a:pt x="2620" y="1008"/>
                  </a:lnTo>
                  <a:lnTo>
                    <a:pt x="2619" y="1011"/>
                  </a:lnTo>
                  <a:lnTo>
                    <a:pt x="2617" y="1014"/>
                  </a:lnTo>
                  <a:lnTo>
                    <a:pt x="2613" y="1015"/>
                  </a:lnTo>
                  <a:lnTo>
                    <a:pt x="2609" y="1015"/>
                  </a:lnTo>
                  <a:lnTo>
                    <a:pt x="2606" y="1017"/>
                  </a:lnTo>
                  <a:lnTo>
                    <a:pt x="2603" y="1020"/>
                  </a:lnTo>
                  <a:lnTo>
                    <a:pt x="2597" y="1038"/>
                  </a:lnTo>
                  <a:lnTo>
                    <a:pt x="2603" y="1040"/>
                  </a:lnTo>
                  <a:lnTo>
                    <a:pt x="2609" y="1041"/>
                  </a:lnTo>
                  <a:lnTo>
                    <a:pt x="2613" y="1043"/>
                  </a:lnTo>
                  <a:lnTo>
                    <a:pt x="2615" y="1044"/>
                  </a:lnTo>
                  <a:lnTo>
                    <a:pt x="2617" y="1047"/>
                  </a:lnTo>
                  <a:lnTo>
                    <a:pt x="2617" y="1048"/>
                  </a:lnTo>
                  <a:lnTo>
                    <a:pt x="2616" y="1050"/>
                  </a:lnTo>
                  <a:lnTo>
                    <a:pt x="2615" y="1051"/>
                  </a:lnTo>
                  <a:lnTo>
                    <a:pt x="2615" y="1054"/>
                  </a:lnTo>
                  <a:lnTo>
                    <a:pt x="2615" y="1057"/>
                  </a:lnTo>
                  <a:lnTo>
                    <a:pt x="2616" y="1059"/>
                  </a:lnTo>
                  <a:lnTo>
                    <a:pt x="2617" y="1060"/>
                  </a:lnTo>
                  <a:lnTo>
                    <a:pt x="2619" y="1061"/>
                  </a:lnTo>
                  <a:lnTo>
                    <a:pt x="2622" y="1064"/>
                  </a:lnTo>
                  <a:lnTo>
                    <a:pt x="2622" y="1066"/>
                  </a:lnTo>
                  <a:lnTo>
                    <a:pt x="2622" y="1069"/>
                  </a:lnTo>
                  <a:lnTo>
                    <a:pt x="2622" y="1074"/>
                  </a:lnTo>
                  <a:lnTo>
                    <a:pt x="2628" y="1074"/>
                  </a:lnTo>
                  <a:lnTo>
                    <a:pt x="2628" y="1079"/>
                  </a:lnTo>
                  <a:lnTo>
                    <a:pt x="2628" y="1083"/>
                  </a:lnTo>
                  <a:lnTo>
                    <a:pt x="2629" y="1084"/>
                  </a:lnTo>
                  <a:lnTo>
                    <a:pt x="2632" y="1087"/>
                  </a:lnTo>
                  <a:lnTo>
                    <a:pt x="2635" y="1089"/>
                  </a:lnTo>
                  <a:lnTo>
                    <a:pt x="2636" y="1090"/>
                  </a:lnTo>
                  <a:lnTo>
                    <a:pt x="2636" y="1100"/>
                  </a:lnTo>
                  <a:lnTo>
                    <a:pt x="2636" y="1115"/>
                  </a:lnTo>
                  <a:lnTo>
                    <a:pt x="2635" y="1128"/>
                  </a:lnTo>
                  <a:lnTo>
                    <a:pt x="2635" y="1132"/>
                  </a:lnTo>
                  <a:lnTo>
                    <a:pt x="2633" y="1135"/>
                  </a:lnTo>
                  <a:lnTo>
                    <a:pt x="2632" y="1138"/>
                  </a:lnTo>
                  <a:lnTo>
                    <a:pt x="2629" y="1139"/>
                  </a:lnTo>
                  <a:lnTo>
                    <a:pt x="2622" y="1142"/>
                  </a:lnTo>
                  <a:lnTo>
                    <a:pt x="2615" y="1143"/>
                  </a:lnTo>
                  <a:lnTo>
                    <a:pt x="2609" y="1146"/>
                  </a:lnTo>
                  <a:lnTo>
                    <a:pt x="2603" y="1149"/>
                  </a:lnTo>
                  <a:lnTo>
                    <a:pt x="2597" y="1154"/>
                  </a:lnTo>
                  <a:lnTo>
                    <a:pt x="2589" y="1162"/>
                  </a:lnTo>
                  <a:lnTo>
                    <a:pt x="2587" y="1162"/>
                  </a:lnTo>
                  <a:lnTo>
                    <a:pt x="2586" y="1161"/>
                  </a:lnTo>
                  <a:lnTo>
                    <a:pt x="2584" y="1159"/>
                  </a:lnTo>
                  <a:lnTo>
                    <a:pt x="2581" y="1159"/>
                  </a:lnTo>
                  <a:lnTo>
                    <a:pt x="2581" y="1152"/>
                  </a:lnTo>
                  <a:lnTo>
                    <a:pt x="2583" y="1145"/>
                  </a:lnTo>
                  <a:lnTo>
                    <a:pt x="2583" y="1129"/>
                  </a:lnTo>
                  <a:lnTo>
                    <a:pt x="2587" y="1129"/>
                  </a:lnTo>
                  <a:lnTo>
                    <a:pt x="2592" y="1126"/>
                  </a:lnTo>
                  <a:lnTo>
                    <a:pt x="2592" y="1119"/>
                  </a:lnTo>
                  <a:lnTo>
                    <a:pt x="2590" y="1116"/>
                  </a:lnTo>
                  <a:lnTo>
                    <a:pt x="2590" y="1115"/>
                  </a:lnTo>
                  <a:lnTo>
                    <a:pt x="2589" y="1116"/>
                  </a:lnTo>
                  <a:lnTo>
                    <a:pt x="2589" y="1109"/>
                  </a:lnTo>
                  <a:lnTo>
                    <a:pt x="2589" y="1107"/>
                  </a:lnTo>
                  <a:lnTo>
                    <a:pt x="2592" y="1105"/>
                  </a:lnTo>
                  <a:lnTo>
                    <a:pt x="2592" y="1103"/>
                  </a:lnTo>
                  <a:lnTo>
                    <a:pt x="2592" y="1102"/>
                  </a:lnTo>
                  <a:lnTo>
                    <a:pt x="2583" y="1093"/>
                  </a:lnTo>
                  <a:lnTo>
                    <a:pt x="2590" y="1089"/>
                  </a:lnTo>
                  <a:lnTo>
                    <a:pt x="2590" y="1087"/>
                  </a:lnTo>
                  <a:lnTo>
                    <a:pt x="2590" y="1084"/>
                  </a:lnTo>
                  <a:lnTo>
                    <a:pt x="2590" y="1083"/>
                  </a:lnTo>
                  <a:lnTo>
                    <a:pt x="2589" y="1080"/>
                  </a:lnTo>
                  <a:lnTo>
                    <a:pt x="2586" y="1071"/>
                  </a:lnTo>
                  <a:lnTo>
                    <a:pt x="2579" y="1071"/>
                  </a:lnTo>
                  <a:lnTo>
                    <a:pt x="2570" y="1071"/>
                  </a:lnTo>
                  <a:lnTo>
                    <a:pt x="2571" y="1071"/>
                  </a:lnTo>
                  <a:lnTo>
                    <a:pt x="2570" y="1073"/>
                  </a:lnTo>
                  <a:lnTo>
                    <a:pt x="2566" y="1073"/>
                  </a:lnTo>
                  <a:lnTo>
                    <a:pt x="2558" y="1071"/>
                  </a:lnTo>
                  <a:lnTo>
                    <a:pt x="2561" y="1063"/>
                  </a:lnTo>
                  <a:lnTo>
                    <a:pt x="2558" y="1061"/>
                  </a:lnTo>
                  <a:lnTo>
                    <a:pt x="2556" y="1061"/>
                  </a:lnTo>
                  <a:lnTo>
                    <a:pt x="2553" y="1061"/>
                  </a:lnTo>
                  <a:lnTo>
                    <a:pt x="2550" y="1060"/>
                  </a:lnTo>
                  <a:lnTo>
                    <a:pt x="2551" y="1057"/>
                  </a:lnTo>
                  <a:lnTo>
                    <a:pt x="2550" y="1053"/>
                  </a:lnTo>
                  <a:lnTo>
                    <a:pt x="2553" y="1053"/>
                  </a:lnTo>
                  <a:lnTo>
                    <a:pt x="2554" y="1051"/>
                  </a:lnTo>
                  <a:lnTo>
                    <a:pt x="2554" y="1050"/>
                  </a:lnTo>
                  <a:lnTo>
                    <a:pt x="2556" y="1047"/>
                  </a:lnTo>
                  <a:lnTo>
                    <a:pt x="2564" y="1047"/>
                  </a:lnTo>
                  <a:lnTo>
                    <a:pt x="2564" y="1046"/>
                  </a:lnTo>
                  <a:lnTo>
                    <a:pt x="2564" y="1044"/>
                  </a:lnTo>
                  <a:lnTo>
                    <a:pt x="2561" y="1041"/>
                  </a:lnTo>
                  <a:lnTo>
                    <a:pt x="2558" y="1038"/>
                  </a:lnTo>
                  <a:lnTo>
                    <a:pt x="2560" y="1035"/>
                  </a:lnTo>
                  <a:lnTo>
                    <a:pt x="2561" y="1034"/>
                  </a:lnTo>
                  <a:lnTo>
                    <a:pt x="2561" y="1033"/>
                  </a:lnTo>
                  <a:lnTo>
                    <a:pt x="2563" y="1031"/>
                  </a:lnTo>
                  <a:lnTo>
                    <a:pt x="2563" y="1030"/>
                  </a:lnTo>
                  <a:lnTo>
                    <a:pt x="2561" y="1027"/>
                  </a:lnTo>
                  <a:lnTo>
                    <a:pt x="2560" y="1025"/>
                  </a:lnTo>
                  <a:lnTo>
                    <a:pt x="2557" y="1023"/>
                  </a:lnTo>
                  <a:lnTo>
                    <a:pt x="2553" y="1021"/>
                  </a:lnTo>
                  <a:lnTo>
                    <a:pt x="2550" y="1021"/>
                  </a:lnTo>
                  <a:lnTo>
                    <a:pt x="2547" y="1021"/>
                  </a:lnTo>
                  <a:lnTo>
                    <a:pt x="2544" y="1020"/>
                  </a:lnTo>
                  <a:lnTo>
                    <a:pt x="2541" y="1017"/>
                  </a:lnTo>
                  <a:lnTo>
                    <a:pt x="2540" y="1017"/>
                  </a:lnTo>
                  <a:lnTo>
                    <a:pt x="2535" y="1015"/>
                  </a:lnTo>
                  <a:lnTo>
                    <a:pt x="2532" y="1017"/>
                  </a:lnTo>
                  <a:lnTo>
                    <a:pt x="2530" y="1017"/>
                  </a:lnTo>
                  <a:lnTo>
                    <a:pt x="2527" y="1020"/>
                  </a:lnTo>
                  <a:lnTo>
                    <a:pt x="2522" y="1021"/>
                  </a:lnTo>
                  <a:lnTo>
                    <a:pt x="2520" y="1024"/>
                  </a:lnTo>
                  <a:lnTo>
                    <a:pt x="2514" y="1028"/>
                  </a:lnTo>
                  <a:lnTo>
                    <a:pt x="2504" y="1040"/>
                  </a:lnTo>
                  <a:lnTo>
                    <a:pt x="2499" y="1044"/>
                  </a:lnTo>
                  <a:lnTo>
                    <a:pt x="2495" y="1047"/>
                  </a:lnTo>
                  <a:lnTo>
                    <a:pt x="2494" y="1047"/>
                  </a:lnTo>
                  <a:lnTo>
                    <a:pt x="2492" y="1046"/>
                  </a:lnTo>
                  <a:lnTo>
                    <a:pt x="2494" y="1041"/>
                  </a:lnTo>
                  <a:lnTo>
                    <a:pt x="2498" y="1033"/>
                  </a:lnTo>
                  <a:lnTo>
                    <a:pt x="2495" y="1034"/>
                  </a:lnTo>
                  <a:lnTo>
                    <a:pt x="2494" y="1035"/>
                  </a:lnTo>
                  <a:lnTo>
                    <a:pt x="2491" y="1035"/>
                  </a:lnTo>
                  <a:lnTo>
                    <a:pt x="2491" y="1034"/>
                  </a:lnTo>
                  <a:lnTo>
                    <a:pt x="2492" y="1030"/>
                  </a:lnTo>
                  <a:lnTo>
                    <a:pt x="2495" y="1021"/>
                  </a:lnTo>
                  <a:lnTo>
                    <a:pt x="2498" y="1017"/>
                  </a:lnTo>
                  <a:lnTo>
                    <a:pt x="2505" y="1004"/>
                  </a:lnTo>
                  <a:lnTo>
                    <a:pt x="2507" y="1001"/>
                  </a:lnTo>
                  <a:lnTo>
                    <a:pt x="2508" y="998"/>
                  </a:lnTo>
                  <a:lnTo>
                    <a:pt x="2507" y="995"/>
                  </a:lnTo>
                  <a:lnTo>
                    <a:pt x="2505" y="994"/>
                  </a:lnTo>
                  <a:lnTo>
                    <a:pt x="2502" y="994"/>
                  </a:lnTo>
                  <a:lnTo>
                    <a:pt x="2496" y="991"/>
                  </a:lnTo>
                  <a:lnTo>
                    <a:pt x="2486" y="988"/>
                  </a:lnTo>
                  <a:lnTo>
                    <a:pt x="2479" y="1002"/>
                  </a:lnTo>
                  <a:lnTo>
                    <a:pt x="2475" y="1011"/>
                  </a:lnTo>
                  <a:lnTo>
                    <a:pt x="2471" y="1017"/>
                  </a:lnTo>
                  <a:lnTo>
                    <a:pt x="2466" y="1018"/>
                  </a:lnTo>
                  <a:lnTo>
                    <a:pt x="2460" y="1020"/>
                  </a:lnTo>
                  <a:lnTo>
                    <a:pt x="2455" y="1023"/>
                  </a:lnTo>
                  <a:lnTo>
                    <a:pt x="2450" y="1024"/>
                  </a:lnTo>
                  <a:lnTo>
                    <a:pt x="2449" y="1027"/>
                  </a:lnTo>
                  <a:lnTo>
                    <a:pt x="2448" y="1031"/>
                  </a:lnTo>
                  <a:lnTo>
                    <a:pt x="2448" y="1035"/>
                  </a:lnTo>
                  <a:lnTo>
                    <a:pt x="2445" y="1038"/>
                  </a:lnTo>
                  <a:lnTo>
                    <a:pt x="2443" y="1038"/>
                  </a:lnTo>
                  <a:lnTo>
                    <a:pt x="2440" y="1038"/>
                  </a:lnTo>
                  <a:lnTo>
                    <a:pt x="2436" y="1038"/>
                  </a:lnTo>
                  <a:lnTo>
                    <a:pt x="2430" y="1037"/>
                  </a:lnTo>
                  <a:lnTo>
                    <a:pt x="2429" y="1038"/>
                  </a:lnTo>
                  <a:lnTo>
                    <a:pt x="2426" y="1038"/>
                  </a:lnTo>
                  <a:lnTo>
                    <a:pt x="2424" y="1038"/>
                  </a:lnTo>
                  <a:lnTo>
                    <a:pt x="2424" y="1040"/>
                  </a:lnTo>
                  <a:lnTo>
                    <a:pt x="2423" y="1043"/>
                  </a:lnTo>
                  <a:lnTo>
                    <a:pt x="2423" y="1044"/>
                  </a:lnTo>
                  <a:lnTo>
                    <a:pt x="2420" y="1047"/>
                  </a:lnTo>
                  <a:lnTo>
                    <a:pt x="2423" y="1051"/>
                  </a:lnTo>
                  <a:lnTo>
                    <a:pt x="2426" y="1057"/>
                  </a:lnTo>
                  <a:lnTo>
                    <a:pt x="2432" y="1067"/>
                  </a:lnTo>
                  <a:lnTo>
                    <a:pt x="2437" y="1077"/>
                  </a:lnTo>
                  <a:lnTo>
                    <a:pt x="2443" y="1089"/>
                  </a:lnTo>
                  <a:lnTo>
                    <a:pt x="2449" y="1087"/>
                  </a:lnTo>
                  <a:lnTo>
                    <a:pt x="2452" y="1086"/>
                  </a:lnTo>
                  <a:lnTo>
                    <a:pt x="2456" y="1086"/>
                  </a:lnTo>
                  <a:lnTo>
                    <a:pt x="2459" y="1083"/>
                  </a:lnTo>
                  <a:lnTo>
                    <a:pt x="2463" y="1079"/>
                  </a:lnTo>
                  <a:lnTo>
                    <a:pt x="2466" y="1074"/>
                  </a:lnTo>
                  <a:lnTo>
                    <a:pt x="2471" y="1071"/>
                  </a:lnTo>
                  <a:lnTo>
                    <a:pt x="2475" y="1071"/>
                  </a:lnTo>
                  <a:lnTo>
                    <a:pt x="2478" y="1071"/>
                  </a:lnTo>
                  <a:lnTo>
                    <a:pt x="2484" y="1073"/>
                  </a:lnTo>
                  <a:lnTo>
                    <a:pt x="2489" y="1077"/>
                  </a:lnTo>
                  <a:lnTo>
                    <a:pt x="2496" y="1077"/>
                  </a:lnTo>
                  <a:lnTo>
                    <a:pt x="2502" y="1077"/>
                  </a:lnTo>
                  <a:lnTo>
                    <a:pt x="2514" y="1077"/>
                  </a:lnTo>
                  <a:lnTo>
                    <a:pt x="2514" y="1079"/>
                  </a:lnTo>
                  <a:lnTo>
                    <a:pt x="2514" y="1080"/>
                  </a:lnTo>
                  <a:lnTo>
                    <a:pt x="2514" y="1084"/>
                  </a:lnTo>
                  <a:lnTo>
                    <a:pt x="2512" y="1089"/>
                  </a:lnTo>
                  <a:lnTo>
                    <a:pt x="2512" y="1090"/>
                  </a:lnTo>
                  <a:lnTo>
                    <a:pt x="2508" y="1092"/>
                  </a:lnTo>
                  <a:lnTo>
                    <a:pt x="2501" y="1093"/>
                  </a:lnTo>
                  <a:lnTo>
                    <a:pt x="2494" y="1095"/>
                  </a:lnTo>
                  <a:lnTo>
                    <a:pt x="2489" y="1096"/>
                  </a:lnTo>
                  <a:lnTo>
                    <a:pt x="2484" y="1100"/>
                  </a:lnTo>
                  <a:lnTo>
                    <a:pt x="2476" y="1106"/>
                  </a:lnTo>
                  <a:lnTo>
                    <a:pt x="2465" y="1119"/>
                  </a:lnTo>
                  <a:lnTo>
                    <a:pt x="2466" y="1120"/>
                  </a:lnTo>
                  <a:lnTo>
                    <a:pt x="2468" y="1123"/>
                  </a:lnTo>
                  <a:lnTo>
                    <a:pt x="2465" y="1126"/>
                  </a:lnTo>
                  <a:lnTo>
                    <a:pt x="2460" y="1129"/>
                  </a:lnTo>
                  <a:lnTo>
                    <a:pt x="2456" y="1131"/>
                  </a:lnTo>
                  <a:lnTo>
                    <a:pt x="2455" y="1133"/>
                  </a:lnTo>
                  <a:lnTo>
                    <a:pt x="2453" y="1135"/>
                  </a:lnTo>
                  <a:lnTo>
                    <a:pt x="2453" y="1141"/>
                  </a:lnTo>
                  <a:lnTo>
                    <a:pt x="2453" y="1146"/>
                  </a:lnTo>
                  <a:lnTo>
                    <a:pt x="2453" y="1151"/>
                  </a:lnTo>
                  <a:lnTo>
                    <a:pt x="2455" y="1155"/>
                  </a:lnTo>
                  <a:lnTo>
                    <a:pt x="2458" y="1159"/>
                  </a:lnTo>
                  <a:lnTo>
                    <a:pt x="2459" y="1164"/>
                  </a:lnTo>
                  <a:lnTo>
                    <a:pt x="2462" y="1166"/>
                  </a:lnTo>
                  <a:lnTo>
                    <a:pt x="2465" y="1168"/>
                  </a:lnTo>
                  <a:lnTo>
                    <a:pt x="2466" y="1169"/>
                  </a:lnTo>
                  <a:lnTo>
                    <a:pt x="2465" y="1169"/>
                  </a:lnTo>
                  <a:lnTo>
                    <a:pt x="2463" y="1171"/>
                  </a:lnTo>
                  <a:lnTo>
                    <a:pt x="2460" y="1172"/>
                  </a:lnTo>
                  <a:lnTo>
                    <a:pt x="2462" y="1174"/>
                  </a:lnTo>
                  <a:lnTo>
                    <a:pt x="2463" y="1175"/>
                  </a:lnTo>
                  <a:lnTo>
                    <a:pt x="2466" y="1175"/>
                  </a:lnTo>
                  <a:lnTo>
                    <a:pt x="2469" y="1175"/>
                  </a:lnTo>
                  <a:lnTo>
                    <a:pt x="2471" y="1177"/>
                  </a:lnTo>
                  <a:lnTo>
                    <a:pt x="2471" y="1179"/>
                  </a:lnTo>
                  <a:lnTo>
                    <a:pt x="2471" y="1182"/>
                  </a:lnTo>
                  <a:lnTo>
                    <a:pt x="2471" y="1185"/>
                  </a:lnTo>
                  <a:lnTo>
                    <a:pt x="2471" y="1188"/>
                  </a:lnTo>
                  <a:lnTo>
                    <a:pt x="2473" y="1192"/>
                  </a:lnTo>
                  <a:lnTo>
                    <a:pt x="2479" y="1200"/>
                  </a:lnTo>
                  <a:lnTo>
                    <a:pt x="2485" y="1204"/>
                  </a:lnTo>
                  <a:lnTo>
                    <a:pt x="2489" y="1210"/>
                  </a:lnTo>
                  <a:lnTo>
                    <a:pt x="2489" y="1218"/>
                  </a:lnTo>
                  <a:lnTo>
                    <a:pt x="2484" y="1218"/>
                  </a:lnTo>
                  <a:lnTo>
                    <a:pt x="2491" y="1224"/>
                  </a:lnTo>
                  <a:lnTo>
                    <a:pt x="2495" y="1228"/>
                  </a:lnTo>
                  <a:lnTo>
                    <a:pt x="2496" y="1231"/>
                  </a:lnTo>
                  <a:lnTo>
                    <a:pt x="2496" y="1233"/>
                  </a:lnTo>
                  <a:lnTo>
                    <a:pt x="2496" y="1237"/>
                  </a:lnTo>
                  <a:lnTo>
                    <a:pt x="2495" y="1240"/>
                  </a:lnTo>
                  <a:lnTo>
                    <a:pt x="2491" y="1243"/>
                  </a:lnTo>
                  <a:lnTo>
                    <a:pt x="2479" y="1251"/>
                  </a:lnTo>
                  <a:lnTo>
                    <a:pt x="2481" y="1254"/>
                  </a:lnTo>
                  <a:lnTo>
                    <a:pt x="2482" y="1257"/>
                  </a:lnTo>
                  <a:lnTo>
                    <a:pt x="2484" y="1257"/>
                  </a:lnTo>
                  <a:lnTo>
                    <a:pt x="2484" y="1256"/>
                  </a:lnTo>
                  <a:lnTo>
                    <a:pt x="2485" y="1256"/>
                  </a:lnTo>
                  <a:lnTo>
                    <a:pt x="2488" y="1254"/>
                  </a:lnTo>
                  <a:lnTo>
                    <a:pt x="2492" y="1254"/>
                  </a:lnTo>
                  <a:lnTo>
                    <a:pt x="2495" y="1254"/>
                  </a:lnTo>
                  <a:lnTo>
                    <a:pt x="2496" y="1256"/>
                  </a:lnTo>
                  <a:lnTo>
                    <a:pt x="2499" y="1259"/>
                  </a:lnTo>
                  <a:lnTo>
                    <a:pt x="2504" y="1262"/>
                  </a:lnTo>
                  <a:lnTo>
                    <a:pt x="2495" y="1269"/>
                  </a:lnTo>
                  <a:lnTo>
                    <a:pt x="2496" y="1269"/>
                  </a:lnTo>
                  <a:lnTo>
                    <a:pt x="2499" y="1269"/>
                  </a:lnTo>
                  <a:lnTo>
                    <a:pt x="2501" y="1272"/>
                  </a:lnTo>
                  <a:lnTo>
                    <a:pt x="2498" y="1279"/>
                  </a:lnTo>
                  <a:lnTo>
                    <a:pt x="2489" y="1279"/>
                  </a:lnTo>
                  <a:lnTo>
                    <a:pt x="2489" y="1285"/>
                  </a:lnTo>
                  <a:lnTo>
                    <a:pt x="2489" y="1290"/>
                  </a:lnTo>
                  <a:lnTo>
                    <a:pt x="2491" y="1293"/>
                  </a:lnTo>
                  <a:lnTo>
                    <a:pt x="2492" y="1300"/>
                  </a:lnTo>
                  <a:lnTo>
                    <a:pt x="2489" y="1302"/>
                  </a:lnTo>
                  <a:lnTo>
                    <a:pt x="2488" y="1302"/>
                  </a:lnTo>
                  <a:lnTo>
                    <a:pt x="2486" y="1302"/>
                  </a:lnTo>
                  <a:lnTo>
                    <a:pt x="2484" y="1300"/>
                  </a:lnTo>
                  <a:lnTo>
                    <a:pt x="2482" y="1303"/>
                  </a:lnTo>
                  <a:lnTo>
                    <a:pt x="2479" y="1308"/>
                  </a:lnTo>
                  <a:lnTo>
                    <a:pt x="2478" y="1309"/>
                  </a:lnTo>
                  <a:lnTo>
                    <a:pt x="2476" y="1312"/>
                  </a:lnTo>
                  <a:lnTo>
                    <a:pt x="2475" y="1315"/>
                  </a:lnTo>
                  <a:lnTo>
                    <a:pt x="2476" y="1318"/>
                  </a:lnTo>
                  <a:lnTo>
                    <a:pt x="2476" y="1321"/>
                  </a:lnTo>
                  <a:lnTo>
                    <a:pt x="2476" y="1322"/>
                  </a:lnTo>
                  <a:lnTo>
                    <a:pt x="2476" y="1323"/>
                  </a:lnTo>
                  <a:lnTo>
                    <a:pt x="2473" y="1323"/>
                  </a:lnTo>
                  <a:lnTo>
                    <a:pt x="2471" y="1325"/>
                  </a:lnTo>
                  <a:lnTo>
                    <a:pt x="2469" y="1329"/>
                  </a:lnTo>
                  <a:lnTo>
                    <a:pt x="2466" y="1332"/>
                  </a:lnTo>
                  <a:lnTo>
                    <a:pt x="2465" y="1334"/>
                  </a:lnTo>
                  <a:lnTo>
                    <a:pt x="2463" y="1334"/>
                  </a:lnTo>
                  <a:lnTo>
                    <a:pt x="2460" y="1334"/>
                  </a:lnTo>
                  <a:lnTo>
                    <a:pt x="2458" y="1334"/>
                  </a:lnTo>
                  <a:lnTo>
                    <a:pt x="2456" y="1334"/>
                  </a:lnTo>
                  <a:lnTo>
                    <a:pt x="2456" y="1335"/>
                  </a:lnTo>
                  <a:lnTo>
                    <a:pt x="2455" y="1338"/>
                  </a:lnTo>
                  <a:lnTo>
                    <a:pt x="2455" y="1341"/>
                  </a:lnTo>
                  <a:lnTo>
                    <a:pt x="2455" y="1345"/>
                  </a:lnTo>
                  <a:lnTo>
                    <a:pt x="2453" y="1348"/>
                  </a:lnTo>
                  <a:lnTo>
                    <a:pt x="2450" y="1348"/>
                  </a:lnTo>
                  <a:lnTo>
                    <a:pt x="2452" y="1351"/>
                  </a:lnTo>
                  <a:lnTo>
                    <a:pt x="2453" y="1351"/>
                  </a:lnTo>
                  <a:lnTo>
                    <a:pt x="2455" y="1352"/>
                  </a:lnTo>
                  <a:lnTo>
                    <a:pt x="2456" y="1354"/>
                  </a:lnTo>
                  <a:lnTo>
                    <a:pt x="2456" y="1361"/>
                  </a:lnTo>
                  <a:lnTo>
                    <a:pt x="2456" y="1372"/>
                  </a:lnTo>
                  <a:lnTo>
                    <a:pt x="2450" y="1374"/>
                  </a:lnTo>
                  <a:lnTo>
                    <a:pt x="2445" y="1372"/>
                  </a:lnTo>
                  <a:lnTo>
                    <a:pt x="2445" y="1378"/>
                  </a:lnTo>
                  <a:lnTo>
                    <a:pt x="2449" y="1378"/>
                  </a:lnTo>
                  <a:lnTo>
                    <a:pt x="2448" y="1380"/>
                  </a:lnTo>
                  <a:lnTo>
                    <a:pt x="2443" y="1381"/>
                  </a:lnTo>
                  <a:lnTo>
                    <a:pt x="2445" y="1390"/>
                  </a:lnTo>
                  <a:lnTo>
                    <a:pt x="2443" y="1390"/>
                  </a:lnTo>
                  <a:lnTo>
                    <a:pt x="2440" y="1391"/>
                  </a:lnTo>
                  <a:lnTo>
                    <a:pt x="2436" y="1391"/>
                  </a:lnTo>
                  <a:lnTo>
                    <a:pt x="2430" y="1391"/>
                  </a:lnTo>
                  <a:lnTo>
                    <a:pt x="2429" y="1391"/>
                  </a:lnTo>
                  <a:lnTo>
                    <a:pt x="2426" y="1393"/>
                  </a:lnTo>
                  <a:lnTo>
                    <a:pt x="2426" y="1397"/>
                  </a:lnTo>
                  <a:lnTo>
                    <a:pt x="2426" y="1403"/>
                  </a:lnTo>
                  <a:lnTo>
                    <a:pt x="2399" y="1417"/>
                  </a:lnTo>
                  <a:lnTo>
                    <a:pt x="2399" y="1424"/>
                  </a:lnTo>
                  <a:lnTo>
                    <a:pt x="2399" y="1431"/>
                  </a:lnTo>
                  <a:lnTo>
                    <a:pt x="2393" y="1434"/>
                  </a:lnTo>
                  <a:lnTo>
                    <a:pt x="2387" y="1434"/>
                  </a:lnTo>
                  <a:lnTo>
                    <a:pt x="2381" y="1434"/>
                  </a:lnTo>
                  <a:lnTo>
                    <a:pt x="2371" y="1436"/>
                  </a:lnTo>
                  <a:lnTo>
                    <a:pt x="2367" y="1439"/>
                  </a:lnTo>
                  <a:lnTo>
                    <a:pt x="2364" y="1442"/>
                  </a:lnTo>
                  <a:lnTo>
                    <a:pt x="2363" y="1442"/>
                  </a:lnTo>
                  <a:lnTo>
                    <a:pt x="2354" y="1434"/>
                  </a:lnTo>
                  <a:lnTo>
                    <a:pt x="2350" y="1443"/>
                  </a:lnTo>
                  <a:lnTo>
                    <a:pt x="2347" y="1447"/>
                  </a:lnTo>
                  <a:lnTo>
                    <a:pt x="2345" y="1449"/>
                  </a:lnTo>
                  <a:lnTo>
                    <a:pt x="2342" y="1450"/>
                  </a:lnTo>
                  <a:lnTo>
                    <a:pt x="2335" y="1453"/>
                  </a:lnTo>
                  <a:lnTo>
                    <a:pt x="2327" y="1453"/>
                  </a:lnTo>
                  <a:lnTo>
                    <a:pt x="2319" y="1453"/>
                  </a:lnTo>
                  <a:lnTo>
                    <a:pt x="2312" y="1456"/>
                  </a:lnTo>
                  <a:lnTo>
                    <a:pt x="2311" y="1457"/>
                  </a:lnTo>
                  <a:lnTo>
                    <a:pt x="2309" y="1460"/>
                  </a:lnTo>
                  <a:lnTo>
                    <a:pt x="2308" y="1465"/>
                  </a:lnTo>
                  <a:lnTo>
                    <a:pt x="2302" y="1466"/>
                  </a:lnTo>
                  <a:lnTo>
                    <a:pt x="2299" y="1469"/>
                  </a:lnTo>
                  <a:lnTo>
                    <a:pt x="2291" y="1472"/>
                  </a:lnTo>
                  <a:lnTo>
                    <a:pt x="2292" y="1476"/>
                  </a:lnTo>
                  <a:lnTo>
                    <a:pt x="2293" y="1478"/>
                  </a:lnTo>
                  <a:lnTo>
                    <a:pt x="2296" y="1478"/>
                  </a:lnTo>
                  <a:lnTo>
                    <a:pt x="2296" y="1482"/>
                  </a:lnTo>
                  <a:lnTo>
                    <a:pt x="2296" y="1486"/>
                  </a:lnTo>
                  <a:lnTo>
                    <a:pt x="2295" y="1486"/>
                  </a:lnTo>
                  <a:lnTo>
                    <a:pt x="2293" y="1486"/>
                  </a:lnTo>
                  <a:lnTo>
                    <a:pt x="2291" y="1486"/>
                  </a:lnTo>
                  <a:lnTo>
                    <a:pt x="2288" y="1489"/>
                  </a:lnTo>
                  <a:lnTo>
                    <a:pt x="2283" y="1480"/>
                  </a:lnTo>
                  <a:lnTo>
                    <a:pt x="2280" y="1473"/>
                  </a:lnTo>
                  <a:lnTo>
                    <a:pt x="2280" y="1466"/>
                  </a:lnTo>
                  <a:lnTo>
                    <a:pt x="2282" y="1456"/>
                  </a:lnTo>
                  <a:lnTo>
                    <a:pt x="2273" y="1456"/>
                  </a:lnTo>
                  <a:lnTo>
                    <a:pt x="2265" y="1457"/>
                  </a:lnTo>
                  <a:lnTo>
                    <a:pt x="2257" y="1459"/>
                  </a:lnTo>
                  <a:lnTo>
                    <a:pt x="2252" y="1462"/>
                  </a:lnTo>
                  <a:lnTo>
                    <a:pt x="2247" y="1463"/>
                  </a:lnTo>
                  <a:lnTo>
                    <a:pt x="2242" y="1467"/>
                  </a:lnTo>
                  <a:lnTo>
                    <a:pt x="2237" y="1470"/>
                  </a:lnTo>
                  <a:lnTo>
                    <a:pt x="2233" y="1475"/>
                  </a:lnTo>
                  <a:lnTo>
                    <a:pt x="2230" y="1478"/>
                  </a:lnTo>
                  <a:lnTo>
                    <a:pt x="2230" y="1479"/>
                  </a:lnTo>
                  <a:lnTo>
                    <a:pt x="2227" y="1485"/>
                  </a:lnTo>
                  <a:lnTo>
                    <a:pt x="2224" y="1490"/>
                  </a:lnTo>
                  <a:lnTo>
                    <a:pt x="2223" y="1492"/>
                  </a:lnTo>
                  <a:lnTo>
                    <a:pt x="2221" y="1495"/>
                  </a:lnTo>
                  <a:lnTo>
                    <a:pt x="2220" y="1495"/>
                  </a:lnTo>
                  <a:lnTo>
                    <a:pt x="2217" y="1496"/>
                  </a:lnTo>
                  <a:lnTo>
                    <a:pt x="2214" y="1496"/>
                  </a:lnTo>
                  <a:lnTo>
                    <a:pt x="2213" y="1498"/>
                  </a:lnTo>
                  <a:lnTo>
                    <a:pt x="2210" y="1508"/>
                  </a:lnTo>
                  <a:lnTo>
                    <a:pt x="2208" y="1518"/>
                  </a:lnTo>
                  <a:lnTo>
                    <a:pt x="2208" y="1522"/>
                  </a:lnTo>
                  <a:lnTo>
                    <a:pt x="2210" y="1528"/>
                  </a:lnTo>
                  <a:lnTo>
                    <a:pt x="2211" y="1532"/>
                  </a:lnTo>
                  <a:lnTo>
                    <a:pt x="2213" y="1537"/>
                  </a:lnTo>
                  <a:lnTo>
                    <a:pt x="2214" y="1538"/>
                  </a:lnTo>
                  <a:lnTo>
                    <a:pt x="2217" y="1538"/>
                  </a:lnTo>
                  <a:lnTo>
                    <a:pt x="2220" y="1539"/>
                  </a:lnTo>
                  <a:lnTo>
                    <a:pt x="2221" y="1541"/>
                  </a:lnTo>
                  <a:lnTo>
                    <a:pt x="2223" y="1544"/>
                  </a:lnTo>
                  <a:lnTo>
                    <a:pt x="2223" y="1548"/>
                  </a:lnTo>
                  <a:lnTo>
                    <a:pt x="2223" y="1550"/>
                  </a:lnTo>
                  <a:lnTo>
                    <a:pt x="2224" y="1552"/>
                  </a:lnTo>
                  <a:lnTo>
                    <a:pt x="2227" y="1554"/>
                  </a:lnTo>
                  <a:lnTo>
                    <a:pt x="2232" y="1555"/>
                  </a:lnTo>
                  <a:lnTo>
                    <a:pt x="2236" y="1557"/>
                  </a:lnTo>
                  <a:lnTo>
                    <a:pt x="2239" y="1558"/>
                  </a:lnTo>
                  <a:lnTo>
                    <a:pt x="2239" y="1560"/>
                  </a:lnTo>
                  <a:lnTo>
                    <a:pt x="2239" y="1562"/>
                  </a:lnTo>
                  <a:lnTo>
                    <a:pt x="2237" y="1564"/>
                  </a:lnTo>
                  <a:lnTo>
                    <a:pt x="2239" y="1567"/>
                  </a:lnTo>
                  <a:lnTo>
                    <a:pt x="2242" y="1570"/>
                  </a:lnTo>
                  <a:lnTo>
                    <a:pt x="2246" y="1575"/>
                  </a:lnTo>
                  <a:lnTo>
                    <a:pt x="2255" y="1583"/>
                  </a:lnTo>
                  <a:lnTo>
                    <a:pt x="2255" y="1586"/>
                  </a:lnTo>
                  <a:lnTo>
                    <a:pt x="2255" y="1588"/>
                  </a:lnTo>
                  <a:lnTo>
                    <a:pt x="2255" y="1591"/>
                  </a:lnTo>
                  <a:lnTo>
                    <a:pt x="2255" y="1594"/>
                  </a:lnTo>
                  <a:lnTo>
                    <a:pt x="2256" y="1596"/>
                  </a:lnTo>
                  <a:lnTo>
                    <a:pt x="2256" y="1597"/>
                  </a:lnTo>
                  <a:lnTo>
                    <a:pt x="2260" y="1598"/>
                  </a:lnTo>
                  <a:lnTo>
                    <a:pt x="2263" y="1600"/>
                  </a:lnTo>
                  <a:lnTo>
                    <a:pt x="2266" y="1603"/>
                  </a:lnTo>
                  <a:lnTo>
                    <a:pt x="2272" y="1624"/>
                  </a:lnTo>
                  <a:lnTo>
                    <a:pt x="2275" y="1639"/>
                  </a:lnTo>
                  <a:lnTo>
                    <a:pt x="2276" y="1650"/>
                  </a:lnTo>
                  <a:lnTo>
                    <a:pt x="2276" y="1662"/>
                  </a:lnTo>
                  <a:lnTo>
                    <a:pt x="2276" y="1668"/>
                  </a:lnTo>
                  <a:lnTo>
                    <a:pt x="2275" y="1672"/>
                  </a:lnTo>
                  <a:lnTo>
                    <a:pt x="2272" y="1681"/>
                  </a:lnTo>
                  <a:lnTo>
                    <a:pt x="2269" y="1685"/>
                  </a:lnTo>
                  <a:lnTo>
                    <a:pt x="2266" y="1689"/>
                  </a:lnTo>
                  <a:lnTo>
                    <a:pt x="2262" y="1693"/>
                  </a:lnTo>
                  <a:lnTo>
                    <a:pt x="2257" y="1698"/>
                  </a:lnTo>
                  <a:lnTo>
                    <a:pt x="2252" y="1701"/>
                  </a:lnTo>
                  <a:lnTo>
                    <a:pt x="2246" y="1705"/>
                  </a:lnTo>
                  <a:lnTo>
                    <a:pt x="2240" y="1706"/>
                  </a:lnTo>
                  <a:lnTo>
                    <a:pt x="2239" y="1706"/>
                  </a:lnTo>
                  <a:lnTo>
                    <a:pt x="2237" y="1706"/>
                  </a:lnTo>
                  <a:lnTo>
                    <a:pt x="2236" y="1706"/>
                  </a:lnTo>
                  <a:lnTo>
                    <a:pt x="2233" y="1708"/>
                  </a:lnTo>
                  <a:lnTo>
                    <a:pt x="2233" y="1709"/>
                  </a:lnTo>
                  <a:lnTo>
                    <a:pt x="2236" y="1712"/>
                  </a:lnTo>
                  <a:lnTo>
                    <a:pt x="2227" y="1714"/>
                  </a:lnTo>
                  <a:lnTo>
                    <a:pt x="2216" y="1712"/>
                  </a:lnTo>
                  <a:lnTo>
                    <a:pt x="2216" y="1711"/>
                  </a:lnTo>
                  <a:lnTo>
                    <a:pt x="2210" y="1708"/>
                  </a:lnTo>
                  <a:lnTo>
                    <a:pt x="2208" y="1709"/>
                  </a:lnTo>
                  <a:lnTo>
                    <a:pt x="2210" y="1711"/>
                  </a:lnTo>
                  <a:lnTo>
                    <a:pt x="2213" y="1715"/>
                  </a:lnTo>
                  <a:lnTo>
                    <a:pt x="2214" y="1717"/>
                  </a:lnTo>
                  <a:lnTo>
                    <a:pt x="2214" y="1718"/>
                  </a:lnTo>
                  <a:lnTo>
                    <a:pt x="2217" y="1719"/>
                  </a:lnTo>
                  <a:lnTo>
                    <a:pt x="2221" y="1721"/>
                  </a:lnTo>
                  <a:lnTo>
                    <a:pt x="2220" y="1725"/>
                  </a:lnTo>
                  <a:lnTo>
                    <a:pt x="2219" y="1728"/>
                  </a:lnTo>
                  <a:lnTo>
                    <a:pt x="2219" y="1729"/>
                  </a:lnTo>
                  <a:lnTo>
                    <a:pt x="2217" y="1728"/>
                  </a:lnTo>
                  <a:lnTo>
                    <a:pt x="2214" y="1727"/>
                  </a:lnTo>
                  <a:lnTo>
                    <a:pt x="2210" y="1724"/>
                  </a:lnTo>
                  <a:lnTo>
                    <a:pt x="2210" y="1725"/>
                  </a:lnTo>
                  <a:lnTo>
                    <a:pt x="2210" y="1727"/>
                  </a:lnTo>
                  <a:lnTo>
                    <a:pt x="2210" y="1731"/>
                  </a:lnTo>
                  <a:lnTo>
                    <a:pt x="2213" y="1738"/>
                  </a:lnTo>
                  <a:lnTo>
                    <a:pt x="2211" y="1738"/>
                  </a:lnTo>
                  <a:lnTo>
                    <a:pt x="2208" y="1738"/>
                  </a:lnTo>
                  <a:lnTo>
                    <a:pt x="2207" y="1738"/>
                  </a:lnTo>
                  <a:lnTo>
                    <a:pt x="2204" y="1738"/>
                  </a:lnTo>
                  <a:lnTo>
                    <a:pt x="2204" y="1744"/>
                  </a:lnTo>
                  <a:lnTo>
                    <a:pt x="2200" y="1745"/>
                  </a:lnTo>
                  <a:lnTo>
                    <a:pt x="2194" y="1748"/>
                  </a:lnTo>
                  <a:lnTo>
                    <a:pt x="2194" y="1747"/>
                  </a:lnTo>
                  <a:lnTo>
                    <a:pt x="2196" y="1745"/>
                  </a:lnTo>
                  <a:lnTo>
                    <a:pt x="2197" y="1744"/>
                  </a:lnTo>
                  <a:lnTo>
                    <a:pt x="2193" y="1741"/>
                  </a:lnTo>
                  <a:lnTo>
                    <a:pt x="2191" y="1738"/>
                  </a:lnTo>
                  <a:lnTo>
                    <a:pt x="2190" y="1735"/>
                  </a:lnTo>
                  <a:lnTo>
                    <a:pt x="2190" y="1731"/>
                  </a:lnTo>
                  <a:lnTo>
                    <a:pt x="2190" y="1722"/>
                  </a:lnTo>
                  <a:lnTo>
                    <a:pt x="2191" y="1712"/>
                  </a:lnTo>
                  <a:lnTo>
                    <a:pt x="2185" y="1711"/>
                  </a:lnTo>
                  <a:lnTo>
                    <a:pt x="2174" y="1708"/>
                  </a:lnTo>
                  <a:lnTo>
                    <a:pt x="2177" y="1699"/>
                  </a:lnTo>
                  <a:lnTo>
                    <a:pt x="2175" y="1698"/>
                  </a:lnTo>
                  <a:lnTo>
                    <a:pt x="2172" y="1699"/>
                  </a:lnTo>
                  <a:lnTo>
                    <a:pt x="2170" y="1702"/>
                  </a:lnTo>
                  <a:lnTo>
                    <a:pt x="2164" y="1691"/>
                  </a:lnTo>
                  <a:lnTo>
                    <a:pt x="2158" y="1679"/>
                  </a:lnTo>
                  <a:lnTo>
                    <a:pt x="2155" y="1679"/>
                  </a:lnTo>
                  <a:lnTo>
                    <a:pt x="2155" y="1678"/>
                  </a:lnTo>
                  <a:lnTo>
                    <a:pt x="2155" y="1675"/>
                  </a:lnTo>
                  <a:lnTo>
                    <a:pt x="2155" y="1673"/>
                  </a:lnTo>
                  <a:lnTo>
                    <a:pt x="2155" y="1672"/>
                  </a:lnTo>
                  <a:lnTo>
                    <a:pt x="2152" y="1670"/>
                  </a:lnTo>
                  <a:lnTo>
                    <a:pt x="2149" y="1669"/>
                  </a:lnTo>
                  <a:lnTo>
                    <a:pt x="2147" y="1668"/>
                  </a:lnTo>
                  <a:lnTo>
                    <a:pt x="2144" y="1666"/>
                  </a:lnTo>
                  <a:lnTo>
                    <a:pt x="2144" y="1663"/>
                  </a:lnTo>
                  <a:lnTo>
                    <a:pt x="2144" y="1662"/>
                  </a:lnTo>
                  <a:lnTo>
                    <a:pt x="2145" y="1659"/>
                  </a:lnTo>
                  <a:lnTo>
                    <a:pt x="2144" y="1657"/>
                  </a:lnTo>
                  <a:lnTo>
                    <a:pt x="2138" y="1660"/>
                  </a:lnTo>
                  <a:lnTo>
                    <a:pt x="2134" y="1662"/>
                  </a:lnTo>
                  <a:lnTo>
                    <a:pt x="2132" y="1660"/>
                  </a:lnTo>
                  <a:lnTo>
                    <a:pt x="2131" y="1660"/>
                  </a:lnTo>
                  <a:lnTo>
                    <a:pt x="2129" y="1659"/>
                  </a:lnTo>
                  <a:lnTo>
                    <a:pt x="2128" y="1657"/>
                  </a:lnTo>
                  <a:lnTo>
                    <a:pt x="2128" y="1655"/>
                  </a:lnTo>
                  <a:lnTo>
                    <a:pt x="2128" y="1646"/>
                  </a:lnTo>
                  <a:lnTo>
                    <a:pt x="2125" y="1646"/>
                  </a:lnTo>
                  <a:lnTo>
                    <a:pt x="2124" y="1646"/>
                  </a:lnTo>
                  <a:lnTo>
                    <a:pt x="2122" y="1643"/>
                  </a:lnTo>
                  <a:lnTo>
                    <a:pt x="2108" y="1646"/>
                  </a:lnTo>
                  <a:lnTo>
                    <a:pt x="2108" y="1652"/>
                  </a:lnTo>
                  <a:lnTo>
                    <a:pt x="2111" y="1675"/>
                  </a:lnTo>
                  <a:lnTo>
                    <a:pt x="2102" y="1705"/>
                  </a:lnTo>
                  <a:lnTo>
                    <a:pt x="2099" y="1714"/>
                  </a:lnTo>
                  <a:lnTo>
                    <a:pt x="2098" y="1722"/>
                  </a:lnTo>
                  <a:lnTo>
                    <a:pt x="2096" y="1731"/>
                  </a:lnTo>
                  <a:lnTo>
                    <a:pt x="2096" y="1734"/>
                  </a:lnTo>
                  <a:lnTo>
                    <a:pt x="2098" y="1738"/>
                  </a:lnTo>
                  <a:lnTo>
                    <a:pt x="2100" y="1738"/>
                  </a:lnTo>
                  <a:lnTo>
                    <a:pt x="2102" y="1745"/>
                  </a:lnTo>
                  <a:lnTo>
                    <a:pt x="2105" y="1754"/>
                  </a:lnTo>
                  <a:lnTo>
                    <a:pt x="2113" y="1754"/>
                  </a:lnTo>
                  <a:lnTo>
                    <a:pt x="2115" y="1760"/>
                  </a:lnTo>
                  <a:lnTo>
                    <a:pt x="2116" y="1765"/>
                  </a:lnTo>
                  <a:lnTo>
                    <a:pt x="2116" y="1771"/>
                  </a:lnTo>
                  <a:lnTo>
                    <a:pt x="2118" y="1774"/>
                  </a:lnTo>
                  <a:lnTo>
                    <a:pt x="2119" y="1777"/>
                  </a:lnTo>
                  <a:lnTo>
                    <a:pt x="2121" y="1777"/>
                  </a:lnTo>
                  <a:lnTo>
                    <a:pt x="2122" y="1778"/>
                  </a:lnTo>
                  <a:lnTo>
                    <a:pt x="2125" y="1780"/>
                  </a:lnTo>
                  <a:lnTo>
                    <a:pt x="2129" y="1780"/>
                  </a:lnTo>
                  <a:lnTo>
                    <a:pt x="2134" y="1781"/>
                  </a:lnTo>
                  <a:lnTo>
                    <a:pt x="2136" y="1786"/>
                  </a:lnTo>
                  <a:lnTo>
                    <a:pt x="2139" y="1791"/>
                  </a:lnTo>
                  <a:lnTo>
                    <a:pt x="2141" y="1796"/>
                  </a:lnTo>
                  <a:lnTo>
                    <a:pt x="2144" y="1801"/>
                  </a:lnTo>
                  <a:lnTo>
                    <a:pt x="2147" y="1804"/>
                  </a:lnTo>
                  <a:lnTo>
                    <a:pt x="2151" y="1806"/>
                  </a:lnTo>
                  <a:lnTo>
                    <a:pt x="2155" y="1807"/>
                  </a:lnTo>
                  <a:lnTo>
                    <a:pt x="2158" y="1810"/>
                  </a:lnTo>
                  <a:lnTo>
                    <a:pt x="2161" y="1814"/>
                  </a:lnTo>
                  <a:lnTo>
                    <a:pt x="2164" y="1820"/>
                  </a:lnTo>
                  <a:lnTo>
                    <a:pt x="2167" y="1826"/>
                  </a:lnTo>
                  <a:lnTo>
                    <a:pt x="2168" y="1832"/>
                  </a:lnTo>
                  <a:lnTo>
                    <a:pt x="2171" y="1843"/>
                  </a:lnTo>
                  <a:lnTo>
                    <a:pt x="2171" y="1856"/>
                  </a:lnTo>
                  <a:lnTo>
                    <a:pt x="2170" y="1856"/>
                  </a:lnTo>
                  <a:lnTo>
                    <a:pt x="2171" y="1879"/>
                  </a:lnTo>
                  <a:lnTo>
                    <a:pt x="2177" y="1879"/>
                  </a:lnTo>
                  <a:lnTo>
                    <a:pt x="2180" y="1885"/>
                  </a:lnTo>
                  <a:lnTo>
                    <a:pt x="2180" y="1889"/>
                  </a:lnTo>
                  <a:lnTo>
                    <a:pt x="2183" y="1901"/>
                  </a:lnTo>
                  <a:lnTo>
                    <a:pt x="2175" y="1902"/>
                  </a:lnTo>
                  <a:lnTo>
                    <a:pt x="2170" y="1904"/>
                  </a:lnTo>
                  <a:lnTo>
                    <a:pt x="2164" y="1904"/>
                  </a:lnTo>
                  <a:lnTo>
                    <a:pt x="2160" y="1902"/>
                  </a:lnTo>
                  <a:lnTo>
                    <a:pt x="2157" y="1899"/>
                  </a:lnTo>
                  <a:lnTo>
                    <a:pt x="2152" y="1897"/>
                  </a:lnTo>
                  <a:lnTo>
                    <a:pt x="2144" y="1886"/>
                  </a:lnTo>
                  <a:lnTo>
                    <a:pt x="2142" y="1885"/>
                  </a:lnTo>
                  <a:lnTo>
                    <a:pt x="2138" y="1885"/>
                  </a:lnTo>
                  <a:lnTo>
                    <a:pt x="2135" y="1884"/>
                  </a:lnTo>
                  <a:lnTo>
                    <a:pt x="2134" y="1882"/>
                  </a:lnTo>
                  <a:lnTo>
                    <a:pt x="2132" y="1879"/>
                  </a:lnTo>
                  <a:lnTo>
                    <a:pt x="2132" y="1876"/>
                  </a:lnTo>
                  <a:lnTo>
                    <a:pt x="2134" y="1873"/>
                  </a:lnTo>
                  <a:lnTo>
                    <a:pt x="2134" y="1871"/>
                  </a:lnTo>
                  <a:lnTo>
                    <a:pt x="2132" y="1868"/>
                  </a:lnTo>
                  <a:lnTo>
                    <a:pt x="2129" y="1865"/>
                  </a:lnTo>
                  <a:lnTo>
                    <a:pt x="2125" y="1862"/>
                  </a:lnTo>
                  <a:lnTo>
                    <a:pt x="2122" y="1856"/>
                  </a:lnTo>
                  <a:lnTo>
                    <a:pt x="2121" y="1849"/>
                  </a:lnTo>
                  <a:lnTo>
                    <a:pt x="2119" y="1835"/>
                  </a:lnTo>
                  <a:lnTo>
                    <a:pt x="2116" y="1835"/>
                  </a:lnTo>
                  <a:lnTo>
                    <a:pt x="2115" y="1827"/>
                  </a:lnTo>
                  <a:lnTo>
                    <a:pt x="2115" y="1820"/>
                  </a:lnTo>
                  <a:lnTo>
                    <a:pt x="2116" y="1809"/>
                  </a:lnTo>
                  <a:lnTo>
                    <a:pt x="2115" y="1801"/>
                  </a:lnTo>
                  <a:lnTo>
                    <a:pt x="2113" y="1793"/>
                  </a:lnTo>
                  <a:lnTo>
                    <a:pt x="2111" y="1787"/>
                  </a:lnTo>
                  <a:lnTo>
                    <a:pt x="2106" y="1781"/>
                  </a:lnTo>
                  <a:lnTo>
                    <a:pt x="2096" y="1768"/>
                  </a:lnTo>
                  <a:lnTo>
                    <a:pt x="2086" y="1757"/>
                  </a:lnTo>
                  <a:lnTo>
                    <a:pt x="2082" y="1751"/>
                  </a:lnTo>
                  <a:lnTo>
                    <a:pt x="2080" y="1745"/>
                  </a:lnTo>
                  <a:lnTo>
                    <a:pt x="2080" y="1742"/>
                  </a:lnTo>
                  <a:lnTo>
                    <a:pt x="2082" y="1740"/>
                  </a:lnTo>
                  <a:lnTo>
                    <a:pt x="2083" y="1734"/>
                  </a:lnTo>
                  <a:lnTo>
                    <a:pt x="2088" y="1731"/>
                  </a:lnTo>
                  <a:lnTo>
                    <a:pt x="2088" y="1728"/>
                  </a:lnTo>
                  <a:lnTo>
                    <a:pt x="2089" y="1727"/>
                  </a:lnTo>
                  <a:lnTo>
                    <a:pt x="2089" y="1714"/>
                  </a:lnTo>
                  <a:lnTo>
                    <a:pt x="2089" y="1702"/>
                  </a:lnTo>
                  <a:lnTo>
                    <a:pt x="2092" y="1702"/>
                  </a:lnTo>
                  <a:lnTo>
                    <a:pt x="2090" y="1691"/>
                  </a:lnTo>
                  <a:lnTo>
                    <a:pt x="2089" y="1679"/>
                  </a:lnTo>
                  <a:lnTo>
                    <a:pt x="2080" y="1676"/>
                  </a:lnTo>
                  <a:lnTo>
                    <a:pt x="2082" y="1675"/>
                  </a:lnTo>
                  <a:lnTo>
                    <a:pt x="2083" y="1670"/>
                  </a:lnTo>
                  <a:lnTo>
                    <a:pt x="2085" y="1666"/>
                  </a:lnTo>
                  <a:lnTo>
                    <a:pt x="2086" y="1663"/>
                  </a:lnTo>
                  <a:lnTo>
                    <a:pt x="2086" y="1660"/>
                  </a:lnTo>
                  <a:lnTo>
                    <a:pt x="2083" y="1660"/>
                  </a:lnTo>
                  <a:lnTo>
                    <a:pt x="2083" y="1649"/>
                  </a:lnTo>
                  <a:lnTo>
                    <a:pt x="2082" y="1642"/>
                  </a:lnTo>
                  <a:lnTo>
                    <a:pt x="2080" y="1636"/>
                  </a:lnTo>
                  <a:lnTo>
                    <a:pt x="2075" y="1636"/>
                  </a:lnTo>
                  <a:lnTo>
                    <a:pt x="2073" y="1630"/>
                  </a:lnTo>
                  <a:lnTo>
                    <a:pt x="2072" y="1627"/>
                  </a:lnTo>
                  <a:lnTo>
                    <a:pt x="2070" y="1620"/>
                  </a:lnTo>
                  <a:lnTo>
                    <a:pt x="2070" y="1613"/>
                  </a:lnTo>
                  <a:lnTo>
                    <a:pt x="2070" y="1607"/>
                  </a:lnTo>
                  <a:lnTo>
                    <a:pt x="2070" y="1603"/>
                  </a:lnTo>
                  <a:lnTo>
                    <a:pt x="2069" y="1600"/>
                  </a:lnTo>
                  <a:lnTo>
                    <a:pt x="2066" y="1596"/>
                  </a:lnTo>
                  <a:lnTo>
                    <a:pt x="2063" y="1593"/>
                  </a:lnTo>
                  <a:lnTo>
                    <a:pt x="2062" y="1591"/>
                  </a:lnTo>
                  <a:lnTo>
                    <a:pt x="2062" y="1588"/>
                  </a:lnTo>
                  <a:lnTo>
                    <a:pt x="2062" y="1587"/>
                  </a:lnTo>
                  <a:lnTo>
                    <a:pt x="2063" y="1584"/>
                  </a:lnTo>
                  <a:lnTo>
                    <a:pt x="2064" y="1580"/>
                  </a:lnTo>
                  <a:lnTo>
                    <a:pt x="2064" y="1577"/>
                  </a:lnTo>
                  <a:lnTo>
                    <a:pt x="2064" y="1574"/>
                  </a:lnTo>
                  <a:lnTo>
                    <a:pt x="2059" y="1574"/>
                  </a:lnTo>
                  <a:lnTo>
                    <a:pt x="2053" y="1568"/>
                  </a:lnTo>
                  <a:lnTo>
                    <a:pt x="2047" y="1561"/>
                  </a:lnTo>
                  <a:lnTo>
                    <a:pt x="2041" y="1561"/>
                  </a:lnTo>
                  <a:lnTo>
                    <a:pt x="2041" y="1564"/>
                  </a:lnTo>
                  <a:lnTo>
                    <a:pt x="2041" y="1567"/>
                  </a:lnTo>
                  <a:lnTo>
                    <a:pt x="2041" y="1570"/>
                  </a:lnTo>
                  <a:lnTo>
                    <a:pt x="2041" y="1573"/>
                  </a:lnTo>
                  <a:lnTo>
                    <a:pt x="2039" y="1577"/>
                  </a:lnTo>
                  <a:lnTo>
                    <a:pt x="2037" y="1578"/>
                  </a:lnTo>
                  <a:lnTo>
                    <a:pt x="2034" y="1580"/>
                  </a:lnTo>
                  <a:lnTo>
                    <a:pt x="2033" y="1581"/>
                  </a:lnTo>
                  <a:lnTo>
                    <a:pt x="2030" y="1583"/>
                  </a:lnTo>
                  <a:lnTo>
                    <a:pt x="2024" y="1584"/>
                  </a:lnTo>
                  <a:lnTo>
                    <a:pt x="2013" y="1584"/>
                  </a:lnTo>
                  <a:lnTo>
                    <a:pt x="2003" y="1583"/>
                  </a:lnTo>
                  <a:lnTo>
                    <a:pt x="2003" y="1574"/>
                  </a:lnTo>
                  <a:lnTo>
                    <a:pt x="2003" y="1571"/>
                  </a:lnTo>
                  <a:lnTo>
                    <a:pt x="2003" y="1567"/>
                  </a:lnTo>
                  <a:lnTo>
                    <a:pt x="2005" y="1561"/>
                  </a:lnTo>
                  <a:lnTo>
                    <a:pt x="2008" y="1555"/>
                  </a:lnTo>
                  <a:lnTo>
                    <a:pt x="2010" y="1552"/>
                  </a:lnTo>
                  <a:lnTo>
                    <a:pt x="2011" y="1548"/>
                  </a:lnTo>
                  <a:lnTo>
                    <a:pt x="2011" y="1545"/>
                  </a:lnTo>
                  <a:lnTo>
                    <a:pt x="2011" y="1541"/>
                  </a:lnTo>
                  <a:lnTo>
                    <a:pt x="2010" y="1538"/>
                  </a:lnTo>
                  <a:lnTo>
                    <a:pt x="2005" y="1534"/>
                  </a:lnTo>
                  <a:lnTo>
                    <a:pt x="2003" y="1531"/>
                  </a:lnTo>
                  <a:lnTo>
                    <a:pt x="2000" y="1528"/>
                  </a:lnTo>
                  <a:lnTo>
                    <a:pt x="1998" y="1518"/>
                  </a:lnTo>
                  <a:lnTo>
                    <a:pt x="1997" y="1509"/>
                  </a:lnTo>
                  <a:lnTo>
                    <a:pt x="1997" y="1501"/>
                  </a:lnTo>
                  <a:lnTo>
                    <a:pt x="1995" y="1492"/>
                  </a:lnTo>
                  <a:lnTo>
                    <a:pt x="1990" y="1492"/>
                  </a:lnTo>
                  <a:lnTo>
                    <a:pt x="1988" y="1493"/>
                  </a:lnTo>
                  <a:lnTo>
                    <a:pt x="1985" y="1495"/>
                  </a:lnTo>
                  <a:lnTo>
                    <a:pt x="1984" y="1495"/>
                  </a:lnTo>
                  <a:lnTo>
                    <a:pt x="1985" y="1495"/>
                  </a:lnTo>
                  <a:lnTo>
                    <a:pt x="1985" y="1496"/>
                  </a:lnTo>
                  <a:lnTo>
                    <a:pt x="1982" y="1496"/>
                  </a:lnTo>
                  <a:lnTo>
                    <a:pt x="1978" y="1498"/>
                  </a:lnTo>
                  <a:lnTo>
                    <a:pt x="1978" y="1492"/>
                  </a:lnTo>
                  <a:lnTo>
                    <a:pt x="1977" y="1486"/>
                  </a:lnTo>
                  <a:lnTo>
                    <a:pt x="1975" y="1485"/>
                  </a:lnTo>
                  <a:lnTo>
                    <a:pt x="1974" y="1483"/>
                  </a:lnTo>
                  <a:lnTo>
                    <a:pt x="1971" y="1482"/>
                  </a:lnTo>
                  <a:lnTo>
                    <a:pt x="1969" y="1480"/>
                  </a:lnTo>
                  <a:lnTo>
                    <a:pt x="1967" y="1470"/>
                  </a:lnTo>
                  <a:lnTo>
                    <a:pt x="1965" y="1463"/>
                  </a:lnTo>
                  <a:lnTo>
                    <a:pt x="1964" y="1450"/>
                  </a:lnTo>
                  <a:lnTo>
                    <a:pt x="1962" y="1447"/>
                  </a:lnTo>
                  <a:lnTo>
                    <a:pt x="1962" y="1444"/>
                  </a:lnTo>
                  <a:lnTo>
                    <a:pt x="1961" y="1442"/>
                  </a:lnTo>
                  <a:lnTo>
                    <a:pt x="1958" y="1439"/>
                  </a:lnTo>
                  <a:lnTo>
                    <a:pt x="1952" y="1434"/>
                  </a:lnTo>
                  <a:lnTo>
                    <a:pt x="1948" y="1431"/>
                  </a:lnTo>
                  <a:lnTo>
                    <a:pt x="1942" y="1429"/>
                  </a:lnTo>
                  <a:lnTo>
                    <a:pt x="1939" y="1442"/>
                  </a:lnTo>
                  <a:lnTo>
                    <a:pt x="1936" y="1456"/>
                  </a:lnTo>
                  <a:lnTo>
                    <a:pt x="1932" y="1456"/>
                  </a:lnTo>
                  <a:lnTo>
                    <a:pt x="1931" y="1454"/>
                  </a:lnTo>
                  <a:lnTo>
                    <a:pt x="1931" y="1453"/>
                  </a:lnTo>
                  <a:lnTo>
                    <a:pt x="1906" y="1467"/>
                  </a:lnTo>
                  <a:lnTo>
                    <a:pt x="1900" y="1462"/>
                  </a:lnTo>
                  <a:lnTo>
                    <a:pt x="1895" y="1459"/>
                  </a:lnTo>
                  <a:lnTo>
                    <a:pt x="1892" y="1459"/>
                  </a:lnTo>
                  <a:lnTo>
                    <a:pt x="1890" y="1459"/>
                  </a:lnTo>
                  <a:lnTo>
                    <a:pt x="1890" y="1465"/>
                  </a:lnTo>
                  <a:lnTo>
                    <a:pt x="1882" y="1469"/>
                  </a:lnTo>
                  <a:lnTo>
                    <a:pt x="1880" y="1470"/>
                  </a:lnTo>
                  <a:lnTo>
                    <a:pt x="1879" y="1472"/>
                  </a:lnTo>
                  <a:lnTo>
                    <a:pt x="1876" y="1478"/>
                  </a:lnTo>
                  <a:lnTo>
                    <a:pt x="1874" y="1478"/>
                  </a:lnTo>
                  <a:lnTo>
                    <a:pt x="1873" y="1479"/>
                  </a:lnTo>
                  <a:lnTo>
                    <a:pt x="1872" y="1479"/>
                  </a:lnTo>
                  <a:lnTo>
                    <a:pt x="1873" y="1480"/>
                  </a:lnTo>
                  <a:lnTo>
                    <a:pt x="1874" y="1482"/>
                  </a:lnTo>
                  <a:lnTo>
                    <a:pt x="1876" y="1483"/>
                  </a:lnTo>
                  <a:lnTo>
                    <a:pt x="1877" y="1486"/>
                  </a:lnTo>
                  <a:lnTo>
                    <a:pt x="1876" y="1489"/>
                  </a:lnTo>
                  <a:lnTo>
                    <a:pt x="1872" y="1493"/>
                  </a:lnTo>
                  <a:lnTo>
                    <a:pt x="1864" y="1501"/>
                  </a:lnTo>
                  <a:lnTo>
                    <a:pt x="1857" y="1505"/>
                  </a:lnTo>
                  <a:lnTo>
                    <a:pt x="1851" y="1508"/>
                  </a:lnTo>
                  <a:lnTo>
                    <a:pt x="1848" y="1508"/>
                  </a:lnTo>
                  <a:lnTo>
                    <a:pt x="1846" y="1508"/>
                  </a:lnTo>
                  <a:lnTo>
                    <a:pt x="1843" y="1508"/>
                  </a:lnTo>
                  <a:lnTo>
                    <a:pt x="1841" y="1508"/>
                  </a:lnTo>
                  <a:lnTo>
                    <a:pt x="1840" y="1508"/>
                  </a:lnTo>
                  <a:lnTo>
                    <a:pt x="1840" y="1509"/>
                  </a:lnTo>
                  <a:lnTo>
                    <a:pt x="1841" y="1511"/>
                  </a:lnTo>
                  <a:lnTo>
                    <a:pt x="1843" y="1514"/>
                  </a:lnTo>
                  <a:lnTo>
                    <a:pt x="1841" y="1515"/>
                  </a:lnTo>
                  <a:lnTo>
                    <a:pt x="1838" y="1515"/>
                  </a:lnTo>
                  <a:lnTo>
                    <a:pt x="1837" y="1515"/>
                  </a:lnTo>
                  <a:lnTo>
                    <a:pt x="1834" y="1516"/>
                  </a:lnTo>
                  <a:lnTo>
                    <a:pt x="1833" y="1519"/>
                  </a:lnTo>
                  <a:lnTo>
                    <a:pt x="1831" y="1522"/>
                  </a:lnTo>
                  <a:lnTo>
                    <a:pt x="1827" y="1528"/>
                  </a:lnTo>
                  <a:lnTo>
                    <a:pt x="1824" y="1535"/>
                  </a:lnTo>
                  <a:lnTo>
                    <a:pt x="1823" y="1539"/>
                  </a:lnTo>
                  <a:lnTo>
                    <a:pt x="1821" y="1541"/>
                  </a:lnTo>
                  <a:lnTo>
                    <a:pt x="1817" y="1544"/>
                  </a:lnTo>
                  <a:lnTo>
                    <a:pt x="1812" y="1545"/>
                  </a:lnTo>
                  <a:lnTo>
                    <a:pt x="1810" y="1547"/>
                  </a:lnTo>
                  <a:lnTo>
                    <a:pt x="1808" y="1548"/>
                  </a:lnTo>
                  <a:lnTo>
                    <a:pt x="1807" y="1550"/>
                  </a:lnTo>
                  <a:lnTo>
                    <a:pt x="1807" y="1555"/>
                  </a:lnTo>
                  <a:lnTo>
                    <a:pt x="1802" y="1557"/>
                  </a:lnTo>
                  <a:lnTo>
                    <a:pt x="1798" y="1557"/>
                  </a:lnTo>
                  <a:lnTo>
                    <a:pt x="1794" y="1557"/>
                  </a:lnTo>
                  <a:lnTo>
                    <a:pt x="1791" y="1558"/>
                  </a:lnTo>
                  <a:lnTo>
                    <a:pt x="1788" y="1561"/>
                  </a:lnTo>
                  <a:lnTo>
                    <a:pt x="1787" y="1565"/>
                  </a:lnTo>
                  <a:lnTo>
                    <a:pt x="1787" y="1570"/>
                  </a:lnTo>
                  <a:lnTo>
                    <a:pt x="1787" y="1573"/>
                  </a:lnTo>
                  <a:lnTo>
                    <a:pt x="1785" y="1574"/>
                  </a:lnTo>
                  <a:lnTo>
                    <a:pt x="1782" y="1577"/>
                  </a:lnTo>
                  <a:lnTo>
                    <a:pt x="1778" y="1578"/>
                  </a:lnTo>
                  <a:lnTo>
                    <a:pt x="1775" y="1578"/>
                  </a:lnTo>
                  <a:lnTo>
                    <a:pt x="1771" y="1580"/>
                  </a:lnTo>
                  <a:lnTo>
                    <a:pt x="1769" y="1583"/>
                  </a:lnTo>
                  <a:lnTo>
                    <a:pt x="1768" y="1586"/>
                  </a:lnTo>
                  <a:lnTo>
                    <a:pt x="1765" y="1590"/>
                  </a:lnTo>
                  <a:lnTo>
                    <a:pt x="1764" y="1590"/>
                  </a:lnTo>
                  <a:lnTo>
                    <a:pt x="1762" y="1591"/>
                  </a:lnTo>
                  <a:lnTo>
                    <a:pt x="1761" y="1591"/>
                  </a:lnTo>
                  <a:lnTo>
                    <a:pt x="1756" y="1591"/>
                  </a:lnTo>
                  <a:lnTo>
                    <a:pt x="1753" y="1591"/>
                  </a:lnTo>
                  <a:lnTo>
                    <a:pt x="1752" y="1591"/>
                  </a:lnTo>
                  <a:lnTo>
                    <a:pt x="1751" y="1593"/>
                  </a:lnTo>
                  <a:lnTo>
                    <a:pt x="1749" y="1596"/>
                  </a:lnTo>
                  <a:lnTo>
                    <a:pt x="1748" y="1597"/>
                  </a:lnTo>
                  <a:lnTo>
                    <a:pt x="1746" y="1600"/>
                  </a:lnTo>
                  <a:lnTo>
                    <a:pt x="1749" y="1607"/>
                  </a:lnTo>
                  <a:lnTo>
                    <a:pt x="1752" y="1613"/>
                  </a:lnTo>
                  <a:lnTo>
                    <a:pt x="1751" y="1614"/>
                  </a:lnTo>
                  <a:lnTo>
                    <a:pt x="1749" y="1616"/>
                  </a:lnTo>
                  <a:lnTo>
                    <a:pt x="1748" y="1620"/>
                  </a:lnTo>
                  <a:lnTo>
                    <a:pt x="1746" y="1626"/>
                  </a:lnTo>
                  <a:lnTo>
                    <a:pt x="1746" y="1633"/>
                  </a:lnTo>
                  <a:lnTo>
                    <a:pt x="1746" y="1645"/>
                  </a:lnTo>
                  <a:lnTo>
                    <a:pt x="1746" y="1652"/>
                  </a:lnTo>
                  <a:lnTo>
                    <a:pt x="1749" y="1659"/>
                  </a:lnTo>
                  <a:lnTo>
                    <a:pt x="1752" y="1666"/>
                  </a:lnTo>
                  <a:lnTo>
                    <a:pt x="1751" y="1668"/>
                  </a:lnTo>
                  <a:lnTo>
                    <a:pt x="1749" y="1670"/>
                  </a:lnTo>
                  <a:lnTo>
                    <a:pt x="1746" y="1675"/>
                  </a:lnTo>
                  <a:lnTo>
                    <a:pt x="1743" y="1681"/>
                  </a:lnTo>
                  <a:lnTo>
                    <a:pt x="1740" y="1685"/>
                  </a:lnTo>
                  <a:lnTo>
                    <a:pt x="1740" y="1693"/>
                  </a:lnTo>
                  <a:lnTo>
                    <a:pt x="1742" y="1704"/>
                  </a:lnTo>
                  <a:lnTo>
                    <a:pt x="1743" y="1721"/>
                  </a:lnTo>
                  <a:lnTo>
                    <a:pt x="1742" y="1722"/>
                  </a:lnTo>
                  <a:lnTo>
                    <a:pt x="1739" y="1721"/>
                  </a:lnTo>
                  <a:lnTo>
                    <a:pt x="1738" y="1721"/>
                  </a:lnTo>
                  <a:lnTo>
                    <a:pt x="1735" y="1721"/>
                  </a:lnTo>
                  <a:lnTo>
                    <a:pt x="1732" y="1722"/>
                  </a:lnTo>
                  <a:lnTo>
                    <a:pt x="1730" y="1725"/>
                  </a:lnTo>
                  <a:lnTo>
                    <a:pt x="1729" y="1728"/>
                  </a:lnTo>
                  <a:lnTo>
                    <a:pt x="1728" y="1731"/>
                  </a:lnTo>
                  <a:lnTo>
                    <a:pt x="1726" y="1737"/>
                  </a:lnTo>
                  <a:lnTo>
                    <a:pt x="1723" y="1744"/>
                  </a:lnTo>
                  <a:lnTo>
                    <a:pt x="1722" y="1745"/>
                  </a:lnTo>
                  <a:lnTo>
                    <a:pt x="1720" y="1745"/>
                  </a:lnTo>
                  <a:lnTo>
                    <a:pt x="1717" y="1745"/>
                  </a:lnTo>
                  <a:lnTo>
                    <a:pt x="1716" y="1745"/>
                  </a:lnTo>
                  <a:lnTo>
                    <a:pt x="1713" y="1750"/>
                  </a:lnTo>
                  <a:lnTo>
                    <a:pt x="1712" y="1754"/>
                  </a:lnTo>
                  <a:lnTo>
                    <a:pt x="1707" y="1763"/>
                  </a:lnTo>
                  <a:lnTo>
                    <a:pt x="1703" y="1763"/>
                  </a:lnTo>
                  <a:lnTo>
                    <a:pt x="1699" y="1763"/>
                  </a:lnTo>
                  <a:lnTo>
                    <a:pt x="1697" y="1758"/>
                  </a:lnTo>
                  <a:lnTo>
                    <a:pt x="1696" y="1754"/>
                  </a:lnTo>
                  <a:lnTo>
                    <a:pt x="1690" y="1745"/>
                  </a:lnTo>
                  <a:lnTo>
                    <a:pt x="1684" y="1738"/>
                  </a:lnTo>
                  <a:lnTo>
                    <a:pt x="1681" y="1735"/>
                  </a:lnTo>
                  <a:lnTo>
                    <a:pt x="1680" y="1732"/>
                  </a:lnTo>
                  <a:lnTo>
                    <a:pt x="1680" y="1729"/>
                  </a:lnTo>
                  <a:lnTo>
                    <a:pt x="1680" y="1728"/>
                  </a:lnTo>
                  <a:lnTo>
                    <a:pt x="1681" y="1725"/>
                  </a:lnTo>
                  <a:lnTo>
                    <a:pt x="1683" y="1722"/>
                  </a:lnTo>
                  <a:lnTo>
                    <a:pt x="1683" y="1721"/>
                  </a:lnTo>
                  <a:lnTo>
                    <a:pt x="1683" y="1718"/>
                  </a:lnTo>
                  <a:lnTo>
                    <a:pt x="1677" y="1715"/>
                  </a:lnTo>
                  <a:lnTo>
                    <a:pt x="1674" y="1711"/>
                  </a:lnTo>
                  <a:lnTo>
                    <a:pt x="1674" y="1706"/>
                  </a:lnTo>
                  <a:lnTo>
                    <a:pt x="1673" y="1702"/>
                  </a:lnTo>
                  <a:lnTo>
                    <a:pt x="1673" y="1699"/>
                  </a:lnTo>
                  <a:lnTo>
                    <a:pt x="1671" y="1696"/>
                  </a:lnTo>
                  <a:lnTo>
                    <a:pt x="1670" y="1693"/>
                  </a:lnTo>
                  <a:lnTo>
                    <a:pt x="1668" y="1691"/>
                  </a:lnTo>
                  <a:lnTo>
                    <a:pt x="1663" y="1683"/>
                  </a:lnTo>
                  <a:lnTo>
                    <a:pt x="1658" y="1678"/>
                  </a:lnTo>
                  <a:lnTo>
                    <a:pt x="1654" y="1672"/>
                  </a:lnTo>
                  <a:lnTo>
                    <a:pt x="1653" y="1666"/>
                  </a:lnTo>
                  <a:lnTo>
                    <a:pt x="1651" y="1660"/>
                  </a:lnTo>
                  <a:lnTo>
                    <a:pt x="1650" y="1649"/>
                  </a:lnTo>
                  <a:lnTo>
                    <a:pt x="1648" y="1636"/>
                  </a:lnTo>
                  <a:lnTo>
                    <a:pt x="1647" y="1624"/>
                  </a:lnTo>
                  <a:lnTo>
                    <a:pt x="1645" y="1620"/>
                  </a:lnTo>
                  <a:lnTo>
                    <a:pt x="1643" y="1616"/>
                  </a:lnTo>
                  <a:lnTo>
                    <a:pt x="1638" y="1607"/>
                  </a:lnTo>
                  <a:lnTo>
                    <a:pt x="1632" y="1597"/>
                  </a:lnTo>
                  <a:lnTo>
                    <a:pt x="1630" y="1588"/>
                  </a:lnTo>
                  <a:lnTo>
                    <a:pt x="1630" y="1584"/>
                  </a:lnTo>
                  <a:lnTo>
                    <a:pt x="1630" y="1580"/>
                  </a:lnTo>
                  <a:lnTo>
                    <a:pt x="1630" y="1573"/>
                  </a:lnTo>
                  <a:lnTo>
                    <a:pt x="1621" y="1537"/>
                  </a:lnTo>
                  <a:lnTo>
                    <a:pt x="1620" y="1526"/>
                  </a:lnTo>
                  <a:lnTo>
                    <a:pt x="1620" y="1522"/>
                  </a:lnTo>
                  <a:lnTo>
                    <a:pt x="1620" y="1521"/>
                  </a:lnTo>
                  <a:lnTo>
                    <a:pt x="1621" y="1519"/>
                  </a:lnTo>
                  <a:lnTo>
                    <a:pt x="1617" y="1511"/>
                  </a:lnTo>
                  <a:lnTo>
                    <a:pt x="1614" y="1503"/>
                  </a:lnTo>
                  <a:lnTo>
                    <a:pt x="1614" y="1499"/>
                  </a:lnTo>
                  <a:lnTo>
                    <a:pt x="1614" y="1496"/>
                  </a:lnTo>
                  <a:lnTo>
                    <a:pt x="1617" y="1489"/>
                  </a:lnTo>
                  <a:lnTo>
                    <a:pt x="1620" y="1483"/>
                  </a:lnTo>
                  <a:lnTo>
                    <a:pt x="1621" y="1478"/>
                  </a:lnTo>
                  <a:lnTo>
                    <a:pt x="1621" y="1473"/>
                  </a:lnTo>
                  <a:lnTo>
                    <a:pt x="1620" y="1470"/>
                  </a:lnTo>
                  <a:lnTo>
                    <a:pt x="1617" y="1469"/>
                  </a:lnTo>
                  <a:lnTo>
                    <a:pt x="1617" y="1467"/>
                  </a:lnTo>
                  <a:lnTo>
                    <a:pt x="1617" y="1463"/>
                  </a:lnTo>
                  <a:lnTo>
                    <a:pt x="1617" y="1460"/>
                  </a:lnTo>
                  <a:lnTo>
                    <a:pt x="1620" y="1456"/>
                  </a:lnTo>
                  <a:lnTo>
                    <a:pt x="1614" y="1453"/>
                  </a:lnTo>
                  <a:lnTo>
                    <a:pt x="1615" y="1447"/>
                  </a:lnTo>
                  <a:lnTo>
                    <a:pt x="1615" y="1443"/>
                  </a:lnTo>
                  <a:lnTo>
                    <a:pt x="1617" y="1439"/>
                  </a:lnTo>
                  <a:lnTo>
                    <a:pt x="1608" y="1444"/>
                  </a:lnTo>
                  <a:lnTo>
                    <a:pt x="1607" y="1449"/>
                  </a:lnTo>
                  <a:lnTo>
                    <a:pt x="1608" y="1454"/>
                  </a:lnTo>
                  <a:lnTo>
                    <a:pt x="1608" y="1459"/>
                  </a:lnTo>
                  <a:lnTo>
                    <a:pt x="1608" y="1465"/>
                  </a:lnTo>
                  <a:lnTo>
                    <a:pt x="1607" y="1467"/>
                  </a:lnTo>
                  <a:lnTo>
                    <a:pt x="1604" y="1470"/>
                  </a:lnTo>
                  <a:lnTo>
                    <a:pt x="1601" y="1473"/>
                  </a:lnTo>
                  <a:lnTo>
                    <a:pt x="1596" y="1475"/>
                  </a:lnTo>
                  <a:lnTo>
                    <a:pt x="1581" y="1480"/>
                  </a:lnTo>
                  <a:lnTo>
                    <a:pt x="1566" y="1467"/>
                  </a:lnTo>
                  <a:lnTo>
                    <a:pt x="1560" y="1459"/>
                  </a:lnTo>
                  <a:lnTo>
                    <a:pt x="1555" y="1450"/>
                  </a:lnTo>
                  <a:lnTo>
                    <a:pt x="1553" y="1450"/>
                  </a:lnTo>
                  <a:lnTo>
                    <a:pt x="1553" y="1447"/>
                  </a:lnTo>
                  <a:lnTo>
                    <a:pt x="1555" y="1444"/>
                  </a:lnTo>
                  <a:lnTo>
                    <a:pt x="1555" y="1442"/>
                  </a:lnTo>
                  <a:lnTo>
                    <a:pt x="1560" y="1440"/>
                  </a:lnTo>
                  <a:lnTo>
                    <a:pt x="1563" y="1440"/>
                  </a:lnTo>
                  <a:lnTo>
                    <a:pt x="1568" y="1440"/>
                  </a:lnTo>
                  <a:lnTo>
                    <a:pt x="1569" y="1440"/>
                  </a:lnTo>
                  <a:lnTo>
                    <a:pt x="1572" y="1439"/>
                  </a:lnTo>
                  <a:lnTo>
                    <a:pt x="1576" y="1434"/>
                  </a:lnTo>
                  <a:lnTo>
                    <a:pt x="1579" y="1429"/>
                  </a:lnTo>
                  <a:lnTo>
                    <a:pt x="1582" y="1423"/>
                  </a:lnTo>
                  <a:lnTo>
                    <a:pt x="1586" y="1417"/>
                  </a:lnTo>
                  <a:lnTo>
                    <a:pt x="1579" y="1421"/>
                  </a:lnTo>
                  <a:lnTo>
                    <a:pt x="1575" y="1424"/>
                  </a:lnTo>
                  <a:lnTo>
                    <a:pt x="1571" y="1427"/>
                  </a:lnTo>
                  <a:lnTo>
                    <a:pt x="1566" y="1427"/>
                  </a:lnTo>
                  <a:lnTo>
                    <a:pt x="1562" y="1427"/>
                  </a:lnTo>
                  <a:lnTo>
                    <a:pt x="1558" y="1426"/>
                  </a:lnTo>
                  <a:lnTo>
                    <a:pt x="1545" y="1423"/>
                  </a:lnTo>
                  <a:lnTo>
                    <a:pt x="1543" y="1418"/>
                  </a:lnTo>
                  <a:lnTo>
                    <a:pt x="1543" y="1414"/>
                  </a:lnTo>
                  <a:lnTo>
                    <a:pt x="1543" y="1410"/>
                  </a:lnTo>
                  <a:lnTo>
                    <a:pt x="1542" y="1406"/>
                  </a:lnTo>
                  <a:lnTo>
                    <a:pt x="1524" y="1400"/>
                  </a:lnTo>
                  <a:lnTo>
                    <a:pt x="1524" y="1398"/>
                  </a:lnTo>
                  <a:lnTo>
                    <a:pt x="1523" y="1397"/>
                  </a:lnTo>
                  <a:lnTo>
                    <a:pt x="1523" y="1393"/>
                  </a:lnTo>
                  <a:lnTo>
                    <a:pt x="1523" y="1388"/>
                  </a:lnTo>
                  <a:lnTo>
                    <a:pt x="1523" y="1387"/>
                  </a:lnTo>
                  <a:lnTo>
                    <a:pt x="1522" y="1387"/>
                  </a:lnTo>
                  <a:lnTo>
                    <a:pt x="1517" y="1384"/>
                  </a:lnTo>
                  <a:lnTo>
                    <a:pt x="1514" y="1384"/>
                  </a:lnTo>
                  <a:lnTo>
                    <a:pt x="1510" y="1384"/>
                  </a:lnTo>
                  <a:lnTo>
                    <a:pt x="1507" y="1384"/>
                  </a:lnTo>
                  <a:lnTo>
                    <a:pt x="1506" y="1384"/>
                  </a:lnTo>
                  <a:lnTo>
                    <a:pt x="1504" y="1382"/>
                  </a:lnTo>
                  <a:lnTo>
                    <a:pt x="1504" y="1381"/>
                  </a:lnTo>
                  <a:lnTo>
                    <a:pt x="1506" y="1380"/>
                  </a:lnTo>
                  <a:lnTo>
                    <a:pt x="1509" y="1377"/>
                  </a:lnTo>
                  <a:lnTo>
                    <a:pt x="1509" y="1375"/>
                  </a:lnTo>
                  <a:lnTo>
                    <a:pt x="1500" y="1365"/>
                  </a:lnTo>
                  <a:lnTo>
                    <a:pt x="1496" y="1364"/>
                  </a:lnTo>
                  <a:lnTo>
                    <a:pt x="1491" y="1362"/>
                  </a:lnTo>
                  <a:lnTo>
                    <a:pt x="1481" y="1362"/>
                  </a:lnTo>
                  <a:lnTo>
                    <a:pt x="1468" y="1364"/>
                  </a:lnTo>
                  <a:lnTo>
                    <a:pt x="1455" y="1365"/>
                  </a:lnTo>
                  <a:lnTo>
                    <a:pt x="1429" y="1371"/>
                  </a:lnTo>
                  <a:lnTo>
                    <a:pt x="1419" y="1372"/>
                  </a:lnTo>
                  <a:lnTo>
                    <a:pt x="1414" y="1372"/>
                  </a:lnTo>
                  <a:lnTo>
                    <a:pt x="1411" y="1372"/>
                  </a:lnTo>
                  <a:lnTo>
                    <a:pt x="1409" y="1372"/>
                  </a:lnTo>
                  <a:lnTo>
                    <a:pt x="1405" y="1368"/>
                  </a:lnTo>
                  <a:lnTo>
                    <a:pt x="1401" y="1365"/>
                  </a:lnTo>
                  <a:lnTo>
                    <a:pt x="1395" y="1364"/>
                  </a:lnTo>
                  <a:lnTo>
                    <a:pt x="1388" y="1364"/>
                  </a:lnTo>
                  <a:lnTo>
                    <a:pt x="1373" y="1365"/>
                  </a:lnTo>
                  <a:lnTo>
                    <a:pt x="1366" y="1364"/>
                  </a:lnTo>
                  <a:lnTo>
                    <a:pt x="1359" y="1364"/>
                  </a:lnTo>
                  <a:lnTo>
                    <a:pt x="1352" y="1361"/>
                  </a:lnTo>
                  <a:lnTo>
                    <a:pt x="1349" y="1358"/>
                  </a:lnTo>
                  <a:lnTo>
                    <a:pt x="1346" y="1357"/>
                  </a:lnTo>
                  <a:lnTo>
                    <a:pt x="1343" y="1354"/>
                  </a:lnTo>
                  <a:lnTo>
                    <a:pt x="1343" y="1351"/>
                  </a:lnTo>
                  <a:lnTo>
                    <a:pt x="1342" y="1345"/>
                  </a:lnTo>
                  <a:lnTo>
                    <a:pt x="1342" y="1338"/>
                  </a:lnTo>
                  <a:lnTo>
                    <a:pt x="1340" y="1335"/>
                  </a:lnTo>
                  <a:lnTo>
                    <a:pt x="1340" y="1331"/>
                  </a:lnTo>
                  <a:lnTo>
                    <a:pt x="1339" y="1331"/>
                  </a:lnTo>
                  <a:lnTo>
                    <a:pt x="1337" y="1329"/>
                  </a:lnTo>
                  <a:lnTo>
                    <a:pt x="1334" y="1326"/>
                  </a:lnTo>
                  <a:lnTo>
                    <a:pt x="1332" y="1325"/>
                  </a:lnTo>
                  <a:lnTo>
                    <a:pt x="1329" y="1323"/>
                  </a:lnTo>
                  <a:lnTo>
                    <a:pt x="1326" y="1323"/>
                  </a:lnTo>
                  <a:lnTo>
                    <a:pt x="1324" y="1323"/>
                  </a:lnTo>
                  <a:lnTo>
                    <a:pt x="1324" y="1325"/>
                  </a:lnTo>
                  <a:lnTo>
                    <a:pt x="1326" y="1326"/>
                  </a:lnTo>
                  <a:lnTo>
                    <a:pt x="1298" y="1339"/>
                  </a:lnTo>
                  <a:lnTo>
                    <a:pt x="1287" y="1339"/>
                  </a:lnTo>
                  <a:lnTo>
                    <a:pt x="1277" y="1336"/>
                  </a:lnTo>
                  <a:lnTo>
                    <a:pt x="1268" y="1334"/>
                  </a:lnTo>
                  <a:lnTo>
                    <a:pt x="1254" y="1323"/>
                  </a:lnTo>
                  <a:lnTo>
                    <a:pt x="1254" y="1321"/>
                  </a:lnTo>
                  <a:lnTo>
                    <a:pt x="1254" y="1319"/>
                  </a:lnTo>
                  <a:lnTo>
                    <a:pt x="1254" y="1316"/>
                  </a:lnTo>
                  <a:lnTo>
                    <a:pt x="1254" y="1315"/>
                  </a:lnTo>
                  <a:lnTo>
                    <a:pt x="1248" y="1312"/>
                  </a:lnTo>
                  <a:lnTo>
                    <a:pt x="1245" y="1310"/>
                  </a:lnTo>
                  <a:lnTo>
                    <a:pt x="1242" y="1309"/>
                  </a:lnTo>
                  <a:lnTo>
                    <a:pt x="1242" y="1306"/>
                  </a:lnTo>
                  <a:lnTo>
                    <a:pt x="1242" y="1303"/>
                  </a:lnTo>
                  <a:lnTo>
                    <a:pt x="1244" y="1300"/>
                  </a:lnTo>
                  <a:lnTo>
                    <a:pt x="1242" y="1298"/>
                  </a:lnTo>
                  <a:lnTo>
                    <a:pt x="1241" y="1296"/>
                  </a:lnTo>
                  <a:lnTo>
                    <a:pt x="1239" y="1296"/>
                  </a:lnTo>
                  <a:lnTo>
                    <a:pt x="1236" y="1296"/>
                  </a:lnTo>
                  <a:lnTo>
                    <a:pt x="1235" y="1296"/>
                  </a:lnTo>
                  <a:lnTo>
                    <a:pt x="1234" y="1293"/>
                  </a:lnTo>
                  <a:lnTo>
                    <a:pt x="1235" y="1292"/>
                  </a:lnTo>
                  <a:lnTo>
                    <a:pt x="1235" y="1289"/>
                  </a:lnTo>
                  <a:lnTo>
                    <a:pt x="1235" y="1287"/>
                  </a:lnTo>
                  <a:lnTo>
                    <a:pt x="1229" y="1285"/>
                  </a:lnTo>
                  <a:lnTo>
                    <a:pt x="1222" y="1266"/>
                  </a:lnTo>
                  <a:lnTo>
                    <a:pt x="1215" y="1249"/>
                  </a:lnTo>
                  <a:lnTo>
                    <a:pt x="1213" y="1250"/>
                  </a:lnTo>
                  <a:lnTo>
                    <a:pt x="1211" y="1251"/>
                  </a:lnTo>
                  <a:lnTo>
                    <a:pt x="1208" y="1254"/>
                  </a:lnTo>
                  <a:lnTo>
                    <a:pt x="1203" y="1253"/>
                  </a:lnTo>
                  <a:lnTo>
                    <a:pt x="1199" y="1250"/>
                  </a:lnTo>
                  <a:lnTo>
                    <a:pt x="1196" y="1247"/>
                  </a:lnTo>
                  <a:lnTo>
                    <a:pt x="1193" y="1246"/>
                  </a:lnTo>
                  <a:lnTo>
                    <a:pt x="1190" y="1246"/>
                  </a:lnTo>
                  <a:lnTo>
                    <a:pt x="1190" y="1247"/>
                  </a:lnTo>
                  <a:lnTo>
                    <a:pt x="1190" y="1249"/>
                  </a:lnTo>
                  <a:lnTo>
                    <a:pt x="1190" y="1251"/>
                  </a:lnTo>
                  <a:lnTo>
                    <a:pt x="1183" y="1247"/>
                  </a:lnTo>
                  <a:lnTo>
                    <a:pt x="1176" y="1243"/>
                  </a:lnTo>
                  <a:lnTo>
                    <a:pt x="1180" y="1249"/>
                  </a:lnTo>
                  <a:lnTo>
                    <a:pt x="1183" y="1253"/>
                  </a:lnTo>
                  <a:lnTo>
                    <a:pt x="1183" y="1254"/>
                  </a:lnTo>
                  <a:lnTo>
                    <a:pt x="1182" y="1254"/>
                  </a:lnTo>
                  <a:lnTo>
                    <a:pt x="1173" y="1254"/>
                  </a:lnTo>
                  <a:lnTo>
                    <a:pt x="1173" y="1259"/>
                  </a:lnTo>
                  <a:lnTo>
                    <a:pt x="1173" y="1262"/>
                  </a:lnTo>
                  <a:lnTo>
                    <a:pt x="1173" y="1264"/>
                  </a:lnTo>
                  <a:lnTo>
                    <a:pt x="1172" y="1266"/>
                  </a:lnTo>
                  <a:lnTo>
                    <a:pt x="1172" y="1267"/>
                  </a:lnTo>
                  <a:lnTo>
                    <a:pt x="1177" y="1274"/>
                  </a:lnTo>
                  <a:lnTo>
                    <a:pt x="1180" y="1277"/>
                  </a:lnTo>
                  <a:lnTo>
                    <a:pt x="1182" y="1282"/>
                  </a:lnTo>
                  <a:lnTo>
                    <a:pt x="1183" y="1287"/>
                  </a:lnTo>
                  <a:lnTo>
                    <a:pt x="1183" y="1292"/>
                  </a:lnTo>
                  <a:lnTo>
                    <a:pt x="1183" y="1296"/>
                  </a:lnTo>
                  <a:lnTo>
                    <a:pt x="1185" y="1300"/>
                  </a:lnTo>
                  <a:lnTo>
                    <a:pt x="1188" y="1303"/>
                  </a:lnTo>
                  <a:lnTo>
                    <a:pt x="1190" y="1305"/>
                  </a:lnTo>
                  <a:lnTo>
                    <a:pt x="1193" y="1308"/>
                  </a:lnTo>
                  <a:lnTo>
                    <a:pt x="1196" y="1309"/>
                  </a:lnTo>
                  <a:lnTo>
                    <a:pt x="1198" y="1313"/>
                  </a:lnTo>
                  <a:lnTo>
                    <a:pt x="1199" y="1318"/>
                  </a:lnTo>
                  <a:lnTo>
                    <a:pt x="1199" y="1322"/>
                  </a:lnTo>
                  <a:lnTo>
                    <a:pt x="1202" y="1326"/>
                  </a:lnTo>
                  <a:lnTo>
                    <a:pt x="1205" y="1329"/>
                  </a:lnTo>
                  <a:lnTo>
                    <a:pt x="1209" y="1331"/>
                  </a:lnTo>
                  <a:lnTo>
                    <a:pt x="1213" y="1334"/>
                  </a:lnTo>
                  <a:lnTo>
                    <a:pt x="1215" y="1335"/>
                  </a:lnTo>
                  <a:lnTo>
                    <a:pt x="1215" y="1336"/>
                  </a:lnTo>
                  <a:lnTo>
                    <a:pt x="1216" y="1339"/>
                  </a:lnTo>
                  <a:lnTo>
                    <a:pt x="1216" y="1341"/>
                  </a:lnTo>
                  <a:lnTo>
                    <a:pt x="1215" y="1344"/>
                  </a:lnTo>
                  <a:lnTo>
                    <a:pt x="1213" y="1346"/>
                  </a:lnTo>
                  <a:lnTo>
                    <a:pt x="1212" y="1351"/>
                  </a:lnTo>
                  <a:lnTo>
                    <a:pt x="1218" y="1367"/>
                  </a:lnTo>
                  <a:lnTo>
                    <a:pt x="1224" y="1367"/>
                  </a:lnTo>
                  <a:lnTo>
                    <a:pt x="1226" y="1357"/>
                  </a:lnTo>
                  <a:lnTo>
                    <a:pt x="1229" y="1351"/>
                  </a:lnTo>
                  <a:lnTo>
                    <a:pt x="1232" y="1348"/>
                  </a:lnTo>
                  <a:lnTo>
                    <a:pt x="1234" y="1348"/>
                  </a:lnTo>
                  <a:lnTo>
                    <a:pt x="1235" y="1348"/>
                  </a:lnTo>
                  <a:lnTo>
                    <a:pt x="1235" y="1351"/>
                  </a:lnTo>
                  <a:lnTo>
                    <a:pt x="1236" y="1354"/>
                  </a:lnTo>
                  <a:lnTo>
                    <a:pt x="1236" y="1364"/>
                  </a:lnTo>
                  <a:lnTo>
                    <a:pt x="1236" y="1374"/>
                  </a:lnTo>
                  <a:lnTo>
                    <a:pt x="1235" y="1384"/>
                  </a:lnTo>
                  <a:lnTo>
                    <a:pt x="1247" y="1387"/>
                  </a:lnTo>
                  <a:lnTo>
                    <a:pt x="1249" y="1387"/>
                  </a:lnTo>
                  <a:lnTo>
                    <a:pt x="1251" y="1385"/>
                  </a:lnTo>
                  <a:lnTo>
                    <a:pt x="1255" y="1384"/>
                  </a:lnTo>
                  <a:lnTo>
                    <a:pt x="1265" y="1384"/>
                  </a:lnTo>
                  <a:lnTo>
                    <a:pt x="1267" y="1385"/>
                  </a:lnTo>
                  <a:lnTo>
                    <a:pt x="1270" y="1387"/>
                  </a:lnTo>
                  <a:lnTo>
                    <a:pt x="1274" y="1390"/>
                  </a:lnTo>
                  <a:lnTo>
                    <a:pt x="1277" y="1390"/>
                  </a:lnTo>
                  <a:lnTo>
                    <a:pt x="1278" y="1390"/>
                  </a:lnTo>
                  <a:lnTo>
                    <a:pt x="1281" y="1384"/>
                  </a:lnTo>
                  <a:lnTo>
                    <a:pt x="1288" y="1381"/>
                  </a:lnTo>
                  <a:lnTo>
                    <a:pt x="1294" y="1378"/>
                  </a:lnTo>
                  <a:lnTo>
                    <a:pt x="1298" y="1374"/>
                  </a:lnTo>
                  <a:lnTo>
                    <a:pt x="1303" y="1371"/>
                  </a:lnTo>
                  <a:lnTo>
                    <a:pt x="1308" y="1362"/>
                  </a:lnTo>
                  <a:lnTo>
                    <a:pt x="1314" y="1355"/>
                  </a:lnTo>
                  <a:lnTo>
                    <a:pt x="1317" y="1352"/>
                  </a:lnTo>
                  <a:lnTo>
                    <a:pt x="1320" y="1348"/>
                  </a:lnTo>
                  <a:lnTo>
                    <a:pt x="1321" y="1359"/>
                  </a:lnTo>
                  <a:lnTo>
                    <a:pt x="1323" y="1364"/>
                  </a:lnTo>
                  <a:lnTo>
                    <a:pt x="1326" y="1370"/>
                  </a:lnTo>
                  <a:lnTo>
                    <a:pt x="1329" y="1377"/>
                  </a:lnTo>
                  <a:lnTo>
                    <a:pt x="1334" y="1384"/>
                  </a:lnTo>
                  <a:lnTo>
                    <a:pt x="1339" y="1390"/>
                  </a:lnTo>
                  <a:lnTo>
                    <a:pt x="1346" y="1395"/>
                  </a:lnTo>
                  <a:lnTo>
                    <a:pt x="1350" y="1397"/>
                  </a:lnTo>
                  <a:lnTo>
                    <a:pt x="1357" y="1398"/>
                  </a:lnTo>
                  <a:lnTo>
                    <a:pt x="1362" y="1400"/>
                  </a:lnTo>
                  <a:lnTo>
                    <a:pt x="1365" y="1401"/>
                  </a:lnTo>
                  <a:lnTo>
                    <a:pt x="1368" y="1403"/>
                  </a:lnTo>
                  <a:lnTo>
                    <a:pt x="1370" y="1407"/>
                  </a:lnTo>
                  <a:lnTo>
                    <a:pt x="1372" y="1414"/>
                  </a:lnTo>
                  <a:lnTo>
                    <a:pt x="1373" y="1421"/>
                  </a:lnTo>
                  <a:lnTo>
                    <a:pt x="1375" y="1424"/>
                  </a:lnTo>
                  <a:lnTo>
                    <a:pt x="1376" y="1426"/>
                  </a:lnTo>
                  <a:lnTo>
                    <a:pt x="1378" y="1426"/>
                  </a:lnTo>
                  <a:lnTo>
                    <a:pt x="1380" y="1426"/>
                  </a:lnTo>
                  <a:lnTo>
                    <a:pt x="1382" y="1427"/>
                  </a:lnTo>
                  <a:lnTo>
                    <a:pt x="1383" y="1429"/>
                  </a:lnTo>
                  <a:lnTo>
                    <a:pt x="1385" y="1433"/>
                  </a:lnTo>
                  <a:lnTo>
                    <a:pt x="1383" y="1439"/>
                  </a:lnTo>
                  <a:lnTo>
                    <a:pt x="1380" y="1443"/>
                  </a:lnTo>
                  <a:lnTo>
                    <a:pt x="1378" y="1447"/>
                  </a:lnTo>
                  <a:lnTo>
                    <a:pt x="1372" y="1454"/>
                  </a:lnTo>
                  <a:lnTo>
                    <a:pt x="1368" y="1462"/>
                  </a:lnTo>
                  <a:lnTo>
                    <a:pt x="1366" y="1465"/>
                  </a:lnTo>
                  <a:lnTo>
                    <a:pt x="1366" y="1467"/>
                  </a:lnTo>
                  <a:lnTo>
                    <a:pt x="1365" y="1472"/>
                  </a:lnTo>
                  <a:lnTo>
                    <a:pt x="1363" y="1478"/>
                  </a:lnTo>
                  <a:lnTo>
                    <a:pt x="1362" y="1483"/>
                  </a:lnTo>
                  <a:lnTo>
                    <a:pt x="1353" y="1483"/>
                  </a:lnTo>
                  <a:lnTo>
                    <a:pt x="1352" y="1490"/>
                  </a:lnTo>
                  <a:lnTo>
                    <a:pt x="1350" y="1499"/>
                  </a:lnTo>
                  <a:lnTo>
                    <a:pt x="1349" y="1503"/>
                  </a:lnTo>
                  <a:lnTo>
                    <a:pt x="1349" y="1508"/>
                  </a:lnTo>
                  <a:lnTo>
                    <a:pt x="1349" y="1512"/>
                  </a:lnTo>
                  <a:lnTo>
                    <a:pt x="1350" y="1514"/>
                  </a:lnTo>
                  <a:lnTo>
                    <a:pt x="1339" y="1518"/>
                  </a:lnTo>
                  <a:lnTo>
                    <a:pt x="1333" y="1521"/>
                  </a:lnTo>
                  <a:lnTo>
                    <a:pt x="1330" y="1522"/>
                  </a:lnTo>
                  <a:lnTo>
                    <a:pt x="1329" y="1525"/>
                  </a:lnTo>
                  <a:lnTo>
                    <a:pt x="1323" y="1537"/>
                  </a:lnTo>
                  <a:lnTo>
                    <a:pt x="1314" y="1535"/>
                  </a:lnTo>
                  <a:lnTo>
                    <a:pt x="1310" y="1535"/>
                  </a:lnTo>
                  <a:lnTo>
                    <a:pt x="1307" y="1537"/>
                  </a:lnTo>
                  <a:lnTo>
                    <a:pt x="1304" y="1538"/>
                  </a:lnTo>
                  <a:lnTo>
                    <a:pt x="1304" y="1539"/>
                  </a:lnTo>
                  <a:lnTo>
                    <a:pt x="1301" y="1544"/>
                  </a:lnTo>
                  <a:lnTo>
                    <a:pt x="1301" y="1550"/>
                  </a:lnTo>
                  <a:lnTo>
                    <a:pt x="1300" y="1551"/>
                  </a:lnTo>
                  <a:lnTo>
                    <a:pt x="1298" y="1552"/>
                  </a:lnTo>
                  <a:lnTo>
                    <a:pt x="1297" y="1554"/>
                  </a:lnTo>
                  <a:lnTo>
                    <a:pt x="1294" y="1554"/>
                  </a:lnTo>
                  <a:lnTo>
                    <a:pt x="1291" y="1554"/>
                  </a:lnTo>
                  <a:lnTo>
                    <a:pt x="1290" y="1552"/>
                  </a:lnTo>
                  <a:lnTo>
                    <a:pt x="1287" y="1552"/>
                  </a:lnTo>
                  <a:lnTo>
                    <a:pt x="1285" y="1554"/>
                  </a:lnTo>
                  <a:lnTo>
                    <a:pt x="1283" y="1557"/>
                  </a:lnTo>
                  <a:lnTo>
                    <a:pt x="1280" y="1560"/>
                  </a:lnTo>
                  <a:lnTo>
                    <a:pt x="1278" y="1561"/>
                  </a:lnTo>
                  <a:lnTo>
                    <a:pt x="1272" y="1562"/>
                  </a:lnTo>
                  <a:lnTo>
                    <a:pt x="1261" y="1564"/>
                  </a:lnTo>
                  <a:lnTo>
                    <a:pt x="1255" y="1565"/>
                  </a:lnTo>
                  <a:lnTo>
                    <a:pt x="1251" y="1570"/>
                  </a:lnTo>
                  <a:lnTo>
                    <a:pt x="1249" y="1571"/>
                  </a:lnTo>
                  <a:lnTo>
                    <a:pt x="1249" y="1573"/>
                  </a:lnTo>
                  <a:lnTo>
                    <a:pt x="1249" y="1577"/>
                  </a:lnTo>
                  <a:lnTo>
                    <a:pt x="1251" y="1580"/>
                  </a:lnTo>
                  <a:lnTo>
                    <a:pt x="1251" y="1583"/>
                  </a:lnTo>
                  <a:lnTo>
                    <a:pt x="1245" y="1583"/>
                  </a:lnTo>
                  <a:lnTo>
                    <a:pt x="1242" y="1591"/>
                  </a:lnTo>
                  <a:lnTo>
                    <a:pt x="1241" y="1591"/>
                  </a:lnTo>
                  <a:lnTo>
                    <a:pt x="1241" y="1594"/>
                  </a:lnTo>
                  <a:lnTo>
                    <a:pt x="1235" y="1597"/>
                  </a:lnTo>
                  <a:lnTo>
                    <a:pt x="1229" y="1600"/>
                  </a:lnTo>
                  <a:lnTo>
                    <a:pt x="1218" y="1604"/>
                  </a:lnTo>
                  <a:lnTo>
                    <a:pt x="1205" y="1609"/>
                  </a:lnTo>
                  <a:lnTo>
                    <a:pt x="1199" y="1610"/>
                  </a:lnTo>
                  <a:lnTo>
                    <a:pt x="1193" y="1613"/>
                  </a:lnTo>
                  <a:lnTo>
                    <a:pt x="1192" y="1616"/>
                  </a:lnTo>
                  <a:lnTo>
                    <a:pt x="1189" y="1619"/>
                  </a:lnTo>
                  <a:lnTo>
                    <a:pt x="1188" y="1623"/>
                  </a:lnTo>
                  <a:lnTo>
                    <a:pt x="1185" y="1624"/>
                  </a:lnTo>
                  <a:lnTo>
                    <a:pt x="1177" y="1626"/>
                  </a:lnTo>
                  <a:lnTo>
                    <a:pt x="1175" y="1626"/>
                  </a:lnTo>
                  <a:lnTo>
                    <a:pt x="1172" y="1626"/>
                  </a:lnTo>
                  <a:lnTo>
                    <a:pt x="1169" y="1624"/>
                  </a:lnTo>
                  <a:lnTo>
                    <a:pt x="1166" y="1621"/>
                  </a:lnTo>
                  <a:lnTo>
                    <a:pt x="1160" y="1624"/>
                  </a:lnTo>
                  <a:lnTo>
                    <a:pt x="1157" y="1627"/>
                  </a:lnTo>
                  <a:lnTo>
                    <a:pt x="1153" y="1627"/>
                  </a:lnTo>
                  <a:lnTo>
                    <a:pt x="1149" y="1627"/>
                  </a:lnTo>
                  <a:lnTo>
                    <a:pt x="1144" y="1627"/>
                  </a:lnTo>
                  <a:lnTo>
                    <a:pt x="1143" y="1627"/>
                  </a:lnTo>
                  <a:lnTo>
                    <a:pt x="1140" y="1627"/>
                  </a:lnTo>
                  <a:lnTo>
                    <a:pt x="1137" y="1629"/>
                  </a:lnTo>
                  <a:lnTo>
                    <a:pt x="1134" y="1632"/>
                  </a:lnTo>
                  <a:lnTo>
                    <a:pt x="1127" y="1636"/>
                  </a:lnTo>
                  <a:lnTo>
                    <a:pt x="1124" y="1639"/>
                  </a:lnTo>
                  <a:lnTo>
                    <a:pt x="1121" y="1642"/>
                  </a:lnTo>
                  <a:lnTo>
                    <a:pt x="1117" y="1643"/>
                  </a:lnTo>
                  <a:lnTo>
                    <a:pt x="1113" y="1643"/>
                  </a:lnTo>
                  <a:lnTo>
                    <a:pt x="1105" y="1645"/>
                  </a:lnTo>
                  <a:lnTo>
                    <a:pt x="1100" y="1643"/>
                  </a:lnTo>
                  <a:lnTo>
                    <a:pt x="1095" y="1642"/>
                  </a:lnTo>
                  <a:lnTo>
                    <a:pt x="1094" y="1639"/>
                  </a:lnTo>
                  <a:lnTo>
                    <a:pt x="1092" y="1630"/>
                  </a:lnTo>
                  <a:lnTo>
                    <a:pt x="1092" y="1624"/>
                  </a:lnTo>
                  <a:lnTo>
                    <a:pt x="1091" y="1619"/>
                  </a:lnTo>
                  <a:lnTo>
                    <a:pt x="1090" y="1617"/>
                  </a:lnTo>
                  <a:lnTo>
                    <a:pt x="1087" y="1614"/>
                  </a:lnTo>
                  <a:lnTo>
                    <a:pt x="1082" y="1610"/>
                  </a:lnTo>
                  <a:lnTo>
                    <a:pt x="1084" y="1607"/>
                  </a:lnTo>
                  <a:lnTo>
                    <a:pt x="1084" y="1606"/>
                  </a:lnTo>
                  <a:lnTo>
                    <a:pt x="1085" y="1607"/>
                  </a:lnTo>
                  <a:lnTo>
                    <a:pt x="1082" y="1587"/>
                  </a:lnTo>
                  <a:lnTo>
                    <a:pt x="1081" y="1578"/>
                  </a:lnTo>
                  <a:lnTo>
                    <a:pt x="1080" y="1574"/>
                  </a:lnTo>
                  <a:lnTo>
                    <a:pt x="1080" y="1570"/>
                  </a:lnTo>
                  <a:lnTo>
                    <a:pt x="1081" y="1564"/>
                  </a:lnTo>
                  <a:lnTo>
                    <a:pt x="1082" y="1558"/>
                  </a:lnTo>
                  <a:lnTo>
                    <a:pt x="1082" y="1552"/>
                  </a:lnTo>
                  <a:lnTo>
                    <a:pt x="1069" y="1531"/>
                  </a:lnTo>
                  <a:lnTo>
                    <a:pt x="1064" y="1528"/>
                  </a:lnTo>
                  <a:lnTo>
                    <a:pt x="1058" y="1525"/>
                  </a:lnTo>
                  <a:lnTo>
                    <a:pt x="1055" y="1518"/>
                  </a:lnTo>
                  <a:lnTo>
                    <a:pt x="1054" y="1508"/>
                  </a:lnTo>
                  <a:lnTo>
                    <a:pt x="1052" y="1499"/>
                  </a:lnTo>
                  <a:lnTo>
                    <a:pt x="1051" y="1495"/>
                  </a:lnTo>
                  <a:lnTo>
                    <a:pt x="1049" y="1492"/>
                  </a:lnTo>
                  <a:lnTo>
                    <a:pt x="1048" y="1490"/>
                  </a:lnTo>
                  <a:lnTo>
                    <a:pt x="1046" y="1488"/>
                  </a:lnTo>
                  <a:lnTo>
                    <a:pt x="1042" y="1485"/>
                  </a:lnTo>
                  <a:lnTo>
                    <a:pt x="1033" y="1480"/>
                  </a:lnTo>
                  <a:lnTo>
                    <a:pt x="1025" y="1475"/>
                  </a:lnTo>
                  <a:lnTo>
                    <a:pt x="1023" y="1473"/>
                  </a:lnTo>
                  <a:lnTo>
                    <a:pt x="1022" y="1470"/>
                  </a:lnTo>
                  <a:lnTo>
                    <a:pt x="1019" y="1467"/>
                  </a:lnTo>
                  <a:lnTo>
                    <a:pt x="1018" y="1463"/>
                  </a:lnTo>
                  <a:lnTo>
                    <a:pt x="1018" y="1460"/>
                  </a:lnTo>
                  <a:lnTo>
                    <a:pt x="1016" y="1453"/>
                  </a:lnTo>
                  <a:lnTo>
                    <a:pt x="1016" y="1444"/>
                  </a:lnTo>
                  <a:lnTo>
                    <a:pt x="1016" y="1436"/>
                  </a:lnTo>
                  <a:lnTo>
                    <a:pt x="1015" y="1437"/>
                  </a:lnTo>
                  <a:lnTo>
                    <a:pt x="1015" y="1436"/>
                  </a:lnTo>
                  <a:lnTo>
                    <a:pt x="1013" y="1434"/>
                  </a:lnTo>
                  <a:lnTo>
                    <a:pt x="1012" y="1426"/>
                  </a:lnTo>
                  <a:lnTo>
                    <a:pt x="1010" y="1416"/>
                  </a:lnTo>
                  <a:lnTo>
                    <a:pt x="1010" y="1411"/>
                  </a:lnTo>
                  <a:lnTo>
                    <a:pt x="1013" y="1404"/>
                  </a:lnTo>
                  <a:lnTo>
                    <a:pt x="1013" y="1401"/>
                  </a:lnTo>
                  <a:lnTo>
                    <a:pt x="1013" y="1398"/>
                  </a:lnTo>
                  <a:lnTo>
                    <a:pt x="1012" y="1393"/>
                  </a:lnTo>
                  <a:lnTo>
                    <a:pt x="1009" y="1388"/>
                  </a:lnTo>
                  <a:lnTo>
                    <a:pt x="1002" y="1382"/>
                  </a:lnTo>
                  <a:lnTo>
                    <a:pt x="995" y="1377"/>
                  </a:lnTo>
                  <a:lnTo>
                    <a:pt x="992" y="1374"/>
                  </a:lnTo>
                  <a:lnTo>
                    <a:pt x="989" y="1370"/>
                  </a:lnTo>
                  <a:lnTo>
                    <a:pt x="987" y="1367"/>
                  </a:lnTo>
                  <a:lnTo>
                    <a:pt x="986" y="1362"/>
                  </a:lnTo>
                  <a:lnTo>
                    <a:pt x="986" y="1355"/>
                  </a:lnTo>
                  <a:lnTo>
                    <a:pt x="984" y="1348"/>
                  </a:lnTo>
                  <a:lnTo>
                    <a:pt x="983" y="1339"/>
                  </a:lnTo>
                  <a:lnTo>
                    <a:pt x="980" y="1336"/>
                  </a:lnTo>
                  <a:lnTo>
                    <a:pt x="976" y="1334"/>
                  </a:lnTo>
                  <a:lnTo>
                    <a:pt x="973" y="1331"/>
                  </a:lnTo>
                  <a:lnTo>
                    <a:pt x="970" y="1329"/>
                  </a:lnTo>
                  <a:lnTo>
                    <a:pt x="969" y="1329"/>
                  </a:lnTo>
                  <a:lnTo>
                    <a:pt x="964" y="1321"/>
                  </a:lnTo>
                  <a:lnTo>
                    <a:pt x="961" y="1313"/>
                  </a:lnTo>
                  <a:lnTo>
                    <a:pt x="957" y="1303"/>
                  </a:lnTo>
                  <a:lnTo>
                    <a:pt x="954" y="1299"/>
                  </a:lnTo>
                  <a:lnTo>
                    <a:pt x="951" y="1295"/>
                  </a:lnTo>
                  <a:lnTo>
                    <a:pt x="946" y="1290"/>
                  </a:lnTo>
                  <a:lnTo>
                    <a:pt x="936" y="1285"/>
                  </a:lnTo>
                  <a:lnTo>
                    <a:pt x="936" y="1289"/>
                  </a:lnTo>
                  <a:lnTo>
                    <a:pt x="936" y="1293"/>
                  </a:lnTo>
                  <a:lnTo>
                    <a:pt x="931" y="1293"/>
                  </a:lnTo>
                  <a:lnTo>
                    <a:pt x="930" y="1295"/>
                  </a:lnTo>
                  <a:lnTo>
                    <a:pt x="928" y="1296"/>
                  </a:lnTo>
                  <a:lnTo>
                    <a:pt x="921" y="1289"/>
                  </a:lnTo>
                  <a:lnTo>
                    <a:pt x="917" y="1285"/>
                  </a:lnTo>
                  <a:lnTo>
                    <a:pt x="914" y="1282"/>
                  </a:lnTo>
                  <a:lnTo>
                    <a:pt x="911" y="1276"/>
                  </a:lnTo>
                  <a:lnTo>
                    <a:pt x="911" y="1272"/>
                  </a:lnTo>
                  <a:lnTo>
                    <a:pt x="910" y="1266"/>
                  </a:lnTo>
                  <a:lnTo>
                    <a:pt x="908" y="1264"/>
                  </a:lnTo>
                  <a:lnTo>
                    <a:pt x="905" y="1262"/>
                  </a:lnTo>
                  <a:lnTo>
                    <a:pt x="904" y="1262"/>
                  </a:lnTo>
                  <a:lnTo>
                    <a:pt x="902" y="1262"/>
                  </a:lnTo>
                  <a:lnTo>
                    <a:pt x="902" y="1263"/>
                  </a:lnTo>
                  <a:lnTo>
                    <a:pt x="902" y="1266"/>
                  </a:lnTo>
                  <a:lnTo>
                    <a:pt x="905" y="1273"/>
                  </a:lnTo>
                  <a:lnTo>
                    <a:pt x="908" y="1279"/>
                  </a:lnTo>
                  <a:lnTo>
                    <a:pt x="911" y="1282"/>
                  </a:lnTo>
                  <a:lnTo>
                    <a:pt x="914" y="1286"/>
                  </a:lnTo>
                  <a:lnTo>
                    <a:pt x="917" y="1290"/>
                  </a:lnTo>
                  <a:lnTo>
                    <a:pt x="917" y="1292"/>
                  </a:lnTo>
                  <a:lnTo>
                    <a:pt x="917" y="1295"/>
                  </a:lnTo>
                  <a:lnTo>
                    <a:pt x="917" y="1299"/>
                  </a:lnTo>
                  <a:lnTo>
                    <a:pt x="917" y="1300"/>
                  </a:lnTo>
                  <a:lnTo>
                    <a:pt x="918" y="1305"/>
                  </a:lnTo>
                  <a:lnTo>
                    <a:pt x="923" y="1309"/>
                  </a:lnTo>
                  <a:lnTo>
                    <a:pt x="928" y="1318"/>
                  </a:lnTo>
                  <a:lnTo>
                    <a:pt x="931" y="1329"/>
                  </a:lnTo>
                  <a:lnTo>
                    <a:pt x="934" y="1338"/>
                  </a:lnTo>
                  <a:lnTo>
                    <a:pt x="937" y="1346"/>
                  </a:lnTo>
                  <a:lnTo>
                    <a:pt x="941" y="1357"/>
                  </a:lnTo>
                  <a:lnTo>
                    <a:pt x="948" y="1367"/>
                  </a:lnTo>
                  <a:lnTo>
                    <a:pt x="953" y="1374"/>
                  </a:lnTo>
                  <a:lnTo>
                    <a:pt x="956" y="1378"/>
                  </a:lnTo>
                  <a:lnTo>
                    <a:pt x="956" y="1382"/>
                  </a:lnTo>
                  <a:lnTo>
                    <a:pt x="954" y="1382"/>
                  </a:lnTo>
                  <a:lnTo>
                    <a:pt x="953" y="1382"/>
                  </a:lnTo>
                  <a:lnTo>
                    <a:pt x="951" y="1384"/>
                  </a:lnTo>
                  <a:lnTo>
                    <a:pt x="950" y="1384"/>
                  </a:lnTo>
                  <a:lnTo>
                    <a:pt x="953" y="1398"/>
                  </a:lnTo>
                  <a:lnTo>
                    <a:pt x="954" y="1401"/>
                  </a:lnTo>
                  <a:lnTo>
                    <a:pt x="956" y="1406"/>
                  </a:lnTo>
                  <a:lnTo>
                    <a:pt x="959" y="1411"/>
                  </a:lnTo>
                  <a:lnTo>
                    <a:pt x="961" y="1414"/>
                  </a:lnTo>
                  <a:lnTo>
                    <a:pt x="969" y="1418"/>
                  </a:lnTo>
                  <a:lnTo>
                    <a:pt x="977" y="1426"/>
                  </a:lnTo>
                  <a:lnTo>
                    <a:pt x="979" y="1427"/>
                  </a:lnTo>
                  <a:lnTo>
                    <a:pt x="979" y="1429"/>
                  </a:lnTo>
                  <a:lnTo>
                    <a:pt x="977" y="1433"/>
                  </a:lnTo>
                  <a:lnTo>
                    <a:pt x="977" y="1436"/>
                  </a:lnTo>
                  <a:lnTo>
                    <a:pt x="977" y="1439"/>
                  </a:lnTo>
                  <a:lnTo>
                    <a:pt x="983" y="1442"/>
                  </a:lnTo>
                  <a:lnTo>
                    <a:pt x="984" y="1449"/>
                  </a:lnTo>
                  <a:lnTo>
                    <a:pt x="984" y="1454"/>
                  </a:lnTo>
                  <a:lnTo>
                    <a:pt x="984" y="1460"/>
                  </a:lnTo>
                  <a:lnTo>
                    <a:pt x="983" y="1466"/>
                  </a:lnTo>
                  <a:lnTo>
                    <a:pt x="982" y="1478"/>
                  </a:lnTo>
                  <a:lnTo>
                    <a:pt x="982" y="1485"/>
                  </a:lnTo>
                  <a:lnTo>
                    <a:pt x="983" y="1492"/>
                  </a:lnTo>
                  <a:lnTo>
                    <a:pt x="984" y="1493"/>
                  </a:lnTo>
                  <a:lnTo>
                    <a:pt x="987" y="1496"/>
                  </a:lnTo>
                  <a:lnTo>
                    <a:pt x="995" y="1506"/>
                  </a:lnTo>
                  <a:lnTo>
                    <a:pt x="1008" y="1519"/>
                  </a:lnTo>
                  <a:lnTo>
                    <a:pt x="1013" y="1519"/>
                  </a:lnTo>
                  <a:lnTo>
                    <a:pt x="1016" y="1525"/>
                  </a:lnTo>
                  <a:lnTo>
                    <a:pt x="1018" y="1531"/>
                  </a:lnTo>
                  <a:lnTo>
                    <a:pt x="1018" y="1538"/>
                  </a:lnTo>
                  <a:lnTo>
                    <a:pt x="1018" y="1547"/>
                  </a:lnTo>
                  <a:lnTo>
                    <a:pt x="1019" y="1554"/>
                  </a:lnTo>
                  <a:lnTo>
                    <a:pt x="1019" y="1562"/>
                  </a:lnTo>
                  <a:lnTo>
                    <a:pt x="1020" y="1570"/>
                  </a:lnTo>
                  <a:lnTo>
                    <a:pt x="1022" y="1574"/>
                  </a:lnTo>
                  <a:lnTo>
                    <a:pt x="1023" y="1575"/>
                  </a:lnTo>
                  <a:lnTo>
                    <a:pt x="1025" y="1577"/>
                  </a:lnTo>
                  <a:lnTo>
                    <a:pt x="1028" y="1577"/>
                  </a:lnTo>
                  <a:lnTo>
                    <a:pt x="1028" y="1580"/>
                  </a:lnTo>
                  <a:lnTo>
                    <a:pt x="1029" y="1580"/>
                  </a:lnTo>
                  <a:lnTo>
                    <a:pt x="1031" y="1580"/>
                  </a:lnTo>
                  <a:lnTo>
                    <a:pt x="1033" y="1577"/>
                  </a:lnTo>
                  <a:lnTo>
                    <a:pt x="1038" y="1587"/>
                  </a:lnTo>
                  <a:lnTo>
                    <a:pt x="1041" y="1591"/>
                  </a:lnTo>
                  <a:lnTo>
                    <a:pt x="1042" y="1593"/>
                  </a:lnTo>
                  <a:lnTo>
                    <a:pt x="1044" y="1594"/>
                  </a:lnTo>
                  <a:lnTo>
                    <a:pt x="1046" y="1594"/>
                  </a:lnTo>
                  <a:lnTo>
                    <a:pt x="1048" y="1594"/>
                  </a:lnTo>
                  <a:lnTo>
                    <a:pt x="1051" y="1594"/>
                  </a:lnTo>
                  <a:lnTo>
                    <a:pt x="1052" y="1594"/>
                  </a:lnTo>
                  <a:lnTo>
                    <a:pt x="1054" y="1597"/>
                  </a:lnTo>
                  <a:lnTo>
                    <a:pt x="1055" y="1603"/>
                  </a:lnTo>
                  <a:lnTo>
                    <a:pt x="1056" y="1607"/>
                  </a:lnTo>
                  <a:lnTo>
                    <a:pt x="1058" y="1610"/>
                  </a:lnTo>
                  <a:lnTo>
                    <a:pt x="1059" y="1611"/>
                  </a:lnTo>
                  <a:lnTo>
                    <a:pt x="1061" y="1613"/>
                  </a:lnTo>
                  <a:lnTo>
                    <a:pt x="1064" y="1613"/>
                  </a:lnTo>
                  <a:lnTo>
                    <a:pt x="1068" y="1614"/>
                  </a:lnTo>
                  <a:lnTo>
                    <a:pt x="1069" y="1616"/>
                  </a:lnTo>
                  <a:lnTo>
                    <a:pt x="1071" y="1616"/>
                  </a:lnTo>
                  <a:lnTo>
                    <a:pt x="1072" y="1617"/>
                  </a:lnTo>
                  <a:lnTo>
                    <a:pt x="1074" y="1619"/>
                  </a:lnTo>
                  <a:lnTo>
                    <a:pt x="1074" y="1623"/>
                  </a:lnTo>
                  <a:lnTo>
                    <a:pt x="1074" y="1626"/>
                  </a:lnTo>
                  <a:lnTo>
                    <a:pt x="1074" y="1630"/>
                  </a:lnTo>
                  <a:lnTo>
                    <a:pt x="1075" y="1632"/>
                  </a:lnTo>
                  <a:lnTo>
                    <a:pt x="1078" y="1634"/>
                  </a:lnTo>
                  <a:lnTo>
                    <a:pt x="1082" y="1637"/>
                  </a:lnTo>
                  <a:lnTo>
                    <a:pt x="1088" y="1640"/>
                  </a:lnTo>
                  <a:lnTo>
                    <a:pt x="1094" y="1643"/>
                  </a:lnTo>
                  <a:lnTo>
                    <a:pt x="1094" y="1646"/>
                  </a:lnTo>
                  <a:lnTo>
                    <a:pt x="1094" y="1649"/>
                  </a:lnTo>
                  <a:lnTo>
                    <a:pt x="1094" y="1652"/>
                  </a:lnTo>
                  <a:lnTo>
                    <a:pt x="1094" y="1655"/>
                  </a:lnTo>
                  <a:lnTo>
                    <a:pt x="1092" y="1657"/>
                  </a:lnTo>
                  <a:lnTo>
                    <a:pt x="1090" y="1660"/>
                  </a:lnTo>
                  <a:lnTo>
                    <a:pt x="1087" y="1663"/>
                  </a:lnTo>
                  <a:lnTo>
                    <a:pt x="1085" y="1666"/>
                  </a:lnTo>
                  <a:lnTo>
                    <a:pt x="1091" y="1666"/>
                  </a:lnTo>
                  <a:lnTo>
                    <a:pt x="1094" y="1670"/>
                  </a:lnTo>
                  <a:lnTo>
                    <a:pt x="1098" y="1678"/>
                  </a:lnTo>
                  <a:lnTo>
                    <a:pt x="1105" y="1688"/>
                  </a:lnTo>
                  <a:lnTo>
                    <a:pt x="1110" y="1692"/>
                  </a:lnTo>
                  <a:lnTo>
                    <a:pt x="1111" y="1693"/>
                  </a:lnTo>
                  <a:lnTo>
                    <a:pt x="1113" y="1693"/>
                  </a:lnTo>
                  <a:lnTo>
                    <a:pt x="1116" y="1692"/>
                  </a:lnTo>
                  <a:lnTo>
                    <a:pt x="1118" y="1691"/>
                  </a:lnTo>
                  <a:lnTo>
                    <a:pt x="1124" y="1688"/>
                  </a:lnTo>
                  <a:lnTo>
                    <a:pt x="1128" y="1688"/>
                  </a:lnTo>
                  <a:lnTo>
                    <a:pt x="1133" y="1688"/>
                  </a:lnTo>
                  <a:lnTo>
                    <a:pt x="1140" y="1689"/>
                  </a:lnTo>
                  <a:lnTo>
                    <a:pt x="1147" y="1691"/>
                  </a:lnTo>
                  <a:lnTo>
                    <a:pt x="1154" y="1691"/>
                  </a:lnTo>
                  <a:lnTo>
                    <a:pt x="1159" y="1689"/>
                  </a:lnTo>
                  <a:lnTo>
                    <a:pt x="1162" y="1685"/>
                  </a:lnTo>
                  <a:lnTo>
                    <a:pt x="1166" y="1682"/>
                  </a:lnTo>
                  <a:lnTo>
                    <a:pt x="1169" y="1679"/>
                  </a:lnTo>
                  <a:lnTo>
                    <a:pt x="1173" y="1678"/>
                  </a:lnTo>
                  <a:lnTo>
                    <a:pt x="1177" y="1676"/>
                  </a:lnTo>
                  <a:lnTo>
                    <a:pt x="1188" y="1676"/>
                  </a:lnTo>
                  <a:lnTo>
                    <a:pt x="1198" y="1676"/>
                  </a:lnTo>
                  <a:lnTo>
                    <a:pt x="1209" y="1675"/>
                  </a:lnTo>
                  <a:lnTo>
                    <a:pt x="1213" y="1672"/>
                  </a:lnTo>
                  <a:lnTo>
                    <a:pt x="1218" y="1669"/>
                  </a:lnTo>
                  <a:lnTo>
                    <a:pt x="1226" y="1663"/>
                  </a:lnTo>
                  <a:lnTo>
                    <a:pt x="1232" y="1663"/>
                  </a:lnTo>
                  <a:lnTo>
                    <a:pt x="1235" y="1672"/>
                  </a:lnTo>
                  <a:lnTo>
                    <a:pt x="1232" y="1699"/>
                  </a:lnTo>
                  <a:lnTo>
                    <a:pt x="1226" y="1705"/>
                  </a:lnTo>
                  <a:lnTo>
                    <a:pt x="1226" y="1708"/>
                  </a:lnTo>
                  <a:lnTo>
                    <a:pt x="1226" y="1712"/>
                  </a:lnTo>
                  <a:lnTo>
                    <a:pt x="1226" y="1717"/>
                  </a:lnTo>
                  <a:lnTo>
                    <a:pt x="1226" y="1719"/>
                  </a:lnTo>
                  <a:lnTo>
                    <a:pt x="1226" y="1721"/>
                  </a:lnTo>
                  <a:lnTo>
                    <a:pt x="1221" y="1724"/>
                  </a:lnTo>
                  <a:lnTo>
                    <a:pt x="1221" y="1727"/>
                  </a:lnTo>
                  <a:lnTo>
                    <a:pt x="1221" y="1729"/>
                  </a:lnTo>
                  <a:lnTo>
                    <a:pt x="1221" y="1732"/>
                  </a:lnTo>
                  <a:lnTo>
                    <a:pt x="1221" y="1735"/>
                  </a:lnTo>
                  <a:lnTo>
                    <a:pt x="1218" y="1741"/>
                  </a:lnTo>
                  <a:lnTo>
                    <a:pt x="1212" y="1747"/>
                  </a:lnTo>
                  <a:lnTo>
                    <a:pt x="1208" y="1754"/>
                  </a:lnTo>
                  <a:lnTo>
                    <a:pt x="1205" y="1760"/>
                  </a:lnTo>
                  <a:lnTo>
                    <a:pt x="1202" y="1768"/>
                  </a:lnTo>
                  <a:lnTo>
                    <a:pt x="1200" y="1777"/>
                  </a:lnTo>
                  <a:lnTo>
                    <a:pt x="1199" y="1787"/>
                  </a:lnTo>
                  <a:lnTo>
                    <a:pt x="1198" y="1791"/>
                  </a:lnTo>
                  <a:lnTo>
                    <a:pt x="1196" y="1796"/>
                  </a:lnTo>
                  <a:lnTo>
                    <a:pt x="1190" y="1796"/>
                  </a:lnTo>
                  <a:lnTo>
                    <a:pt x="1188" y="1804"/>
                  </a:lnTo>
                  <a:lnTo>
                    <a:pt x="1186" y="1812"/>
                  </a:lnTo>
                  <a:lnTo>
                    <a:pt x="1185" y="1819"/>
                  </a:lnTo>
                  <a:lnTo>
                    <a:pt x="1182" y="1826"/>
                  </a:lnTo>
                  <a:lnTo>
                    <a:pt x="1177" y="1830"/>
                  </a:lnTo>
                  <a:lnTo>
                    <a:pt x="1173" y="1835"/>
                  </a:lnTo>
                  <a:lnTo>
                    <a:pt x="1173" y="1837"/>
                  </a:lnTo>
                  <a:lnTo>
                    <a:pt x="1173" y="1842"/>
                  </a:lnTo>
                  <a:lnTo>
                    <a:pt x="1173" y="1845"/>
                  </a:lnTo>
                  <a:lnTo>
                    <a:pt x="1172" y="1849"/>
                  </a:lnTo>
                  <a:lnTo>
                    <a:pt x="1169" y="1850"/>
                  </a:lnTo>
                  <a:lnTo>
                    <a:pt x="1164" y="1852"/>
                  </a:lnTo>
                  <a:lnTo>
                    <a:pt x="1160" y="1855"/>
                  </a:lnTo>
                  <a:lnTo>
                    <a:pt x="1157" y="1856"/>
                  </a:lnTo>
                  <a:lnTo>
                    <a:pt x="1157" y="1859"/>
                  </a:lnTo>
                  <a:lnTo>
                    <a:pt x="1157" y="1862"/>
                  </a:lnTo>
                  <a:lnTo>
                    <a:pt x="1157" y="1865"/>
                  </a:lnTo>
                  <a:lnTo>
                    <a:pt x="1157" y="1866"/>
                  </a:lnTo>
                  <a:lnTo>
                    <a:pt x="1157" y="1868"/>
                  </a:lnTo>
                  <a:lnTo>
                    <a:pt x="1154" y="1871"/>
                  </a:lnTo>
                  <a:lnTo>
                    <a:pt x="1150" y="1871"/>
                  </a:lnTo>
                  <a:lnTo>
                    <a:pt x="1147" y="1872"/>
                  </a:lnTo>
                  <a:lnTo>
                    <a:pt x="1146" y="1872"/>
                  </a:lnTo>
                  <a:lnTo>
                    <a:pt x="1143" y="1873"/>
                  </a:lnTo>
                  <a:lnTo>
                    <a:pt x="1143" y="1875"/>
                  </a:lnTo>
                  <a:lnTo>
                    <a:pt x="1141" y="1878"/>
                  </a:lnTo>
                  <a:lnTo>
                    <a:pt x="1140" y="1884"/>
                  </a:lnTo>
                  <a:lnTo>
                    <a:pt x="1137" y="1889"/>
                  </a:lnTo>
                  <a:lnTo>
                    <a:pt x="1131" y="1895"/>
                  </a:lnTo>
                  <a:lnTo>
                    <a:pt x="1121" y="1904"/>
                  </a:lnTo>
                  <a:lnTo>
                    <a:pt x="1120" y="1904"/>
                  </a:lnTo>
                  <a:lnTo>
                    <a:pt x="1117" y="1904"/>
                  </a:lnTo>
                  <a:lnTo>
                    <a:pt x="1116" y="1904"/>
                  </a:lnTo>
                  <a:lnTo>
                    <a:pt x="1113" y="1904"/>
                  </a:lnTo>
                  <a:lnTo>
                    <a:pt x="1111" y="1905"/>
                  </a:lnTo>
                  <a:lnTo>
                    <a:pt x="1110" y="1907"/>
                  </a:lnTo>
                  <a:lnTo>
                    <a:pt x="1107" y="1911"/>
                  </a:lnTo>
                  <a:lnTo>
                    <a:pt x="1104" y="1914"/>
                  </a:lnTo>
                  <a:lnTo>
                    <a:pt x="1104" y="1917"/>
                  </a:lnTo>
                  <a:lnTo>
                    <a:pt x="1103" y="1918"/>
                  </a:lnTo>
                  <a:lnTo>
                    <a:pt x="1100" y="1918"/>
                  </a:lnTo>
                  <a:lnTo>
                    <a:pt x="1097" y="1918"/>
                  </a:lnTo>
                  <a:lnTo>
                    <a:pt x="1092" y="1920"/>
                  </a:lnTo>
                  <a:lnTo>
                    <a:pt x="1091" y="1920"/>
                  </a:lnTo>
                  <a:lnTo>
                    <a:pt x="1088" y="1924"/>
                  </a:lnTo>
                  <a:lnTo>
                    <a:pt x="1084" y="1933"/>
                  </a:lnTo>
                  <a:lnTo>
                    <a:pt x="1080" y="1941"/>
                  </a:lnTo>
                  <a:lnTo>
                    <a:pt x="1077" y="1945"/>
                  </a:lnTo>
                  <a:lnTo>
                    <a:pt x="1071" y="1945"/>
                  </a:lnTo>
                  <a:lnTo>
                    <a:pt x="1068" y="1950"/>
                  </a:lnTo>
                  <a:lnTo>
                    <a:pt x="1068" y="1954"/>
                  </a:lnTo>
                  <a:lnTo>
                    <a:pt x="1068" y="1960"/>
                  </a:lnTo>
                  <a:lnTo>
                    <a:pt x="1068" y="1963"/>
                  </a:lnTo>
                  <a:lnTo>
                    <a:pt x="1067" y="1967"/>
                  </a:lnTo>
                  <a:lnTo>
                    <a:pt x="1062" y="1971"/>
                  </a:lnTo>
                  <a:lnTo>
                    <a:pt x="1059" y="1973"/>
                  </a:lnTo>
                  <a:lnTo>
                    <a:pt x="1058" y="1976"/>
                  </a:lnTo>
                  <a:lnTo>
                    <a:pt x="1058" y="1979"/>
                  </a:lnTo>
                  <a:lnTo>
                    <a:pt x="1058" y="1981"/>
                  </a:lnTo>
                  <a:lnTo>
                    <a:pt x="1058" y="1984"/>
                  </a:lnTo>
                  <a:lnTo>
                    <a:pt x="1058" y="1986"/>
                  </a:lnTo>
                  <a:lnTo>
                    <a:pt x="1058" y="1987"/>
                  </a:lnTo>
                  <a:lnTo>
                    <a:pt x="1055" y="1989"/>
                  </a:lnTo>
                  <a:lnTo>
                    <a:pt x="1052" y="1989"/>
                  </a:lnTo>
                  <a:lnTo>
                    <a:pt x="1049" y="1989"/>
                  </a:lnTo>
                  <a:lnTo>
                    <a:pt x="1046" y="1989"/>
                  </a:lnTo>
                  <a:lnTo>
                    <a:pt x="1046" y="1990"/>
                  </a:lnTo>
                  <a:lnTo>
                    <a:pt x="1045" y="1992"/>
                  </a:lnTo>
                  <a:lnTo>
                    <a:pt x="1044" y="1996"/>
                  </a:lnTo>
                  <a:lnTo>
                    <a:pt x="1042" y="2000"/>
                  </a:lnTo>
                  <a:lnTo>
                    <a:pt x="1041" y="2003"/>
                  </a:lnTo>
                  <a:lnTo>
                    <a:pt x="1033" y="2003"/>
                  </a:lnTo>
                  <a:lnTo>
                    <a:pt x="1028" y="2010"/>
                  </a:lnTo>
                  <a:lnTo>
                    <a:pt x="1026" y="2013"/>
                  </a:lnTo>
                  <a:lnTo>
                    <a:pt x="1025" y="2017"/>
                  </a:lnTo>
                  <a:lnTo>
                    <a:pt x="1025" y="2020"/>
                  </a:lnTo>
                  <a:lnTo>
                    <a:pt x="1019" y="2020"/>
                  </a:lnTo>
                  <a:lnTo>
                    <a:pt x="1019" y="2022"/>
                  </a:lnTo>
                  <a:lnTo>
                    <a:pt x="1018" y="2025"/>
                  </a:lnTo>
                  <a:lnTo>
                    <a:pt x="1019" y="2030"/>
                  </a:lnTo>
                  <a:lnTo>
                    <a:pt x="1019" y="2036"/>
                  </a:lnTo>
                  <a:lnTo>
                    <a:pt x="1019" y="2042"/>
                  </a:lnTo>
                  <a:lnTo>
                    <a:pt x="1018" y="2046"/>
                  </a:lnTo>
                  <a:lnTo>
                    <a:pt x="1016" y="2051"/>
                  </a:lnTo>
                  <a:lnTo>
                    <a:pt x="1010" y="2061"/>
                  </a:lnTo>
                  <a:lnTo>
                    <a:pt x="1008" y="2066"/>
                  </a:lnTo>
                  <a:lnTo>
                    <a:pt x="1006" y="2072"/>
                  </a:lnTo>
                  <a:lnTo>
                    <a:pt x="1005" y="2078"/>
                  </a:lnTo>
                  <a:lnTo>
                    <a:pt x="1005" y="2084"/>
                  </a:lnTo>
                  <a:lnTo>
                    <a:pt x="1008" y="2088"/>
                  </a:lnTo>
                  <a:lnTo>
                    <a:pt x="1013" y="2094"/>
                  </a:lnTo>
                  <a:lnTo>
                    <a:pt x="1019" y="2098"/>
                  </a:lnTo>
                  <a:lnTo>
                    <a:pt x="1020" y="2101"/>
                  </a:lnTo>
                  <a:lnTo>
                    <a:pt x="1022" y="2102"/>
                  </a:lnTo>
                  <a:lnTo>
                    <a:pt x="1020" y="2105"/>
                  </a:lnTo>
                  <a:lnTo>
                    <a:pt x="1019" y="2108"/>
                  </a:lnTo>
                  <a:lnTo>
                    <a:pt x="1016" y="2114"/>
                  </a:lnTo>
                  <a:lnTo>
                    <a:pt x="1016" y="2136"/>
                  </a:lnTo>
                  <a:lnTo>
                    <a:pt x="1016" y="2153"/>
                  </a:lnTo>
                  <a:lnTo>
                    <a:pt x="1018" y="2156"/>
                  </a:lnTo>
                  <a:lnTo>
                    <a:pt x="1020" y="2159"/>
                  </a:lnTo>
                  <a:lnTo>
                    <a:pt x="1026" y="2164"/>
                  </a:lnTo>
                  <a:lnTo>
                    <a:pt x="1032" y="2170"/>
                  </a:lnTo>
                  <a:lnTo>
                    <a:pt x="1035" y="2172"/>
                  </a:lnTo>
                  <a:lnTo>
                    <a:pt x="1036" y="2174"/>
                  </a:lnTo>
                  <a:lnTo>
                    <a:pt x="1036" y="2180"/>
                  </a:lnTo>
                  <a:lnTo>
                    <a:pt x="1035" y="2186"/>
                  </a:lnTo>
                  <a:lnTo>
                    <a:pt x="1033" y="2193"/>
                  </a:lnTo>
                  <a:lnTo>
                    <a:pt x="1033" y="2196"/>
                  </a:lnTo>
                  <a:lnTo>
                    <a:pt x="1033" y="2199"/>
                  </a:lnTo>
                  <a:lnTo>
                    <a:pt x="1033" y="2206"/>
                  </a:lnTo>
                  <a:lnTo>
                    <a:pt x="1036" y="2218"/>
                  </a:lnTo>
                  <a:lnTo>
                    <a:pt x="1038" y="2235"/>
                  </a:lnTo>
                  <a:lnTo>
                    <a:pt x="1038" y="2241"/>
                  </a:lnTo>
                  <a:lnTo>
                    <a:pt x="1036" y="2248"/>
                  </a:lnTo>
                  <a:lnTo>
                    <a:pt x="1033" y="2256"/>
                  </a:lnTo>
                  <a:lnTo>
                    <a:pt x="1033" y="2265"/>
                  </a:lnTo>
                  <a:lnTo>
                    <a:pt x="1033" y="2271"/>
                  </a:lnTo>
                  <a:lnTo>
                    <a:pt x="1035" y="2277"/>
                  </a:lnTo>
                  <a:lnTo>
                    <a:pt x="1035" y="2281"/>
                  </a:lnTo>
                  <a:lnTo>
                    <a:pt x="1036" y="2285"/>
                  </a:lnTo>
                  <a:lnTo>
                    <a:pt x="1035" y="2287"/>
                  </a:lnTo>
                  <a:lnTo>
                    <a:pt x="1035" y="2290"/>
                  </a:lnTo>
                  <a:lnTo>
                    <a:pt x="1031" y="2295"/>
                  </a:lnTo>
                  <a:lnTo>
                    <a:pt x="1022" y="2310"/>
                  </a:lnTo>
                  <a:lnTo>
                    <a:pt x="1010" y="2323"/>
                  </a:lnTo>
                  <a:lnTo>
                    <a:pt x="1006" y="2327"/>
                  </a:lnTo>
                  <a:lnTo>
                    <a:pt x="1002" y="2330"/>
                  </a:lnTo>
                  <a:lnTo>
                    <a:pt x="997" y="2331"/>
                  </a:lnTo>
                  <a:lnTo>
                    <a:pt x="993" y="2331"/>
                  </a:lnTo>
                  <a:lnTo>
                    <a:pt x="990" y="2331"/>
                  </a:lnTo>
                  <a:lnTo>
                    <a:pt x="986" y="2333"/>
                  </a:lnTo>
                  <a:lnTo>
                    <a:pt x="983" y="2334"/>
                  </a:lnTo>
                  <a:lnTo>
                    <a:pt x="980" y="2337"/>
                  </a:lnTo>
                  <a:lnTo>
                    <a:pt x="977" y="2341"/>
                  </a:lnTo>
                  <a:lnTo>
                    <a:pt x="974" y="2343"/>
                  </a:lnTo>
                  <a:lnTo>
                    <a:pt x="970" y="2344"/>
                  </a:lnTo>
                  <a:lnTo>
                    <a:pt x="964" y="2344"/>
                  </a:lnTo>
                  <a:lnTo>
                    <a:pt x="960" y="2344"/>
                  </a:lnTo>
                  <a:lnTo>
                    <a:pt x="957" y="2344"/>
                  </a:lnTo>
                  <a:lnTo>
                    <a:pt x="956" y="2346"/>
                  </a:lnTo>
                  <a:lnTo>
                    <a:pt x="953" y="2356"/>
                  </a:lnTo>
                  <a:lnTo>
                    <a:pt x="950" y="2367"/>
                  </a:lnTo>
                  <a:lnTo>
                    <a:pt x="944" y="2367"/>
                  </a:lnTo>
                  <a:lnTo>
                    <a:pt x="944" y="2369"/>
                  </a:lnTo>
                  <a:lnTo>
                    <a:pt x="943" y="2370"/>
                  </a:lnTo>
                  <a:lnTo>
                    <a:pt x="941" y="2375"/>
                  </a:lnTo>
                  <a:lnTo>
                    <a:pt x="938" y="2382"/>
                  </a:lnTo>
                  <a:lnTo>
                    <a:pt x="937" y="2383"/>
                  </a:lnTo>
                  <a:lnTo>
                    <a:pt x="934" y="2383"/>
                  </a:lnTo>
                  <a:lnTo>
                    <a:pt x="933" y="2383"/>
                  </a:lnTo>
                  <a:lnTo>
                    <a:pt x="931" y="2385"/>
                  </a:lnTo>
                  <a:lnTo>
                    <a:pt x="931" y="2390"/>
                  </a:lnTo>
                  <a:lnTo>
                    <a:pt x="930" y="2393"/>
                  </a:lnTo>
                  <a:lnTo>
                    <a:pt x="930" y="2398"/>
                  </a:lnTo>
                  <a:lnTo>
                    <a:pt x="930" y="2403"/>
                  </a:lnTo>
                  <a:lnTo>
                    <a:pt x="931" y="2409"/>
                  </a:lnTo>
                  <a:lnTo>
                    <a:pt x="936" y="2409"/>
                  </a:lnTo>
                  <a:lnTo>
                    <a:pt x="937" y="2418"/>
                  </a:lnTo>
                  <a:lnTo>
                    <a:pt x="938" y="2429"/>
                  </a:lnTo>
                  <a:lnTo>
                    <a:pt x="943" y="2457"/>
                  </a:lnTo>
                  <a:lnTo>
                    <a:pt x="944" y="2471"/>
                  </a:lnTo>
                  <a:lnTo>
                    <a:pt x="944" y="2484"/>
                  </a:lnTo>
                  <a:lnTo>
                    <a:pt x="943" y="2494"/>
                  </a:lnTo>
                  <a:lnTo>
                    <a:pt x="941" y="2498"/>
                  </a:lnTo>
                  <a:lnTo>
                    <a:pt x="938" y="2501"/>
                  </a:lnTo>
                  <a:lnTo>
                    <a:pt x="934" y="2503"/>
                  </a:lnTo>
                  <a:lnTo>
                    <a:pt x="930" y="2504"/>
                  </a:lnTo>
                  <a:lnTo>
                    <a:pt x="925" y="2504"/>
                  </a:lnTo>
                  <a:lnTo>
                    <a:pt x="920" y="2507"/>
                  </a:lnTo>
                  <a:lnTo>
                    <a:pt x="911" y="2510"/>
                  </a:lnTo>
                  <a:lnTo>
                    <a:pt x="904" y="2516"/>
                  </a:lnTo>
                  <a:lnTo>
                    <a:pt x="889" y="2526"/>
                  </a:lnTo>
                  <a:lnTo>
                    <a:pt x="891" y="2529"/>
                  </a:lnTo>
                  <a:lnTo>
                    <a:pt x="894" y="2530"/>
                  </a:lnTo>
                  <a:lnTo>
                    <a:pt x="898" y="2534"/>
                  </a:lnTo>
                  <a:lnTo>
                    <a:pt x="897" y="2540"/>
                  </a:lnTo>
                  <a:lnTo>
                    <a:pt x="897" y="2562"/>
                  </a:lnTo>
                  <a:lnTo>
                    <a:pt x="895" y="2570"/>
                  </a:lnTo>
                  <a:lnTo>
                    <a:pt x="895" y="2576"/>
                  </a:lnTo>
                  <a:lnTo>
                    <a:pt x="887" y="2576"/>
                  </a:lnTo>
                  <a:lnTo>
                    <a:pt x="887" y="2579"/>
                  </a:lnTo>
                  <a:lnTo>
                    <a:pt x="887" y="2583"/>
                  </a:lnTo>
                  <a:lnTo>
                    <a:pt x="892" y="2589"/>
                  </a:lnTo>
                  <a:lnTo>
                    <a:pt x="881" y="2596"/>
                  </a:lnTo>
                  <a:lnTo>
                    <a:pt x="874" y="2601"/>
                  </a:lnTo>
                  <a:lnTo>
                    <a:pt x="869" y="2603"/>
                  </a:lnTo>
                  <a:lnTo>
                    <a:pt x="866" y="2609"/>
                  </a:lnTo>
                  <a:lnTo>
                    <a:pt x="862" y="2618"/>
                  </a:lnTo>
                  <a:lnTo>
                    <a:pt x="856" y="2634"/>
                  </a:lnTo>
                  <a:lnTo>
                    <a:pt x="853" y="2634"/>
                  </a:lnTo>
                  <a:lnTo>
                    <a:pt x="853" y="2635"/>
                  </a:lnTo>
                  <a:lnTo>
                    <a:pt x="853" y="2638"/>
                  </a:lnTo>
                  <a:lnTo>
                    <a:pt x="853" y="2639"/>
                  </a:lnTo>
                  <a:lnTo>
                    <a:pt x="853" y="2641"/>
                  </a:lnTo>
                  <a:lnTo>
                    <a:pt x="853" y="2642"/>
                  </a:lnTo>
                  <a:lnTo>
                    <a:pt x="851" y="2645"/>
                  </a:lnTo>
                  <a:lnTo>
                    <a:pt x="846" y="2647"/>
                  </a:lnTo>
                  <a:lnTo>
                    <a:pt x="839" y="2652"/>
                  </a:lnTo>
                  <a:lnTo>
                    <a:pt x="829" y="2667"/>
                  </a:lnTo>
                  <a:lnTo>
                    <a:pt x="816" y="2683"/>
                  </a:lnTo>
                  <a:lnTo>
                    <a:pt x="809" y="2690"/>
                  </a:lnTo>
                  <a:lnTo>
                    <a:pt x="802" y="2697"/>
                  </a:lnTo>
                  <a:lnTo>
                    <a:pt x="794" y="2703"/>
                  </a:lnTo>
                  <a:lnTo>
                    <a:pt x="787" y="2706"/>
                  </a:lnTo>
                  <a:lnTo>
                    <a:pt x="783" y="2706"/>
                  </a:lnTo>
                  <a:lnTo>
                    <a:pt x="780" y="2706"/>
                  </a:lnTo>
                  <a:lnTo>
                    <a:pt x="777" y="2704"/>
                  </a:lnTo>
                  <a:lnTo>
                    <a:pt x="773" y="2706"/>
                  </a:lnTo>
                  <a:lnTo>
                    <a:pt x="773" y="2711"/>
                  </a:lnTo>
                  <a:lnTo>
                    <a:pt x="764" y="2711"/>
                  </a:lnTo>
                  <a:lnTo>
                    <a:pt x="757" y="2711"/>
                  </a:lnTo>
                  <a:lnTo>
                    <a:pt x="754" y="2716"/>
                  </a:lnTo>
                  <a:lnTo>
                    <a:pt x="748" y="2716"/>
                  </a:lnTo>
                  <a:lnTo>
                    <a:pt x="743" y="2716"/>
                  </a:lnTo>
                  <a:lnTo>
                    <a:pt x="734" y="2713"/>
                  </a:lnTo>
                  <a:lnTo>
                    <a:pt x="728" y="2713"/>
                  </a:lnTo>
                  <a:lnTo>
                    <a:pt x="722" y="2711"/>
                  </a:lnTo>
                  <a:lnTo>
                    <a:pt x="717" y="2713"/>
                  </a:lnTo>
                  <a:lnTo>
                    <a:pt x="709" y="2714"/>
                  </a:lnTo>
                  <a:lnTo>
                    <a:pt x="708" y="2716"/>
                  </a:lnTo>
                  <a:lnTo>
                    <a:pt x="705" y="2717"/>
                  </a:lnTo>
                  <a:lnTo>
                    <a:pt x="701" y="2722"/>
                  </a:lnTo>
                  <a:lnTo>
                    <a:pt x="699" y="2722"/>
                  </a:lnTo>
                  <a:lnTo>
                    <a:pt x="696" y="2722"/>
                  </a:lnTo>
                  <a:lnTo>
                    <a:pt x="692" y="2720"/>
                  </a:lnTo>
                  <a:lnTo>
                    <a:pt x="688" y="2719"/>
                  </a:lnTo>
                  <a:lnTo>
                    <a:pt x="685" y="2719"/>
                  </a:lnTo>
                  <a:lnTo>
                    <a:pt x="682" y="2719"/>
                  </a:lnTo>
                  <a:lnTo>
                    <a:pt x="679" y="2720"/>
                  </a:lnTo>
                  <a:lnTo>
                    <a:pt x="675" y="2723"/>
                  </a:lnTo>
                  <a:lnTo>
                    <a:pt x="643" y="2723"/>
                  </a:lnTo>
                  <a:lnTo>
                    <a:pt x="643" y="2719"/>
                  </a:lnTo>
                  <a:lnTo>
                    <a:pt x="637" y="2723"/>
                  </a:lnTo>
                  <a:lnTo>
                    <a:pt x="635" y="2723"/>
                  </a:lnTo>
                  <a:lnTo>
                    <a:pt x="633" y="2720"/>
                  </a:lnTo>
                  <a:lnTo>
                    <a:pt x="632" y="2716"/>
                  </a:lnTo>
                  <a:lnTo>
                    <a:pt x="630" y="2706"/>
                  </a:lnTo>
                  <a:lnTo>
                    <a:pt x="629" y="2691"/>
                  </a:lnTo>
                  <a:lnTo>
                    <a:pt x="623" y="2688"/>
                  </a:lnTo>
                  <a:lnTo>
                    <a:pt x="624" y="2686"/>
                  </a:lnTo>
                  <a:lnTo>
                    <a:pt x="626" y="2684"/>
                  </a:lnTo>
                  <a:lnTo>
                    <a:pt x="629" y="2681"/>
                  </a:lnTo>
                  <a:lnTo>
                    <a:pt x="632" y="2680"/>
                  </a:lnTo>
                  <a:lnTo>
                    <a:pt x="633" y="2678"/>
                  </a:lnTo>
                  <a:lnTo>
                    <a:pt x="635" y="2675"/>
                  </a:lnTo>
                  <a:lnTo>
                    <a:pt x="635" y="2673"/>
                  </a:lnTo>
                  <a:lnTo>
                    <a:pt x="635" y="2668"/>
                  </a:lnTo>
                  <a:lnTo>
                    <a:pt x="635" y="2664"/>
                  </a:lnTo>
                  <a:lnTo>
                    <a:pt x="632" y="2652"/>
                  </a:lnTo>
                  <a:lnTo>
                    <a:pt x="629" y="2642"/>
                  </a:lnTo>
                  <a:lnTo>
                    <a:pt x="627" y="2639"/>
                  </a:lnTo>
                  <a:lnTo>
                    <a:pt x="626" y="2637"/>
                  </a:lnTo>
                  <a:lnTo>
                    <a:pt x="624" y="2635"/>
                  </a:lnTo>
                  <a:lnTo>
                    <a:pt x="623" y="2634"/>
                  </a:lnTo>
                  <a:lnTo>
                    <a:pt x="620" y="2632"/>
                  </a:lnTo>
                  <a:lnTo>
                    <a:pt x="619" y="2632"/>
                  </a:lnTo>
                  <a:lnTo>
                    <a:pt x="619" y="2631"/>
                  </a:lnTo>
                  <a:lnTo>
                    <a:pt x="617" y="2627"/>
                  </a:lnTo>
                  <a:lnTo>
                    <a:pt x="616" y="2624"/>
                  </a:lnTo>
                  <a:lnTo>
                    <a:pt x="616" y="2615"/>
                  </a:lnTo>
                  <a:lnTo>
                    <a:pt x="616" y="2603"/>
                  </a:lnTo>
                  <a:lnTo>
                    <a:pt x="613" y="2601"/>
                  </a:lnTo>
                  <a:lnTo>
                    <a:pt x="610" y="2598"/>
                  </a:lnTo>
                  <a:lnTo>
                    <a:pt x="607" y="2595"/>
                  </a:lnTo>
                  <a:lnTo>
                    <a:pt x="604" y="2592"/>
                  </a:lnTo>
                  <a:lnTo>
                    <a:pt x="603" y="2589"/>
                  </a:lnTo>
                  <a:lnTo>
                    <a:pt x="603" y="2585"/>
                  </a:lnTo>
                  <a:lnTo>
                    <a:pt x="603" y="2582"/>
                  </a:lnTo>
                  <a:lnTo>
                    <a:pt x="601" y="2578"/>
                  </a:lnTo>
                  <a:lnTo>
                    <a:pt x="600" y="2578"/>
                  </a:lnTo>
                  <a:lnTo>
                    <a:pt x="597" y="2578"/>
                  </a:lnTo>
                  <a:lnTo>
                    <a:pt x="596" y="2578"/>
                  </a:lnTo>
                  <a:lnTo>
                    <a:pt x="593" y="2578"/>
                  </a:lnTo>
                  <a:lnTo>
                    <a:pt x="591" y="2576"/>
                  </a:lnTo>
                  <a:lnTo>
                    <a:pt x="587" y="2570"/>
                  </a:lnTo>
                  <a:lnTo>
                    <a:pt x="583" y="2562"/>
                  </a:lnTo>
                  <a:lnTo>
                    <a:pt x="581" y="2557"/>
                  </a:lnTo>
                  <a:lnTo>
                    <a:pt x="580" y="2552"/>
                  </a:lnTo>
                  <a:lnTo>
                    <a:pt x="578" y="2544"/>
                  </a:lnTo>
                  <a:lnTo>
                    <a:pt x="577" y="2537"/>
                  </a:lnTo>
                  <a:lnTo>
                    <a:pt x="577" y="2530"/>
                  </a:lnTo>
                  <a:lnTo>
                    <a:pt x="578" y="2516"/>
                  </a:lnTo>
                  <a:lnTo>
                    <a:pt x="577" y="2498"/>
                  </a:lnTo>
                  <a:lnTo>
                    <a:pt x="573" y="2488"/>
                  </a:lnTo>
                  <a:lnTo>
                    <a:pt x="570" y="2481"/>
                  </a:lnTo>
                  <a:lnTo>
                    <a:pt x="568" y="2475"/>
                  </a:lnTo>
                  <a:lnTo>
                    <a:pt x="568" y="2472"/>
                  </a:lnTo>
                  <a:lnTo>
                    <a:pt x="568" y="2468"/>
                  </a:lnTo>
                  <a:lnTo>
                    <a:pt x="570" y="2460"/>
                  </a:lnTo>
                  <a:lnTo>
                    <a:pt x="571" y="2451"/>
                  </a:lnTo>
                  <a:lnTo>
                    <a:pt x="571" y="2447"/>
                  </a:lnTo>
                  <a:lnTo>
                    <a:pt x="571" y="2442"/>
                  </a:lnTo>
                  <a:lnTo>
                    <a:pt x="570" y="2439"/>
                  </a:lnTo>
                  <a:lnTo>
                    <a:pt x="565" y="2436"/>
                  </a:lnTo>
                  <a:lnTo>
                    <a:pt x="563" y="2434"/>
                  </a:lnTo>
                  <a:lnTo>
                    <a:pt x="560" y="2432"/>
                  </a:lnTo>
                  <a:lnTo>
                    <a:pt x="560" y="2428"/>
                  </a:lnTo>
                  <a:lnTo>
                    <a:pt x="560" y="2425"/>
                  </a:lnTo>
                  <a:lnTo>
                    <a:pt x="561" y="2421"/>
                  </a:lnTo>
                  <a:lnTo>
                    <a:pt x="560" y="2418"/>
                  </a:lnTo>
                  <a:lnTo>
                    <a:pt x="560" y="2416"/>
                  </a:lnTo>
                  <a:lnTo>
                    <a:pt x="558" y="2413"/>
                  </a:lnTo>
                  <a:lnTo>
                    <a:pt x="554" y="2409"/>
                  </a:lnTo>
                  <a:lnTo>
                    <a:pt x="550" y="2406"/>
                  </a:lnTo>
                  <a:lnTo>
                    <a:pt x="547" y="2402"/>
                  </a:lnTo>
                  <a:lnTo>
                    <a:pt x="545" y="2398"/>
                  </a:lnTo>
                  <a:lnTo>
                    <a:pt x="545" y="2393"/>
                  </a:lnTo>
                  <a:lnTo>
                    <a:pt x="545" y="2386"/>
                  </a:lnTo>
                  <a:lnTo>
                    <a:pt x="545" y="2379"/>
                  </a:lnTo>
                  <a:lnTo>
                    <a:pt x="545" y="2375"/>
                  </a:lnTo>
                  <a:lnTo>
                    <a:pt x="544" y="2370"/>
                  </a:lnTo>
                  <a:lnTo>
                    <a:pt x="527" y="2352"/>
                  </a:lnTo>
                  <a:lnTo>
                    <a:pt x="521" y="2352"/>
                  </a:lnTo>
                  <a:lnTo>
                    <a:pt x="519" y="2341"/>
                  </a:lnTo>
                  <a:lnTo>
                    <a:pt x="519" y="2324"/>
                  </a:lnTo>
                  <a:lnTo>
                    <a:pt x="518" y="2303"/>
                  </a:lnTo>
                  <a:lnTo>
                    <a:pt x="518" y="2294"/>
                  </a:lnTo>
                  <a:lnTo>
                    <a:pt x="519" y="2288"/>
                  </a:lnTo>
                  <a:lnTo>
                    <a:pt x="519" y="2285"/>
                  </a:lnTo>
                  <a:lnTo>
                    <a:pt x="521" y="2284"/>
                  </a:lnTo>
                  <a:lnTo>
                    <a:pt x="525" y="2277"/>
                  </a:lnTo>
                  <a:lnTo>
                    <a:pt x="532" y="2265"/>
                  </a:lnTo>
                  <a:lnTo>
                    <a:pt x="534" y="2261"/>
                  </a:lnTo>
                  <a:lnTo>
                    <a:pt x="534" y="2256"/>
                  </a:lnTo>
                  <a:lnTo>
                    <a:pt x="532" y="2251"/>
                  </a:lnTo>
                  <a:lnTo>
                    <a:pt x="532" y="2248"/>
                  </a:lnTo>
                  <a:lnTo>
                    <a:pt x="532" y="2244"/>
                  </a:lnTo>
                  <a:lnTo>
                    <a:pt x="534" y="2241"/>
                  </a:lnTo>
                  <a:lnTo>
                    <a:pt x="535" y="2235"/>
                  </a:lnTo>
                  <a:lnTo>
                    <a:pt x="537" y="2235"/>
                  </a:lnTo>
                  <a:lnTo>
                    <a:pt x="540" y="2233"/>
                  </a:lnTo>
                  <a:lnTo>
                    <a:pt x="542" y="2233"/>
                  </a:lnTo>
                  <a:lnTo>
                    <a:pt x="544" y="2232"/>
                  </a:lnTo>
                  <a:lnTo>
                    <a:pt x="544" y="2231"/>
                  </a:lnTo>
                  <a:lnTo>
                    <a:pt x="544" y="2229"/>
                  </a:lnTo>
                  <a:lnTo>
                    <a:pt x="544" y="2226"/>
                  </a:lnTo>
                  <a:lnTo>
                    <a:pt x="544" y="2225"/>
                  </a:lnTo>
                  <a:lnTo>
                    <a:pt x="545" y="2222"/>
                  </a:lnTo>
                  <a:lnTo>
                    <a:pt x="550" y="2218"/>
                  </a:lnTo>
                  <a:lnTo>
                    <a:pt x="552" y="2215"/>
                  </a:lnTo>
                  <a:lnTo>
                    <a:pt x="554" y="2212"/>
                  </a:lnTo>
                  <a:lnTo>
                    <a:pt x="555" y="2210"/>
                  </a:lnTo>
                  <a:lnTo>
                    <a:pt x="555" y="2205"/>
                  </a:lnTo>
                  <a:lnTo>
                    <a:pt x="557" y="2199"/>
                  </a:lnTo>
                  <a:lnTo>
                    <a:pt x="557" y="2187"/>
                  </a:lnTo>
                  <a:lnTo>
                    <a:pt x="555" y="2177"/>
                  </a:lnTo>
                  <a:lnTo>
                    <a:pt x="554" y="2172"/>
                  </a:lnTo>
                  <a:lnTo>
                    <a:pt x="552" y="2166"/>
                  </a:lnTo>
                  <a:lnTo>
                    <a:pt x="550" y="2164"/>
                  </a:lnTo>
                  <a:lnTo>
                    <a:pt x="547" y="2163"/>
                  </a:lnTo>
                  <a:lnTo>
                    <a:pt x="545" y="2160"/>
                  </a:lnTo>
                  <a:lnTo>
                    <a:pt x="547" y="2156"/>
                  </a:lnTo>
                  <a:lnTo>
                    <a:pt x="548" y="2146"/>
                  </a:lnTo>
                  <a:lnTo>
                    <a:pt x="551" y="2136"/>
                  </a:lnTo>
                  <a:lnTo>
                    <a:pt x="552" y="2125"/>
                  </a:lnTo>
                  <a:lnTo>
                    <a:pt x="547" y="2120"/>
                  </a:lnTo>
                  <a:lnTo>
                    <a:pt x="547" y="2114"/>
                  </a:lnTo>
                  <a:lnTo>
                    <a:pt x="547" y="2108"/>
                  </a:lnTo>
                  <a:lnTo>
                    <a:pt x="545" y="2102"/>
                  </a:lnTo>
                  <a:lnTo>
                    <a:pt x="544" y="2094"/>
                  </a:lnTo>
                  <a:lnTo>
                    <a:pt x="540" y="2091"/>
                  </a:lnTo>
                  <a:lnTo>
                    <a:pt x="535" y="2087"/>
                  </a:lnTo>
                  <a:lnTo>
                    <a:pt x="534" y="2081"/>
                  </a:lnTo>
                  <a:lnTo>
                    <a:pt x="532" y="2075"/>
                  </a:lnTo>
                  <a:lnTo>
                    <a:pt x="529" y="2065"/>
                  </a:lnTo>
                  <a:lnTo>
                    <a:pt x="528" y="2059"/>
                  </a:lnTo>
                  <a:lnTo>
                    <a:pt x="527" y="2058"/>
                  </a:lnTo>
                  <a:lnTo>
                    <a:pt x="524" y="2056"/>
                  </a:lnTo>
                  <a:lnTo>
                    <a:pt x="524" y="2055"/>
                  </a:lnTo>
                  <a:lnTo>
                    <a:pt x="525" y="2052"/>
                  </a:lnTo>
                  <a:lnTo>
                    <a:pt x="527" y="2051"/>
                  </a:lnTo>
                  <a:lnTo>
                    <a:pt x="527" y="2048"/>
                  </a:lnTo>
                  <a:lnTo>
                    <a:pt x="521" y="2038"/>
                  </a:lnTo>
                  <a:lnTo>
                    <a:pt x="521" y="2036"/>
                  </a:lnTo>
                  <a:lnTo>
                    <a:pt x="521" y="2035"/>
                  </a:lnTo>
                  <a:lnTo>
                    <a:pt x="519" y="2033"/>
                  </a:lnTo>
                  <a:lnTo>
                    <a:pt x="519" y="2030"/>
                  </a:lnTo>
                  <a:lnTo>
                    <a:pt x="515" y="2028"/>
                  </a:lnTo>
                  <a:lnTo>
                    <a:pt x="511" y="2023"/>
                  </a:lnTo>
                  <a:lnTo>
                    <a:pt x="502" y="2017"/>
                  </a:lnTo>
                  <a:lnTo>
                    <a:pt x="505" y="2009"/>
                  </a:lnTo>
                  <a:lnTo>
                    <a:pt x="499" y="2003"/>
                  </a:lnTo>
                  <a:lnTo>
                    <a:pt x="491" y="1996"/>
                  </a:lnTo>
                  <a:lnTo>
                    <a:pt x="475" y="1984"/>
                  </a:lnTo>
                  <a:lnTo>
                    <a:pt x="478" y="1981"/>
                  </a:lnTo>
                  <a:lnTo>
                    <a:pt x="479" y="1980"/>
                  </a:lnTo>
                  <a:lnTo>
                    <a:pt x="479" y="1979"/>
                  </a:lnTo>
                  <a:lnTo>
                    <a:pt x="479" y="1977"/>
                  </a:lnTo>
                  <a:lnTo>
                    <a:pt x="478" y="1974"/>
                  </a:lnTo>
                  <a:lnTo>
                    <a:pt x="476" y="1971"/>
                  </a:lnTo>
                  <a:lnTo>
                    <a:pt x="473" y="1970"/>
                  </a:lnTo>
                  <a:lnTo>
                    <a:pt x="469" y="1967"/>
                  </a:lnTo>
                  <a:lnTo>
                    <a:pt x="472" y="1957"/>
                  </a:lnTo>
                  <a:lnTo>
                    <a:pt x="475" y="1945"/>
                  </a:lnTo>
                  <a:lnTo>
                    <a:pt x="478" y="1940"/>
                  </a:lnTo>
                  <a:lnTo>
                    <a:pt x="479" y="1934"/>
                  </a:lnTo>
                  <a:lnTo>
                    <a:pt x="480" y="1931"/>
                  </a:lnTo>
                  <a:lnTo>
                    <a:pt x="483" y="1928"/>
                  </a:lnTo>
                  <a:lnTo>
                    <a:pt x="483" y="1927"/>
                  </a:lnTo>
                  <a:lnTo>
                    <a:pt x="483" y="1925"/>
                  </a:lnTo>
                  <a:lnTo>
                    <a:pt x="482" y="1920"/>
                  </a:lnTo>
                  <a:lnTo>
                    <a:pt x="479" y="1915"/>
                  </a:lnTo>
                  <a:lnTo>
                    <a:pt x="478" y="1912"/>
                  </a:lnTo>
                  <a:lnTo>
                    <a:pt x="479" y="1908"/>
                  </a:lnTo>
                  <a:lnTo>
                    <a:pt x="482" y="1904"/>
                  </a:lnTo>
                  <a:lnTo>
                    <a:pt x="485" y="1899"/>
                  </a:lnTo>
                  <a:lnTo>
                    <a:pt x="486" y="1895"/>
                  </a:lnTo>
                  <a:lnTo>
                    <a:pt x="486" y="1881"/>
                  </a:lnTo>
                  <a:lnTo>
                    <a:pt x="488" y="1879"/>
                  </a:lnTo>
                  <a:lnTo>
                    <a:pt x="488" y="1875"/>
                  </a:lnTo>
                  <a:lnTo>
                    <a:pt x="489" y="1869"/>
                  </a:lnTo>
                  <a:lnTo>
                    <a:pt x="488" y="1865"/>
                  </a:lnTo>
                  <a:lnTo>
                    <a:pt x="486" y="1862"/>
                  </a:lnTo>
                  <a:lnTo>
                    <a:pt x="483" y="1859"/>
                  </a:lnTo>
                  <a:lnTo>
                    <a:pt x="480" y="1855"/>
                  </a:lnTo>
                  <a:lnTo>
                    <a:pt x="480" y="1850"/>
                  </a:lnTo>
                  <a:lnTo>
                    <a:pt x="480" y="1849"/>
                  </a:lnTo>
                  <a:lnTo>
                    <a:pt x="478" y="1848"/>
                  </a:lnTo>
                  <a:lnTo>
                    <a:pt x="475" y="1848"/>
                  </a:lnTo>
                  <a:lnTo>
                    <a:pt x="472" y="1846"/>
                  </a:lnTo>
                  <a:lnTo>
                    <a:pt x="469" y="1846"/>
                  </a:lnTo>
                  <a:lnTo>
                    <a:pt x="472" y="1835"/>
                  </a:lnTo>
                  <a:lnTo>
                    <a:pt x="469" y="1833"/>
                  </a:lnTo>
                  <a:lnTo>
                    <a:pt x="468" y="1833"/>
                  </a:lnTo>
                  <a:lnTo>
                    <a:pt x="466" y="1836"/>
                  </a:lnTo>
                  <a:lnTo>
                    <a:pt x="466" y="1840"/>
                  </a:lnTo>
                  <a:lnTo>
                    <a:pt x="465" y="1840"/>
                  </a:lnTo>
                  <a:lnTo>
                    <a:pt x="463" y="1840"/>
                  </a:lnTo>
                  <a:lnTo>
                    <a:pt x="463" y="1837"/>
                  </a:lnTo>
                  <a:lnTo>
                    <a:pt x="462" y="1836"/>
                  </a:lnTo>
                  <a:lnTo>
                    <a:pt x="460" y="1835"/>
                  </a:lnTo>
                  <a:lnTo>
                    <a:pt x="459" y="1837"/>
                  </a:lnTo>
                  <a:lnTo>
                    <a:pt x="457" y="1839"/>
                  </a:lnTo>
                  <a:lnTo>
                    <a:pt x="455" y="1840"/>
                  </a:lnTo>
                  <a:lnTo>
                    <a:pt x="455" y="1839"/>
                  </a:lnTo>
                  <a:lnTo>
                    <a:pt x="453" y="1836"/>
                  </a:lnTo>
                  <a:lnTo>
                    <a:pt x="452" y="1835"/>
                  </a:lnTo>
                  <a:lnTo>
                    <a:pt x="447" y="1835"/>
                  </a:lnTo>
                  <a:lnTo>
                    <a:pt x="447" y="1840"/>
                  </a:lnTo>
                  <a:lnTo>
                    <a:pt x="433" y="1842"/>
                  </a:lnTo>
                  <a:lnTo>
                    <a:pt x="419" y="1846"/>
                  </a:lnTo>
                  <a:lnTo>
                    <a:pt x="413" y="1839"/>
                  </a:lnTo>
                  <a:lnTo>
                    <a:pt x="410" y="1835"/>
                  </a:lnTo>
                  <a:lnTo>
                    <a:pt x="408" y="1832"/>
                  </a:lnTo>
                  <a:lnTo>
                    <a:pt x="407" y="1829"/>
                  </a:lnTo>
                  <a:lnTo>
                    <a:pt x="408" y="1826"/>
                  </a:lnTo>
                  <a:lnTo>
                    <a:pt x="410" y="1823"/>
                  </a:lnTo>
                  <a:lnTo>
                    <a:pt x="410" y="1822"/>
                  </a:lnTo>
                  <a:lnTo>
                    <a:pt x="411" y="1820"/>
                  </a:lnTo>
                  <a:lnTo>
                    <a:pt x="411" y="1814"/>
                  </a:lnTo>
                  <a:lnTo>
                    <a:pt x="407" y="1810"/>
                  </a:lnTo>
                  <a:lnTo>
                    <a:pt x="401" y="1804"/>
                  </a:lnTo>
                  <a:lnTo>
                    <a:pt x="394" y="1799"/>
                  </a:lnTo>
                  <a:lnTo>
                    <a:pt x="388" y="1796"/>
                  </a:lnTo>
                  <a:lnTo>
                    <a:pt x="383" y="1794"/>
                  </a:lnTo>
                  <a:lnTo>
                    <a:pt x="375" y="1794"/>
                  </a:lnTo>
                  <a:lnTo>
                    <a:pt x="370" y="1794"/>
                  </a:lnTo>
                  <a:lnTo>
                    <a:pt x="362" y="1794"/>
                  </a:lnTo>
                  <a:lnTo>
                    <a:pt x="354" y="1796"/>
                  </a:lnTo>
                  <a:lnTo>
                    <a:pt x="349" y="1797"/>
                  </a:lnTo>
                  <a:lnTo>
                    <a:pt x="348" y="1799"/>
                  </a:lnTo>
                  <a:lnTo>
                    <a:pt x="345" y="1801"/>
                  </a:lnTo>
                  <a:lnTo>
                    <a:pt x="342" y="1806"/>
                  </a:lnTo>
                  <a:lnTo>
                    <a:pt x="339" y="1810"/>
                  </a:lnTo>
                  <a:lnTo>
                    <a:pt x="338" y="1812"/>
                  </a:lnTo>
                  <a:lnTo>
                    <a:pt x="336" y="1813"/>
                  </a:lnTo>
                  <a:lnTo>
                    <a:pt x="334" y="1813"/>
                  </a:lnTo>
                  <a:lnTo>
                    <a:pt x="332" y="1813"/>
                  </a:lnTo>
                  <a:lnTo>
                    <a:pt x="332" y="1812"/>
                  </a:lnTo>
                  <a:lnTo>
                    <a:pt x="332" y="1810"/>
                  </a:lnTo>
                  <a:lnTo>
                    <a:pt x="334" y="1806"/>
                  </a:lnTo>
                  <a:lnTo>
                    <a:pt x="332" y="1804"/>
                  </a:lnTo>
                  <a:lnTo>
                    <a:pt x="331" y="1804"/>
                  </a:lnTo>
                  <a:lnTo>
                    <a:pt x="329" y="1804"/>
                  </a:lnTo>
                  <a:lnTo>
                    <a:pt x="328" y="1806"/>
                  </a:lnTo>
                  <a:lnTo>
                    <a:pt x="325" y="1809"/>
                  </a:lnTo>
                  <a:lnTo>
                    <a:pt x="322" y="1814"/>
                  </a:lnTo>
                  <a:lnTo>
                    <a:pt x="319" y="1816"/>
                  </a:lnTo>
                  <a:lnTo>
                    <a:pt x="315" y="1817"/>
                  </a:lnTo>
                  <a:lnTo>
                    <a:pt x="306" y="1817"/>
                  </a:lnTo>
                  <a:lnTo>
                    <a:pt x="298" y="1817"/>
                  </a:lnTo>
                  <a:lnTo>
                    <a:pt x="289" y="1817"/>
                  </a:lnTo>
                  <a:lnTo>
                    <a:pt x="288" y="1819"/>
                  </a:lnTo>
                  <a:lnTo>
                    <a:pt x="285" y="1822"/>
                  </a:lnTo>
                  <a:lnTo>
                    <a:pt x="280" y="1826"/>
                  </a:lnTo>
                  <a:lnTo>
                    <a:pt x="279" y="1826"/>
                  </a:lnTo>
                  <a:lnTo>
                    <a:pt x="276" y="1826"/>
                  </a:lnTo>
                  <a:lnTo>
                    <a:pt x="270" y="1826"/>
                  </a:lnTo>
                  <a:lnTo>
                    <a:pt x="267" y="1827"/>
                  </a:lnTo>
                  <a:lnTo>
                    <a:pt x="263" y="1830"/>
                  </a:lnTo>
                  <a:lnTo>
                    <a:pt x="256" y="1835"/>
                  </a:lnTo>
                  <a:lnTo>
                    <a:pt x="250" y="1835"/>
                  </a:lnTo>
                  <a:lnTo>
                    <a:pt x="244" y="1833"/>
                  </a:lnTo>
                  <a:lnTo>
                    <a:pt x="240" y="1832"/>
                  </a:lnTo>
                  <a:lnTo>
                    <a:pt x="236" y="1830"/>
                  </a:lnTo>
                  <a:lnTo>
                    <a:pt x="227" y="1827"/>
                  </a:lnTo>
                  <a:lnTo>
                    <a:pt x="221" y="1826"/>
                  </a:lnTo>
                  <a:lnTo>
                    <a:pt x="217" y="1825"/>
                  </a:lnTo>
                  <a:lnTo>
                    <a:pt x="210" y="1825"/>
                  </a:lnTo>
                  <a:lnTo>
                    <a:pt x="204" y="1826"/>
                  </a:lnTo>
                  <a:lnTo>
                    <a:pt x="201" y="1827"/>
                  </a:lnTo>
                  <a:lnTo>
                    <a:pt x="198" y="1830"/>
                  </a:lnTo>
                  <a:lnTo>
                    <a:pt x="192" y="1836"/>
                  </a:lnTo>
                  <a:lnTo>
                    <a:pt x="185" y="1842"/>
                  </a:lnTo>
                  <a:lnTo>
                    <a:pt x="182" y="1845"/>
                  </a:lnTo>
                  <a:lnTo>
                    <a:pt x="178" y="1846"/>
                  </a:lnTo>
                  <a:lnTo>
                    <a:pt x="169" y="1846"/>
                  </a:lnTo>
                  <a:lnTo>
                    <a:pt x="165" y="1845"/>
                  </a:lnTo>
                  <a:lnTo>
                    <a:pt x="161" y="1843"/>
                  </a:lnTo>
                  <a:lnTo>
                    <a:pt x="155" y="1839"/>
                  </a:lnTo>
                  <a:lnTo>
                    <a:pt x="151" y="1837"/>
                  </a:lnTo>
                  <a:lnTo>
                    <a:pt x="148" y="1835"/>
                  </a:lnTo>
                  <a:lnTo>
                    <a:pt x="138" y="1822"/>
                  </a:lnTo>
                  <a:lnTo>
                    <a:pt x="133" y="1817"/>
                  </a:lnTo>
                  <a:lnTo>
                    <a:pt x="129" y="1813"/>
                  </a:lnTo>
                  <a:lnTo>
                    <a:pt x="123" y="1809"/>
                  </a:lnTo>
                  <a:lnTo>
                    <a:pt x="118" y="1806"/>
                  </a:lnTo>
                  <a:lnTo>
                    <a:pt x="112" y="1803"/>
                  </a:lnTo>
                  <a:lnTo>
                    <a:pt x="109" y="1801"/>
                  </a:lnTo>
                  <a:lnTo>
                    <a:pt x="108" y="1799"/>
                  </a:lnTo>
                  <a:lnTo>
                    <a:pt x="105" y="1796"/>
                  </a:lnTo>
                  <a:lnTo>
                    <a:pt x="105" y="1793"/>
                  </a:lnTo>
                  <a:lnTo>
                    <a:pt x="103" y="1790"/>
                  </a:lnTo>
                  <a:lnTo>
                    <a:pt x="102" y="1787"/>
                  </a:lnTo>
                  <a:lnTo>
                    <a:pt x="97" y="1787"/>
                  </a:lnTo>
                  <a:lnTo>
                    <a:pt x="93" y="1787"/>
                  </a:lnTo>
                  <a:lnTo>
                    <a:pt x="92" y="1787"/>
                  </a:lnTo>
                  <a:lnTo>
                    <a:pt x="89" y="1784"/>
                  </a:lnTo>
                  <a:lnTo>
                    <a:pt x="84" y="1780"/>
                  </a:lnTo>
                  <a:lnTo>
                    <a:pt x="79" y="1771"/>
                  </a:lnTo>
                  <a:lnTo>
                    <a:pt x="79" y="1774"/>
                  </a:lnTo>
                  <a:lnTo>
                    <a:pt x="77" y="1776"/>
                  </a:lnTo>
                  <a:lnTo>
                    <a:pt x="76" y="1774"/>
                  </a:lnTo>
                  <a:lnTo>
                    <a:pt x="76" y="1771"/>
                  </a:lnTo>
                  <a:lnTo>
                    <a:pt x="79" y="1770"/>
                  </a:lnTo>
                  <a:lnTo>
                    <a:pt x="80" y="1770"/>
                  </a:lnTo>
                  <a:lnTo>
                    <a:pt x="80" y="1768"/>
                  </a:lnTo>
                  <a:lnTo>
                    <a:pt x="79" y="1768"/>
                  </a:lnTo>
                  <a:lnTo>
                    <a:pt x="76" y="1765"/>
                  </a:lnTo>
                  <a:lnTo>
                    <a:pt x="74" y="1763"/>
                  </a:lnTo>
                  <a:lnTo>
                    <a:pt x="73" y="1758"/>
                  </a:lnTo>
                  <a:lnTo>
                    <a:pt x="72" y="1754"/>
                  </a:lnTo>
                  <a:lnTo>
                    <a:pt x="72" y="1744"/>
                  </a:lnTo>
                  <a:lnTo>
                    <a:pt x="70" y="1740"/>
                  </a:lnTo>
                  <a:lnTo>
                    <a:pt x="69" y="1735"/>
                  </a:lnTo>
                  <a:lnTo>
                    <a:pt x="63" y="1732"/>
                  </a:lnTo>
                  <a:lnTo>
                    <a:pt x="59" y="1729"/>
                  </a:lnTo>
                  <a:lnTo>
                    <a:pt x="57" y="1727"/>
                  </a:lnTo>
                  <a:lnTo>
                    <a:pt x="57" y="1722"/>
                  </a:lnTo>
                  <a:lnTo>
                    <a:pt x="59" y="1718"/>
                  </a:lnTo>
                  <a:lnTo>
                    <a:pt x="60" y="1712"/>
                  </a:lnTo>
                  <a:lnTo>
                    <a:pt x="51" y="1712"/>
                  </a:lnTo>
                  <a:lnTo>
                    <a:pt x="47" y="1701"/>
                  </a:lnTo>
                  <a:lnTo>
                    <a:pt x="44" y="1695"/>
                  </a:lnTo>
                  <a:lnTo>
                    <a:pt x="43" y="1692"/>
                  </a:lnTo>
                  <a:lnTo>
                    <a:pt x="41" y="1691"/>
                  </a:lnTo>
                  <a:lnTo>
                    <a:pt x="41" y="1688"/>
                  </a:lnTo>
                  <a:lnTo>
                    <a:pt x="40" y="1688"/>
                  </a:lnTo>
                  <a:lnTo>
                    <a:pt x="38" y="1688"/>
                  </a:lnTo>
                  <a:lnTo>
                    <a:pt x="33" y="1688"/>
                  </a:lnTo>
                  <a:lnTo>
                    <a:pt x="31" y="1686"/>
                  </a:lnTo>
                  <a:lnTo>
                    <a:pt x="31" y="1685"/>
                  </a:lnTo>
                  <a:lnTo>
                    <a:pt x="31" y="1681"/>
                  </a:lnTo>
                  <a:lnTo>
                    <a:pt x="31" y="1678"/>
                  </a:lnTo>
                  <a:lnTo>
                    <a:pt x="30" y="1675"/>
                  </a:lnTo>
                  <a:lnTo>
                    <a:pt x="27" y="1672"/>
                  </a:lnTo>
                  <a:lnTo>
                    <a:pt x="23" y="1672"/>
                  </a:lnTo>
                  <a:lnTo>
                    <a:pt x="18" y="1670"/>
                  </a:lnTo>
                  <a:lnTo>
                    <a:pt x="15" y="1669"/>
                  </a:lnTo>
                  <a:lnTo>
                    <a:pt x="15" y="1663"/>
                  </a:lnTo>
                  <a:lnTo>
                    <a:pt x="11" y="1655"/>
                  </a:lnTo>
                  <a:lnTo>
                    <a:pt x="10" y="1650"/>
                  </a:lnTo>
                  <a:lnTo>
                    <a:pt x="10" y="1647"/>
                  </a:lnTo>
                  <a:lnTo>
                    <a:pt x="11" y="1646"/>
                  </a:lnTo>
                  <a:lnTo>
                    <a:pt x="12" y="1645"/>
                  </a:lnTo>
                  <a:lnTo>
                    <a:pt x="11" y="1639"/>
                  </a:lnTo>
                  <a:lnTo>
                    <a:pt x="8" y="1633"/>
                  </a:lnTo>
                  <a:lnTo>
                    <a:pt x="2" y="1620"/>
                  </a:lnTo>
                  <a:lnTo>
                    <a:pt x="0" y="1616"/>
                  </a:lnTo>
                  <a:lnTo>
                    <a:pt x="0" y="1610"/>
                  </a:lnTo>
                  <a:lnTo>
                    <a:pt x="1" y="1609"/>
                  </a:lnTo>
                  <a:lnTo>
                    <a:pt x="4" y="1606"/>
                  </a:lnTo>
                  <a:lnTo>
                    <a:pt x="10" y="1600"/>
                  </a:lnTo>
                  <a:lnTo>
                    <a:pt x="12" y="1594"/>
                  </a:lnTo>
                  <a:lnTo>
                    <a:pt x="12" y="1587"/>
                  </a:lnTo>
                  <a:lnTo>
                    <a:pt x="12" y="1573"/>
                  </a:lnTo>
                  <a:lnTo>
                    <a:pt x="18" y="1573"/>
                  </a:lnTo>
                  <a:lnTo>
                    <a:pt x="20" y="1564"/>
                  </a:lnTo>
                  <a:lnTo>
                    <a:pt x="21" y="1555"/>
                  </a:lnTo>
                  <a:lnTo>
                    <a:pt x="23" y="1548"/>
                  </a:lnTo>
                  <a:lnTo>
                    <a:pt x="23" y="1539"/>
                  </a:lnTo>
                  <a:lnTo>
                    <a:pt x="23" y="1532"/>
                  </a:lnTo>
                  <a:lnTo>
                    <a:pt x="20" y="1518"/>
                  </a:lnTo>
                  <a:lnTo>
                    <a:pt x="15" y="1503"/>
                  </a:lnTo>
                  <a:lnTo>
                    <a:pt x="18" y="1492"/>
                  </a:lnTo>
                  <a:lnTo>
                    <a:pt x="18" y="1483"/>
                  </a:lnTo>
                  <a:lnTo>
                    <a:pt x="18" y="1478"/>
                  </a:lnTo>
                  <a:lnTo>
                    <a:pt x="17" y="1475"/>
                  </a:lnTo>
                  <a:lnTo>
                    <a:pt x="14" y="1470"/>
                  </a:lnTo>
                  <a:lnTo>
                    <a:pt x="10" y="1467"/>
                  </a:lnTo>
                  <a:lnTo>
                    <a:pt x="10" y="1465"/>
                  </a:lnTo>
                  <a:lnTo>
                    <a:pt x="8" y="1463"/>
                  </a:lnTo>
                  <a:lnTo>
                    <a:pt x="7" y="1459"/>
                  </a:lnTo>
                  <a:lnTo>
                    <a:pt x="7" y="1456"/>
                  </a:lnTo>
                  <a:lnTo>
                    <a:pt x="8" y="1450"/>
                  </a:lnTo>
                  <a:lnTo>
                    <a:pt x="10" y="1444"/>
                  </a:lnTo>
                  <a:lnTo>
                    <a:pt x="11" y="1443"/>
                  </a:lnTo>
                  <a:lnTo>
                    <a:pt x="14" y="1442"/>
                  </a:lnTo>
                  <a:lnTo>
                    <a:pt x="17" y="1440"/>
                  </a:lnTo>
                  <a:lnTo>
                    <a:pt x="18" y="1439"/>
                  </a:lnTo>
                  <a:lnTo>
                    <a:pt x="23" y="1431"/>
                  </a:lnTo>
                  <a:lnTo>
                    <a:pt x="24" y="1423"/>
                  </a:lnTo>
                  <a:lnTo>
                    <a:pt x="25" y="1414"/>
                  </a:lnTo>
                  <a:lnTo>
                    <a:pt x="30" y="1406"/>
                  </a:lnTo>
                  <a:lnTo>
                    <a:pt x="33" y="1403"/>
                  </a:lnTo>
                  <a:lnTo>
                    <a:pt x="37" y="1398"/>
                  </a:lnTo>
                  <a:lnTo>
                    <a:pt x="40" y="1395"/>
                  </a:lnTo>
                  <a:lnTo>
                    <a:pt x="43" y="1393"/>
                  </a:lnTo>
                  <a:lnTo>
                    <a:pt x="46" y="1387"/>
                  </a:lnTo>
                  <a:lnTo>
                    <a:pt x="47" y="1382"/>
                  </a:lnTo>
                  <a:lnTo>
                    <a:pt x="50" y="1371"/>
                  </a:lnTo>
                  <a:lnTo>
                    <a:pt x="53" y="1361"/>
                  </a:lnTo>
                  <a:lnTo>
                    <a:pt x="57" y="1351"/>
                  </a:lnTo>
                  <a:lnTo>
                    <a:pt x="59" y="1349"/>
                  </a:lnTo>
                  <a:lnTo>
                    <a:pt x="60" y="1348"/>
                  </a:lnTo>
                  <a:lnTo>
                    <a:pt x="64" y="1345"/>
                  </a:lnTo>
                  <a:lnTo>
                    <a:pt x="69" y="1342"/>
                  </a:lnTo>
                  <a:lnTo>
                    <a:pt x="72" y="1339"/>
                  </a:lnTo>
                  <a:lnTo>
                    <a:pt x="73" y="1335"/>
                  </a:lnTo>
                  <a:lnTo>
                    <a:pt x="73" y="1331"/>
                  </a:lnTo>
                  <a:lnTo>
                    <a:pt x="74" y="1326"/>
                  </a:lnTo>
                  <a:lnTo>
                    <a:pt x="76" y="1325"/>
                  </a:lnTo>
                  <a:lnTo>
                    <a:pt x="76" y="1323"/>
                  </a:lnTo>
                  <a:lnTo>
                    <a:pt x="77" y="1322"/>
                  </a:lnTo>
                  <a:lnTo>
                    <a:pt x="80" y="1322"/>
                  </a:lnTo>
                  <a:lnTo>
                    <a:pt x="83" y="1322"/>
                  </a:lnTo>
                  <a:lnTo>
                    <a:pt x="86" y="1322"/>
                  </a:lnTo>
                  <a:lnTo>
                    <a:pt x="90" y="1321"/>
                  </a:lnTo>
                  <a:lnTo>
                    <a:pt x="93" y="1313"/>
                  </a:lnTo>
                  <a:lnTo>
                    <a:pt x="95" y="1312"/>
                  </a:lnTo>
                  <a:lnTo>
                    <a:pt x="96" y="1309"/>
                  </a:lnTo>
                  <a:lnTo>
                    <a:pt x="99" y="1306"/>
                  </a:lnTo>
                  <a:lnTo>
                    <a:pt x="103" y="1303"/>
                  </a:lnTo>
                  <a:lnTo>
                    <a:pt x="112" y="1299"/>
                  </a:lnTo>
                  <a:lnTo>
                    <a:pt x="119" y="1293"/>
                  </a:lnTo>
                  <a:lnTo>
                    <a:pt x="126" y="1287"/>
                  </a:lnTo>
                  <a:lnTo>
                    <a:pt x="132" y="1279"/>
                  </a:lnTo>
                  <a:lnTo>
                    <a:pt x="135" y="1274"/>
                  </a:lnTo>
                  <a:lnTo>
                    <a:pt x="138" y="1269"/>
                  </a:lnTo>
                  <a:lnTo>
                    <a:pt x="139" y="1263"/>
                  </a:lnTo>
                  <a:lnTo>
                    <a:pt x="141" y="1256"/>
                  </a:lnTo>
                  <a:lnTo>
                    <a:pt x="141" y="1250"/>
                  </a:lnTo>
                  <a:lnTo>
                    <a:pt x="141" y="1243"/>
                  </a:lnTo>
                  <a:lnTo>
                    <a:pt x="139" y="1240"/>
                  </a:lnTo>
                  <a:lnTo>
                    <a:pt x="136" y="1236"/>
                  </a:lnTo>
                  <a:lnTo>
                    <a:pt x="135" y="1231"/>
                  </a:lnTo>
                  <a:lnTo>
                    <a:pt x="135" y="1228"/>
                  </a:lnTo>
                  <a:lnTo>
                    <a:pt x="135" y="1227"/>
                  </a:lnTo>
                  <a:lnTo>
                    <a:pt x="135" y="1224"/>
                  </a:lnTo>
                  <a:lnTo>
                    <a:pt x="136" y="1221"/>
                  </a:lnTo>
                  <a:lnTo>
                    <a:pt x="139" y="1215"/>
                  </a:lnTo>
                  <a:lnTo>
                    <a:pt x="144" y="1211"/>
                  </a:lnTo>
                  <a:lnTo>
                    <a:pt x="145" y="1207"/>
                  </a:lnTo>
                  <a:lnTo>
                    <a:pt x="145" y="1205"/>
                  </a:lnTo>
                  <a:lnTo>
                    <a:pt x="145" y="1204"/>
                  </a:lnTo>
                  <a:lnTo>
                    <a:pt x="144" y="1202"/>
                  </a:lnTo>
                  <a:lnTo>
                    <a:pt x="144" y="1201"/>
                  </a:lnTo>
                  <a:lnTo>
                    <a:pt x="142" y="1201"/>
                  </a:lnTo>
                  <a:lnTo>
                    <a:pt x="142" y="1198"/>
                  </a:lnTo>
                  <a:lnTo>
                    <a:pt x="145" y="1194"/>
                  </a:lnTo>
                  <a:lnTo>
                    <a:pt x="151" y="1187"/>
                  </a:lnTo>
                  <a:lnTo>
                    <a:pt x="155" y="1181"/>
                  </a:lnTo>
                  <a:lnTo>
                    <a:pt x="159" y="1177"/>
                  </a:lnTo>
                  <a:lnTo>
                    <a:pt x="162" y="1177"/>
                  </a:lnTo>
                  <a:lnTo>
                    <a:pt x="165" y="1177"/>
                  </a:lnTo>
                  <a:lnTo>
                    <a:pt x="168" y="1177"/>
                  </a:lnTo>
                  <a:lnTo>
                    <a:pt x="171" y="1177"/>
                  </a:lnTo>
                  <a:lnTo>
                    <a:pt x="175" y="1174"/>
                  </a:lnTo>
                  <a:lnTo>
                    <a:pt x="181" y="1171"/>
                  </a:lnTo>
                  <a:lnTo>
                    <a:pt x="190" y="1162"/>
                  </a:lnTo>
                  <a:lnTo>
                    <a:pt x="194" y="1158"/>
                  </a:lnTo>
                  <a:lnTo>
                    <a:pt x="197" y="1152"/>
                  </a:lnTo>
                  <a:lnTo>
                    <a:pt x="200" y="1142"/>
                  </a:lnTo>
                  <a:lnTo>
                    <a:pt x="203" y="1131"/>
                  </a:lnTo>
                  <a:lnTo>
                    <a:pt x="207" y="1119"/>
                  </a:lnTo>
                  <a:lnTo>
                    <a:pt x="217" y="1116"/>
                  </a:lnTo>
                  <a:lnTo>
                    <a:pt x="228" y="1132"/>
                  </a:lnTo>
                  <a:lnTo>
                    <a:pt x="236" y="1132"/>
                  </a:lnTo>
                  <a:lnTo>
                    <a:pt x="243" y="1132"/>
                  </a:lnTo>
                  <a:lnTo>
                    <a:pt x="252" y="1131"/>
                  </a:lnTo>
                  <a:lnTo>
                    <a:pt x="256" y="1131"/>
                  </a:lnTo>
                  <a:lnTo>
                    <a:pt x="259" y="1129"/>
                  </a:lnTo>
                  <a:lnTo>
                    <a:pt x="260" y="1128"/>
                  </a:lnTo>
                  <a:lnTo>
                    <a:pt x="260" y="1126"/>
                  </a:lnTo>
                  <a:lnTo>
                    <a:pt x="262" y="1125"/>
                  </a:lnTo>
                  <a:lnTo>
                    <a:pt x="263" y="1123"/>
                  </a:lnTo>
                  <a:lnTo>
                    <a:pt x="264" y="1123"/>
                  </a:lnTo>
                  <a:lnTo>
                    <a:pt x="266" y="1125"/>
                  </a:lnTo>
                  <a:lnTo>
                    <a:pt x="267" y="1129"/>
                  </a:lnTo>
                  <a:lnTo>
                    <a:pt x="272" y="1132"/>
                  </a:lnTo>
                  <a:lnTo>
                    <a:pt x="276" y="1132"/>
                  </a:lnTo>
                  <a:lnTo>
                    <a:pt x="279" y="1132"/>
                  </a:lnTo>
                  <a:lnTo>
                    <a:pt x="282" y="1129"/>
                  </a:lnTo>
                  <a:lnTo>
                    <a:pt x="286" y="1125"/>
                  </a:lnTo>
                  <a:lnTo>
                    <a:pt x="290" y="1119"/>
                  </a:lnTo>
                  <a:lnTo>
                    <a:pt x="292" y="1118"/>
                  </a:lnTo>
                  <a:lnTo>
                    <a:pt x="295" y="1116"/>
                  </a:lnTo>
                  <a:lnTo>
                    <a:pt x="299" y="1115"/>
                  </a:lnTo>
                  <a:lnTo>
                    <a:pt x="305" y="1115"/>
                  </a:lnTo>
                  <a:lnTo>
                    <a:pt x="309" y="1115"/>
                  </a:lnTo>
                  <a:lnTo>
                    <a:pt x="313" y="1113"/>
                  </a:lnTo>
                  <a:lnTo>
                    <a:pt x="316" y="1109"/>
                  </a:lnTo>
                  <a:lnTo>
                    <a:pt x="318" y="1106"/>
                  </a:lnTo>
                  <a:lnTo>
                    <a:pt x="319" y="1105"/>
                  </a:lnTo>
                  <a:lnTo>
                    <a:pt x="322" y="1105"/>
                  </a:lnTo>
                  <a:lnTo>
                    <a:pt x="325" y="1105"/>
                  </a:lnTo>
                  <a:lnTo>
                    <a:pt x="328" y="1105"/>
                  </a:lnTo>
                  <a:lnTo>
                    <a:pt x="331" y="1105"/>
                  </a:lnTo>
                  <a:lnTo>
                    <a:pt x="334" y="1103"/>
                  </a:lnTo>
                  <a:lnTo>
                    <a:pt x="338" y="1099"/>
                  </a:lnTo>
                  <a:lnTo>
                    <a:pt x="341" y="1096"/>
                  </a:lnTo>
                  <a:lnTo>
                    <a:pt x="342" y="1095"/>
                  </a:lnTo>
                  <a:lnTo>
                    <a:pt x="345" y="1093"/>
                  </a:lnTo>
                  <a:lnTo>
                    <a:pt x="348" y="1093"/>
                  </a:lnTo>
                  <a:lnTo>
                    <a:pt x="351" y="1093"/>
                  </a:lnTo>
                  <a:lnTo>
                    <a:pt x="358" y="1095"/>
                  </a:lnTo>
                  <a:lnTo>
                    <a:pt x="365" y="1096"/>
                  </a:lnTo>
                  <a:lnTo>
                    <a:pt x="370" y="1096"/>
                  </a:lnTo>
                  <a:lnTo>
                    <a:pt x="374" y="1095"/>
                  </a:lnTo>
                  <a:lnTo>
                    <a:pt x="383" y="1092"/>
                  </a:lnTo>
                  <a:lnTo>
                    <a:pt x="391" y="1089"/>
                  </a:lnTo>
                  <a:lnTo>
                    <a:pt x="397" y="1089"/>
                  </a:lnTo>
                  <a:lnTo>
                    <a:pt x="416" y="1089"/>
                  </a:lnTo>
                  <a:lnTo>
                    <a:pt x="423" y="1087"/>
                  </a:lnTo>
                  <a:lnTo>
                    <a:pt x="433" y="1086"/>
                  </a:lnTo>
                  <a:lnTo>
                    <a:pt x="437" y="1092"/>
                  </a:lnTo>
                  <a:lnTo>
                    <a:pt x="439" y="1095"/>
                  </a:lnTo>
                  <a:lnTo>
                    <a:pt x="442" y="1096"/>
                  </a:lnTo>
                  <a:lnTo>
                    <a:pt x="443" y="1095"/>
                  </a:lnTo>
                  <a:lnTo>
                    <a:pt x="444" y="1092"/>
                  </a:lnTo>
                  <a:lnTo>
                    <a:pt x="447" y="1086"/>
                  </a:lnTo>
                  <a:lnTo>
                    <a:pt x="452" y="1086"/>
                  </a:lnTo>
                  <a:lnTo>
                    <a:pt x="456" y="1089"/>
                  </a:lnTo>
                  <a:lnTo>
                    <a:pt x="465" y="1090"/>
                  </a:lnTo>
                  <a:lnTo>
                    <a:pt x="469" y="1092"/>
                  </a:lnTo>
                  <a:lnTo>
                    <a:pt x="475" y="1090"/>
                  </a:lnTo>
                  <a:lnTo>
                    <a:pt x="479" y="1089"/>
                  </a:lnTo>
                  <a:lnTo>
                    <a:pt x="483" y="1086"/>
                  </a:lnTo>
                  <a:lnTo>
                    <a:pt x="489" y="1083"/>
                  </a:lnTo>
                  <a:lnTo>
                    <a:pt x="493" y="1083"/>
                  </a:lnTo>
                  <a:lnTo>
                    <a:pt x="502" y="1086"/>
                  </a:lnTo>
                  <a:lnTo>
                    <a:pt x="502" y="1093"/>
                  </a:lnTo>
                  <a:lnTo>
                    <a:pt x="506" y="1095"/>
                  </a:lnTo>
                  <a:lnTo>
                    <a:pt x="509" y="1093"/>
                  </a:lnTo>
                  <a:lnTo>
                    <a:pt x="514" y="1090"/>
                  </a:lnTo>
                  <a:lnTo>
                    <a:pt x="519" y="1090"/>
                  </a:lnTo>
                  <a:lnTo>
                    <a:pt x="512" y="1102"/>
                  </a:lnTo>
                  <a:lnTo>
                    <a:pt x="505" y="1113"/>
                  </a:lnTo>
                  <a:lnTo>
                    <a:pt x="505" y="1115"/>
                  </a:lnTo>
                  <a:lnTo>
                    <a:pt x="505" y="1119"/>
                  </a:lnTo>
                  <a:lnTo>
                    <a:pt x="505" y="1122"/>
                  </a:lnTo>
                  <a:lnTo>
                    <a:pt x="505" y="1123"/>
                  </a:lnTo>
                  <a:lnTo>
                    <a:pt x="509" y="1125"/>
                  </a:lnTo>
                  <a:lnTo>
                    <a:pt x="514" y="1123"/>
                  </a:lnTo>
                  <a:lnTo>
                    <a:pt x="511" y="1136"/>
                  </a:lnTo>
                  <a:lnTo>
                    <a:pt x="509" y="1146"/>
                  </a:lnTo>
                  <a:lnTo>
                    <a:pt x="508" y="1152"/>
                  </a:lnTo>
                  <a:lnTo>
                    <a:pt x="506" y="1154"/>
                  </a:lnTo>
                  <a:lnTo>
                    <a:pt x="504" y="1155"/>
                  </a:lnTo>
                  <a:lnTo>
                    <a:pt x="501" y="1156"/>
                  </a:lnTo>
                  <a:lnTo>
                    <a:pt x="499" y="1158"/>
                  </a:lnTo>
                  <a:lnTo>
                    <a:pt x="499" y="1159"/>
                  </a:lnTo>
                  <a:lnTo>
                    <a:pt x="501" y="1162"/>
                  </a:lnTo>
                  <a:lnTo>
                    <a:pt x="502" y="1164"/>
                  </a:lnTo>
                  <a:lnTo>
                    <a:pt x="502" y="1168"/>
                  </a:lnTo>
                  <a:lnTo>
                    <a:pt x="505" y="1169"/>
                  </a:lnTo>
                  <a:lnTo>
                    <a:pt x="506" y="1172"/>
                  </a:lnTo>
                  <a:lnTo>
                    <a:pt x="511" y="1177"/>
                  </a:lnTo>
                  <a:lnTo>
                    <a:pt x="514" y="1174"/>
                  </a:lnTo>
                  <a:lnTo>
                    <a:pt x="515" y="1174"/>
                  </a:lnTo>
                  <a:lnTo>
                    <a:pt x="516" y="1174"/>
                  </a:lnTo>
                  <a:lnTo>
                    <a:pt x="516" y="1177"/>
                  </a:lnTo>
                  <a:lnTo>
                    <a:pt x="518" y="1179"/>
                  </a:lnTo>
                  <a:lnTo>
                    <a:pt x="518" y="1182"/>
                  </a:lnTo>
                  <a:lnTo>
                    <a:pt x="518" y="1184"/>
                  </a:lnTo>
                  <a:lnTo>
                    <a:pt x="519" y="1185"/>
                  </a:lnTo>
                  <a:lnTo>
                    <a:pt x="522" y="1187"/>
                  </a:lnTo>
                  <a:lnTo>
                    <a:pt x="525" y="1187"/>
                  </a:lnTo>
                  <a:lnTo>
                    <a:pt x="529" y="1187"/>
                  </a:lnTo>
                  <a:lnTo>
                    <a:pt x="532" y="1188"/>
                  </a:lnTo>
                  <a:lnTo>
                    <a:pt x="532" y="1192"/>
                  </a:lnTo>
                  <a:lnTo>
                    <a:pt x="540" y="1195"/>
                  </a:lnTo>
                  <a:lnTo>
                    <a:pt x="545" y="1195"/>
                  </a:lnTo>
                  <a:lnTo>
                    <a:pt x="555" y="1195"/>
                  </a:lnTo>
                  <a:lnTo>
                    <a:pt x="565" y="1195"/>
                  </a:lnTo>
                  <a:lnTo>
                    <a:pt x="570" y="1197"/>
                  </a:lnTo>
                  <a:lnTo>
                    <a:pt x="574" y="1198"/>
                  </a:lnTo>
                  <a:lnTo>
                    <a:pt x="577" y="1201"/>
                  </a:lnTo>
                  <a:lnTo>
                    <a:pt x="581" y="1204"/>
                  </a:lnTo>
                  <a:lnTo>
                    <a:pt x="587" y="1213"/>
                  </a:lnTo>
                  <a:lnTo>
                    <a:pt x="593" y="1220"/>
                  </a:lnTo>
                  <a:lnTo>
                    <a:pt x="596" y="1224"/>
                  </a:lnTo>
                  <a:lnTo>
                    <a:pt x="599" y="1227"/>
                  </a:lnTo>
                  <a:lnTo>
                    <a:pt x="604" y="1228"/>
                  </a:lnTo>
                  <a:lnTo>
                    <a:pt x="610" y="1231"/>
                  </a:lnTo>
                  <a:lnTo>
                    <a:pt x="622" y="1234"/>
                  </a:lnTo>
                  <a:lnTo>
                    <a:pt x="633" y="1236"/>
                  </a:lnTo>
                  <a:lnTo>
                    <a:pt x="646" y="1240"/>
                  </a:lnTo>
                  <a:lnTo>
                    <a:pt x="650" y="1244"/>
                  </a:lnTo>
                  <a:lnTo>
                    <a:pt x="655" y="1249"/>
                  </a:lnTo>
                  <a:lnTo>
                    <a:pt x="663" y="1240"/>
                  </a:lnTo>
                  <a:lnTo>
                    <a:pt x="673" y="1231"/>
                  </a:lnTo>
                  <a:lnTo>
                    <a:pt x="673" y="1230"/>
                  </a:lnTo>
                  <a:lnTo>
                    <a:pt x="673" y="1227"/>
                  </a:lnTo>
                  <a:lnTo>
                    <a:pt x="673" y="1223"/>
                  </a:lnTo>
                  <a:lnTo>
                    <a:pt x="673" y="1221"/>
                  </a:lnTo>
                  <a:lnTo>
                    <a:pt x="669" y="1217"/>
                  </a:lnTo>
                  <a:lnTo>
                    <a:pt x="666" y="1214"/>
                  </a:lnTo>
                  <a:lnTo>
                    <a:pt x="665" y="1213"/>
                  </a:lnTo>
                  <a:lnTo>
                    <a:pt x="671" y="1205"/>
                  </a:lnTo>
                  <a:lnTo>
                    <a:pt x="678" y="1197"/>
                  </a:lnTo>
                  <a:lnTo>
                    <a:pt x="686" y="1191"/>
                  </a:lnTo>
                  <a:lnTo>
                    <a:pt x="691" y="1188"/>
                  </a:lnTo>
                  <a:lnTo>
                    <a:pt x="695" y="1188"/>
                  </a:lnTo>
                  <a:lnTo>
                    <a:pt x="708" y="1191"/>
                  </a:lnTo>
                  <a:lnTo>
                    <a:pt x="724" y="1195"/>
                  </a:lnTo>
                  <a:lnTo>
                    <a:pt x="727" y="1207"/>
                  </a:lnTo>
                  <a:lnTo>
                    <a:pt x="728" y="1207"/>
                  </a:lnTo>
                  <a:lnTo>
                    <a:pt x="731" y="1208"/>
                  </a:lnTo>
                  <a:lnTo>
                    <a:pt x="735" y="1207"/>
                  </a:lnTo>
                  <a:lnTo>
                    <a:pt x="741" y="1207"/>
                  </a:lnTo>
                  <a:lnTo>
                    <a:pt x="745" y="1207"/>
                  </a:lnTo>
                  <a:lnTo>
                    <a:pt x="757" y="1214"/>
                  </a:lnTo>
                  <a:lnTo>
                    <a:pt x="767" y="1221"/>
                  </a:lnTo>
                  <a:lnTo>
                    <a:pt x="767" y="1224"/>
                  </a:lnTo>
                  <a:lnTo>
                    <a:pt x="771" y="1224"/>
                  </a:lnTo>
                  <a:lnTo>
                    <a:pt x="774" y="1223"/>
                  </a:lnTo>
                  <a:lnTo>
                    <a:pt x="779" y="1221"/>
                  </a:lnTo>
                  <a:lnTo>
                    <a:pt x="784" y="1221"/>
                  </a:lnTo>
                  <a:lnTo>
                    <a:pt x="789" y="1223"/>
                  </a:lnTo>
                  <a:lnTo>
                    <a:pt x="794" y="1227"/>
                  </a:lnTo>
                  <a:lnTo>
                    <a:pt x="806" y="1234"/>
                  </a:lnTo>
                  <a:lnTo>
                    <a:pt x="820" y="1227"/>
                  </a:lnTo>
                  <a:lnTo>
                    <a:pt x="820" y="1224"/>
                  </a:lnTo>
                  <a:lnTo>
                    <a:pt x="820" y="1221"/>
                  </a:lnTo>
                  <a:lnTo>
                    <a:pt x="819" y="1220"/>
                  </a:lnTo>
                  <a:lnTo>
                    <a:pt x="820" y="1218"/>
                  </a:lnTo>
                  <a:lnTo>
                    <a:pt x="822" y="1217"/>
                  </a:lnTo>
                  <a:lnTo>
                    <a:pt x="823" y="1217"/>
                  </a:lnTo>
                  <a:lnTo>
                    <a:pt x="826" y="1220"/>
                  </a:lnTo>
                  <a:lnTo>
                    <a:pt x="829" y="1221"/>
                  </a:lnTo>
                  <a:lnTo>
                    <a:pt x="830" y="1224"/>
                  </a:lnTo>
                  <a:lnTo>
                    <a:pt x="830" y="1221"/>
                  </a:lnTo>
                  <a:lnTo>
                    <a:pt x="839" y="1221"/>
                  </a:lnTo>
                  <a:lnTo>
                    <a:pt x="842" y="1221"/>
                  </a:lnTo>
                  <a:lnTo>
                    <a:pt x="859" y="1224"/>
                  </a:lnTo>
                  <a:lnTo>
                    <a:pt x="868" y="1218"/>
                  </a:lnTo>
                  <a:lnTo>
                    <a:pt x="874" y="1215"/>
                  </a:lnTo>
                  <a:lnTo>
                    <a:pt x="876" y="1215"/>
                  </a:lnTo>
                  <a:lnTo>
                    <a:pt x="878" y="1215"/>
                  </a:lnTo>
                  <a:lnTo>
                    <a:pt x="879" y="1218"/>
                  </a:lnTo>
                  <a:lnTo>
                    <a:pt x="881" y="1220"/>
                  </a:lnTo>
                  <a:lnTo>
                    <a:pt x="882" y="1220"/>
                  </a:lnTo>
                  <a:lnTo>
                    <a:pt x="884" y="1221"/>
                  </a:lnTo>
                  <a:lnTo>
                    <a:pt x="882" y="1215"/>
                  </a:lnTo>
                  <a:lnTo>
                    <a:pt x="881" y="1213"/>
                  </a:lnTo>
                  <a:lnTo>
                    <a:pt x="885" y="1213"/>
                  </a:lnTo>
                  <a:lnTo>
                    <a:pt x="889" y="1213"/>
                  </a:lnTo>
                  <a:lnTo>
                    <a:pt x="891" y="1217"/>
                  </a:lnTo>
                  <a:lnTo>
                    <a:pt x="892" y="1220"/>
                  </a:lnTo>
                  <a:lnTo>
                    <a:pt x="894" y="1220"/>
                  </a:lnTo>
                  <a:lnTo>
                    <a:pt x="895" y="1221"/>
                  </a:lnTo>
                  <a:lnTo>
                    <a:pt x="897" y="1220"/>
                  </a:lnTo>
                  <a:lnTo>
                    <a:pt x="901" y="1218"/>
                  </a:lnTo>
                  <a:lnTo>
                    <a:pt x="905" y="1215"/>
                  </a:lnTo>
                  <a:lnTo>
                    <a:pt x="912" y="1215"/>
                  </a:lnTo>
                  <a:lnTo>
                    <a:pt x="918" y="1215"/>
                  </a:lnTo>
                  <a:lnTo>
                    <a:pt x="925" y="1215"/>
                  </a:lnTo>
                  <a:lnTo>
                    <a:pt x="933" y="1215"/>
                  </a:lnTo>
                  <a:lnTo>
                    <a:pt x="937" y="1214"/>
                  </a:lnTo>
                  <a:lnTo>
                    <a:pt x="941" y="1210"/>
                  </a:lnTo>
                  <a:lnTo>
                    <a:pt x="943" y="1207"/>
                  </a:lnTo>
                  <a:lnTo>
                    <a:pt x="941" y="1204"/>
                  </a:lnTo>
                  <a:lnTo>
                    <a:pt x="941" y="1201"/>
                  </a:lnTo>
                  <a:lnTo>
                    <a:pt x="941" y="1198"/>
                  </a:lnTo>
                  <a:lnTo>
                    <a:pt x="943" y="1197"/>
                  </a:lnTo>
                  <a:lnTo>
                    <a:pt x="946" y="1194"/>
                  </a:lnTo>
                  <a:lnTo>
                    <a:pt x="950" y="1191"/>
                  </a:lnTo>
                  <a:lnTo>
                    <a:pt x="950" y="1188"/>
                  </a:lnTo>
                  <a:lnTo>
                    <a:pt x="948" y="1187"/>
                  </a:lnTo>
                  <a:lnTo>
                    <a:pt x="947" y="1185"/>
                  </a:lnTo>
                  <a:lnTo>
                    <a:pt x="947" y="1184"/>
                  </a:lnTo>
                  <a:lnTo>
                    <a:pt x="947" y="1182"/>
                  </a:lnTo>
                  <a:lnTo>
                    <a:pt x="950" y="1177"/>
                  </a:lnTo>
                  <a:lnTo>
                    <a:pt x="956" y="1168"/>
                  </a:lnTo>
                  <a:lnTo>
                    <a:pt x="960" y="1158"/>
                  </a:lnTo>
                  <a:lnTo>
                    <a:pt x="961" y="1154"/>
                  </a:lnTo>
                  <a:lnTo>
                    <a:pt x="961" y="1151"/>
                  </a:lnTo>
                  <a:lnTo>
                    <a:pt x="960" y="1149"/>
                  </a:lnTo>
                  <a:lnTo>
                    <a:pt x="959" y="1148"/>
                  </a:lnTo>
                  <a:lnTo>
                    <a:pt x="956" y="1146"/>
                  </a:lnTo>
                  <a:lnTo>
                    <a:pt x="956" y="1143"/>
                  </a:lnTo>
                  <a:lnTo>
                    <a:pt x="957" y="1141"/>
                  </a:lnTo>
                  <a:lnTo>
                    <a:pt x="959" y="1136"/>
                  </a:lnTo>
                  <a:lnTo>
                    <a:pt x="959" y="1132"/>
                  </a:lnTo>
                  <a:lnTo>
                    <a:pt x="956" y="1120"/>
                  </a:lnTo>
                  <a:lnTo>
                    <a:pt x="954" y="1115"/>
                  </a:lnTo>
                  <a:lnTo>
                    <a:pt x="953" y="1107"/>
                  </a:lnTo>
                  <a:lnTo>
                    <a:pt x="959" y="1105"/>
                  </a:lnTo>
                  <a:lnTo>
                    <a:pt x="959" y="1100"/>
                  </a:lnTo>
                  <a:lnTo>
                    <a:pt x="957" y="1096"/>
                  </a:lnTo>
                  <a:lnTo>
                    <a:pt x="956" y="1093"/>
                  </a:lnTo>
                  <a:lnTo>
                    <a:pt x="956" y="1090"/>
                  </a:lnTo>
                  <a:lnTo>
                    <a:pt x="953" y="1093"/>
                  </a:lnTo>
                  <a:lnTo>
                    <a:pt x="951" y="1096"/>
                  </a:lnTo>
                  <a:lnTo>
                    <a:pt x="948" y="1100"/>
                  </a:lnTo>
                  <a:lnTo>
                    <a:pt x="948" y="1102"/>
                  </a:lnTo>
                  <a:lnTo>
                    <a:pt x="947" y="1102"/>
                  </a:lnTo>
                  <a:lnTo>
                    <a:pt x="946" y="1102"/>
                  </a:lnTo>
                  <a:lnTo>
                    <a:pt x="943" y="1102"/>
                  </a:lnTo>
                  <a:lnTo>
                    <a:pt x="940" y="1102"/>
                  </a:lnTo>
                  <a:lnTo>
                    <a:pt x="938" y="1099"/>
                  </a:lnTo>
                  <a:lnTo>
                    <a:pt x="937" y="1099"/>
                  </a:lnTo>
                  <a:lnTo>
                    <a:pt x="936" y="1099"/>
                  </a:lnTo>
                  <a:lnTo>
                    <a:pt x="931" y="1103"/>
                  </a:lnTo>
                  <a:lnTo>
                    <a:pt x="924" y="1109"/>
                  </a:lnTo>
                  <a:lnTo>
                    <a:pt x="918" y="1112"/>
                  </a:lnTo>
                  <a:lnTo>
                    <a:pt x="912" y="1115"/>
                  </a:lnTo>
                  <a:lnTo>
                    <a:pt x="907" y="1116"/>
                  </a:lnTo>
                  <a:lnTo>
                    <a:pt x="904" y="1116"/>
                  </a:lnTo>
                  <a:lnTo>
                    <a:pt x="900" y="1116"/>
                  </a:lnTo>
                  <a:lnTo>
                    <a:pt x="898" y="1115"/>
                  </a:lnTo>
                  <a:lnTo>
                    <a:pt x="895" y="1110"/>
                  </a:lnTo>
                  <a:lnTo>
                    <a:pt x="889" y="1105"/>
                  </a:lnTo>
                  <a:lnTo>
                    <a:pt x="881" y="1100"/>
                  </a:lnTo>
                  <a:lnTo>
                    <a:pt x="874" y="1097"/>
                  </a:lnTo>
                  <a:lnTo>
                    <a:pt x="869" y="1097"/>
                  </a:lnTo>
                  <a:lnTo>
                    <a:pt x="868" y="1099"/>
                  </a:lnTo>
                  <a:lnTo>
                    <a:pt x="865" y="1103"/>
                  </a:lnTo>
                  <a:lnTo>
                    <a:pt x="864" y="1106"/>
                  </a:lnTo>
                  <a:lnTo>
                    <a:pt x="862" y="1110"/>
                  </a:lnTo>
                  <a:lnTo>
                    <a:pt x="859" y="1113"/>
                  </a:lnTo>
                  <a:lnTo>
                    <a:pt x="856" y="1115"/>
                  </a:lnTo>
                  <a:lnTo>
                    <a:pt x="853" y="1115"/>
                  </a:lnTo>
                  <a:lnTo>
                    <a:pt x="851" y="1115"/>
                  </a:lnTo>
                  <a:lnTo>
                    <a:pt x="849" y="1115"/>
                  </a:lnTo>
                  <a:lnTo>
                    <a:pt x="848" y="1116"/>
                  </a:lnTo>
                  <a:lnTo>
                    <a:pt x="842" y="1110"/>
                  </a:lnTo>
                  <a:lnTo>
                    <a:pt x="838" y="1105"/>
                  </a:lnTo>
                  <a:lnTo>
                    <a:pt x="829" y="1093"/>
                  </a:lnTo>
                  <a:lnTo>
                    <a:pt x="823" y="1096"/>
                  </a:lnTo>
                  <a:lnTo>
                    <a:pt x="820" y="1097"/>
                  </a:lnTo>
                  <a:lnTo>
                    <a:pt x="817" y="1096"/>
                  </a:lnTo>
                  <a:lnTo>
                    <a:pt x="817" y="1089"/>
                  </a:lnTo>
                  <a:lnTo>
                    <a:pt x="816" y="1087"/>
                  </a:lnTo>
                  <a:lnTo>
                    <a:pt x="815" y="1087"/>
                  </a:lnTo>
                  <a:lnTo>
                    <a:pt x="810" y="1087"/>
                  </a:lnTo>
                  <a:lnTo>
                    <a:pt x="806" y="1089"/>
                  </a:lnTo>
                  <a:lnTo>
                    <a:pt x="803" y="1089"/>
                  </a:lnTo>
                  <a:lnTo>
                    <a:pt x="803" y="1076"/>
                  </a:lnTo>
                  <a:lnTo>
                    <a:pt x="802" y="1070"/>
                  </a:lnTo>
                  <a:lnTo>
                    <a:pt x="800" y="1063"/>
                  </a:lnTo>
                  <a:lnTo>
                    <a:pt x="796" y="1064"/>
                  </a:lnTo>
                  <a:lnTo>
                    <a:pt x="793" y="1066"/>
                  </a:lnTo>
                  <a:lnTo>
                    <a:pt x="792" y="1061"/>
                  </a:lnTo>
                  <a:lnTo>
                    <a:pt x="792" y="1060"/>
                  </a:lnTo>
                  <a:lnTo>
                    <a:pt x="790" y="1057"/>
                  </a:lnTo>
                  <a:lnTo>
                    <a:pt x="796" y="1056"/>
                  </a:lnTo>
                  <a:lnTo>
                    <a:pt x="799" y="1056"/>
                  </a:lnTo>
                  <a:lnTo>
                    <a:pt x="803" y="1054"/>
                  </a:lnTo>
                  <a:lnTo>
                    <a:pt x="803" y="1053"/>
                  </a:lnTo>
                  <a:lnTo>
                    <a:pt x="800" y="1051"/>
                  </a:lnTo>
                  <a:lnTo>
                    <a:pt x="797" y="1050"/>
                  </a:lnTo>
                  <a:lnTo>
                    <a:pt x="797" y="1044"/>
                  </a:lnTo>
                  <a:lnTo>
                    <a:pt x="799" y="1040"/>
                  </a:lnTo>
                  <a:lnTo>
                    <a:pt x="799" y="1035"/>
                  </a:lnTo>
                  <a:lnTo>
                    <a:pt x="799" y="1033"/>
                  </a:lnTo>
                  <a:lnTo>
                    <a:pt x="797" y="1030"/>
                  </a:lnTo>
                  <a:lnTo>
                    <a:pt x="796" y="1030"/>
                  </a:lnTo>
                  <a:lnTo>
                    <a:pt x="793" y="1028"/>
                  </a:lnTo>
                  <a:lnTo>
                    <a:pt x="787" y="1027"/>
                  </a:lnTo>
                  <a:lnTo>
                    <a:pt x="787" y="1020"/>
                  </a:lnTo>
                  <a:lnTo>
                    <a:pt x="787" y="1017"/>
                  </a:lnTo>
                  <a:lnTo>
                    <a:pt x="789" y="1015"/>
                  </a:lnTo>
                  <a:lnTo>
                    <a:pt x="790" y="1017"/>
                  </a:lnTo>
                  <a:lnTo>
                    <a:pt x="794" y="1010"/>
                  </a:lnTo>
                  <a:lnTo>
                    <a:pt x="800" y="1002"/>
                  </a:lnTo>
                  <a:lnTo>
                    <a:pt x="794" y="1005"/>
                  </a:lnTo>
                  <a:lnTo>
                    <a:pt x="790" y="1008"/>
                  </a:lnTo>
                  <a:lnTo>
                    <a:pt x="789" y="1007"/>
                  </a:lnTo>
                  <a:lnTo>
                    <a:pt x="787" y="1005"/>
                  </a:lnTo>
                  <a:lnTo>
                    <a:pt x="787" y="1002"/>
                  </a:lnTo>
                  <a:lnTo>
                    <a:pt x="787" y="999"/>
                  </a:lnTo>
                  <a:lnTo>
                    <a:pt x="786" y="995"/>
                  </a:lnTo>
                  <a:lnTo>
                    <a:pt x="784" y="991"/>
                  </a:lnTo>
                  <a:lnTo>
                    <a:pt x="764" y="992"/>
                  </a:lnTo>
                  <a:lnTo>
                    <a:pt x="743" y="991"/>
                  </a:lnTo>
                  <a:lnTo>
                    <a:pt x="750" y="1001"/>
                  </a:lnTo>
                  <a:lnTo>
                    <a:pt x="751" y="1004"/>
                  </a:lnTo>
                  <a:lnTo>
                    <a:pt x="751" y="1005"/>
                  </a:lnTo>
                  <a:lnTo>
                    <a:pt x="750" y="1007"/>
                  </a:lnTo>
                  <a:lnTo>
                    <a:pt x="747" y="1007"/>
                  </a:lnTo>
                  <a:lnTo>
                    <a:pt x="737" y="1008"/>
                  </a:lnTo>
                  <a:lnTo>
                    <a:pt x="737" y="1011"/>
                  </a:lnTo>
                  <a:lnTo>
                    <a:pt x="737" y="1012"/>
                  </a:lnTo>
                  <a:lnTo>
                    <a:pt x="734" y="1014"/>
                  </a:lnTo>
                  <a:lnTo>
                    <a:pt x="732" y="1010"/>
                  </a:lnTo>
                  <a:lnTo>
                    <a:pt x="732" y="1008"/>
                  </a:lnTo>
                  <a:lnTo>
                    <a:pt x="732" y="1007"/>
                  </a:lnTo>
                  <a:lnTo>
                    <a:pt x="728" y="1005"/>
                  </a:lnTo>
                  <a:lnTo>
                    <a:pt x="730" y="999"/>
                  </a:lnTo>
                  <a:lnTo>
                    <a:pt x="730" y="998"/>
                  </a:lnTo>
                  <a:lnTo>
                    <a:pt x="728" y="998"/>
                  </a:lnTo>
                  <a:lnTo>
                    <a:pt x="727" y="1001"/>
                  </a:lnTo>
                  <a:lnTo>
                    <a:pt x="721" y="1011"/>
                  </a:lnTo>
                  <a:lnTo>
                    <a:pt x="724" y="1017"/>
                  </a:lnTo>
                  <a:lnTo>
                    <a:pt x="728" y="1023"/>
                  </a:lnTo>
                  <a:lnTo>
                    <a:pt x="732" y="1028"/>
                  </a:lnTo>
                  <a:lnTo>
                    <a:pt x="734" y="1031"/>
                  </a:lnTo>
                  <a:lnTo>
                    <a:pt x="732" y="1033"/>
                  </a:lnTo>
                  <a:lnTo>
                    <a:pt x="731" y="1034"/>
                  </a:lnTo>
                  <a:lnTo>
                    <a:pt x="727" y="1033"/>
                  </a:lnTo>
                  <a:lnTo>
                    <a:pt x="727" y="1038"/>
                  </a:lnTo>
                  <a:lnTo>
                    <a:pt x="728" y="1040"/>
                  </a:lnTo>
                  <a:lnTo>
                    <a:pt x="728" y="1041"/>
                  </a:lnTo>
                  <a:lnTo>
                    <a:pt x="728" y="1044"/>
                  </a:lnTo>
                  <a:lnTo>
                    <a:pt x="731" y="1044"/>
                  </a:lnTo>
                  <a:lnTo>
                    <a:pt x="732" y="1043"/>
                  </a:lnTo>
                  <a:lnTo>
                    <a:pt x="734" y="1041"/>
                  </a:lnTo>
                  <a:lnTo>
                    <a:pt x="737" y="1041"/>
                  </a:lnTo>
                  <a:lnTo>
                    <a:pt x="738" y="1041"/>
                  </a:lnTo>
                  <a:lnTo>
                    <a:pt x="740" y="1043"/>
                  </a:lnTo>
                  <a:lnTo>
                    <a:pt x="741" y="1046"/>
                  </a:lnTo>
                  <a:lnTo>
                    <a:pt x="744" y="1050"/>
                  </a:lnTo>
                  <a:lnTo>
                    <a:pt x="745" y="1053"/>
                  </a:lnTo>
                  <a:lnTo>
                    <a:pt x="748" y="1053"/>
                  </a:lnTo>
                  <a:lnTo>
                    <a:pt x="751" y="1053"/>
                  </a:lnTo>
                  <a:lnTo>
                    <a:pt x="754" y="1054"/>
                  </a:lnTo>
                  <a:lnTo>
                    <a:pt x="757" y="1054"/>
                  </a:lnTo>
                  <a:lnTo>
                    <a:pt x="758" y="1057"/>
                  </a:lnTo>
                  <a:lnTo>
                    <a:pt x="758" y="1060"/>
                  </a:lnTo>
                  <a:lnTo>
                    <a:pt x="760" y="1066"/>
                  </a:lnTo>
                  <a:lnTo>
                    <a:pt x="760" y="1069"/>
                  </a:lnTo>
                  <a:lnTo>
                    <a:pt x="758" y="1067"/>
                  </a:lnTo>
                  <a:lnTo>
                    <a:pt x="756" y="1063"/>
                  </a:lnTo>
                  <a:lnTo>
                    <a:pt x="754" y="1061"/>
                  </a:lnTo>
                  <a:lnTo>
                    <a:pt x="754" y="1060"/>
                  </a:lnTo>
                  <a:lnTo>
                    <a:pt x="751" y="1060"/>
                  </a:lnTo>
                  <a:lnTo>
                    <a:pt x="748" y="1060"/>
                  </a:lnTo>
                  <a:lnTo>
                    <a:pt x="745" y="1061"/>
                  </a:lnTo>
                  <a:lnTo>
                    <a:pt x="743" y="1060"/>
                  </a:lnTo>
                  <a:lnTo>
                    <a:pt x="748" y="1063"/>
                  </a:lnTo>
                  <a:lnTo>
                    <a:pt x="748" y="1074"/>
                  </a:lnTo>
                  <a:lnTo>
                    <a:pt x="743" y="1073"/>
                  </a:lnTo>
                  <a:lnTo>
                    <a:pt x="740" y="1070"/>
                  </a:lnTo>
                  <a:lnTo>
                    <a:pt x="737" y="1070"/>
                  </a:lnTo>
                  <a:lnTo>
                    <a:pt x="731" y="1071"/>
                  </a:lnTo>
                  <a:lnTo>
                    <a:pt x="730" y="1073"/>
                  </a:lnTo>
                  <a:lnTo>
                    <a:pt x="731" y="1074"/>
                  </a:lnTo>
                  <a:lnTo>
                    <a:pt x="734" y="1074"/>
                  </a:lnTo>
                  <a:lnTo>
                    <a:pt x="737" y="1083"/>
                  </a:lnTo>
                  <a:lnTo>
                    <a:pt x="734" y="1083"/>
                  </a:lnTo>
                  <a:lnTo>
                    <a:pt x="730" y="1083"/>
                  </a:lnTo>
                  <a:lnTo>
                    <a:pt x="727" y="1082"/>
                  </a:lnTo>
                  <a:lnTo>
                    <a:pt x="724" y="1083"/>
                  </a:lnTo>
                  <a:lnTo>
                    <a:pt x="722" y="1083"/>
                  </a:lnTo>
                  <a:lnTo>
                    <a:pt x="722" y="1084"/>
                  </a:lnTo>
                  <a:lnTo>
                    <a:pt x="724" y="1087"/>
                  </a:lnTo>
                  <a:lnTo>
                    <a:pt x="727" y="1090"/>
                  </a:lnTo>
                  <a:lnTo>
                    <a:pt x="704" y="1090"/>
                  </a:lnTo>
                  <a:lnTo>
                    <a:pt x="704" y="1084"/>
                  </a:lnTo>
                  <a:lnTo>
                    <a:pt x="702" y="1079"/>
                  </a:lnTo>
                  <a:lnTo>
                    <a:pt x="698" y="1066"/>
                  </a:lnTo>
                  <a:lnTo>
                    <a:pt x="711" y="1066"/>
                  </a:lnTo>
                  <a:lnTo>
                    <a:pt x="718" y="1066"/>
                  </a:lnTo>
                  <a:lnTo>
                    <a:pt x="727" y="1069"/>
                  </a:lnTo>
                  <a:lnTo>
                    <a:pt x="721" y="1066"/>
                  </a:lnTo>
                  <a:lnTo>
                    <a:pt x="715" y="1060"/>
                  </a:lnTo>
                  <a:lnTo>
                    <a:pt x="711" y="1059"/>
                  </a:lnTo>
                  <a:lnTo>
                    <a:pt x="708" y="1057"/>
                  </a:lnTo>
                  <a:lnTo>
                    <a:pt x="704" y="1057"/>
                  </a:lnTo>
                  <a:lnTo>
                    <a:pt x="698" y="1057"/>
                  </a:lnTo>
                  <a:lnTo>
                    <a:pt x="696" y="1060"/>
                  </a:lnTo>
                  <a:lnTo>
                    <a:pt x="695" y="1061"/>
                  </a:lnTo>
                  <a:lnTo>
                    <a:pt x="692" y="1063"/>
                  </a:lnTo>
                  <a:lnTo>
                    <a:pt x="694" y="1056"/>
                  </a:lnTo>
                  <a:lnTo>
                    <a:pt x="692" y="1047"/>
                  </a:lnTo>
                  <a:lnTo>
                    <a:pt x="695" y="1047"/>
                  </a:lnTo>
                  <a:lnTo>
                    <a:pt x="695" y="1046"/>
                  </a:lnTo>
                  <a:lnTo>
                    <a:pt x="695" y="1044"/>
                  </a:lnTo>
                  <a:lnTo>
                    <a:pt x="694" y="1043"/>
                  </a:lnTo>
                  <a:lnTo>
                    <a:pt x="692" y="1044"/>
                  </a:lnTo>
                  <a:lnTo>
                    <a:pt x="689" y="1044"/>
                  </a:lnTo>
                  <a:lnTo>
                    <a:pt x="688" y="1044"/>
                  </a:lnTo>
                  <a:lnTo>
                    <a:pt x="688" y="1041"/>
                  </a:lnTo>
                  <a:lnTo>
                    <a:pt x="676" y="1028"/>
                  </a:lnTo>
                  <a:lnTo>
                    <a:pt x="659" y="1005"/>
                  </a:lnTo>
                  <a:lnTo>
                    <a:pt x="659" y="1001"/>
                  </a:lnTo>
                  <a:lnTo>
                    <a:pt x="660" y="995"/>
                  </a:lnTo>
                  <a:lnTo>
                    <a:pt x="663" y="985"/>
                  </a:lnTo>
                  <a:lnTo>
                    <a:pt x="665" y="981"/>
                  </a:lnTo>
                  <a:lnTo>
                    <a:pt x="665" y="975"/>
                  </a:lnTo>
                  <a:lnTo>
                    <a:pt x="663" y="972"/>
                  </a:lnTo>
                  <a:lnTo>
                    <a:pt x="663" y="971"/>
                  </a:lnTo>
                  <a:lnTo>
                    <a:pt x="660" y="966"/>
                  </a:lnTo>
                  <a:lnTo>
                    <a:pt x="643" y="958"/>
                  </a:lnTo>
                  <a:lnTo>
                    <a:pt x="642" y="956"/>
                  </a:lnTo>
                  <a:lnTo>
                    <a:pt x="642" y="953"/>
                  </a:lnTo>
                  <a:lnTo>
                    <a:pt x="642" y="952"/>
                  </a:lnTo>
                  <a:lnTo>
                    <a:pt x="640" y="949"/>
                  </a:lnTo>
                  <a:lnTo>
                    <a:pt x="636" y="948"/>
                  </a:lnTo>
                  <a:lnTo>
                    <a:pt x="632" y="946"/>
                  </a:lnTo>
                  <a:lnTo>
                    <a:pt x="627" y="946"/>
                  </a:lnTo>
                  <a:lnTo>
                    <a:pt x="626" y="945"/>
                  </a:lnTo>
                  <a:lnTo>
                    <a:pt x="623" y="945"/>
                  </a:lnTo>
                  <a:lnTo>
                    <a:pt x="620" y="942"/>
                  </a:lnTo>
                  <a:lnTo>
                    <a:pt x="619" y="938"/>
                  </a:lnTo>
                  <a:lnTo>
                    <a:pt x="616" y="933"/>
                  </a:lnTo>
                  <a:lnTo>
                    <a:pt x="613" y="930"/>
                  </a:lnTo>
                  <a:lnTo>
                    <a:pt x="610" y="930"/>
                  </a:lnTo>
                  <a:lnTo>
                    <a:pt x="607" y="930"/>
                  </a:lnTo>
                  <a:lnTo>
                    <a:pt x="604" y="930"/>
                  </a:lnTo>
                  <a:lnTo>
                    <a:pt x="601" y="930"/>
                  </a:lnTo>
                  <a:lnTo>
                    <a:pt x="586" y="919"/>
                  </a:lnTo>
                  <a:lnTo>
                    <a:pt x="586" y="917"/>
                  </a:lnTo>
                  <a:lnTo>
                    <a:pt x="586" y="916"/>
                  </a:lnTo>
                  <a:lnTo>
                    <a:pt x="587" y="915"/>
                  </a:lnTo>
                  <a:lnTo>
                    <a:pt x="588" y="912"/>
                  </a:lnTo>
                  <a:lnTo>
                    <a:pt x="577" y="903"/>
                  </a:lnTo>
                  <a:lnTo>
                    <a:pt x="576" y="899"/>
                  </a:lnTo>
                  <a:lnTo>
                    <a:pt x="577" y="894"/>
                  </a:lnTo>
                  <a:lnTo>
                    <a:pt x="580" y="886"/>
                  </a:lnTo>
                  <a:lnTo>
                    <a:pt x="576" y="884"/>
                  </a:lnTo>
                  <a:lnTo>
                    <a:pt x="574" y="883"/>
                  </a:lnTo>
                  <a:lnTo>
                    <a:pt x="574" y="880"/>
                  </a:lnTo>
                  <a:lnTo>
                    <a:pt x="573" y="886"/>
                  </a:lnTo>
                  <a:lnTo>
                    <a:pt x="571" y="891"/>
                  </a:lnTo>
                  <a:lnTo>
                    <a:pt x="568" y="893"/>
                  </a:lnTo>
                  <a:lnTo>
                    <a:pt x="567" y="893"/>
                  </a:lnTo>
                  <a:lnTo>
                    <a:pt x="564" y="893"/>
                  </a:lnTo>
                  <a:lnTo>
                    <a:pt x="563" y="894"/>
                  </a:lnTo>
                  <a:lnTo>
                    <a:pt x="564" y="896"/>
                  </a:lnTo>
                  <a:lnTo>
                    <a:pt x="565" y="897"/>
                  </a:lnTo>
                  <a:lnTo>
                    <a:pt x="563" y="899"/>
                  </a:lnTo>
                  <a:lnTo>
                    <a:pt x="560" y="900"/>
                  </a:lnTo>
                  <a:lnTo>
                    <a:pt x="557" y="900"/>
                  </a:lnTo>
                  <a:lnTo>
                    <a:pt x="555" y="897"/>
                  </a:lnTo>
                  <a:lnTo>
                    <a:pt x="555" y="896"/>
                  </a:lnTo>
                  <a:lnTo>
                    <a:pt x="555" y="890"/>
                  </a:lnTo>
                  <a:lnTo>
                    <a:pt x="557" y="886"/>
                  </a:lnTo>
                  <a:lnTo>
                    <a:pt x="557" y="884"/>
                  </a:lnTo>
                  <a:lnTo>
                    <a:pt x="555" y="881"/>
                  </a:lnTo>
                  <a:lnTo>
                    <a:pt x="554" y="880"/>
                  </a:lnTo>
                  <a:lnTo>
                    <a:pt x="555" y="877"/>
                  </a:lnTo>
                  <a:lnTo>
                    <a:pt x="555" y="874"/>
                  </a:lnTo>
                  <a:lnTo>
                    <a:pt x="557" y="873"/>
                  </a:lnTo>
                  <a:lnTo>
                    <a:pt x="551" y="874"/>
                  </a:lnTo>
                  <a:lnTo>
                    <a:pt x="545" y="876"/>
                  </a:lnTo>
                  <a:lnTo>
                    <a:pt x="540" y="876"/>
                  </a:lnTo>
                  <a:lnTo>
                    <a:pt x="532" y="879"/>
                  </a:lnTo>
                  <a:lnTo>
                    <a:pt x="532" y="883"/>
                  </a:lnTo>
                  <a:lnTo>
                    <a:pt x="534" y="883"/>
                  </a:lnTo>
                  <a:lnTo>
                    <a:pt x="535" y="884"/>
                  </a:lnTo>
                  <a:lnTo>
                    <a:pt x="538" y="886"/>
                  </a:lnTo>
                  <a:lnTo>
                    <a:pt x="534" y="893"/>
                  </a:lnTo>
                  <a:lnTo>
                    <a:pt x="529" y="900"/>
                  </a:lnTo>
                  <a:lnTo>
                    <a:pt x="529" y="906"/>
                  </a:lnTo>
                  <a:lnTo>
                    <a:pt x="529" y="912"/>
                  </a:lnTo>
                  <a:lnTo>
                    <a:pt x="547" y="920"/>
                  </a:lnTo>
                  <a:lnTo>
                    <a:pt x="554" y="926"/>
                  </a:lnTo>
                  <a:lnTo>
                    <a:pt x="558" y="930"/>
                  </a:lnTo>
                  <a:lnTo>
                    <a:pt x="560" y="933"/>
                  </a:lnTo>
                  <a:lnTo>
                    <a:pt x="561" y="936"/>
                  </a:lnTo>
                  <a:lnTo>
                    <a:pt x="563" y="939"/>
                  </a:lnTo>
                  <a:lnTo>
                    <a:pt x="563" y="943"/>
                  </a:lnTo>
                  <a:lnTo>
                    <a:pt x="564" y="948"/>
                  </a:lnTo>
                  <a:lnTo>
                    <a:pt x="565" y="952"/>
                  </a:lnTo>
                  <a:lnTo>
                    <a:pt x="568" y="956"/>
                  </a:lnTo>
                  <a:lnTo>
                    <a:pt x="571" y="961"/>
                  </a:lnTo>
                  <a:lnTo>
                    <a:pt x="576" y="963"/>
                  </a:lnTo>
                  <a:lnTo>
                    <a:pt x="580" y="965"/>
                  </a:lnTo>
                  <a:lnTo>
                    <a:pt x="588" y="968"/>
                  </a:lnTo>
                  <a:lnTo>
                    <a:pt x="601" y="969"/>
                  </a:lnTo>
                  <a:lnTo>
                    <a:pt x="603" y="975"/>
                  </a:lnTo>
                  <a:lnTo>
                    <a:pt x="603" y="978"/>
                  </a:lnTo>
                  <a:lnTo>
                    <a:pt x="603" y="979"/>
                  </a:lnTo>
                  <a:lnTo>
                    <a:pt x="601" y="981"/>
                  </a:lnTo>
                  <a:lnTo>
                    <a:pt x="606" y="984"/>
                  </a:lnTo>
                  <a:lnTo>
                    <a:pt x="609" y="985"/>
                  </a:lnTo>
                  <a:lnTo>
                    <a:pt x="610" y="988"/>
                  </a:lnTo>
                  <a:lnTo>
                    <a:pt x="614" y="988"/>
                  </a:lnTo>
                  <a:lnTo>
                    <a:pt x="619" y="988"/>
                  </a:lnTo>
                  <a:lnTo>
                    <a:pt x="626" y="994"/>
                  </a:lnTo>
                  <a:lnTo>
                    <a:pt x="629" y="997"/>
                  </a:lnTo>
                  <a:lnTo>
                    <a:pt x="632" y="999"/>
                  </a:lnTo>
                  <a:lnTo>
                    <a:pt x="635" y="1004"/>
                  </a:lnTo>
                  <a:lnTo>
                    <a:pt x="639" y="1011"/>
                  </a:lnTo>
                  <a:lnTo>
                    <a:pt x="639" y="1014"/>
                  </a:lnTo>
                  <a:lnTo>
                    <a:pt x="639" y="1017"/>
                  </a:lnTo>
                  <a:lnTo>
                    <a:pt x="637" y="1020"/>
                  </a:lnTo>
                  <a:lnTo>
                    <a:pt x="635" y="1020"/>
                  </a:lnTo>
                  <a:lnTo>
                    <a:pt x="635" y="1014"/>
                  </a:lnTo>
                  <a:lnTo>
                    <a:pt x="627" y="1010"/>
                  </a:lnTo>
                  <a:lnTo>
                    <a:pt x="623" y="1008"/>
                  </a:lnTo>
                  <a:lnTo>
                    <a:pt x="620" y="1007"/>
                  </a:lnTo>
                  <a:lnTo>
                    <a:pt x="617" y="1007"/>
                  </a:lnTo>
                  <a:lnTo>
                    <a:pt x="614" y="1008"/>
                  </a:lnTo>
                  <a:lnTo>
                    <a:pt x="612" y="1011"/>
                  </a:lnTo>
                  <a:lnTo>
                    <a:pt x="610" y="1017"/>
                  </a:lnTo>
                  <a:lnTo>
                    <a:pt x="609" y="1020"/>
                  </a:lnTo>
                  <a:lnTo>
                    <a:pt x="610" y="1024"/>
                  </a:lnTo>
                  <a:lnTo>
                    <a:pt x="612" y="1027"/>
                  </a:lnTo>
                  <a:lnTo>
                    <a:pt x="614" y="1028"/>
                  </a:lnTo>
                  <a:lnTo>
                    <a:pt x="617" y="1031"/>
                  </a:lnTo>
                  <a:lnTo>
                    <a:pt x="619" y="1033"/>
                  </a:lnTo>
                  <a:lnTo>
                    <a:pt x="619" y="1037"/>
                  </a:lnTo>
                  <a:lnTo>
                    <a:pt x="617" y="1043"/>
                  </a:lnTo>
                  <a:lnTo>
                    <a:pt x="616" y="1047"/>
                  </a:lnTo>
                  <a:lnTo>
                    <a:pt x="613" y="1053"/>
                  </a:lnTo>
                  <a:lnTo>
                    <a:pt x="606" y="1064"/>
                  </a:lnTo>
                  <a:lnTo>
                    <a:pt x="601" y="1071"/>
                  </a:lnTo>
                  <a:lnTo>
                    <a:pt x="593" y="1069"/>
                  </a:lnTo>
                  <a:lnTo>
                    <a:pt x="588" y="1069"/>
                  </a:lnTo>
                  <a:lnTo>
                    <a:pt x="587" y="1069"/>
                  </a:lnTo>
                  <a:lnTo>
                    <a:pt x="586" y="1069"/>
                  </a:lnTo>
                  <a:lnTo>
                    <a:pt x="586" y="1074"/>
                  </a:lnTo>
                  <a:lnTo>
                    <a:pt x="586" y="1073"/>
                  </a:lnTo>
                  <a:lnTo>
                    <a:pt x="586" y="1074"/>
                  </a:lnTo>
                  <a:lnTo>
                    <a:pt x="586" y="1080"/>
                  </a:lnTo>
                  <a:lnTo>
                    <a:pt x="584" y="1089"/>
                  </a:lnTo>
                  <a:lnTo>
                    <a:pt x="583" y="1096"/>
                  </a:lnTo>
                  <a:lnTo>
                    <a:pt x="571" y="1092"/>
                  </a:lnTo>
                  <a:lnTo>
                    <a:pt x="561" y="1086"/>
                  </a:lnTo>
                  <a:lnTo>
                    <a:pt x="551" y="1080"/>
                  </a:lnTo>
                  <a:lnTo>
                    <a:pt x="541" y="1074"/>
                  </a:lnTo>
                  <a:lnTo>
                    <a:pt x="540" y="1073"/>
                  </a:lnTo>
                  <a:lnTo>
                    <a:pt x="540" y="1070"/>
                  </a:lnTo>
                  <a:lnTo>
                    <a:pt x="540" y="1067"/>
                  </a:lnTo>
                  <a:lnTo>
                    <a:pt x="538" y="1066"/>
                  </a:lnTo>
                  <a:lnTo>
                    <a:pt x="564" y="1067"/>
                  </a:lnTo>
                  <a:lnTo>
                    <a:pt x="580" y="1067"/>
                  </a:lnTo>
                  <a:lnTo>
                    <a:pt x="587" y="1067"/>
                  </a:lnTo>
                  <a:lnTo>
                    <a:pt x="593" y="1066"/>
                  </a:lnTo>
                  <a:lnTo>
                    <a:pt x="594" y="1059"/>
                  </a:lnTo>
                  <a:lnTo>
                    <a:pt x="594" y="1054"/>
                  </a:lnTo>
                  <a:lnTo>
                    <a:pt x="596" y="1050"/>
                  </a:lnTo>
                  <a:lnTo>
                    <a:pt x="597" y="1050"/>
                  </a:lnTo>
                  <a:lnTo>
                    <a:pt x="599" y="1050"/>
                  </a:lnTo>
                  <a:lnTo>
                    <a:pt x="599" y="1047"/>
                  </a:lnTo>
                  <a:lnTo>
                    <a:pt x="600" y="1044"/>
                  </a:lnTo>
                  <a:lnTo>
                    <a:pt x="600" y="1038"/>
                  </a:lnTo>
                  <a:lnTo>
                    <a:pt x="599" y="1028"/>
                  </a:lnTo>
                  <a:lnTo>
                    <a:pt x="596" y="1021"/>
                  </a:lnTo>
                  <a:lnTo>
                    <a:pt x="594" y="1020"/>
                  </a:lnTo>
                  <a:lnTo>
                    <a:pt x="593" y="1018"/>
                  </a:lnTo>
                  <a:lnTo>
                    <a:pt x="588" y="1017"/>
                  </a:lnTo>
                  <a:lnTo>
                    <a:pt x="584" y="1015"/>
                  </a:lnTo>
                  <a:lnTo>
                    <a:pt x="581" y="1015"/>
                  </a:lnTo>
                  <a:lnTo>
                    <a:pt x="580" y="1014"/>
                  </a:lnTo>
                  <a:lnTo>
                    <a:pt x="578" y="1012"/>
                  </a:lnTo>
                  <a:lnTo>
                    <a:pt x="580" y="1010"/>
                  </a:lnTo>
                  <a:lnTo>
                    <a:pt x="580" y="1007"/>
                  </a:lnTo>
                  <a:lnTo>
                    <a:pt x="580" y="1005"/>
                  </a:lnTo>
                  <a:lnTo>
                    <a:pt x="578" y="1004"/>
                  </a:lnTo>
                  <a:lnTo>
                    <a:pt x="576" y="1002"/>
                  </a:lnTo>
                  <a:lnTo>
                    <a:pt x="574" y="1002"/>
                  </a:lnTo>
                  <a:lnTo>
                    <a:pt x="571" y="1002"/>
                  </a:lnTo>
                  <a:lnTo>
                    <a:pt x="571" y="997"/>
                  </a:lnTo>
                  <a:lnTo>
                    <a:pt x="568" y="995"/>
                  </a:lnTo>
                  <a:lnTo>
                    <a:pt x="567" y="994"/>
                  </a:lnTo>
                  <a:lnTo>
                    <a:pt x="561" y="992"/>
                  </a:lnTo>
                  <a:lnTo>
                    <a:pt x="555" y="991"/>
                  </a:lnTo>
                  <a:lnTo>
                    <a:pt x="550" y="988"/>
                  </a:lnTo>
                  <a:lnTo>
                    <a:pt x="544" y="984"/>
                  </a:lnTo>
                  <a:lnTo>
                    <a:pt x="537" y="976"/>
                  </a:lnTo>
                  <a:lnTo>
                    <a:pt x="527" y="966"/>
                  </a:lnTo>
                  <a:lnTo>
                    <a:pt x="521" y="966"/>
                  </a:lnTo>
                  <a:lnTo>
                    <a:pt x="518" y="962"/>
                  </a:lnTo>
                  <a:lnTo>
                    <a:pt x="515" y="959"/>
                  </a:lnTo>
                  <a:lnTo>
                    <a:pt x="509" y="951"/>
                  </a:lnTo>
                  <a:lnTo>
                    <a:pt x="502" y="933"/>
                  </a:lnTo>
                  <a:lnTo>
                    <a:pt x="498" y="925"/>
                  </a:lnTo>
                  <a:lnTo>
                    <a:pt x="493" y="916"/>
                  </a:lnTo>
                  <a:lnTo>
                    <a:pt x="491" y="913"/>
                  </a:lnTo>
                  <a:lnTo>
                    <a:pt x="486" y="909"/>
                  </a:lnTo>
                  <a:lnTo>
                    <a:pt x="478" y="903"/>
                  </a:lnTo>
                  <a:lnTo>
                    <a:pt x="476" y="903"/>
                  </a:lnTo>
                  <a:lnTo>
                    <a:pt x="475" y="903"/>
                  </a:lnTo>
                  <a:lnTo>
                    <a:pt x="472" y="903"/>
                  </a:lnTo>
                  <a:lnTo>
                    <a:pt x="469" y="903"/>
                  </a:lnTo>
                  <a:lnTo>
                    <a:pt x="466" y="903"/>
                  </a:lnTo>
                  <a:lnTo>
                    <a:pt x="466" y="906"/>
                  </a:lnTo>
                  <a:lnTo>
                    <a:pt x="465" y="907"/>
                  </a:lnTo>
                  <a:lnTo>
                    <a:pt x="463" y="909"/>
                  </a:lnTo>
                  <a:lnTo>
                    <a:pt x="462" y="912"/>
                  </a:lnTo>
                  <a:lnTo>
                    <a:pt x="460" y="916"/>
                  </a:lnTo>
                  <a:lnTo>
                    <a:pt x="457" y="919"/>
                  </a:lnTo>
                  <a:lnTo>
                    <a:pt x="456" y="920"/>
                  </a:lnTo>
                  <a:lnTo>
                    <a:pt x="453" y="920"/>
                  </a:lnTo>
                  <a:lnTo>
                    <a:pt x="449" y="922"/>
                  </a:lnTo>
                  <a:lnTo>
                    <a:pt x="446" y="922"/>
                  </a:lnTo>
                  <a:lnTo>
                    <a:pt x="442" y="922"/>
                  </a:lnTo>
                  <a:lnTo>
                    <a:pt x="439" y="925"/>
                  </a:lnTo>
                  <a:lnTo>
                    <a:pt x="437" y="927"/>
                  </a:lnTo>
                  <a:lnTo>
                    <a:pt x="433" y="933"/>
                  </a:lnTo>
                  <a:lnTo>
                    <a:pt x="432" y="935"/>
                  </a:lnTo>
                  <a:lnTo>
                    <a:pt x="430" y="936"/>
                  </a:lnTo>
                  <a:lnTo>
                    <a:pt x="424" y="936"/>
                  </a:lnTo>
                  <a:lnTo>
                    <a:pt x="420" y="936"/>
                  </a:lnTo>
                  <a:lnTo>
                    <a:pt x="416" y="935"/>
                  </a:lnTo>
                  <a:lnTo>
                    <a:pt x="411" y="932"/>
                  </a:lnTo>
                  <a:lnTo>
                    <a:pt x="403" y="927"/>
                  </a:lnTo>
                  <a:lnTo>
                    <a:pt x="398" y="926"/>
                  </a:lnTo>
                  <a:lnTo>
                    <a:pt x="394" y="925"/>
                  </a:lnTo>
                  <a:lnTo>
                    <a:pt x="390" y="925"/>
                  </a:lnTo>
                  <a:lnTo>
                    <a:pt x="387" y="926"/>
                  </a:lnTo>
                  <a:lnTo>
                    <a:pt x="384" y="927"/>
                  </a:lnTo>
                  <a:lnTo>
                    <a:pt x="381" y="927"/>
                  </a:lnTo>
                  <a:lnTo>
                    <a:pt x="378" y="930"/>
                  </a:lnTo>
                  <a:lnTo>
                    <a:pt x="375" y="932"/>
                  </a:lnTo>
                  <a:lnTo>
                    <a:pt x="372" y="936"/>
                  </a:lnTo>
                  <a:lnTo>
                    <a:pt x="371" y="939"/>
                  </a:lnTo>
                  <a:lnTo>
                    <a:pt x="371" y="940"/>
                  </a:lnTo>
                  <a:lnTo>
                    <a:pt x="371" y="946"/>
                  </a:lnTo>
                  <a:lnTo>
                    <a:pt x="372" y="958"/>
                  </a:lnTo>
                  <a:lnTo>
                    <a:pt x="372" y="962"/>
                  </a:lnTo>
                  <a:lnTo>
                    <a:pt x="372" y="966"/>
                  </a:lnTo>
                  <a:lnTo>
                    <a:pt x="371" y="969"/>
                  </a:lnTo>
                  <a:lnTo>
                    <a:pt x="368" y="971"/>
                  </a:lnTo>
                  <a:lnTo>
                    <a:pt x="364" y="972"/>
                  </a:lnTo>
                  <a:lnTo>
                    <a:pt x="360" y="974"/>
                  </a:lnTo>
                  <a:lnTo>
                    <a:pt x="351" y="978"/>
                  </a:lnTo>
                  <a:lnTo>
                    <a:pt x="345" y="981"/>
                  </a:lnTo>
                  <a:lnTo>
                    <a:pt x="341" y="984"/>
                  </a:lnTo>
                  <a:lnTo>
                    <a:pt x="336" y="987"/>
                  </a:lnTo>
                  <a:lnTo>
                    <a:pt x="334" y="991"/>
                  </a:lnTo>
                  <a:lnTo>
                    <a:pt x="331" y="995"/>
                  </a:lnTo>
                  <a:lnTo>
                    <a:pt x="319" y="1014"/>
                  </a:lnTo>
                  <a:lnTo>
                    <a:pt x="315" y="1017"/>
                  </a:lnTo>
                  <a:lnTo>
                    <a:pt x="312" y="1020"/>
                  </a:lnTo>
                  <a:lnTo>
                    <a:pt x="311" y="1023"/>
                  </a:lnTo>
                  <a:lnTo>
                    <a:pt x="312" y="1025"/>
                  </a:lnTo>
                  <a:lnTo>
                    <a:pt x="312" y="1028"/>
                  </a:lnTo>
                  <a:lnTo>
                    <a:pt x="313" y="1030"/>
                  </a:lnTo>
                  <a:lnTo>
                    <a:pt x="316" y="1033"/>
                  </a:lnTo>
                  <a:lnTo>
                    <a:pt x="316" y="1035"/>
                  </a:lnTo>
                  <a:lnTo>
                    <a:pt x="316" y="1038"/>
                  </a:lnTo>
                  <a:lnTo>
                    <a:pt x="313" y="1041"/>
                  </a:lnTo>
                  <a:lnTo>
                    <a:pt x="306" y="1048"/>
                  </a:lnTo>
                  <a:lnTo>
                    <a:pt x="300" y="1054"/>
                  </a:lnTo>
                  <a:lnTo>
                    <a:pt x="300" y="1057"/>
                  </a:lnTo>
                  <a:lnTo>
                    <a:pt x="300" y="1060"/>
                  </a:lnTo>
                  <a:lnTo>
                    <a:pt x="300" y="1064"/>
                  </a:lnTo>
                  <a:lnTo>
                    <a:pt x="300" y="1066"/>
                  </a:lnTo>
                  <a:lnTo>
                    <a:pt x="296" y="1069"/>
                  </a:lnTo>
                  <a:lnTo>
                    <a:pt x="290" y="1070"/>
                  </a:lnTo>
                  <a:lnTo>
                    <a:pt x="286" y="1071"/>
                  </a:lnTo>
                  <a:lnTo>
                    <a:pt x="280" y="1074"/>
                  </a:lnTo>
                  <a:lnTo>
                    <a:pt x="277" y="1077"/>
                  </a:lnTo>
                  <a:lnTo>
                    <a:pt x="276" y="1083"/>
                  </a:lnTo>
                  <a:lnTo>
                    <a:pt x="273" y="1087"/>
                  </a:lnTo>
                  <a:lnTo>
                    <a:pt x="270" y="1090"/>
                  </a:lnTo>
                  <a:lnTo>
                    <a:pt x="270" y="1093"/>
                  </a:lnTo>
                  <a:lnTo>
                    <a:pt x="264" y="1096"/>
                  </a:lnTo>
                  <a:lnTo>
                    <a:pt x="260" y="1096"/>
                  </a:lnTo>
                  <a:lnTo>
                    <a:pt x="256" y="1096"/>
                  </a:lnTo>
                  <a:lnTo>
                    <a:pt x="252" y="1096"/>
                  </a:lnTo>
                  <a:lnTo>
                    <a:pt x="243" y="1093"/>
                  </a:lnTo>
                  <a:lnTo>
                    <a:pt x="239" y="1093"/>
                  </a:lnTo>
                  <a:lnTo>
                    <a:pt x="234" y="1093"/>
                  </a:lnTo>
                  <a:lnTo>
                    <a:pt x="231" y="1099"/>
                  </a:lnTo>
                  <a:lnTo>
                    <a:pt x="224" y="1102"/>
                  </a:lnTo>
                  <a:lnTo>
                    <a:pt x="218" y="1102"/>
                  </a:lnTo>
                  <a:lnTo>
                    <a:pt x="213" y="1103"/>
                  </a:lnTo>
                  <a:lnTo>
                    <a:pt x="207" y="1105"/>
                  </a:lnTo>
                  <a:lnTo>
                    <a:pt x="198" y="1092"/>
                  </a:lnTo>
                  <a:lnTo>
                    <a:pt x="190" y="1080"/>
                  </a:lnTo>
                  <a:lnTo>
                    <a:pt x="180" y="1082"/>
                  </a:lnTo>
                  <a:lnTo>
                    <a:pt x="169" y="1083"/>
                  </a:lnTo>
                  <a:lnTo>
                    <a:pt x="159" y="1083"/>
                  </a:lnTo>
                  <a:lnTo>
                    <a:pt x="151" y="1083"/>
                  </a:lnTo>
                  <a:lnTo>
                    <a:pt x="154" y="1069"/>
                  </a:lnTo>
                  <a:lnTo>
                    <a:pt x="155" y="1061"/>
                  </a:lnTo>
                  <a:lnTo>
                    <a:pt x="155" y="1059"/>
                  </a:lnTo>
                  <a:lnTo>
                    <a:pt x="154" y="1054"/>
                  </a:lnTo>
                  <a:lnTo>
                    <a:pt x="148" y="1050"/>
                  </a:lnTo>
                  <a:lnTo>
                    <a:pt x="148" y="1046"/>
                  </a:lnTo>
                  <a:lnTo>
                    <a:pt x="149" y="1044"/>
                  </a:lnTo>
                  <a:lnTo>
                    <a:pt x="151" y="1041"/>
                  </a:lnTo>
                  <a:lnTo>
                    <a:pt x="151" y="1038"/>
                  </a:lnTo>
                  <a:lnTo>
                    <a:pt x="148" y="1040"/>
                  </a:lnTo>
                  <a:lnTo>
                    <a:pt x="145" y="1041"/>
                  </a:lnTo>
                  <a:lnTo>
                    <a:pt x="145" y="1033"/>
                  </a:lnTo>
                  <a:lnTo>
                    <a:pt x="145" y="1024"/>
                  </a:lnTo>
                  <a:lnTo>
                    <a:pt x="148" y="1024"/>
                  </a:lnTo>
                  <a:lnTo>
                    <a:pt x="151" y="1014"/>
                  </a:lnTo>
                  <a:lnTo>
                    <a:pt x="152" y="1008"/>
                  </a:lnTo>
                  <a:lnTo>
                    <a:pt x="154" y="1002"/>
                  </a:lnTo>
                  <a:lnTo>
                    <a:pt x="159" y="999"/>
                  </a:lnTo>
                  <a:lnTo>
                    <a:pt x="159" y="995"/>
                  </a:lnTo>
                  <a:lnTo>
                    <a:pt x="159" y="989"/>
                  </a:lnTo>
                  <a:lnTo>
                    <a:pt x="158" y="979"/>
                  </a:lnTo>
                  <a:lnTo>
                    <a:pt x="154" y="965"/>
                  </a:lnTo>
                  <a:lnTo>
                    <a:pt x="154" y="955"/>
                  </a:lnTo>
                  <a:lnTo>
                    <a:pt x="154" y="951"/>
                  </a:lnTo>
                  <a:lnTo>
                    <a:pt x="152" y="946"/>
                  </a:lnTo>
                  <a:lnTo>
                    <a:pt x="145" y="936"/>
                  </a:lnTo>
                  <a:lnTo>
                    <a:pt x="148" y="935"/>
                  </a:lnTo>
                  <a:lnTo>
                    <a:pt x="149" y="932"/>
                  </a:lnTo>
                  <a:lnTo>
                    <a:pt x="152" y="929"/>
                  </a:lnTo>
                  <a:lnTo>
                    <a:pt x="154" y="927"/>
                  </a:lnTo>
                  <a:lnTo>
                    <a:pt x="158" y="927"/>
                  </a:lnTo>
                  <a:lnTo>
                    <a:pt x="161" y="927"/>
                  </a:lnTo>
                  <a:lnTo>
                    <a:pt x="164" y="929"/>
                  </a:lnTo>
                  <a:lnTo>
                    <a:pt x="168" y="927"/>
                  </a:lnTo>
                  <a:lnTo>
                    <a:pt x="172" y="922"/>
                  </a:lnTo>
                  <a:lnTo>
                    <a:pt x="174" y="920"/>
                  </a:lnTo>
                  <a:lnTo>
                    <a:pt x="177" y="919"/>
                  </a:lnTo>
                  <a:lnTo>
                    <a:pt x="178" y="917"/>
                  </a:lnTo>
                  <a:lnTo>
                    <a:pt x="181" y="916"/>
                  </a:lnTo>
                  <a:lnTo>
                    <a:pt x="184" y="917"/>
                  </a:lnTo>
                  <a:lnTo>
                    <a:pt x="187" y="919"/>
                  </a:lnTo>
                  <a:lnTo>
                    <a:pt x="190" y="922"/>
                  </a:lnTo>
                  <a:lnTo>
                    <a:pt x="200" y="923"/>
                  </a:lnTo>
                  <a:lnTo>
                    <a:pt x="208" y="923"/>
                  </a:lnTo>
                  <a:lnTo>
                    <a:pt x="218" y="922"/>
                  </a:lnTo>
                  <a:lnTo>
                    <a:pt x="228" y="922"/>
                  </a:lnTo>
                  <a:lnTo>
                    <a:pt x="244" y="925"/>
                  </a:lnTo>
                  <a:lnTo>
                    <a:pt x="260" y="926"/>
                  </a:lnTo>
                  <a:lnTo>
                    <a:pt x="276" y="927"/>
                  </a:lnTo>
                  <a:lnTo>
                    <a:pt x="285" y="927"/>
                  </a:lnTo>
                  <a:lnTo>
                    <a:pt x="292" y="927"/>
                  </a:lnTo>
                  <a:lnTo>
                    <a:pt x="296" y="912"/>
                  </a:lnTo>
                  <a:lnTo>
                    <a:pt x="296" y="904"/>
                  </a:lnTo>
                  <a:lnTo>
                    <a:pt x="298" y="897"/>
                  </a:lnTo>
                  <a:lnTo>
                    <a:pt x="299" y="881"/>
                  </a:lnTo>
                  <a:lnTo>
                    <a:pt x="298" y="861"/>
                  </a:lnTo>
                  <a:lnTo>
                    <a:pt x="283" y="855"/>
                  </a:lnTo>
                  <a:lnTo>
                    <a:pt x="277" y="853"/>
                  </a:lnTo>
                  <a:lnTo>
                    <a:pt x="275" y="850"/>
                  </a:lnTo>
                  <a:lnTo>
                    <a:pt x="273" y="847"/>
                  </a:lnTo>
                  <a:lnTo>
                    <a:pt x="272" y="843"/>
                  </a:lnTo>
                  <a:lnTo>
                    <a:pt x="272" y="840"/>
                  </a:lnTo>
                  <a:lnTo>
                    <a:pt x="273" y="838"/>
                  </a:lnTo>
                  <a:lnTo>
                    <a:pt x="275" y="834"/>
                  </a:lnTo>
                  <a:lnTo>
                    <a:pt x="276" y="831"/>
                  </a:lnTo>
                  <a:lnTo>
                    <a:pt x="272" y="831"/>
                  </a:lnTo>
                  <a:lnTo>
                    <a:pt x="267" y="831"/>
                  </a:lnTo>
                  <a:lnTo>
                    <a:pt x="266" y="827"/>
                  </a:lnTo>
                  <a:lnTo>
                    <a:pt x="264" y="827"/>
                  </a:lnTo>
                  <a:lnTo>
                    <a:pt x="262" y="825"/>
                  </a:lnTo>
                  <a:lnTo>
                    <a:pt x="264" y="817"/>
                  </a:lnTo>
                  <a:lnTo>
                    <a:pt x="253" y="822"/>
                  </a:lnTo>
                  <a:lnTo>
                    <a:pt x="253" y="817"/>
                  </a:lnTo>
                  <a:lnTo>
                    <a:pt x="246" y="814"/>
                  </a:lnTo>
                  <a:lnTo>
                    <a:pt x="241" y="812"/>
                  </a:lnTo>
                  <a:lnTo>
                    <a:pt x="228" y="811"/>
                  </a:lnTo>
                  <a:lnTo>
                    <a:pt x="230" y="811"/>
                  </a:lnTo>
                  <a:lnTo>
                    <a:pt x="230" y="809"/>
                  </a:lnTo>
                  <a:lnTo>
                    <a:pt x="230" y="805"/>
                  </a:lnTo>
                  <a:lnTo>
                    <a:pt x="228" y="801"/>
                  </a:lnTo>
                  <a:lnTo>
                    <a:pt x="233" y="799"/>
                  </a:lnTo>
                  <a:lnTo>
                    <a:pt x="236" y="798"/>
                  </a:lnTo>
                  <a:lnTo>
                    <a:pt x="237" y="798"/>
                  </a:lnTo>
                  <a:lnTo>
                    <a:pt x="228" y="792"/>
                  </a:lnTo>
                  <a:lnTo>
                    <a:pt x="231" y="792"/>
                  </a:lnTo>
                  <a:lnTo>
                    <a:pt x="239" y="789"/>
                  </a:lnTo>
                  <a:lnTo>
                    <a:pt x="247" y="788"/>
                  </a:lnTo>
                  <a:lnTo>
                    <a:pt x="256" y="786"/>
                  </a:lnTo>
                  <a:lnTo>
                    <a:pt x="259" y="788"/>
                  </a:lnTo>
                  <a:lnTo>
                    <a:pt x="259" y="789"/>
                  </a:lnTo>
                  <a:lnTo>
                    <a:pt x="260" y="791"/>
                  </a:lnTo>
                  <a:lnTo>
                    <a:pt x="264" y="792"/>
                  </a:lnTo>
                  <a:lnTo>
                    <a:pt x="273" y="786"/>
                  </a:lnTo>
                  <a:lnTo>
                    <a:pt x="277" y="786"/>
                  </a:lnTo>
                  <a:lnTo>
                    <a:pt x="280" y="788"/>
                  </a:lnTo>
                  <a:lnTo>
                    <a:pt x="285" y="789"/>
                  </a:lnTo>
                  <a:lnTo>
                    <a:pt x="289" y="789"/>
                  </a:lnTo>
                  <a:lnTo>
                    <a:pt x="289" y="783"/>
                  </a:lnTo>
                  <a:lnTo>
                    <a:pt x="288" y="779"/>
                  </a:lnTo>
                  <a:lnTo>
                    <a:pt x="285" y="772"/>
                  </a:lnTo>
                  <a:lnTo>
                    <a:pt x="282" y="766"/>
                  </a:lnTo>
                  <a:lnTo>
                    <a:pt x="280" y="762"/>
                  </a:lnTo>
                  <a:lnTo>
                    <a:pt x="280" y="760"/>
                  </a:lnTo>
                  <a:lnTo>
                    <a:pt x="283" y="758"/>
                  </a:lnTo>
                  <a:lnTo>
                    <a:pt x="288" y="756"/>
                  </a:lnTo>
                  <a:lnTo>
                    <a:pt x="290" y="756"/>
                  </a:lnTo>
                  <a:lnTo>
                    <a:pt x="292" y="756"/>
                  </a:lnTo>
                  <a:lnTo>
                    <a:pt x="292" y="765"/>
                  </a:lnTo>
                  <a:lnTo>
                    <a:pt x="305" y="766"/>
                  </a:lnTo>
                  <a:lnTo>
                    <a:pt x="312" y="766"/>
                  </a:lnTo>
                  <a:lnTo>
                    <a:pt x="319" y="765"/>
                  </a:lnTo>
                  <a:lnTo>
                    <a:pt x="321" y="759"/>
                  </a:lnTo>
                  <a:lnTo>
                    <a:pt x="322" y="756"/>
                  </a:lnTo>
                  <a:lnTo>
                    <a:pt x="322" y="753"/>
                  </a:lnTo>
                  <a:lnTo>
                    <a:pt x="326" y="752"/>
                  </a:lnTo>
                  <a:lnTo>
                    <a:pt x="331" y="750"/>
                  </a:lnTo>
                  <a:lnTo>
                    <a:pt x="336" y="749"/>
                  </a:lnTo>
                  <a:lnTo>
                    <a:pt x="342" y="747"/>
                  </a:lnTo>
                  <a:lnTo>
                    <a:pt x="339" y="726"/>
                  </a:lnTo>
                  <a:lnTo>
                    <a:pt x="354" y="720"/>
                  </a:lnTo>
                  <a:lnTo>
                    <a:pt x="365" y="717"/>
                  </a:lnTo>
                  <a:lnTo>
                    <a:pt x="378" y="716"/>
                  </a:lnTo>
                  <a:lnTo>
                    <a:pt x="385" y="716"/>
                  </a:lnTo>
                  <a:lnTo>
                    <a:pt x="394" y="714"/>
                  </a:lnTo>
                  <a:lnTo>
                    <a:pt x="396" y="706"/>
                  </a:lnTo>
                  <a:lnTo>
                    <a:pt x="396" y="696"/>
                  </a:lnTo>
                  <a:lnTo>
                    <a:pt x="398" y="686"/>
                  </a:lnTo>
                  <a:lnTo>
                    <a:pt x="400" y="681"/>
                  </a:lnTo>
                  <a:lnTo>
                    <a:pt x="403" y="678"/>
                  </a:lnTo>
                  <a:lnTo>
                    <a:pt x="406" y="678"/>
                  </a:lnTo>
                  <a:lnTo>
                    <a:pt x="408" y="677"/>
                  </a:lnTo>
                  <a:lnTo>
                    <a:pt x="411" y="677"/>
                  </a:lnTo>
                  <a:lnTo>
                    <a:pt x="414" y="676"/>
                  </a:lnTo>
                  <a:lnTo>
                    <a:pt x="417" y="668"/>
                  </a:lnTo>
                  <a:lnTo>
                    <a:pt x="420" y="667"/>
                  </a:lnTo>
                  <a:lnTo>
                    <a:pt x="424" y="667"/>
                  </a:lnTo>
                  <a:lnTo>
                    <a:pt x="429" y="667"/>
                  </a:lnTo>
                  <a:lnTo>
                    <a:pt x="433" y="668"/>
                  </a:lnTo>
                  <a:lnTo>
                    <a:pt x="442" y="670"/>
                  </a:lnTo>
                  <a:lnTo>
                    <a:pt x="447" y="671"/>
                  </a:lnTo>
                  <a:lnTo>
                    <a:pt x="447" y="668"/>
                  </a:lnTo>
                  <a:lnTo>
                    <a:pt x="449" y="667"/>
                  </a:lnTo>
                  <a:lnTo>
                    <a:pt x="452" y="665"/>
                  </a:lnTo>
                  <a:lnTo>
                    <a:pt x="453" y="663"/>
                  </a:lnTo>
                  <a:lnTo>
                    <a:pt x="455" y="663"/>
                  </a:lnTo>
                  <a:lnTo>
                    <a:pt x="460" y="663"/>
                  </a:lnTo>
                  <a:lnTo>
                    <a:pt x="462" y="663"/>
                  </a:lnTo>
                  <a:lnTo>
                    <a:pt x="465" y="664"/>
                  </a:lnTo>
                  <a:lnTo>
                    <a:pt x="466" y="665"/>
                  </a:lnTo>
                  <a:lnTo>
                    <a:pt x="469" y="665"/>
                  </a:lnTo>
                  <a:lnTo>
                    <a:pt x="470" y="658"/>
                  </a:lnTo>
                  <a:lnTo>
                    <a:pt x="473" y="655"/>
                  </a:lnTo>
                  <a:lnTo>
                    <a:pt x="473" y="654"/>
                  </a:lnTo>
                  <a:lnTo>
                    <a:pt x="475" y="654"/>
                  </a:lnTo>
                  <a:lnTo>
                    <a:pt x="475" y="657"/>
                  </a:lnTo>
                  <a:lnTo>
                    <a:pt x="476" y="658"/>
                  </a:lnTo>
                  <a:lnTo>
                    <a:pt x="478" y="657"/>
                  </a:lnTo>
                  <a:lnTo>
                    <a:pt x="478" y="654"/>
                  </a:lnTo>
                  <a:lnTo>
                    <a:pt x="478" y="651"/>
                  </a:lnTo>
                  <a:lnTo>
                    <a:pt x="476" y="642"/>
                  </a:lnTo>
                  <a:lnTo>
                    <a:pt x="475" y="632"/>
                  </a:lnTo>
                  <a:lnTo>
                    <a:pt x="475" y="627"/>
                  </a:lnTo>
                  <a:lnTo>
                    <a:pt x="469" y="627"/>
                  </a:lnTo>
                  <a:lnTo>
                    <a:pt x="469" y="624"/>
                  </a:lnTo>
                  <a:lnTo>
                    <a:pt x="470" y="621"/>
                  </a:lnTo>
                  <a:lnTo>
                    <a:pt x="472" y="615"/>
                  </a:lnTo>
                  <a:lnTo>
                    <a:pt x="473" y="614"/>
                  </a:lnTo>
                  <a:lnTo>
                    <a:pt x="472" y="609"/>
                  </a:lnTo>
                  <a:lnTo>
                    <a:pt x="463" y="606"/>
                  </a:lnTo>
                  <a:lnTo>
                    <a:pt x="465" y="598"/>
                  </a:lnTo>
                  <a:lnTo>
                    <a:pt x="466" y="593"/>
                  </a:lnTo>
                  <a:lnTo>
                    <a:pt x="466" y="588"/>
                  </a:lnTo>
                  <a:lnTo>
                    <a:pt x="465" y="586"/>
                  </a:lnTo>
                  <a:lnTo>
                    <a:pt x="463" y="586"/>
                  </a:lnTo>
                  <a:lnTo>
                    <a:pt x="457" y="585"/>
                  </a:lnTo>
                  <a:lnTo>
                    <a:pt x="459" y="579"/>
                  </a:lnTo>
                  <a:lnTo>
                    <a:pt x="460" y="576"/>
                  </a:lnTo>
                  <a:lnTo>
                    <a:pt x="459" y="575"/>
                  </a:lnTo>
                  <a:lnTo>
                    <a:pt x="457" y="573"/>
                  </a:lnTo>
                  <a:lnTo>
                    <a:pt x="475" y="573"/>
                  </a:lnTo>
                  <a:lnTo>
                    <a:pt x="476" y="569"/>
                  </a:lnTo>
                  <a:lnTo>
                    <a:pt x="479" y="565"/>
                  </a:lnTo>
                  <a:lnTo>
                    <a:pt x="480" y="563"/>
                  </a:lnTo>
                  <a:lnTo>
                    <a:pt x="482" y="563"/>
                  </a:lnTo>
                  <a:lnTo>
                    <a:pt x="483" y="565"/>
                  </a:lnTo>
                  <a:lnTo>
                    <a:pt x="483" y="566"/>
                  </a:lnTo>
                  <a:lnTo>
                    <a:pt x="485" y="566"/>
                  </a:lnTo>
                  <a:lnTo>
                    <a:pt x="486" y="566"/>
                  </a:lnTo>
                  <a:lnTo>
                    <a:pt x="486" y="563"/>
                  </a:lnTo>
                  <a:lnTo>
                    <a:pt x="485" y="560"/>
                  </a:lnTo>
                  <a:lnTo>
                    <a:pt x="485" y="556"/>
                  </a:lnTo>
                  <a:lnTo>
                    <a:pt x="486" y="555"/>
                  </a:lnTo>
                  <a:lnTo>
                    <a:pt x="483" y="555"/>
                  </a:lnTo>
                  <a:lnTo>
                    <a:pt x="480" y="555"/>
                  </a:lnTo>
                  <a:lnTo>
                    <a:pt x="475" y="555"/>
                  </a:lnTo>
                  <a:lnTo>
                    <a:pt x="476" y="555"/>
                  </a:lnTo>
                  <a:lnTo>
                    <a:pt x="476" y="556"/>
                  </a:lnTo>
                  <a:lnTo>
                    <a:pt x="476" y="559"/>
                  </a:lnTo>
                  <a:lnTo>
                    <a:pt x="476" y="563"/>
                  </a:lnTo>
                  <a:lnTo>
                    <a:pt x="475" y="566"/>
                  </a:lnTo>
                  <a:lnTo>
                    <a:pt x="473" y="566"/>
                  </a:lnTo>
                  <a:lnTo>
                    <a:pt x="472" y="566"/>
                  </a:lnTo>
                  <a:lnTo>
                    <a:pt x="472" y="563"/>
                  </a:lnTo>
                  <a:lnTo>
                    <a:pt x="473" y="559"/>
                  </a:lnTo>
                  <a:lnTo>
                    <a:pt x="475" y="557"/>
                  </a:lnTo>
                  <a:lnTo>
                    <a:pt x="469" y="557"/>
                  </a:lnTo>
                  <a:lnTo>
                    <a:pt x="466" y="566"/>
                  </a:lnTo>
                  <a:lnTo>
                    <a:pt x="465" y="566"/>
                  </a:lnTo>
                  <a:lnTo>
                    <a:pt x="463" y="563"/>
                  </a:lnTo>
                  <a:lnTo>
                    <a:pt x="462" y="562"/>
                  </a:lnTo>
                  <a:lnTo>
                    <a:pt x="460" y="560"/>
                  </a:lnTo>
                  <a:lnTo>
                    <a:pt x="463" y="557"/>
                  </a:lnTo>
                  <a:lnTo>
                    <a:pt x="466" y="555"/>
                  </a:lnTo>
                  <a:lnTo>
                    <a:pt x="469" y="550"/>
                  </a:lnTo>
                  <a:lnTo>
                    <a:pt x="472" y="549"/>
                  </a:lnTo>
                  <a:lnTo>
                    <a:pt x="475" y="549"/>
                  </a:lnTo>
                  <a:lnTo>
                    <a:pt x="479" y="549"/>
                  </a:lnTo>
                  <a:lnTo>
                    <a:pt x="482" y="550"/>
                  </a:lnTo>
                  <a:lnTo>
                    <a:pt x="483" y="549"/>
                  </a:lnTo>
                  <a:lnTo>
                    <a:pt x="486" y="549"/>
                  </a:lnTo>
                  <a:lnTo>
                    <a:pt x="486" y="547"/>
                  </a:lnTo>
                  <a:lnTo>
                    <a:pt x="488" y="547"/>
                  </a:lnTo>
                  <a:lnTo>
                    <a:pt x="489" y="543"/>
                  </a:lnTo>
                  <a:lnTo>
                    <a:pt x="489" y="540"/>
                  </a:lnTo>
                  <a:lnTo>
                    <a:pt x="491" y="537"/>
                  </a:lnTo>
                  <a:lnTo>
                    <a:pt x="498" y="533"/>
                  </a:lnTo>
                  <a:lnTo>
                    <a:pt x="505" y="530"/>
                  </a:lnTo>
                  <a:lnTo>
                    <a:pt x="506" y="533"/>
                  </a:lnTo>
                  <a:lnTo>
                    <a:pt x="506" y="537"/>
                  </a:lnTo>
                  <a:lnTo>
                    <a:pt x="506" y="542"/>
                  </a:lnTo>
                  <a:lnTo>
                    <a:pt x="505" y="546"/>
                  </a:lnTo>
                  <a:lnTo>
                    <a:pt x="504" y="549"/>
                  </a:lnTo>
                  <a:lnTo>
                    <a:pt x="502" y="550"/>
                  </a:lnTo>
                  <a:lnTo>
                    <a:pt x="499" y="550"/>
                  </a:lnTo>
                  <a:lnTo>
                    <a:pt x="496" y="550"/>
                  </a:lnTo>
                  <a:lnTo>
                    <a:pt x="491" y="552"/>
                  </a:lnTo>
                  <a:lnTo>
                    <a:pt x="493" y="553"/>
                  </a:lnTo>
                  <a:lnTo>
                    <a:pt x="495" y="553"/>
                  </a:lnTo>
                  <a:lnTo>
                    <a:pt x="502" y="555"/>
                  </a:lnTo>
                  <a:lnTo>
                    <a:pt x="502" y="559"/>
                  </a:lnTo>
                  <a:lnTo>
                    <a:pt x="502" y="565"/>
                  </a:lnTo>
                  <a:lnTo>
                    <a:pt x="501" y="569"/>
                  </a:lnTo>
                  <a:lnTo>
                    <a:pt x="502" y="573"/>
                  </a:lnTo>
                  <a:lnTo>
                    <a:pt x="511" y="573"/>
                  </a:lnTo>
                  <a:lnTo>
                    <a:pt x="511" y="578"/>
                  </a:lnTo>
                  <a:lnTo>
                    <a:pt x="511" y="582"/>
                  </a:lnTo>
                  <a:lnTo>
                    <a:pt x="509" y="583"/>
                  </a:lnTo>
                  <a:lnTo>
                    <a:pt x="508" y="583"/>
                  </a:lnTo>
                  <a:lnTo>
                    <a:pt x="505" y="582"/>
                  </a:lnTo>
                  <a:lnTo>
                    <a:pt x="502" y="579"/>
                  </a:lnTo>
                  <a:lnTo>
                    <a:pt x="499" y="591"/>
                  </a:lnTo>
                  <a:lnTo>
                    <a:pt x="496" y="602"/>
                  </a:lnTo>
                  <a:lnTo>
                    <a:pt x="499" y="604"/>
                  </a:lnTo>
                  <a:lnTo>
                    <a:pt x="501" y="602"/>
                  </a:lnTo>
                  <a:lnTo>
                    <a:pt x="502" y="602"/>
                  </a:lnTo>
                  <a:lnTo>
                    <a:pt x="505" y="602"/>
                  </a:lnTo>
                  <a:lnTo>
                    <a:pt x="508" y="615"/>
                  </a:lnTo>
                  <a:lnTo>
                    <a:pt x="511" y="629"/>
                  </a:lnTo>
                  <a:lnTo>
                    <a:pt x="508" y="622"/>
                  </a:lnTo>
                  <a:lnTo>
                    <a:pt x="505" y="615"/>
                  </a:lnTo>
                  <a:lnTo>
                    <a:pt x="499" y="615"/>
                  </a:lnTo>
                  <a:lnTo>
                    <a:pt x="496" y="612"/>
                  </a:lnTo>
                  <a:lnTo>
                    <a:pt x="493" y="609"/>
                  </a:lnTo>
                  <a:lnTo>
                    <a:pt x="495" y="605"/>
                  </a:lnTo>
                  <a:lnTo>
                    <a:pt x="492" y="608"/>
                  </a:lnTo>
                  <a:lnTo>
                    <a:pt x="488" y="615"/>
                  </a:lnTo>
                  <a:lnTo>
                    <a:pt x="488" y="618"/>
                  </a:lnTo>
                  <a:lnTo>
                    <a:pt x="496" y="618"/>
                  </a:lnTo>
                  <a:lnTo>
                    <a:pt x="493" y="622"/>
                  </a:lnTo>
                  <a:lnTo>
                    <a:pt x="491" y="627"/>
                  </a:lnTo>
                  <a:lnTo>
                    <a:pt x="495" y="631"/>
                  </a:lnTo>
                  <a:lnTo>
                    <a:pt x="498" y="635"/>
                  </a:lnTo>
                  <a:lnTo>
                    <a:pt x="499" y="638"/>
                  </a:lnTo>
                  <a:lnTo>
                    <a:pt x="499" y="642"/>
                  </a:lnTo>
                  <a:lnTo>
                    <a:pt x="502" y="644"/>
                  </a:lnTo>
                  <a:lnTo>
                    <a:pt x="506" y="644"/>
                  </a:lnTo>
                  <a:lnTo>
                    <a:pt x="511" y="642"/>
                  </a:lnTo>
                  <a:lnTo>
                    <a:pt x="514" y="642"/>
                  </a:lnTo>
                  <a:lnTo>
                    <a:pt x="519" y="654"/>
                  </a:lnTo>
                  <a:lnTo>
                    <a:pt x="521" y="651"/>
                  </a:lnTo>
                  <a:lnTo>
                    <a:pt x="522" y="648"/>
                  </a:lnTo>
                  <a:lnTo>
                    <a:pt x="522" y="647"/>
                  </a:lnTo>
                  <a:lnTo>
                    <a:pt x="521" y="645"/>
                  </a:lnTo>
                  <a:lnTo>
                    <a:pt x="522" y="645"/>
                  </a:lnTo>
                  <a:lnTo>
                    <a:pt x="524" y="645"/>
                  </a:lnTo>
                  <a:lnTo>
                    <a:pt x="525" y="645"/>
                  </a:lnTo>
                  <a:lnTo>
                    <a:pt x="528" y="645"/>
                  </a:lnTo>
                  <a:lnTo>
                    <a:pt x="529" y="645"/>
                  </a:lnTo>
                  <a:lnTo>
                    <a:pt x="532" y="642"/>
                  </a:lnTo>
                  <a:lnTo>
                    <a:pt x="535" y="638"/>
                  </a:lnTo>
                  <a:lnTo>
                    <a:pt x="540" y="638"/>
                  </a:lnTo>
                  <a:lnTo>
                    <a:pt x="544" y="637"/>
                  </a:lnTo>
                  <a:lnTo>
                    <a:pt x="548" y="637"/>
                  </a:lnTo>
                  <a:lnTo>
                    <a:pt x="552" y="638"/>
                  </a:lnTo>
                  <a:lnTo>
                    <a:pt x="555" y="642"/>
                  </a:lnTo>
                  <a:lnTo>
                    <a:pt x="571" y="648"/>
                  </a:lnTo>
                  <a:lnTo>
                    <a:pt x="574" y="650"/>
                  </a:lnTo>
                  <a:lnTo>
                    <a:pt x="580" y="648"/>
                  </a:lnTo>
                  <a:lnTo>
                    <a:pt x="587" y="647"/>
                  </a:lnTo>
                  <a:lnTo>
                    <a:pt x="596" y="645"/>
                  </a:lnTo>
                  <a:lnTo>
                    <a:pt x="612" y="638"/>
                  </a:lnTo>
                  <a:lnTo>
                    <a:pt x="624" y="631"/>
                  </a:lnTo>
                  <a:lnTo>
                    <a:pt x="632" y="628"/>
                  </a:lnTo>
                  <a:lnTo>
                    <a:pt x="637" y="627"/>
                  </a:lnTo>
                  <a:lnTo>
                    <a:pt x="640" y="627"/>
                  </a:lnTo>
                  <a:lnTo>
                    <a:pt x="643" y="627"/>
                  </a:lnTo>
                  <a:lnTo>
                    <a:pt x="648" y="629"/>
                  </a:lnTo>
                  <a:lnTo>
                    <a:pt x="648" y="631"/>
                  </a:lnTo>
                  <a:lnTo>
                    <a:pt x="648" y="632"/>
                  </a:lnTo>
                  <a:lnTo>
                    <a:pt x="646" y="632"/>
                  </a:lnTo>
                  <a:lnTo>
                    <a:pt x="643" y="632"/>
                  </a:lnTo>
                  <a:lnTo>
                    <a:pt x="646" y="640"/>
                  </a:lnTo>
                  <a:lnTo>
                    <a:pt x="650" y="640"/>
                  </a:lnTo>
                  <a:lnTo>
                    <a:pt x="655" y="638"/>
                  </a:lnTo>
                  <a:lnTo>
                    <a:pt x="659" y="632"/>
                  </a:lnTo>
                  <a:lnTo>
                    <a:pt x="662" y="632"/>
                  </a:lnTo>
                  <a:lnTo>
                    <a:pt x="662" y="634"/>
                  </a:lnTo>
                  <a:lnTo>
                    <a:pt x="662" y="635"/>
                  </a:lnTo>
                  <a:lnTo>
                    <a:pt x="668" y="635"/>
                  </a:lnTo>
                  <a:lnTo>
                    <a:pt x="669" y="632"/>
                  </a:lnTo>
                  <a:lnTo>
                    <a:pt x="671" y="629"/>
                  </a:lnTo>
                  <a:lnTo>
                    <a:pt x="671" y="625"/>
                  </a:lnTo>
                  <a:lnTo>
                    <a:pt x="671" y="622"/>
                  </a:lnTo>
                  <a:lnTo>
                    <a:pt x="671" y="619"/>
                  </a:lnTo>
                  <a:lnTo>
                    <a:pt x="671" y="616"/>
                  </a:lnTo>
                  <a:lnTo>
                    <a:pt x="671" y="615"/>
                  </a:lnTo>
                  <a:lnTo>
                    <a:pt x="675" y="612"/>
                  </a:lnTo>
                  <a:lnTo>
                    <a:pt x="678" y="609"/>
                  </a:lnTo>
                  <a:lnTo>
                    <a:pt x="679" y="606"/>
                  </a:lnTo>
                  <a:lnTo>
                    <a:pt x="685" y="606"/>
                  </a:lnTo>
                  <a:lnTo>
                    <a:pt x="682" y="615"/>
                  </a:lnTo>
                  <a:lnTo>
                    <a:pt x="688" y="612"/>
                  </a:lnTo>
                  <a:lnTo>
                    <a:pt x="689" y="611"/>
                  </a:lnTo>
                  <a:lnTo>
                    <a:pt x="692" y="609"/>
                  </a:lnTo>
                  <a:lnTo>
                    <a:pt x="692" y="602"/>
                  </a:lnTo>
                  <a:lnTo>
                    <a:pt x="692" y="595"/>
                  </a:lnTo>
                  <a:lnTo>
                    <a:pt x="692" y="588"/>
                  </a:lnTo>
                  <a:lnTo>
                    <a:pt x="695" y="579"/>
                  </a:lnTo>
                  <a:lnTo>
                    <a:pt x="695" y="575"/>
                  </a:lnTo>
                  <a:lnTo>
                    <a:pt x="695" y="570"/>
                  </a:lnTo>
                  <a:lnTo>
                    <a:pt x="698" y="568"/>
                  </a:lnTo>
                  <a:lnTo>
                    <a:pt x="701" y="563"/>
                  </a:lnTo>
                  <a:lnTo>
                    <a:pt x="705" y="559"/>
                  </a:lnTo>
                  <a:lnTo>
                    <a:pt x="707" y="555"/>
                  </a:lnTo>
                  <a:lnTo>
                    <a:pt x="707" y="550"/>
                  </a:lnTo>
                  <a:lnTo>
                    <a:pt x="707" y="546"/>
                  </a:lnTo>
                  <a:lnTo>
                    <a:pt x="707" y="542"/>
                  </a:lnTo>
                  <a:lnTo>
                    <a:pt x="707" y="537"/>
                  </a:lnTo>
                  <a:lnTo>
                    <a:pt x="718" y="533"/>
                  </a:lnTo>
                  <a:lnTo>
                    <a:pt x="720" y="539"/>
                  </a:lnTo>
                  <a:lnTo>
                    <a:pt x="722" y="543"/>
                  </a:lnTo>
                  <a:lnTo>
                    <a:pt x="728" y="555"/>
                  </a:lnTo>
                  <a:lnTo>
                    <a:pt x="737" y="555"/>
                  </a:lnTo>
                  <a:lnTo>
                    <a:pt x="745" y="555"/>
                  </a:lnTo>
                  <a:lnTo>
                    <a:pt x="750" y="543"/>
                  </a:lnTo>
                  <a:lnTo>
                    <a:pt x="751" y="536"/>
                  </a:lnTo>
                  <a:lnTo>
                    <a:pt x="753" y="527"/>
                  </a:lnTo>
                  <a:lnTo>
                    <a:pt x="753" y="521"/>
                  </a:lnTo>
                  <a:lnTo>
                    <a:pt x="751" y="516"/>
                  </a:lnTo>
                  <a:lnTo>
                    <a:pt x="743" y="513"/>
                  </a:lnTo>
                  <a:lnTo>
                    <a:pt x="743" y="500"/>
                  </a:lnTo>
                  <a:lnTo>
                    <a:pt x="743" y="491"/>
                  </a:lnTo>
                  <a:lnTo>
                    <a:pt x="753" y="487"/>
                  </a:lnTo>
                  <a:lnTo>
                    <a:pt x="761" y="483"/>
                  </a:lnTo>
                  <a:lnTo>
                    <a:pt x="768" y="483"/>
                  </a:lnTo>
                  <a:lnTo>
                    <a:pt x="776" y="483"/>
                  </a:lnTo>
                  <a:lnTo>
                    <a:pt x="777" y="481"/>
                  </a:lnTo>
                  <a:lnTo>
                    <a:pt x="777" y="480"/>
                  </a:lnTo>
                  <a:lnTo>
                    <a:pt x="779" y="478"/>
                  </a:lnTo>
                  <a:lnTo>
                    <a:pt x="781" y="477"/>
                  </a:lnTo>
                  <a:lnTo>
                    <a:pt x="786" y="477"/>
                  </a:lnTo>
                  <a:lnTo>
                    <a:pt x="790" y="478"/>
                  </a:lnTo>
                  <a:lnTo>
                    <a:pt x="802" y="481"/>
                  </a:lnTo>
                  <a:lnTo>
                    <a:pt x="813" y="484"/>
                  </a:lnTo>
                  <a:lnTo>
                    <a:pt x="817" y="485"/>
                  </a:lnTo>
                  <a:lnTo>
                    <a:pt x="820" y="485"/>
                  </a:lnTo>
                  <a:lnTo>
                    <a:pt x="820" y="484"/>
                  </a:lnTo>
                  <a:lnTo>
                    <a:pt x="822" y="481"/>
                  </a:lnTo>
                  <a:lnTo>
                    <a:pt x="823" y="471"/>
                  </a:lnTo>
                  <a:lnTo>
                    <a:pt x="830" y="474"/>
                  </a:lnTo>
                  <a:lnTo>
                    <a:pt x="836" y="474"/>
                  </a:lnTo>
                  <a:lnTo>
                    <a:pt x="842" y="474"/>
                  </a:lnTo>
                  <a:lnTo>
                    <a:pt x="845" y="468"/>
                  </a:lnTo>
                  <a:lnTo>
                    <a:pt x="851" y="468"/>
                  </a:lnTo>
                  <a:lnTo>
                    <a:pt x="858" y="467"/>
                  </a:lnTo>
                  <a:lnTo>
                    <a:pt x="866" y="465"/>
                  </a:lnTo>
                  <a:lnTo>
                    <a:pt x="865" y="465"/>
                  </a:lnTo>
                  <a:lnTo>
                    <a:pt x="864" y="465"/>
                  </a:lnTo>
                  <a:lnTo>
                    <a:pt x="861" y="467"/>
                  </a:lnTo>
                  <a:lnTo>
                    <a:pt x="859" y="465"/>
                  </a:lnTo>
                  <a:lnTo>
                    <a:pt x="856" y="462"/>
                  </a:lnTo>
                  <a:lnTo>
                    <a:pt x="855" y="460"/>
                  </a:lnTo>
                  <a:lnTo>
                    <a:pt x="853" y="458"/>
                  </a:lnTo>
                  <a:lnTo>
                    <a:pt x="849" y="458"/>
                  </a:lnTo>
                  <a:lnTo>
                    <a:pt x="845" y="458"/>
                  </a:lnTo>
                  <a:lnTo>
                    <a:pt x="842" y="460"/>
                  </a:lnTo>
                  <a:lnTo>
                    <a:pt x="839" y="461"/>
                  </a:lnTo>
                  <a:lnTo>
                    <a:pt x="836" y="458"/>
                  </a:lnTo>
                  <a:lnTo>
                    <a:pt x="832" y="454"/>
                  </a:lnTo>
                  <a:lnTo>
                    <a:pt x="826" y="449"/>
                  </a:lnTo>
                  <a:lnTo>
                    <a:pt x="823" y="447"/>
                  </a:lnTo>
                  <a:lnTo>
                    <a:pt x="825" y="442"/>
                  </a:lnTo>
                  <a:lnTo>
                    <a:pt x="826" y="441"/>
                  </a:lnTo>
                  <a:lnTo>
                    <a:pt x="826" y="439"/>
                  </a:lnTo>
                  <a:lnTo>
                    <a:pt x="826" y="438"/>
                  </a:lnTo>
                  <a:lnTo>
                    <a:pt x="819" y="442"/>
                  </a:lnTo>
                  <a:lnTo>
                    <a:pt x="813" y="444"/>
                  </a:lnTo>
                  <a:lnTo>
                    <a:pt x="806" y="444"/>
                  </a:lnTo>
                  <a:lnTo>
                    <a:pt x="800" y="442"/>
                  </a:lnTo>
                  <a:lnTo>
                    <a:pt x="797" y="442"/>
                  </a:lnTo>
                  <a:lnTo>
                    <a:pt x="793" y="442"/>
                  </a:lnTo>
                  <a:lnTo>
                    <a:pt x="787" y="442"/>
                  </a:lnTo>
                  <a:lnTo>
                    <a:pt x="781" y="444"/>
                  </a:lnTo>
                  <a:lnTo>
                    <a:pt x="783" y="447"/>
                  </a:lnTo>
                  <a:lnTo>
                    <a:pt x="784" y="449"/>
                  </a:lnTo>
                  <a:lnTo>
                    <a:pt x="780" y="449"/>
                  </a:lnTo>
                  <a:lnTo>
                    <a:pt x="776" y="449"/>
                  </a:lnTo>
                  <a:lnTo>
                    <a:pt x="774" y="451"/>
                  </a:lnTo>
                  <a:lnTo>
                    <a:pt x="771" y="452"/>
                  </a:lnTo>
                  <a:lnTo>
                    <a:pt x="767" y="457"/>
                  </a:lnTo>
                  <a:lnTo>
                    <a:pt x="761" y="464"/>
                  </a:lnTo>
                  <a:lnTo>
                    <a:pt x="756" y="465"/>
                  </a:lnTo>
                  <a:lnTo>
                    <a:pt x="751" y="465"/>
                  </a:lnTo>
                  <a:lnTo>
                    <a:pt x="750" y="465"/>
                  </a:lnTo>
                  <a:lnTo>
                    <a:pt x="747" y="465"/>
                  </a:lnTo>
                  <a:lnTo>
                    <a:pt x="744" y="464"/>
                  </a:lnTo>
                  <a:lnTo>
                    <a:pt x="743" y="464"/>
                  </a:lnTo>
                  <a:lnTo>
                    <a:pt x="743" y="460"/>
                  </a:lnTo>
                  <a:lnTo>
                    <a:pt x="743" y="455"/>
                  </a:lnTo>
                  <a:lnTo>
                    <a:pt x="740" y="455"/>
                  </a:lnTo>
                  <a:lnTo>
                    <a:pt x="741" y="454"/>
                  </a:lnTo>
                  <a:lnTo>
                    <a:pt x="737" y="455"/>
                  </a:lnTo>
                  <a:lnTo>
                    <a:pt x="732" y="458"/>
                  </a:lnTo>
                  <a:lnTo>
                    <a:pt x="732" y="460"/>
                  </a:lnTo>
                  <a:lnTo>
                    <a:pt x="734" y="461"/>
                  </a:lnTo>
                  <a:lnTo>
                    <a:pt x="730" y="460"/>
                  </a:lnTo>
                  <a:lnTo>
                    <a:pt x="727" y="461"/>
                  </a:lnTo>
                  <a:lnTo>
                    <a:pt x="728" y="449"/>
                  </a:lnTo>
                  <a:lnTo>
                    <a:pt x="735" y="449"/>
                  </a:lnTo>
                  <a:lnTo>
                    <a:pt x="738" y="448"/>
                  </a:lnTo>
                  <a:lnTo>
                    <a:pt x="738" y="447"/>
                  </a:lnTo>
                  <a:lnTo>
                    <a:pt x="737" y="445"/>
                  </a:lnTo>
                  <a:lnTo>
                    <a:pt x="732" y="442"/>
                  </a:lnTo>
                  <a:lnTo>
                    <a:pt x="727" y="438"/>
                  </a:lnTo>
                  <a:lnTo>
                    <a:pt x="728" y="438"/>
                  </a:lnTo>
                  <a:lnTo>
                    <a:pt x="727" y="438"/>
                  </a:lnTo>
                  <a:lnTo>
                    <a:pt x="724" y="438"/>
                  </a:lnTo>
                  <a:lnTo>
                    <a:pt x="718" y="441"/>
                  </a:lnTo>
                  <a:lnTo>
                    <a:pt x="718" y="439"/>
                  </a:lnTo>
                  <a:lnTo>
                    <a:pt x="718" y="435"/>
                  </a:lnTo>
                  <a:lnTo>
                    <a:pt x="718" y="432"/>
                  </a:lnTo>
                  <a:lnTo>
                    <a:pt x="718" y="431"/>
                  </a:lnTo>
                  <a:lnTo>
                    <a:pt x="717" y="429"/>
                  </a:lnTo>
                  <a:lnTo>
                    <a:pt x="715" y="431"/>
                  </a:lnTo>
                  <a:lnTo>
                    <a:pt x="712" y="432"/>
                  </a:lnTo>
                  <a:lnTo>
                    <a:pt x="712" y="419"/>
                  </a:lnTo>
                  <a:lnTo>
                    <a:pt x="712" y="413"/>
                  </a:lnTo>
                  <a:lnTo>
                    <a:pt x="714" y="409"/>
                  </a:lnTo>
                  <a:lnTo>
                    <a:pt x="715" y="405"/>
                  </a:lnTo>
                  <a:lnTo>
                    <a:pt x="715" y="399"/>
                  </a:lnTo>
                  <a:lnTo>
                    <a:pt x="714" y="398"/>
                  </a:lnTo>
                  <a:lnTo>
                    <a:pt x="714" y="395"/>
                  </a:lnTo>
                  <a:lnTo>
                    <a:pt x="709" y="389"/>
                  </a:lnTo>
                  <a:lnTo>
                    <a:pt x="707" y="382"/>
                  </a:lnTo>
                  <a:lnTo>
                    <a:pt x="707" y="379"/>
                  </a:lnTo>
                  <a:lnTo>
                    <a:pt x="707" y="375"/>
                  </a:lnTo>
                  <a:lnTo>
                    <a:pt x="709" y="375"/>
                  </a:lnTo>
                  <a:lnTo>
                    <a:pt x="714" y="367"/>
                  </a:lnTo>
                  <a:lnTo>
                    <a:pt x="718" y="359"/>
                  </a:lnTo>
                  <a:lnTo>
                    <a:pt x="720" y="362"/>
                  </a:lnTo>
                  <a:lnTo>
                    <a:pt x="722" y="363"/>
                  </a:lnTo>
                  <a:lnTo>
                    <a:pt x="724" y="363"/>
                  </a:lnTo>
                  <a:lnTo>
                    <a:pt x="724" y="362"/>
                  </a:lnTo>
                  <a:lnTo>
                    <a:pt x="724" y="359"/>
                  </a:lnTo>
                  <a:lnTo>
                    <a:pt x="722" y="356"/>
                  </a:lnTo>
                  <a:lnTo>
                    <a:pt x="724" y="353"/>
                  </a:lnTo>
                  <a:lnTo>
                    <a:pt x="734" y="346"/>
                  </a:lnTo>
                  <a:lnTo>
                    <a:pt x="745" y="339"/>
                  </a:lnTo>
                  <a:lnTo>
                    <a:pt x="748" y="334"/>
                  </a:lnTo>
                  <a:lnTo>
                    <a:pt x="750" y="328"/>
                  </a:lnTo>
                  <a:lnTo>
                    <a:pt x="751" y="324"/>
                  </a:lnTo>
                  <a:lnTo>
                    <a:pt x="754" y="320"/>
                  </a:lnTo>
                  <a:lnTo>
                    <a:pt x="757" y="316"/>
                  </a:lnTo>
                  <a:lnTo>
                    <a:pt x="763" y="311"/>
                  </a:lnTo>
                  <a:lnTo>
                    <a:pt x="767" y="307"/>
                  </a:lnTo>
                  <a:lnTo>
                    <a:pt x="770" y="304"/>
                  </a:lnTo>
                  <a:lnTo>
                    <a:pt x="770" y="303"/>
                  </a:lnTo>
                  <a:lnTo>
                    <a:pt x="770" y="298"/>
                  </a:lnTo>
                  <a:lnTo>
                    <a:pt x="770" y="292"/>
                  </a:lnTo>
                  <a:lnTo>
                    <a:pt x="767" y="281"/>
                  </a:lnTo>
                  <a:lnTo>
                    <a:pt x="754" y="280"/>
                  </a:lnTo>
                  <a:lnTo>
                    <a:pt x="743" y="278"/>
                  </a:lnTo>
                  <a:lnTo>
                    <a:pt x="731" y="278"/>
                  </a:lnTo>
                  <a:lnTo>
                    <a:pt x="728" y="272"/>
                  </a:lnTo>
                  <a:lnTo>
                    <a:pt x="721" y="274"/>
                  </a:lnTo>
                  <a:lnTo>
                    <a:pt x="720" y="275"/>
                  </a:lnTo>
                  <a:lnTo>
                    <a:pt x="720" y="277"/>
                  </a:lnTo>
                  <a:lnTo>
                    <a:pt x="721" y="280"/>
                  </a:lnTo>
                  <a:lnTo>
                    <a:pt x="720" y="282"/>
                  </a:lnTo>
                  <a:lnTo>
                    <a:pt x="718" y="287"/>
                  </a:lnTo>
                  <a:lnTo>
                    <a:pt x="715" y="287"/>
                  </a:lnTo>
                  <a:lnTo>
                    <a:pt x="712" y="288"/>
                  </a:lnTo>
                  <a:lnTo>
                    <a:pt x="709" y="288"/>
                  </a:lnTo>
                  <a:lnTo>
                    <a:pt x="707" y="290"/>
                  </a:lnTo>
                  <a:lnTo>
                    <a:pt x="707" y="294"/>
                  </a:lnTo>
                  <a:lnTo>
                    <a:pt x="702" y="300"/>
                  </a:lnTo>
                  <a:lnTo>
                    <a:pt x="699" y="303"/>
                  </a:lnTo>
                  <a:lnTo>
                    <a:pt x="698" y="305"/>
                  </a:lnTo>
                  <a:lnTo>
                    <a:pt x="698" y="310"/>
                  </a:lnTo>
                  <a:lnTo>
                    <a:pt x="698" y="314"/>
                  </a:lnTo>
                  <a:lnTo>
                    <a:pt x="699" y="317"/>
                  </a:lnTo>
                  <a:lnTo>
                    <a:pt x="701" y="318"/>
                  </a:lnTo>
                  <a:lnTo>
                    <a:pt x="702" y="324"/>
                  </a:lnTo>
                  <a:lnTo>
                    <a:pt x="702" y="327"/>
                  </a:lnTo>
                  <a:lnTo>
                    <a:pt x="701" y="330"/>
                  </a:lnTo>
                  <a:lnTo>
                    <a:pt x="695" y="330"/>
                  </a:lnTo>
                  <a:lnTo>
                    <a:pt x="694" y="333"/>
                  </a:lnTo>
                  <a:lnTo>
                    <a:pt x="691" y="337"/>
                  </a:lnTo>
                  <a:lnTo>
                    <a:pt x="689" y="341"/>
                  </a:lnTo>
                  <a:lnTo>
                    <a:pt x="688" y="344"/>
                  </a:lnTo>
                  <a:lnTo>
                    <a:pt x="685" y="346"/>
                  </a:lnTo>
                  <a:lnTo>
                    <a:pt x="681" y="347"/>
                  </a:lnTo>
                  <a:lnTo>
                    <a:pt x="672" y="349"/>
                  </a:lnTo>
                  <a:lnTo>
                    <a:pt x="663" y="350"/>
                  </a:lnTo>
                  <a:lnTo>
                    <a:pt x="658" y="353"/>
                  </a:lnTo>
                  <a:lnTo>
                    <a:pt x="655" y="354"/>
                  </a:lnTo>
                  <a:lnTo>
                    <a:pt x="655" y="356"/>
                  </a:lnTo>
                  <a:lnTo>
                    <a:pt x="653" y="362"/>
                  </a:lnTo>
                  <a:lnTo>
                    <a:pt x="653" y="367"/>
                  </a:lnTo>
                  <a:lnTo>
                    <a:pt x="652" y="370"/>
                  </a:lnTo>
                  <a:lnTo>
                    <a:pt x="652" y="372"/>
                  </a:lnTo>
                  <a:lnTo>
                    <a:pt x="649" y="373"/>
                  </a:lnTo>
                  <a:lnTo>
                    <a:pt x="646" y="373"/>
                  </a:lnTo>
                  <a:lnTo>
                    <a:pt x="643" y="373"/>
                  </a:lnTo>
                  <a:lnTo>
                    <a:pt x="640" y="375"/>
                  </a:lnTo>
                  <a:lnTo>
                    <a:pt x="642" y="379"/>
                  </a:lnTo>
                  <a:lnTo>
                    <a:pt x="642" y="383"/>
                  </a:lnTo>
                  <a:lnTo>
                    <a:pt x="642" y="385"/>
                  </a:lnTo>
                  <a:lnTo>
                    <a:pt x="640" y="386"/>
                  </a:lnTo>
                  <a:lnTo>
                    <a:pt x="637" y="386"/>
                  </a:lnTo>
                  <a:lnTo>
                    <a:pt x="635" y="388"/>
                  </a:lnTo>
                  <a:lnTo>
                    <a:pt x="632" y="388"/>
                  </a:lnTo>
                  <a:lnTo>
                    <a:pt x="629" y="389"/>
                  </a:lnTo>
                  <a:lnTo>
                    <a:pt x="629" y="392"/>
                  </a:lnTo>
                  <a:lnTo>
                    <a:pt x="630" y="393"/>
                  </a:lnTo>
                  <a:lnTo>
                    <a:pt x="632" y="396"/>
                  </a:lnTo>
                  <a:lnTo>
                    <a:pt x="630" y="399"/>
                  </a:lnTo>
                  <a:lnTo>
                    <a:pt x="630" y="400"/>
                  </a:lnTo>
                  <a:lnTo>
                    <a:pt x="629" y="405"/>
                  </a:lnTo>
                  <a:lnTo>
                    <a:pt x="623" y="405"/>
                  </a:lnTo>
                  <a:lnTo>
                    <a:pt x="624" y="406"/>
                  </a:lnTo>
                  <a:lnTo>
                    <a:pt x="626" y="408"/>
                  </a:lnTo>
                  <a:lnTo>
                    <a:pt x="627" y="412"/>
                  </a:lnTo>
                  <a:lnTo>
                    <a:pt x="629" y="419"/>
                  </a:lnTo>
                  <a:lnTo>
                    <a:pt x="629" y="425"/>
                  </a:lnTo>
                  <a:lnTo>
                    <a:pt x="626" y="449"/>
                  </a:lnTo>
                  <a:lnTo>
                    <a:pt x="637" y="452"/>
                  </a:lnTo>
                  <a:lnTo>
                    <a:pt x="642" y="454"/>
                  </a:lnTo>
                  <a:lnTo>
                    <a:pt x="646" y="457"/>
                  </a:lnTo>
                  <a:lnTo>
                    <a:pt x="649" y="460"/>
                  </a:lnTo>
                  <a:lnTo>
                    <a:pt x="653" y="464"/>
                  </a:lnTo>
                  <a:lnTo>
                    <a:pt x="659" y="474"/>
                  </a:lnTo>
                  <a:lnTo>
                    <a:pt x="659" y="480"/>
                  </a:lnTo>
                  <a:lnTo>
                    <a:pt x="658" y="481"/>
                  </a:lnTo>
                  <a:lnTo>
                    <a:pt x="655" y="483"/>
                  </a:lnTo>
                  <a:lnTo>
                    <a:pt x="649" y="485"/>
                  </a:lnTo>
                  <a:lnTo>
                    <a:pt x="653" y="488"/>
                  </a:lnTo>
                  <a:lnTo>
                    <a:pt x="655" y="491"/>
                  </a:lnTo>
                  <a:lnTo>
                    <a:pt x="655" y="493"/>
                  </a:lnTo>
                  <a:lnTo>
                    <a:pt x="655" y="494"/>
                  </a:lnTo>
                  <a:lnTo>
                    <a:pt x="649" y="494"/>
                  </a:lnTo>
                  <a:lnTo>
                    <a:pt x="640" y="504"/>
                  </a:lnTo>
                  <a:lnTo>
                    <a:pt x="636" y="506"/>
                  </a:lnTo>
                  <a:lnTo>
                    <a:pt x="632" y="504"/>
                  </a:lnTo>
                  <a:lnTo>
                    <a:pt x="627" y="503"/>
                  </a:lnTo>
                  <a:lnTo>
                    <a:pt x="624" y="504"/>
                  </a:lnTo>
                  <a:lnTo>
                    <a:pt x="622" y="504"/>
                  </a:lnTo>
                  <a:lnTo>
                    <a:pt x="619" y="507"/>
                  </a:lnTo>
                  <a:lnTo>
                    <a:pt x="620" y="508"/>
                  </a:lnTo>
                  <a:lnTo>
                    <a:pt x="620" y="510"/>
                  </a:lnTo>
                  <a:lnTo>
                    <a:pt x="619" y="511"/>
                  </a:lnTo>
                  <a:lnTo>
                    <a:pt x="616" y="513"/>
                  </a:lnTo>
                  <a:lnTo>
                    <a:pt x="617" y="514"/>
                  </a:lnTo>
                  <a:lnTo>
                    <a:pt x="619" y="516"/>
                  </a:lnTo>
                  <a:lnTo>
                    <a:pt x="619" y="517"/>
                  </a:lnTo>
                  <a:lnTo>
                    <a:pt x="619" y="520"/>
                  </a:lnTo>
                  <a:lnTo>
                    <a:pt x="619" y="524"/>
                  </a:lnTo>
                  <a:lnTo>
                    <a:pt x="617" y="530"/>
                  </a:lnTo>
                  <a:lnTo>
                    <a:pt x="614" y="540"/>
                  </a:lnTo>
                  <a:lnTo>
                    <a:pt x="613" y="546"/>
                  </a:lnTo>
                  <a:lnTo>
                    <a:pt x="610" y="559"/>
                  </a:lnTo>
                  <a:lnTo>
                    <a:pt x="612" y="566"/>
                  </a:lnTo>
                  <a:lnTo>
                    <a:pt x="612" y="568"/>
                  </a:lnTo>
                  <a:lnTo>
                    <a:pt x="613" y="569"/>
                  </a:lnTo>
                  <a:lnTo>
                    <a:pt x="614" y="566"/>
                  </a:lnTo>
                  <a:lnTo>
                    <a:pt x="616" y="563"/>
                  </a:lnTo>
                  <a:lnTo>
                    <a:pt x="619" y="563"/>
                  </a:lnTo>
                  <a:lnTo>
                    <a:pt x="616" y="570"/>
                  </a:lnTo>
                  <a:lnTo>
                    <a:pt x="613" y="576"/>
                  </a:lnTo>
                  <a:lnTo>
                    <a:pt x="609" y="579"/>
                  </a:lnTo>
                  <a:lnTo>
                    <a:pt x="606" y="579"/>
                  </a:lnTo>
                  <a:lnTo>
                    <a:pt x="596" y="579"/>
                  </a:lnTo>
                  <a:lnTo>
                    <a:pt x="580" y="576"/>
                  </a:lnTo>
                  <a:lnTo>
                    <a:pt x="577" y="579"/>
                  </a:lnTo>
                  <a:lnTo>
                    <a:pt x="576" y="583"/>
                  </a:lnTo>
                  <a:lnTo>
                    <a:pt x="573" y="585"/>
                  </a:lnTo>
                  <a:lnTo>
                    <a:pt x="571" y="588"/>
                  </a:lnTo>
                  <a:lnTo>
                    <a:pt x="571" y="591"/>
                  </a:lnTo>
                  <a:lnTo>
                    <a:pt x="571" y="595"/>
                  </a:lnTo>
                  <a:lnTo>
                    <a:pt x="571" y="598"/>
                  </a:lnTo>
                  <a:lnTo>
                    <a:pt x="571" y="602"/>
                  </a:lnTo>
                  <a:lnTo>
                    <a:pt x="557" y="602"/>
                  </a:lnTo>
                  <a:lnTo>
                    <a:pt x="544" y="602"/>
                  </a:lnTo>
                  <a:lnTo>
                    <a:pt x="545" y="599"/>
                  </a:lnTo>
                  <a:lnTo>
                    <a:pt x="547" y="598"/>
                  </a:lnTo>
                  <a:lnTo>
                    <a:pt x="547" y="596"/>
                  </a:lnTo>
                  <a:lnTo>
                    <a:pt x="547" y="593"/>
                  </a:lnTo>
                  <a:lnTo>
                    <a:pt x="541" y="591"/>
                  </a:lnTo>
                  <a:lnTo>
                    <a:pt x="541" y="588"/>
                  </a:lnTo>
                  <a:lnTo>
                    <a:pt x="541" y="585"/>
                  </a:lnTo>
                  <a:lnTo>
                    <a:pt x="541" y="582"/>
                  </a:lnTo>
                  <a:lnTo>
                    <a:pt x="541" y="579"/>
                  </a:lnTo>
                  <a:lnTo>
                    <a:pt x="547" y="579"/>
                  </a:lnTo>
                  <a:lnTo>
                    <a:pt x="550" y="573"/>
                  </a:lnTo>
                  <a:lnTo>
                    <a:pt x="552" y="569"/>
                  </a:lnTo>
                  <a:lnTo>
                    <a:pt x="537" y="553"/>
                  </a:lnTo>
                  <a:lnTo>
                    <a:pt x="528" y="543"/>
                  </a:lnTo>
                  <a:lnTo>
                    <a:pt x="525" y="540"/>
                  </a:lnTo>
                  <a:lnTo>
                    <a:pt x="524" y="537"/>
                  </a:lnTo>
                  <a:lnTo>
                    <a:pt x="525" y="534"/>
                  </a:lnTo>
                  <a:lnTo>
                    <a:pt x="527" y="530"/>
                  </a:lnTo>
                  <a:lnTo>
                    <a:pt x="527" y="527"/>
                  </a:lnTo>
                  <a:lnTo>
                    <a:pt x="528" y="524"/>
                  </a:lnTo>
                  <a:lnTo>
                    <a:pt x="527" y="521"/>
                  </a:lnTo>
                  <a:lnTo>
                    <a:pt x="521" y="521"/>
                  </a:lnTo>
                  <a:lnTo>
                    <a:pt x="521" y="513"/>
                  </a:lnTo>
                  <a:lnTo>
                    <a:pt x="521" y="503"/>
                  </a:lnTo>
                  <a:lnTo>
                    <a:pt x="521" y="500"/>
                  </a:lnTo>
                  <a:lnTo>
                    <a:pt x="519" y="498"/>
                  </a:lnTo>
                  <a:lnTo>
                    <a:pt x="519" y="497"/>
                  </a:lnTo>
                  <a:lnTo>
                    <a:pt x="508" y="504"/>
                  </a:lnTo>
                  <a:lnTo>
                    <a:pt x="502" y="508"/>
                  </a:lnTo>
                  <a:lnTo>
                    <a:pt x="496" y="510"/>
                  </a:lnTo>
                  <a:lnTo>
                    <a:pt x="493" y="510"/>
                  </a:lnTo>
                  <a:lnTo>
                    <a:pt x="491" y="510"/>
                  </a:lnTo>
                  <a:lnTo>
                    <a:pt x="488" y="510"/>
                  </a:lnTo>
                  <a:lnTo>
                    <a:pt x="486" y="510"/>
                  </a:lnTo>
                  <a:lnTo>
                    <a:pt x="483" y="511"/>
                  </a:lnTo>
                  <a:lnTo>
                    <a:pt x="483" y="514"/>
                  </a:lnTo>
                  <a:lnTo>
                    <a:pt x="480" y="519"/>
                  </a:lnTo>
                  <a:lnTo>
                    <a:pt x="472" y="523"/>
                  </a:lnTo>
                  <a:lnTo>
                    <a:pt x="462" y="527"/>
                  </a:lnTo>
                  <a:lnTo>
                    <a:pt x="452" y="532"/>
                  </a:lnTo>
                  <a:lnTo>
                    <a:pt x="442" y="533"/>
                  </a:lnTo>
                  <a:lnTo>
                    <a:pt x="442" y="524"/>
                  </a:lnTo>
                  <a:lnTo>
                    <a:pt x="440" y="524"/>
                  </a:lnTo>
                  <a:lnTo>
                    <a:pt x="439" y="524"/>
                  </a:lnTo>
                  <a:lnTo>
                    <a:pt x="437" y="526"/>
                  </a:lnTo>
                  <a:lnTo>
                    <a:pt x="434" y="527"/>
                  </a:lnTo>
                  <a:lnTo>
                    <a:pt x="432" y="527"/>
                  </a:lnTo>
                  <a:lnTo>
                    <a:pt x="427" y="527"/>
                  </a:lnTo>
                  <a:lnTo>
                    <a:pt x="424" y="519"/>
                  </a:lnTo>
                  <a:lnTo>
                    <a:pt x="419" y="519"/>
                  </a:lnTo>
                  <a:lnTo>
                    <a:pt x="420" y="516"/>
                  </a:lnTo>
                  <a:lnTo>
                    <a:pt x="419" y="513"/>
                  </a:lnTo>
                  <a:lnTo>
                    <a:pt x="419" y="510"/>
                  </a:lnTo>
                  <a:lnTo>
                    <a:pt x="419" y="507"/>
                  </a:lnTo>
                  <a:lnTo>
                    <a:pt x="423" y="506"/>
                  </a:lnTo>
                  <a:lnTo>
                    <a:pt x="426" y="503"/>
                  </a:lnTo>
                  <a:lnTo>
                    <a:pt x="427" y="500"/>
                  </a:lnTo>
                  <a:lnTo>
                    <a:pt x="429" y="500"/>
                  </a:lnTo>
                  <a:lnTo>
                    <a:pt x="429" y="497"/>
                  </a:lnTo>
                  <a:lnTo>
                    <a:pt x="427" y="491"/>
                  </a:lnTo>
                  <a:lnTo>
                    <a:pt x="421" y="491"/>
                  </a:lnTo>
                  <a:lnTo>
                    <a:pt x="421" y="490"/>
                  </a:lnTo>
                  <a:lnTo>
                    <a:pt x="420" y="491"/>
                  </a:lnTo>
                  <a:lnTo>
                    <a:pt x="419" y="497"/>
                  </a:lnTo>
                  <a:lnTo>
                    <a:pt x="414" y="493"/>
                  </a:lnTo>
                  <a:lnTo>
                    <a:pt x="411" y="491"/>
                  </a:lnTo>
                  <a:lnTo>
                    <a:pt x="411" y="487"/>
                  </a:lnTo>
                  <a:lnTo>
                    <a:pt x="411" y="483"/>
                  </a:lnTo>
                  <a:lnTo>
                    <a:pt x="413" y="483"/>
                  </a:lnTo>
                  <a:lnTo>
                    <a:pt x="416" y="483"/>
                  </a:lnTo>
                  <a:lnTo>
                    <a:pt x="421" y="483"/>
                  </a:lnTo>
                  <a:lnTo>
                    <a:pt x="433" y="461"/>
                  </a:lnTo>
                  <a:lnTo>
                    <a:pt x="439" y="461"/>
                  </a:lnTo>
                  <a:lnTo>
                    <a:pt x="439" y="460"/>
                  </a:lnTo>
                  <a:lnTo>
                    <a:pt x="436" y="458"/>
                  </a:lnTo>
                  <a:lnTo>
                    <a:pt x="430" y="458"/>
                  </a:lnTo>
                  <a:lnTo>
                    <a:pt x="427" y="464"/>
                  </a:lnTo>
                  <a:lnTo>
                    <a:pt x="424" y="467"/>
                  </a:lnTo>
                  <a:lnTo>
                    <a:pt x="421" y="468"/>
                  </a:lnTo>
                  <a:lnTo>
                    <a:pt x="419" y="467"/>
                  </a:lnTo>
                  <a:lnTo>
                    <a:pt x="419" y="465"/>
                  </a:lnTo>
                  <a:lnTo>
                    <a:pt x="414" y="464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256" y="2563"/>
              <a:ext cx="111" cy="45"/>
            </a:xfrm>
            <a:custGeom>
              <a:avLst/>
              <a:gdLst>
                <a:gd name="T0" fmla="*/ 5 w 111"/>
                <a:gd name="T1" fmla="*/ 38 h 45"/>
                <a:gd name="T2" fmla="*/ 4 w 111"/>
                <a:gd name="T3" fmla="*/ 36 h 45"/>
                <a:gd name="T4" fmla="*/ 3 w 111"/>
                <a:gd name="T5" fmla="*/ 23 h 45"/>
                <a:gd name="T6" fmla="*/ 17 w 111"/>
                <a:gd name="T7" fmla="*/ 29 h 45"/>
                <a:gd name="T8" fmla="*/ 37 w 111"/>
                <a:gd name="T9" fmla="*/ 29 h 45"/>
                <a:gd name="T10" fmla="*/ 39 w 111"/>
                <a:gd name="T11" fmla="*/ 23 h 45"/>
                <a:gd name="T12" fmla="*/ 36 w 111"/>
                <a:gd name="T13" fmla="*/ 21 h 45"/>
                <a:gd name="T14" fmla="*/ 31 w 111"/>
                <a:gd name="T15" fmla="*/ 15 h 45"/>
                <a:gd name="T16" fmla="*/ 31 w 111"/>
                <a:gd name="T17" fmla="*/ 10 h 45"/>
                <a:gd name="T18" fmla="*/ 33 w 111"/>
                <a:gd name="T19" fmla="*/ 5 h 45"/>
                <a:gd name="T20" fmla="*/ 26 w 111"/>
                <a:gd name="T21" fmla="*/ 2 h 45"/>
                <a:gd name="T22" fmla="*/ 36 w 111"/>
                <a:gd name="T23" fmla="*/ 2 h 45"/>
                <a:gd name="T24" fmla="*/ 57 w 111"/>
                <a:gd name="T25" fmla="*/ 0 h 45"/>
                <a:gd name="T26" fmla="*/ 69 w 111"/>
                <a:gd name="T27" fmla="*/ 2 h 45"/>
                <a:gd name="T28" fmla="*/ 75 w 111"/>
                <a:gd name="T29" fmla="*/ 3 h 45"/>
                <a:gd name="T30" fmla="*/ 85 w 111"/>
                <a:gd name="T31" fmla="*/ 12 h 45"/>
                <a:gd name="T32" fmla="*/ 89 w 111"/>
                <a:gd name="T33" fmla="*/ 15 h 45"/>
                <a:gd name="T34" fmla="*/ 93 w 111"/>
                <a:gd name="T35" fmla="*/ 16 h 45"/>
                <a:gd name="T36" fmla="*/ 100 w 111"/>
                <a:gd name="T37" fmla="*/ 15 h 45"/>
                <a:gd name="T38" fmla="*/ 106 w 111"/>
                <a:gd name="T39" fmla="*/ 19 h 45"/>
                <a:gd name="T40" fmla="*/ 109 w 111"/>
                <a:gd name="T41" fmla="*/ 26 h 45"/>
                <a:gd name="T42" fmla="*/ 105 w 111"/>
                <a:gd name="T43" fmla="*/ 31 h 45"/>
                <a:gd name="T44" fmla="*/ 102 w 111"/>
                <a:gd name="T45" fmla="*/ 29 h 45"/>
                <a:gd name="T46" fmla="*/ 83 w 111"/>
                <a:gd name="T47" fmla="*/ 33 h 45"/>
                <a:gd name="T48" fmla="*/ 80 w 111"/>
                <a:gd name="T49" fmla="*/ 38 h 45"/>
                <a:gd name="T50" fmla="*/ 75 w 111"/>
                <a:gd name="T51" fmla="*/ 36 h 45"/>
                <a:gd name="T52" fmla="*/ 62 w 111"/>
                <a:gd name="T53" fmla="*/ 29 h 45"/>
                <a:gd name="T54" fmla="*/ 62 w 111"/>
                <a:gd name="T55" fmla="*/ 35 h 45"/>
                <a:gd name="T56" fmla="*/ 62 w 111"/>
                <a:gd name="T57" fmla="*/ 41 h 45"/>
                <a:gd name="T58" fmla="*/ 59 w 111"/>
                <a:gd name="T59" fmla="*/ 44 h 45"/>
                <a:gd name="T60" fmla="*/ 56 w 111"/>
                <a:gd name="T61" fmla="*/ 44 h 45"/>
                <a:gd name="T62" fmla="*/ 54 w 111"/>
                <a:gd name="T63" fmla="*/ 41 h 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1" h="45">
                  <a:moveTo>
                    <a:pt x="53" y="38"/>
                  </a:moveTo>
                  <a:lnTo>
                    <a:pt x="5" y="38"/>
                  </a:lnTo>
                  <a:lnTo>
                    <a:pt x="7" y="36"/>
                  </a:lnTo>
                  <a:lnTo>
                    <a:pt x="4" y="36"/>
                  </a:lnTo>
                  <a:lnTo>
                    <a:pt x="0" y="35"/>
                  </a:lnTo>
                  <a:lnTo>
                    <a:pt x="3" y="23"/>
                  </a:lnTo>
                  <a:lnTo>
                    <a:pt x="10" y="26"/>
                  </a:lnTo>
                  <a:lnTo>
                    <a:pt x="17" y="29"/>
                  </a:lnTo>
                  <a:lnTo>
                    <a:pt x="36" y="32"/>
                  </a:lnTo>
                  <a:lnTo>
                    <a:pt x="37" y="29"/>
                  </a:lnTo>
                  <a:lnTo>
                    <a:pt x="39" y="25"/>
                  </a:lnTo>
                  <a:lnTo>
                    <a:pt x="39" y="23"/>
                  </a:lnTo>
                  <a:lnTo>
                    <a:pt x="37" y="22"/>
                  </a:lnTo>
                  <a:lnTo>
                    <a:pt x="36" y="21"/>
                  </a:lnTo>
                  <a:lnTo>
                    <a:pt x="33" y="21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3" y="5"/>
                  </a:lnTo>
                  <a:lnTo>
                    <a:pt x="28" y="3"/>
                  </a:lnTo>
                  <a:lnTo>
                    <a:pt x="26" y="2"/>
                  </a:lnTo>
                  <a:lnTo>
                    <a:pt x="31" y="2"/>
                  </a:lnTo>
                  <a:lnTo>
                    <a:pt x="36" y="2"/>
                  </a:lnTo>
                  <a:lnTo>
                    <a:pt x="46" y="2"/>
                  </a:lnTo>
                  <a:lnTo>
                    <a:pt x="57" y="0"/>
                  </a:lnTo>
                  <a:lnTo>
                    <a:pt x="63" y="0"/>
                  </a:lnTo>
                  <a:lnTo>
                    <a:pt x="69" y="2"/>
                  </a:lnTo>
                  <a:lnTo>
                    <a:pt x="72" y="2"/>
                  </a:lnTo>
                  <a:lnTo>
                    <a:pt x="75" y="3"/>
                  </a:lnTo>
                  <a:lnTo>
                    <a:pt x="79" y="8"/>
                  </a:lnTo>
                  <a:lnTo>
                    <a:pt x="85" y="12"/>
                  </a:lnTo>
                  <a:lnTo>
                    <a:pt x="86" y="15"/>
                  </a:lnTo>
                  <a:lnTo>
                    <a:pt x="89" y="15"/>
                  </a:lnTo>
                  <a:lnTo>
                    <a:pt x="90" y="16"/>
                  </a:lnTo>
                  <a:lnTo>
                    <a:pt x="93" y="16"/>
                  </a:lnTo>
                  <a:lnTo>
                    <a:pt x="98" y="16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6" y="19"/>
                  </a:lnTo>
                  <a:lnTo>
                    <a:pt x="108" y="22"/>
                  </a:lnTo>
                  <a:lnTo>
                    <a:pt x="109" y="26"/>
                  </a:lnTo>
                  <a:lnTo>
                    <a:pt x="111" y="32"/>
                  </a:lnTo>
                  <a:lnTo>
                    <a:pt x="105" y="31"/>
                  </a:lnTo>
                  <a:lnTo>
                    <a:pt x="102" y="31"/>
                  </a:lnTo>
                  <a:lnTo>
                    <a:pt x="102" y="29"/>
                  </a:lnTo>
                  <a:lnTo>
                    <a:pt x="86" y="29"/>
                  </a:lnTo>
                  <a:lnTo>
                    <a:pt x="83" y="33"/>
                  </a:lnTo>
                  <a:lnTo>
                    <a:pt x="82" y="36"/>
                  </a:lnTo>
                  <a:lnTo>
                    <a:pt x="80" y="38"/>
                  </a:lnTo>
                  <a:lnTo>
                    <a:pt x="77" y="36"/>
                  </a:lnTo>
                  <a:lnTo>
                    <a:pt x="75" y="36"/>
                  </a:lnTo>
                  <a:lnTo>
                    <a:pt x="72" y="35"/>
                  </a:lnTo>
                  <a:lnTo>
                    <a:pt x="62" y="29"/>
                  </a:lnTo>
                  <a:lnTo>
                    <a:pt x="60" y="32"/>
                  </a:lnTo>
                  <a:lnTo>
                    <a:pt x="62" y="35"/>
                  </a:lnTo>
                  <a:lnTo>
                    <a:pt x="64" y="41"/>
                  </a:lnTo>
                  <a:lnTo>
                    <a:pt x="62" y="41"/>
                  </a:lnTo>
                  <a:lnTo>
                    <a:pt x="60" y="42"/>
                  </a:lnTo>
                  <a:lnTo>
                    <a:pt x="59" y="44"/>
                  </a:lnTo>
                  <a:lnTo>
                    <a:pt x="59" y="45"/>
                  </a:lnTo>
                  <a:lnTo>
                    <a:pt x="56" y="44"/>
                  </a:lnTo>
                  <a:lnTo>
                    <a:pt x="54" y="42"/>
                  </a:lnTo>
                  <a:lnTo>
                    <a:pt x="54" y="41"/>
                  </a:lnTo>
                  <a:lnTo>
                    <a:pt x="53" y="38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0" y="1168"/>
              <a:ext cx="1970" cy="2625"/>
            </a:xfrm>
            <a:custGeom>
              <a:avLst/>
              <a:gdLst>
                <a:gd name="T0" fmla="*/ 1318 w 1970"/>
                <a:gd name="T1" fmla="*/ 2477 h 2625"/>
                <a:gd name="T2" fmla="*/ 1204 w 1970"/>
                <a:gd name="T3" fmla="*/ 2082 h 2625"/>
                <a:gd name="T4" fmla="*/ 1152 w 1970"/>
                <a:gd name="T5" fmla="*/ 1909 h 2625"/>
                <a:gd name="T6" fmla="*/ 1202 w 1970"/>
                <a:gd name="T7" fmla="*/ 1731 h 2625"/>
                <a:gd name="T8" fmla="*/ 1096 w 1970"/>
                <a:gd name="T9" fmla="*/ 1649 h 2625"/>
                <a:gd name="T10" fmla="*/ 988 w 1970"/>
                <a:gd name="T11" fmla="*/ 1538 h 2625"/>
                <a:gd name="T12" fmla="*/ 720 w 1970"/>
                <a:gd name="T13" fmla="*/ 1413 h 2625"/>
                <a:gd name="T14" fmla="*/ 624 w 1970"/>
                <a:gd name="T15" fmla="*/ 1221 h 2625"/>
                <a:gd name="T16" fmla="*/ 544 w 1970"/>
                <a:gd name="T17" fmla="*/ 1149 h 2625"/>
                <a:gd name="T18" fmla="*/ 596 w 1970"/>
                <a:gd name="T19" fmla="*/ 1286 h 2625"/>
                <a:gd name="T20" fmla="*/ 475 w 1970"/>
                <a:gd name="T21" fmla="*/ 1064 h 2625"/>
                <a:gd name="T22" fmla="*/ 383 w 1970"/>
                <a:gd name="T23" fmla="*/ 916 h 2625"/>
                <a:gd name="T24" fmla="*/ 390 w 1970"/>
                <a:gd name="T25" fmla="*/ 657 h 2625"/>
                <a:gd name="T26" fmla="*/ 337 w 1970"/>
                <a:gd name="T27" fmla="*/ 662 h 2625"/>
                <a:gd name="T28" fmla="*/ 261 w 1970"/>
                <a:gd name="T29" fmla="*/ 540 h 2625"/>
                <a:gd name="T30" fmla="*/ 209 w 1970"/>
                <a:gd name="T31" fmla="*/ 439 h 2625"/>
                <a:gd name="T32" fmla="*/ 210 w 1970"/>
                <a:gd name="T33" fmla="*/ 458 h 2625"/>
                <a:gd name="T34" fmla="*/ 125 w 1970"/>
                <a:gd name="T35" fmla="*/ 399 h 2625"/>
                <a:gd name="T36" fmla="*/ 105 w 1970"/>
                <a:gd name="T37" fmla="*/ 61 h 2625"/>
                <a:gd name="T38" fmla="*/ 235 w 1970"/>
                <a:gd name="T39" fmla="*/ 48 h 2625"/>
                <a:gd name="T40" fmla="*/ 292 w 1970"/>
                <a:gd name="T41" fmla="*/ 29 h 2625"/>
                <a:gd name="T42" fmla="*/ 494 w 1970"/>
                <a:gd name="T43" fmla="*/ 89 h 2625"/>
                <a:gd name="T44" fmla="*/ 636 w 1970"/>
                <a:gd name="T45" fmla="*/ 158 h 2625"/>
                <a:gd name="T46" fmla="*/ 719 w 1970"/>
                <a:gd name="T47" fmla="*/ 115 h 2625"/>
                <a:gd name="T48" fmla="*/ 857 w 1970"/>
                <a:gd name="T49" fmla="*/ 131 h 2625"/>
                <a:gd name="T50" fmla="*/ 891 w 1970"/>
                <a:gd name="T51" fmla="*/ 48 h 2625"/>
                <a:gd name="T52" fmla="*/ 945 w 1970"/>
                <a:gd name="T53" fmla="*/ 27 h 2625"/>
                <a:gd name="T54" fmla="*/ 1022 w 1970"/>
                <a:gd name="T55" fmla="*/ 84 h 2625"/>
                <a:gd name="T56" fmla="*/ 1138 w 1970"/>
                <a:gd name="T57" fmla="*/ 75 h 2625"/>
                <a:gd name="T58" fmla="*/ 1077 w 1970"/>
                <a:gd name="T59" fmla="*/ 174 h 2625"/>
                <a:gd name="T60" fmla="*/ 1018 w 1970"/>
                <a:gd name="T61" fmla="*/ 232 h 2625"/>
                <a:gd name="T62" fmla="*/ 919 w 1970"/>
                <a:gd name="T63" fmla="*/ 313 h 2625"/>
                <a:gd name="T64" fmla="*/ 1007 w 1970"/>
                <a:gd name="T65" fmla="*/ 462 h 2625"/>
                <a:gd name="T66" fmla="*/ 1130 w 1970"/>
                <a:gd name="T67" fmla="*/ 580 h 2625"/>
                <a:gd name="T68" fmla="*/ 1191 w 1970"/>
                <a:gd name="T69" fmla="*/ 403 h 2625"/>
                <a:gd name="T70" fmla="*/ 1256 w 1970"/>
                <a:gd name="T71" fmla="*/ 294 h 2625"/>
                <a:gd name="T72" fmla="*/ 1372 w 1970"/>
                <a:gd name="T73" fmla="*/ 402 h 2625"/>
                <a:gd name="T74" fmla="*/ 1483 w 1970"/>
                <a:gd name="T75" fmla="*/ 435 h 2625"/>
                <a:gd name="T76" fmla="*/ 1560 w 1970"/>
                <a:gd name="T77" fmla="*/ 537 h 2625"/>
                <a:gd name="T78" fmla="*/ 1544 w 1970"/>
                <a:gd name="T79" fmla="*/ 619 h 2625"/>
                <a:gd name="T80" fmla="*/ 1367 w 1970"/>
                <a:gd name="T81" fmla="*/ 670 h 2625"/>
                <a:gd name="T82" fmla="*/ 1430 w 1970"/>
                <a:gd name="T83" fmla="*/ 703 h 2625"/>
                <a:gd name="T84" fmla="*/ 1477 w 1970"/>
                <a:gd name="T85" fmla="*/ 769 h 2625"/>
                <a:gd name="T86" fmla="*/ 1450 w 1970"/>
                <a:gd name="T87" fmla="*/ 785 h 2625"/>
                <a:gd name="T88" fmla="*/ 1333 w 1970"/>
                <a:gd name="T89" fmla="*/ 831 h 2625"/>
                <a:gd name="T90" fmla="*/ 1243 w 1970"/>
                <a:gd name="T91" fmla="*/ 936 h 2625"/>
                <a:gd name="T92" fmla="*/ 1215 w 1970"/>
                <a:gd name="T93" fmla="*/ 989 h 2625"/>
                <a:gd name="T94" fmla="*/ 1143 w 1970"/>
                <a:gd name="T95" fmla="*/ 1097 h 2625"/>
                <a:gd name="T96" fmla="*/ 1125 w 1970"/>
                <a:gd name="T97" fmla="*/ 1237 h 2625"/>
                <a:gd name="T98" fmla="*/ 1008 w 1970"/>
                <a:gd name="T99" fmla="*/ 1143 h 2625"/>
                <a:gd name="T100" fmla="*/ 904 w 1970"/>
                <a:gd name="T101" fmla="*/ 1166 h 2625"/>
                <a:gd name="T102" fmla="*/ 838 w 1970"/>
                <a:gd name="T103" fmla="*/ 1351 h 2625"/>
                <a:gd name="T104" fmla="*/ 972 w 1970"/>
                <a:gd name="T105" fmla="*/ 1394 h 2625"/>
                <a:gd name="T106" fmla="*/ 1090 w 1970"/>
                <a:gd name="T107" fmla="*/ 1591 h 2625"/>
                <a:gd name="T108" fmla="*/ 1273 w 1970"/>
                <a:gd name="T109" fmla="*/ 1598 h 2625"/>
                <a:gd name="T110" fmla="*/ 1336 w 1970"/>
                <a:gd name="T111" fmla="*/ 1581 h 2625"/>
                <a:gd name="T112" fmla="*/ 1495 w 1970"/>
                <a:gd name="T113" fmla="*/ 1637 h 2625"/>
                <a:gd name="T114" fmla="*/ 1585 w 1970"/>
                <a:gd name="T115" fmla="*/ 1702 h 2625"/>
                <a:gd name="T116" fmla="*/ 1699 w 1970"/>
                <a:gd name="T117" fmla="*/ 1842 h 2625"/>
                <a:gd name="T118" fmla="*/ 1860 w 1970"/>
                <a:gd name="T119" fmla="*/ 1909 h 2625"/>
                <a:gd name="T120" fmla="*/ 1891 w 1970"/>
                <a:gd name="T121" fmla="*/ 2146 h 2625"/>
                <a:gd name="T122" fmla="*/ 1820 w 1970"/>
                <a:gd name="T123" fmla="*/ 2359 h 2625"/>
                <a:gd name="T124" fmla="*/ 1685 w 1970"/>
                <a:gd name="T125" fmla="*/ 2552 h 262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70" h="2625">
                  <a:moveTo>
                    <a:pt x="1624" y="2625"/>
                  </a:moveTo>
                  <a:lnTo>
                    <a:pt x="1547" y="2625"/>
                  </a:lnTo>
                  <a:lnTo>
                    <a:pt x="1544" y="2599"/>
                  </a:lnTo>
                  <a:lnTo>
                    <a:pt x="1545" y="2599"/>
                  </a:lnTo>
                  <a:lnTo>
                    <a:pt x="1547" y="2599"/>
                  </a:lnTo>
                  <a:lnTo>
                    <a:pt x="1547" y="2598"/>
                  </a:lnTo>
                  <a:lnTo>
                    <a:pt x="1547" y="2595"/>
                  </a:lnTo>
                  <a:lnTo>
                    <a:pt x="1545" y="2590"/>
                  </a:lnTo>
                  <a:lnTo>
                    <a:pt x="1544" y="2588"/>
                  </a:lnTo>
                  <a:lnTo>
                    <a:pt x="1541" y="2592"/>
                  </a:lnTo>
                  <a:lnTo>
                    <a:pt x="1539" y="2595"/>
                  </a:lnTo>
                  <a:lnTo>
                    <a:pt x="1541" y="2595"/>
                  </a:lnTo>
                  <a:lnTo>
                    <a:pt x="1541" y="2596"/>
                  </a:lnTo>
                  <a:lnTo>
                    <a:pt x="1538" y="2602"/>
                  </a:lnTo>
                  <a:lnTo>
                    <a:pt x="1538" y="2606"/>
                  </a:lnTo>
                  <a:lnTo>
                    <a:pt x="1538" y="2611"/>
                  </a:lnTo>
                  <a:lnTo>
                    <a:pt x="1538" y="2612"/>
                  </a:lnTo>
                  <a:lnTo>
                    <a:pt x="1538" y="2615"/>
                  </a:lnTo>
                  <a:lnTo>
                    <a:pt x="1536" y="2615"/>
                  </a:lnTo>
                  <a:lnTo>
                    <a:pt x="1535" y="2616"/>
                  </a:lnTo>
                  <a:lnTo>
                    <a:pt x="1536" y="2619"/>
                  </a:lnTo>
                  <a:lnTo>
                    <a:pt x="1539" y="2625"/>
                  </a:lnTo>
                  <a:lnTo>
                    <a:pt x="1297" y="2625"/>
                  </a:lnTo>
                  <a:lnTo>
                    <a:pt x="1300" y="2622"/>
                  </a:lnTo>
                  <a:lnTo>
                    <a:pt x="1303" y="2621"/>
                  </a:lnTo>
                  <a:lnTo>
                    <a:pt x="1303" y="2611"/>
                  </a:lnTo>
                  <a:lnTo>
                    <a:pt x="1302" y="2605"/>
                  </a:lnTo>
                  <a:lnTo>
                    <a:pt x="1303" y="2599"/>
                  </a:lnTo>
                  <a:lnTo>
                    <a:pt x="1305" y="2596"/>
                  </a:lnTo>
                  <a:lnTo>
                    <a:pt x="1309" y="2595"/>
                  </a:lnTo>
                  <a:lnTo>
                    <a:pt x="1312" y="2593"/>
                  </a:lnTo>
                  <a:lnTo>
                    <a:pt x="1313" y="2592"/>
                  </a:lnTo>
                  <a:lnTo>
                    <a:pt x="1315" y="2590"/>
                  </a:lnTo>
                  <a:lnTo>
                    <a:pt x="1315" y="2588"/>
                  </a:lnTo>
                  <a:lnTo>
                    <a:pt x="1315" y="2585"/>
                  </a:lnTo>
                  <a:lnTo>
                    <a:pt x="1315" y="2579"/>
                  </a:lnTo>
                  <a:lnTo>
                    <a:pt x="1315" y="2573"/>
                  </a:lnTo>
                  <a:lnTo>
                    <a:pt x="1313" y="2566"/>
                  </a:lnTo>
                  <a:lnTo>
                    <a:pt x="1310" y="2556"/>
                  </a:lnTo>
                  <a:lnTo>
                    <a:pt x="1309" y="2549"/>
                  </a:lnTo>
                  <a:lnTo>
                    <a:pt x="1309" y="2546"/>
                  </a:lnTo>
                  <a:lnTo>
                    <a:pt x="1310" y="2541"/>
                  </a:lnTo>
                  <a:lnTo>
                    <a:pt x="1312" y="2534"/>
                  </a:lnTo>
                  <a:lnTo>
                    <a:pt x="1315" y="2529"/>
                  </a:lnTo>
                  <a:lnTo>
                    <a:pt x="1318" y="2521"/>
                  </a:lnTo>
                  <a:lnTo>
                    <a:pt x="1318" y="2520"/>
                  </a:lnTo>
                  <a:lnTo>
                    <a:pt x="1316" y="2517"/>
                  </a:lnTo>
                  <a:lnTo>
                    <a:pt x="1315" y="2516"/>
                  </a:lnTo>
                  <a:lnTo>
                    <a:pt x="1309" y="2500"/>
                  </a:lnTo>
                  <a:lnTo>
                    <a:pt x="1310" y="2497"/>
                  </a:lnTo>
                  <a:lnTo>
                    <a:pt x="1313" y="2494"/>
                  </a:lnTo>
                  <a:lnTo>
                    <a:pt x="1315" y="2491"/>
                  </a:lnTo>
                  <a:lnTo>
                    <a:pt x="1316" y="2487"/>
                  </a:lnTo>
                  <a:lnTo>
                    <a:pt x="1318" y="2477"/>
                  </a:lnTo>
                  <a:lnTo>
                    <a:pt x="1319" y="2465"/>
                  </a:lnTo>
                  <a:lnTo>
                    <a:pt x="1320" y="2444"/>
                  </a:lnTo>
                  <a:lnTo>
                    <a:pt x="1322" y="2428"/>
                  </a:lnTo>
                  <a:lnTo>
                    <a:pt x="1328" y="2419"/>
                  </a:lnTo>
                  <a:lnTo>
                    <a:pt x="1328" y="2416"/>
                  </a:lnTo>
                  <a:lnTo>
                    <a:pt x="1328" y="2412"/>
                  </a:lnTo>
                  <a:lnTo>
                    <a:pt x="1326" y="2405"/>
                  </a:lnTo>
                  <a:lnTo>
                    <a:pt x="1325" y="2396"/>
                  </a:lnTo>
                  <a:lnTo>
                    <a:pt x="1325" y="2390"/>
                  </a:lnTo>
                  <a:lnTo>
                    <a:pt x="1325" y="2386"/>
                  </a:lnTo>
                  <a:lnTo>
                    <a:pt x="1328" y="2380"/>
                  </a:lnTo>
                  <a:lnTo>
                    <a:pt x="1331" y="2373"/>
                  </a:lnTo>
                  <a:lnTo>
                    <a:pt x="1329" y="2370"/>
                  </a:lnTo>
                  <a:lnTo>
                    <a:pt x="1328" y="2369"/>
                  </a:lnTo>
                  <a:lnTo>
                    <a:pt x="1326" y="2366"/>
                  </a:lnTo>
                  <a:lnTo>
                    <a:pt x="1325" y="2364"/>
                  </a:lnTo>
                  <a:lnTo>
                    <a:pt x="1325" y="2362"/>
                  </a:lnTo>
                  <a:lnTo>
                    <a:pt x="1331" y="2362"/>
                  </a:lnTo>
                  <a:lnTo>
                    <a:pt x="1331" y="2347"/>
                  </a:lnTo>
                  <a:lnTo>
                    <a:pt x="1332" y="2334"/>
                  </a:lnTo>
                  <a:lnTo>
                    <a:pt x="1333" y="2308"/>
                  </a:lnTo>
                  <a:lnTo>
                    <a:pt x="1335" y="2295"/>
                  </a:lnTo>
                  <a:lnTo>
                    <a:pt x="1333" y="2284"/>
                  </a:lnTo>
                  <a:lnTo>
                    <a:pt x="1333" y="2272"/>
                  </a:lnTo>
                  <a:lnTo>
                    <a:pt x="1331" y="2262"/>
                  </a:lnTo>
                  <a:lnTo>
                    <a:pt x="1326" y="2251"/>
                  </a:lnTo>
                  <a:lnTo>
                    <a:pt x="1325" y="2246"/>
                  </a:lnTo>
                  <a:lnTo>
                    <a:pt x="1320" y="2242"/>
                  </a:lnTo>
                  <a:lnTo>
                    <a:pt x="1316" y="2236"/>
                  </a:lnTo>
                  <a:lnTo>
                    <a:pt x="1310" y="2230"/>
                  </a:lnTo>
                  <a:lnTo>
                    <a:pt x="1305" y="2226"/>
                  </a:lnTo>
                  <a:lnTo>
                    <a:pt x="1297" y="2222"/>
                  </a:lnTo>
                  <a:lnTo>
                    <a:pt x="1284" y="2215"/>
                  </a:lnTo>
                  <a:lnTo>
                    <a:pt x="1270" y="2206"/>
                  </a:lnTo>
                  <a:lnTo>
                    <a:pt x="1269" y="2205"/>
                  </a:lnTo>
                  <a:lnTo>
                    <a:pt x="1267" y="2202"/>
                  </a:lnTo>
                  <a:lnTo>
                    <a:pt x="1264" y="2199"/>
                  </a:lnTo>
                  <a:lnTo>
                    <a:pt x="1254" y="2193"/>
                  </a:lnTo>
                  <a:lnTo>
                    <a:pt x="1248" y="2190"/>
                  </a:lnTo>
                  <a:lnTo>
                    <a:pt x="1246" y="2187"/>
                  </a:lnTo>
                  <a:lnTo>
                    <a:pt x="1243" y="2183"/>
                  </a:lnTo>
                  <a:lnTo>
                    <a:pt x="1243" y="2180"/>
                  </a:lnTo>
                  <a:lnTo>
                    <a:pt x="1241" y="2176"/>
                  </a:lnTo>
                  <a:lnTo>
                    <a:pt x="1240" y="2170"/>
                  </a:lnTo>
                  <a:lnTo>
                    <a:pt x="1237" y="2169"/>
                  </a:lnTo>
                  <a:lnTo>
                    <a:pt x="1234" y="2166"/>
                  </a:lnTo>
                  <a:lnTo>
                    <a:pt x="1228" y="2160"/>
                  </a:lnTo>
                  <a:lnTo>
                    <a:pt x="1231" y="2154"/>
                  </a:lnTo>
                  <a:lnTo>
                    <a:pt x="1231" y="2147"/>
                  </a:lnTo>
                  <a:lnTo>
                    <a:pt x="1228" y="2140"/>
                  </a:lnTo>
                  <a:lnTo>
                    <a:pt x="1220" y="2118"/>
                  </a:lnTo>
                  <a:lnTo>
                    <a:pt x="1210" y="2098"/>
                  </a:lnTo>
                  <a:lnTo>
                    <a:pt x="1207" y="2089"/>
                  </a:lnTo>
                  <a:lnTo>
                    <a:pt x="1204" y="2082"/>
                  </a:lnTo>
                  <a:lnTo>
                    <a:pt x="1201" y="2069"/>
                  </a:lnTo>
                  <a:lnTo>
                    <a:pt x="1198" y="2056"/>
                  </a:lnTo>
                  <a:lnTo>
                    <a:pt x="1197" y="2050"/>
                  </a:lnTo>
                  <a:lnTo>
                    <a:pt x="1195" y="2046"/>
                  </a:lnTo>
                  <a:lnTo>
                    <a:pt x="1192" y="2040"/>
                  </a:lnTo>
                  <a:lnTo>
                    <a:pt x="1191" y="2038"/>
                  </a:lnTo>
                  <a:lnTo>
                    <a:pt x="1189" y="2035"/>
                  </a:lnTo>
                  <a:lnTo>
                    <a:pt x="1188" y="2033"/>
                  </a:lnTo>
                  <a:lnTo>
                    <a:pt x="1185" y="2030"/>
                  </a:lnTo>
                  <a:lnTo>
                    <a:pt x="1181" y="2029"/>
                  </a:lnTo>
                  <a:lnTo>
                    <a:pt x="1179" y="2027"/>
                  </a:lnTo>
                  <a:lnTo>
                    <a:pt x="1178" y="2023"/>
                  </a:lnTo>
                  <a:lnTo>
                    <a:pt x="1176" y="2020"/>
                  </a:lnTo>
                  <a:lnTo>
                    <a:pt x="1175" y="2016"/>
                  </a:lnTo>
                  <a:lnTo>
                    <a:pt x="1174" y="2013"/>
                  </a:lnTo>
                  <a:lnTo>
                    <a:pt x="1171" y="2012"/>
                  </a:lnTo>
                  <a:lnTo>
                    <a:pt x="1168" y="2010"/>
                  </a:lnTo>
                  <a:lnTo>
                    <a:pt x="1165" y="2009"/>
                  </a:lnTo>
                  <a:lnTo>
                    <a:pt x="1162" y="2007"/>
                  </a:lnTo>
                  <a:lnTo>
                    <a:pt x="1161" y="2004"/>
                  </a:lnTo>
                  <a:lnTo>
                    <a:pt x="1159" y="2000"/>
                  </a:lnTo>
                  <a:lnTo>
                    <a:pt x="1159" y="1997"/>
                  </a:lnTo>
                  <a:lnTo>
                    <a:pt x="1156" y="1993"/>
                  </a:lnTo>
                  <a:lnTo>
                    <a:pt x="1153" y="1990"/>
                  </a:lnTo>
                  <a:lnTo>
                    <a:pt x="1146" y="1987"/>
                  </a:lnTo>
                  <a:lnTo>
                    <a:pt x="1140" y="1983"/>
                  </a:lnTo>
                  <a:lnTo>
                    <a:pt x="1139" y="1981"/>
                  </a:lnTo>
                  <a:lnTo>
                    <a:pt x="1138" y="1980"/>
                  </a:lnTo>
                  <a:lnTo>
                    <a:pt x="1138" y="1978"/>
                  </a:lnTo>
                  <a:lnTo>
                    <a:pt x="1138" y="1977"/>
                  </a:lnTo>
                  <a:lnTo>
                    <a:pt x="1138" y="1974"/>
                  </a:lnTo>
                  <a:lnTo>
                    <a:pt x="1140" y="1970"/>
                  </a:lnTo>
                  <a:lnTo>
                    <a:pt x="1140" y="1968"/>
                  </a:lnTo>
                  <a:lnTo>
                    <a:pt x="1140" y="1966"/>
                  </a:lnTo>
                  <a:lnTo>
                    <a:pt x="1138" y="1964"/>
                  </a:lnTo>
                  <a:lnTo>
                    <a:pt x="1135" y="1963"/>
                  </a:lnTo>
                  <a:lnTo>
                    <a:pt x="1133" y="1963"/>
                  </a:lnTo>
                  <a:lnTo>
                    <a:pt x="1133" y="1961"/>
                  </a:lnTo>
                  <a:lnTo>
                    <a:pt x="1135" y="1960"/>
                  </a:lnTo>
                  <a:lnTo>
                    <a:pt x="1138" y="1958"/>
                  </a:lnTo>
                  <a:lnTo>
                    <a:pt x="1135" y="1953"/>
                  </a:lnTo>
                  <a:lnTo>
                    <a:pt x="1132" y="1948"/>
                  </a:lnTo>
                  <a:lnTo>
                    <a:pt x="1132" y="1945"/>
                  </a:lnTo>
                  <a:lnTo>
                    <a:pt x="1132" y="1944"/>
                  </a:lnTo>
                  <a:lnTo>
                    <a:pt x="1133" y="1940"/>
                  </a:lnTo>
                  <a:lnTo>
                    <a:pt x="1136" y="1937"/>
                  </a:lnTo>
                  <a:lnTo>
                    <a:pt x="1143" y="1928"/>
                  </a:lnTo>
                  <a:lnTo>
                    <a:pt x="1149" y="1922"/>
                  </a:lnTo>
                  <a:lnTo>
                    <a:pt x="1153" y="1919"/>
                  </a:lnTo>
                  <a:lnTo>
                    <a:pt x="1153" y="1917"/>
                  </a:lnTo>
                  <a:lnTo>
                    <a:pt x="1153" y="1914"/>
                  </a:lnTo>
                  <a:lnTo>
                    <a:pt x="1155" y="1912"/>
                  </a:lnTo>
                  <a:lnTo>
                    <a:pt x="1153" y="1911"/>
                  </a:lnTo>
                  <a:lnTo>
                    <a:pt x="1152" y="1909"/>
                  </a:lnTo>
                  <a:lnTo>
                    <a:pt x="1148" y="1908"/>
                  </a:lnTo>
                  <a:lnTo>
                    <a:pt x="1143" y="1907"/>
                  </a:lnTo>
                  <a:lnTo>
                    <a:pt x="1140" y="1905"/>
                  </a:lnTo>
                  <a:lnTo>
                    <a:pt x="1142" y="1904"/>
                  </a:lnTo>
                  <a:lnTo>
                    <a:pt x="1143" y="1901"/>
                  </a:lnTo>
                  <a:lnTo>
                    <a:pt x="1146" y="1894"/>
                  </a:lnTo>
                  <a:lnTo>
                    <a:pt x="1143" y="1894"/>
                  </a:lnTo>
                  <a:lnTo>
                    <a:pt x="1142" y="1894"/>
                  </a:lnTo>
                  <a:lnTo>
                    <a:pt x="1142" y="1891"/>
                  </a:lnTo>
                  <a:lnTo>
                    <a:pt x="1142" y="1889"/>
                  </a:lnTo>
                  <a:lnTo>
                    <a:pt x="1142" y="1883"/>
                  </a:lnTo>
                  <a:lnTo>
                    <a:pt x="1143" y="1883"/>
                  </a:lnTo>
                  <a:lnTo>
                    <a:pt x="1146" y="1875"/>
                  </a:lnTo>
                  <a:lnTo>
                    <a:pt x="1143" y="1876"/>
                  </a:lnTo>
                  <a:lnTo>
                    <a:pt x="1142" y="1875"/>
                  </a:lnTo>
                  <a:lnTo>
                    <a:pt x="1140" y="1872"/>
                  </a:lnTo>
                  <a:lnTo>
                    <a:pt x="1146" y="1868"/>
                  </a:lnTo>
                  <a:lnTo>
                    <a:pt x="1149" y="1866"/>
                  </a:lnTo>
                  <a:lnTo>
                    <a:pt x="1151" y="1863"/>
                  </a:lnTo>
                  <a:lnTo>
                    <a:pt x="1151" y="1859"/>
                  </a:lnTo>
                  <a:lnTo>
                    <a:pt x="1149" y="1856"/>
                  </a:lnTo>
                  <a:lnTo>
                    <a:pt x="1148" y="1852"/>
                  </a:lnTo>
                  <a:lnTo>
                    <a:pt x="1148" y="1850"/>
                  </a:lnTo>
                  <a:lnTo>
                    <a:pt x="1149" y="1847"/>
                  </a:lnTo>
                  <a:lnTo>
                    <a:pt x="1149" y="1846"/>
                  </a:lnTo>
                  <a:lnTo>
                    <a:pt x="1151" y="1843"/>
                  </a:lnTo>
                  <a:lnTo>
                    <a:pt x="1156" y="1837"/>
                  </a:lnTo>
                  <a:lnTo>
                    <a:pt x="1158" y="1835"/>
                  </a:lnTo>
                  <a:lnTo>
                    <a:pt x="1158" y="1830"/>
                  </a:lnTo>
                  <a:lnTo>
                    <a:pt x="1158" y="1826"/>
                  </a:lnTo>
                  <a:lnTo>
                    <a:pt x="1153" y="1822"/>
                  </a:lnTo>
                  <a:lnTo>
                    <a:pt x="1174" y="1809"/>
                  </a:lnTo>
                  <a:lnTo>
                    <a:pt x="1172" y="1804"/>
                  </a:lnTo>
                  <a:lnTo>
                    <a:pt x="1171" y="1801"/>
                  </a:lnTo>
                  <a:lnTo>
                    <a:pt x="1171" y="1800"/>
                  </a:lnTo>
                  <a:lnTo>
                    <a:pt x="1176" y="1800"/>
                  </a:lnTo>
                  <a:lnTo>
                    <a:pt x="1182" y="1800"/>
                  </a:lnTo>
                  <a:lnTo>
                    <a:pt x="1179" y="1799"/>
                  </a:lnTo>
                  <a:lnTo>
                    <a:pt x="1178" y="1797"/>
                  </a:lnTo>
                  <a:lnTo>
                    <a:pt x="1176" y="1796"/>
                  </a:lnTo>
                  <a:lnTo>
                    <a:pt x="1176" y="1793"/>
                  </a:lnTo>
                  <a:lnTo>
                    <a:pt x="1178" y="1791"/>
                  </a:lnTo>
                  <a:lnTo>
                    <a:pt x="1181" y="1787"/>
                  </a:lnTo>
                  <a:lnTo>
                    <a:pt x="1181" y="1786"/>
                  </a:lnTo>
                  <a:lnTo>
                    <a:pt x="1179" y="1784"/>
                  </a:lnTo>
                  <a:lnTo>
                    <a:pt x="1187" y="1780"/>
                  </a:lnTo>
                  <a:lnTo>
                    <a:pt x="1195" y="1774"/>
                  </a:lnTo>
                  <a:lnTo>
                    <a:pt x="1201" y="1768"/>
                  </a:lnTo>
                  <a:lnTo>
                    <a:pt x="1204" y="1765"/>
                  </a:lnTo>
                  <a:lnTo>
                    <a:pt x="1207" y="1761"/>
                  </a:lnTo>
                  <a:lnTo>
                    <a:pt x="1201" y="1758"/>
                  </a:lnTo>
                  <a:lnTo>
                    <a:pt x="1195" y="1755"/>
                  </a:lnTo>
                  <a:lnTo>
                    <a:pt x="1200" y="1742"/>
                  </a:lnTo>
                  <a:lnTo>
                    <a:pt x="1202" y="1731"/>
                  </a:lnTo>
                  <a:lnTo>
                    <a:pt x="1207" y="1709"/>
                  </a:lnTo>
                  <a:lnTo>
                    <a:pt x="1205" y="1708"/>
                  </a:lnTo>
                  <a:lnTo>
                    <a:pt x="1205" y="1705"/>
                  </a:lnTo>
                  <a:lnTo>
                    <a:pt x="1204" y="1699"/>
                  </a:lnTo>
                  <a:lnTo>
                    <a:pt x="1204" y="1683"/>
                  </a:lnTo>
                  <a:lnTo>
                    <a:pt x="1202" y="1683"/>
                  </a:lnTo>
                  <a:lnTo>
                    <a:pt x="1200" y="1683"/>
                  </a:lnTo>
                  <a:lnTo>
                    <a:pt x="1195" y="1683"/>
                  </a:lnTo>
                  <a:lnTo>
                    <a:pt x="1194" y="1682"/>
                  </a:lnTo>
                  <a:lnTo>
                    <a:pt x="1191" y="1680"/>
                  </a:lnTo>
                  <a:lnTo>
                    <a:pt x="1189" y="1678"/>
                  </a:lnTo>
                  <a:lnTo>
                    <a:pt x="1187" y="1676"/>
                  </a:lnTo>
                  <a:lnTo>
                    <a:pt x="1189" y="1659"/>
                  </a:lnTo>
                  <a:lnTo>
                    <a:pt x="1192" y="1653"/>
                  </a:lnTo>
                  <a:lnTo>
                    <a:pt x="1182" y="1656"/>
                  </a:lnTo>
                  <a:lnTo>
                    <a:pt x="1176" y="1646"/>
                  </a:lnTo>
                  <a:lnTo>
                    <a:pt x="1171" y="1637"/>
                  </a:lnTo>
                  <a:lnTo>
                    <a:pt x="1168" y="1639"/>
                  </a:lnTo>
                  <a:lnTo>
                    <a:pt x="1166" y="1640"/>
                  </a:lnTo>
                  <a:lnTo>
                    <a:pt x="1165" y="1640"/>
                  </a:lnTo>
                  <a:lnTo>
                    <a:pt x="1161" y="1643"/>
                  </a:lnTo>
                  <a:lnTo>
                    <a:pt x="1161" y="1644"/>
                  </a:lnTo>
                  <a:lnTo>
                    <a:pt x="1161" y="1646"/>
                  </a:lnTo>
                  <a:lnTo>
                    <a:pt x="1162" y="1646"/>
                  </a:lnTo>
                  <a:lnTo>
                    <a:pt x="1149" y="1653"/>
                  </a:lnTo>
                  <a:lnTo>
                    <a:pt x="1149" y="1659"/>
                  </a:lnTo>
                  <a:lnTo>
                    <a:pt x="1153" y="1659"/>
                  </a:lnTo>
                  <a:lnTo>
                    <a:pt x="1155" y="1663"/>
                  </a:lnTo>
                  <a:lnTo>
                    <a:pt x="1156" y="1667"/>
                  </a:lnTo>
                  <a:lnTo>
                    <a:pt x="1152" y="1669"/>
                  </a:lnTo>
                  <a:lnTo>
                    <a:pt x="1152" y="1672"/>
                  </a:lnTo>
                  <a:lnTo>
                    <a:pt x="1153" y="1672"/>
                  </a:lnTo>
                  <a:lnTo>
                    <a:pt x="1153" y="1670"/>
                  </a:lnTo>
                  <a:lnTo>
                    <a:pt x="1159" y="1672"/>
                  </a:lnTo>
                  <a:lnTo>
                    <a:pt x="1161" y="1672"/>
                  </a:lnTo>
                  <a:lnTo>
                    <a:pt x="1161" y="1673"/>
                  </a:lnTo>
                  <a:lnTo>
                    <a:pt x="1159" y="1673"/>
                  </a:lnTo>
                  <a:lnTo>
                    <a:pt x="1153" y="1673"/>
                  </a:lnTo>
                  <a:lnTo>
                    <a:pt x="1151" y="1672"/>
                  </a:lnTo>
                  <a:lnTo>
                    <a:pt x="1140" y="1670"/>
                  </a:lnTo>
                  <a:lnTo>
                    <a:pt x="1140" y="1665"/>
                  </a:lnTo>
                  <a:lnTo>
                    <a:pt x="1138" y="1665"/>
                  </a:lnTo>
                  <a:lnTo>
                    <a:pt x="1135" y="1665"/>
                  </a:lnTo>
                  <a:lnTo>
                    <a:pt x="1132" y="1665"/>
                  </a:lnTo>
                  <a:lnTo>
                    <a:pt x="1129" y="1665"/>
                  </a:lnTo>
                  <a:lnTo>
                    <a:pt x="1129" y="1656"/>
                  </a:lnTo>
                  <a:lnTo>
                    <a:pt x="1126" y="1655"/>
                  </a:lnTo>
                  <a:lnTo>
                    <a:pt x="1122" y="1653"/>
                  </a:lnTo>
                  <a:lnTo>
                    <a:pt x="1116" y="1653"/>
                  </a:lnTo>
                  <a:lnTo>
                    <a:pt x="1110" y="1653"/>
                  </a:lnTo>
                  <a:lnTo>
                    <a:pt x="1104" y="1653"/>
                  </a:lnTo>
                  <a:lnTo>
                    <a:pt x="1102" y="1643"/>
                  </a:lnTo>
                  <a:lnTo>
                    <a:pt x="1096" y="1643"/>
                  </a:lnTo>
                  <a:lnTo>
                    <a:pt x="1096" y="1649"/>
                  </a:lnTo>
                  <a:lnTo>
                    <a:pt x="1096" y="1652"/>
                  </a:lnTo>
                  <a:lnTo>
                    <a:pt x="1094" y="1652"/>
                  </a:lnTo>
                  <a:lnTo>
                    <a:pt x="1093" y="1650"/>
                  </a:lnTo>
                  <a:lnTo>
                    <a:pt x="1093" y="1646"/>
                  </a:lnTo>
                  <a:lnTo>
                    <a:pt x="1092" y="1640"/>
                  </a:lnTo>
                  <a:lnTo>
                    <a:pt x="1093" y="1631"/>
                  </a:lnTo>
                  <a:lnTo>
                    <a:pt x="1086" y="1627"/>
                  </a:lnTo>
                  <a:lnTo>
                    <a:pt x="1081" y="1623"/>
                  </a:lnTo>
                  <a:lnTo>
                    <a:pt x="1076" y="1619"/>
                  </a:lnTo>
                  <a:lnTo>
                    <a:pt x="1071" y="1613"/>
                  </a:lnTo>
                  <a:lnTo>
                    <a:pt x="1068" y="1614"/>
                  </a:lnTo>
                  <a:lnTo>
                    <a:pt x="1068" y="1616"/>
                  </a:lnTo>
                  <a:lnTo>
                    <a:pt x="1068" y="1620"/>
                  </a:lnTo>
                  <a:lnTo>
                    <a:pt x="1060" y="1623"/>
                  </a:lnTo>
                  <a:lnTo>
                    <a:pt x="1057" y="1620"/>
                  </a:lnTo>
                  <a:lnTo>
                    <a:pt x="1056" y="1617"/>
                  </a:lnTo>
                  <a:lnTo>
                    <a:pt x="1051" y="1614"/>
                  </a:lnTo>
                  <a:lnTo>
                    <a:pt x="1054" y="1607"/>
                  </a:lnTo>
                  <a:lnTo>
                    <a:pt x="1056" y="1598"/>
                  </a:lnTo>
                  <a:lnTo>
                    <a:pt x="1056" y="1594"/>
                  </a:lnTo>
                  <a:lnTo>
                    <a:pt x="1056" y="1590"/>
                  </a:lnTo>
                  <a:lnTo>
                    <a:pt x="1054" y="1585"/>
                  </a:lnTo>
                  <a:lnTo>
                    <a:pt x="1051" y="1581"/>
                  </a:lnTo>
                  <a:lnTo>
                    <a:pt x="1050" y="1580"/>
                  </a:lnTo>
                  <a:lnTo>
                    <a:pt x="1048" y="1580"/>
                  </a:lnTo>
                  <a:lnTo>
                    <a:pt x="1045" y="1578"/>
                  </a:lnTo>
                  <a:lnTo>
                    <a:pt x="1044" y="1577"/>
                  </a:lnTo>
                  <a:lnTo>
                    <a:pt x="1041" y="1572"/>
                  </a:lnTo>
                  <a:lnTo>
                    <a:pt x="1041" y="1568"/>
                  </a:lnTo>
                  <a:lnTo>
                    <a:pt x="1040" y="1565"/>
                  </a:lnTo>
                  <a:lnTo>
                    <a:pt x="1040" y="1564"/>
                  </a:lnTo>
                  <a:lnTo>
                    <a:pt x="1038" y="1559"/>
                  </a:lnTo>
                  <a:lnTo>
                    <a:pt x="1035" y="1558"/>
                  </a:lnTo>
                  <a:lnTo>
                    <a:pt x="1032" y="1555"/>
                  </a:lnTo>
                  <a:lnTo>
                    <a:pt x="1028" y="1554"/>
                  </a:lnTo>
                  <a:lnTo>
                    <a:pt x="1027" y="1551"/>
                  </a:lnTo>
                  <a:lnTo>
                    <a:pt x="1027" y="1548"/>
                  </a:lnTo>
                  <a:lnTo>
                    <a:pt x="1028" y="1548"/>
                  </a:lnTo>
                  <a:lnTo>
                    <a:pt x="1028" y="1547"/>
                  </a:lnTo>
                  <a:lnTo>
                    <a:pt x="1028" y="1545"/>
                  </a:lnTo>
                  <a:lnTo>
                    <a:pt x="1028" y="1544"/>
                  </a:lnTo>
                  <a:lnTo>
                    <a:pt x="1028" y="1536"/>
                  </a:lnTo>
                  <a:lnTo>
                    <a:pt x="1024" y="1539"/>
                  </a:lnTo>
                  <a:lnTo>
                    <a:pt x="1021" y="1541"/>
                  </a:lnTo>
                  <a:lnTo>
                    <a:pt x="1020" y="1541"/>
                  </a:lnTo>
                  <a:lnTo>
                    <a:pt x="1020" y="1542"/>
                  </a:lnTo>
                  <a:lnTo>
                    <a:pt x="1018" y="1544"/>
                  </a:lnTo>
                  <a:lnTo>
                    <a:pt x="1017" y="1544"/>
                  </a:lnTo>
                  <a:lnTo>
                    <a:pt x="1015" y="1542"/>
                  </a:lnTo>
                  <a:lnTo>
                    <a:pt x="1011" y="1541"/>
                  </a:lnTo>
                  <a:lnTo>
                    <a:pt x="1005" y="1538"/>
                  </a:lnTo>
                  <a:lnTo>
                    <a:pt x="999" y="1538"/>
                  </a:lnTo>
                  <a:lnTo>
                    <a:pt x="994" y="1538"/>
                  </a:lnTo>
                  <a:lnTo>
                    <a:pt x="988" y="1538"/>
                  </a:lnTo>
                  <a:lnTo>
                    <a:pt x="982" y="1538"/>
                  </a:lnTo>
                  <a:lnTo>
                    <a:pt x="975" y="1526"/>
                  </a:lnTo>
                  <a:lnTo>
                    <a:pt x="971" y="1525"/>
                  </a:lnTo>
                  <a:lnTo>
                    <a:pt x="968" y="1525"/>
                  </a:lnTo>
                  <a:lnTo>
                    <a:pt x="966" y="1526"/>
                  </a:lnTo>
                  <a:lnTo>
                    <a:pt x="963" y="1526"/>
                  </a:lnTo>
                  <a:lnTo>
                    <a:pt x="959" y="1525"/>
                  </a:lnTo>
                  <a:lnTo>
                    <a:pt x="955" y="1521"/>
                  </a:lnTo>
                  <a:lnTo>
                    <a:pt x="946" y="1513"/>
                  </a:lnTo>
                  <a:lnTo>
                    <a:pt x="930" y="1496"/>
                  </a:lnTo>
                  <a:lnTo>
                    <a:pt x="927" y="1492"/>
                  </a:lnTo>
                  <a:lnTo>
                    <a:pt x="924" y="1486"/>
                  </a:lnTo>
                  <a:lnTo>
                    <a:pt x="920" y="1482"/>
                  </a:lnTo>
                  <a:lnTo>
                    <a:pt x="919" y="1480"/>
                  </a:lnTo>
                  <a:lnTo>
                    <a:pt x="916" y="1479"/>
                  </a:lnTo>
                  <a:lnTo>
                    <a:pt x="914" y="1479"/>
                  </a:lnTo>
                  <a:lnTo>
                    <a:pt x="913" y="1480"/>
                  </a:lnTo>
                  <a:lnTo>
                    <a:pt x="913" y="1483"/>
                  </a:lnTo>
                  <a:lnTo>
                    <a:pt x="913" y="1485"/>
                  </a:lnTo>
                  <a:lnTo>
                    <a:pt x="903" y="1483"/>
                  </a:lnTo>
                  <a:lnTo>
                    <a:pt x="894" y="1480"/>
                  </a:lnTo>
                  <a:lnTo>
                    <a:pt x="888" y="1480"/>
                  </a:lnTo>
                  <a:lnTo>
                    <a:pt x="884" y="1480"/>
                  </a:lnTo>
                  <a:lnTo>
                    <a:pt x="878" y="1480"/>
                  </a:lnTo>
                  <a:lnTo>
                    <a:pt x="873" y="1482"/>
                  </a:lnTo>
                  <a:lnTo>
                    <a:pt x="868" y="1483"/>
                  </a:lnTo>
                  <a:lnTo>
                    <a:pt x="864" y="1486"/>
                  </a:lnTo>
                  <a:lnTo>
                    <a:pt x="860" y="1488"/>
                  </a:lnTo>
                  <a:lnTo>
                    <a:pt x="857" y="1488"/>
                  </a:lnTo>
                  <a:lnTo>
                    <a:pt x="852" y="1488"/>
                  </a:lnTo>
                  <a:lnTo>
                    <a:pt x="828" y="1482"/>
                  </a:lnTo>
                  <a:lnTo>
                    <a:pt x="825" y="1480"/>
                  </a:lnTo>
                  <a:lnTo>
                    <a:pt x="822" y="1477"/>
                  </a:lnTo>
                  <a:lnTo>
                    <a:pt x="819" y="1473"/>
                  </a:lnTo>
                  <a:lnTo>
                    <a:pt x="816" y="1472"/>
                  </a:lnTo>
                  <a:lnTo>
                    <a:pt x="814" y="1470"/>
                  </a:lnTo>
                  <a:lnTo>
                    <a:pt x="809" y="1469"/>
                  </a:lnTo>
                  <a:lnTo>
                    <a:pt x="802" y="1469"/>
                  </a:lnTo>
                  <a:lnTo>
                    <a:pt x="796" y="1467"/>
                  </a:lnTo>
                  <a:lnTo>
                    <a:pt x="789" y="1466"/>
                  </a:lnTo>
                  <a:lnTo>
                    <a:pt x="786" y="1464"/>
                  </a:lnTo>
                  <a:lnTo>
                    <a:pt x="783" y="1462"/>
                  </a:lnTo>
                  <a:lnTo>
                    <a:pt x="778" y="1456"/>
                  </a:lnTo>
                  <a:lnTo>
                    <a:pt x="772" y="1450"/>
                  </a:lnTo>
                  <a:lnTo>
                    <a:pt x="769" y="1449"/>
                  </a:lnTo>
                  <a:lnTo>
                    <a:pt x="768" y="1446"/>
                  </a:lnTo>
                  <a:lnTo>
                    <a:pt x="765" y="1446"/>
                  </a:lnTo>
                  <a:lnTo>
                    <a:pt x="762" y="1444"/>
                  </a:lnTo>
                  <a:lnTo>
                    <a:pt x="755" y="1444"/>
                  </a:lnTo>
                  <a:lnTo>
                    <a:pt x="749" y="1443"/>
                  </a:lnTo>
                  <a:lnTo>
                    <a:pt x="744" y="1441"/>
                  </a:lnTo>
                  <a:lnTo>
                    <a:pt x="742" y="1440"/>
                  </a:lnTo>
                  <a:lnTo>
                    <a:pt x="726" y="1416"/>
                  </a:lnTo>
                  <a:lnTo>
                    <a:pt x="720" y="1413"/>
                  </a:lnTo>
                  <a:lnTo>
                    <a:pt x="716" y="1413"/>
                  </a:lnTo>
                  <a:lnTo>
                    <a:pt x="710" y="1411"/>
                  </a:lnTo>
                  <a:lnTo>
                    <a:pt x="708" y="1410"/>
                  </a:lnTo>
                  <a:lnTo>
                    <a:pt x="706" y="1407"/>
                  </a:lnTo>
                  <a:lnTo>
                    <a:pt x="704" y="1404"/>
                  </a:lnTo>
                  <a:lnTo>
                    <a:pt x="703" y="1400"/>
                  </a:lnTo>
                  <a:lnTo>
                    <a:pt x="701" y="1392"/>
                  </a:lnTo>
                  <a:lnTo>
                    <a:pt x="701" y="1387"/>
                  </a:lnTo>
                  <a:lnTo>
                    <a:pt x="704" y="1380"/>
                  </a:lnTo>
                  <a:lnTo>
                    <a:pt x="706" y="1372"/>
                  </a:lnTo>
                  <a:lnTo>
                    <a:pt x="708" y="1365"/>
                  </a:lnTo>
                  <a:lnTo>
                    <a:pt x="708" y="1361"/>
                  </a:lnTo>
                  <a:lnTo>
                    <a:pt x="708" y="1356"/>
                  </a:lnTo>
                  <a:lnTo>
                    <a:pt x="707" y="1352"/>
                  </a:lnTo>
                  <a:lnTo>
                    <a:pt x="706" y="1346"/>
                  </a:lnTo>
                  <a:lnTo>
                    <a:pt x="703" y="1341"/>
                  </a:lnTo>
                  <a:lnTo>
                    <a:pt x="698" y="1335"/>
                  </a:lnTo>
                  <a:lnTo>
                    <a:pt x="694" y="1329"/>
                  </a:lnTo>
                  <a:lnTo>
                    <a:pt x="690" y="1325"/>
                  </a:lnTo>
                  <a:lnTo>
                    <a:pt x="690" y="1322"/>
                  </a:lnTo>
                  <a:lnTo>
                    <a:pt x="690" y="1320"/>
                  </a:lnTo>
                  <a:lnTo>
                    <a:pt x="690" y="1319"/>
                  </a:lnTo>
                  <a:lnTo>
                    <a:pt x="690" y="1316"/>
                  </a:lnTo>
                  <a:lnTo>
                    <a:pt x="681" y="1302"/>
                  </a:lnTo>
                  <a:lnTo>
                    <a:pt x="675" y="1302"/>
                  </a:lnTo>
                  <a:lnTo>
                    <a:pt x="675" y="1300"/>
                  </a:lnTo>
                  <a:lnTo>
                    <a:pt x="675" y="1299"/>
                  </a:lnTo>
                  <a:lnTo>
                    <a:pt x="675" y="1296"/>
                  </a:lnTo>
                  <a:lnTo>
                    <a:pt x="675" y="1295"/>
                  </a:lnTo>
                  <a:lnTo>
                    <a:pt x="674" y="1293"/>
                  </a:lnTo>
                  <a:lnTo>
                    <a:pt x="672" y="1292"/>
                  </a:lnTo>
                  <a:lnTo>
                    <a:pt x="670" y="1292"/>
                  </a:lnTo>
                  <a:lnTo>
                    <a:pt x="668" y="1292"/>
                  </a:lnTo>
                  <a:lnTo>
                    <a:pt x="667" y="1290"/>
                  </a:lnTo>
                  <a:lnTo>
                    <a:pt x="665" y="1289"/>
                  </a:lnTo>
                  <a:lnTo>
                    <a:pt x="664" y="1284"/>
                  </a:lnTo>
                  <a:lnTo>
                    <a:pt x="664" y="1282"/>
                  </a:lnTo>
                  <a:lnTo>
                    <a:pt x="662" y="1277"/>
                  </a:lnTo>
                  <a:lnTo>
                    <a:pt x="660" y="1274"/>
                  </a:lnTo>
                  <a:lnTo>
                    <a:pt x="657" y="1272"/>
                  </a:lnTo>
                  <a:lnTo>
                    <a:pt x="649" y="1266"/>
                  </a:lnTo>
                  <a:lnTo>
                    <a:pt x="635" y="1256"/>
                  </a:lnTo>
                  <a:lnTo>
                    <a:pt x="635" y="1251"/>
                  </a:lnTo>
                  <a:lnTo>
                    <a:pt x="635" y="1247"/>
                  </a:lnTo>
                  <a:lnTo>
                    <a:pt x="638" y="1246"/>
                  </a:lnTo>
                  <a:lnTo>
                    <a:pt x="639" y="1244"/>
                  </a:lnTo>
                  <a:lnTo>
                    <a:pt x="641" y="1241"/>
                  </a:lnTo>
                  <a:lnTo>
                    <a:pt x="642" y="1238"/>
                  </a:lnTo>
                  <a:lnTo>
                    <a:pt x="629" y="1233"/>
                  </a:lnTo>
                  <a:lnTo>
                    <a:pt x="628" y="1231"/>
                  </a:lnTo>
                  <a:lnTo>
                    <a:pt x="628" y="1228"/>
                  </a:lnTo>
                  <a:lnTo>
                    <a:pt x="626" y="1224"/>
                  </a:lnTo>
                  <a:lnTo>
                    <a:pt x="626" y="1223"/>
                  </a:lnTo>
                  <a:lnTo>
                    <a:pt x="624" y="1221"/>
                  </a:lnTo>
                  <a:lnTo>
                    <a:pt x="622" y="1221"/>
                  </a:lnTo>
                  <a:lnTo>
                    <a:pt x="619" y="1221"/>
                  </a:lnTo>
                  <a:lnTo>
                    <a:pt x="618" y="1220"/>
                  </a:lnTo>
                  <a:lnTo>
                    <a:pt x="618" y="1217"/>
                  </a:lnTo>
                  <a:lnTo>
                    <a:pt x="618" y="1214"/>
                  </a:lnTo>
                  <a:lnTo>
                    <a:pt x="618" y="1211"/>
                  </a:lnTo>
                  <a:lnTo>
                    <a:pt x="618" y="1210"/>
                  </a:lnTo>
                  <a:lnTo>
                    <a:pt x="618" y="1208"/>
                  </a:lnTo>
                  <a:lnTo>
                    <a:pt x="613" y="1208"/>
                  </a:lnTo>
                  <a:lnTo>
                    <a:pt x="609" y="1208"/>
                  </a:lnTo>
                  <a:lnTo>
                    <a:pt x="603" y="1198"/>
                  </a:lnTo>
                  <a:lnTo>
                    <a:pt x="600" y="1192"/>
                  </a:lnTo>
                  <a:lnTo>
                    <a:pt x="596" y="1189"/>
                  </a:lnTo>
                  <a:lnTo>
                    <a:pt x="593" y="1189"/>
                  </a:lnTo>
                  <a:lnTo>
                    <a:pt x="593" y="1187"/>
                  </a:lnTo>
                  <a:lnTo>
                    <a:pt x="593" y="1184"/>
                  </a:lnTo>
                  <a:lnTo>
                    <a:pt x="593" y="1181"/>
                  </a:lnTo>
                  <a:lnTo>
                    <a:pt x="593" y="1178"/>
                  </a:lnTo>
                  <a:lnTo>
                    <a:pt x="586" y="1172"/>
                  </a:lnTo>
                  <a:lnTo>
                    <a:pt x="582" y="1169"/>
                  </a:lnTo>
                  <a:lnTo>
                    <a:pt x="579" y="1166"/>
                  </a:lnTo>
                  <a:lnTo>
                    <a:pt x="577" y="1165"/>
                  </a:lnTo>
                  <a:lnTo>
                    <a:pt x="577" y="1162"/>
                  </a:lnTo>
                  <a:lnTo>
                    <a:pt x="577" y="1159"/>
                  </a:lnTo>
                  <a:lnTo>
                    <a:pt x="577" y="1155"/>
                  </a:lnTo>
                  <a:lnTo>
                    <a:pt x="576" y="1151"/>
                  </a:lnTo>
                  <a:lnTo>
                    <a:pt x="575" y="1148"/>
                  </a:lnTo>
                  <a:lnTo>
                    <a:pt x="570" y="1145"/>
                  </a:lnTo>
                  <a:lnTo>
                    <a:pt x="567" y="1142"/>
                  </a:lnTo>
                  <a:lnTo>
                    <a:pt x="566" y="1139"/>
                  </a:lnTo>
                  <a:lnTo>
                    <a:pt x="564" y="1138"/>
                  </a:lnTo>
                  <a:lnTo>
                    <a:pt x="566" y="1138"/>
                  </a:lnTo>
                  <a:lnTo>
                    <a:pt x="567" y="1133"/>
                  </a:lnTo>
                  <a:lnTo>
                    <a:pt x="569" y="1130"/>
                  </a:lnTo>
                  <a:lnTo>
                    <a:pt x="569" y="1128"/>
                  </a:lnTo>
                  <a:lnTo>
                    <a:pt x="567" y="1126"/>
                  </a:lnTo>
                  <a:lnTo>
                    <a:pt x="563" y="1126"/>
                  </a:lnTo>
                  <a:lnTo>
                    <a:pt x="563" y="1122"/>
                  </a:lnTo>
                  <a:lnTo>
                    <a:pt x="563" y="1117"/>
                  </a:lnTo>
                  <a:lnTo>
                    <a:pt x="554" y="1117"/>
                  </a:lnTo>
                  <a:lnTo>
                    <a:pt x="554" y="1119"/>
                  </a:lnTo>
                  <a:lnTo>
                    <a:pt x="552" y="1120"/>
                  </a:lnTo>
                  <a:lnTo>
                    <a:pt x="549" y="1123"/>
                  </a:lnTo>
                  <a:lnTo>
                    <a:pt x="543" y="1119"/>
                  </a:lnTo>
                  <a:lnTo>
                    <a:pt x="534" y="1115"/>
                  </a:lnTo>
                  <a:lnTo>
                    <a:pt x="534" y="1119"/>
                  </a:lnTo>
                  <a:lnTo>
                    <a:pt x="534" y="1122"/>
                  </a:lnTo>
                  <a:lnTo>
                    <a:pt x="534" y="1126"/>
                  </a:lnTo>
                  <a:lnTo>
                    <a:pt x="531" y="1129"/>
                  </a:lnTo>
                  <a:lnTo>
                    <a:pt x="534" y="1130"/>
                  </a:lnTo>
                  <a:lnTo>
                    <a:pt x="536" y="1132"/>
                  </a:lnTo>
                  <a:lnTo>
                    <a:pt x="540" y="1136"/>
                  </a:lnTo>
                  <a:lnTo>
                    <a:pt x="543" y="1143"/>
                  </a:lnTo>
                  <a:lnTo>
                    <a:pt x="544" y="1149"/>
                  </a:lnTo>
                  <a:lnTo>
                    <a:pt x="549" y="1162"/>
                  </a:lnTo>
                  <a:lnTo>
                    <a:pt x="553" y="1161"/>
                  </a:lnTo>
                  <a:lnTo>
                    <a:pt x="557" y="1162"/>
                  </a:lnTo>
                  <a:lnTo>
                    <a:pt x="559" y="1166"/>
                  </a:lnTo>
                  <a:lnTo>
                    <a:pt x="559" y="1172"/>
                  </a:lnTo>
                  <a:lnTo>
                    <a:pt x="559" y="1178"/>
                  </a:lnTo>
                  <a:lnTo>
                    <a:pt x="559" y="1181"/>
                  </a:lnTo>
                  <a:lnTo>
                    <a:pt x="560" y="1184"/>
                  </a:lnTo>
                  <a:lnTo>
                    <a:pt x="567" y="1184"/>
                  </a:lnTo>
                  <a:lnTo>
                    <a:pt x="573" y="1201"/>
                  </a:lnTo>
                  <a:lnTo>
                    <a:pt x="576" y="1210"/>
                  </a:lnTo>
                  <a:lnTo>
                    <a:pt x="579" y="1217"/>
                  </a:lnTo>
                  <a:lnTo>
                    <a:pt x="585" y="1217"/>
                  </a:lnTo>
                  <a:lnTo>
                    <a:pt x="585" y="1220"/>
                  </a:lnTo>
                  <a:lnTo>
                    <a:pt x="585" y="1224"/>
                  </a:lnTo>
                  <a:lnTo>
                    <a:pt x="585" y="1227"/>
                  </a:lnTo>
                  <a:lnTo>
                    <a:pt x="585" y="1228"/>
                  </a:lnTo>
                  <a:lnTo>
                    <a:pt x="585" y="1231"/>
                  </a:lnTo>
                  <a:lnTo>
                    <a:pt x="586" y="1231"/>
                  </a:lnTo>
                  <a:lnTo>
                    <a:pt x="589" y="1233"/>
                  </a:lnTo>
                  <a:lnTo>
                    <a:pt x="593" y="1233"/>
                  </a:lnTo>
                  <a:lnTo>
                    <a:pt x="596" y="1244"/>
                  </a:lnTo>
                  <a:lnTo>
                    <a:pt x="599" y="1254"/>
                  </a:lnTo>
                  <a:lnTo>
                    <a:pt x="603" y="1277"/>
                  </a:lnTo>
                  <a:lnTo>
                    <a:pt x="609" y="1277"/>
                  </a:lnTo>
                  <a:lnTo>
                    <a:pt x="609" y="1282"/>
                  </a:lnTo>
                  <a:lnTo>
                    <a:pt x="608" y="1284"/>
                  </a:lnTo>
                  <a:lnTo>
                    <a:pt x="606" y="1287"/>
                  </a:lnTo>
                  <a:lnTo>
                    <a:pt x="606" y="1289"/>
                  </a:lnTo>
                  <a:lnTo>
                    <a:pt x="608" y="1290"/>
                  </a:lnTo>
                  <a:lnTo>
                    <a:pt x="611" y="1290"/>
                  </a:lnTo>
                  <a:lnTo>
                    <a:pt x="615" y="1292"/>
                  </a:lnTo>
                  <a:lnTo>
                    <a:pt x="616" y="1293"/>
                  </a:lnTo>
                  <a:lnTo>
                    <a:pt x="616" y="1295"/>
                  </a:lnTo>
                  <a:lnTo>
                    <a:pt x="616" y="1297"/>
                  </a:lnTo>
                  <a:lnTo>
                    <a:pt x="618" y="1300"/>
                  </a:lnTo>
                  <a:lnTo>
                    <a:pt x="621" y="1302"/>
                  </a:lnTo>
                  <a:lnTo>
                    <a:pt x="624" y="1303"/>
                  </a:lnTo>
                  <a:lnTo>
                    <a:pt x="626" y="1306"/>
                  </a:lnTo>
                  <a:lnTo>
                    <a:pt x="628" y="1308"/>
                  </a:lnTo>
                  <a:lnTo>
                    <a:pt x="629" y="1308"/>
                  </a:lnTo>
                  <a:lnTo>
                    <a:pt x="629" y="1313"/>
                  </a:lnTo>
                  <a:lnTo>
                    <a:pt x="628" y="1316"/>
                  </a:lnTo>
                  <a:lnTo>
                    <a:pt x="629" y="1319"/>
                  </a:lnTo>
                  <a:lnTo>
                    <a:pt x="626" y="1320"/>
                  </a:lnTo>
                  <a:lnTo>
                    <a:pt x="625" y="1320"/>
                  </a:lnTo>
                  <a:lnTo>
                    <a:pt x="624" y="1320"/>
                  </a:lnTo>
                  <a:lnTo>
                    <a:pt x="624" y="1325"/>
                  </a:lnTo>
                  <a:lnTo>
                    <a:pt x="621" y="1320"/>
                  </a:lnTo>
                  <a:lnTo>
                    <a:pt x="618" y="1316"/>
                  </a:lnTo>
                  <a:lnTo>
                    <a:pt x="608" y="1306"/>
                  </a:lnTo>
                  <a:lnTo>
                    <a:pt x="600" y="1297"/>
                  </a:lnTo>
                  <a:lnTo>
                    <a:pt x="596" y="1292"/>
                  </a:lnTo>
                  <a:lnTo>
                    <a:pt x="596" y="1286"/>
                  </a:lnTo>
                  <a:lnTo>
                    <a:pt x="590" y="1283"/>
                  </a:lnTo>
                  <a:lnTo>
                    <a:pt x="586" y="1282"/>
                  </a:lnTo>
                  <a:lnTo>
                    <a:pt x="585" y="1280"/>
                  </a:lnTo>
                  <a:lnTo>
                    <a:pt x="583" y="1276"/>
                  </a:lnTo>
                  <a:lnTo>
                    <a:pt x="583" y="1272"/>
                  </a:lnTo>
                  <a:lnTo>
                    <a:pt x="583" y="1263"/>
                  </a:lnTo>
                  <a:lnTo>
                    <a:pt x="583" y="1254"/>
                  </a:lnTo>
                  <a:lnTo>
                    <a:pt x="583" y="1251"/>
                  </a:lnTo>
                  <a:lnTo>
                    <a:pt x="582" y="1247"/>
                  </a:lnTo>
                  <a:lnTo>
                    <a:pt x="576" y="1247"/>
                  </a:lnTo>
                  <a:lnTo>
                    <a:pt x="575" y="1246"/>
                  </a:lnTo>
                  <a:lnTo>
                    <a:pt x="573" y="1241"/>
                  </a:lnTo>
                  <a:lnTo>
                    <a:pt x="570" y="1236"/>
                  </a:lnTo>
                  <a:lnTo>
                    <a:pt x="569" y="1236"/>
                  </a:lnTo>
                  <a:lnTo>
                    <a:pt x="567" y="1234"/>
                  </a:lnTo>
                  <a:lnTo>
                    <a:pt x="563" y="1233"/>
                  </a:lnTo>
                  <a:lnTo>
                    <a:pt x="559" y="1233"/>
                  </a:lnTo>
                  <a:lnTo>
                    <a:pt x="554" y="1231"/>
                  </a:lnTo>
                  <a:lnTo>
                    <a:pt x="554" y="1225"/>
                  </a:lnTo>
                  <a:lnTo>
                    <a:pt x="543" y="1218"/>
                  </a:lnTo>
                  <a:lnTo>
                    <a:pt x="531" y="1211"/>
                  </a:lnTo>
                  <a:lnTo>
                    <a:pt x="540" y="1208"/>
                  </a:lnTo>
                  <a:lnTo>
                    <a:pt x="549" y="1205"/>
                  </a:lnTo>
                  <a:lnTo>
                    <a:pt x="549" y="1194"/>
                  </a:lnTo>
                  <a:lnTo>
                    <a:pt x="547" y="1181"/>
                  </a:lnTo>
                  <a:lnTo>
                    <a:pt x="547" y="1175"/>
                  </a:lnTo>
                  <a:lnTo>
                    <a:pt x="546" y="1169"/>
                  </a:lnTo>
                  <a:lnTo>
                    <a:pt x="543" y="1165"/>
                  </a:lnTo>
                  <a:lnTo>
                    <a:pt x="540" y="1162"/>
                  </a:lnTo>
                  <a:lnTo>
                    <a:pt x="536" y="1161"/>
                  </a:lnTo>
                  <a:lnTo>
                    <a:pt x="534" y="1159"/>
                  </a:lnTo>
                  <a:lnTo>
                    <a:pt x="531" y="1159"/>
                  </a:lnTo>
                  <a:lnTo>
                    <a:pt x="520" y="1149"/>
                  </a:lnTo>
                  <a:lnTo>
                    <a:pt x="514" y="1142"/>
                  </a:lnTo>
                  <a:lnTo>
                    <a:pt x="511" y="1139"/>
                  </a:lnTo>
                  <a:lnTo>
                    <a:pt x="510" y="1136"/>
                  </a:lnTo>
                  <a:lnTo>
                    <a:pt x="508" y="1130"/>
                  </a:lnTo>
                  <a:lnTo>
                    <a:pt x="507" y="1123"/>
                  </a:lnTo>
                  <a:lnTo>
                    <a:pt x="507" y="1117"/>
                  </a:lnTo>
                  <a:lnTo>
                    <a:pt x="504" y="1112"/>
                  </a:lnTo>
                  <a:lnTo>
                    <a:pt x="498" y="1112"/>
                  </a:lnTo>
                  <a:lnTo>
                    <a:pt x="497" y="1106"/>
                  </a:lnTo>
                  <a:lnTo>
                    <a:pt x="497" y="1103"/>
                  </a:lnTo>
                  <a:lnTo>
                    <a:pt x="495" y="1097"/>
                  </a:lnTo>
                  <a:lnTo>
                    <a:pt x="495" y="1093"/>
                  </a:lnTo>
                  <a:lnTo>
                    <a:pt x="495" y="1087"/>
                  </a:lnTo>
                  <a:lnTo>
                    <a:pt x="494" y="1084"/>
                  </a:lnTo>
                  <a:lnTo>
                    <a:pt x="494" y="1081"/>
                  </a:lnTo>
                  <a:lnTo>
                    <a:pt x="485" y="1079"/>
                  </a:lnTo>
                  <a:lnTo>
                    <a:pt x="482" y="1076"/>
                  </a:lnTo>
                  <a:lnTo>
                    <a:pt x="481" y="1071"/>
                  </a:lnTo>
                  <a:lnTo>
                    <a:pt x="480" y="1067"/>
                  </a:lnTo>
                  <a:lnTo>
                    <a:pt x="477" y="1064"/>
                  </a:lnTo>
                  <a:lnTo>
                    <a:pt x="475" y="1064"/>
                  </a:lnTo>
                  <a:lnTo>
                    <a:pt x="474" y="1066"/>
                  </a:lnTo>
                  <a:lnTo>
                    <a:pt x="472" y="1067"/>
                  </a:lnTo>
                  <a:lnTo>
                    <a:pt x="471" y="1068"/>
                  </a:lnTo>
                  <a:lnTo>
                    <a:pt x="468" y="1067"/>
                  </a:lnTo>
                  <a:lnTo>
                    <a:pt x="468" y="1060"/>
                  </a:lnTo>
                  <a:lnTo>
                    <a:pt x="456" y="1054"/>
                  </a:lnTo>
                  <a:lnTo>
                    <a:pt x="451" y="1053"/>
                  </a:lnTo>
                  <a:lnTo>
                    <a:pt x="446" y="1051"/>
                  </a:lnTo>
                  <a:lnTo>
                    <a:pt x="444" y="1051"/>
                  </a:lnTo>
                  <a:lnTo>
                    <a:pt x="444" y="1053"/>
                  </a:lnTo>
                  <a:lnTo>
                    <a:pt x="444" y="1054"/>
                  </a:lnTo>
                  <a:lnTo>
                    <a:pt x="441" y="1054"/>
                  </a:lnTo>
                  <a:lnTo>
                    <a:pt x="441" y="1047"/>
                  </a:lnTo>
                  <a:lnTo>
                    <a:pt x="441" y="1041"/>
                  </a:lnTo>
                  <a:lnTo>
                    <a:pt x="441" y="1037"/>
                  </a:lnTo>
                  <a:lnTo>
                    <a:pt x="438" y="1031"/>
                  </a:lnTo>
                  <a:lnTo>
                    <a:pt x="432" y="1028"/>
                  </a:lnTo>
                  <a:lnTo>
                    <a:pt x="435" y="1027"/>
                  </a:lnTo>
                  <a:lnTo>
                    <a:pt x="438" y="1025"/>
                  </a:lnTo>
                  <a:lnTo>
                    <a:pt x="438" y="1024"/>
                  </a:lnTo>
                  <a:lnTo>
                    <a:pt x="428" y="1014"/>
                  </a:lnTo>
                  <a:lnTo>
                    <a:pt x="420" y="1007"/>
                  </a:lnTo>
                  <a:lnTo>
                    <a:pt x="418" y="1004"/>
                  </a:lnTo>
                  <a:lnTo>
                    <a:pt x="416" y="1001"/>
                  </a:lnTo>
                  <a:lnTo>
                    <a:pt x="416" y="997"/>
                  </a:lnTo>
                  <a:lnTo>
                    <a:pt x="418" y="992"/>
                  </a:lnTo>
                  <a:lnTo>
                    <a:pt x="419" y="988"/>
                  </a:lnTo>
                  <a:lnTo>
                    <a:pt x="422" y="985"/>
                  </a:lnTo>
                  <a:lnTo>
                    <a:pt x="408" y="979"/>
                  </a:lnTo>
                  <a:lnTo>
                    <a:pt x="409" y="976"/>
                  </a:lnTo>
                  <a:lnTo>
                    <a:pt x="410" y="975"/>
                  </a:lnTo>
                  <a:lnTo>
                    <a:pt x="410" y="969"/>
                  </a:lnTo>
                  <a:lnTo>
                    <a:pt x="410" y="963"/>
                  </a:lnTo>
                  <a:lnTo>
                    <a:pt x="412" y="961"/>
                  </a:lnTo>
                  <a:lnTo>
                    <a:pt x="413" y="959"/>
                  </a:lnTo>
                  <a:lnTo>
                    <a:pt x="412" y="959"/>
                  </a:lnTo>
                  <a:lnTo>
                    <a:pt x="410" y="959"/>
                  </a:lnTo>
                  <a:lnTo>
                    <a:pt x="408" y="958"/>
                  </a:lnTo>
                  <a:lnTo>
                    <a:pt x="405" y="956"/>
                  </a:lnTo>
                  <a:lnTo>
                    <a:pt x="406" y="958"/>
                  </a:lnTo>
                  <a:lnTo>
                    <a:pt x="406" y="961"/>
                  </a:lnTo>
                  <a:lnTo>
                    <a:pt x="406" y="962"/>
                  </a:lnTo>
                  <a:lnTo>
                    <a:pt x="405" y="963"/>
                  </a:lnTo>
                  <a:lnTo>
                    <a:pt x="402" y="965"/>
                  </a:lnTo>
                  <a:lnTo>
                    <a:pt x="399" y="959"/>
                  </a:lnTo>
                  <a:lnTo>
                    <a:pt x="395" y="953"/>
                  </a:lnTo>
                  <a:lnTo>
                    <a:pt x="390" y="948"/>
                  </a:lnTo>
                  <a:lnTo>
                    <a:pt x="389" y="943"/>
                  </a:lnTo>
                  <a:lnTo>
                    <a:pt x="387" y="939"/>
                  </a:lnTo>
                  <a:lnTo>
                    <a:pt x="386" y="936"/>
                  </a:lnTo>
                  <a:lnTo>
                    <a:pt x="386" y="930"/>
                  </a:lnTo>
                  <a:lnTo>
                    <a:pt x="386" y="923"/>
                  </a:lnTo>
                  <a:lnTo>
                    <a:pt x="384" y="920"/>
                  </a:lnTo>
                  <a:lnTo>
                    <a:pt x="383" y="916"/>
                  </a:lnTo>
                  <a:lnTo>
                    <a:pt x="379" y="912"/>
                  </a:lnTo>
                  <a:lnTo>
                    <a:pt x="376" y="909"/>
                  </a:lnTo>
                  <a:lnTo>
                    <a:pt x="374" y="907"/>
                  </a:lnTo>
                  <a:lnTo>
                    <a:pt x="379" y="896"/>
                  </a:lnTo>
                  <a:lnTo>
                    <a:pt x="383" y="883"/>
                  </a:lnTo>
                  <a:lnTo>
                    <a:pt x="382" y="881"/>
                  </a:lnTo>
                  <a:lnTo>
                    <a:pt x="382" y="878"/>
                  </a:lnTo>
                  <a:lnTo>
                    <a:pt x="382" y="871"/>
                  </a:lnTo>
                  <a:lnTo>
                    <a:pt x="383" y="863"/>
                  </a:lnTo>
                  <a:lnTo>
                    <a:pt x="379" y="860"/>
                  </a:lnTo>
                  <a:lnTo>
                    <a:pt x="376" y="858"/>
                  </a:lnTo>
                  <a:lnTo>
                    <a:pt x="374" y="857"/>
                  </a:lnTo>
                  <a:lnTo>
                    <a:pt x="373" y="850"/>
                  </a:lnTo>
                  <a:lnTo>
                    <a:pt x="372" y="841"/>
                  </a:lnTo>
                  <a:lnTo>
                    <a:pt x="373" y="834"/>
                  </a:lnTo>
                  <a:lnTo>
                    <a:pt x="374" y="825"/>
                  </a:lnTo>
                  <a:lnTo>
                    <a:pt x="377" y="808"/>
                  </a:lnTo>
                  <a:lnTo>
                    <a:pt x="379" y="801"/>
                  </a:lnTo>
                  <a:lnTo>
                    <a:pt x="380" y="793"/>
                  </a:lnTo>
                  <a:lnTo>
                    <a:pt x="380" y="783"/>
                  </a:lnTo>
                  <a:lnTo>
                    <a:pt x="379" y="773"/>
                  </a:lnTo>
                  <a:lnTo>
                    <a:pt x="377" y="765"/>
                  </a:lnTo>
                  <a:lnTo>
                    <a:pt x="377" y="757"/>
                  </a:lnTo>
                  <a:lnTo>
                    <a:pt x="379" y="753"/>
                  </a:lnTo>
                  <a:lnTo>
                    <a:pt x="380" y="747"/>
                  </a:lnTo>
                  <a:lnTo>
                    <a:pt x="382" y="742"/>
                  </a:lnTo>
                  <a:lnTo>
                    <a:pt x="383" y="736"/>
                  </a:lnTo>
                  <a:lnTo>
                    <a:pt x="383" y="733"/>
                  </a:lnTo>
                  <a:lnTo>
                    <a:pt x="382" y="732"/>
                  </a:lnTo>
                  <a:lnTo>
                    <a:pt x="380" y="727"/>
                  </a:lnTo>
                  <a:lnTo>
                    <a:pt x="374" y="720"/>
                  </a:lnTo>
                  <a:lnTo>
                    <a:pt x="370" y="713"/>
                  </a:lnTo>
                  <a:lnTo>
                    <a:pt x="366" y="709"/>
                  </a:lnTo>
                  <a:lnTo>
                    <a:pt x="366" y="704"/>
                  </a:lnTo>
                  <a:lnTo>
                    <a:pt x="364" y="700"/>
                  </a:lnTo>
                  <a:lnTo>
                    <a:pt x="364" y="697"/>
                  </a:lnTo>
                  <a:lnTo>
                    <a:pt x="363" y="694"/>
                  </a:lnTo>
                  <a:lnTo>
                    <a:pt x="383" y="697"/>
                  </a:lnTo>
                  <a:lnTo>
                    <a:pt x="399" y="700"/>
                  </a:lnTo>
                  <a:lnTo>
                    <a:pt x="402" y="694"/>
                  </a:lnTo>
                  <a:lnTo>
                    <a:pt x="403" y="690"/>
                  </a:lnTo>
                  <a:lnTo>
                    <a:pt x="403" y="688"/>
                  </a:lnTo>
                  <a:lnTo>
                    <a:pt x="403" y="687"/>
                  </a:lnTo>
                  <a:lnTo>
                    <a:pt x="405" y="683"/>
                  </a:lnTo>
                  <a:lnTo>
                    <a:pt x="406" y="680"/>
                  </a:lnTo>
                  <a:lnTo>
                    <a:pt x="406" y="677"/>
                  </a:lnTo>
                  <a:lnTo>
                    <a:pt x="405" y="675"/>
                  </a:lnTo>
                  <a:lnTo>
                    <a:pt x="403" y="673"/>
                  </a:lnTo>
                  <a:lnTo>
                    <a:pt x="402" y="670"/>
                  </a:lnTo>
                  <a:lnTo>
                    <a:pt x="400" y="668"/>
                  </a:lnTo>
                  <a:lnTo>
                    <a:pt x="397" y="667"/>
                  </a:lnTo>
                  <a:lnTo>
                    <a:pt x="393" y="664"/>
                  </a:lnTo>
                  <a:lnTo>
                    <a:pt x="389" y="661"/>
                  </a:lnTo>
                  <a:lnTo>
                    <a:pt x="390" y="657"/>
                  </a:lnTo>
                  <a:lnTo>
                    <a:pt x="392" y="655"/>
                  </a:lnTo>
                  <a:lnTo>
                    <a:pt x="392" y="654"/>
                  </a:lnTo>
                  <a:lnTo>
                    <a:pt x="392" y="652"/>
                  </a:lnTo>
                  <a:lnTo>
                    <a:pt x="386" y="657"/>
                  </a:lnTo>
                  <a:lnTo>
                    <a:pt x="383" y="658"/>
                  </a:lnTo>
                  <a:lnTo>
                    <a:pt x="382" y="658"/>
                  </a:lnTo>
                  <a:lnTo>
                    <a:pt x="380" y="658"/>
                  </a:lnTo>
                  <a:lnTo>
                    <a:pt x="379" y="657"/>
                  </a:lnTo>
                  <a:lnTo>
                    <a:pt x="380" y="655"/>
                  </a:lnTo>
                  <a:lnTo>
                    <a:pt x="383" y="652"/>
                  </a:lnTo>
                  <a:lnTo>
                    <a:pt x="380" y="647"/>
                  </a:lnTo>
                  <a:lnTo>
                    <a:pt x="369" y="644"/>
                  </a:lnTo>
                  <a:lnTo>
                    <a:pt x="366" y="642"/>
                  </a:lnTo>
                  <a:lnTo>
                    <a:pt x="364" y="642"/>
                  </a:lnTo>
                  <a:lnTo>
                    <a:pt x="364" y="639"/>
                  </a:lnTo>
                  <a:lnTo>
                    <a:pt x="360" y="631"/>
                  </a:lnTo>
                  <a:lnTo>
                    <a:pt x="357" y="634"/>
                  </a:lnTo>
                  <a:lnTo>
                    <a:pt x="354" y="635"/>
                  </a:lnTo>
                  <a:lnTo>
                    <a:pt x="353" y="637"/>
                  </a:lnTo>
                  <a:lnTo>
                    <a:pt x="356" y="637"/>
                  </a:lnTo>
                  <a:lnTo>
                    <a:pt x="353" y="637"/>
                  </a:lnTo>
                  <a:lnTo>
                    <a:pt x="336" y="639"/>
                  </a:lnTo>
                  <a:lnTo>
                    <a:pt x="356" y="642"/>
                  </a:lnTo>
                  <a:lnTo>
                    <a:pt x="354" y="644"/>
                  </a:lnTo>
                  <a:lnTo>
                    <a:pt x="353" y="647"/>
                  </a:lnTo>
                  <a:lnTo>
                    <a:pt x="360" y="658"/>
                  </a:lnTo>
                  <a:lnTo>
                    <a:pt x="363" y="660"/>
                  </a:lnTo>
                  <a:lnTo>
                    <a:pt x="366" y="661"/>
                  </a:lnTo>
                  <a:lnTo>
                    <a:pt x="372" y="662"/>
                  </a:lnTo>
                  <a:lnTo>
                    <a:pt x="377" y="664"/>
                  </a:lnTo>
                  <a:lnTo>
                    <a:pt x="383" y="667"/>
                  </a:lnTo>
                  <a:lnTo>
                    <a:pt x="386" y="671"/>
                  </a:lnTo>
                  <a:lnTo>
                    <a:pt x="392" y="678"/>
                  </a:lnTo>
                  <a:lnTo>
                    <a:pt x="400" y="691"/>
                  </a:lnTo>
                  <a:lnTo>
                    <a:pt x="397" y="691"/>
                  </a:lnTo>
                  <a:lnTo>
                    <a:pt x="390" y="691"/>
                  </a:lnTo>
                  <a:lnTo>
                    <a:pt x="383" y="693"/>
                  </a:lnTo>
                  <a:lnTo>
                    <a:pt x="374" y="691"/>
                  </a:lnTo>
                  <a:lnTo>
                    <a:pt x="370" y="690"/>
                  </a:lnTo>
                  <a:lnTo>
                    <a:pt x="366" y="688"/>
                  </a:lnTo>
                  <a:lnTo>
                    <a:pt x="364" y="687"/>
                  </a:lnTo>
                  <a:lnTo>
                    <a:pt x="363" y="685"/>
                  </a:lnTo>
                  <a:lnTo>
                    <a:pt x="363" y="681"/>
                  </a:lnTo>
                  <a:lnTo>
                    <a:pt x="363" y="677"/>
                  </a:lnTo>
                  <a:lnTo>
                    <a:pt x="361" y="674"/>
                  </a:lnTo>
                  <a:lnTo>
                    <a:pt x="360" y="673"/>
                  </a:lnTo>
                  <a:lnTo>
                    <a:pt x="359" y="671"/>
                  </a:lnTo>
                  <a:lnTo>
                    <a:pt x="359" y="675"/>
                  </a:lnTo>
                  <a:lnTo>
                    <a:pt x="350" y="667"/>
                  </a:lnTo>
                  <a:lnTo>
                    <a:pt x="344" y="662"/>
                  </a:lnTo>
                  <a:lnTo>
                    <a:pt x="343" y="661"/>
                  </a:lnTo>
                  <a:lnTo>
                    <a:pt x="341" y="661"/>
                  </a:lnTo>
                  <a:lnTo>
                    <a:pt x="338" y="661"/>
                  </a:lnTo>
                  <a:lnTo>
                    <a:pt x="337" y="662"/>
                  </a:lnTo>
                  <a:lnTo>
                    <a:pt x="334" y="664"/>
                  </a:lnTo>
                  <a:lnTo>
                    <a:pt x="330" y="664"/>
                  </a:lnTo>
                  <a:lnTo>
                    <a:pt x="333" y="661"/>
                  </a:lnTo>
                  <a:lnTo>
                    <a:pt x="333" y="652"/>
                  </a:lnTo>
                  <a:lnTo>
                    <a:pt x="325" y="651"/>
                  </a:lnTo>
                  <a:lnTo>
                    <a:pt x="321" y="651"/>
                  </a:lnTo>
                  <a:lnTo>
                    <a:pt x="318" y="651"/>
                  </a:lnTo>
                  <a:lnTo>
                    <a:pt x="312" y="652"/>
                  </a:lnTo>
                  <a:lnTo>
                    <a:pt x="305" y="652"/>
                  </a:lnTo>
                  <a:lnTo>
                    <a:pt x="302" y="641"/>
                  </a:lnTo>
                  <a:lnTo>
                    <a:pt x="302" y="638"/>
                  </a:lnTo>
                  <a:lnTo>
                    <a:pt x="300" y="631"/>
                  </a:lnTo>
                  <a:lnTo>
                    <a:pt x="302" y="631"/>
                  </a:lnTo>
                  <a:lnTo>
                    <a:pt x="305" y="631"/>
                  </a:lnTo>
                  <a:lnTo>
                    <a:pt x="311" y="631"/>
                  </a:lnTo>
                  <a:lnTo>
                    <a:pt x="311" y="612"/>
                  </a:lnTo>
                  <a:lnTo>
                    <a:pt x="311" y="598"/>
                  </a:lnTo>
                  <a:lnTo>
                    <a:pt x="308" y="595"/>
                  </a:lnTo>
                  <a:lnTo>
                    <a:pt x="302" y="592"/>
                  </a:lnTo>
                  <a:lnTo>
                    <a:pt x="291" y="586"/>
                  </a:lnTo>
                  <a:lnTo>
                    <a:pt x="291" y="589"/>
                  </a:lnTo>
                  <a:lnTo>
                    <a:pt x="292" y="590"/>
                  </a:lnTo>
                  <a:lnTo>
                    <a:pt x="291" y="592"/>
                  </a:lnTo>
                  <a:lnTo>
                    <a:pt x="289" y="592"/>
                  </a:lnTo>
                  <a:lnTo>
                    <a:pt x="289" y="589"/>
                  </a:lnTo>
                  <a:lnTo>
                    <a:pt x="289" y="586"/>
                  </a:lnTo>
                  <a:lnTo>
                    <a:pt x="288" y="585"/>
                  </a:lnTo>
                  <a:lnTo>
                    <a:pt x="287" y="583"/>
                  </a:lnTo>
                  <a:lnTo>
                    <a:pt x="287" y="582"/>
                  </a:lnTo>
                  <a:lnTo>
                    <a:pt x="284" y="580"/>
                  </a:lnTo>
                  <a:lnTo>
                    <a:pt x="282" y="579"/>
                  </a:lnTo>
                  <a:lnTo>
                    <a:pt x="282" y="578"/>
                  </a:lnTo>
                  <a:lnTo>
                    <a:pt x="284" y="575"/>
                  </a:lnTo>
                  <a:lnTo>
                    <a:pt x="289" y="575"/>
                  </a:lnTo>
                  <a:lnTo>
                    <a:pt x="289" y="567"/>
                  </a:lnTo>
                  <a:lnTo>
                    <a:pt x="291" y="562"/>
                  </a:lnTo>
                  <a:lnTo>
                    <a:pt x="289" y="563"/>
                  </a:lnTo>
                  <a:lnTo>
                    <a:pt x="287" y="563"/>
                  </a:lnTo>
                  <a:lnTo>
                    <a:pt x="284" y="563"/>
                  </a:lnTo>
                  <a:lnTo>
                    <a:pt x="281" y="565"/>
                  </a:lnTo>
                  <a:lnTo>
                    <a:pt x="281" y="567"/>
                  </a:lnTo>
                  <a:lnTo>
                    <a:pt x="282" y="566"/>
                  </a:lnTo>
                  <a:lnTo>
                    <a:pt x="284" y="566"/>
                  </a:lnTo>
                  <a:lnTo>
                    <a:pt x="284" y="567"/>
                  </a:lnTo>
                  <a:lnTo>
                    <a:pt x="282" y="569"/>
                  </a:lnTo>
                  <a:lnTo>
                    <a:pt x="281" y="573"/>
                  </a:lnTo>
                  <a:lnTo>
                    <a:pt x="275" y="573"/>
                  </a:lnTo>
                  <a:lnTo>
                    <a:pt x="274" y="573"/>
                  </a:lnTo>
                  <a:lnTo>
                    <a:pt x="275" y="572"/>
                  </a:lnTo>
                  <a:lnTo>
                    <a:pt x="278" y="570"/>
                  </a:lnTo>
                  <a:lnTo>
                    <a:pt x="274" y="567"/>
                  </a:lnTo>
                  <a:lnTo>
                    <a:pt x="269" y="565"/>
                  </a:lnTo>
                  <a:lnTo>
                    <a:pt x="269" y="542"/>
                  </a:lnTo>
                  <a:lnTo>
                    <a:pt x="261" y="540"/>
                  </a:lnTo>
                  <a:lnTo>
                    <a:pt x="262" y="539"/>
                  </a:lnTo>
                  <a:lnTo>
                    <a:pt x="264" y="536"/>
                  </a:lnTo>
                  <a:lnTo>
                    <a:pt x="264" y="531"/>
                  </a:lnTo>
                  <a:lnTo>
                    <a:pt x="266" y="531"/>
                  </a:lnTo>
                  <a:lnTo>
                    <a:pt x="266" y="530"/>
                  </a:lnTo>
                  <a:lnTo>
                    <a:pt x="266" y="526"/>
                  </a:lnTo>
                  <a:lnTo>
                    <a:pt x="261" y="524"/>
                  </a:lnTo>
                  <a:lnTo>
                    <a:pt x="258" y="524"/>
                  </a:lnTo>
                  <a:lnTo>
                    <a:pt x="256" y="523"/>
                  </a:lnTo>
                  <a:lnTo>
                    <a:pt x="255" y="520"/>
                  </a:lnTo>
                  <a:lnTo>
                    <a:pt x="255" y="517"/>
                  </a:lnTo>
                  <a:lnTo>
                    <a:pt x="253" y="514"/>
                  </a:lnTo>
                  <a:lnTo>
                    <a:pt x="256" y="511"/>
                  </a:lnTo>
                  <a:lnTo>
                    <a:pt x="259" y="508"/>
                  </a:lnTo>
                  <a:lnTo>
                    <a:pt x="258" y="501"/>
                  </a:lnTo>
                  <a:lnTo>
                    <a:pt x="258" y="498"/>
                  </a:lnTo>
                  <a:lnTo>
                    <a:pt x="256" y="500"/>
                  </a:lnTo>
                  <a:lnTo>
                    <a:pt x="256" y="503"/>
                  </a:lnTo>
                  <a:lnTo>
                    <a:pt x="256" y="508"/>
                  </a:lnTo>
                  <a:lnTo>
                    <a:pt x="253" y="507"/>
                  </a:lnTo>
                  <a:lnTo>
                    <a:pt x="252" y="507"/>
                  </a:lnTo>
                  <a:lnTo>
                    <a:pt x="251" y="508"/>
                  </a:lnTo>
                  <a:lnTo>
                    <a:pt x="248" y="508"/>
                  </a:lnTo>
                  <a:lnTo>
                    <a:pt x="245" y="498"/>
                  </a:lnTo>
                  <a:lnTo>
                    <a:pt x="242" y="490"/>
                  </a:lnTo>
                  <a:lnTo>
                    <a:pt x="240" y="493"/>
                  </a:lnTo>
                  <a:lnTo>
                    <a:pt x="240" y="495"/>
                  </a:lnTo>
                  <a:lnTo>
                    <a:pt x="239" y="497"/>
                  </a:lnTo>
                  <a:lnTo>
                    <a:pt x="236" y="498"/>
                  </a:lnTo>
                  <a:lnTo>
                    <a:pt x="236" y="485"/>
                  </a:lnTo>
                  <a:lnTo>
                    <a:pt x="236" y="475"/>
                  </a:lnTo>
                  <a:lnTo>
                    <a:pt x="233" y="478"/>
                  </a:lnTo>
                  <a:lnTo>
                    <a:pt x="230" y="478"/>
                  </a:lnTo>
                  <a:lnTo>
                    <a:pt x="230" y="477"/>
                  </a:lnTo>
                  <a:lnTo>
                    <a:pt x="232" y="475"/>
                  </a:lnTo>
                  <a:lnTo>
                    <a:pt x="233" y="472"/>
                  </a:lnTo>
                  <a:lnTo>
                    <a:pt x="230" y="472"/>
                  </a:lnTo>
                  <a:lnTo>
                    <a:pt x="228" y="471"/>
                  </a:lnTo>
                  <a:lnTo>
                    <a:pt x="222" y="468"/>
                  </a:lnTo>
                  <a:lnTo>
                    <a:pt x="222" y="475"/>
                  </a:lnTo>
                  <a:lnTo>
                    <a:pt x="220" y="474"/>
                  </a:lnTo>
                  <a:lnTo>
                    <a:pt x="219" y="472"/>
                  </a:lnTo>
                  <a:lnTo>
                    <a:pt x="217" y="472"/>
                  </a:lnTo>
                  <a:lnTo>
                    <a:pt x="217" y="470"/>
                  </a:lnTo>
                  <a:lnTo>
                    <a:pt x="219" y="468"/>
                  </a:lnTo>
                  <a:lnTo>
                    <a:pt x="222" y="465"/>
                  </a:lnTo>
                  <a:lnTo>
                    <a:pt x="220" y="461"/>
                  </a:lnTo>
                  <a:lnTo>
                    <a:pt x="220" y="454"/>
                  </a:lnTo>
                  <a:lnTo>
                    <a:pt x="212" y="454"/>
                  </a:lnTo>
                  <a:lnTo>
                    <a:pt x="210" y="451"/>
                  </a:lnTo>
                  <a:lnTo>
                    <a:pt x="210" y="449"/>
                  </a:lnTo>
                  <a:lnTo>
                    <a:pt x="209" y="446"/>
                  </a:lnTo>
                  <a:lnTo>
                    <a:pt x="209" y="442"/>
                  </a:lnTo>
                  <a:lnTo>
                    <a:pt x="209" y="439"/>
                  </a:lnTo>
                  <a:lnTo>
                    <a:pt x="209" y="436"/>
                  </a:lnTo>
                  <a:lnTo>
                    <a:pt x="206" y="435"/>
                  </a:lnTo>
                  <a:lnTo>
                    <a:pt x="204" y="432"/>
                  </a:lnTo>
                  <a:lnTo>
                    <a:pt x="203" y="429"/>
                  </a:lnTo>
                  <a:lnTo>
                    <a:pt x="206" y="426"/>
                  </a:lnTo>
                  <a:lnTo>
                    <a:pt x="207" y="425"/>
                  </a:lnTo>
                  <a:lnTo>
                    <a:pt x="206" y="423"/>
                  </a:lnTo>
                  <a:lnTo>
                    <a:pt x="204" y="423"/>
                  </a:lnTo>
                  <a:lnTo>
                    <a:pt x="202" y="423"/>
                  </a:lnTo>
                  <a:lnTo>
                    <a:pt x="200" y="423"/>
                  </a:lnTo>
                  <a:lnTo>
                    <a:pt x="197" y="423"/>
                  </a:lnTo>
                  <a:lnTo>
                    <a:pt x="197" y="418"/>
                  </a:lnTo>
                  <a:lnTo>
                    <a:pt x="193" y="418"/>
                  </a:lnTo>
                  <a:lnTo>
                    <a:pt x="189" y="418"/>
                  </a:lnTo>
                  <a:lnTo>
                    <a:pt x="184" y="409"/>
                  </a:lnTo>
                  <a:lnTo>
                    <a:pt x="179" y="402"/>
                  </a:lnTo>
                  <a:lnTo>
                    <a:pt x="177" y="402"/>
                  </a:lnTo>
                  <a:lnTo>
                    <a:pt x="177" y="405"/>
                  </a:lnTo>
                  <a:lnTo>
                    <a:pt x="176" y="410"/>
                  </a:lnTo>
                  <a:lnTo>
                    <a:pt x="177" y="416"/>
                  </a:lnTo>
                  <a:lnTo>
                    <a:pt x="177" y="419"/>
                  </a:lnTo>
                  <a:lnTo>
                    <a:pt x="179" y="421"/>
                  </a:lnTo>
                  <a:lnTo>
                    <a:pt x="176" y="421"/>
                  </a:lnTo>
                  <a:lnTo>
                    <a:pt x="176" y="419"/>
                  </a:lnTo>
                  <a:lnTo>
                    <a:pt x="176" y="418"/>
                  </a:lnTo>
                  <a:lnTo>
                    <a:pt x="176" y="415"/>
                  </a:lnTo>
                  <a:lnTo>
                    <a:pt x="167" y="418"/>
                  </a:lnTo>
                  <a:lnTo>
                    <a:pt x="164" y="419"/>
                  </a:lnTo>
                  <a:lnTo>
                    <a:pt x="158" y="421"/>
                  </a:lnTo>
                  <a:lnTo>
                    <a:pt x="156" y="421"/>
                  </a:lnTo>
                  <a:lnTo>
                    <a:pt x="160" y="422"/>
                  </a:lnTo>
                  <a:lnTo>
                    <a:pt x="167" y="422"/>
                  </a:lnTo>
                  <a:lnTo>
                    <a:pt x="173" y="423"/>
                  </a:lnTo>
                  <a:lnTo>
                    <a:pt x="176" y="425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9" y="429"/>
                  </a:lnTo>
                  <a:lnTo>
                    <a:pt x="179" y="432"/>
                  </a:lnTo>
                  <a:lnTo>
                    <a:pt x="179" y="435"/>
                  </a:lnTo>
                  <a:lnTo>
                    <a:pt x="184" y="435"/>
                  </a:lnTo>
                  <a:lnTo>
                    <a:pt x="187" y="442"/>
                  </a:lnTo>
                  <a:lnTo>
                    <a:pt x="179" y="448"/>
                  </a:lnTo>
                  <a:lnTo>
                    <a:pt x="183" y="449"/>
                  </a:lnTo>
                  <a:lnTo>
                    <a:pt x="187" y="451"/>
                  </a:lnTo>
                  <a:lnTo>
                    <a:pt x="187" y="454"/>
                  </a:lnTo>
                  <a:lnTo>
                    <a:pt x="187" y="458"/>
                  </a:lnTo>
                  <a:lnTo>
                    <a:pt x="189" y="462"/>
                  </a:lnTo>
                  <a:lnTo>
                    <a:pt x="189" y="464"/>
                  </a:lnTo>
                  <a:lnTo>
                    <a:pt x="189" y="465"/>
                  </a:lnTo>
                  <a:lnTo>
                    <a:pt x="200" y="468"/>
                  </a:lnTo>
                  <a:lnTo>
                    <a:pt x="200" y="457"/>
                  </a:lnTo>
                  <a:lnTo>
                    <a:pt x="206" y="457"/>
                  </a:lnTo>
                  <a:lnTo>
                    <a:pt x="209" y="458"/>
                  </a:lnTo>
                  <a:lnTo>
                    <a:pt x="210" y="458"/>
                  </a:lnTo>
                  <a:lnTo>
                    <a:pt x="209" y="459"/>
                  </a:lnTo>
                  <a:lnTo>
                    <a:pt x="215" y="459"/>
                  </a:lnTo>
                  <a:lnTo>
                    <a:pt x="213" y="464"/>
                  </a:lnTo>
                  <a:lnTo>
                    <a:pt x="212" y="468"/>
                  </a:lnTo>
                  <a:lnTo>
                    <a:pt x="212" y="475"/>
                  </a:lnTo>
                  <a:lnTo>
                    <a:pt x="206" y="475"/>
                  </a:lnTo>
                  <a:lnTo>
                    <a:pt x="206" y="474"/>
                  </a:lnTo>
                  <a:lnTo>
                    <a:pt x="206" y="472"/>
                  </a:lnTo>
                  <a:lnTo>
                    <a:pt x="203" y="472"/>
                  </a:lnTo>
                  <a:lnTo>
                    <a:pt x="206" y="484"/>
                  </a:lnTo>
                  <a:lnTo>
                    <a:pt x="204" y="484"/>
                  </a:lnTo>
                  <a:lnTo>
                    <a:pt x="202" y="482"/>
                  </a:lnTo>
                  <a:lnTo>
                    <a:pt x="197" y="481"/>
                  </a:lnTo>
                  <a:lnTo>
                    <a:pt x="197" y="480"/>
                  </a:lnTo>
                  <a:lnTo>
                    <a:pt x="199" y="478"/>
                  </a:lnTo>
                  <a:lnTo>
                    <a:pt x="200" y="475"/>
                  </a:lnTo>
                  <a:lnTo>
                    <a:pt x="196" y="472"/>
                  </a:lnTo>
                  <a:lnTo>
                    <a:pt x="192" y="471"/>
                  </a:lnTo>
                  <a:lnTo>
                    <a:pt x="192" y="474"/>
                  </a:lnTo>
                  <a:lnTo>
                    <a:pt x="193" y="475"/>
                  </a:lnTo>
                  <a:lnTo>
                    <a:pt x="193" y="477"/>
                  </a:lnTo>
                  <a:lnTo>
                    <a:pt x="192" y="478"/>
                  </a:lnTo>
                  <a:lnTo>
                    <a:pt x="189" y="478"/>
                  </a:lnTo>
                  <a:lnTo>
                    <a:pt x="187" y="475"/>
                  </a:lnTo>
                  <a:lnTo>
                    <a:pt x="186" y="474"/>
                  </a:lnTo>
                  <a:lnTo>
                    <a:pt x="186" y="472"/>
                  </a:lnTo>
                  <a:lnTo>
                    <a:pt x="184" y="472"/>
                  </a:lnTo>
                  <a:lnTo>
                    <a:pt x="176" y="464"/>
                  </a:lnTo>
                  <a:lnTo>
                    <a:pt x="173" y="458"/>
                  </a:lnTo>
                  <a:lnTo>
                    <a:pt x="170" y="454"/>
                  </a:lnTo>
                  <a:lnTo>
                    <a:pt x="170" y="451"/>
                  </a:lnTo>
                  <a:lnTo>
                    <a:pt x="170" y="449"/>
                  </a:lnTo>
                  <a:lnTo>
                    <a:pt x="170" y="448"/>
                  </a:lnTo>
                  <a:lnTo>
                    <a:pt x="170" y="446"/>
                  </a:lnTo>
                  <a:lnTo>
                    <a:pt x="170" y="445"/>
                  </a:lnTo>
                  <a:lnTo>
                    <a:pt x="156" y="436"/>
                  </a:lnTo>
                  <a:lnTo>
                    <a:pt x="156" y="435"/>
                  </a:lnTo>
                  <a:lnTo>
                    <a:pt x="156" y="432"/>
                  </a:lnTo>
                  <a:lnTo>
                    <a:pt x="157" y="429"/>
                  </a:lnTo>
                  <a:lnTo>
                    <a:pt x="156" y="426"/>
                  </a:lnTo>
                  <a:lnTo>
                    <a:pt x="153" y="428"/>
                  </a:lnTo>
                  <a:lnTo>
                    <a:pt x="151" y="429"/>
                  </a:lnTo>
                  <a:lnTo>
                    <a:pt x="150" y="428"/>
                  </a:lnTo>
                  <a:lnTo>
                    <a:pt x="151" y="426"/>
                  </a:lnTo>
                  <a:lnTo>
                    <a:pt x="154" y="423"/>
                  </a:lnTo>
                  <a:lnTo>
                    <a:pt x="151" y="422"/>
                  </a:lnTo>
                  <a:lnTo>
                    <a:pt x="150" y="422"/>
                  </a:lnTo>
                  <a:lnTo>
                    <a:pt x="145" y="421"/>
                  </a:lnTo>
                  <a:lnTo>
                    <a:pt x="145" y="412"/>
                  </a:lnTo>
                  <a:lnTo>
                    <a:pt x="144" y="412"/>
                  </a:lnTo>
                  <a:lnTo>
                    <a:pt x="143" y="412"/>
                  </a:lnTo>
                  <a:lnTo>
                    <a:pt x="140" y="412"/>
                  </a:lnTo>
                  <a:lnTo>
                    <a:pt x="137" y="415"/>
                  </a:lnTo>
                  <a:lnTo>
                    <a:pt x="125" y="399"/>
                  </a:lnTo>
                  <a:lnTo>
                    <a:pt x="120" y="399"/>
                  </a:lnTo>
                  <a:lnTo>
                    <a:pt x="120" y="393"/>
                  </a:lnTo>
                  <a:lnTo>
                    <a:pt x="121" y="389"/>
                  </a:lnTo>
                  <a:lnTo>
                    <a:pt x="122" y="385"/>
                  </a:lnTo>
                  <a:lnTo>
                    <a:pt x="122" y="382"/>
                  </a:lnTo>
                  <a:lnTo>
                    <a:pt x="118" y="382"/>
                  </a:lnTo>
                  <a:lnTo>
                    <a:pt x="115" y="382"/>
                  </a:lnTo>
                  <a:lnTo>
                    <a:pt x="115" y="390"/>
                  </a:lnTo>
                  <a:lnTo>
                    <a:pt x="111" y="389"/>
                  </a:lnTo>
                  <a:lnTo>
                    <a:pt x="105" y="387"/>
                  </a:lnTo>
                  <a:lnTo>
                    <a:pt x="99" y="385"/>
                  </a:lnTo>
                  <a:lnTo>
                    <a:pt x="95" y="382"/>
                  </a:lnTo>
                  <a:lnTo>
                    <a:pt x="98" y="367"/>
                  </a:lnTo>
                  <a:lnTo>
                    <a:pt x="96" y="369"/>
                  </a:lnTo>
                  <a:lnTo>
                    <a:pt x="95" y="370"/>
                  </a:lnTo>
                  <a:lnTo>
                    <a:pt x="92" y="373"/>
                  </a:lnTo>
                  <a:lnTo>
                    <a:pt x="89" y="374"/>
                  </a:lnTo>
                  <a:lnTo>
                    <a:pt x="86" y="374"/>
                  </a:lnTo>
                  <a:lnTo>
                    <a:pt x="79" y="373"/>
                  </a:lnTo>
                  <a:lnTo>
                    <a:pt x="72" y="372"/>
                  </a:lnTo>
                  <a:lnTo>
                    <a:pt x="65" y="367"/>
                  </a:lnTo>
                  <a:lnTo>
                    <a:pt x="52" y="362"/>
                  </a:lnTo>
                  <a:lnTo>
                    <a:pt x="45" y="359"/>
                  </a:lnTo>
                  <a:lnTo>
                    <a:pt x="40" y="357"/>
                  </a:lnTo>
                  <a:lnTo>
                    <a:pt x="30" y="357"/>
                  </a:lnTo>
                  <a:lnTo>
                    <a:pt x="23" y="359"/>
                  </a:lnTo>
                  <a:lnTo>
                    <a:pt x="16" y="360"/>
                  </a:lnTo>
                  <a:lnTo>
                    <a:pt x="12" y="360"/>
                  </a:lnTo>
                  <a:lnTo>
                    <a:pt x="7" y="360"/>
                  </a:lnTo>
                  <a:lnTo>
                    <a:pt x="7" y="357"/>
                  </a:lnTo>
                  <a:lnTo>
                    <a:pt x="3" y="356"/>
                  </a:lnTo>
                  <a:lnTo>
                    <a:pt x="0" y="356"/>
                  </a:lnTo>
                  <a:lnTo>
                    <a:pt x="0" y="42"/>
                  </a:lnTo>
                  <a:lnTo>
                    <a:pt x="1" y="45"/>
                  </a:lnTo>
                  <a:lnTo>
                    <a:pt x="9" y="45"/>
                  </a:lnTo>
                  <a:lnTo>
                    <a:pt x="17" y="45"/>
                  </a:lnTo>
                  <a:lnTo>
                    <a:pt x="17" y="36"/>
                  </a:lnTo>
                  <a:lnTo>
                    <a:pt x="27" y="36"/>
                  </a:lnTo>
                  <a:lnTo>
                    <a:pt x="32" y="38"/>
                  </a:lnTo>
                  <a:lnTo>
                    <a:pt x="36" y="39"/>
                  </a:lnTo>
                  <a:lnTo>
                    <a:pt x="45" y="42"/>
                  </a:lnTo>
                  <a:lnTo>
                    <a:pt x="53" y="46"/>
                  </a:lnTo>
                  <a:lnTo>
                    <a:pt x="62" y="51"/>
                  </a:lnTo>
                  <a:lnTo>
                    <a:pt x="71" y="53"/>
                  </a:lnTo>
                  <a:lnTo>
                    <a:pt x="75" y="53"/>
                  </a:lnTo>
                  <a:lnTo>
                    <a:pt x="78" y="52"/>
                  </a:lnTo>
                  <a:lnTo>
                    <a:pt x="82" y="51"/>
                  </a:lnTo>
                  <a:lnTo>
                    <a:pt x="88" y="49"/>
                  </a:lnTo>
                  <a:lnTo>
                    <a:pt x="91" y="49"/>
                  </a:lnTo>
                  <a:lnTo>
                    <a:pt x="95" y="51"/>
                  </a:lnTo>
                  <a:lnTo>
                    <a:pt x="96" y="52"/>
                  </a:lnTo>
                  <a:lnTo>
                    <a:pt x="98" y="56"/>
                  </a:lnTo>
                  <a:lnTo>
                    <a:pt x="101" y="58"/>
                  </a:lnTo>
                  <a:lnTo>
                    <a:pt x="105" y="61"/>
                  </a:lnTo>
                  <a:lnTo>
                    <a:pt x="117" y="65"/>
                  </a:lnTo>
                  <a:lnTo>
                    <a:pt x="137" y="72"/>
                  </a:lnTo>
                  <a:lnTo>
                    <a:pt x="140" y="78"/>
                  </a:lnTo>
                  <a:lnTo>
                    <a:pt x="144" y="79"/>
                  </a:lnTo>
                  <a:lnTo>
                    <a:pt x="147" y="79"/>
                  </a:lnTo>
                  <a:lnTo>
                    <a:pt x="150" y="79"/>
                  </a:lnTo>
                  <a:lnTo>
                    <a:pt x="154" y="81"/>
                  </a:lnTo>
                  <a:lnTo>
                    <a:pt x="156" y="89"/>
                  </a:lnTo>
                  <a:lnTo>
                    <a:pt x="158" y="89"/>
                  </a:lnTo>
                  <a:lnTo>
                    <a:pt x="161" y="89"/>
                  </a:lnTo>
                  <a:lnTo>
                    <a:pt x="163" y="88"/>
                  </a:lnTo>
                  <a:lnTo>
                    <a:pt x="164" y="88"/>
                  </a:lnTo>
                  <a:lnTo>
                    <a:pt x="164" y="87"/>
                  </a:lnTo>
                  <a:lnTo>
                    <a:pt x="161" y="84"/>
                  </a:lnTo>
                  <a:lnTo>
                    <a:pt x="160" y="82"/>
                  </a:lnTo>
                  <a:lnTo>
                    <a:pt x="156" y="81"/>
                  </a:lnTo>
                  <a:lnTo>
                    <a:pt x="156" y="78"/>
                  </a:lnTo>
                  <a:lnTo>
                    <a:pt x="154" y="78"/>
                  </a:lnTo>
                  <a:lnTo>
                    <a:pt x="153" y="76"/>
                  </a:lnTo>
                  <a:lnTo>
                    <a:pt x="154" y="75"/>
                  </a:lnTo>
                  <a:lnTo>
                    <a:pt x="154" y="72"/>
                  </a:lnTo>
                  <a:lnTo>
                    <a:pt x="163" y="74"/>
                  </a:lnTo>
                  <a:lnTo>
                    <a:pt x="167" y="75"/>
                  </a:lnTo>
                  <a:lnTo>
                    <a:pt x="170" y="75"/>
                  </a:lnTo>
                  <a:lnTo>
                    <a:pt x="171" y="74"/>
                  </a:lnTo>
                  <a:lnTo>
                    <a:pt x="171" y="72"/>
                  </a:lnTo>
                  <a:lnTo>
                    <a:pt x="170" y="69"/>
                  </a:lnTo>
                  <a:lnTo>
                    <a:pt x="170" y="68"/>
                  </a:lnTo>
                  <a:lnTo>
                    <a:pt x="171" y="66"/>
                  </a:lnTo>
                  <a:lnTo>
                    <a:pt x="173" y="66"/>
                  </a:lnTo>
                  <a:lnTo>
                    <a:pt x="176" y="66"/>
                  </a:lnTo>
                  <a:lnTo>
                    <a:pt x="176" y="69"/>
                  </a:lnTo>
                  <a:lnTo>
                    <a:pt x="177" y="71"/>
                  </a:lnTo>
                  <a:lnTo>
                    <a:pt x="179" y="69"/>
                  </a:lnTo>
                  <a:lnTo>
                    <a:pt x="180" y="65"/>
                  </a:lnTo>
                  <a:lnTo>
                    <a:pt x="180" y="62"/>
                  </a:lnTo>
                  <a:lnTo>
                    <a:pt x="180" y="58"/>
                  </a:lnTo>
                  <a:lnTo>
                    <a:pt x="181" y="53"/>
                  </a:lnTo>
                  <a:lnTo>
                    <a:pt x="184" y="55"/>
                  </a:lnTo>
                  <a:lnTo>
                    <a:pt x="186" y="56"/>
                  </a:lnTo>
                  <a:lnTo>
                    <a:pt x="192" y="58"/>
                  </a:lnTo>
                  <a:lnTo>
                    <a:pt x="192" y="62"/>
                  </a:lnTo>
                  <a:lnTo>
                    <a:pt x="192" y="66"/>
                  </a:lnTo>
                  <a:lnTo>
                    <a:pt x="194" y="66"/>
                  </a:lnTo>
                  <a:lnTo>
                    <a:pt x="197" y="65"/>
                  </a:lnTo>
                  <a:lnTo>
                    <a:pt x="203" y="63"/>
                  </a:lnTo>
                  <a:lnTo>
                    <a:pt x="204" y="62"/>
                  </a:lnTo>
                  <a:lnTo>
                    <a:pt x="204" y="59"/>
                  </a:lnTo>
                  <a:lnTo>
                    <a:pt x="204" y="56"/>
                  </a:lnTo>
                  <a:lnTo>
                    <a:pt x="204" y="55"/>
                  </a:lnTo>
                  <a:lnTo>
                    <a:pt x="206" y="53"/>
                  </a:lnTo>
                  <a:lnTo>
                    <a:pt x="217" y="49"/>
                  </a:lnTo>
                  <a:lnTo>
                    <a:pt x="230" y="45"/>
                  </a:lnTo>
                  <a:lnTo>
                    <a:pt x="235" y="48"/>
                  </a:lnTo>
                  <a:lnTo>
                    <a:pt x="239" y="51"/>
                  </a:lnTo>
                  <a:lnTo>
                    <a:pt x="240" y="46"/>
                  </a:lnTo>
                  <a:lnTo>
                    <a:pt x="242" y="42"/>
                  </a:lnTo>
                  <a:lnTo>
                    <a:pt x="245" y="33"/>
                  </a:lnTo>
                  <a:lnTo>
                    <a:pt x="259" y="35"/>
                  </a:lnTo>
                  <a:lnTo>
                    <a:pt x="264" y="36"/>
                  </a:lnTo>
                  <a:lnTo>
                    <a:pt x="266" y="38"/>
                  </a:lnTo>
                  <a:lnTo>
                    <a:pt x="266" y="39"/>
                  </a:lnTo>
                  <a:lnTo>
                    <a:pt x="265" y="42"/>
                  </a:lnTo>
                  <a:lnTo>
                    <a:pt x="261" y="45"/>
                  </a:lnTo>
                  <a:lnTo>
                    <a:pt x="253" y="51"/>
                  </a:lnTo>
                  <a:lnTo>
                    <a:pt x="249" y="52"/>
                  </a:lnTo>
                  <a:lnTo>
                    <a:pt x="245" y="53"/>
                  </a:lnTo>
                  <a:lnTo>
                    <a:pt x="238" y="55"/>
                  </a:lnTo>
                  <a:lnTo>
                    <a:pt x="229" y="56"/>
                  </a:lnTo>
                  <a:lnTo>
                    <a:pt x="226" y="56"/>
                  </a:lnTo>
                  <a:lnTo>
                    <a:pt x="222" y="58"/>
                  </a:lnTo>
                  <a:lnTo>
                    <a:pt x="213" y="74"/>
                  </a:lnTo>
                  <a:lnTo>
                    <a:pt x="203" y="91"/>
                  </a:lnTo>
                  <a:lnTo>
                    <a:pt x="206" y="91"/>
                  </a:lnTo>
                  <a:lnTo>
                    <a:pt x="204" y="92"/>
                  </a:lnTo>
                  <a:lnTo>
                    <a:pt x="204" y="94"/>
                  </a:lnTo>
                  <a:lnTo>
                    <a:pt x="206" y="94"/>
                  </a:lnTo>
                  <a:lnTo>
                    <a:pt x="209" y="94"/>
                  </a:lnTo>
                  <a:lnTo>
                    <a:pt x="212" y="92"/>
                  </a:lnTo>
                  <a:lnTo>
                    <a:pt x="215" y="92"/>
                  </a:lnTo>
                  <a:lnTo>
                    <a:pt x="217" y="91"/>
                  </a:lnTo>
                  <a:lnTo>
                    <a:pt x="222" y="75"/>
                  </a:lnTo>
                  <a:lnTo>
                    <a:pt x="230" y="71"/>
                  </a:lnTo>
                  <a:lnTo>
                    <a:pt x="239" y="66"/>
                  </a:lnTo>
                  <a:lnTo>
                    <a:pt x="239" y="72"/>
                  </a:lnTo>
                  <a:lnTo>
                    <a:pt x="242" y="71"/>
                  </a:lnTo>
                  <a:lnTo>
                    <a:pt x="243" y="69"/>
                  </a:lnTo>
                  <a:lnTo>
                    <a:pt x="248" y="66"/>
                  </a:lnTo>
                  <a:lnTo>
                    <a:pt x="251" y="69"/>
                  </a:lnTo>
                  <a:lnTo>
                    <a:pt x="251" y="71"/>
                  </a:lnTo>
                  <a:lnTo>
                    <a:pt x="251" y="72"/>
                  </a:lnTo>
                  <a:lnTo>
                    <a:pt x="253" y="72"/>
                  </a:lnTo>
                  <a:lnTo>
                    <a:pt x="255" y="63"/>
                  </a:lnTo>
                  <a:lnTo>
                    <a:pt x="258" y="56"/>
                  </a:lnTo>
                  <a:lnTo>
                    <a:pt x="259" y="53"/>
                  </a:lnTo>
                  <a:lnTo>
                    <a:pt x="262" y="51"/>
                  </a:lnTo>
                  <a:lnTo>
                    <a:pt x="265" y="49"/>
                  </a:lnTo>
                  <a:lnTo>
                    <a:pt x="268" y="48"/>
                  </a:lnTo>
                  <a:lnTo>
                    <a:pt x="269" y="48"/>
                  </a:lnTo>
                  <a:lnTo>
                    <a:pt x="272" y="48"/>
                  </a:lnTo>
                  <a:lnTo>
                    <a:pt x="276" y="49"/>
                  </a:lnTo>
                  <a:lnTo>
                    <a:pt x="279" y="49"/>
                  </a:lnTo>
                  <a:lnTo>
                    <a:pt x="281" y="51"/>
                  </a:lnTo>
                  <a:lnTo>
                    <a:pt x="282" y="48"/>
                  </a:lnTo>
                  <a:lnTo>
                    <a:pt x="285" y="40"/>
                  </a:lnTo>
                  <a:lnTo>
                    <a:pt x="289" y="30"/>
                  </a:lnTo>
                  <a:lnTo>
                    <a:pt x="291" y="30"/>
                  </a:lnTo>
                  <a:lnTo>
                    <a:pt x="292" y="29"/>
                  </a:lnTo>
                  <a:lnTo>
                    <a:pt x="292" y="27"/>
                  </a:lnTo>
                  <a:lnTo>
                    <a:pt x="291" y="26"/>
                  </a:lnTo>
                  <a:lnTo>
                    <a:pt x="289" y="25"/>
                  </a:lnTo>
                  <a:lnTo>
                    <a:pt x="291" y="12"/>
                  </a:lnTo>
                  <a:lnTo>
                    <a:pt x="300" y="17"/>
                  </a:lnTo>
                  <a:lnTo>
                    <a:pt x="307" y="25"/>
                  </a:lnTo>
                  <a:lnTo>
                    <a:pt x="314" y="30"/>
                  </a:lnTo>
                  <a:lnTo>
                    <a:pt x="323" y="36"/>
                  </a:lnTo>
                  <a:lnTo>
                    <a:pt x="323" y="39"/>
                  </a:lnTo>
                  <a:lnTo>
                    <a:pt x="327" y="39"/>
                  </a:lnTo>
                  <a:lnTo>
                    <a:pt x="327" y="45"/>
                  </a:lnTo>
                  <a:lnTo>
                    <a:pt x="328" y="46"/>
                  </a:lnTo>
                  <a:lnTo>
                    <a:pt x="333" y="51"/>
                  </a:lnTo>
                  <a:lnTo>
                    <a:pt x="341" y="59"/>
                  </a:lnTo>
                  <a:lnTo>
                    <a:pt x="359" y="72"/>
                  </a:lnTo>
                  <a:lnTo>
                    <a:pt x="363" y="72"/>
                  </a:lnTo>
                  <a:lnTo>
                    <a:pt x="367" y="58"/>
                  </a:lnTo>
                  <a:lnTo>
                    <a:pt x="367" y="53"/>
                  </a:lnTo>
                  <a:lnTo>
                    <a:pt x="369" y="51"/>
                  </a:lnTo>
                  <a:lnTo>
                    <a:pt x="367" y="48"/>
                  </a:lnTo>
                  <a:lnTo>
                    <a:pt x="366" y="48"/>
                  </a:lnTo>
                  <a:lnTo>
                    <a:pt x="370" y="45"/>
                  </a:lnTo>
                  <a:lnTo>
                    <a:pt x="370" y="43"/>
                  </a:lnTo>
                  <a:lnTo>
                    <a:pt x="372" y="42"/>
                  </a:lnTo>
                  <a:lnTo>
                    <a:pt x="373" y="48"/>
                  </a:lnTo>
                  <a:lnTo>
                    <a:pt x="373" y="53"/>
                  </a:lnTo>
                  <a:lnTo>
                    <a:pt x="374" y="61"/>
                  </a:lnTo>
                  <a:lnTo>
                    <a:pt x="377" y="69"/>
                  </a:lnTo>
                  <a:lnTo>
                    <a:pt x="386" y="65"/>
                  </a:lnTo>
                  <a:lnTo>
                    <a:pt x="395" y="61"/>
                  </a:lnTo>
                  <a:lnTo>
                    <a:pt x="395" y="56"/>
                  </a:lnTo>
                  <a:lnTo>
                    <a:pt x="402" y="55"/>
                  </a:lnTo>
                  <a:lnTo>
                    <a:pt x="406" y="55"/>
                  </a:lnTo>
                  <a:lnTo>
                    <a:pt x="409" y="55"/>
                  </a:lnTo>
                  <a:lnTo>
                    <a:pt x="418" y="56"/>
                  </a:lnTo>
                  <a:lnTo>
                    <a:pt x="425" y="59"/>
                  </a:lnTo>
                  <a:lnTo>
                    <a:pt x="439" y="66"/>
                  </a:lnTo>
                  <a:lnTo>
                    <a:pt x="452" y="72"/>
                  </a:lnTo>
                  <a:lnTo>
                    <a:pt x="458" y="78"/>
                  </a:lnTo>
                  <a:lnTo>
                    <a:pt x="459" y="78"/>
                  </a:lnTo>
                  <a:lnTo>
                    <a:pt x="459" y="76"/>
                  </a:lnTo>
                  <a:lnTo>
                    <a:pt x="461" y="75"/>
                  </a:lnTo>
                  <a:lnTo>
                    <a:pt x="462" y="74"/>
                  </a:lnTo>
                  <a:lnTo>
                    <a:pt x="465" y="75"/>
                  </a:lnTo>
                  <a:lnTo>
                    <a:pt x="467" y="76"/>
                  </a:lnTo>
                  <a:lnTo>
                    <a:pt x="468" y="79"/>
                  </a:lnTo>
                  <a:lnTo>
                    <a:pt x="468" y="82"/>
                  </a:lnTo>
                  <a:lnTo>
                    <a:pt x="468" y="84"/>
                  </a:lnTo>
                  <a:lnTo>
                    <a:pt x="471" y="84"/>
                  </a:lnTo>
                  <a:lnTo>
                    <a:pt x="472" y="85"/>
                  </a:lnTo>
                  <a:lnTo>
                    <a:pt x="478" y="85"/>
                  </a:lnTo>
                  <a:lnTo>
                    <a:pt x="482" y="85"/>
                  </a:lnTo>
                  <a:lnTo>
                    <a:pt x="488" y="87"/>
                  </a:lnTo>
                  <a:lnTo>
                    <a:pt x="494" y="89"/>
                  </a:lnTo>
                  <a:lnTo>
                    <a:pt x="501" y="94"/>
                  </a:lnTo>
                  <a:lnTo>
                    <a:pt x="508" y="95"/>
                  </a:lnTo>
                  <a:lnTo>
                    <a:pt x="510" y="94"/>
                  </a:lnTo>
                  <a:lnTo>
                    <a:pt x="511" y="94"/>
                  </a:lnTo>
                  <a:lnTo>
                    <a:pt x="513" y="92"/>
                  </a:lnTo>
                  <a:lnTo>
                    <a:pt x="514" y="89"/>
                  </a:lnTo>
                  <a:lnTo>
                    <a:pt x="516" y="88"/>
                  </a:lnTo>
                  <a:lnTo>
                    <a:pt x="517" y="87"/>
                  </a:lnTo>
                  <a:lnTo>
                    <a:pt x="521" y="85"/>
                  </a:lnTo>
                  <a:lnTo>
                    <a:pt x="523" y="85"/>
                  </a:lnTo>
                  <a:lnTo>
                    <a:pt x="527" y="87"/>
                  </a:lnTo>
                  <a:lnTo>
                    <a:pt x="531" y="89"/>
                  </a:lnTo>
                  <a:lnTo>
                    <a:pt x="539" y="95"/>
                  </a:lnTo>
                  <a:lnTo>
                    <a:pt x="549" y="108"/>
                  </a:lnTo>
                  <a:lnTo>
                    <a:pt x="540" y="108"/>
                  </a:lnTo>
                  <a:lnTo>
                    <a:pt x="531" y="108"/>
                  </a:lnTo>
                  <a:lnTo>
                    <a:pt x="531" y="110"/>
                  </a:lnTo>
                  <a:lnTo>
                    <a:pt x="533" y="111"/>
                  </a:lnTo>
                  <a:lnTo>
                    <a:pt x="534" y="114"/>
                  </a:lnTo>
                  <a:lnTo>
                    <a:pt x="533" y="114"/>
                  </a:lnTo>
                  <a:lnTo>
                    <a:pt x="530" y="115"/>
                  </a:lnTo>
                  <a:lnTo>
                    <a:pt x="530" y="118"/>
                  </a:lnTo>
                  <a:lnTo>
                    <a:pt x="530" y="121"/>
                  </a:lnTo>
                  <a:lnTo>
                    <a:pt x="530" y="124"/>
                  </a:lnTo>
                  <a:lnTo>
                    <a:pt x="531" y="127"/>
                  </a:lnTo>
                  <a:lnTo>
                    <a:pt x="533" y="128"/>
                  </a:lnTo>
                  <a:lnTo>
                    <a:pt x="534" y="130"/>
                  </a:lnTo>
                  <a:lnTo>
                    <a:pt x="541" y="131"/>
                  </a:lnTo>
                  <a:lnTo>
                    <a:pt x="550" y="131"/>
                  </a:lnTo>
                  <a:lnTo>
                    <a:pt x="557" y="130"/>
                  </a:lnTo>
                  <a:lnTo>
                    <a:pt x="564" y="127"/>
                  </a:lnTo>
                  <a:lnTo>
                    <a:pt x="579" y="123"/>
                  </a:lnTo>
                  <a:lnTo>
                    <a:pt x="585" y="123"/>
                  </a:lnTo>
                  <a:lnTo>
                    <a:pt x="590" y="123"/>
                  </a:lnTo>
                  <a:lnTo>
                    <a:pt x="590" y="124"/>
                  </a:lnTo>
                  <a:lnTo>
                    <a:pt x="590" y="125"/>
                  </a:lnTo>
                  <a:lnTo>
                    <a:pt x="593" y="125"/>
                  </a:lnTo>
                  <a:lnTo>
                    <a:pt x="596" y="123"/>
                  </a:lnTo>
                  <a:lnTo>
                    <a:pt x="599" y="120"/>
                  </a:lnTo>
                  <a:lnTo>
                    <a:pt x="606" y="114"/>
                  </a:lnTo>
                  <a:lnTo>
                    <a:pt x="609" y="120"/>
                  </a:lnTo>
                  <a:lnTo>
                    <a:pt x="611" y="123"/>
                  </a:lnTo>
                  <a:lnTo>
                    <a:pt x="612" y="125"/>
                  </a:lnTo>
                  <a:lnTo>
                    <a:pt x="615" y="125"/>
                  </a:lnTo>
                  <a:lnTo>
                    <a:pt x="618" y="125"/>
                  </a:lnTo>
                  <a:lnTo>
                    <a:pt x="624" y="125"/>
                  </a:lnTo>
                  <a:lnTo>
                    <a:pt x="629" y="147"/>
                  </a:lnTo>
                  <a:lnTo>
                    <a:pt x="632" y="138"/>
                  </a:lnTo>
                  <a:lnTo>
                    <a:pt x="632" y="135"/>
                  </a:lnTo>
                  <a:lnTo>
                    <a:pt x="634" y="135"/>
                  </a:lnTo>
                  <a:lnTo>
                    <a:pt x="635" y="141"/>
                  </a:lnTo>
                  <a:lnTo>
                    <a:pt x="635" y="151"/>
                  </a:lnTo>
                  <a:lnTo>
                    <a:pt x="636" y="156"/>
                  </a:lnTo>
                  <a:lnTo>
                    <a:pt x="636" y="158"/>
                  </a:lnTo>
                  <a:lnTo>
                    <a:pt x="639" y="160"/>
                  </a:lnTo>
                  <a:lnTo>
                    <a:pt x="641" y="160"/>
                  </a:lnTo>
                  <a:lnTo>
                    <a:pt x="644" y="161"/>
                  </a:lnTo>
                  <a:lnTo>
                    <a:pt x="645" y="163"/>
                  </a:lnTo>
                  <a:lnTo>
                    <a:pt x="647" y="158"/>
                  </a:lnTo>
                  <a:lnTo>
                    <a:pt x="648" y="156"/>
                  </a:lnTo>
                  <a:lnTo>
                    <a:pt x="649" y="156"/>
                  </a:lnTo>
                  <a:lnTo>
                    <a:pt x="651" y="156"/>
                  </a:lnTo>
                  <a:lnTo>
                    <a:pt x="654" y="154"/>
                  </a:lnTo>
                  <a:lnTo>
                    <a:pt x="654" y="153"/>
                  </a:lnTo>
                  <a:lnTo>
                    <a:pt x="651" y="153"/>
                  </a:lnTo>
                  <a:lnTo>
                    <a:pt x="648" y="148"/>
                  </a:lnTo>
                  <a:lnTo>
                    <a:pt x="645" y="147"/>
                  </a:lnTo>
                  <a:lnTo>
                    <a:pt x="645" y="144"/>
                  </a:lnTo>
                  <a:lnTo>
                    <a:pt x="647" y="143"/>
                  </a:lnTo>
                  <a:lnTo>
                    <a:pt x="648" y="143"/>
                  </a:lnTo>
                  <a:lnTo>
                    <a:pt x="648" y="141"/>
                  </a:lnTo>
                  <a:lnTo>
                    <a:pt x="648" y="138"/>
                  </a:lnTo>
                  <a:lnTo>
                    <a:pt x="645" y="134"/>
                  </a:lnTo>
                  <a:lnTo>
                    <a:pt x="644" y="131"/>
                  </a:lnTo>
                  <a:lnTo>
                    <a:pt x="642" y="127"/>
                  </a:lnTo>
                  <a:lnTo>
                    <a:pt x="678" y="102"/>
                  </a:lnTo>
                  <a:lnTo>
                    <a:pt x="674" y="102"/>
                  </a:lnTo>
                  <a:lnTo>
                    <a:pt x="671" y="102"/>
                  </a:lnTo>
                  <a:lnTo>
                    <a:pt x="665" y="99"/>
                  </a:lnTo>
                  <a:lnTo>
                    <a:pt x="660" y="108"/>
                  </a:lnTo>
                  <a:lnTo>
                    <a:pt x="655" y="108"/>
                  </a:lnTo>
                  <a:lnTo>
                    <a:pt x="654" y="107"/>
                  </a:lnTo>
                  <a:lnTo>
                    <a:pt x="652" y="105"/>
                  </a:lnTo>
                  <a:lnTo>
                    <a:pt x="648" y="105"/>
                  </a:lnTo>
                  <a:lnTo>
                    <a:pt x="651" y="114"/>
                  </a:lnTo>
                  <a:lnTo>
                    <a:pt x="647" y="114"/>
                  </a:lnTo>
                  <a:lnTo>
                    <a:pt x="644" y="112"/>
                  </a:lnTo>
                  <a:lnTo>
                    <a:pt x="645" y="111"/>
                  </a:lnTo>
                  <a:lnTo>
                    <a:pt x="642" y="112"/>
                  </a:lnTo>
                  <a:lnTo>
                    <a:pt x="636" y="114"/>
                  </a:lnTo>
                  <a:lnTo>
                    <a:pt x="639" y="107"/>
                  </a:lnTo>
                  <a:lnTo>
                    <a:pt x="641" y="101"/>
                  </a:lnTo>
                  <a:lnTo>
                    <a:pt x="642" y="95"/>
                  </a:lnTo>
                  <a:lnTo>
                    <a:pt x="645" y="89"/>
                  </a:lnTo>
                  <a:lnTo>
                    <a:pt x="670" y="87"/>
                  </a:lnTo>
                  <a:lnTo>
                    <a:pt x="696" y="87"/>
                  </a:lnTo>
                  <a:lnTo>
                    <a:pt x="700" y="98"/>
                  </a:lnTo>
                  <a:lnTo>
                    <a:pt x="704" y="111"/>
                  </a:lnTo>
                  <a:lnTo>
                    <a:pt x="707" y="110"/>
                  </a:lnTo>
                  <a:lnTo>
                    <a:pt x="708" y="108"/>
                  </a:lnTo>
                  <a:lnTo>
                    <a:pt x="710" y="107"/>
                  </a:lnTo>
                  <a:lnTo>
                    <a:pt x="711" y="105"/>
                  </a:lnTo>
                  <a:lnTo>
                    <a:pt x="713" y="107"/>
                  </a:lnTo>
                  <a:lnTo>
                    <a:pt x="716" y="107"/>
                  </a:lnTo>
                  <a:lnTo>
                    <a:pt x="720" y="108"/>
                  </a:lnTo>
                  <a:lnTo>
                    <a:pt x="720" y="110"/>
                  </a:lnTo>
                  <a:lnTo>
                    <a:pt x="720" y="111"/>
                  </a:lnTo>
                  <a:lnTo>
                    <a:pt x="719" y="115"/>
                  </a:lnTo>
                  <a:lnTo>
                    <a:pt x="717" y="117"/>
                  </a:lnTo>
                  <a:lnTo>
                    <a:pt x="719" y="117"/>
                  </a:lnTo>
                  <a:lnTo>
                    <a:pt x="720" y="117"/>
                  </a:lnTo>
                  <a:lnTo>
                    <a:pt x="723" y="117"/>
                  </a:lnTo>
                  <a:lnTo>
                    <a:pt x="726" y="114"/>
                  </a:lnTo>
                  <a:lnTo>
                    <a:pt x="726" y="117"/>
                  </a:lnTo>
                  <a:lnTo>
                    <a:pt x="727" y="115"/>
                  </a:lnTo>
                  <a:lnTo>
                    <a:pt x="730" y="112"/>
                  </a:lnTo>
                  <a:lnTo>
                    <a:pt x="732" y="111"/>
                  </a:lnTo>
                  <a:lnTo>
                    <a:pt x="733" y="111"/>
                  </a:lnTo>
                  <a:lnTo>
                    <a:pt x="734" y="111"/>
                  </a:lnTo>
                  <a:lnTo>
                    <a:pt x="736" y="111"/>
                  </a:lnTo>
                  <a:lnTo>
                    <a:pt x="737" y="112"/>
                  </a:lnTo>
                  <a:lnTo>
                    <a:pt x="740" y="115"/>
                  </a:lnTo>
                  <a:lnTo>
                    <a:pt x="743" y="120"/>
                  </a:lnTo>
                  <a:lnTo>
                    <a:pt x="744" y="123"/>
                  </a:lnTo>
                  <a:lnTo>
                    <a:pt x="752" y="124"/>
                  </a:lnTo>
                  <a:lnTo>
                    <a:pt x="756" y="124"/>
                  </a:lnTo>
                  <a:lnTo>
                    <a:pt x="759" y="124"/>
                  </a:lnTo>
                  <a:lnTo>
                    <a:pt x="762" y="124"/>
                  </a:lnTo>
                  <a:lnTo>
                    <a:pt x="765" y="125"/>
                  </a:lnTo>
                  <a:lnTo>
                    <a:pt x="768" y="130"/>
                  </a:lnTo>
                  <a:lnTo>
                    <a:pt x="770" y="130"/>
                  </a:lnTo>
                  <a:lnTo>
                    <a:pt x="773" y="128"/>
                  </a:lnTo>
                  <a:lnTo>
                    <a:pt x="779" y="124"/>
                  </a:lnTo>
                  <a:lnTo>
                    <a:pt x="782" y="123"/>
                  </a:lnTo>
                  <a:lnTo>
                    <a:pt x="785" y="121"/>
                  </a:lnTo>
                  <a:lnTo>
                    <a:pt x="788" y="120"/>
                  </a:lnTo>
                  <a:lnTo>
                    <a:pt x="792" y="120"/>
                  </a:lnTo>
                  <a:lnTo>
                    <a:pt x="795" y="125"/>
                  </a:lnTo>
                  <a:lnTo>
                    <a:pt x="799" y="127"/>
                  </a:lnTo>
                  <a:lnTo>
                    <a:pt x="804" y="127"/>
                  </a:lnTo>
                  <a:lnTo>
                    <a:pt x="808" y="127"/>
                  </a:lnTo>
                  <a:lnTo>
                    <a:pt x="812" y="127"/>
                  </a:lnTo>
                  <a:lnTo>
                    <a:pt x="819" y="124"/>
                  </a:lnTo>
                  <a:lnTo>
                    <a:pt x="828" y="123"/>
                  </a:lnTo>
                  <a:lnTo>
                    <a:pt x="825" y="118"/>
                  </a:lnTo>
                  <a:lnTo>
                    <a:pt x="825" y="115"/>
                  </a:lnTo>
                  <a:lnTo>
                    <a:pt x="825" y="112"/>
                  </a:lnTo>
                  <a:lnTo>
                    <a:pt x="825" y="108"/>
                  </a:lnTo>
                  <a:lnTo>
                    <a:pt x="828" y="102"/>
                  </a:lnTo>
                  <a:lnTo>
                    <a:pt x="831" y="97"/>
                  </a:lnTo>
                  <a:lnTo>
                    <a:pt x="835" y="101"/>
                  </a:lnTo>
                  <a:lnTo>
                    <a:pt x="840" y="105"/>
                  </a:lnTo>
                  <a:lnTo>
                    <a:pt x="842" y="110"/>
                  </a:lnTo>
                  <a:lnTo>
                    <a:pt x="847" y="114"/>
                  </a:lnTo>
                  <a:lnTo>
                    <a:pt x="851" y="114"/>
                  </a:lnTo>
                  <a:lnTo>
                    <a:pt x="851" y="112"/>
                  </a:lnTo>
                  <a:lnTo>
                    <a:pt x="850" y="111"/>
                  </a:lnTo>
                  <a:lnTo>
                    <a:pt x="852" y="108"/>
                  </a:lnTo>
                  <a:lnTo>
                    <a:pt x="854" y="108"/>
                  </a:lnTo>
                  <a:lnTo>
                    <a:pt x="855" y="108"/>
                  </a:lnTo>
                  <a:lnTo>
                    <a:pt x="855" y="121"/>
                  </a:lnTo>
                  <a:lnTo>
                    <a:pt x="857" y="131"/>
                  </a:lnTo>
                  <a:lnTo>
                    <a:pt x="858" y="135"/>
                  </a:lnTo>
                  <a:lnTo>
                    <a:pt x="860" y="140"/>
                  </a:lnTo>
                  <a:lnTo>
                    <a:pt x="863" y="143"/>
                  </a:lnTo>
                  <a:lnTo>
                    <a:pt x="867" y="147"/>
                  </a:lnTo>
                  <a:lnTo>
                    <a:pt x="874" y="151"/>
                  </a:lnTo>
                  <a:lnTo>
                    <a:pt x="880" y="156"/>
                  </a:lnTo>
                  <a:lnTo>
                    <a:pt x="880" y="154"/>
                  </a:lnTo>
                  <a:lnTo>
                    <a:pt x="881" y="153"/>
                  </a:lnTo>
                  <a:lnTo>
                    <a:pt x="883" y="151"/>
                  </a:lnTo>
                  <a:lnTo>
                    <a:pt x="884" y="150"/>
                  </a:lnTo>
                  <a:lnTo>
                    <a:pt x="883" y="150"/>
                  </a:lnTo>
                  <a:lnTo>
                    <a:pt x="880" y="147"/>
                  </a:lnTo>
                  <a:lnTo>
                    <a:pt x="877" y="144"/>
                  </a:lnTo>
                  <a:lnTo>
                    <a:pt x="874" y="141"/>
                  </a:lnTo>
                  <a:lnTo>
                    <a:pt x="874" y="138"/>
                  </a:lnTo>
                  <a:lnTo>
                    <a:pt x="874" y="134"/>
                  </a:lnTo>
                  <a:lnTo>
                    <a:pt x="876" y="131"/>
                  </a:lnTo>
                  <a:lnTo>
                    <a:pt x="877" y="128"/>
                  </a:lnTo>
                  <a:lnTo>
                    <a:pt x="878" y="125"/>
                  </a:lnTo>
                  <a:lnTo>
                    <a:pt x="881" y="123"/>
                  </a:lnTo>
                  <a:lnTo>
                    <a:pt x="884" y="120"/>
                  </a:lnTo>
                  <a:lnTo>
                    <a:pt x="890" y="114"/>
                  </a:lnTo>
                  <a:lnTo>
                    <a:pt x="903" y="105"/>
                  </a:lnTo>
                  <a:lnTo>
                    <a:pt x="903" y="102"/>
                  </a:lnTo>
                  <a:lnTo>
                    <a:pt x="906" y="101"/>
                  </a:lnTo>
                  <a:lnTo>
                    <a:pt x="910" y="101"/>
                  </a:lnTo>
                  <a:lnTo>
                    <a:pt x="916" y="99"/>
                  </a:lnTo>
                  <a:lnTo>
                    <a:pt x="914" y="97"/>
                  </a:lnTo>
                  <a:lnTo>
                    <a:pt x="913" y="94"/>
                  </a:lnTo>
                  <a:lnTo>
                    <a:pt x="913" y="92"/>
                  </a:lnTo>
                  <a:lnTo>
                    <a:pt x="913" y="91"/>
                  </a:lnTo>
                  <a:lnTo>
                    <a:pt x="910" y="91"/>
                  </a:lnTo>
                  <a:lnTo>
                    <a:pt x="907" y="92"/>
                  </a:lnTo>
                  <a:lnTo>
                    <a:pt x="900" y="94"/>
                  </a:lnTo>
                  <a:lnTo>
                    <a:pt x="901" y="82"/>
                  </a:lnTo>
                  <a:lnTo>
                    <a:pt x="903" y="72"/>
                  </a:lnTo>
                  <a:lnTo>
                    <a:pt x="907" y="72"/>
                  </a:lnTo>
                  <a:lnTo>
                    <a:pt x="910" y="72"/>
                  </a:lnTo>
                  <a:lnTo>
                    <a:pt x="914" y="74"/>
                  </a:lnTo>
                  <a:lnTo>
                    <a:pt x="919" y="75"/>
                  </a:lnTo>
                  <a:lnTo>
                    <a:pt x="919" y="68"/>
                  </a:lnTo>
                  <a:lnTo>
                    <a:pt x="919" y="63"/>
                  </a:lnTo>
                  <a:lnTo>
                    <a:pt x="919" y="61"/>
                  </a:lnTo>
                  <a:lnTo>
                    <a:pt x="922" y="61"/>
                  </a:lnTo>
                  <a:lnTo>
                    <a:pt x="924" y="59"/>
                  </a:lnTo>
                  <a:lnTo>
                    <a:pt x="930" y="58"/>
                  </a:lnTo>
                  <a:lnTo>
                    <a:pt x="930" y="53"/>
                  </a:lnTo>
                  <a:lnTo>
                    <a:pt x="916" y="59"/>
                  </a:lnTo>
                  <a:lnTo>
                    <a:pt x="912" y="61"/>
                  </a:lnTo>
                  <a:lnTo>
                    <a:pt x="907" y="62"/>
                  </a:lnTo>
                  <a:lnTo>
                    <a:pt x="904" y="61"/>
                  </a:lnTo>
                  <a:lnTo>
                    <a:pt x="900" y="59"/>
                  </a:lnTo>
                  <a:lnTo>
                    <a:pt x="897" y="53"/>
                  </a:lnTo>
                  <a:lnTo>
                    <a:pt x="891" y="48"/>
                  </a:lnTo>
                  <a:lnTo>
                    <a:pt x="890" y="48"/>
                  </a:lnTo>
                  <a:lnTo>
                    <a:pt x="887" y="48"/>
                  </a:lnTo>
                  <a:lnTo>
                    <a:pt x="886" y="48"/>
                  </a:lnTo>
                  <a:lnTo>
                    <a:pt x="883" y="48"/>
                  </a:lnTo>
                  <a:lnTo>
                    <a:pt x="881" y="49"/>
                  </a:lnTo>
                  <a:lnTo>
                    <a:pt x="881" y="52"/>
                  </a:lnTo>
                  <a:lnTo>
                    <a:pt x="881" y="56"/>
                  </a:lnTo>
                  <a:lnTo>
                    <a:pt x="883" y="58"/>
                  </a:lnTo>
                  <a:lnTo>
                    <a:pt x="880" y="58"/>
                  </a:lnTo>
                  <a:lnTo>
                    <a:pt x="880" y="56"/>
                  </a:lnTo>
                  <a:lnTo>
                    <a:pt x="876" y="56"/>
                  </a:lnTo>
                  <a:lnTo>
                    <a:pt x="873" y="55"/>
                  </a:lnTo>
                  <a:lnTo>
                    <a:pt x="871" y="53"/>
                  </a:lnTo>
                  <a:lnTo>
                    <a:pt x="871" y="52"/>
                  </a:lnTo>
                  <a:lnTo>
                    <a:pt x="873" y="49"/>
                  </a:lnTo>
                  <a:lnTo>
                    <a:pt x="876" y="48"/>
                  </a:lnTo>
                  <a:lnTo>
                    <a:pt x="877" y="48"/>
                  </a:lnTo>
                  <a:lnTo>
                    <a:pt x="870" y="40"/>
                  </a:lnTo>
                  <a:lnTo>
                    <a:pt x="861" y="33"/>
                  </a:lnTo>
                  <a:lnTo>
                    <a:pt x="863" y="30"/>
                  </a:lnTo>
                  <a:lnTo>
                    <a:pt x="864" y="29"/>
                  </a:lnTo>
                  <a:lnTo>
                    <a:pt x="864" y="27"/>
                  </a:lnTo>
                  <a:lnTo>
                    <a:pt x="868" y="29"/>
                  </a:lnTo>
                  <a:lnTo>
                    <a:pt x="873" y="27"/>
                  </a:lnTo>
                  <a:lnTo>
                    <a:pt x="870" y="26"/>
                  </a:lnTo>
                  <a:lnTo>
                    <a:pt x="870" y="25"/>
                  </a:lnTo>
                  <a:lnTo>
                    <a:pt x="868" y="19"/>
                  </a:lnTo>
                  <a:lnTo>
                    <a:pt x="870" y="15"/>
                  </a:lnTo>
                  <a:lnTo>
                    <a:pt x="873" y="10"/>
                  </a:lnTo>
                  <a:lnTo>
                    <a:pt x="876" y="6"/>
                  </a:lnTo>
                  <a:lnTo>
                    <a:pt x="880" y="3"/>
                  </a:lnTo>
                  <a:lnTo>
                    <a:pt x="883" y="2"/>
                  </a:lnTo>
                  <a:lnTo>
                    <a:pt x="886" y="0"/>
                  </a:lnTo>
                  <a:lnTo>
                    <a:pt x="916" y="0"/>
                  </a:lnTo>
                  <a:lnTo>
                    <a:pt x="920" y="2"/>
                  </a:lnTo>
                  <a:lnTo>
                    <a:pt x="926" y="3"/>
                  </a:lnTo>
                  <a:lnTo>
                    <a:pt x="930" y="4"/>
                  </a:lnTo>
                  <a:lnTo>
                    <a:pt x="936" y="6"/>
                  </a:lnTo>
                  <a:lnTo>
                    <a:pt x="937" y="7"/>
                  </a:lnTo>
                  <a:lnTo>
                    <a:pt x="940" y="12"/>
                  </a:lnTo>
                  <a:lnTo>
                    <a:pt x="942" y="15"/>
                  </a:lnTo>
                  <a:lnTo>
                    <a:pt x="945" y="17"/>
                  </a:lnTo>
                  <a:lnTo>
                    <a:pt x="950" y="19"/>
                  </a:lnTo>
                  <a:lnTo>
                    <a:pt x="955" y="20"/>
                  </a:lnTo>
                  <a:lnTo>
                    <a:pt x="955" y="25"/>
                  </a:lnTo>
                  <a:lnTo>
                    <a:pt x="956" y="25"/>
                  </a:lnTo>
                  <a:lnTo>
                    <a:pt x="958" y="25"/>
                  </a:lnTo>
                  <a:lnTo>
                    <a:pt x="960" y="25"/>
                  </a:lnTo>
                  <a:lnTo>
                    <a:pt x="963" y="25"/>
                  </a:lnTo>
                  <a:lnTo>
                    <a:pt x="962" y="26"/>
                  </a:lnTo>
                  <a:lnTo>
                    <a:pt x="962" y="29"/>
                  </a:lnTo>
                  <a:lnTo>
                    <a:pt x="960" y="33"/>
                  </a:lnTo>
                  <a:lnTo>
                    <a:pt x="952" y="30"/>
                  </a:lnTo>
                  <a:lnTo>
                    <a:pt x="945" y="27"/>
                  </a:lnTo>
                  <a:lnTo>
                    <a:pt x="943" y="32"/>
                  </a:lnTo>
                  <a:lnTo>
                    <a:pt x="943" y="36"/>
                  </a:lnTo>
                  <a:lnTo>
                    <a:pt x="943" y="39"/>
                  </a:lnTo>
                  <a:lnTo>
                    <a:pt x="942" y="42"/>
                  </a:lnTo>
                  <a:lnTo>
                    <a:pt x="945" y="42"/>
                  </a:lnTo>
                  <a:lnTo>
                    <a:pt x="945" y="40"/>
                  </a:lnTo>
                  <a:lnTo>
                    <a:pt x="946" y="39"/>
                  </a:lnTo>
                  <a:lnTo>
                    <a:pt x="946" y="36"/>
                  </a:lnTo>
                  <a:lnTo>
                    <a:pt x="952" y="38"/>
                  </a:lnTo>
                  <a:lnTo>
                    <a:pt x="953" y="39"/>
                  </a:lnTo>
                  <a:lnTo>
                    <a:pt x="953" y="40"/>
                  </a:lnTo>
                  <a:lnTo>
                    <a:pt x="952" y="42"/>
                  </a:lnTo>
                  <a:lnTo>
                    <a:pt x="942" y="51"/>
                  </a:lnTo>
                  <a:lnTo>
                    <a:pt x="937" y="55"/>
                  </a:lnTo>
                  <a:lnTo>
                    <a:pt x="937" y="56"/>
                  </a:lnTo>
                  <a:lnTo>
                    <a:pt x="939" y="56"/>
                  </a:lnTo>
                  <a:lnTo>
                    <a:pt x="946" y="66"/>
                  </a:lnTo>
                  <a:lnTo>
                    <a:pt x="949" y="68"/>
                  </a:lnTo>
                  <a:lnTo>
                    <a:pt x="953" y="68"/>
                  </a:lnTo>
                  <a:lnTo>
                    <a:pt x="959" y="69"/>
                  </a:lnTo>
                  <a:lnTo>
                    <a:pt x="963" y="69"/>
                  </a:lnTo>
                  <a:lnTo>
                    <a:pt x="966" y="71"/>
                  </a:lnTo>
                  <a:lnTo>
                    <a:pt x="969" y="72"/>
                  </a:lnTo>
                  <a:lnTo>
                    <a:pt x="971" y="75"/>
                  </a:lnTo>
                  <a:lnTo>
                    <a:pt x="972" y="78"/>
                  </a:lnTo>
                  <a:lnTo>
                    <a:pt x="973" y="87"/>
                  </a:lnTo>
                  <a:lnTo>
                    <a:pt x="976" y="95"/>
                  </a:lnTo>
                  <a:lnTo>
                    <a:pt x="978" y="99"/>
                  </a:lnTo>
                  <a:lnTo>
                    <a:pt x="979" y="102"/>
                  </a:lnTo>
                  <a:lnTo>
                    <a:pt x="979" y="104"/>
                  </a:lnTo>
                  <a:lnTo>
                    <a:pt x="979" y="105"/>
                  </a:lnTo>
                  <a:lnTo>
                    <a:pt x="978" y="107"/>
                  </a:lnTo>
                  <a:lnTo>
                    <a:pt x="978" y="108"/>
                  </a:lnTo>
                  <a:lnTo>
                    <a:pt x="978" y="111"/>
                  </a:lnTo>
                  <a:lnTo>
                    <a:pt x="981" y="111"/>
                  </a:lnTo>
                  <a:lnTo>
                    <a:pt x="985" y="111"/>
                  </a:lnTo>
                  <a:lnTo>
                    <a:pt x="986" y="108"/>
                  </a:lnTo>
                  <a:lnTo>
                    <a:pt x="985" y="107"/>
                  </a:lnTo>
                  <a:lnTo>
                    <a:pt x="985" y="105"/>
                  </a:lnTo>
                  <a:lnTo>
                    <a:pt x="985" y="102"/>
                  </a:lnTo>
                  <a:lnTo>
                    <a:pt x="986" y="101"/>
                  </a:lnTo>
                  <a:lnTo>
                    <a:pt x="989" y="101"/>
                  </a:lnTo>
                  <a:lnTo>
                    <a:pt x="991" y="101"/>
                  </a:lnTo>
                  <a:lnTo>
                    <a:pt x="994" y="99"/>
                  </a:lnTo>
                  <a:lnTo>
                    <a:pt x="995" y="85"/>
                  </a:lnTo>
                  <a:lnTo>
                    <a:pt x="996" y="72"/>
                  </a:lnTo>
                  <a:lnTo>
                    <a:pt x="1005" y="69"/>
                  </a:lnTo>
                  <a:lnTo>
                    <a:pt x="1012" y="66"/>
                  </a:lnTo>
                  <a:lnTo>
                    <a:pt x="1017" y="76"/>
                  </a:lnTo>
                  <a:lnTo>
                    <a:pt x="1017" y="79"/>
                  </a:lnTo>
                  <a:lnTo>
                    <a:pt x="1018" y="81"/>
                  </a:lnTo>
                  <a:lnTo>
                    <a:pt x="1020" y="82"/>
                  </a:lnTo>
                  <a:lnTo>
                    <a:pt x="1021" y="84"/>
                  </a:lnTo>
                  <a:lnTo>
                    <a:pt x="1022" y="84"/>
                  </a:lnTo>
                  <a:lnTo>
                    <a:pt x="1021" y="85"/>
                  </a:lnTo>
                  <a:lnTo>
                    <a:pt x="1018" y="87"/>
                  </a:lnTo>
                  <a:lnTo>
                    <a:pt x="1014" y="101"/>
                  </a:lnTo>
                  <a:lnTo>
                    <a:pt x="1009" y="108"/>
                  </a:lnTo>
                  <a:lnTo>
                    <a:pt x="1008" y="111"/>
                  </a:lnTo>
                  <a:lnTo>
                    <a:pt x="1005" y="114"/>
                  </a:lnTo>
                  <a:lnTo>
                    <a:pt x="1005" y="117"/>
                  </a:lnTo>
                  <a:lnTo>
                    <a:pt x="1008" y="121"/>
                  </a:lnTo>
                  <a:lnTo>
                    <a:pt x="1012" y="127"/>
                  </a:lnTo>
                  <a:lnTo>
                    <a:pt x="1015" y="130"/>
                  </a:lnTo>
                  <a:lnTo>
                    <a:pt x="1017" y="131"/>
                  </a:lnTo>
                  <a:lnTo>
                    <a:pt x="1020" y="131"/>
                  </a:lnTo>
                  <a:lnTo>
                    <a:pt x="1021" y="133"/>
                  </a:lnTo>
                  <a:lnTo>
                    <a:pt x="1022" y="137"/>
                  </a:lnTo>
                  <a:lnTo>
                    <a:pt x="1024" y="140"/>
                  </a:lnTo>
                  <a:lnTo>
                    <a:pt x="1025" y="144"/>
                  </a:lnTo>
                  <a:lnTo>
                    <a:pt x="1025" y="146"/>
                  </a:lnTo>
                  <a:lnTo>
                    <a:pt x="1027" y="147"/>
                  </a:lnTo>
                  <a:lnTo>
                    <a:pt x="1031" y="148"/>
                  </a:lnTo>
                  <a:lnTo>
                    <a:pt x="1037" y="148"/>
                  </a:lnTo>
                  <a:lnTo>
                    <a:pt x="1040" y="148"/>
                  </a:lnTo>
                  <a:lnTo>
                    <a:pt x="1040" y="147"/>
                  </a:lnTo>
                  <a:lnTo>
                    <a:pt x="1038" y="147"/>
                  </a:lnTo>
                  <a:lnTo>
                    <a:pt x="1044" y="140"/>
                  </a:lnTo>
                  <a:lnTo>
                    <a:pt x="1048" y="131"/>
                  </a:lnTo>
                  <a:lnTo>
                    <a:pt x="1057" y="114"/>
                  </a:lnTo>
                  <a:lnTo>
                    <a:pt x="1063" y="114"/>
                  </a:lnTo>
                  <a:lnTo>
                    <a:pt x="1064" y="102"/>
                  </a:lnTo>
                  <a:lnTo>
                    <a:pt x="1064" y="95"/>
                  </a:lnTo>
                  <a:lnTo>
                    <a:pt x="1066" y="91"/>
                  </a:lnTo>
                  <a:lnTo>
                    <a:pt x="1067" y="91"/>
                  </a:lnTo>
                  <a:lnTo>
                    <a:pt x="1071" y="91"/>
                  </a:lnTo>
                  <a:lnTo>
                    <a:pt x="1077" y="91"/>
                  </a:lnTo>
                  <a:lnTo>
                    <a:pt x="1077" y="88"/>
                  </a:lnTo>
                  <a:lnTo>
                    <a:pt x="1080" y="87"/>
                  </a:lnTo>
                  <a:lnTo>
                    <a:pt x="1071" y="68"/>
                  </a:lnTo>
                  <a:lnTo>
                    <a:pt x="1068" y="59"/>
                  </a:lnTo>
                  <a:lnTo>
                    <a:pt x="1067" y="55"/>
                  </a:lnTo>
                  <a:lnTo>
                    <a:pt x="1066" y="51"/>
                  </a:lnTo>
                  <a:lnTo>
                    <a:pt x="1080" y="52"/>
                  </a:lnTo>
                  <a:lnTo>
                    <a:pt x="1090" y="52"/>
                  </a:lnTo>
                  <a:lnTo>
                    <a:pt x="1100" y="53"/>
                  </a:lnTo>
                  <a:lnTo>
                    <a:pt x="1113" y="53"/>
                  </a:lnTo>
                  <a:lnTo>
                    <a:pt x="1117" y="72"/>
                  </a:lnTo>
                  <a:lnTo>
                    <a:pt x="1120" y="74"/>
                  </a:lnTo>
                  <a:lnTo>
                    <a:pt x="1122" y="74"/>
                  </a:lnTo>
                  <a:lnTo>
                    <a:pt x="1125" y="74"/>
                  </a:lnTo>
                  <a:lnTo>
                    <a:pt x="1126" y="75"/>
                  </a:lnTo>
                  <a:lnTo>
                    <a:pt x="1130" y="72"/>
                  </a:lnTo>
                  <a:lnTo>
                    <a:pt x="1132" y="71"/>
                  </a:lnTo>
                  <a:lnTo>
                    <a:pt x="1135" y="69"/>
                  </a:lnTo>
                  <a:lnTo>
                    <a:pt x="1135" y="72"/>
                  </a:lnTo>
                  <a:lnTo>
                    <a:pt x="1136" y="72"/>
                  </a:lnTo>
                  <a:lnTo>
                    <a:pt x="1138" y="75"/>
                  </a:lnTo>
                  <a:lnTo>
                    <a:pt x="1138" y="78"/>
                  </a:lnTo>
                  <a:lnTo>
                    <a:pt x="1135" y="81"/>
                  </a:lnTo>
                  <a:lnTo>
                    <a:pt x="1129" y="88"/>
                  </a:lnTo>
                  <a:lnTo>
                    <a:pt x="1129" y="89"/>
                  </a:lnTo>
                  <a:lnTo>
                    <a:pt x="1128" y="91"/>
                  </a:lnTo>
                  <a:lnTo>
                    <a:pt x="1128" y="94"/>
                  </a:lnTo>
                  <a:lnTo>
                    <a:pt x="1129" y="95"/>
                  </a:lnTo>
                  <a:lnTo>
                    <a:pt x="1130" y="95"/>
                  </a:lnTo>
                  <a:lnTo>
                    <a:pt x="1132" y="95"/>
                  </a:lnTo>
                  <a:lnTo>
                    <a:pt x="1135" y="94"/>
                  </a:lnTo>
                  <a:lnTo>
                    <a:pt x="1133" y="95"/>
                  </a:lnTo>
                  <a:lnTo>
                    <a:pt x="1133" y="98"/>
                  </a:lnTo>
                  <a:lnTo>
                    <a:pt x="1132" y="99"/>
                  </a:lnTo>
                  <a:lnTo>
                    <a:pt x="1130" y="101"/>
                  </a:lnTo>
                  <a:lnTo>
                    <a:pt x="1129" y="101"/>
                  </a:lnTo>
                  <a:lnTo>
                    <a:pt x="1126" y="99"/>
                  </a:lnTo>
                  <a:lnTo>
                    <a:pt x="1128" y="101"/>
                  </a:lnTo>
                  <a:lnTo>
                    <a:pt x="1126" y="104"/>
                  </a:lnTo>
                  <a:lnTo>
                    <a:pt x="1123" y="105"/>
                  </a:lnTo>
                  <a:lnTo>
                    <a:pt x="1123" y="108"/>
                  </a:lnTo>
                  <a:lnTo>
                    <a:pt x="1123" y="112"/>
                  </a:lnTo>
                  <a:lnTo>
                    <a:pt x="1123" y="114"/>
                  </a:lnTo>
                  <a:lnTo>
                    <a:pt x="1125" y="117"/>
                  </a:lnTo>
                  <a:lnTo>
                    <a:pt x="1126" y="121"/>
                  </a:lnTo>
                  <a:lnTo>
                    <a:pt x="1130" y="124"/>
                  </a:lnTo>
                  <a:lnTo>
                    <a:pt x="1139" y="130"/>
                  </a:lnTo>
                  <a:lnTo>
                    <a:pt x="1149" y="133"/>
                  </a:lnTo>
                  <a:lnTo>
                    <a:pt x="1148" y="135"/>
                  </a:lnTo>
                  <a:lnTo>
                    <a:pt x="1148" y="140"/>
                  </a:lnTo>
                  <a:lnTo>
                    <a:pt x="1149" y="147"/>
                  </a:lnTo>
                  <a:lnTo>
                    <a:pt x="1140" y="150"/>
                  </a:lnTo>
                  <a:lnTo>
                    <a:pt x="1135" y="153"/>
                  </a:lnTo>
                  <a:lnTo>
                    <a:pt x="1128" y="154"/>
                  </a:lnTo>
                  <a:lnTo>
                    <a:pt x="1117" y="158"/>
                  </a:lnTo>
                  <a:lnTo>
                    <a:pt x="1116" y="163"/>
                  </a:lnTo>
                  <a:lnTo>
                    <a:pt x="1113" y="164"/>
                  </a:lnTo>
                  <a:lnTo>
                    <a:pt x="1112" y="163"/>
                  </a:lnTo>
                  <a:lnTo>
                    <a:pt x="1109" y="163"/>
                  </a:lnTo>
                  <a:lnTo>
                    <a:pt x="1107" y="163"/>
                  </a:lnTo>
                  <a:lnTo>
                    <a:pt x="1104" y="166"/>
                  </a:lnTo>
                  <a:lnTo>
                    <a:pt x="1102" y="170"/>
                  </a:lnTo>
                  <a:lnTo>
                    <a:pt x="1099" y="174"/>
                  </a:lnTo>
                  <a:lnTo>
                    <a:pt x="1096" y="177"/>
                  </a:lnTo>
                  <a:lnTo>
                    <a:pt x="1093" y="176"/>
                  </a:lnTo>
                  <a:lnTo>
                    <a:pt x="1090" y="174"/>
                  </a:lnTo>
                  <a:lnTo>
                    <a:pt x="1084" y="171"/>
                  </a:lnTo>
                  <a:lnTo>
                    <a:pt x="1084" y="166"/>
                  </a:lnTo>
                  <a:lnTo>
                    <a:pt x="1083" y="166"/>
                  </a:lnTo>
                  <a:lnTo>
                    <a:pt x="1083" y="167"/>
                  </a:lnTo>
                  <a:lnTo>
                    <a:pt x="1081" y="169"/>
                  </a:lnTo>
                  <a:lnTo>
                    <a:pt x="1080" y="170"/>
                  </a:lnTo>
                  <a:lnTo>
                    <a:pt x="1079" y="170"/>
                  </a:lnTo>
                  <a:lnTo>
                    <a:pt x="1077" y="169"/>
                  </a:lnTo>
                  <a:lnTo>
                    <a:pt x="1077" y="174"/>
                  </a:lnTo>
                  <a:lnTo>
                    <a:pt x="1081" y="176"/>
                  </a:lnTo>
                  <a:lnTo>
                    <a:pt x="1084" y="179"/>
                  </a:lnTo>
                  <a:lnTo>
                    <a:pt x="1086" y="180"/>
                  </a:lnTo>
                  <a:lnTo>
                    <a:pt x="1087" y="182"/>
                  </a:lnTo>
                  <a:lnTo>
                    <a:pt x="1086" y="183"/>
                  </a:lnTo>
                  <a:lnTo>
                    <a:pt x="1084" y="184"/>
                  </a:lnTo>
                  <a:lnTo>
                    <a:pt x="1081" y="186"/>
                  </a:lnTo>
                  <a:lnTo>
                    <a:pt x="1077" y="186"/>
                  </a:lnTo>
                  <a:lnTo>
                    <a:pt x="1073" y="184"/>
                  </a:lnTo>
                  <a:lnTo>
                    <a:pt x="1068" y="183"/>
                  </a:lnTo>
                  <a:lnTo>
                    <a:pt x="1067" y="182"/>
                  </a:lnTo>
                  <a:lnTo>
                    <a:pt x="1064" y="179"/>
                  </a:lnTo>
                  <a:lnTo>
                    <a:pt x="1061" y="174"/>
                  </a:lnTo>
                  <a:lnTo>
                    <a:pt x="1060" y="173"/>
                  </a:lnTo>
                  <a:lnTo>
                    <a:pt x="1057" y="171"/>
                  </a:lnTo>
                  <a:lnTo>
                    <a:pt x="1050" y="173"/>
                  </a:lnTo>
                  <a:lnTo>
                    <a:pt x="1041" y="174"/>
                  </a:lnTo>
                  <a:lnTo>
                    <a:pt x="1043" y="183"/>
                  </a:lnTo>
                  <a:lnTo>
                    <a:pt x="1047" y="194"/>
                  </a:lnTo>
                  <a:lnTo>
                    <a:pt x="1038" y="199"/>
                  </a:lnTo>
                  <a:lnTo>
                    <a:pt x="1038" y="202"/>
                  </a:lnTo>
                  <a:lnTo>
                    <a:pt x="1038" y="203"/>
                  </a:lnTo>
                  <a:lnTo>
                    <a:pt x="1038" y="206"/>
                  </a:lnTo>
                  <a:lnTo>
                    <a:pt x="1038" y="207"/>
                  </a:lnTo>
                  <a:lnTo>
                    <a:pt x="1027" y="200"/>
                  </a:lnTo>
                  <a:lnTo>
                    <a:pt x="1018" y="196"/>
                  </a:lnTo>
                  <a:lnTo>
                    <a:pt x="1012" y="194"/>
                  </a:lnTo>
                  <a:lnTo>
                    <a:pt x="1007" y="193"/>
                  </a:lnTo>
                  <a:lnTo>
                    <a:pt x="991" y="194"/>
                  </a:lnTo>
                  <a:lnTo>
                    <a:pt x="991" y="192"/>
                  </a:lnTo>
                  <a:lnTo>
                    <a:pt x="991" y="190"/>
                  </a:lnTo>
                  <a:lnTo>
                    <a:pt x="991" y="189"/>
                  </a:lnTo>
                  <a:lnTo>
                    <a:pt x="988" y="189"/>
                  </a:lnTo>
                  <a:lnTo>
                    <a:pt x="986" y="196"/>
                  </a:lnTo>
                  <a:lnTo>
                    <a:pt x="985" y="200"/>
                  </a:lnTo>
                  <a:lnTo>
                    <a:pt x="984" y="200"/>
                  </a:lnTo>
                  <a:lnTo>
                    <a:pt x="982" y="202"/>
                  </a:lnTo>
                  <a:lnTo>
                    <a:pt x="972" y="205"/>
                  </a:lnTo>
                  <a:lnTo>
                    <a:pt x="1004" y="206"/>
                  </a:lnTo>
                  <a:lnTo>
                    <a:pt x="1030" y="207"/>
                  </a:lnTo>
                  <a:lnTo>
                    <a:pt x="1031" y="212"/>
                  </a:lnTo>
                  <a:lnTo>
                    <a:pt x="1031" y="213"/>
                  </a:lnTo>
                  <a:lnTo>
                    <a:pt x="1031" y="215"/>
                  </a:lnTo>
                  <a:lnTo>
                    <a:pt x="1030" y="215"/>
                  </a:lnTo>
                  <a:lnTo>
                    <a:pt x="1027" y="213"/>
                  </a:lnTo>
                  <a:lnTo>
                    <a:pt x="1027" y="216"/>
                  </a:lnTo>
                  <a:lnTo>
                    <a:pt x="1027" y="218"/>
                  </a:lnTo>
                  <a:lnTo>
                    <a:pt x="1024" y="219"/>
                  </a:lnTo>
                  <a:lnTo>
                    <a:pt x="1027" y="225"/>
                  </a:lnTo>
                  <a:lnTo>
                    <a:pt x="1027" y="228"/>
                  </a:lnTo>
                  <a:lnTo>
                    <a:pt x="1027" y="229"/>
                  </a:lnTo>
                  <a:lnTo>
                    <a:pt x="1025" y="230"/>
                  </a:lnTo>
                  <a:lnTo>
                    <a:pt x="1024" y="232"/>
                  </a:lnTo>
                  <a:lnTo>
                    <a:pt x="1018" y="232"/>
                  </a:lnTo>
                  <a:lnTo>
                    <a:pt x="1005" y="238"/>
                  </a:lnTo>
                  <a:lnTo>
                    <a:pt x="1004" y="238"/>
                  </a:lnTo>
                  <a:lnTo>
                    <a:pt x="1002" y="238"/>
                  </a:lnTo>
                  <a:lnTo>
                    <a:pt x="1001" y="236"/>
                  </a:lnTo>
                  <a:lnTo>
                    <a:pt x="999" y="235"/>
                  </a:lnTo>
                  <a:lnTo>
                    <a:pt x="996" y="233"/>
                  </a:lnTo>
                  <a:lnTo>
                    <a:pt x="991" y="232"/>
                  </a:lnTo>
                  <a:lnTo>
                    <a:pt x="988" y="233"/>
                  </a:lnTo>
                  <a:lnTo>
                    <a:pt x="988" y="235"/>
                  </a:lnTo>
                  <a:lnTo>
                    <a:pt x="988" y="238"/>
                  </a:lnTo>
                  <a:lnTo>
                    <a:pt x="982" y="238"/>
                  </a:lnTo>
                  <a:lnTo>
                    <a:pt x="978" y="238"/>
                  </a:lnTo>
                  <a:lnTo>
                    <a:pt x="976" y="249"/>
                  </a:lnTo>
                  <a:lnTo>
                    <a:pt x="975" y="261"/>
                  </a:lnTo>
                  <a:lnTo>
                    <a:pt x="972" y="261"/>
                  </a:lnTo>
                  <a:lnTo>
                    <a:pt x="969" y="259"/>
                  </a:lnTo>
                  <a:lnTo>
                    <a:pt x="963" y="258"/>
                  </a:lnTo>
                  <a:lnTo>
                    <a:pt x="963" y="264"/>
                  </a:lnTo>
                  <a:lnTo>
                    <a:pt x="966" y="265"/>
                  </a:lnTo>
                  <a:lnTo>
                    <a:pt x="972" y="268"/>
                  </a:lnTo>
                  <a:lnTo>
                    <a:pt x="969" y="272"/>
                  </a:lnTo>
                  <a:lnTo>
                    <a:pt x="968" y="274"/>
                  </a:lnTo>
                  <a:lnTo>
                    <a:pt x="968" y="275"/>
                  </a:lnTo>
                  <a:lnTo>
                    <a:pt x="969" y="277"/>
                  </a:lnTo>
                  <a:lnTo>
                    <a:pt x="963" y="281"/>
                  </a:lnTo>
                  <a:lnTo>
                    <a:pt x="960" y="284"/>
                  </a:lnTo>
                  <a:lnTo>
                    <a:pt x="958" y="285"/>
                  </a:lnTo>
                  <a:lnTo>
                    <a:pt x="953" y="285"/>
                  </a:lnTo>
                  <a:lnTo>
                    <a:pt x="949" y="284"/>
                  </a:lnTo>
                  <a:lnTo>
                    <a:pt x="946" y="282"/>
                  </a:lnTo>
                  <a:lnTo>
                    <a:pt x="945" y="282"/>
                  </a:lnTo>
                  <a:lnTo>
                    <a:pt x="942" y="282"/>
                  </a:lnTo>
                  <a:lnTo>
                    <a:pt x="940" y="282"/>
                  </a:lnTo>
                  <a:lnTo>
                    <a:pt x="940" y="284"/>
                  </a:lnTo>
                  <a:lnTo>
                    <a:pt x="942" y="284"/>
                  </a:lnTo>
                  <a:lnTo>
                    <a:pt x="946" y="285"/>
                  </a:lnTo>
                  <a:lnTo>
                    <a:pt x="942" y="288"/>
                  </a:lnTo>
                  <a:lnTo>
                    <a:pt x="936" y="291"/>
                  </a:lnTo>
                  <a:lnTo>
                    <a:pt x="939" y="292"/>
                  </a:lnTo>
                  <a:lnTo>
                    <a:pt x="940" y="295"/>
                  </a:lnTo>
                  <a:lnTo>
                    <a:pt x="942" y="295"/>
                  </a:lnTo>
                  <a:lnTo>
                    <a:pt x="942" y="297"/>
                  </a:lnTo>
                  <a:lnTo>
                    <a:pt x="939" y="297"/>
                  </a:lnTo>
                  <a:lnTo>
                    <a:pt x="937" y="297"/>
                  </a:lnTo>
                  <a:lnTo>
                    <a:pt x="935" y="295"/>
                  </a:lnTo>
                  <a:lnTo>
                    <a:pt x="930" y="294"/>
                  </a:lnTo>
                  <a:lnTo>
                    <a:pt x="929" y="298"/>
                  </a:lnTo>
                  <a:lnTo>
                    <a:pt x="927" y="298"/>
                  </a:lnTo>
                  <a:lnTo>
                    <a:pt x="924" y="298"/>
                  </a:lnTo>
                  <a:lnTo>
                    <a:pt x="924" y="305"/>
                  </a:lnTo>
                  <a:lnTo>
                    <a:pt x="924" y="310"/>
                  </a:lnTo>
                  <a:lnTo>
                    <a:pt x="924" y="313"/>
                  </a:lnTo>
                  <a:lnTo>
                    <a:pt x="923" y="313"/>
                  </a:lnTo>
                  <a:lnTo>
                    <a:pt x="919" y="313"/>
                  </a:lnTo>
                  <a:lnTo>
                    <a:pt x="916" y="313"/>
                  </a:lnTo>
                  <a:lnTo>
                    <a:pt x="913" y="313"/>
                  </a:lnTo>
                  <a:lnTo>
                    <a:pt x="913" y="315"/>
                  </a:lnTo>
                  <a:lnTo>
                    <a:pt x="913" y="317"/>
                  </a:lnTo>
                  <a:lnTo>
                    <a:pt x="912" y="318"/>
                  </a:lnTo>
                  <a:lnTo>
                    <a:pt x="909" y="321"/>
                  </a:lnTo>
                  <a:lnTo>
                    <a:pt x="904" y="324"/>
                  </a:lnTo>
                  <a:lnTo>
                    <a:pt x="903" y="326"/>
                  </a:lnTo>
                  <a:lnTo>
                    <a:pt x="903" y="327"/>
                  </a:lnTo>
                  <a:lnTo>
                    <a:pt x="901" y="330"/>
                  </a:lnTo>
                  <a:lnTo>
                    <a:pt x="903" y="333"/>
                  </a:lnTo>
                  <a:lnTo>
                    <a:pt x="903" y="337"/>
                  </a:lnTo>
                  <a:lnTo>
                    <a:pt x="903" y="340"/>
                  </a:lnTo>
                  <a:lnTo>
                    <a:pt x="899" y="340"/>
                  </a:lnTo>
                  <a:lnTo>
                    <a:pt x="894" y="340"/>
                  </a:lnTo>
                  <a:lnTo>
                    <a:pt x="893" y="341"/>
                  </a:lnTo>
                  <a:lnTo>
                    <a:pt x="893" y="343"/>
                  </a:lnTo>
                  <a:lnTo>
                    <a:pt x="894" y="346"/>
                  </a:lnTo>
                  <a:lnTo>
                    <a:pt x="897" y="349"/>
                  </a:lnTo>
                  <a:lnTo>
                    <a:pt x="897" y="350"/>
                  </a:lnTo>
                  <a:lnTo>
                    <a:pt x="897" y="351"/>
                  </a:lnTo>
                  <a:lnTo>
                    <a:pt x="893" y="354"/>
                  </a:lnTo>
                  <a:lnTo>
                    <a:pt x="890" y="356"/>
                  </a:lnTo>
                  <a:lnTo>
                    <a:pt x="888" y="357"/>
                  </a:lnTo>
                  <a:lnTo>
                    <a:pt x="887" y="362"/>
                  </a:lnTo>
                  <a:lnTo>
                    <a:pt x="887" y="369"/>
                  </a:lnTo>
                  <a:lnTo>
                    <a:pt x="886" y="379"/>
                  </a:lnTo>
                  <a:lnTo>
                    <a:pt x="891" y="385"/>
                  </a:lnTo>
                  <a:lnTo>
                    <a:pt x="896" y="396"/>
                  </a:lnTo>
                  <a:lnTo>
                    <a:pt x="899" y="398"/>
                  </a:lnTo>
                  <a:lnTo>
                    <a:pt x="900" y="398"/>
                  </a:lnTo>
                  <a:lnTo>
                    <a:pt x="907" y="398"/>
                  </a:lnTo>
                  <a:lnTo>
                    <a:pt x="912" y="396"/>
                  </a:lnTo>
                  <a:lnTo>
                    <a:pt x="919" y="396"/>
                  </a:lnTo>
                  <a:lnTo>
                    <a:pt x="930" y="423"/>
                  </a:lnTo>
                  <a:lnTo>
                    <a:pt x="935" y="436"/>
                  </a:lnTo>
                  <a:lnTo>
                    <a:pt x="939" y="448"/>
                  </a:lnTo>
                  <a:lnTo>
                    <a:pt x="946" y="445"/>
                  </a:lnTo>
                  <a:lnTo>
                    <a:pt x="953" y="442"/>
                  </a:lnTo>
                  <a:lnTo>
                    <a:pt x="960" y="441"/>
                  </a:lnTo>
                  <a:lnTo>
                    <a:pt x="965" y="442"/>
                  </a:lnTo>
                  <a:lnTo>
                    <a:pt x="969" y="442"/>
                  </a:lnTo>
                  <a:lnTo>
                    <a:pt x="971" y="444"/>
                  </a:lnTo>
                  <a:lnTo>
                    <a:pt x="973" y="446"/>
                  </a:lnTo>
                  <a:lnTo>
                    <a:pt x="976" y="449"/>
                  </a:lnTo>
                  <a:lnTo>
                    <a:pt x="979" y="451"/>
                  </a:lnTo>
                  <a:lnTo>
                    <a:pt x="982" y="451"/>
                  </a:lnTo>
                  <a:lnTo>
                    <a:pt x="985" y="451"/>
                  </a:lnTo>
                  <a:lnTo>
                    <a:pt x="988" y="451"/>
                  </a:lnTo>
                  <a:lnTo>
                    <a:pt x="991" y="451"/>
                  </a:lnTo>
                  <a:lnTo>
                    <a:pt x="998" y="457"/>
                  </a:lnTo>
                  <a:lnTo>
                    <a:pt x="1002" y="459"/>
                  </a:lnTo>
                  <a:lnTo>
                    <a:pt x="1005" y="462"/>
                  </a:lnTo>
                  <a:lnTo>
                    <a:pt x="1007" y="462"/>
                  </a:lnTo>
                  <a:lnTo>
                    <a:pt x="1009" y="462"/>
                  </a:lnTo>
                  <a:lnTo>
                    <a:pt x="1012" y="462"/>
                  </a:lnTo>
                  <a:lnTo>
                    <a:pt x="1015" y="464"/>
                  </a:lnTo>
                  <a:lnTo>
                    <a:pt x="1018" y="465"/>
                  </a:lnTo>
                  <a:lnTo>
                    <a:pt x="1020" y="467"/>
                  </a:lnTo>
                  <a:lnTo>
                    <a:pt x="1021" y="470"/>
                  </a:lnTo>
                  <a:lnTo>
                    <a:pt x="1021" y="474"/>
                  </a:lnTo>
                  <a:lnTo>
                    <a:pt x="1022" y="480"/>
                  </a:lnTo>
                  <a:lnTo>
                    <a:pt x="1022" y="482"/>
                  </a:lnTo>
                  <a:lnTo>
                    <a:pt x="1024" y="484"/>
                  </a:lnTo>
                  <a:lnTo>
                    <a:pt x="1030" y="485"/>
                  </a:lnTo>
                  <a:lnTo>
                    <a:pt x="1038" y="488"/>
                  </a:lnTo>
                  <a:lnTo>
                    <a:pt x="1048" y="491"/>
                  </a:lnTo>
                  <a:lnTo>
                    <a:pt x="1054" y="493"/>
                  </a:lnTo>
                  <a:lnTo>
                    <a:pt x="1058" y="495"/>
                  </a:lnTo>
                  <a:lnTo>
                    <a:pt x="1064" y="500"/>
                  </a:lnTo>
                  <a:lnTo>
                    <a:pt x="1070" y="504"/>
                  </a:lnTo>
                  <a:lnTo>
                    <a:pt x="1071" y="506"/>
                  </a:lnTo>
                  <a:lnTo>
                    <a:pt x="1074" y="506"/>
                  </a:lnTo>
                  <a:lnTo>
                    <a:pt x="1079" y="507"/>
                  </a:lnTo>
                  <a:lnTo>
                    <a:pt x="1084" y="507"/>
                  </a:lnTo>
                  <a:lnTo>
                    <a:pt x="1096" y="506"/>
                  </a:lnTo>
                  <a:lnTo>
                    <a:pt x="1107" y="506"/>
                  </a:lnTo>
                  <a:lnTo>
                    <a:pt x="1113" y="507"/>
                  </a:lnTo>
                  <a:lnTo>
                    <a:pt x="1117" y="508"/>
                  </a:lnTo>
                  <a:lnTo>
                    <a:pt x="1119" y="511"/>
                  </a:lnTo>
                  <a:lnTo>
                    <a:pt x="1120" y="514"/>
                  </a:lnTo>
                  <a:lnTo>
                    <a:pt x="1120" y="517"/>
                  </a:lnTo>
                  <a:lnTo>
                    <a:pt x="1119" y="518"/>
                  </a:lnTo>
                  <a:lnTo>
                    <a:pt x="1117" y="517"/>
                  </a:lnTo>
                  <a:lnTo>
                    <a:pt x="1117" y="518"/>
                  </a:lnTo>
                  <a:lnTo>
                    <a:pt x="1117" y="520"/>
                  </a:lnTo>
                  <a:lnTo>
                    <a:pt x="1117" y="521"/>
                  </a:lnTo>
                  <a:lnTo>
                    <a:pt x="1120" y="526"/>
                  </a:lnTo>
                  <a:lnTo>
                    <a:pt x="1117" y="542"/>
                  </a:lnTo>
                  <a:lnTo>
                    <a:pt x="1116" y="543"/>
                  </a:lnTo>
                  <a:lnTo>
                    <a:pt x="1116" y="544"/>
                  </a:lnTo>
                  <a:lnTo>
                    <a:pt x="1115" y="546"/>
                  </a:lnTo>
                  <a:lnTo>
                    <a:pt x="1116" y="549"/>
                  </a:lnTo>
                  <a:lnTo>
                    <a:pt x="1117" y="550"/>
                  </a:lnTo>
                  <a:lnTo>
                    <a:pt x="1115" y="554"/>
                  </a:lnTo>
                  <a:lnTo>
                    <a:pt x="1115" y="556"/>
                  </a:lnTo>
                  <a:lnTo>
                    <a:pt x="1115" y="557"/>
                  </a:lnTo>
                  <a:lnTo>
                    <a:pt x="1116" y="559"/>
                  </a:lnTo>
                  <a:lnTo>
                    <a:pt x="1117" y="559"/>
                  </a:lnTo>
                  <a:lnTo>
                    <a:pt x="1119" y="562"/>
                  </a:lnTo>
                  <a:lnTo>
                    <a:pt x="1117" y="566"/>
                  </a:lnTo>
                  <a:lnTo>
                    <a:pt x="1117" y="569"/>
                  </a:lnTo>
                  <a:lnTo>
                    <a:pt x="1117" y="570"/>
                  </a:lnTo>
                  <a:lnTo>
                    <a:pt x="1117" y="573"/>
                  </a:lnTo>
                  <a:lnTo>
                    <a:pt x="1123" y="575"/>
                  </a:lnTo>
                  <a:lnTo>
                    <a:pt x="1128" y="576"/>
                  </a:lnTo>
                  <a:lnTo>
                    <a:pt x="1129" y="578"/>
                  </a:lnTo>
                  <a:lnTo>
                    <a:pt x="1130" y="580"/>
                  </a:lnTo>
                  <a:lnTo>
                    <a:pt x="1130" y="583"/>
                  </a:lnTo>
                  <a:lnTo>
                    <a:pt x="1130" y="586"/>
                  </a:lnTo>
                  <a:lnTo>
                    <a:pt x="1129" y="589"/>
                  </a:lnTo>
                  <a:lnTo>
                    <a:pt x="1129" y="592"/>
                  </a:lnTo>
                  <a:lnTo>
                    <a:pt x="1132" y="596"/>
                  </a:lnTo>
                  <a:lnTo>
                    <a:pt x="1139" y="602"/>
                  </a:lnTo>
                  <a:lnTo>
                    <a:pt x="1149" y="611"/>
                  </a:lnTo>
                  <a:lnTo>
                    <a:pt x="1153" y="613"/>
                  </a:lnTo>
                  <a:lnTo>
                    <a:pt x="1158" y="615"/>
                  </a:lnTo>
                  <a:lnTo>
                    <a:pt x="1161" y="615"/>
                  </a:lnTo>
                  <a:lnTo>
                    <a:pt x="1162" y="613"/>
                  </a:lnTo>
                  <a:lnTo>
                    <a:pt x="1164" y="611"/>
                  </a:lnTo>
                  <a:lnTo>
                    <a:pt x="1165" y="608"/>
                  </a:lnTo>
                  <a:lnTo>
                    <a:pt x="1168" y="606"/>
                  </a:lnTo>
                  <a:lnTo>
                    <a:pt x="1172" y="605"/>
                  </a:lnTo>
                  <a:lnTo>
                    <a:pt x="1176" y="606"/>
                  </a:lnTo>
                  <a:lnTo>
                    <a:pt x="1179" y="595"/>
                  </a:lnTo>
                  <a:lnTo>
                    <a:pt x="1181" y="585"/>
                  </a:lnTo>
                  <a:lnTo>
                    <a:pt x="1181" y="575"/>
                  </a:lnTo>
                  <a:lnTo>
                    <a:pt x="1179" y="565"/>
                  </a:lnTo>
                  <a:lnTo>
                    <a:pt x="1175" y="543"/>
                  </a:lnTo>
                  <a:lnTo>
                    <a:pt x="1172" y="533"/>
                  </a:lnTo>
                  <a:lnTo>
                    <a:pt x="1171" y="520"/>
                  </a:lnTo>
                  <a:lnTo>
                    <a:pt x="1181" y="516"/>
                  </a:lnTo>
                  <a:lnTo>
                    <a:pt x="1191" y="510"/>
                  </a:lnTo>
                  <a:lnTo>
                    <a:pt x="1200" y="503"/>
                  </a:lnTo>
                  <a:lnTo>
                    <a:pt x="1207" y="495"/>
                  </a:lnTo>
                  <a:lnTo>
                    <a:pt x="1215" y="478"/>
                  </a:lnTo>
                  <a:lnTo>
                    <a:pt x="1217" y="478"/>
                  </a:lnTo>
                  <a:lnTo>
                    <a:pt x="1220" y="478"/>
                  </a:lnTo>
                  <a:lnTo>
                    <a:pt x="1221" y="480"/>
                  </a:lnTo>
                  <a:lnTo>
                    <a:pt x="1223" y="478"/>
                  </a:lnTo>
                  <a:lnTo>
                    <a:pt x="1223" y="474"/>
                  </a:lnTo>
                  <a:lnTo>
                    <a:pt x="1221" y="470"/>
                  </a:lnTo>
                  <a:lnTo>
                    <a:pt x="1220" y="468"/>
                  </a:lnTo>
                  <a:lnTo>
                    <a:pt x="1218" y="468"/>
                  </a:lnTo>
                  <a:lnTo>
                    <a:pt x="1217" y="470"/>
                  </a:lnTo>
                  <a:lnTo>
                    <a:pt x="1215" y="472"/>
                  </a:lnTo>
                  <a:lnTo>
                    <a:pt x="1218" y="457"/>
                  </a:lnTo>
                  <a:lnTo>
                    <a:pt x="1220" y="449"/>
                  </a:lnTo>
                  <a:lnTo>
                    <a:pt x="1220" y="445"/>
                  </a:lnTo>
                  <a:lnTo>
                    <a:pt x="1218" y="444"/>
                  </a:lnTo>
                  <a:lnTo>
                    <a:pt x="1215" y="441"/>
                  </a:lnTo>
                  <a:lnTo>
                    <a:pt x="1211" y="439"/>
                  </a:lnTo>
                  <a:lnTo>
                    <a:pt x="1210" y="436"/>
                  </a:lnTo>
                  <a:lnTo>
                    <a:pt x="1208" y="434"/>
                  </a:lnTo>
                  <a:lnTo>
                    <a:pt x="1207" y="429"/>
                  </a:lnTo>
                  <a:lnTo>
                    <a:pt x="1204" y="421"/>
                  </a:lnTo>
                  <a:lnTo>
                    <a:pt x="1204" y="416"/>
                  </a:lnTo>
                  <a:lnTo>
                    <a:pt x="1202" y="413"/>
                  </a:lnTo>
                  <a:lnTo>
                    <a:pt x="1201" y="409"/>
                  </a:lnTo>
                  <a:lnTo>
                    <a:pt x="1198" y="406"/>
                  </a:lnTo>
                  <a:lnTo>
                    <a:pt x="1195" y="405"/>
                  </a:lnTo>
                  <a:lnTo>
                    <a:pt x="1191" y="403"/>
                  </a:lnTo>
                  <a:lnTo>
                    <a:pt x="1185" y="403"/>
                  </a:lnTo>
                  <a:lnTo>
                    <a:pt x="1182" y="402"/>
                  </a:lnTo>
                  <a:lnTo>
                    <a:pt x="1182" y="393"/>
                  </a:lnTo>
                  <a:lnTo>
                    <a:pt x="1182" y="385"/>
                  </a:lnTo>
                  <a:lnTo>
                    <a:pt x="1187" y="383"/>
                  </a:lnTo>
                  <a:lnTo>
                    <a:pt x="1189" y="383"/>
                  </a:lnTo>
                  <a:lnTo>
                    <a:pt x="1194" y="383"/>
                  </a:lnTo>
                  <a:lnTo>
                    <a:pt x="1198" y="382"/>
                  </a:lnTo>
                  <a:lnTo>
                    <a:pt x="1198" y="376"/>
                  </a:lnTo>
                  <a:lnTo>
                    <a:pt x="1198" y="373"/>
                  </a:lnTo>
                  <a:lnTo>
                    <a:pt x="1195" y="373"/>
                  </a:lnTo>
                  <a:lnTo>
                    <a:pt x="1192" y="367"/>
                  </a:lnTo>
                  <a:lnTo>
                    <a:pt x="1197" y="369"/>
                  </a:lnTo>
                  <a:lnTo>
                    <a:pt x="1201" y="370"/>
                  </a:lnTo>
                  <a:lnTo>
                    <a:pt x="1204" y="366"/>
                  </a:lnTo>
                  <a:lnTo>
                    <a:pt x="1205" y="366"/>
                  </a:lnTo>
                  <a:lnTo>
                    <a:pt x="1207" y="364"/>
                  </a:lnTo>
                  <a:lnTo>
                    <a:pt x="1207" y="362"/>
                  </a:lnTo>
                  <a:lnTo>
                    <a:pt x="1207" y="360"/>
                  </a:lnTo>
                  <a:lnTo>
                    <a:pt x="1202" y="357"/>
                  </a:lnTo>
                  <a:lnTo>
                    <a:pt x="1201" y="354"/>
                  </a:lnTo>
                  <a:lnTo>
                    <a:pt x="1200" y="351"/>
                  </a:lnTo>
                  <a:lnTo>
                    <a:pt x="1200" y="350"/>
                  </a:lnTo>
                  <a:lnTo>
                    <a:pt x="1201" y="344"/>
                  </a:lnTo>
                  <a:lnTo>
                    <a:pt x="1201" y="337"/>
                  </a:lnTo>
                  <a:lnTo>
                    <a:pt x="1197" y="337"/>
                  </a:lnTo>
                  <a:lnTo>
                    <a:pt x="1192" y="337"/>
                  </a:lnTo>
                  <a:lnTo>
                    <a:pt x="1191" y="334"/>
                  </a:lnTo>
                  <a:lnTo>
                    <a:pt x="1191" y="331"/>
                  </a:lnTo>
                  <a:lnTo>
                    <a:pt x="1192" y="333"/>
                  </a:lnTo>
                  <a:lnTo>
                    <a:pt x="1197" y="326"/>
                  </a:lnTo>
                  <a:lnTo>
                    <a:pt x="1201" y="321"/>
                  </a:lnTo>
                  <a:lnTo>
                    <a:pt x="1201" y="317"/>
                  </a:lnTo>
                  <a:lnTo>
                    <a:pt x="1200" y="315"/>
                  </a:lnTo>
                  <a:lnTo>
                    <a:pt x="1198" y="315"/>
                  </a:lnTo>
                  <a:lnTo>
                    <a:pt x="1198" y="313"/>
                  </a:lnTo>
                  <a:lnTo>
                    <a:pt x="1204" y="313"/>
                  </a:lnTo>
                  <a:lnTo>
                    <a:pt x="1204" y="307"/>
                  </a:lnTo>
                  <a:lnTo>
                    <a:pt x="1198" y="305"/>
                  </a:lnTo>
                  <a:lnTo>
                    <a:pt x="1192" y="304"/>
                  </a:lnTo>
                  <a:lnTo>
                    <a:pt x="1195" y="297"/>
                  </a:lnTo>
                  <a:lnTo>
                    <a:pt x="1200" y="295"/>
                  </a:lnTo>
                  <a:lnTo>
                    <a:pt x="1204" y="294"/>
                  </a:lnTo>
                  <a:lnTo>
                    <a:pt x="1208" y="294"/>
                  </a:lnTo>
                  <a:lnTo>
                    <a:pt x="1215" y="294"/>
                  </a:lnTo>
                  <a:lnTo>
                    <a:pt x="1223" y="295"/>
                  </a:lnTo>
                  <a:lnTo>
                    <a:pt x="1230" y="297"/>
                  </a:lnTo>
                  <a:lnTo>
                    <a:pt x="1238" y="300"/>
                  </a:lnTo>
                  <a:lnTo>
                    <a:pt x="1246" y="298"/>
                  </a:lnTo>
                  <a:lnTo>
                    <a:pt x="1246" y="294"/>
                  </a:lnTo>
                  <a:lnTo>
                    <a:pt x="1247" y="292"/>
                  </a:lnTo>
                  <a:lnTo>
                    <a:pt x="1248" y="292"/>
                  </a:lnTo>
                  <a:lnTo>
                    <a:pt x="1253" y="294"/>
                  </a:lnTo>
                  <a:lnTo>
                    <a:pt x="1256" y="294"/>
                  </a:lnTo>
                  <a:lnTo>
                    <a:pt x="1259" y="294"/>
                  </a:lnTo>
                  <a:lnTo>
                    <a:pt x="1261" y="290"/>
                  </a:lnTo>
                  <a:lnTo>
                    <a:pt x="1263" y="287"/>
                  </a:lnTo>
                  <a:lnTo>
                    <a:pt x="1264" y="285"/>
                  </a:lnTo>
                  <a:lnTo>
                    <a:pt x="1267" y="284"/>
                  </a:lnTo>
                  <a:lnTo>
                    <a:pt x="1270" y="284"/>
                  </a:lnTo>
                  <a:lnTo>
                    <a:pt x="1273" y="284"/>
                  </a:lnTo>
                  <a:lnTo>
                    <a:pt x="1276" y="282"/>
                  </a:lnTo>
                  <a:lnTo>
                    <a:pt x="1292" y="292"/>
                  </a:lnTo>
                  <a:lnTo>
                    <a:pt x="1299" y="298"/>
                  </a:lnTo>
                  <a:lnTo>
                    <a:pt x="1302" y="301"/>
                  </a:lnTo>
                  <a:lnTo>
                    <a:pt x="1303" y="304"/>
                  </a:lnTo>
                  <a:lnTo>
                    <a:pt x="1303" y="310"/>
                  </a:lnTo>
                  <a:lnTo>
                    <a:pt x="1309" y="310"/>
                  </a:lnTo>
                  <a:lnTo>
                    <a:pt x="1309" y="314"/>
                  </a:lnTo>
                  <a:lnTo>
                    <a:pt x="1309" y="318"/>
                  </a:lnTo>
                  <a:lnTo>
                    <a:pt x="1312" y="318"/>
                  </a:lnTo>
                  <a:lnTo>
                    <a:pt x="1315" y="320"/>
                  </a:lnTo>
                  <a:lnTo>
                    <a:pt x="1322" y="318"/>
                  </a:lnTo>
                  <a:lnTo>
                    <a:pt x="1331" y="318"/>
                  </a:lnTo>
                  <a:lnTo>
                    <a:pt x="1333" y="318"/>
                  </a:lnTo>
                  <a:lnTo>
                    <a:pt x="1336" y="318"/>
                  </a:lnTo>
                  <a:lnTo>
                    <a:pt x="1333" y="324"/>
                  </a:lnTo>
                  <a:lnTo>
                    <a:pt x="1331" y="324"/>
                  </a:lnTo>
                  <a:lnTo>
                    <a:pt x="1331" y="326"/>
                  </a:lnTo>
                  <a:lnTo>
                    <a:pt x="1331" y="330"/>
                  </a:lnTo>
                  <a:lnTo>
                    <a:pt x="1335" y="330"/>
                  </a:lnTo>
                  <a:lnTo>
                    <a:pt x="1339" y="331"/>
                  </a:lnTo>
                  <a:lnTo>
                    <a:pt x="1342" y="331"/>
                  </a:lnTo>
                  <a:lnTo>
                    <a:pt x="1345" y="333"/>
                  </a:lnTo>
                  <a:lnTo>
                    <a:pt x="1346" y="331"/>
                  </a:lnTo>
                  <a:lnTo>
                    <a:pt x="1348" y="330"/>
                  </a:lnTo>
                  <a:lnTo>
                    <a:pt x="1349" y="328"/>
                  </a:lnTo>
                  <a:lnTo>
                    <a:pt x="1351" y="327"/>
                  </a:lnTo>
                  <a:lnTo>
                    <a:pt x="1354" y="327"/>
                  </a:lnTo>
                  <a:lnTo>
                    <a:pt x="1342" y="346"/>
                  </a:lnTo>
                  <a:lnTo>
                    <a:pt x="1344" y="346"/>
                  </a:lnTo>
                  <a:lnTo>
                    <a:pt x="1346" y="346"/>
                  </a:lnTo>
                  <a:lnTo>
                    <a:pt x="1348" y="346"/>
                  </a:lnTo>
                  <a:lnTo>
                    <a:pt x="1348" y="349"/>
                  </a:lnTo>
                  <a:lnTo>
                    <a:pt x="1346" y="350"/>
                  </a:lnTo>
                  <a:lnTo>
                    <a:pt x="1344" y="350"/>
                  </a:lnTo>
                  <a:lnTo>
                    <a:pt x="1339" y="351"/>
                  </a:lnTo>
                  <a:lnTo>
                    <a:pt x="1342" y="360"/>
                  </a:lnTo>
                  <a:lnTo>
                    <a:pt x="1342" y="366"/>
                  </a:lnTo>
                  <a:lnTo>
                    <a:pt x="1342" y="373"/>
                  </a:lnTo>
                  <a:lnTo>
                    <a:pt x="1342" y="382"/>
                  </a:lnTo>
                  <a:lnTo>
                    <a:pt x="1349" y="385"/>
                  </a:lnTo>
                  <a:lnTo>
                    <a:pt x="1354" y="386"/>
                  </a:lnTo>
                  <a:lnTo>
                    <a:pt x="1367" y="387"/>
                  </a:lnTo>
                  <a:lnTo>
                    <a:pt x="1368" y="395"/>
                  </a:lnTo>
                  <a:lnTo>
                    <a:pt x="1369" y="402"/>
                  </a:lnTo>
                  <a:lnTo>
                    <a:pt x="1371" y="402"/>
                  </a:lnTo>
                  <a:lnTo>
                    <a:pt x="1372" y="402"/>
                  </a:lnTo>
                  <a:lnTo>
                    <a:pt x="1375" y="400"/>
                  </a:lnTo>
                  <a:lnTo>
                    <a:pt x="1378" y="396"/>
                  </a:lnTo>
                  <a:lnTo>
                    <a:pt x="1384" y="402"/>
                  </a:lnTo>
                  <a:lnTo>
                    <a:pt x="1390" y="406"/>
                  </a:lnTo>
                  <a:lnTo>
                    <a:pt x="1395" y="403"/>
                  </a:lnTo>
                  <a:lnTo>
                    <a:pt x="1400" y="400"/>
                  </a:lnTo>
                  <a:lnTo>
                    <a:pt x="1403" y="399"/>
                  </a:lnTo>
                  <a:lnTo>
                    <a:pt x="1404" y="395"/>
                  </a:lnTo>
                  <a:lnTo>
                    <a:pt x="1404" y="393"/>
                  </a:lnTo>
                  <a:lnTo>
                    <a:pt x="1404" y="390"/>
                  </a:lnTo>
                  <a:lnTo>
                    <a:pt x="1405" y="387"/>
                  </a:lnTo>
                  <a:lnTo>
                    <a:pt x="1407" y="387"/>
                  </a:lnTo>
                  <a:lnTo>
                    <a:pt x="1408" y="387"/>
                  </a:lnTo>
                  <a:lnTo>
                    <a:pt x="1411" y="390"/>
                  </a:lnTo>
                  <a:lnTo>
                    <a:pt x="1411" y="389"/>
                  </a:lnTo>
                  <a:lnTo>
                    <a:pt x="1411" y="386"/>
                  </a:lnTo>
                  <a:lnTo>
                    <a:pt x="1411" y="382"/>
                  </a:lnTo>
                  <a:lnTo>
                    <a:pt x="1413" y="380"/>
                  </a:lnTo>
                  <a:lnTo>
                    <a:pt x="1416" y="379"/>
                  </a:lnTo>
                  <a:lnTo>
                    <a:pt x="1418" y="377"/>
                  </a:lnTo>
                  <a:lnTo>
                    <a:pt x="1420" y="376"/>
                  </a:lnTo>
                  <a:lnTo>
                    <a:pt x="1420" y="379"/>
                  </a:lnTo>
                  <a:lnTo>
                    <a:pt x="1418" y="382"/>
                  </a:lnTo>
                  <a:lnTo>
                    <a:pt x="1420" y="383"/>
                  </a:lnTo>
                  <a:lnTo>
                    <a:pt x="1420" y="385"/>
                  </a:lnTo>
                  <a:lnTo>
                    <a:pt x="1423" y="385"/>
                  </a:lnTo>
                  <a:lnTo>
                    <a:pt x="1424" y="374"/>
                  </a:lnTo>
                  <a:lnTo>
                    <a:pt x="1427" y="367"/>
                  </a:lnTo>
                  <a:lnTo>
                    <a:pt x="1436" y="349"/>
                  </a:lnTo>
                  <a:lnTo>
                    <a:pt x="1444" y="349"/>
                  </a:lnTo>
                  <a:lnTo>
                    <a:pt x="1444" y="351"/>
                  </a:lnTo>
                  <a:lnTo>
                    <a:pt x="1443" y="353"/>
                  </a:lnTo>
                  <a:lnTo>
                    <a:pt x="1441" y="356"/>
                  </a:lnTo>
                  <a:lnTo>
                    <a:pt x="1441" y="360"/>
                  </a:lnTo>
                  <a:lnTo>
                    <a:pt x="1447" y="363"/>
                  </a:lnTo>
                  <a:lnTo>
                    <a:pt x="1446" y="372"/>
                  </a:lnTo>
                  <a:lnTo>
                    <a:pt x="1447" y="376"/>
                  </a:lnTo>
                  <a:lnTo>
                    <a:pt x="1447" y="385"/>
                  </a:lnTo>
                  <a:lnTo>
                    <a:pt x="1449" y="386"/>
                  </a:lnTo>
                  <a:lnTo>
                    <a:pt x="1449" y="387"/>
                  </a:lnTo>
                  <a:lnTo>
                    <a:pt x="1449" y="389"/>
                  </a:lnTo>
                  <a:lnTo>
                    <a:pt x="1450" y="390"/>
                  </a:lnTo>
                  <a:lnTo>
                    <a:pt x="1456" y="390"/>
                  </a:lnTo>
                  <a:lnTo>
                    <a:pt x="1460" y="390"/>
                  </a:lnTo>
                  <a:lnTo>
                    <a:pt x="1469" y="406"/>
                  </a:lnTo>
                  <a:lnTo>
                    <a:pt x="1456" y="415"/>
                  </a:lnTo>
                  <a:lnTo>
                    <a:pt x="1464" y="415"/>
                  </a:lnTo>
                  <a:lnTo>
                    <a:pt x="1475" y="415"/>
                  </a:lnTo>
                  <a:lnTo>
                    <a:pt x="1473" y="419"/>
                  </a:lnTo>
                  <a:lnTo>
                    <a:pt x="1472" y="423"/>
                  </a:lnTo>
                  <a:lnTo>
                    <a:pt x="1476" y="429"/>
                  </a:lnTo>
                  <a:lnTo>
                    <a:pt x="1479" y="434"/>
                  </a:lnTo>
                  <a:lnTo>
                    <a:pt x="1482" y="434"/>
                  </a:lnTo>
                  <a:lnTo>
                    <a:pt x="1483" y="435"/>
                  </a:lnTo>
                  <a:lnTo>
                    <a:pt x="1486" y="435"/>
                  </a:lnTo>
                  <a:lnTo>
                    <a:pt x="1486" y="438"/>
                  </a:lnTo>
                  <a:lnTo>
                    <a:pt x="1486" y="442"/>
                  </a:lnTo>
                  <a:lnTo>
                    <a:pt x="1486" y="448"/>
                  </a:lnTo>
                  <a:lnTo>
                    <a:pt x="1493" y="451"/>
                  </a:lnTo>
                  <a:lnTo>
                    <a:pt x="1499" y="454"/>
                  </a:lnTo>
                  <a:lnTo>
                    <a:pt x="1499" y="462"/>
                  </a:lnTo>
                  <a:lnTo>
                    <a:pt x="1492" y="462"/>
                  </a:lnTo>
                  <a:lnTo>
                    <a:pt x="1480" y="462"/>
                  </a:lnTo>
                  <a:lnTo>
                    <a:pt x="1482" y="464"/>
                  </a:lnTo>
                  <a:lnTo>
                    <a:pt x="1483" y="465"/>
                  </a:lnTo>
                  <a:lnTo>
                    <a:pt x="1486" y="465"/>
                  </a:lnTo>
                  <a:lnTo>
                    <a:pt x="1483" y="475"/>
                  </a:lnTo>
                  <a:lnTo>
                    <a:pt x="1485" y="475"/>
                  </a:lnTo>
                  <a:lnTo>
                    <a:pt x="1486" y="475"/>
                  </a:lnTo>
                  <a:lnTo>
                    <a:pt x="1489" y="472"/>
                  </a:lnTo>
                  <a:lnTo>
                    <a:pt x="1495" y="487"/>
                  </a:lnTo>
                  <a:lnTo>
                    <a:pt x="1498" y="487"/>
                  </a:lnTo>
                  <a:lnTo>
                    <a:pt x="1502" y="487"/>
                  </a:lnTo>
                  <a:lnTo>
                    <a:pt x="1505" y="488"/>
                  </a:lnTo>
                  <a:lnTo>
                    <a:pt x="1506" y="491"/>
                  </a:lnTo>
                  <a:lnTo>
                    <a:pt x="1509" y="494"/>
                  </a:lnTo>
                  <a:lnTo>
                    <a:pt x="1511" y="495"/>
                  </a:lnTo>
                  <a:lnTo>
                    <a:pt x="1513" y="495"/>
                  </a:lnTo>
                  <a:lnTo>
                    <a:pt x="1515" y="497"/>
                  </a:lnTo>
                  <a:lnTo>
                    <a:pt x="1515" y="500"/>
                  </a:lnTo>
                  <a:lnTo>
                    <a:pt x="1515" y="503"/>
                  </a:lnTo>
                  <a:lnTo>
                    <a:pt x="1513" y="506"/>
                  </a:lnTo>
                  <a:lnTo>
                    <a:pt x="1513" y="508"/>
                  </a:lnTo>
                  <a:lnTo>
                    <a:pt x="1531" y="513"/>
                  </a:lnTo>
                  <a:lnTo>
                    <a:pt x="1532" y="511"/>
                  </a:lnTo>
                  <a:lnTo>
                    <a:pt x="1535" y="511"/>
                  </a:lnTo>
                  <a:lnTo>
                    <a:pt x="1544" y="508"/>
                  </a:lnTo>
                  <a:lnTo>
                    <a:pt x="1545" y="511"/>
                  </a:lnTo>
                  <a:lnTo>
                    <a:pt x="1545" y="514"/>
                  </a:lnTo>
                  <a:lnTo>
                    <a:pt x="1545" y="517"/>
                  </a:lnTo>
                  <a:lnTo>
                    <a:pt x="1547" y="520"/>
                  </a:lnTo>
                  <a:lnTo>
                    <a:pt x="1552" y="523"/>
                  </a:lnTo>
                  <a:lnTo>
                    <a:pt x="1555" y="523"/>
                  </a:lnTo>
                  <a:lnTo>
                    <a:pt x="1557" y="521"/>
                  </a:lnTo>
                  <a:lnTo>
                    <a:pt x="1558" y="521"/>
                  </a:lnTo>
                  <a:lnTo>
                    <a:pt x="1558" y="517"/>
                  </a:lnTo>
                  <a:lnTo>
                    <a:pt x="1562" y="520"/>
                  </a:lnTo>
                  <a:lnTo>
                    <a:pt x="1562" y="521"/>
                  </a:lnTo>
                  <a:lnTo>
                    <a:pt x="1561" y="523"/>
                  </a:lnTo>
                  <a:lnTo>
                    <a:pt x="1562" y="529"/>
                  </a:lnTo>
                  <a:lnTo>
                    <a:pt x="1568" y="527"/>
                  </a:lnTo>
                  <a:lnTo>
                    <a:pt x="1570" y="526"/>
                  </a:lnTo>
                  <a:lnTo>
                    <a:pt x="1571" y="526"/>
                  </a:lnTo>
                  <a:lnTo>
                    <a:pt x="1570" y="527"/>
                  </a:lnTo>
                  <a:lnTo>
                    <a:pt x="1567" y="531"/>
                  </a:lnTo>
                  <a:lnTo>
                    <a:pt x="1565" y="534"/>
                  </a:lnTo>
                  <a:lnTo>
                    <a:pt x="1562" y="537"/>
                  </a:lnTo>
                  <a:lnTo>
                    <a:pt x="1560" y="537"/>
                  </a:lnTo>
                  <a:lnTo>
                    <a:pt x="1555" y="539"/>
                  </a:lnTo>
                  <a:lnTo>
                    <a:pt x="1551" y="539"/>
                  </a:lnTo>
                  <a:lnTo>
                    <a:pt x="1547" y="540"/>
                  </a:lnTo>
                  <a:lnTo>
                    <a:pt x="1542" y="542"/>
                  </a:lnTo>
                  <a:lnTo>
                    <a:pt x="1538" y="546"/>
                  </a:lnTo>
                  <a:lnTo>
                    <a:pt x="1534" y="550"/>
                  </a:lnTo>
                  <a:lnTo>
                    <a:pt x="1529" y="553"/>
                  </a:lnTo>
                  <a:lnTo>
                    <a:pt x="1526" y="553"/>
                  </a:lnTo>
                  <a:lnTo>
                    <a:pt x="1522" y="553"/>
                  </a:lnTo>
                  <a:lnTo>
                    <a:pt x="1518" y="553"/>
                  </a:lnTo>
                  <a:lnTo>
                    <a:pt x="1513" y="553"/>
                  </a:lnTo>
                  <a:lnTo>
                    <a:pt x="1515" y="554"/>
                  </a:lnTo>
                  <a:lnTo>
                    <a:pt x="1515" y="557"/>
                  </a:lnTo>
                  <a:lnTo>
                    <a:pt x="1515" y="560"/>
                  </a:lnTo>
                  <a:lnTo>
                    <a:pt x="1515" y="563"/>
                  </a:lnTo>
                  <a:lnTo>
                    <a:pt x="1516" y="563"/>
                  </a:lnTo>
                  <a:lnTo>
                    <a:pt x="1516" y="565"/>
                  </a:lnTo>
                  <a:lnTo>
                    <a:pt x="1518" y="565"/>
                  </a:lnTo>
                  <a:lnTo>
                    <a:pt x="1522" y="565"/>
                  </a:lnTo>
                  <a:lnTo>
                    <a:pt x="1522" y="559"/>
                  </a:lnTo>
                  <a:lnTo>
                    <a:pt x="1535" y="553"/>
                  </a:lnTo>
                  <a:lnTo>
                    <a:pt x="1547" y="547"/>
                  </a:lnTo>
                  <a:lnTo>
                    <a:pt x="1552" y="546"/>
                  </a:lnTo>
                  <a:lnTo>
                    <a:pt x="1561" y="544"/>
                  </a:lnTo>
                  <a:lnTo>
                    <a:pt x="1558" y="542"/>
                  </a:lnTo>
                  <a:lnTo>
                    <a:pt x="1558" y="540"/>
                  </a:lnTo>
                  <a:lnTo>
                    <a:pt x="1561" y="539"/>
                  </a:lnTo>
                  <a:lnTo>
                    <a:pt x="1565" y="539"/>
                  </a:lnTo>
                  <a:lnTo>
                    <a:pt x="1571" y="540"/>
                  </a:lnTo>
                  <a:lnTo>
                    <a:pt x="1574" y="542"/>
                  </a:lnTo>
                  <a:lnTo>
                    <a:pt x="1578" y="544"/>
                  </a:lnTo>
                  <a:lnTo>
                    <a:pt x="1583" y="550"/>
                  </a:lnTo>
                  <a:lnTo>
                    <a:pt x="1585" y="552"/>
                  </a:lnTo>
                  <a:lnTo>
                    <a:pt x="1588" y="553"/>
                  </a:lnTo>
                  <a:lnTo>
                    <a:pt x="1591" y="553"/>
                  </a:lnTo>
                  <a:lnTo>
                    <a:pt x="1593" y="552"/>
                  </a:lnTo>
                  <a:lnTo>
                    <a:pt x="1596" y="550"/>
                  </a:lnTo>
                  <a:lnTo>
                    <a:pt x="1597" y="550"/>
                  </a:lnTo>
                  <a:lnTo>
                    <a:pt x="1598" y="578"/>
                  </a:lnTo>
                  <a:lnTo>
                    <a:pt x="1596" y="582"/>
                  </a:lnTo>
                  <a:lnTo>
                    <a:pt x="1588" y="589"/>
                  </a:lnTo>
                  <a:lnTo>
                    <a:pt x="1577" y="598"/>
                  </a:lnTo>
                  <a:lnTo>
                    <a:pt x="1572" y="596"/>
                  </a:lnTo>
                  <a:lnTo>
                    <a:pt x="1570" y="596"/>
                  </a:lnTo>
                  <a:lnTo>
                    <a:pt x="1570" y="595"/>
                  </a:lnTo>
                  <a:lnTo>
                    <a:pt x="1571" y="595"/>
                  </a:lnTo>
                  <a:lnTo>
                    <a:pt x="1558" y="599"/>
                  </a:lnTo>
                  <a:lnTo>
                    <a:pt x="1551" y="601"/>
                  </a:lnTo>
                  <a:lnTo>
                    <a:pt x="1547" y="603"/>
                  </a:lnTo>
                  <a:lnTo>
                    <a:pt x="1545" y="605"/>
                  </a:lnTo>
                  <a:lnTo>
                    <a:pt x="1544" y="608"/>
                  </a:lnTo>
                  <a:lnTo>
                    <a:pt x="1544" y="612"/>
                  </a:lnTo>
                  <a:lnTo>
                    <a:pt x="1544" y="616"/>
                  </a:lnTo>
                  <a:lnTo>
                    <a:pt x="1544" y="619"/>
                  </a:lnTo>
                  <a:lnTo>
                    <a:pt x="1541" y="622"/>
                  </a:lnTo>
                  <a:lnTo>
                    <a:pt x="1538" y="622"/>
                  </a:lnTo>
                  <a:lnTo>
                    <a:pt x="1534" y="624"/>
                  </a:lnTo>
                  <a:lnTo>
                    <a:pt x="1529" y="625"/>
                  </a:lnTo>
                  <a:lnTo>
                    <a:pt x="1529" y="626"/>
                  </a:lnTo>
                  <a:lnTo>
                    <a:pt x="1529" y="629"/>
                  </a:lnTo>
                  <a:lnTo>
                    <a:pt x="1528" y="632"/>
                  </a:lnTo>
                  <a:lnTo>
                    <a:pt x="1528" y="634"/>
                  </a:lnTo>
                  <a:lnTo>
                    <a:pt x="1525" y="634"/>
                  </a:lnTo>
                  <a:lnTo>
                    <a:pt x="1522" y="634"/>
                  </a:lnTo>
                  <a:lnTo>
                    <a:pt x="1519" y="632"/>
                  </a:lnTo>
                  <a:lnTo>
                    <a:pt x="1516" y="634"/>
                  </a:lnTo>
                  <a:lnTo>
                    <a:pt x="1516" y="639"/>
                  </a:lnTo>
                  <a:lnTo>
                    <a:pt x="1512" y="639"/>
                  </a:lnTo>
                  <a:lnTo>
                    <a:pt x="1509" y="638"/>
                  </a:lnTo>
                  <a:lnTo>
                    <a:pt x="1506" y="637"/>
                  </a:lnTo>
                  <a:lnTo>
                    <a:pt x="1505" y="637"/>
                  </a:lnTo>
                  <a:lnTo>
                    <a:pt x="1502" y="637"/>
                  </a:lnTo>
                  <a:lnTo>
                    <a:pt x="1502" y="642"/>
                  </a:lnTo>
                  <a:lnTo>
                    <a:pt x="1495" y="642"/>
                  </a:lnTo>
                  <a:lnTo>
                    <a:pt x="1492" y="637"/>
                  </a:lnTo>
                  <a:lnTo>
                    <a:pt x="1489" y="634"/>
                  </a:lnTo>
                  <a:lnTo>
                    <a:pt x="1488" y="634"/>
                  </a:lnTo>
                  <a:lnTo>
                    <a:pt x="1486" y="634"/>
                  </a:lnTo>
                  <a:lnTo>
                    <a:pt x="1485" y="635"/>
                  </a:lnTo>
                  <a:lnTo>
                    <a:pt x="1483" y="638"/>
                  </a:lnTo>
                  <a:lnTo>
                    <a:pt x="1483" y="639"/>
                  </a:lnTo>
                  <a:lnTo>
                    <a:pt x="1479" y="639"/>
                  </a:lnTo>
                  <a:lnTo>
                    <a:pt x="1477" y="638"/>
                  </a:lnTo>
                  <a:lnTo>
                    <a:pt x="1477" y="637"/>
                  </a:lnTo>
                  <a:lnTo>
                    <a:pt x="1476" y="635"/>
                  </a:lnTo>
                  <a:lnTo>
                    <a:pt x="1475" y="634"/>
                  </a:lnTo>
                  <a:lnTo>
                    <a:pt x="1470" y="634"/>
                  </a:lnTo>
                  <a:lnTo>
                    <a:pt x="1467" y="635"/>
                  </a:lnTo>
                  <a:lnTo>
                    <a:pt x="1466" y="638"/>
                  </a:lnTo>
                  <a:lnTo>
                    <a:pt x="1464" y="638"/>
                  </a:lnTo>
                  <a:lnTo>
                    <a:pt x="1463" y="639"/>
                  </a:lnTo>
                  <a:lnTo>
                    <a:pt x="1459" y="639"/>
                  </a:lnTo>
                  <a:lnTo>
                    <a:pt x="1452" y="639"/>
                  </a:lnTo>
                  <a:lnTo>
                    <a:pt x="1437" y="638"/>
                  </a:lnTo>
                  <a:lnTo>
                    <a:pt x="1420" y="637"/>
                  </a:lnTo>
                  <a:lnTo>
                    <a:pt x="1411" y="638"/>
                  </a:lnTo>
                  <a:lnTo>
                    <a:pt x="1403" y="639"/>
                  </a:lnTo>
                  <a:lnTo>
                    <a:pt x="1401" y="641"/>
                  </a:lnTo>
                  <a:lnTo>
                    <a:pt x="1398" y="642"/>
                  </a:lnTo>
                  <a:lnTo>
                    <a:pt x="1394" y="647"/>
                  </a:lnTo>
                  <a:lnTo>
                    <a:pt x="1391" y="649"/>
                  </a:lnTo>
                  <a:lnTo>
                    <a:pt x="1390" y="652"/>
                  </a:lnTo>
                  <a:lnTo>
                    <a:pt x="1375" y="670"/>
                  </a:lnTo>
                  <a:lnTo>
                    <a:pt x="1372" y="670"/>
                  </a:lnTo>
                  <a:lnTo>
                    <a:pt x="1371" y="670"/>
                  </a:lnTo>
                  <a:lnTo>
                    <a:pt x="1369" y="668"/>
                  </a:lnTo>
                  <a:lnTo>
                    <a:pt x="1368" y="668"/>
                  </a:lnTo>
                  <a:lnTo>
                    <a:pt x="1367" y="670"/>
                  </a:lnTo>
                  <a:lnTo>
                    <a:pt x="1367" y="671"/>
                  </a:lnTo>
                  <a:lnTo>
                    <a:pt x="1367" y="674"/>
                  </a:lnTo>
                  <a:lnTo>
                    <a:pt x="1367" y="675"/>
                  </a:lnTo>
                  <a:lnTo>
                    <a:pt x="1367" y="678"/>
                  </a:lnTo>
                  <a:lnTo>
                    <a:pt x="1365" y="678"/>
                  </a:lnTo>
                  <a:lnTo>
                    <a:pt x="1362" y="677"/>
                  </a:lnTo>
                  <a:lnTo>
                    <a:pt x="1361" y="677"/>
                  </a:lnTo>
                  <a:lnTo>
                    <a:pt x="1358" y="678"/>
                  </a:lnTo>
                  <a:lnTo>
                    <a:pt x="1355" y="681"/>
                  </a:lnTo>
                  <a:lnTo>
                    <a:pt x="1354" y="685"/>
                  </a:lnTo>
                  <a:lnTo>
                    <a:pt x="1351" y="691"/>
                  </a:lnTo>
                  <a:lnTo>
                    <a:pt x="1348" y="694"/>
                  </a:lnTo>
                  <a:lnTo>
                    <a:pt x="1345" y="696"/>
                  </a:lnTo>
                  <a:lnTo>
                    <a:pt x="1344" y="696"/>
                  </a:lnTo>
                  <a:lnTo>
                    <a:pt x="1341" y="696"/>
                  </a:lnTo>
                  <a:lnTo>
                    <a:pt x="1339" y="697"/>
                  </a:lnTo>
                  <a:lnTo>
                    <a:pt x="1339" y="698"/>
                  </a:lnTo>
                  <a:lnTo>
                    <a:pt x="1339" y="700"/>
                  </a:lnTo>
                  <a:lnTo>
                    <a:pt x="1341" y="700"/>
                  </a:lnTo>
                  <a:lnTo>
                    <a:pt x="1345" y="700"/>
                  </a:lnTo>
                  <a:lnTo>
                    <a:pt x="1339" y="713"/>
                  </a:lnTo>
                  <a:lnTo>
                    <a:pt x="1331" y="727"/>
                  </a:lnTo>
                  <a:lnTo>
                    <a:pt x="1344" y="711"/>
                  </a:lnTo>
                  <a:lnTo>
                    <a:pt x="1351" y="704"/>
                  </a:lnTo>
                  <a:lnTo>
                    <a:pt x="1358" y="696"/>
                  </a:lnTo>
                  <a:lnTo>
                    <a:pt x="1365" y="690"/>
                  </a:lnTo>
                  <a:lnTo>
                    <a:pt x="1374" y="683"/>
                  </a:lnTo>
                  <a:lnTo>
                    <a:pt x="1382" y="677"/>
                  </a:lnTo>
                  <a:lnTo>
                    <a:pt x="1391" y="673"/>
                  </a:lnTo>
                  <a:lnTo>
                    <a:pt x="1397" y="670"/>
                  </a:lnTo>
                  <a:lnTo>
                    <a:pt x="1403" y="667"/>
                  </a:lnTo>
                  <a:lnTo>
                    <a:pt x="1411" y="664"/>
                  </a:lnTo>
                  <a:lnTo>
                    <a:pt x="1420" y="662"/>
                  </a:lnTo>
                  <a:lnTo>
                    <a:pt x="1424" y="661"/>
                  </a:lnTo>
                  <a:lnTo>
                    <a:pt x="1428" y="661"/>
                  </a:lnTo>
                  <a:lnTo>
                    <a:pt x="1434" y="662"/>
                  </a:lnTo>
                  <a:lnTo>
                    <a:pt x="1439" y="664"/>
                  </a:lnTo>
                  <a:lnTo>
                    <a:pt x="1439" y="667"/>
                  </a:lnTo>
                  <a:lnTo>
                    <a:pt x="1440" y="670"/>
                  </a:lnTo>
                  <a:lnTo>
                    <a:pt x="1441" y="671"/>
                  </a:lnTo>
                  <a:lnTo>
                    <a:pt x="1447" y="675"/>
                  </a:lnTo>
                  <a:lnTo>
                    <a:pt x="1444" y="678"/>
                  </a:lnTo>
                  <a:lnTo>
                    <a:pt x="1443" y="678"/>
                  </a:lnTo>
                  <a:lnTo>
                    <a:pt x="1441" y="678"/>
                  </a:lnTo>
                  <a:lnTo>
                    <a:pt x="1441" y="681"/>
                  </a:lnTo>
                  <a:lnTo>
                    <a:pt x="1441" y="684"/>
                  </a:lnTo>
                  <a:lnTo>
                    <a:pt x="1441" y="688"/>
                  </a:lnTo>
                  <a:lnTo>
                    <a:pt x="1441" y="690"/>
                  </a:lnTo>
                  <a:lnTo>
                    <a:pt x="1441" y="691"/>
                  </a:lnTo>
                  <a:lnTo>
                    <a:pt x="1437" y="691"/>
                  </a:lnTo>
                  <a:lnTo>
                    <a:pt x="1433" y="691"/>
                  </a:lnTo>
                  <a:lnTo>
                    <a:pt x="1433" y="693"/>
                  </a:lnTo>
                  <a:lnTo>
                    <a:pt x="1431" y="697"/>
                  </a:lnTo>
                  <a:lnTo>
                    <a:pt x="1430" y="703"/>
                  </a:lnTo>
                  <a:lnTo>
                    <a:pt x="1426" y="703"/>
                  </a:lnTo>
                  <a:lnTo>
                    <a:pt x="1423" y="706"/>
                  </a:lnTo>
                  <a:lnTo>
                    <a:pt x="1417" y="697"/>
                  </a:lnTo>
                  <a:lnTo>
                    <a:pt x="1414" y="697"/>
                  </a:lnTo>
                  <a:lnTo>
                    <a:pt x="1413" y="698"/>
                  </a:lnTo>
                  <a:lnTo>
                    <a:pt x="1413" y="700"/>
                  </a:lnTo>
                  <a:lnTo>
                    <a:pt x="1411" y="700"/>
                  </a:lnTo>
                  <a:lnTo>
                    <a:pt x="1410" y="700"/>
                  </a:lnTo>
                  <a:lnTo>
                    <a:pt x="1408" y="700"/>
                  </a:lnTo>
                  <a:lnTo>
                    <a:pt x="1411" y="706"/>
                  </a:lnTo>
                  <a:lnTo>
                    <a:pt x="1414" y="711"/>
                  </a:lnTo>
                  <a:lnTo>
                    <a:pt x="1411" y="711"/>
                  </a:lnTo>
                  <a:lnTo>
                    <a:pt x="1413" y="711"/>
                  </a:lnTo>
                  <a:lnTo>
                    <a:pt x="1420" y="710"/>
                  </a:lnTo>
                  <a:lnTo>
                    <a:pt x="1430" y="709"/>
                  </a:lnTo>
                  <a:lnTo>
                    <a:pt x="1436" y="709"/>
                  </a:lnTo>
                  <a:lnTo>
                    <a:pt x="1437" y="710"/>
                  </a:lnTo>
                  <a:lnTo>
                    <a:pt x="1437" y="713"/>
                  </a:lnTo>
                  <a:lnTo>
                    <a:pt x="1436" y="716"/>
                  </a:lnTo>
                  <a:lnTo>
                    <a:pt x="1433" y="721"/>
                  </a:lnTo>
                  <a:lnTo>
                    <a:pt x="1434" y="723"/>
                  </a:lnTo>
                  <a:lnTo>
                    <a:pt x="1433" y="726"/>
                  </a:lnTo>
                  <a:lnTo>
                    <a:pt x="1430" y="733"/>
                  </a:lnTo>
                  <a:lnTo>
                    <a:pt x="1433" y="733"/>
                  </a:lnTo>
                  <a:lnTo>
                    <a:pt x="1433" y="732"/>
                  </a:lnTo>
                  <a:lnTo>
                    <a:pt x="1434" y="732"/>
                  </a:lnTo>
                  <a:lnTo>
                    <a:pt x="1439" y="730"/>
                  </a:lnTo>
                  <a:lnTo>
                    <a:pt x="1439" y="733"/>
                  </a:lnTo>
                  <a:lnTo>
                    <a:pt x="1439" y="734"/>
                  </a:lnTo>
                  <a:lnTo>
                    <a:pt x="1439" y="736"/>
                  </a:lnTo>
                  <a:lnTo>
                    <a:pt x="1436" y="736"/>
                  </a:lnTo>
                  <a:lnTo>
                    <a:pt x="1437" y="736"/>
                  </a:lnTo>
                  <a:lnTo>
                    <a:pt x="1437" y="737"/>
                  </a:lnTo>
                  <a:lnTo>
                    <a:pt x="1437" y="742"/>
                  </a:lnTo>
                  <a:lnTo>
                    <a:pt x="1436" y="749"/>
                  </a:lnTo>
                  <a:lnTo>
                    <a:pt x="1441" y="752"/>
                  </a:lnTo>
                  <a:lnTo>
                    <a:pt x="1444" y="752"/>
                  </a:lnTo>
                  <a:lnTo>
                    <a:pt x="1456" y="755"/>
                  </a:lnTo>
                  <a:lnTo>
                    <a:pt x="1453" y="757"/>
                  </a:lnTo>
                  <a:lnTo>
                    <a:pt x="1453" y="759"/>
                  </a:lnTo>
                  <a:lnTo>
                    <a:pt x="1453" y="760"/>
                  </a:lnTo>
                  <a:lnTo>
                    <a:pt x="1447" y="760"/>
                  </a:lnTo>
                  <a:lnTo>
                    <a:pt x="1449" y="763"/>
                  </a:lnTo>
                  <a:lnTo>
                    <a:pt x="1450" y="765"/>
                  </a:lnTo>
                  <a:lnTo>
                    <a:pt x="1450" y="766"/>
                  </a:lnTo>
                  <a:lnTo>
                    <a:pt x="1452" y="766"/>
                  </a:lnTo>
                  <a:lnTo>
                    <a:pt x="1453" y="765"/>
                  </a:lnTo>
                  <a:lnTo>
                    <a:pt x="1454" y="763"/>
                  </a:lnTo>
                  <a:lnTo>
                    <a:pt x="1459" y="763"/>
                  </a:lnTo>
                  <a:lnTo>
                    <a:pt x="1463" y="769"/>
                  </a:lnTo>
                  <a:lnTo>
                    <a:pt x="1467" y="770"/>
                  </a:lnTo>
                  <a:lnTo>
                    <a:pt x="1472" y="770"/>
                  </a:lnTo>
                  <a:lnTo>
                    <a:pt x="1475" y="770"/>
                  </a:lnTo>
                  <a:lnTo>
                    <a:pt x="1477" y="769"/>
                  </a:lnTo>
                  <a:lnTo>
                    <a:pt x="1480" y="768"/>
                  </a:lnTo>
                  <a:lnTo>
                    <a:pt x="1483" y="765"/>
                  </a:lnTo>
                  <a:lnTo>
                    <a:pt x="1489" y="760"/>
                  </a:lnTo>
                  <a:lnTo>
                    <a:pt x="1492" y="769"/>
                  </a:lnTo>
                  <a:lnTo>
                    <a:pt x="1492" y="773"/>
                  </a:lnTo>
                  <a:lnTo>
                    <a:pt x="1495" y="778"/>
                  </a:lnTo>
                  <a:lnTo>
                    <a:pt x="1489" y="778"/>
                  </a:lnTo>
                  <a:lnTo>
                    <a:pt x="1489" y="782"/>
                  </a:lnTo>
                  <a:lnTo>
                    <a:pt x="1486" y="786"/>
                  </a:lnTo>
                  <a:lnTo>
                    <a:pt x="1482" y="789"/>
                  </a:lnTo>
                  <a:lnTo>
                    <a:pt x="1472" y="793"/>
                  </a:lnTo>
                  <a:lnTo>
                    <a:pt x="1472" y="796"/>
                  </a:lnTo>
                  <a:lnTo>
                    <a:pt x="1469" y="796"/>
                  </a:lnTo>
                  <a:lnTo>
                    <a:pt x="1464" y="796"/>
                  </a:lnTo>
                  <a:lnTo>
                    <a:pt x="1462" y="796"/>
                  </a:lnTo>
                  <a:lnTo>
                    <a:pt x="1460" y="796"/>
                  </a:lnTo>
                  <a:lnTo>
                    <a:pt x="1459" y="796"/>
                  </a:lnTo>
                  <a:lnTo>
                    <a:pt x="1457" y="798"/>
                  </a:lnTo>
                  <a:lnTo>
                    <a:pt x="1456" y="801"/>
                  </a:lnTo>
                  <a:lnTo>
                    <a:pt x="1456" y="805"/>
                  </a:lnTo>
                  <a:lnTo>
                    <a:pt x="1453" y="805"/>
                  </a:lnTo>
                  <a:lnTo>
                    <a:pt x="1452" y="805"/>
                  </a:lnTo>
                  <a:lnTo>
                    <a:pt x="1450" y="802"/>
                  </a:lnTo>
                  <a:lnTo>
                    <a:pt x="1449" y="801"/>
                  </a:lnTo>
                  <a:lnTo>
                    <a:pt x="1447" y="802"/>
                  </a:lnTo>
                  <a:lnTo>
                    <a:pt x="1444" y="805"/>
                  </a:lnTo>
                  <a:lnTo>
                    <a:pt x="1443" y="806"/>
                  </a:lnTo>
                  <a:lnTo>
                    <a:pt x="1443" y="808"/>
                  </a:lnTo>
                  <a:lnTo>
                    <a:pt x="1443" y="811"/>
                  </a:lnTo>
                  <a:lnTo>
                    <a:pt x="1443" y="815"/>
                  </a:lnTo>
                  <a:lnTo>
                    <a:pt x="1441" y="818"/>
                  </a:lnTo>
                  <a:lnTo>
                    <a:pt x="1430" y="827"/>
                  </a:lnTo>
                  <a:lnTo>
                    <a:pt x="1428" y="825"/>
                  </a:lnTo>
                  <a:lnTo>
                    <a:pt x="1428" y="824"/>
                  </a:lnTo>
                  <a:lnTo>
                    <a:pt x="1427" y="821"/>
                  </a:lnTo>
                  <a:lnTo>
                    <a:pt x="1426" y="821"/>
                  </a:lnTo>
                  <a:lnTo>
                    <a:pt x="1424" y="822"/>
                  </a:lnTo>
                  <a:lnTo>
                    <a:pt x="1423" y="824"/>
                  </a:lnTo>
                  <a:lnTo>
                    <a:pt x="1420" y="824"/>
                  </a:lnTo>
                  <a:lnTo>
                    <a:pt x="1417" y="818"/>
                  </a:lnTo>
                  <a:lnTo>
                    <a:pt x="1410" y="815"/>
                  </a:lnTo>
                  <a:lnTo>
                    <a:pt x="1407" y="814"/>
                  </a:lnTo>
                  <a:lnTo>
                    <a:pt x="1405" y="811"/>
                  </a:lnTo>
                  <a:lnTo>
                    <a:pt x="1405" y="808"/>
                  </a:lnTo>
                  <a:lnTo>
                    <a:pt x="1408" y="802"/>
                  </a:lnTo>
                  <a:lnTo>
                    <a:pt x="1411" y="798"/>
                  </a:lnTo>
                  <a:lnTo>
                    <a:pt x="1414" y="793"/>
                  </a:lnTo>
                  <a:lnTo>
                    <a:pt x="1423" y="793"/>
                  </a:lnTo>
                  <a:lnTo>
                    <a:pt x="1423" y="788"/>
                  </a:lnTo>
                  <a:lnTo>
                    <a:pt x="1431" y="785"/>
                  </a:lnTo>
                  <a:lnTo>
                    <a:pt x="1436" y="783"/>
                  </a:lnTo>
                  <a:lnTo>
                    <a:pt x="1437" y="783"/>
                  </a:lnTo>
                  <a:lnTo>
                    <a:pt x="1440" y="783"/>
                  </a:lnTo>
                  <a:lnTo>
                    <a:pt x="1450" y="785"/>
                  </a:lnTo>
                  <a:lnTo>
                    <a:pt x="1452" y="782"/>
                  </a:lnTo>
                  <a:lnTo>
                    <a:pt x="1452" y="781"/>
                  </a:lnTo>
                  <a:lnTo>
                    <a:pt x="1453" y="778"/>
                  </a:lnTo>
                  <a:lnTo>
                    <a:pt x="1456" y="778"/>
                  </a:lnTo>
                  <a:lnTo>
                    <a:pt x="1456" y="776"/>
                  </a:lnTo>
                  <a:lnTo>
                    <a:pt x="1456" y="775"/>
                  </a:lnTo>
                  <a:lnTo>
                    <a:pt x="1453" y="772"/>
                  </a:lnTo>
                  <a:lnTo>
                    <a:pt x="1441" y="775"/>
                  </a:lnTo>
                  <a:lnTo>
                    <a:pt x="1430" y="778"/>
                  </a:lnTo>
                  <a:lnTo>
                    <a:pt x="1431" y="773"/>
                  </a:lnTo>
                  <a:lnTo>
                    <a:pt x="1433" y="770"/>
                  </a:lnTo>
                  <a:lnTo>
                    <a:pt x="1433" y="768"/>
                  </a:lnTo>
                  <a:lnTo>
                    <a:pt x="1433" y="763"/>
                  </a:lnTo>
                  <a:lnTo>
                    <a:pt x="1439" y="763"/>
                  </a:lnTo>
                  <a:lnTo>
                    <a:pt x="1437" y="760"/>
                  </a:lnTo>
                  <a:lnTo>
                    <a:pt x="1434" y="759"/>
                  </a:lnTo>
                  <a:lnTo>
                    <a:pt x="1433" y="760"/>
                  </a:lnTo>
                  <a:lnTo>
                    <a:pt x="1433" y="757"/>
                  </a:lnTo>
                  <a:lnTo>
                    <a:pt x="1428" y="765"/>
                  </a:lnTo>
                  <a:lnTo>
                    <a:pt x="1427" y="768"/>
                  </a:lnTo>
                  <a:lnTo>
                    <a:pt x="1424" y="770"/>
                  </a:lnTo>
                  <a:lnTo>
                    <a:pt x="1420" y="775"/>
                  </a:lnTo>
                  <a:lnTo>
                    <a:pt x="1414" y="781"/>
                  </a:lnTo>
                  <a:lnTo>
                    <a:pt x="1411" y="776"/>
                  </a:lnTo>
                  <a:lnTo>
                    <a:pt x="1410" y="775"/>
                  </a:lnTo>
                  <a:lnTo>
                    <a:pt x="1408" y="775"/>
                  </a:lnTo>
                  <a:lnTo>
                    <a:pt x="1408" y="776"/>
                  </a:lnTo>
                  <a:lnTo>
                    <a:pt x="1408" y="779"/>
                  </a:lnTo>
                  <a:lnTo>
                    <a:pt x="1411" y="782"/>
                  </a:lnTo>
                  <a:lnTo>
                    <a:pt x="1408" y="783"/>
                  </a:lnTo>
                  <a:lnTo>
                    <a:pt x="1404" y="785"/>
                  </a:lnTo>
                  <a:lnTo>
                    <a:pt x="1400" y="786"/>
                  </a:lnTo>
                  <a:lnTo>
                    <a:pt x="1397" y="786"/>
                  </a:lnTo>
                  <a:lnTo>
                    <a:pt x="1394" y="785"/>
                  </a:lnTo>
                  <a:lnTo>
                    <a:pt x="1391" y="783"/>
                  </a:lnTo>
                  <a:lnTo>
                    <a:pt x="1387" y="781"/>
                  </a:lnTo>
                  <a:lnTo>
                    <a:pt x="1388" y="789"/>
                  </a:lnTo>
                  <a:lnTo>
                    <a:pt x="1391" y="796"/>
                  </a:lnTo>
                  <a:lnTo>
                    <a:pt x="1384" y="802"/>
                  </a:lnTo>
                  <a:lnTo>
                    <a:pt x="1378" y="808"/>
                  </a:lnTo>
                  <a:lnTo>
                    <a:pt x="1375" y="805"/>
                  </a:lnTo>
                  <a:lnTo>
                    <a:pt x="1372" y="804"/>
                  </a:lnTo>
                  <a:lnTo>
                    <a:pt x="1372" y="802"/>
                  </a:lnTo>
                  <a:lnTo>
                    <a:pt x="1364" y="808"/>
                  </a:lnTo>
                  <a:lnTo>
                    <a:pt x="1364" y="799"/>
                  </a:lnTo>
                  <a:lnTo>
                    <a:pt x="1361" y="805"/>
                  </a:lnTo>
                  <a:lnTo>
                    <a:pt x="1358" y="809"/>
                  </a:lnTo>
                  <a:lnTo>
                    <a:pt x="1355" y="812"/>
                  </a:lnTo>
                  <a:lnTo>
                    <a:pt x="1354" y="815"/>
                  </a:lnTo>
                  <a:lnTo>
                    <a:pt x="1351" y="815"/>
                  </a:lnTo>
                  <a:lnTo>
                    <a:pt x="1346" y="817"/>
                  </a:lnTo>
                  <a:lnTo>
                    <a:pt x="1336" y="817"/>
                  </a:lnTo>
                  <a:lnTo>
                    <a:pt x="1333" y="825"/>
                  </a:lnTo>
                  <a:lnTo>
                    <a:pt x="1333" y="831"/>
                  </a:lnTo>
                  <a:lnTo>
                    <a:pt x="1331" y="835"/>
                  </a:lnTo>
                  <a:lnTo>
                    <a:pt x="1325" y="838"/>
                  </a:lnTo>
                  <a:lnTo>
                    <a:pt x="1325" y="840"/>
                  </a:lnTo>
                  <a:lnTo>
                    <a:pt x="1326" y="841"/>
                  </a:lnTo>
                  <a:lnTo>
                    <a:pt x="1328" y="841"/>
                  </a:lnTo>
                  <a:lnTo>
                    <a:pt x="1329" y="842"/>
                  </a:lnTo>
                  <a:lnTo>
                    <a:pt x="1329" y="844"/>
                  </a:lnTo>
                  <a:lnTo>
                    <a:pt x="1328" y="847"/>
                  </a:lnTo>
                  <a:lnTo>
                    <a:pt x="1326" y="848"/>
                  </a:lnTo>
                  <a:lnTo>
                    <a:pt x="1325" y="850"/>
                  </a:lnTo>
                  <a:lnTo>
                    <a:pt x="1322" y="851"/>
                  </a:lnTo>
                  <a:lnTo>
                    <a:pt x="1320" y="854"/>
                  </a:lnTo>
                  <a:lnTo>
                    <a:pt x="1328" y="858"/>
                  </a:lnTo>
                  <a:lnTo>
                    <a:pt x="1333" y="863"/>
                  </a:lnTo>
                  <a:lnTo>
                    <a:pt x="1329" y="864"/>
                  </a:lnTo>
                  <a:lnTo>
                    <a:pt x="1325" y="865"/>
                  </a:lnTo>
                  <a:lnTo>
                    <a:pt x="1326" y="867"/>
                  </a:lnTo>
                  <a:lnTo>
                    <a:pt x="1325" y="868"/>
                  </a:lnTo>
                  <a:lnTo>
                    <a:pt x="1320" y="868"/>
                  </a:lnTo>
                  <a:lnTo>
                    <a:pt x="1319" y="865"/>
                  </a:lnTo>
                  <a:lnTo>
                    <a:pt x="1318" y="863"/>
                  </a:lnTo>
                  <a:lnTo>
                    <a:pt x="1318" y="861"/>
                  </a:lnTo>
                  <a:lnTo>
                    <a:pt x="1315" y="860"/>
                  </a:lnTo>
                  <a:lnTo>
                    <a:pt x="1312" y="867"/>
                  </a:lnTo>
                  <a:lnTo>
                    <a:pt x="1312" y="874"/>
                  </a:lnTo>
                  <a:lnTo>
                    <a:pt x="1309" y="874"/>
                  </a:lnTo>
                  <a:lnTo>
                    <a:pt x="1308" y="874"/>
                  </a:lnTo>
                  <a:lnTo>
                    <a:pt x="1305" y="873"/>
                  </a:lnTo>
                  <a:lnTo>
                    <a:pt x="1302" y="871"/>
                  </a:lnTo>
                  <a:lnTo>
                    <a:pt x="1297" y="871"/>
                  </a:lnTo>
                  <a:lnTo>
                    <a:pt x="1295" y="877"/>
                  </a:lnTo>
                  <a:lnTo>
                    <a:pt x="1293" y="877"/>
                  </a:lnTo>
                  <a:lnTo>
                    <a:pt x="1289" y="877"/>
                  </a:lnTo>
                  <a:lnTo>
                    <a:pt x="1284" y="877"/>
                  </a:lnTo>
                  <a:lnTo>
                    <a:pt x="1280" y="878"/>
                  </a:lnTo>
                  <a:lnTo>
                    <a:pt x="1276" y="883"/>
                  </a:lnTo>
                  <a:lnTo>
                    <a:pt x="1272" y="887"/>
                  </a:lnTo>
                  <a:lnTo>
                    <a:pt x="1267" y="890"/>
                  </a:lnTo>
                  <a:lnTo>
                    <a:pt x="1267" y="891"/>
                  </a:lnTo>
                  <a:lnTo>
                    <a:pt x="1267" y="893"/>
                  </a:lnTo>
                  <a:lnTo>
                    <a:pt x="1266" y="894"/>
                  </a:lnTo>
                  <a:lnTo>
                    <a:pt x="1264" y="896"/>
                  </a:lnTo>
                  <a:lnTo>
                    <a:pt x="1264" y="897"/>
                  </a:lnTo>
                  <a:lnTo>
                    <a:pt x="1264" y="899"/>
                  </a:lnTo>
                  <a:lnTo>
                    <a:pt x="1273" y="904"/>
                  </a:lnTo>
                  <a:lnTo>
                    <a:pt x="1266" y="916"/>
                  </a:lnTo>
                  <a:lnTo>
                    <a:pt x="1261" y="923"/>
                  </a:lnTo>
                  <a:lnTo>
                    <a:pt x="1260" y="926"/>
                  </a:lnTo>
                  <a:lnTo>
                    <a:pt x="1256" y="926"/>
                  </a:lnTo>
                  <a:lnTo>
                    <a:pt x="1240" y="926"/>
                  </a:lnTo>
                  <a:lnTo>
                    <a:pt x="1240" y="930"/>
                  </a:lnTo>
                  <a:lnTo>
                    <a:pt x="1240" y="935"/>
                  </a:lnTo>
                  <a:lnTo>
                    <a:pt x="1241" y="936"/>
                  </a:lnTo>
                  <a:lnTo>
                    <a:pt x="1243" y="936"/>
                  </a:lnTo>
                  <a:lnTo>
                    <a:pt x="1248" y="937"/>
                  </a:lnTo>
                  <a:lnTo>
                    <a:pt x="1246" y="952"/>
                  </a:lnTo>
                  <a:lnTo>
                    <a:pt x="1243" y="965"/>
                  </a:lnTo>
                  <a:lnTo>
                    <a:pt x="1234" y="965"/>
                  </a:lnTo>
                  <a:lnTo>
                    <a:pt x="1234" y="959"/>
                  </a:lnTo>
                  <a:lnTo>
                    <a:pt x="1230" y="959"/>
                  </a:lnTo>
                  <a:lnTo>
                    <a:pt x="1227" y="961"/>
                  </a:lnTo>
                  <a:lnTo>
                    <a:pt x="1225" y="962"/>
                  </a:lnTo>
                  <a:lnTo>
                    <a:pt x="1223" y="962"/>
                  </a:lnTo>
                  <a:lnTo>
                    <a:pt x="1223" y="959"/>
                  </a:lnTo>
                  <a:lnTo>
                    <a:pt x="1220" y="956"/>
                  </a:lnTo>
                  <a:lnTo>
                    <a:pt x="1221" y="956"/>
                  </a:lnTo>
                  <a:lnTo>
                    <a:pt x="1221" y="953"/>
                  </a:lnTo>
                  <a:lnTo>
                    <a:pt x="1223" y="943"/>
                  </a:lnTo>
                  <a:lnTo>
                    <a:pt x="1225" y="933"/>
                  </a:lnTo>
                  <a:lnTo>
                    <a:pt x="1228" y="929"/>
                  </a:lnTo>
                  <a:lnTo>
                    <a:pt x="1231" y="926"/>
                  </a:lnTo>
                  <a:lnTo>
                    <a:pt x="1230" y="925"/>
                  </a:lnTo>
                  <a:lnTo>
                    <a:pt x="1230" y="923"/>
                  </a:lnTo>
                  <a:lnTo>
                    <a:pt x="1228" y="922"/>
                  </a:lnTo>
                  <a:lnTo>
                    <a:pt x="1223" y="923"/>
                  </a:lnTo>
                  <a:lnTo>
                    <a:pt x="1221" y="923"/>
                  </a:lnTo>
                  <a:lnTo>
                    <a:pt x="1218" y="923"/>
                  </a:lnTo>
                  <a:lnTo>
                    <a:pt x="1215" y="932"/>
                  </a:lnTo>
                  <a:lnTo>
                    <a:pt x="1215" y="937"/>
                  </a:lnTo>
                  <a:lnTo>
                    <a:pt x="1214" y="940"/>
                  </a:lnTo>
                  <a:lnTo>
                    <a:pt x="1214" y="943"/>
                  </a:lnTo>
                  <a:lnTo>
                    <a:pt x="1211" y="946"/>
                  </a:lnTo>
                  <a:lnTo>
                    <a:pt x="1210" y="949"/>
                  </a:lnTo>
                  <a:lnTo>
                    <a:pt x="1210" y="950"/>
                  </a:lnTo>
                  <a:lnTo>
                    <a:pt x="1211" y="952"/>
                  </a:lnTo>
                  <a:lnTo>
                    <a:pt x="1211" y="953"/>
                  </a:lnTo>
                  <a:lnTo>
                    <a:pt x="1212" y="953"/>
                  </a:lnTo>
                  <a:lnTo>
                    <a:pt x="1212" y="956"/>
                  </a:lnTo>
                  <a:lnTo>
                    <a:pt x="1210" y="958"/>
                  </a:lnTo>
                  <a:lnTo>
                    <a:pt x="1208" y="956"/>
                  </a:lnTo>
                  <a:lnTo>
                    <a:pt x="1207" y="958"/>
                  </a:lnTo>
                  <a:lnTo>
                    <a:pt x="1207" y="959"/>
                  </a:lnTo>
                  <a:lnTo>
                    <a:pt x="1212" y="962"/>
                  </a:lnTo>
                  <a:lnTo>
                    <a:pt x="1215" y="963"/>
                  </a:lnTo>
                  <a:lnTo>
                    <a:pt x="1218" y="965"/>
                  </a:lnTo>
                  <a:lnTo>
                    <a:pt x="1218" y="966"/>
                  </a:lnTo>
                  <a:lnTo>
                    <a:pt x="1217" y="968"/>
                  </a:lnTo>
                  <a:lnTo>
                    <a:pt x="1217" y="969"/>
                  </a:lnTo>
                  <a:lnTo>
                    <a:pt x="1215" y="971"/>
                  </a:lnTo>
                  <a:lnTo>
                    <a:pt x="1217" y="972"/>
                  </a:lnTo>
                  <a:lnTo>
                    <a:pt x="1218" y="973"/>
                  </a:lnTo>
                  <a:lnTo>
                    <a:pt x="1220" y="973"/>
                  </a:lnTo>
                  <a:lnTo>
                    <a:pt x="1221" y="973"/>
                  </a:lnTo>
                  <a:lnTo>
                    <a:pt x="1220" y="975"/>
                  </a:lnTo>
                  <a:lnTo>
                    <a:pt x="1217" y="979"/>
                  </a:lnTo>
                  <a:lnTo>
                    <a:pt x="1212" y="985"/>
                  </a:lnTo>
                  <a:lnTo>
                    <a:pt x="1214" y="986"/>
                  </a:lnTo>
                  <a:lnTo>
                    <a:pt x="1215" y="989"/>
                  </a:lnTo>
                  <a:lnTo>
                    <a:pt x="1215" y="991"/>
                  </a:lnTo>
                  <a:lnTo>
                    <a:pt x="1218" y="992"/>
                  </a:lnTo>
                  <a:lnTo>
                    <a:pt x="1220" y="994"/>
                  </a:lnTo>
                  <a:lnTo>
                    <a:pt x="1224" y="994"/>
                  </a:lnTo>
                  <a:lnTo>
                    <a:pt x="1227" y="995"/>
                  </a:lnTo>
                  <a:lnTo>
                    <a:pt x="1228" y="995"/>
                  </a:lnTo>
                  <a:lnTo>
                    <a:pt x="1228" y="1002"/>
                  </a:lnTo>
                  <a:lnTo>
                    <a:pt x="1228" y="1007"/>
                  </a:lnTo>
                  <a:lnTo>
                    <a:pt x="1227" y="1008"/>
                  </a:lnTo>
                  <a:lnTo>
                    <a:pt x="1224" y="1008"/>
                  </a:lnTo>
                  <a:lnTo>
                    <a:pt x="1218" y="1009"/>
                  </a:lnTo>
                  <a:lnTo>
                    <a:pt x="1218" y="1015"/>
                  </a:lnTo>
                  <a:lnTo>
                    <a:pt x="1223" y="1014"/>
                  </a:lnTo>
                  <a:lnTo>
                    <a:pt x="1228" y="1015"/>
                  </a:lnTo>
                  <a:lnTo>
                    <a:pt x="1231" y="1018"/>
                  </a:lnTo>
                  <a:lnTo>
                    <a:pt x="1233" y="1021"/>
                  </a:lnTo>
                  <a:lnTo>
                    <a:pt x="1234" y="1024"/>
                  </a:lnTo>
                  <a:lnTo>
                    <a:pt x="1221" y="1024"/>
                  </a:lnTo>
                  <a:lnTo>
                    <a:pt x="1215" y="1025"/>
                  </a:lnTo>
                  <a:lnTo>
                    <a:pt x="1214" y="1025"/>
                  </a:lnTo>
                  <a:lnTo>
                    <a:pt x="1215" y="1025"/>
                  </a:lnTo>
                  <a:lnTo>
                    <a:pt x="1218" y="1031"/>
                  </a:lnTo>
                  <a:lnTo>
                    <a:pt x="1212" y="1033"/>
                  </a:lnTo>
                  <a:lnTo>
                    <a:pt x="1207" y="1034"/>
                  </a:lnTo>
                  <a:lnTo>
                    <a:pt x="1212" y="1045"/>
                  </a:lnTo>
                  <a:lnTo>
                    <a:pt x="1208" y="1047"/>
                  </a:lnTo>
                  <a:lnTo>
                    <a:pt x="1204" y="1048"/>
                  </a:lnTo>
                  <a:lnTo>
                    <a:pt x="1201" y="1051"/>
                  </a:lnTo>
                  <a:lnTo>
                    <a:pt x="1200" y="1057"/>
                  </a:lnTo>
                  <a:lnTo>
                    <a:pt x="1198" y="1061"/>
                  </a:lnTo>
                  <a:lnTo>
                    <a:pt x="1195" y="1064"/>
                  </a:lnTo>
                  <a:lnTo>
                    <a:pt x="1191" y="1067"/>
                  </a:lnTo>
                  <a:lnTo>
                    <a:pt x="1185" y="1067"/>
                  </a:lnTo>
                  <a:lnTo>
                    <a:pt x="1181" y="1068"/>
                  </a:lnTo>
                  <a:lnTo>
                    <a:pt x="1178" y="1068"/>
                  </a:lnTo>
                  <a:lnTo>
                    <a:pt x="1176" y="1070"/>
                  </a:lnTo>
                  <a:lnTo>
                    <a:pt x="1175" y="1073"/>
                  </a:lnTo>
                  <a:lnTo>
                    <a:pt x="1174" y="1076"/>
                  </a:lnTo>
                  <a:lnTo>
                    <a:pt x="1175" y="1079"/>
                  </a:lnTo>
                  <a:lnTo>
                    <a:pt x="1174" y="1081"/>
                  </a:lnTo>
                  <a:lnTo>
                    <a:pt x="1172" y="1083"/>
                  </a:lnTo>
                  <a:lnTo>
                    <a:pt x="1169" y="1084"/>
                  </a:lnTo>
                  <a:lnTo>
                    <a:pt x="1165" y="1086"/>
                  </a:lnTo>
                  <a:lnTo>
                    <a:pt x="1158" y="1087"/>
                  </a:lnTo>
                  <a:lnTo>
                    <a:pt x="1153" y="1090"/>
                  </a:lnTo>
                  <a:lnTo>
                    <a:pt x="1153" y="1092"/>
                  </a:lnTo>
                  <a:lnTo>
                    <a:pt x="1153" y="1094"/>
                  </a:lnTo>
                  <a:lnTo>
                    <a:pt x="1152" y="1096"/>
                  </a:lnTo>
                  <a:lnTo>
                    <a:pt x="1152" y="1097"/>
                  </a:lnTo>
                  <a:lnTo>
                    <a:pt x="1151" y="1097"/>
                  </a:lnTo>
                  <a:lnTo>
                    <a:pt x="1149" y="1097"/>
                  </a:lnTo>
                  <a:lnTo>
                    <a:pt x="1146" y="1097"/>
                  </a:lnTo>
                  <a:lnTo>
                    <a:pt x="1145" y="1097"/>
                  </a:lnTo>
                  <a:lnTo>
                    <a:pt x="1143" y="1097"/>
                  </a:lnTo>
                  <a:lnTo>
                    <a:pt x="1142" y="1100"/>
                  </a:lnTo>
                  <a:lnTo>
                    <a:pt x="1142" y="1103"/>
                  </a:lnTo>
                  <a:lnTo>
                    <a:pt x="1143" y="1106"/>
                  </a:lnTo>
                  <a:lnTo>
                    <a:pt x="1143" y="1109"/>
                  </a:lnTo>
                  <a:lnTo>
                    <a:pt x="1136" y="1122"/>
                  </a:lnTo>
                  <a:lnTo>
                    <a:pt x="1133" y="1130"/>
                  </a:lnTo>
                  <a:lnTo>
                    <a:pt x="1133" y="1133"/>
                  </a:lnTo>
                  <a:lnTo>
                    <a:pt x="1135" y="1133"/>
                  </a:lnTo>
                  <a:lnTo>
                    <a:pt x="1138" y="1135"/>
                  </a:lnTo>
                  <a:lnTo>
                    <a:pt x="1136" y="1135"/>
                  </a:lnTo>
                  <a:lnTo>
                    <a:pt x="1132" y="1136"/>
                  </a:lnTo>
                  <a:lnTo>
                    <a:pt x="1130" y="1138"/>
                  </a:lnTo>
                  <a:lnTo>
                    <a:pt x="1130" y="1139"/>
                  </a:lnTo>
                  <a:lnTo>
                    <a:pt x="1132" y="1139"/>
                  </a:lnTo>
                  <a:lnTo>
                    <a:pt x="1129" y="1139"/>
                  </a:lnTo>
                  <a:lnTo>
                    <a:pt x="1128" y="1139"/>
                  </a:lnTo>
                  <a:lnTo>
                    <a:pt x="1126" y="1140"/>
                  </a:lnTo>
                  <a:lnTo>
                    <a:pt x="1128" y="1142"/>
                  </a:lnTo>
                  <a:lnTo>
                    <a:pt x="1129" y="1143"/>
                  </a:lnTo>
                  <a:lnTo>
                    <a:pt x="1135" y="1148"/>
                  </a:lnTo>
                  <a:lnTo>
                    <a:pt x="1135" y="1152"/>
                  </a:lnTo>
                  <a:lnTo>
                    <a:pt x="1135" y="1158"/>
                  </a:lnTo>
                  <a:lnTo>
                    <a:pt x="1135" y="1162"/>
                  </a:lnTo>
                  <a:lnTo>
                    <a:pt x="1135" y="1166"/>
                  </a:lnTo>
                  <a:lnTo>
                    <a:pt x="1139" y="1172"/>
                  </a:lnTo>
                  <a:lnTo>
                    <a:pt x="1142" y="1175"/>
                  </a:lnTo>
                  <a:lnTo>
                    <a:pt x="1143" y="1178"/>
                  </a:lnTo>
                  <a:lnTo>
                    <a:pt x="1143" y="1181"/>
                  </a:lnTo>
                  <a:lnTo>
                    <a:pt x="1143" y="1182"/>
                  </a:lnTo>
                  <a:lnTo>
                    <a:pt x="1142" y="1182"/>
                  </a:lnTo>
                  <a:lnTo>
                    <a:pt x="1140" y="1184"/>
                  </a:lnTo>
                  <a:lnTo>
                    <a:pt x="1140" y="1185"/>
                  </a:lnTo>
                  <a:lnTo>
                    <a:pt x="1140" y="1187"/>
                  </a:lnTo>
                  <a:lnTo>
                    <a:pt x="1146" y="1189"/>
                  </a:lnTo>
                  <a:lnTo>
                    <a:pt x="1148" y="1195"/>
                  </a:lnTo>
                  <a:lnTo>
                    <a:pt x="1151" y="1205"/>
                  </a:lnTo>
                  <a:lnTo>
                    <a:pt x="1153" y="1220"/>
                  </a:lnTo>
                  <a:lnTo>
                    <a:pt x="1155" y="1225"/>
                  </a:lnTo>
                  <a:lnTo>
                    <a:pt x="1155" y="1233"/>
                  </a:lnTo>
                  <a:lnTo>
                    <a:pt x="1153" y="1244"/>
                  </a:lnTo>
                  <a:lnTo>
                    <a:pt x="1151" y="1254"/>
                  </a:lnTo>
                  <a:lnTo>
                    <a:pt x="1149" y="1267"/>
                  </a:lnTo>
                  <a:lnTo>
                    <a:pt x="1145" y="1264"/>
                  </a:lnTo>
                  <a:lnTo>
                    <a:pt x="1142" y="1264"/>
                  </a:lnTo>
                  <a:lnTo>
                    <a:pt x="1138" y="1263"/>
                  </a:lnTo>
                  <a:lnTo>
                    <a:pt x="1135" y="1261"/>
                  </a:lnTo>
                  <a:lnTo>
                    <a:pt x="1135" y="1259"/>
                  </a:lnTo>
                  <a:lnTo>
                    <a:pt x="1135" y="1257"/>
                  </a:lnTo>
                  <a:lnTo>
                    <a:pt x="1135" y="1254"/>
                  </a:lnTo>
                  <a:lnTo>
                    <a:pt x="1135" y="1253"/>
                  </a:lnTo>
                  <a:lnTo>
                    <a:pt x="1130" y="1248"/>
                  </a:lnTo>
                  <a:lnTo>
                    <a:pt x="1126" y="1244"/>
                  </a:lnTo>
                  <a:lnTo>
                    <a:pt x="1125" y="1240"/>
                  </a:lnTo>
                  <a:lnTo>
                    <a:pt x="1125" y="1237"/>
                  </a:lnTo>
                  <a:lnTo>
                    <a:pt x="1125" y="1234"/>
                  </a:lnTo>
                  <a:lnTo>
                    <a:pt x="1123" y="1231"/>
                  </a:lnTo>
                  <a:lnTo>
                    <a:pt x="1117" y="1227"/>
                  </a:lnTo>
                  <a:lnTo>
                    <a:pt x="1113" y="1225"/>
                  </a:lnTo>
                  <a:lnTo>
                    <a:pt x="1112" y="1221"/>
                  </a:lnTo>
                  <a:lnTo>
                    <a:pt x="1112" y="1218"/>
                  </a:lnTo>
                  <a:lnTo>
                    <a:pt x="1113" y="1214"/>
                  </a:lnTo>
                  <a:lnTo>
                    <a:pt x="1116" y="1210"/>
                  </a:lnTo>
                  <a:lnTo>
                    <a:pt x="1117" y="1205"/>
                  </a:lnTo>
                  <a:lnTo>
                    <a:pt x="1113" y="1207"/>
                  </a:lnTo>
                  <a:lnTo>
                    <a:pt x="1107" y="1208"/>
                  </a:lnTo>
                  <a:lnTo>
                    <a:pt x="1107" y="1200"/>
                  </a:lnTo>
                  <a:lnTo>
                    <a:pt x="1109" y="1189"/>
                  </a:lnTo>
                  <a:lnTo>
                    <a:pt x="1109" y="1178"/>
                  </a:lnTo>
                  <a:lnTo>
                    <a:pt x="1107" y="1174"/>
                  </a:lnTo>
                  <a:lnTo>
                    <a:pt x="1107" y="1169"/>
                  </a:lnTo>
                  <a:lnTo>
                    <a:pt x="1099" y="1166"/>
                  </a:lnTo>
                  <a:lnTo>
                    <a:pt x="1097" y="1164"/>
                  </a:lnTo>
                  <a:lnTo>
                    <a:pt x="1096" y="1161"/>
                  </a:lnTo>
                  <a:lnTo>
                    <a:pt x="1093" y="1153"/>
                  </a:lnTo>
                  <a:lnTo>
                    <a:pt x="1092" y="1153"/>
                  </a:lnTo>
                  <a:lnTo>
                    <a:pt x="1089" y="1153"/>
                  </a:lnTo>
                  <a:lnTo>
                    <a:pt x="1087" y="1153"/>
                  </a:lnTo>
                  <a:lnTo>
                    <a:pt x="1084" y="1153"/>
                  </a:lnTo>
                  <a:lnTo>
                    <a:pt x="1084" y="1155"/>
                  </a:lnTo>
                  <a:lnTo>
                    <a:pt x="1081" y="1158"/>
                  </a:lnTo>
                  <a:lnTo>
                    <a:pt x="1080" y="1162"/>
                  </a:lnTo>
                  <a:lnTo>
                    <a:pt x="1071" y="1159"/>
                  </a:lnTo>
                  <a:lnTo>
                    <a:pt x="1068" y="1159"/>
                  </a:lnTo>
                  <a:lnTo>
                    <a:pt x="1066" y="1159"/>
                  </a:lnTo>
                  <a:lnTo>
                    <a:pt x="1064" y="1153"/>
                  </a:lnTo>
                  <a:lnTo>
                    <a:pt x="1064" y="1152"/>
                  </a:lnTo>
                  <a:lnTo>
                    <a:pt x="1063" y="1151"/>
                  </a:lnTo>
                  <a:lnTo>
                    <a:pt x="1058" y="1149"/>
                  </a:lnTo>
                  <a:lnTo>
                    <a:pt x="1056" y="1149"/>
                  </a:lnTo>
                  <a:lnTo>
                    <a:pt x="1053" y="1149"/>
                  </a:lnTo>
                  <a:lnTo>
                    <a:pt x="1048" y="1148"/>
                  </a:lnTo>
                  <a:lnTo>
                    <a:pt x="1050" y="1146"/>
                  </a:lnTo>
                  <a:lnTo>
                    <a:pt x="1050" y="1143"/>
                  </a:lnTo>
                  <a:lnTo>
                    <a:pt x="1048" y="1142"/>
                  </a:lnTo>
                  <a:lnTo>
                    <a:pt x="1047" y="1139"/>
                  </a:lnTo>
                  <a:lnTo>
                    <a:pt x="1044" y="1139"/>
                  </a:lnTo>
                  <a:lnTo>
                    <a:pt x="1043" y="1140"/>
                  </a:lnTo>
                  <a:lnTo>
                    <a:pt x="1041" y="1145"/>
                  </a:lnTo>
                  <a:lnTo>
                    <a:pt x="1032" y="1139"/>
                  </a:lnTo>
                  <a:lnTo>
                    <a:pt x="1027" y="1148"/>
                  </a:lnTo>
                  <a:lnTo>
                    <a:pt x="1022" y="1146"/>
                  </a:lnTo>
                  <a:lnTo>
                    <a:pt x="1021" y="1145"/>
                  </a:lnTo>
                  <a:lnTo>
                    <a:pt x="1021" y="1142"/>
                  </a:lnTo>
                  <a:lnTo>
                    <a:pt x="1018" y="1139"/>
                  </a:lnTo>
                  <a:lnTo>
                    <a:pt x="1015" y="1142"/>
                  </a:lnTo>
                  <a:lnTo>
                    <a:pt x="1015" y="1143"/>
                  </a:lnTo>
                  <a:lnTo>
                    <a:pt x="1015" y="1145"/>
                  </a:lnTo>
                  <a:lnTo>
                    <a:pt x="1008" y="1143"/>
                  </a:lnTo>
                  <a:lnTo>
                    <a:pt x="1005" y="1143"/>
                  </a:lnTo>
                  <a:lnTo>
                    <a:pt x="994" y="1142"/>
                  </a:lnTo>
                  <a:lnTo>
                    <a:pt x="994" y="1148"/>
                  </a:lnTo>
                  <a:lnTo>
                    <a:pt x="989" y="1148"/>
                  </a:lnTo>
                  <a:lnTo>
                    <a:pt x="985" y="1146"/>
                  </a:lnTo>
                  <a:lnTo>
                    <a:pt x="982" y="1145"/>
                  </a:lnTo>
                  <a:lnTo>
                    <a:pt x="981" y="1145"/>
                  </a:lnTo>
                  <a:lnTo>
                    <a:pt x="979" y="1145"/>
                  </a:lnTo>
                  <a:lnTo>
                    <a:pt x="982" y="1151"/>
                  </a:lnTo>
                  <a:lnTo>
                    <a:pt x="985" y="1151"/>
                  </a:lnTo>
                  <a:lnTo>
                    <a:pt x="992" y="1152"/>
                  </a:lnTo>
                  <a:lnTo>
                    <a:pt x="999" y="1156"/>
                  </a:lnTo>
                  <a:lnTo>
                    <a:pt x="996" y="1159"/>
                  </a:lnTo>
                  <a:lnTo>
                    <a:pt x="996" y="1161"/>
                  </a:lnTo>
                  <a:lnTo>
                    <a:pt x="996" y="1162"/>
                  </a:lnTo>
                  <a:lnTo>
                    <a:pt x="995" y="1162"/>
                  </a:lnTo>
                  <a:lnTo>
                    <a:pt x="994" y="1164"/>
                  </a:lnTo>
                  <a:lnTo>
                    <a:pt x="994" y="1166"/>
                  </a:lnTo>
                  <a:lnTo>
                    <a:pt x="1002" y="1169"/>
                  </a:lnTo>
                  <a:lnTo>
                    <a:pt x="1004" y="1171"/>
                  </a:lnTo>
                  <a:lnTo>
                    <a:pt x="1004" y="1172"/>
                  </a:lnTo>
                  <a:lnTo>
                    <a:pt x="1002" y="1174"/>
                  </a:lnTo>
                  <a:lnTo>
                    <a:pt x="999" y="1175"/>
                  </a:lnTo>
                  <a:lnTo>
                    <a:pt x="996" y="1175"/>
                  </a:lnTo>
                  <a:lnTo>
                    <a:pt x="996" y="1169"/>
                  </a:lnTo>
                  <a:lnTo>
                    <a:pt x="994" y="1169"/>
                  </a:lnTo>
                  <a:lnTo>
                    <a:pt x="991" y="1169"/>
                  </a:lnTo>
                  <a:lnTo>
                    <a:pt x="988" y="1169"/>
                  </a:lnTo>
                  <a:lnTo>
                    <a:pt x="985" y="1169"/>
                  </a:lnTo>
                  <a:lnTo>
                    <a:pt x="978" y="1159"/>
                  </a:lnTo>
                  <a:lnTo>
                    <a:pt x="973" y="1162"/>
                  </a:lnTo>
                  <a:lnTo>
                    <a:pt x="971" y="1164"/>
                  </a:lnTo>
                  <a:lnTo>
                    <a:pt x="969" y="1164"/>
                  </a:lnTo>
                  <a:lnTo>
                    <a:pt x="969" y="1165"/>
                  </a:lnTo>
                  <a:lnTo>
                    <a:pt x="969" y="1168"/>
                  </a:lnTo>
                  <a:lnTo>
                    <a:pt x="972" y="1172"/>
                  </a:lnTo>
                  <a:lnTo>
                    <a:pt x="969" y="1172"/>
                  </a:lnTo>
                  <a:lnTo>
                    <a:pt x="968" y="1172"/>
                  </a:lnTo>
                  <a:lnTo>
                    <a:pt x="965" y="1174"/>
                  </a:lnTo>
                  <a:lnTo>
                    <a:pt x="962" y="1175"/>
                  </a:lnTo>
                  <a:lnTo>
                    <a:pt x="960" y="1175"/>
                  </a:lnTo>
                  <a:lnTo>
                    <a:pt x="958" y="1175"/>
                  </a:lnTo>
                  <a:lnTo>
                    <a:pt x="956" y="1174"/>
                  </a:lnTo>
                  <a:lnTo>
                    <a:pt x="956" y="1171"/>
                  </a:lnTo>
                  <a:lnTo>
                    <a:pt x="956" y="1169"/>
                  </a:lnTo>
                  <a:lnTo>
                    <a:pt x="955" y="1166"/>
                  </a:lnTo>
                  <a:lnTo>
                    <a:pt x="949" y="1164"/>
                  </a:lnTo>
                  <a:lnTo>
                    <a:pt x="939" y="1161"/>
                  </a:lnTo>
                  <a:lnTo>
                    <a:pt x="927" y="1156"/>
                  </a:lnTo>
                  <a:lnTo>
                    <a:pt x="919" y="1156"/>
                  </a:lnTo>
                  <a:lnTo>
                    <a:pt x="917" y="1156"/>
                  </a:lnTo>
                  <a:lnTo>
                    <a:pt x="916" y="1158"/>
                  </a:lnTo>
                  <a:lnTo>
                    <a:pt x="910" y="1162"/>
                  </a:lnTo>
                  <a:lnTo>
                    <a:pt x="904" y="1166"/>
                  </a:lnTo>
                  <a:lnTo>
                    <a:pt x="901" y="1169"/>
                  </a:lnTo>
                  <a:lnTo>
                    <a:pt x="900" y="1169"/>
                  </a:lnTo>
                  <a:lnTo>
                    <a:pt x="896" y="1169"/>
                  </a:lnTo>
                  <a:lnTo>
                    <a:pt x="893" y="1168"/>
                  </a:lnTo>
                  <a:lnTo>
                    <a:pt x="888" y="1166"/>
                  </a:lnTo>
                  <a:lnTo>
                    <a:pt x="884" y="1176"/>
                  </a:lnTo>
                  <a:lnTo>
                    <a:pt x="883" y="1182"/>
                  </a:lnTo>
                  <a:lnTo>
                    <a:pt x="880" y="1187"/>
                  </a:lnTo>
                  <a:lnTo>
                    <a:pt x="877" y="1188"/>
                  </a:lnTo>
                  <a:lnTo>
                    <a:pt x="874" y="1188"/>
                  </a:lnTo>
                  <a:lnTo>
                    <a:pt x="870" y="1188"/>
                  </a:lnTo>
                  <a:lnTo>
                    <a:pt x="867" y="1189"/>
                  </a:lnTo>
                  <a:lnTo>
                    <a:pt x="865" y="1191"/>
                  </a:lnTo>
                  <a:lnTo>
                    <a:pt x="865" y="1194"/>
                  </a:lnTo>
                  <a:lnTo>
                    <a:pt x="865" y="1198"/>
                  </a:lnTo>
                  <a:lnTo>
                    <a:pt x="864" y="1200"/>
                  </a:lnTo>
                  <a:lnTo>
                    <a:pt x="860" y="1202"/>
                  </a:lnTo>
                  <a:lnTo>
                    <a:pt x="854" y="1204"/>
                  </a:lnTo>
                  <a:lnTo>
                    <a:pt x="848" y="1205"/>
                  </a:lnTo>
                  <a:lnTo>
                    <a:pt x="847" y="1207"/>
                  </a:lnTo>
                  <a:lnTo>
                    <a:pt x="844" y="1208"/>
                  </a:lnTo>
                  <a:lnTo>
                    <a:pt x="844" y="1211"/>
                  </a:lnTo>
                  <a:lnTo>
                    <a:pt x="844" y="1214"/>
                  </a:lnTo>
                  <a:lnTo>
                    <a:pt x="845" y="1217"/>
                  </a:lnTo>
                  <a:lnTo>
                    <a:pt x="844" y="1220"/>
                  </a:lnTo>
                  <a:lnTo>
                    <a:pt x="840" y="1220"/>
                  </a:lnTo>
                  <a:lnTo>
                    <a:pt x="841" y="1228"/>
                  </a:lnTo>
                  <a:lnTo>
                    <a:pt x="841" y="1233"/>
                  </a:lnTo>
                  <a:lnTo>
                    <a:pt x="840" y="1236"/>
                  </a:lnTo>
                  <a:lnTo>
                    <a:pt x="842" y="1243"/>
                  </a:lnTo>
                  <a:lnTo>
                    <a:pt x="847" y="1251"/>
                  </a:lnTo>
                  <a:lnTo>
                    <a:pt x="850" y="1259"/>
                  </a:lnTo>
                  <a:lnTo>
                    <a:pt x="850" y="1263"/>
                  </a:lnTo>
                  <a:lnTo>
                    <a:pt x="850" y="1267"/>
                  </a:lnTo>
                  <a:lnTo>
                    <a:pt x="850" y="1269"/>
                  </a:lnTo>
                  <a:lnTo>
                    <a:pt x="847" y="1270"/>
                  </a:lnTo>
                  <a:lnTo>
                    <a:pt x="841" y="1274"/>
                  </a:lnTo>
                  <a:lnTo>
                    <a:pt x="837" y="1279"/>
                  </a:lnTo>
                  <a:lnTo>
                    <a:pt x="834" y="1283"/>
                  </a:lnTo>
                  <a:lnTo>
                    <a:pt x="834" y="1284"/>
                  </a:lnTo>
                  <a:lnTo>
                    <a:pt x="834" y="1287"/>
                  </a:lnTo>
                  <a:lnTo>
                    <a:pt x="835" y="1293"/>
                  </a:lnTo>
                  <a:lnTo>
                    <a:pt x="840" y="1302"/>
                  </a:lnTo>
                  <a:lnTo>
                    <a:pt x="838" y="1308"/>
                  </a:lnTo>
                  <a:lnTo>
                    <a:pt x="837" y="1312"/>
                  </a:lnTo>
                  <a:lnTo>
                    <a:pt x="837" y="1316"/>
                  </a:lnTo>
                  <a:lnTo>
                    <a:pt x="838" y="1322"/>
                  </a:lnTo>
                  <a:lnTo>
                    <a:pt x="840" y="1328"/>
                  </a:lnTo>
                  <a:lnTo>
                    <a:pt x="842" y="1335"/>
                  </a:lnTo>
                  <a:lnTo>
                    <a:pt x="842" y="1338"/>
                  </a:lnTo>
                  <a:lnTo>
                    <a:pt x="841" y="1341"/>
                  </a:lnTo>
                  <a:lnTo>
                    <a:pt x="837" y="1346"/>
                  </a:lnTo>
                  <a:lnTo>
                    <a:pt x="837" y="1348"/>
                  </a:lnTo>
                  <a:lnTo>
                    <a:pt x="838" y="1351"/>
                  </a:lnTo>
                  <a:lnTo>
                    <a:pt x="838" y="1356"/>
                  </a:lnTo>
                  <a:lnTo>
                    <a:pt x="838" y="1362"/>
                  </a:lnTo>
                  <a:lnTo>
                    <a:pt x="837" y="1365"/>
                  </a:lnTo>
                  <a:lnTo>
                    <a:pt x="837" y="1367"/>
                  </a:lnTo>
                  <a:lnTo>
                    <a:pt x="838" y="1365"/>
                  </a:lnTo>
                  <a:lnTo>
                    <a:pt x="841" y="1364"/>
                  </a:lnTo>
                  <a:lnTo>
                    <a:pt x="847" y="1377"/>
                  </a:lnTo>
                  <a:lnTo>
                    <a:pt x="852" y="1388"/>
                  </a:lnTo>
                  <a:lnTo>
                    <a:pt x="860" y="1400"/>
                  </a:lnTo>
                  <a:lnTo>
                    <a:pt x="867" y="1410"/>
                  </a:lnTo>
                  <a:lnTo>
                    <a:pt x="870" y="1417"/>
                  </a:lnTo>
                  <a:lnTo>
                    <a:pt x="870" y="1421"/>
                  </a:lnTo>
                  <a:lnTo>
                    <a:pt x="873" y="1424"/>
                  </a:lnTo>
                  <a:lnTo>
                    <a:pt x="874" y="1426"/>
                  </a:lnTo>
                  <a:lnTo>
                    <a:pt x="877" y="1426"/>
                  </a:lnTo>
                  <a:lnTo>
                    <a:pt x="881" y="1426"/>
                  </a:lnTo>
                  <a:lnTo>
                    <a:pt x="887" y="1426"/>
                  </a:lnTo>
                  <a:lnTo>
                    <a:pt x="888" y="1426"/>
                  </a:lnTo>
                  <a:lnTo>
                    <a:pt x="891" y="1427"/>
                  </a:lnTo>
                  <a:lnTo>
                    <a:pt x="893" y="1431"/>
                  </a:lnTo>
                  <a:lnTo>
                    <a:pt x="894" y="1439"/>
                  </a:lnTo>
                  <a:lnTo>
                    <a:pt x="901" y="1436"/>
                  </a:lnTo>
                  <a:lnTo>
                    <a:pt x="904" y="1434"/>
                  </a:lnTo>
                  <a:lnTo>
                    <a:pt x="909" y="1436"/>
                  </a:lnTo>
                  <a:lnTo>
                    <a:pt x="906" y="1437"/>
                  </a:lnTo>
                  <a:lnTo>
                    <a:pt x="906" y="1439"/>
                  </a:lnTo>
                  <a:lnTo>
                    <a:pt x="907" y="1439"/>
                  </a:lnTo>
                  <a:lnTo>
                    <a:pt x="910" y="1439"/>
                  </a:lnTo>
                  <a:lnTo>
                    <a:pt x="912" y="1437"/>
                  </a:lnTo>
                  <a:lnTo>
                    <a:pt x="913" y="1434"/>
                  </a:lnTo>
                  <a:lnTo>
                    <a:pt x="913" y="1431"/>
                  </a:lnTo>
                  <a:lnTo>
                    <a:pt x="913" y="1430"/>
                  </a:lnTo>
                  <a:lnTo>
                    <a:pt x="916" y="1428"/>
                  </a:lnTo>
                  <a:lnTo>
                    <a:pt x="920" y="1428"/>
                  </a:lnTo>
                  <a:lnTo>
                    <a:pt x="924" y="1428"/>
                  </a:lnTo>
                  <a:lnTo>
                    <a:pt x="927" y="1427"/>
                  </a:lnTo>
                  <a:lnTo>
                    <a:pt x="930" y="1423"/>
                  </a:lnTo>
                  <a:lnTo>
                    <a:pt x="933" y="1418"/>
                  </a:lnTo>
                  <a:lnTo>
                    <a:pt x="937" y="1418"/>
                  </a:lnTo>
                  <a:lnTo>
                    <a:pt x="946" y="1418"/>
                  </a:lnTo>
                  <a:lnTo>
                    <a:pt x="946" y="1424"/>
                  </a:lnTo>
                  <a:lnTo>
                    <a:pt x="949" y="1424"/>
                  </a:lnTo>
                  <a:lnTo>
                    <a:pt x="950" y="1423"/>
                  </a:lnTo>
                  <a:lnTo>
                    <a:pt x="952" y="1421"/>
                  </a:lnTo>
                  <a:lnTo>
                    <a:pt x="955" y="1421"/>
                  </a:lnTo>
                  <a:lnTo>
                    <a:pt x="956" y="1417"/>
                  </a:lnTo>
                  <a:lnTo>
                    <a:pt x="958" y="1413"/>
                  </a:lnTo>
                  <a:lnTo>
                    <a:pt x="962" y="1411"/>
                  </a:lnTo>
                  <a:lnTo>
                    <a:pt x="966" y="1410"/>
                  </a:lnTo>
                  <a:lnTo>
                    <a:pt x="966" y="1407"/>
                  </a:lnTo>
                  <a:lnTo>
                    <a:pt x="966" y="1404"/>
                  </a:lnTo>
                  <a:lnTo>
                    <a:pt x="966" y="1400"/>
                  </a:lnTo>
                  <a:lnTo>
                    <a:pt x="966" y="1397"/>
                  </a:lnTo>
                  <a:lnTo>
                    <a:pt x="972" y="1394"/>
                  </a:lnTo>
                  <a:lnTo>
                    <a:pt x="973" y="1387"/>
                  </a:lnTo>
                  <a:lnTo>
                    <a:pt x="973" y="1380"/>
                  </a:lnTo>
                  <a:lnTo>
                    <a:pt x="973" y="1374"/>
                  </a:lnTo>
                  <a:lnTo>
                    <a:pt x="975" y="1367"/>
                  </a:lnTo>
                  <a:lnTo>
                    <a:pt x="986" y="1361"/>
                  </a:lnTo>
                  <a:lnTo>
                    <a:pt x="1002" y="1354"/>
                  </a:lnTo>
                  <a:lnTo>
                    <a:pt x="1009" y="1352"/>
                  </a:lnTo>
                  <a:lnTo>
                    <a:pt x="1017" y="1351"/>
                  </a:lnTo>
                  <a:lnTo>
                    <a:pt x="1024" y="1351"/>
                  </a:lnTo>
                  <a:lnTo>
                    <a:pt x="1027" y="1351"/>
                  </a:lnTo>
                  <a:lnTo>
                    <a:pt x="1030" y="1352"/>
                  </a:lnTo>
                  <a:lnTo>
                    <a:pt x="1031" y="1354"/>
                  </a:lnTo>
                  <a:lnTo>
                    <a:pt x="1031" y="1355"/>
                  </a:lnTo>
                  <a:lnTo>
                    <a:pt x="1031" y="1362"/>
                  </a:lnTo>
                  <a:lnTo>
                    <a:pt x="1030" y="1371"/>
                  </a:lnTo>
                  <a:lnTo>
                    <a:pt x="1028" y="1381"/>
                  </a:lnTo>
                  <a:lnTo>
                    <a:pt x="1021" y="1410"/>
                  </a:lnTo>
                  <a:lnTo>
                    <a:pt x="1021" y="1416"/>
                  </a:lnTo>
                  <a:lnTo>
                    <a:pt x="1021" y="1421"/>
                  </a:lnTo>
                  <a:lnTo>
                    <a:pt x="1021" y="1427"/>
                  </a:lnTo>
                  <a:lnTo>
                    <a:pt x="1022" y="1428"/>
                  </a:lnTo>
                  <a:lnTo>
                    <a:pt x="1020" y="1428"/>
                  </a:lnTo>
                  <a:lnTo>
                    <a:pt x="1012" y="1427"/>
                  </a:lnTo>
                  <a:lnTo>
                    <a:pt x="1012" y="1418"/>
                  </a:lnTo>
                  <a:lnTo>
                    <a:pt x="1011" y="1421"/>
                  </a:lnTo>
                  <a:lnTo>
                    <a:pt x="1009" y="1424"/>
                  </a:lnTo>
                  <a:lnTo>
                    <a:pt x="1008" y="1424"/>
                  </a:lnTo>
                  <a:lnTo>
                    <a:pt x="1009" y="1427"/>
                  </a:lnTo>
                  <a:lnTo>
                    <a:pt x="1011" y="1430"/>
                  </a:lnTo>
                  <a:lnTo>
                    <a:pt x="1012" y="1431"/>
                  </a:lnTo>
                  <a:lnTo>
                    <a:pt x="1012" y="1433"/>
                  </a:lnTo>
                  <a:lnTo>
                    <a:pt x="1014" y="1437"/>
                  </a:lnTo>
                  <a:lnTo>
                    <a:pt x="1014" y="1443"/>
                  </a:lnTo>
                  <a:lnTo>
                    <a:pt x="1011" y="1454"/>
                  </a:lnTo>
                  <a:lnTo>
                    <a:pt x="1007" y="1467"/>
                  </a:lnTo>
                  <a:lnTo>
                    <a:pt x="1002" y="1479"/>
                  </a:lnTo>
                  <a:lnTo>
                    <a:pt x="999" y="1488"/>
                  </a:lnTo>
                  <a:lnTo>
                    <a:pt x="1007" y="1488"/>
                  </a:lnTo>
                  <a:lnTo>
                    <a:pt x="1021" y="1488"/>
                  </a:lnTo>
                  <a:lnTo>
                    <a:pt x="1035" y="1488"/>
                  </a:lnTo>
                  <a:lnTo>
                    <a:pt x="1040" y="1486"/>
                  </a:lnTo>
                  <a:lnTo>
                    <a:pt x="1045" y="1483"/>
                  </a:lnTo>
                  <a:lnTo>
                    <a:pt x="1051" y="1480"/>
                  </a:lnTo>
                  <a:lnTo>
                    <a:pt x="1057" y="1479"/>
                  </a:lnTo>
                  <a:lnTo>
                    <a:pt x="1063" y="1480"/>
                  </a:lnTo>
                  <a:lnTo>
                    <a:pt x="1068" y="1482"/>
                  </a:lnTo>
                  <a:lnTo>
                    <a:pt x="1077" y="1483"/>
                  </a:lnTo>
                  <a:lnTo>
                    <a:pt x="1081" y="1485"/>
                  </a:lnTo>
                  <a:lnTo>
                    <a:pt x="1084" y="1492"/>
                  </a:lnTo>
                  <a:lnTo>
                    <a:pt x="1086" y="1496"/>
                  </a:lnTo>
                  <a:lnTo>
                    <a:pt x="1087" y="1499"/>
                  </a:lnTo>
                  <a:lnTo>
                    <a:pt x="1102" y="1502"/>
                  </a:lnTo>
                  <a:lnTo>
                    <a:pt x="1087" y="1587"/>
                  </a:lnTo>
                  <a:lnTo>
                    <a:pt x="1090" y="1591"/>
                  </a:lnTo>
                  <a:lnTo>
                    <a:pt x="1094" y="1597"/>
                  </a:lnTo>
                  <a:lnTo>
                    <a:pt x="1099" y="1603"/>
                  </a:lnTo>
                  <a:lnTo>
                    <a:pt x="1107" y="1613"/>
                  </a:lnTo>
                  <a:lnTo>
                    <a:pt x="1112" y="1623"/>
                  </a:lnTo>
                  <a:lnTo>
                    <a:pt x="1116" y="1631"/>
                  </a:lnTo>
                  <a:lnTo>
                    <a:pt x="1117" y="1637"/>
                  </a:lnTo>
                  <a:lnTo>
                    <a:pt x="1119" y="1637"/>
                  </a:lnTo>
                  <a:lnTo>
                    <a:pt x="1120" y="1637"/>
                  </a:lnTo>
                  <a:lnTo>
                    <a:pt x="1123" y="1636"/>
                  </a:lnTo>
                  <a:lnTo>
                    <a:pt x="1126" y="1634"/>
                  </a:lnTo>
                  <a:lnTo>
                    <a:pt x="1129" y="1634"/>
                  </a:lnTo>
                  <a:lnTo>
                    <a:pt x="1130" y="1636"/>
                  </a:lnTo>
                  <a:lnTo>
                    <a:pt x="1130" y="1639"/>
                  </a:lnTo>
                  <a:lnTo>
                    <a:pt x="1132" y="1640"/>
                  </a:lnTo>
                  <a:lnTo>
                    <a:pt x="1140" y="1637"/>
                  </a:lnTo>
                  <a:lnTo>
                    <a:pt x="1146" y="1636"/>
                  </a:lnTo>
                  <a:lnTo>
                    <a:pt x="1153" y="1634"/>
                  </a:lnTo>
                  <a:lnTo>
                    <a:pt x="1162" y="1631"/>
                  </a:lnTo>
                  <a:lnTo>
                    <a:pt x="1164" y="1627"/>
                  </a:lnTo>
                  <a:lnTo>
                    <a:pt x="1165" y="1623"/>
                  </a:lnTo>
                  <a:lnTo>
                    <a:pt x="1172" y="1624"/>
                  </a:lnTo>
                  <a:lnTo>
                    <a:pt x="1182" y="1626"/>
                  </a:lnTo>
                  <a:lnTo>
                    <a:pt x="1187" y="1634"/>
                  </a:lnTo>
                  <a:lnTo>
                    <a:pt x="1194" y="1642"/>
                  </a:lnTo>
                  <a:lnTo>
                    <a:pt x="1200" y="1647"/>
                  </a:lnTo>
                  <a:lnTo>
                    <a:pt x="1207" y="1655"/>
                  </a:lnTo>
                  <a:lnTo>
                    <a:pt x="1218" y="1662"/>
                  </a:lnTo>
                  <a:lnTo>
                    <a:pt x="1218" y="1659"/>
                  </a:lnTo>
                  <a:lnTo>
                    <a:pt x="1218" y="1656"/>
                  </a:lnTo>
                  <a:lnTo>
                    <a:pt x="1217" y="1653"/>
                  </a:lnTo>
                  <a:lnTo>
                    <a:pt x="1218" y="1650"/>
                  </a:lnTo>
                  <a:lnTo>
                    <a:pt x="1221" y="1644"/>
                  </a:lnTo>
                  <a:lnTo>
                    <a:pt x="1225" y="1637"/>
                  </a:lnTo>
                  <a:lnTo>
                    <a:pt x="1234" y="1637"/>
                  </a:lnTo>
                  <a:lnTo>
                    <a:pt x="1234" y="1636"/>
                  </a:lnTo>
                  <a:lnTo>
                    <a:pt x="1234" y="1634"/>
                  </a:lnTo>
                  <a:lnTo>
                    <a:pt x="1234" y="1631"/>
                  </a:lnTo>
                  <a:lnTo>
                    <a:pt x="1234" y="1629"/>
                  </a:lnTo>
                  <a:lnTo>
                    <a:pt x="1234" y="1626"/>
                  </a:lnTo>
                  <a:lnTo>
                    <a:pt x="1240" y="1626"/>
                  </a:lnTo>
                  <a:lnTo>
                    <a:pt x="1241" y="1614"/>
                  </a:lnTo>
                  <a:lnTo>
                    <a:pt x="1243" y="1604"/>
                  </a:lnTo>
                  <a:lnTo>
                    <a:pt x="1250" y="1604"/>
                  </a:lnTo>
                  <a:lnTo>
                    <a:pt x="1254" y="1604"/>
                  </a:lnTo>
                  <a:lnTo>
                    <a:pt x="1254" y="1606"/>
                  </a:lnTo>
                  <a:lnTo>
                    <a:pt x="1256" y="1607"/>
                  </a:lnTo>
                  <a:lnTo>
                    <a:pt x="1257" y="1600"/>
                  </a:lnTo>
                  <a:lnTo>
                    <a:pt x="1257" y="1597"/>
                  </a:lnTo>
                  <a:lnTo>
                    <a:pt x="1259" y="1595"/>
                  </a:lnTo>
                  <a:lnTo>
                    <a:pt x="1261" y="1595"/>
                  </a:lnTo>
                  <a:lnTo>
                    <a:pt x="1263" y="1595"/>
                  </a:lnTo>
                  <a:lnTo>
                    <a:pt x="1267" y="1597"/>
                  </a:lnTo>
                  <a:lnTo>
                    <a:pt x="1270" y="1598"/>
                  </a:lnTo>
                  <a:lnTo>
                    <a:pt x="1273" y="1598"/>
                  </a:lnTo>
                  <a:lnTo>
                    <a:pt x="1284" y="1590"/>
                  </a:lnTo>
                  <a:lnTo>
                    <a:pt x="1295" y="1581"/>
                  </a:lnTo>
                  <a:lnTo>
                    <a:pt x="1295" y="1577"/>
                  </a:lnTo>
                  <a:lnTo>
                    <a:pt x="1300" y="1575"/>
                  </a:lnTo>
                  <a:lnTo>
                    <a:pt x="1306" y="1574"/>
                  </a:lnTo>
                  <a:lnTo>
                    <a:pt x="1309" y="1580"/>
                  </a:lnTo>
                  <a:lnTo>
                    <a:pt x="1312" y="1584"/>
                  </a:lnTo>
                  <a:lnTo>
                    <a:pt x="1303" y="1590"/>
                  </a:lnTo>
                  <a:lnTo>
                    <a:pt x="1295" y="1595"/>
                  </a:lnTo>
                  <a:lnTo>
                    <a:pt x="1295" y="1598"/>
                  </a:lnTo>
                  <a:lnTo>
                    <a:pt x="1299" y="1600"/>
                  </a:lnTo>
                  <a:lnTo>
                    <a:pt x="1303" y="1601"/>
                  </a:lnTo>
                  <a:lnTo>
                    <a:pt x="1300" y="1607"/>
                  </a:lnTo>
                  <a:lnTo>
                    <a:pt x="1306" y="1607"/>
                  </a:lnTo>
                  <a:lnTo>
                    <a:pt x="1306" y="1608"/>
                  </a:lnTo>
                  <a:lnTo>
                    <a:pt x="1306" y="1610"/>
                  </a:lnTo>
                  <a:lnTo>
                    <a:pt x="1306" y="1613"/>
                  </a:lnTo>
                  <a:lnTo>
                    <a:pt x="1306" y="1614"/>
                  </a:lnTo>
                  <a:lnTo>
                    <a:pt x="1305" y="1616"/>
                  </a:lnTo>
                  <a:lnTo>
                    <a:pt x="1303" y="1617"/>
                  </a:lnTo>
                  <a:lnTo>
                    <a:pt x="1297" y="1617"/>
                  </a:lnTo>
                  <a:lnTo>
                    <a:pt x="1299" y="1627"/>
                  </a:lnTo>
                  <a:lnTo>
                    <a:pt x="1299" y="1631"/>
                  </a:lnTo>
                  <a:lnTo>
                    <a:pt x="1300" y="1636"/>
                  </a:lnTo>
                  <a:lnTo>
                    <a:pt x="1302" y="1639"/>
                  </a:lnTo>
                  <a:lnTo>
                    <a:pt x="1303" y="1640"/>
                  </a:lnTo>
                  <a:lnTo>
                    <a:pt x="1305" y="1642"/>
                  </a:lnTo>
                  <a:lnTo>
                    <a:pt x="1309" y="1643"/>
                  </a:lnTo>
                  <a:lnTo>
                    <a:pt x="1315" y="1643"/>
                  </a:lnTo>
                  <a:lnTo>
                    <a:pt x="1318" y="1642"/>
                  </a:lnTo>
                  <a:lnTo>
                    <a:pt x="1319" y="1640"/>
                  </a:lnTo>
                  <a:lnTo>
                    <a:pt x="1319" y="1639"/>
                  </a:lnTo>
                  <a:lnTo>
                    <a:pt x="1320" y="1637"/>
                  </a:lnTo>
                  <a:lnTo>
                    <a:pt x="1320" y="1636"/>
                  </a:lnTo>
                  <a:lnTo>
                    <a:pt x="1319" y="1634"/>
                  </a:lnTo>
                  <a:lnTo>
                    <a:pt x="1318" y="1630"/>
                  </a:lnTo>
                  <a:lnTo>
                    <a:pt x="1312" y="1621"/>
                  </a:lnTo>
                  <a:lnTo>
                    <a:pt x="1309" y="1617"/>
                  </a:lnTo>
                  <a:lnTo>
                    <a:pt x="1308" y="1614"/>
                  </a:lnTo>
                  <a:lnTo>
                    <a:pt x="1309" y="1610"/>
                  </a:lnTo>
                  <a:lnTo>
                    <a:pt x="1309" y="1606"/>
                  </a:lnTo>
                  <a:lnTo>
                    <a:pt x="1309" y="1601"/>
                  </a:lnTo>
                  <a:lnTo>
                    <a:pt x="1322" y="1598"/>
                  </a:lnTo>
                  <a:lnTo>
                    <a:pt x="1329" y="1597"/>
                  </a:lnTo>
                  <a:lnTo>
                    <a:pt x="1336" y="1595"/>
                  </a:lnTo>
                  <a:lnTo>
                    <a:pt x="1335" y="1593"/>
                  </a:lnTo>
                  <a:lnTo>
                    <a:pt x="1333" y="1591"/>
                  </a:lnTo>
                  <a:lnTo>
                    <a:pt x="1332" y="1588"/>
                  </a:lnTo>
                  <a:lnTo>
                    <a:pt x="1331" y="1587"/>
                  </a:lnTo>
                  <a:lnTo>
                    <a:pt x="1328" y="1587"/>
                  </a:lnTo>
                  <a:lnTo>
                    <a:pt x="1329" y="1583"/>
                  </a:lnTo>
                  <a:lnTo>
                    <a:pt x="1328" y="1578"/>
                  </a:lnTo>
                  <a:lnTo>
                    <a:pt x="1332" y="1581"/>
                  </a:lnTo>
                  <a:lnTo>
                    <a:pt x="1336" y="1581"/>
                  </a:lnTo>
                  <a:lnTo>
                    <a:pt x="1336" y="1590"/>
                  </a:lnTo>
                  <a:lnTo>
                    <a:pt x="1339" y="1591"/>
                  </a:lnTo>
                  <a:lnTo>
                    <a:pt x="1342" y="1590"/>
                  </a:lnTo>
                  <a:lnTo>
                    <a:pt x="1345" y="1590"/>
                  </a:lnTo>
                  <a:lnTo>
                    <a:pt x="1348" y="1590"/>
                  </a:lnTo>
                  <a:lnTo>
                    <a:pt x="1352" y="1591"/>
                  </a:lnTo>
                  <a:lnTo>
                    <a:pt x="1356" y="1594"/>
                  </a:lnTo>
                  <a:lnTo>
                    <a:pt x="1359" y="1597"/>
                  </a:lnTo>
                  <a:lnTo>
                    <a:pt x="1362" y="1600"/>
                  </a:lnTo>
                  <a:lnTo>
                    <a:pt x="1364" y="1603"/>
                  </a:lnTo>
                  <a:lnTo>
                    <a:pt x="1365" y="1607"/>
                  </a:lnTo>
                  <a:lnTo>
                    <a:pt x="1367" y="1614"/>
                  </a:lnTo>
                  <a:lnTo>
                    <a:pt x="1375" y="1613"/>
                  </a:lnTo>
                  <a:lnTo>
                    <a:pt x="1385" y="1608"/>
                  </a:lnTo>
                  <a:lnTo>
                    <a:pt x="1395" y="1607"/>
                  </a:lnTo>
                  <a:lnTo>
                    <a:pt x="1401" y="1606"/>
                  </a:lnTo>
                  <a:lnTo>
                    <a:pt x="1405" y="1607"/>
                  </a:lnTo>
                  <a:lnTo>
                    <a:pt x="1405" y="1613"/>
                  </a:lnTo>
                  <a:lnTo>
                    <a:pt x="1420" y="1614"/>
                  </a:lnTo>
                  <a:lnTo>
                    <a:pt x="1427" y="1616"/>
                  </a:lnTo>
                  <a:lnTo>
                    <a:pt x="1436" y="1614"/>
                  </a:lnTo>
                  <a:lnTo>
                    <a:pt x="1441" y="1607"/>
                  </a:lnTo>
                  <a:lnTo>
                    <a:pt x="1443" y="1607"/>
                  </a:lnTo>
                  <a:lnTo>
                    <a:pt x="1446" y="1607"/>
                  </a:lnTo>
                  <a:lnTo>
                    <a:pt x="1453" y="1610"/>
                  </a:lnTo>
                  <a:lnTo>
                    <a:pt x="1453" y="1608"/>
                  </a:lnTo>
                  <a:lnTo>
                    <a:pt x="1450" y="1607"/>
                  </a:lnTo>
                  <a:lnTo>
                    <a:pt x="1447" y="1604"/>
                  </a:lnTo>
                  <a:lnTo>
                    <a:pt x="1477" y="1604"/>
                  </a:lnTo>
                  <a:lnTo>
                    <a:pt x="1473" y="1607"/>
                  </a:lnTo>
                  <a:lnTo>
                    <a:pt x="1466" y="1610"/>
                  </a:lnTo>
                  <a:lnTo>
                    <a:pt x="1467" y="1611"/>
                  </a:lnTo>
                  <a:lnTo>
                    <a:pt x="1467" y="1616"/>
                  </a:lnTo>
                  <a:lnTo>
                    <a:pt x="1469" y="1617"/>
                  </a:lnTo>
                  <a:lnTo>
                    <a:pt x="1470" y="1619"/>
                  </a:lnTo>
                  <a:lnTo>
                    <a:pt x="1472" y="1617"/>
                  </a:lnTo>
                  <a:lnTo>
                    <a:pt x="1472" y="1623"/>
                  </a:lnTo>
                  <a:lnTo>
                    <a:pt x="1475" y="1624"/>
                  </a:lnTo>
                  <a:lnTo>
                    <a:pt x="1476" y="1623"/>
                  </a:lnTo>
                  <a:lnTo>
                    <a:pt x="1477" y="1621"/>
                  </a:lnTo>
                  <a:lnTo>
                    <a:pt x="1479" y="1620"/>
                  </a:lnTo>
                  <a:lnTo>
                    <a:pt x="1480" y="1620"/>
                  </a:lnTo>
                  <a:lnTo>
                    <a:pt x="1483" y="1620"/>
                  </a:lnTo>
                  <a:lnTo>
                    <a:pt x="1483" y="1626"/>
                  </a:lnTo>
                  <a:lnTo>
                    <a:pt x="1486" y="1626"/>
                  </a:lnTo>
                  <a:lnTo>
                    <a:pt x="1489" y="1624"/>
                  </a:lnTo>
                  <a:lnTo>
                    <a:pt x="1490" y="1623"/>
                  </a:lnTo>
                  <a:lnTo>
                    <a:pt x="1495" y="1623"/>
                  </a:lnTo>
                  <a:lnTo>
                    <a:pt x="1499" y="1626"/>
                  </a:lnTo>
                  <a:lnTo>
                    <a:pt x="1500" y="1629"/>
                  </a:lnTo>
                  <a:lnTo>
                    <a:pt x="1499" y="1629"/>
                  </a:lnTo>
                  <a:lnTo>
                    <a:pt x="1496" y="1629"/>
                  </a:lnTo>
                  <a:lnTo>
                    <a:pt x="1495" y="1633"/>
                  </a:lnTo>
                  <a:lnTo>
                    <a:pt x="1495" y="1637"/>
                  </a:lnTo>
                  <a:lnTo>
                    <a:pt x="1495" y="1640"/>
                  </a:lnTo>
                  <a:lnTo>
                    <a:pt x="1495" y="1646"/>
                  </a:lnTo>
                  <a:lnTo>
                    <a:pt x="1489" y="1646"/>
                  </a:lnTo>
                  <a:lnTo>
                    <a:pt x="1485" y="1646"/>
                  </a:lnTo>
                  <a:lnTo>
                    <a:pt x="1475" y="1646"/>
                  </a:lnTo>
                  <a:lnTo>
                    <a:pt x="1473" y="1650"/>
                  </a:lnTo>
                  <a:lnTo>
                    <a:pt x="1473" y="1652"/>
                  </a:lnTo>
                  <a:lnTo>
                    <a:pt x="1472" y="1653"/>
                  </a:lnTo>
                  <a:lnTo>
                    <a:pt x="1480" y="1650"/>
                  </a:lnTo>
                  <a:lnTo>
                    <a:pt x="1489" y="1650"/>
                  </a:lnTo>
                  <a:lnTo>
                    <a:pt x="1498" y="1649"/>
                  </a:lnTo>
                  <a:lnTo>
                    <a:pt x="1506" y="1649"/>
                  </a:lnTo>
                  <a:lnTo>
                    <a:pt x="1512" y="1649"/>
                  </a:lnTo>
                  <a:lnTo>
                    <a:pt x="1516" y="1650"/>
                  </a:lnTo>
                  <a:lnTo>
                    <a:pt x="1519" y="1650"/>
                  </a:lnTo>
                  <a:lnTo>
                    <a:pt x="1521" y="1652"/>
                  </a:lnTo>
                  <a:lnTo>
                    <a:pt x="1522" y="1655"/>
                  </a:lnTo>
                  <a:lnTo>
                    <a:pt x="1525" y="1659"/>
                  </a:lnTo>
                  <a:lnTo>
                    <a:pt x="1529" y="1660"/>
                  </a:lnTo>
                  <a:lnTo>
                    <a:pt x="1532" y="1662"/>
                  </a:lnTo>
                  <a:lnTo>
                    <a:pt x="1532" y="1667"/>
                  </a:lnTo>
                  <a:lnTo>
                    <a:pt x="1535" y="1667"/>
                  </a:lnTo>
                  <a:lnTo>
                    <a:pt x="1536" y="1667"/>
                  </a:lnTo>
                  <a:lnTo>
                    <a:pt x="1539" y="1667"/>
                  </a:lnTo>
                  <a:lnTo>
                    <a:pt x="1541" y="1667"/>
                  </a:lnTo>
                  <a:lnTo>
                    <a:pt x="1538" y="1683"/>
                  </a:lnTo>
                  <a:lnTo>
                    <a:pt x="1536" y="1691"/>
                  </a:lnTo>
                  <a:lnTo>
                    <a:pt x="1532" y="1698"/>
                  </a:lnTo>
                  <a:lnTo>
                    <a:pt x="1535" y="1696"/>
                  </a:lnTo>
                  <a:lnTo>
                    <a:pt x="1538" y="1696"/>
                  </a:lnTo>
                  <a:lnTo>
                    <a:pt x="1539" y="1698"/>
                  </a:lnTo>
                  <a:lnTo>
                    <a:pt x="1541" y="1698"/>
                  </a:lnTo>
                  <a:lnTo>
                    <a:pt x="1541" y="1692"/>
                  </a:lnTo>
                  <a:lnTo>
                    <a:pt x="1541" y="1686"/>
                  </a:lnTo>
                  <a:lnTo>
                    <a:pt x="1544" y="1686"/>
                  </a:lnTo>
                  <a:lnTo>
                    <a:pt x="1547" y="1686"/>
                  </a:lnTo>
                  <a:lnTo>
                    <a:pt x="1548" y="1685"/>
                  </a:lnTo>
                  <a:lnTo>
                    <a:pt x="1552" y="1683"/>
                  </a:lnTo>
                  <a:lnTo>
                    <a:pt x="1555" y="1688"/>
                  </a:lnTo>
                  <a:lnTo>
                    <a:pt x="1558" y="1692"/>
                  </a:lnTo>
                  <a:lnTo>
                    <a:pt x="1560" y="1692"/>
                  </a:lnTo>
                  <a:lnTo>
                    <a:pt x="1562" y="1692"/>
                  </a:lnTo>
                  <a:lnTo>
                    <a:pt x="1564" y="1692"/>
                  </a:lnTo>
                  <a:lnTo>
                    <a:pt x="1565" y="1692"/>
                  </a:lnTo>
                  <a:lnTo>
                    <a:pt x="1567" y="1693"/>
                  </a:lnTo>
                  <a:lnTo>
                    <a:pt x="1568" y="1696"/>
                  </a:lnTo>
                  <a:lnTo>
                    <a:pt x="1568" y="1699"/>
                  </a:lnTo>
                  <a:lnTo>
                    <a:pt x="1568" y="1705"/>
                  </a:lnTo>
                  <a:lnTo>
                    <a:pt x="1568" y="1709"/>
                  </a:lnTo>
                  <a:lnTo>
                    <a:pt x="1571" y="1708"/>
                  </a:lnTo>
                  <a:lnTo>
                    <a:pt x="1571" y="1706"/>
                  </a:lnTo>
                  <a:lnTo>
                    <a:pt x="1571" y="1703"/>
                  </a:lnTo>
                  <a:lnTo>
                    <a:pt x="1571" y="1701"/>
                  </a:lnTo>
                  <a:lnTo>
                    <a:pt x="1585" y="1702"/>
                  </a:lnTo>
                  <a:lnTo>
                    <a:pt x="1597" y="1702"/>
                  </a:lnTo>
                  <a:lnTo>
                    <a:pt x="1606" y="1702"/>
                  </a:lnTo>
                  <a:lnTo>
                    <a:pt x="1619" y="1703"/>
                  </a:lnTo>
                  <a:lnTo>
                    <a:pt x="1619" y="1712"/>
                  </a:lnTo>
                  <a:lnTo>
                    <a:pt x="1620" y="1712"/>
                  </a:lnTo>
                  <a:lnTo>
                    <a:pt x="1623" y="1712"/>
                  </a:lnTo>
                  <a:lnTo>
                    <a:pt x="1626" y="1712"/>
                  </a:lnTo>
                  <a:lnTo>
                    <a:pt x="1630" y="1711"/>
                  </a:lnTo>
                  <a:lnTo>
                    <a:pt x="1633" y="1711"/>
                  </a:lnTo>
                  <a:lnTo>
                    <a:pt x="1634" y="1712"/>
                  </a:lnTo>
                  <a:lnTo>
                    <a:pt x="1646" y="1716"/>
                  </a:lnTo>
                  <a:lnTo>
                    <a:pt x="1647" y="1718"/>
                  </a:lnTo>
                  <a:lnTo>
                    <a:pt x="1649" y="1721"/>
                  </a:lnTo>
                  <a:lnTo>
                    <a:pt x="1650" y="1725"/>
                  </a:lnTo>
                  <a:lnTo>
                    <a:pt x="1652" y="1729"/>
                  </a:lnTo>
                  <a:lnTo>
                    <a:pt x="1655" y="1734"/>
                  </a:lnTo>
                  <a:lnTo>
                    <a:pt x="1656" y="1735"/>
                  </a:lnTo>
                  <a:lnTo>
                    <a:pt x="1660" y="1737"/>
                  </a:lnTo>
                  <a:lnTo>
                    <a:pt x="1663" y="1738"/>
                  </a:lnTo>
                  <a:lnTo>
                    <a:pt x="1666" y="1739"/>
                  </a:lnTo>
                  <a:lnTo>
                    <a:pt x="1666" y="1741"/>
                  </a:lnTo>
                  <a:lnTo>
                    <a:pt x="1666" y="1744"/>
                  </a:lnTo>
                  <a:lnTo>
                    <a:pt x="1665" y="1745"/>
                  </a:lnTo>
                  <a:lnTo>
                    <a:pt x="1666" y="1748"/>
                  </a:lnTo>
                  <a:lnTo>
                    <a:pt x="1670" y="1748"/>
                  </a:lnTo>
                  <a:lnTo>
                    <a:pt x="1673" y="1751"/>
                  </a:lnTo>
                  <a:lnTo>
                    <a:pt x="1675" y="1754"/>
                  </a:lnTo>
                  <a:lnTo>
                    <a:pt x="1676" y="1758"/>
                  </a:lnTo>
                  <a:lnTo>
                    <a:pt x="1678" y="1764"/>
                  </a:lnTo>
                  <a:lnTo>
                    <a:pt x="1679" y="1768"/>
                  </a:lnTo>
                  <a:lnTo>
                    <a:pt x="1680" y="1778"/>
                  </a:lnTo>
                  <a:lnTo>
                    <a:pt x="1682" y="1787"/>
                  </a:lnTo>
                  <a:lnTo>
                    <a:pt x="1685" y="1797"/>
                  </a:lnTo>
                  <a:lnTo>
                    <a:pt x="1691" y="1797"/>
                  </a:lnTo>
                  <a:lnTo>
                    <a:pt x="1696" y="1797"/>
                  </a:lnTo>
                  <a:lnTo>
                    <a:pt x="1696" y="1799"/>
                  </a:lnTo>
                  <a:lnTo>
                    <a:pt x="1696" y="1801"/>
                  </a:lnTo>
                  <a:lnTo>
                    <a:pt x="1695" y="1804"/>
                  </a:lnTo>
                  <a:lnTo>
                    <a:pt x="1696" y="1806"/>
                  </a:lnTo>
                  <a:lnTo>
                    <a:pt x="1689" y="1810"/>
                  </a:lnTo>
                  <a:lnTo>
                    <a:pt x="1682" y="1814"/>
                  </a:lnTo>
                  <a:lnTo>
                    <a:pt x="1693" y="1819"/>
                  </a:lnTo>
                  <a:lnTo>
                    <a:pt x="1696" y="1820"/>
                  </a:lnTo>
                  <a:lnTo>
                    <a:pt x="1698" y="1820"/>
                  </a:lnTo>
                  <a:lnTo>
                    <a:pt x="1698" y="1823"/>
                  </a:lnTo>
                  <a:lnTo>
                    <a:pt x="1696" y="1824"/>
                  </a:lnTo>
                  <a:lnTo>
                    <a:pt x="1693" y="1829"/>
                  </a:lnTo>
                  <a:lnTo>
                    <a:pt x="1691" y="1836"/>
                  </a:lnTo>
                  <a:lnTo>
                    <a:pt x="1692" y="1836"/>
                  </a:lnTo>
                  <a:lnTo>
                    <a:pt x="1692" y="1837"/>
                  </a:lnTo>
                  <a:lnTo>
                    <a:pt x="1693" y="1839"/>
                  </a:lnTo>
                  <a:lnTo>
                    <a:pt x="1695" y="1840"/>
                  </a:lnTo>
                  <a:lnTo>
                    <a:pt x="1696" y="1842"/>
                  </a:lnTo>
                  <a:lnTo>
                    <a:pt x="1699" y="1842"/>
                  </a:lnTo>
                  <a:lnTo>
                    <a:pt x="1702" y="1840"/>
                  </a:lnTo>
                  <a:lnTo>
                    <a:pt x="1705" y="1839"/>
                  </a:lnTo>
                  <a:lnTo>
                    <a:pt x="1709" y="1839"/>
                  </a:lnTo>
                  <a:lnTo>
                    <a:pt x="1706" y="1847"/>
                  </a:lnTo>
                  <a:lnTo>
                    <a:pt x="1711" y="1847"/>
                  </a:lnTo>
                  <a:lnTo>
                    <a:pt x="1715" y="1846"/>
                  </a:lnTo>
                  <a:lnTo>
                    <a:pt x="1719" y="1846"/>
                  </a:lnTo>
                  <a:lnTo>
                    <a:pt x="1724" y="1847"/>
                  </a:lnTo>
                  <a:lnTo>
                    <a:pt x="1724" y="1849"/>
                  </a:lnTo>
                  <a:lnTo>
                    <a:pt x="1724" y="1850"/>
                  </a:lnTo>
                  <a:lnTo>
                    <a:pt x="1722" y="1856"/>
                  </a:lnTo>
                  <a:lnTo>
                    <a:pt x="1721" y="1859"/>
                  </a:lnTo>
                  <a:lnTo>
                    <a:pt x="1721" y="1862"/>
                  </a:lnTo>
                  <a:lnTo>
                    <a:pt x="1722" y="1865"/>
                  </a:lnTo>
                  <a:lnTo>
                    <a:pt x="1724" y="1866"/>
                  </a:lnTo>
                  <a:lnTo>
                    <a:pt x="1729" y="1866"/>
                  </a:lnTo>
                  <a:lnTo>
                    <a:pt x="1732" y="1858"/>
                  </a:lnTo>
                  <a:lnTo>
                    <a:pt x="1738" y="1858"/>
                  </a:lnTo>
                  <a:lnTo>
                    <a:pt x="1744" y="1858"/>
                  </a:lnTo>
                  <a:lnTo>
                    <a:pt x="1751" y="1859"/>
                  </a:lnTo>
                  <a:lnTo>
                    <a:pt x="1758" y="1862"/>
                  </a:lnTo>
                  <a:lnTo>
                    <a:pt x="1771" y="1868"/>
                  </a:lnTo>
                  <a:lnTo>
                    <a:pt x="1778" y="1872"/>
                  </a:lnTo>
                  <a:lnTo>
                    <a:pt x="1778" y="1878"/>
                  </a:lnTo>
                  <a:lnTo>
                    <a:pt x="1787" y="1875"/>
                  </a:lnTo>
                  <a:lnTo>
                    <a:pt x="1790" y="1886"/>
                  </a:lnTo>
                  <a:lnTo>
                    <a:pt x="1796" y="1886"/>
                  </a:lnTo>
                  <a:lnTo>
                    <a:pt x="1796" y="1888"/>
                  </a:lnTo>
                  <a:lnTo>
                    <a:pt x="1796" y="1889"/>
                  </a:lnTo>
                  <a:lnTo>
                    <a:pt x="1796" y="1891"/>
                  </a:lnTo>
                  <a:lnTo>
                    <a:pt x="1796" y="1892"/>
                  </a:lnTo>
                  <a:lnTo>
                    <a:pt x="1793" y="1896"/>
                  </a:lnTo>
                  <a:lnTo>
                    <a:pt x="1796" y="1899"/>
                  </a:lnTo>
                  <a:lnTo>
                    <a:pt x="1797" y="1901"/>
                  </a:lnTo>
                  <a:lnTo>
                    <a:pt x="1797" y="1904"/>
                  </a:lnTo>
                  <a:lnTo>
                    <a:pt x="1799" y="1908"/>
                  </a:lnTo>
                  <a:lnTo>
                    <a:pt x="1801" y="1908"/>
                  </a:lnTo>
                  <a:lnTo>
                    <a:pt x="1806" y="1908"/>
                  </a:lnTo>
                  <a:lnTo>
                    <a:pt x="1807" y="1902"/>
                  </a:lnTo>
                  <a:lnTo>
                    <a:pt x="1809" y="1896"/>
                  </a:lnTo>
                  <a:lnTo>
                    <a:pt x="1814" y="1895"/>
                  </a:lnTo>
                  <a:lnTo>
                    <a:pt x="1817" y="1896"/>
                  </a:lnTo>
                  <a:lnTo>
                    <a:pt x="1820" y="1896"/>
                  </a:lnTo>
                  <a:lnTo>
                    <a:pt x="1823" y="1898"/>
                  </a:lnTo>
                  <a:lnTo>
                    <a:pt x="1827" y="1902"/>
                  </a:lnTo>
                  <a:lnTo>
                    <a:pt x="1832" y="1905"/>
                  </a:lnTo>
                  <a:lnTo>
                    <a:pt x="1833" y="1905"/>
                  </a:lnTo>
                  <a:lnTo>
                    <a:pt x="1836" y="1904"/>
                  </a:lnTo>
                  <a:lnTo>
                    <a:pt x="1839" y="1902"/>
                  </a:lnTo>
                  <a:lnTo>
                    <a:pt x="1842" y="1902"/>
                  </a:lnTo>
                  <a:lnTo>
                    <a:pt x="1845" y="1908"/>
                  </a:lnTo>
                  <a:lnTo>
                    <a:pt x="1849" y="1909"/>
                  </a:lnTo>
                  <a:lnTo>
                    <a:pt x="1853" y="1909"/>
                  </a:lnTo>
                  <a:lnTo>
                    <a:pt x="1860" y="1909"/>
                  </a:lnTo>
                  <a:lnTo>
                    <a:pt x="1866" y="1908"/>
                  </a:lnTo>
                  <a:lnTo>
                    <a:pt x="1871" y="1908"/>
                  </a:lnTo>
                  <a:lnTo>
                    <a:pt x="1872" y="1908"/>
                  </a:lnTo>
                  <a:lnTo>
                    <a:pt x="1879" y="1911"/>
                  </a:lnTo>
                  <a:lnTo>
                    <a:pt x="1889" y="1917"/>
                  </a:lnTo>
                  <a:lnTo>
                    <a:pt x="1899" y="1922"/>
                  </a:lnTo>
                  <a:lnTo>
                    <a:pt x="1907" y="1927"/>
                  </a:lnTo>
                  <a:lnTo>
                    <a:pt x="1909" y="1932"/>
                  </a:lnTo>
                  <a:lnTo>
                    <a:pt x="1915" y="1941"/>
                  </a:lnTo>
                  <a:lnTo>
                    <a:pt x="1922" y="1953"/>
                  </a:lnTo>
                  <a:lnTo>
                    <a:pt x="1924" y="1953"/>
                  </a:lnTo>
                  <a:lnTo>
                    <a:pt x="1925" y="1953"/>
                  </a:lnTo>
                  <a:lnTo>
                    <a:pt x="1928" y="1951"/>
                  </a:lnTo>
                  <a:lnTo>
                    <a:pt x="1931" y="1950"/>
                  </a:lnTo>
                  <a:lnTo>
                    <a:pt x="1934" y="1950"/>
                  </a:lnTo>
                  <a:lnTo>
                    <a:pt x="1937" y="1950"/>
                  </a:lnTo>
                  <a:lnTo>
                    <a:pt x="1937" y="1958"/>
                  </a:lnTo>
                  <a:lnTo>
                    <a:pt x="1950" y="1955"/>
                  </a:lnTo>
                  <a:lnTo>
                    <a:pt x="1954" y="1966"/>
                  </a:lnTo>
                  <a:lnTo>
                    <a:pt x="1956" y="1971"/>
                  </a:lnTo>
                  <a:lnTo>
                    <a:pt x="1958" y="1977"/>
                  </a:lnTo>
                  <a:lnTo>
                    <a:pt x="1963" y="1980"/>
                  </a:lnTo>
                  <a:lnTo>
                    <a:pt x="1966" y="1981"/>
                  </a:lnTo>
                  <a:lnTo>
                    <a:pt x="1967" y="1983"/>
                  </a:lnTo>
                  <a:lnTo>
                    <a:pt x="1968" y="1993"/>
                  </a:lnTo>
                  <a:lnTo>
                    <a:pt x="1970" y="2003"/>
                  </a:lnTo>
                  <a:lnTo>
                    <a:pt x="1970" y="2014"/>
                  </a:lnTo>
                  <a:lnTo>
                    <a:pt x="1968" y="2026"/>
                  </a:lnTo>
                  <a:lnTo>
                    <a:pt x="1966" y="2036"/>
                  </a:lnTo>
                  <a:lnTo>
                    <a:pt x="1963" y="2045"/>
                  </a:lnTo>
                  <a:lnTo>
                    <a:pt x="1960" y="2053"/>
                  </a:lnTo>
                  <a:lnTo>
                    <a:pt x="1956" y="2061"/>
                  </a:lnTo>
                  <a:lnTo>
                    <a:pt x="1953" y="2063"/>
                  </a:lnTo>
                  <a:lnTo>
                    <a:pt x="1950" y="2066"/>
                  </a:lnTo>
                  <a:lnTo>
                    <a:pt x="1941" y="2071"/>
                  </a:lnTo>
                  <a:lnTo>
                    <a:pt x="1934" y="2076"/>
                  </a:lnTo>
                  <a:lnTo>
                    <a:pt x="1931" y="2079"/>
                  </a:lnTo>
                  <a:lnTo>
                    <a:pt x="1928" y="2082"/>
                  </a:lnTo>
                  <a:lnTo>
                    <a:pt x="1925" y="2086"/>
                  </a:lnTo>
                  <a:lnTo>
                    <a:pt x="1922" y="2092"/>
                  </a:lnTo>
                  <a:lnTo>
                    <a:pt x="1918" y="2105"/>
                  </a:lnTo>
                  <a:lnTo>
                    <a:pt x="1914" y="2117"/>
                  </a:lnTo>
                  <a:lnTo>
                    <a:pt x="1908" y="2130"/>
                  </a:lnTo>
                  <a:lnTo>
                    <a:pt x="1902" y="2124"/>
                  </a:lnTo>
                  <a:lnTo>
                    <a:pt x="1895" y="2121"/>
                  </a:lnTo>
                  <a:lnTo>
                    <a:pt x="1895" y="2124"/>
                  </a:lnTo>
                  <a:lnTo>
                    <a:pt x="1896" y="2127"/>
                  </a:lnTo>
                  <a:lnTo>
                    <a:pt x="1898" y="2128"/>
                  </a:lnTo>
                  <a:lnTo>
                    <a:pt x="1898" y="2130"/>
                  </a:lnTo>
                  <a:lnTo>
                    <a:pt x="1894" y="2133"/>
                  </a:lnTo>
                  <a:lnTo>
                    <a:pt x="1892" y="2135"/>
                  </a:lnTo>
                  <a:lnTo>
                    <a:pt x="1891" y="2138"/>
                  </a:lnTo>
                  <a:lnTo>
                    <a:pt x="1889" y="2141"/>
                  </a:lnTo>
                  <a:lnTo>
                    <a:pt x="1891" y="2146"/>
                  </a:lnTo>
                  <a:lnTo>
                    <a:pt x="1889" y="2148"/>
                  </a:lnTo>
                  <a:lnTo>
                    <a:pt x="1889" y="2151"/>
                  </a:lnTo>
                  <a:lnTo>
                    <a:pt x="1884" y="2151"/>
                  </a:lnTo>
                  <a:lnTo>
                    <a:pt x="1884" y="2154"/>
                  </a:lnTo>
                  <a:lnTo>
                    <a:pt x="1884" y="2156"/>
                  </a:lnTo>
                  <a:lnTo>
                    <a:pt x="1885" y="2156"/>
                  </a:lnTo>
                  <a:lnTo>
                    <a:pt x="1886" y="2156"/>
                  </a:lnTo>
                  <a:lnTo>
                    <a:pt x="1889" y="2157"/>
                  </a:lnTo>
                  <a:lnTo>
                    <a:pt x="1889" y="2166"/>
                  </a:lnTo>
                  <a:lnTo>
                    <a:pt x="1891" y="2176"/>
                  </a:lnTo>
                  <a:lnTo>
                    <a:pt x="1892" y="2187"/>
                  </a:lnTo>
                  <a:lnTo>
                    <a:pt x="1892" y="2199"/>
                  </a:lnTo>
                  <a:lnTo>
                    <a:pt x="1889" y="2199"/>
                  </a:lnTo>
                  <a:lnTo>
                    <a:pt x="1889" y="2207"/>
                  </a:lnTo>
                  <a:lnTo>
                    <a:pt x="1889" y="2218"/>
                  </a:lnTo>
                  <a:lnTo>
                    <a:pt x="1884" y="2220"/>
                  </a:lnTo>
                  <a:lnTo>
                    <a:pt x="1884" y="2223"/>
                  </a:lnTo>
                  <a:lnTo>
                    <a:pt x="1885" y="2228"/>
                  </a:lnTo>
                  <a:lnTo>
                    <a:pt x="1886" y="2233"/>
                  </a:lnTo>
                  <a:lnTo>
                    <a:pt x="1888" y="2239"/>
                  </a:lnTo>
                  <a:lnTo>
                    <a:pt x="1889" y="2241"/>
                  </a:lnTo>
                  <a:lnTo>
                    <a:pt x="1889" y="2242"/>
                  </a:lnTo>
                  <a:lnTo>
                    <a:pt x="1889" y="2243"/>
                  </a:lnTo>
                  <a:lnTo>
                    <a:pt x="1888" y="2245"/>
                  </a:lnTo>
                  <a:lnTo>
                    <a:pt x="1884" y="2246"/>
                  </a:lnTo>
                  <a:lnTo>
                    <a:pt x="1881" y="2249"/>
                  </a:lnTo>
                  <a:lnTo>
                    <a:pt x="1878" y="2251"/>
                  </a:lnTo>
                  <a:lnTo>
                    <a:pt x="1878" y="2254"/>
                  </a:lnTo>
                  <a:lnTo>
                    <a:pt x="1878" y="2256"/>
                  </a:lnTo>
                  <a:lnTo>
                    <a:pt x="1878" y="2262"/>
                  </a:lnTo>
                  <a:lnTo>
                    <a:pt x="1879" y="2268"/>
                  </a:lnTo>
                  <a:lnTo>
                    <a:pt x="1878" y="2272"/>
                  </a:lnTo>
                  <a:lnTo>
                    <a:pt x="1876" y="2277"/>
                  </a:lnTo>
                  <a:lnTo>
                    <a:pt x="1873" y="2282"/>
                  </a:lnTo>
                  <a:lnTo>
                    <a:pt x="1863" y="2294"/>
                  </a:lnTo>
                  <a:lnTo>
                    <a:pt x="1853" y="2305"/>
                  </a:lnTo>
                  <a:lnTo>
                    <a:pt x="1850" y="2313"/>
                  </a:lnTo>
                  <a:lnTo>
                    <a:pt x="1849" y="2314"/>
                  </a:lnTo>
                  <a:lnTo>
                    <a:pt x="1848" y="2317"/>
                  </a:lnTo>
                  <a:lnTo>
                    <a:pt x="1848" y="2320"/>
                  </a:lnTo>
                  <a:lnTo>
                    <a:pt x="1848" y="2324"/>
                  </a:lnTo>
                  <a:lnTo>
                    <a:pt x="1848" y="2330"/>
                  </a:lnTo>
                  <a:lnTo>
                    <a:pt x="1849" y="2334"/>
                  </a:lnTo>
                  <a:lnTo>
                    <a:pt x="1850" y="2340"/>
                  </a:lnTo>
                  <a:lnTo>
                    <a:pt x="1839" y="2344"/>
                  </a:lnTo>
                  <a:lnTo>
                    <a:pt x="1840" y="2349"/>
                  </a:lnTo>
                  <a:lnTo>
                    <a:pt x="1839" y="2353"/>
                  </a:lnTo>
                  <a:lnTo>
                    <a:pt x="1836" y="2354"/>
                  </a:lnTo>
                  <a:lnTo>
                    <a:pt x="1832" y="2356"/>
                  </a:lnTo>
                  <a:lnTo>
                    <a:pt x="1829" y="2354"/>
                  </a:lnTo>
                  <a:lnTo>
                    <a:pt x="1826" y="2354"/>
                  </a:lnTo>
                  <a:lnTo>
                    <a:pt x="1823" y="2351"/>
                  </a:lnTo>
                  <a:lnTo>
                    <a:pt x="1820" y="2350"/>
                  </a:lnTo>
                  <a:lnTo>
                    <a:pt x="1820" y="2359"/>
                  </a:lnTo>
                  <a:lnTo>
                    <a:pt x="1806" y="2360"/>
                  </a:lnTo>
                  <a:lnTo>
                    <a:pt x="1793" y="2362"/>
                  </a:lnTo>
                  <a:lnTo>
                    <a:pt x="1791" y="2363"/>
                  </a:lnTo>
                  <a:lnTo>
                    <a:pt x="1791" y="2364"/>
                  </a:lnTo>
                  <a:lnTo>
                    <a:pt x="1790" y="2364"/>
                  </a:lnTo>
                  <a:lnTo>
                    <a:pt x="1787" y="2364"/>
                  </a:lnTo>
                  <a:lnTo>
                    <a:pt x="1790" y="2374"/>
                  </a:lnTo>
                  <a:lnTo>
                    <a:pt x="1787" y="2376"/>
                  </a:lnTo>
                  <a:lnTo>
                    <a:pt x="1784" y="2377"/>
                  </a:lnTo>
                  <a:lnTo>
                    <a:pt x="1776" y="2377"/>
                  </a:lnTo>
                  <a:lnTo>
                    <a:pt x="1768" y="2379"/>
                  </a:lnTo>
                  <a:lnTo>
                    <a:pt x="1763" y="2380"/>
                  </a:lnTo>
                  <a:lnTo>
                    <a:pt x="1761" y="2382"/>
                  </a:lnTo>
                  <a:lnTo>
                    <a:pt x="1760" y="2385"/>
                  </a:lnTo>
                  <a:lnTo>
                    <a:pt x="1760" y="2386"/>
                  </a:lnTo>
                  <a:lnTo>
                    <a:pt x="1760" y="2389"/>
                  </a:lnTo>
                  <a:lnTo>
                    <a:pt x="1757" y="2392"/>
                  </a:lnTo>
                  <a:lnTo>
                    <a:pt x="1754" y="2395"/>
                  </a:lnTo>
                  <a:lnTo>
                    <a:pt x="1750" y="2398"/>
                  </a:lnTo>
                  <a:lnTo>
                    <a:pt x="1744" y="2400"/>
                  </a:lnTo>
                  <a:lnTo>
                    <a:pt x="1727" y="2409"/>
                  </a:lnTo>
                  <a:lnTo>
                    <a:pt x="1727" y="2413"/>
                  </a:lnTo>
                  <a:lnTo>
                    <a:pt x="1725" y="2415"/>
                  </a:lnTo>
                  <a:lnTo>
                    <a:pt x="1724" y="2415"/>
                  </a:lnTo>
                  <a:lnTo>
                    <a:pt x="1719" y="2415"/>
                  </a:lnTo>
                  <a:lnTo>
                    <a:pt x="1718" y="2415"/>
                  </a:lnTo>
                  <a:lnTo>
                    <a:pt x="1715" y="2416"/>
                  </a:lnTo>
                  <a:lnTo>
                    <a:pt x="1715" y="2418"/>
                  </a:lnTo>
                  <a:lnTo>
                    <a:pt x="1715" y="2419"/>
                  </a:lnTo>
                  <a:lnTo>
                    <a:pt x="1716" y="2421"/>
                  </a:lnTo>
                  <a:lnTo>
                    <a:pt x="1718" y="2421"/>
                  </a:lnTo>
                  <a:lnTo>
                    <a:pt x="1719" y="2422"/>
                  </a:lnTo>
                  <a:lnTo>
                    <a:pt x="1718" y="2422"/>
                  </a:lnTo>
                  <a:lnTo>
                    <a:pt x="1715" y="2423"/>
                  </a:lnTo>
                  <a:lnTo>
                    <a:pt x="1714" y="2426"/>
                  </a:lnTo>
                  <a:lnTo>
                    <a:pt x="1714" y="2429"/>
                  </a:lnTo>
                  <a:lnTo>
                    <a:pt x="1712" y="2433"/>
                  </a:lnTo>
                  <a:lnTo>
                    <a:pt x="1714" y="2442"/>
                  </a:lnTo>
                  <a:lnTo>
                    <a:pt x="1715" y="2452"/>
                  </a:lnTo>
                  <a:lnTo>
                    <a:pt x="1716" y="2462"/>
                  </a:lnTo>
                  <a:lnTo>
                    <a:pt x="1718" y="2472"/>
                  </a:lnTo>
                  <a:lnTo>
                    <a:pt x="1719" y="2481"/>
                  </a:lnTo>
                  <a:lnTo>
                    <a:pt x="1718" y="2488"/>
                  </a:lnTo>
                  <a:lnTo>
                    <a:pt x="1716" y="2493"/>
                  </a:lnTo>
                  <a:lnTo>
                    <a:pt x="1714" y="2495"/>
                  </a:lnTo>
                  <a:lnTo>
                    <a:pt x="1708" y="2501"/>
                  </a:lnTo>
                  <a:lnTo>
                    <a:pt x="1701" y="2507"/>
                  </a:lnTo>
                  <a:lnTo>
                    <a:pt x="1698" y="2510"/>
                  </a:lnTo>
                  <a:lnTo>
                    <a:pt x="1696" y="2513"/>
                  </a:lnTo>
                  <a:lnTo>
                    <a:pt x="1693" y="2518"/>
                  </a:lnTo>
                  <a:lnTo>
                    <a:pt x="1692" y="2523"/>
                  </a:lnTo>
                  <a:lnTo>
                    <a:pt x="1691" y="2533"/>
                  </a:lnTo>
                  <a:lnTo>
                    <a:pt x="1688" y="2541"/>
                  </a:lnTo>
                  <a:lnTo>
                    <a:pt x="1685" y="2552"/>
                  </a:lnTo>
                  <a:lnTo>
                    <a:pt x="1682" y="2554"/>
                  </a:lnTo>
                  <a:lnTo>
                    <a:pt x="1679" y="2557"/>
                  </a:lnTo>
                  <a:lnTo>
                    <a:pt x="1676" y="2560"/>
                  </a:lnTo>
                  <a:lnTo>
                    <a:pt x="1673" y="2563"/>
                  </a:lnTo>
                  <a:lnTo>
                    <a:pt x="1679" y="2550"/>
                  </a:lnTo>
                  <a:lnTo>
                    <a:pt x="1685" y="2536"/>
                  </a:lnTo>
                  <a:lnTo>
                    <a:pt x="1682" y="2536"/>
                  </a:lnTo>
                  <a:lnTo>
                    <a:pt x="1682" y="2537"/>
                  </a:lnTo>
                  <a:lnTo>
                    <a:pt x="1680" y="2539"/>
                  </a:lnTo>
                  <a:lnTo>
                    <a:pt x="1676" y="2539"/>
                  </a:lnTo>
                  <a:lnTo>
                    <a:pt x="1673" y="2536"/>
                  </a:lnTo>
                  <a:lnTo>
                    <a:pt x="1670" y="2534"/>
                  </a:lnTo>
                  <a:lnTo>
                    <a:pt x="1668" y="2533"/>
                  </a:lnTo>
                  <a:lnTo>
                    <a:pt x="1668" y="2536"/>
                  </a:lnTo>
                  <a:lnTo>
                    <a:pt x="1668" y="2540"/>
                  </a:lnTo>
                  <a:lnTo>
                    <a:pt x="1669" y="2543"/>
                  </a:lnTo>
                  <a:lnTo>
                    <a:pt x="1668" y="2547"/>
                  </a:lnTo>
                  <a:lnTo>
                    <a:pt x="1656" y="2562"/>
                  </a:lnTo>
                  <a:lnTo>
                    <a:pt x="1643" y="2577"/>
                  </a:lnTo>
                  <a:lnTo>
                    <a:pt x="1643" y="2580"/>
                  </a:lnTo>
                  <a:lnTo>
                    <a:pt x="1644" y="2583"/>
                  </a:lnTo>
                  <a:lnTo>
                    <a:pt x="1646" y="2586"/>
                  </a:lnTo>
                  <a:lnTo>
                    <a:pt x="1646" y="2590"/>
                  </a:lnTo>
                  <a:lnTo>
                    <a:pt x="1643" y="2598"/>
                  </a:lnTo>
                  <a:lnTo>
                    <a:pt x="1637" y="2608"/>
                  </a:lnTo>
                  <a:lnTo>
                    <a:pt x="1632" y="2616"/>
                  </a:lnTo>
                  <a:lnTo>
                    <a:pt x="1624" y="2625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2163" y="1331"/>
              <a:ext cx="189" cy="95"/>
            </a:xfrm>
            <a:custGeom>
              <a:avLst/>
              <a:gdLst>
                <a:gd name="T0" fmla="*/ 177 w 189"/>
                <a:gd name="T1" fmla="*/ 49 h 95"/>
                <a:gd name="T2" fmla="*/ 158 w 189"/>
                <a:gd name="T3" fmla="*/ 70 h 95"/>
                <a:gd name="T4" fmla="*/ 148 w 189"/>
                <a:gd name="T5" fmla="*/ 72 h 95"/>
                <a:gd name="T6" fmla="*/ 138 w 189"/>
                <a:gd name="T7" fmla="*/ 80 h 95"/>
                <a:gd name="T8" fmla="*/ 132 w 189"/>
                <a:gd name="T9" fmla="*/ 78 h 95"/>
                <a:gd name="T10" fmla="*/ 127 w 189"/>
                <a:gd name="T11" fmla="*/ 82 h 95"/>
                <a:gd name="T12" fmla="*/ 119 w 189"/>
                <a:gd name="T13" fmla="*/ 83 h 95"/>
                <a:gd name="T14" fmla="*/ 108 w 189"/>
                <a:gd name="T15" fmla="*/ 78 h 95"/>
                <a:gd name="T16" fmla="*/ 114 w 189"/>
                <a:gd name="T17" fmla="*/ 86 h 95"/>
                <a:gd name="T18" fmla="*/ 108 w 189"/>
                <a:gd name="T19" fmla="*/ 95 h 95"/>
                <a:gd name="T20" fmla="*/ 72 w 189"/>
                <a:gd name="T21" fmla="*/ 89 h 95"/>
                <a:gd name="T22" fmla="*/ 75 w 189"/>
                <a:gd name="T23" fmla="*/ 85 h 95"/>
                <a:gd name="T24" fmla="*/ 50 w 189"/>
                <a:gd name="T25" fmla="*/ 78 h 95"/>
                <a:gd name="T26" fmla="*/ 42 w 189"/>
                <a:gd name="T27" fmla="*/ 80 h 95"/>
                <a:gd name="T28" fmla="*/ 27 w 189"/>
                <a:gd name="T29" fmla="*/ 75 h 95"/>
                <a:gd name="T30" fmla="*/ 40 w 189"/>
                <a:gd name="T31" fmla="*/ 62 h 95"/>
                <a:gd name="T32" fmla="*/ 30 w 189"/>
                <a:gd name="T33" fmla="*/ 55 h 95"/>
                <a:gd name="T34" fmla="*/ 9 w 189"/>
                <a:gd name="T35" fmla="*/ 59 h 95"/>
                <a:gd name="T36" fmla="*/ 19 w 189"/>
                <a:gd name="T37" fmla="*/ 50 h 95"/>
                <a:gd name="T38" fmla="*/ 39 w 189"/>
                <a:gd name="T39" fmla="*/ 44 h 95"/>
                <a:gd name="T40" fmla="*/ 32 w 189"/>
                <a:gd name="T41" fmla="*/ 40 h 95"/>
                <a:gd name="T42" fmla="*/ 33 w 189"/>
                <a:gd name="T43" fmla="*/ 33 h 95"/>
                <a:gd name="T44" fmla="*/ 36 w 189"/>
                <a:gd name="T45" fmla="*/ 29 h 95"/>
                <a:gd name="T46" fmla="*/ 21 w 189"/>
                <a:gd name="T47" fmla="*/ 33 h 95"/>
                <a:gd name="T48" fmla="*/ 10 w 189"/>
                <a:gd name="T49" fmla="*/ 39 h 95"/>
                <a:gd name="T50" fmla="*/ 6 w 189"/>
                <a:gd name="T51" fmla="*/ 34 h 95"/>
                <a:gd name="T52" fmla="*/ 14 w 189"/>
                <a:gd name="T53" fmla="*/ 29 h 95"/>
                <a:gd name="T54" fmla="*/ 17 w 189"/>
                <a:gd name="T55" fmla="*/ 21 h 95"/>
                <a:gd name="T56" fmla="*/ 20 w 189"/>
                <a:gd name="T57" fmla="*/ 19 h 95"/>
                <a:gd name="T58" fmla="*/ 27 w 189"/>
                <a:gd name="T59" fmla="*/ 17 h 95"/>
                <a:gd name="T60" fmla="*/ 39 w 189"/>
                <a:gd name="T61" fmla="*/ 20 h 95"/>
                <a:gd name="T62" fmla="*/ 33 w 189"/>
                <a:gd name="T63" fmla="*/ 11 h 95"/>
                <a:gd name="T64" fmla="*/ 39 w 189"/>
                <a:gd name="T65" fmla="*/ 8 h 95"/>
                <a:gd name="T66" fmla="*/ 53 w 189"/>
                <a:gd name="T67" fmla="*/ 17 h 95"/>
                <a:gd name="T68" fmla="*/ 52 w 189"/>
                <a:gd name="T69" fmla="*/ 27 h 95"/>
                <a:gd name="T70" fmla="*/ 53 w 189"/>
                <a:gd name="T71" fmla="*/ 39 h 95"/>
                <a:gd name="T72" fmla="*/ 59 w 189"/>
                <a:gd name="T73" fmla="*/ 31 h 95"/>
                <a:gd name="T74" fmla="*/ 70 w 189"/>
                <a:gd name="T75" fmla="*/ 27 h 95"/>
                <a:gd name="T76" fmla="*/ 75 w 189"/>
                <a:gd name="T77" fmla="*/ 11 h 95"/>
                <a:gd name="T78" fmla="*/ 78 w 189"/>
                <a:gd name="T79" fmla="*/ 23 h 95"/>
                <a:gd name="T80" fmla="*/ 83 w 189"/>
                <a:gd name="T81" fmla="*/ 16 h 95"/>
                <a:gd name="T82" fmla="*/ 91 w 189"/>
                <a:gd name="T83" fmla="*/ 11 h 95"/>
                <a:gd name="T84" fmla="*/ 95 w 189"/>
                <a:gd name="T85" fmla="*/ 8 h 95"/>
                <a:gd name="T86" fmla="*/ 104 w 189"/>
                <a:gd name="T87" fmla="*/ 21 h 95"/>
                <a:gd name="T88" fmla="*/ 108 w 189"/>
                <a:gd name="T89" fmla="*/ 13 h 95"/>
                <a:gd name="T90" fmla="*/ 114 w 189"/>
                <a:gd name="T91" fmla="*/ 17 h 95"/>
                <a:gd name="T92" fmla="*/ 128 w 189"/>
                <a:gd name="T93" fmla="*/ 8 h 95"/>
                <a:gd name="T94" fmla="*/ 138 w 189"/>
                <a:gd name="T95" fmla="*/ 11 h 95"/>
                <a:gd name="T96" fmla="*/ 145 w 189"/>
                <a:gd name="T97" fmla="*/ 0 h 95"/>
                <a:gd name="T98" fmla="*/ 151 w 189"/>
                <a:gd name="T99" fmla="*/ 4 h 95"/>
                <a:gd name="T100" fmla="*/ 157 w 189"/>
                <a:gd name="T101" fmla="*/ 11 h 95"/>
                <a:gd name="T102" fmla="*/ 170 w 189"/>
                <a:gd name="T103" fmla="*/ 6 h 95"/>
                <a:gd name="T104" fmla="*/ 167 w 189"/>
                <a:gd name="T105" fmla="*/ 10 h 95"/>
                <a:gd name="T106" fmla="*/ 170 w 189"/>
                <a:gd name="T107" fmla="*/ 20 h 95"/>
                <a:gd name="T108" fmla="*/ 165 w 189"/>
                <a:gd name="T109" fmla="*/ 26 h 95"/>
                <a:gd name="T110" fmla="*/ 165 w 189"/>
                <a:gd name="T111" fmla="*/ 30 h 95"/>
                <a:gd name="T112" fmla="*/ 170 w 189"/>
                <a:gd name="T113" fmla="*/ 29 h 95"/>
                <a:gd name="T114" fmla="*/ 178 w 189"/>
                <a:gd name="T115" fmla="*/ 27 h 95"/>
                <a:gd name="T116" fmla="*/ 184 w 189"/>
                <a:gd name="T117" fmla="*/ 53 h 95"/>
                <a:gd name="T118" fmla="*/ 178 w 189"/>
                <a:gd name="T119" fmla="*/ 50 h 95"/>
                <a:gd name="T120" fmla="*/ 160 w 189"/>
                <a:gd name="T121" fmla="*/ 69 h 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9" h="95">
                  <a:moveTo>
                    <a:pt x="178" y="50"/>
                  </a:moveTo>
                  <a:lnTo>
                    <a:pt x="180" y="47"/>
                  </a:lnTo>
                  <a:lnTo>
                    <a:pt x="177" y="49"/>
                  </a:lnTo>
                  <a:lnTo>
                    <a:pt x="178" y="50"/>
                  </a:lnTo>
                  <a:close/>
                  <a:moveTo>
                    <a:pt x="160" y="69"/>
                  </a:moveTo>
                  <a:lnTo>
                    <a:pt x="158" y="70"/>
                  </a:lnTo>
                  <a:lnTo>
                    <a:pt x="157" y="70"/>
                  </a:lnTo>
                  <a:lnTo>
                    <a:pt x="153" y="69"/>
                  </a:lnTo>
                  <a:lnTo>
                    <a:pt x="148" y="72"/>
                  </a:lnTo>
                  <a:lnTo>
                    <a:pt x="145" y="75"/>
                  </a:lnTo>
                  <a:lnTo>
                    <a:pt x="141" y="79"/>
                  </a:lnTo>
                  <a:lnTo>
                    <a:pt x="138" y="80"/>
                  </a:lnTo>
                  <a:lnTo>
                    <a:pt x="135" y="80"/>
                  </a:lnTo>
                  <a:lnTo>
                    <a:pt x="134" y="80"/>
                  </a:lnTo>
                  <a:lnTo>
                    <a:pt x="132" y="78"/>
                  </a:lnTo>
                  <a:lnTo>
                    <a:pt x="129" y="79"/>
                  </a:lnTo>
                  <a:lnTo>
                    <a:pt x="128" y="80"/>
                  </a:lnTo>
                  <a:lnTo>
                    <a:pt x="127" y="82"/>
                  </a:lnTo>
                  <a:lnTo>
                    <a:pt x="124" y="83"/>
                  </a:lnTo>
                  <a:lnTo>
                    <a:pt x="122" y="83"/>
                  </a:lnTo>
                  <a:lnTo>
                    <a:pt x="119" y="83"/>
                  </a:lnTo>
                  <a:lnTo>
                    <a:pt x="117" y="82"/>
                  </a:lnTo>
                  <a:lnTo>
                    <a:pt x="112" y="79"/>
                  </a:lnTo>
                  <a:lnTo>
                    <a:pt x="108" y="78"/>
                  </a:lnTo>
                  <a:lnTo>
                    <a:pt x="111" y="86"/>
                  </a:lnTo>
                  <a:lnTo>
                    <a:pt x="112" y="86"/>
                  </a:lnTo>
                  <a:lnTo>
                    <a:pt x="114" y="86"/>
                  </a:lnTo>
                  <a:lnTo>
                    <a:pt x="112" y="88"/>
                  </a:lnTo>
                  <a:lnTo>
                    <a:pt x="112" y="89"/>
                  </a:lnTo>
                  <a:lnTo>
                    <a:pt x="108" y="95"/>
                  </a:lnTo>
                  <a:lnTo>
                    <a:pt x="69" y="95"/>
                  </a:lnTo>
                  <a:lnTo>
                    <a:pt x="70" y="92"/>
                  </a:lnTo>
                  <a:lnTo>
                    <a:pt x="72" y="89"/>
                  </a:lnTo>
                  <a:lnTo>
                    <a:pt x="75" y="89"/>
                  </a:lnTo>
                  <a:lnTo>
                    <a:pt x="75" y="88"/>
                  </a:lnTo>
                  <a:lnTo>
                    <a:pt x="75" y="85"/>
                  </a:lnTo>
                  <a:lnTo>
                    <a:pt x="75" y="83"/>
                  </a:lnTo>
                  <a:lnTo>
                    <a:pt x="55" y="78"/>
                  </a:lnTo>
                  <a:lnTo>
                    <a:pt x="50" y="78"/>
                  </a:lnTo>
                  <a:lnTo>
                    <a:pt x="47" y="79"/>
                  </a:lnTo>
                  <a:lnTo>
                    <a:pt x="45" y="80"/>
                  </a:lnTo>
                  <a:lnTo>
                    <a:pt x="42" y="80"/>
                  </a:lnTo>
                  <a:lnTo>
                    <a:pt x="39" y="80"/>
                  </a:lnTo>
                  <a:lnTo>
                    <a:pt x="33" y="83"/>
                  </a:lnTo>
                  <a:lnTo>
                    <a:pt x="27" y="75"/>
                  </a:lnTo>
                  <a:lnTo>
                    <a:pt x="37" y="72"/>
                  </a:lnTo>
                  <a:lnTo>
                    <a:pt x="47" y="69"/>
                  </a:lnTo>
                  <a:lnTo>
                    <a:pt x="40" y="62"/>
                  </a:lnTo>
                  <a:lnTo>
                    <a:pt x="36" y="57"/>
                  </a:lnTo>
                  <a:lnTo>
                    <a:pt x="33" y="56"/>
                  </a:lnTo>
                  <a:lnTo>
                    <a:pt x="30" y="55"/>
                  </a:lnTo>
                  <a:lnTo>
                    <a:pt x="26" y="55"/>
                  </a:lnTo>
                  <a:lnTo>
                    <a:pt x="19" y="56"/>
                  </a:lnTo>
                  <a:lnTo>
                    <a:pt x="9" y="59"/>
                  </a:lnTo>
                  <a:lnTo>
                    <a:pt x="6" y="53"/>
                  </a:lnTo>
                  <a:lnTo>
                    <a:pt x="11" y="52"/>
                  </a:lnTo>
                  <a:lnTo>
                    <a:pt x="19" y="50"/>
                  </a:lnTo>
                  <a:lnTo>
                    <a:pt x="21" y="44"/>
                  </a:lnTo>
                  <a:lnTo>
                    <a:pt x="30" y="44"/>
                  </a:lnTo>
                  <a:lnTo>
                    <a:pt x="39" y="44"/>
                  </a:lnTo>
                  <a:lnTo>
                    <a:pt x="33" y="42"/>
                  </a:lnTo>
                  <a:lnTo>
                    <a:pt x="32" y="42"/>
                  </a:lnTo>
                  <a:lnTo>
                    <a:pt x="32" y="40"/>
                  </a:lnTo>
                  <a:lnTo>
                    <a:pt x="32" y="39"/>
                  </a:lnTo>
                  <a:lnTo>
                    <a:pt x="32" y="36"/>
                  </a:lnTo>
                  <a:lnTo>
                    <a:pt x="33" y="33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30" y="29"/>
                  </a:lnTo>
                  <a:lnTo>
                    <a:pt x="27" y="30"/>
                  </a:lnTo>
                  <a:lnTo>
                    <a:pt x="21" y="33"/>
                  </a:lnTo>
                  <a:lnTo>
                    <a:pt x="17" y="37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7" y="39"/>
                  </a:lnTo>
                  <a:lnTo>
                    <a:pt x="0" y="36"/>
                  </a:lnTo>
                  <a:lnTo>
                    <a:pt x="6" y="34"/>
                  </a:lnTo>
                  <a:lnTo>
                    <a:pt x="9" y="31"/>
                  </a:lnTo>
                  <a:lnTo>
                    <a:pt x="11" y="29"/>
                  </a:lnTo>
                  <a:lnTo>
                    <a:pt x="14" y="29"/>
                  </a:lnTo>
                  <a:lnTo>
                    <a:pt x="17" y="27"/>
                  </a:lnTo>
                  <a:lnTo>
                    <a:pt x="19" y="26"/>
                  </a:lnTo>
                  <a:lnTo>
                    <a:pt x="17" y="21"/>
                  </a:lnTo>
                  <a:lnTo>
                    <a:pt x="17" y="20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3" y="19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36" y="23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9" y="19"/>
                  </a:lnTo>
                  <a:lnTo>
                    <a:pt x="37" y="16"/>
                  </a:lnTo>
                  <a:lnTo>
                    <a:pt x="33" y="11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9" y="8"/>
                  </a:lnTo>
                  <a:lnTo>
                    <a:pt x="42" y="8"/>
                  </a:lnTo>
                  <a:lnTo>
                    <a:pt x="47" y="17"/>
                  </a:lnTo>
                  <a:lnTo>
                    <a:pt x="53" y="17"/>
                  </a:lnTo>
                  <a:lnTo>
                    <a:pt x="52" y="21"/>
                  </a:lnTo>
                  <a:lnTo>
                    <a:pt x="53" y="29"/>
                  </a:lnTo>
                  <a:lnTo>
                    <a:pt x="52" y="27"/>
                  </a:lnTo>
                  <a:lnTo>
                    <a:pt x="50" y="29"/>
                  </a:lnTo>
                  <a:lnTo>
                    <a:pt x="50" y="31"/>
                  </a:lnTo>
                  <a:lnTo>
                    <a:pt x="53" y="39"/>
                  </a:lnTo>
                  <a:lnTo>
                    <a:pt x="57" y="36"/>
                  </a:lnTo>
                  <a:lnTo>
                    <a:pt x="59" y="33"/>
                  </a:lnTo>
                  <a:lnTo>
                    <a:pt x="59" y="31"/>
                  </a:lnTo>
                  <a:lnTo>
                    <a:pt x="57" y="31"/>
                  </a:lnTo>
                  <a:lnTo>
                    <a:pt x="69" y="31"/>
                  </a:lnTo>
                  <a:lnTo>
                    <a:pt x="70" y="27"/>
                  </a:lnTo>
                  <a:lnTo>
                    <a:pt x="70" y="21"/>
                  </a:lnTo>
                  <a:lnTo>
                    <a:pt x="69" y="11"/>
                  </a:lnTo>
                  <a:lnTo>
                    <a:pt x="75" y="11"/>
                  </a:lnTo>
                  <a:lnTo>
                    <a:pt x="76" y="17"/>
                  </a:lnTo>
                  <a:lnTo>
                    <a:pt x="76" y="20"/>
                  </a:lnTo>
                  <a:lnTo>
                    <a:pt x="78" y="23"/>
                  </a:lnTo>
                  <a:lnTo>
                    <a:pt x="83" y="23"/>
                  </a:lnTo>
                  <a:lnTo>
                    <a:pt x="83" y="17"/>
                  </a:lnTo>
                  <a:lnTo>
                    <a:pt x="83" y="16"/>
                  </a:lnTo>
                  <a:lnTo>
                    <a:pt x="86" y="14"/>
                  </a:lnTo>
                  <a:lnTo>
                    <a:pt x="86" y="11"/>
                  </a:lnTo>
                  <a:lnTo>
                    <a:pt x="91" y="11"/>
                  </a:lnTo>
                  <a:lnTo>
                    <a:pt x="93" y="11"/>
                  </a:lnTo>
                  <a:lnTo>
                    <a:pt x="93" y="10"/>
                  </a:lnTo>
                  <a:lnTo>
                    <a:pt x="95" y="8"/>
                  </a:lnTo>
                  <a:lnTo>
                    <a:pt x="96" y="6"/>
                  </a:lnTo>
                  <a:lnTo>
                    <a:pt x="99" y="20"/>
                  </a:lnTo>
                  <a:lnTo>
                    <a:pt x="104" y="21"/>
                  </a:lnTo>
                  <a:lnTo>
                    <a:pt x="108" y="23"/>
                  </a:lnTo>
                  <a:lnTo>
                    <a:pt x="105" y="11"/>
                  </a:lnTo>
                  <a:lnTo>
                    <a:pt x="108" y="13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4" y="17"/>
                  </a:lnTo>
                  <a:lnTo>
                    <a:pt x="124" y="14"/>
                  </a:lnTo>
                  <a:lnTo>
                    <a:pt x="124" y="8"/>
                  </a:lnTo>
                  <a:lnTo>
                    <a:pt x="128" y="8"/>
                  </a:lnTo>
                  <a:lnTo>
                    <a:pt x="132" y="10"/>
                  </a:lnTo>
                  <a:lnTo>
                    <a:pt x="135" y="11"/>
                  </a:lnTo>
                  <a:lnTo>
                    <a:pt x="138" y="11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45" y="0"/>
                  </a:lnTo>
                  <a:lnTo>
                    <a:pt x="148" y="1"/>
                  </a:lnTo>
                  <a:lnTo>
                    <a:pt x="150" y="1"/>
                  </a:lnTo>
                  <a:lnTo>
                    <a:pt x="151" y="4"/>
                  </a:lnTo>
                  <a:lnTo>
                    <a:pt x="154" y="7"/>
                  </a:lnTo>
                  <a:lnTo>
                    <a:pt x="155" y="10"/>
                  </a:lnTo>
                  <a:lnTo>
                    <a:pt x="157" y="11"/>
                  </a:lnTo>
                  <a:lnTo>
                    <a:pt x="161" y="11"/>
                  </a:lnTo>
                  <a:lnTo>
                    <a:pt x="160" y="8"/>
                  </a:lnTo>
                  <a:lnTo>
                    <a:pt x="170" y="6"/>
                  </a:lnTo>
                  <a:lnTo>
                    <a:pt x="173" y="4"/>
                  </a:lnTo>
                  <a:lnTo>
                    <a:pt x="171" y="6"/>
                  </a:lnTo>
                  <a:lnTo>
                    <a:pt x="167" y="10"/>
                  </a:lnTo>
                  <a:lnTo>
                    <a:pt x="163" y="14"/>
                  </a:lnTo>
                  <a:lnTo>
                    <a:pt x="167" y="19"/>
                  </a:lnTo>
                  <a:lnTo>
                    <a:pt x="170" y="20"/>
                  </a:lnTo>
                  <a:lnTo>
                    <a:pt x="170" y="21"/>
                  </a:lnTo>
                  <a:lnTo>
                    <a:pt x="168" y="23"/>
                  </a:lnTo>
                  <a:lnTo>
                    <a:pt x="165" y="26"/>
                  </a:lnTo>
                  <a:lnTo>
                    <a:pt x="165" y="27"/>
                  </a:lnTo>
                  <a:lnTo>
                    <a:pt x="165" y="29"/>
                  </a:lnTo>
                  <a:lnTo>
                    <a:pt x="165" y="30"/>
                  </a:lnTo>
                  <a:lnTo>
                    <a:pt x="165" y="31"/>
                  </a:lnTo>
                  <a:lnTo>
                    <a:pt x="168" y="30"/>
                  </a:lnTo>
                  <a:lnTo>
                    <a:pt x="170" y="29"/>
                  </a:lnTo>
                  <a:lnTo>
                    <a:pt x="171" y="26"/>
                  </a:lnTo>
                  <a:lnTo>
                    <a:pt x="174" y="26"/>
                  </a:lnTo>
                  <a:lnTo>
                    <a:pt x="178" y="27"/>
                  </a:lnTo>
                  <a:lnTo>
                    <a:pt x="186" y="31"/>
                  </a:lnTo>
                  <a:lnTo>
                    <a:pt x="189" y="50"/>
                  </a:lnTo>
                  <a:lnTo>
                    <a:pt x="184" y="53"/>
                  </a:lnTo>
                  <a:lnTo>
                    <a:pt x="183" y="53"/>
                  </a:lnTo>
                  <a:lnTo>
                    <a:pt x="183" y="50"/>
                  </a:lnTo>
                  <a:lnTo>
                    <a:pt x="178" y="50"/>
                  </a:lnTo>
                  <a:lnTo>
                    <a:pt x="170" y="60"/>
                  </a:lnTo>
                  <a:lnTo>
                    <a:pt x="165" y="66"/>
                  </a:lnTo>
                  <a:lnTo>
                    <a:pt x="160" y="69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2487" y="1570"/>
              <a:ext cx="142" cy="252"/>
            </a:xfrm>
            <a:custGeom>
              <a:avLst/>
              <a:gdLst>
                <a:gd name="T0" fmla="*/ 9 w 142"/>
                <a:gd name="T1" fmla="*/ 46 h 252"/>
                <a:gd name="T2" fmla="*/ 4 w 142"/>
                <a:gd name="T3" fmla="*/ 37 h 252"/>
                <a:gd name="T4" fmla="*/ 16 w 142"/>
                <a:gd name="T5" fmla="*/ 30 h 252"/>
                <a:gd name="T6" fmla="*/ 14 w 142"/>
                <a:gd name="T7" fmla="*/ 19 h 252"/>
                <a:gd name="T8" fmla="*/ 21 w 142"/>
                <a:gd name="T9" fmla="*/ 4 h 252"/>
                <a:gd name="T10" fmla="*/ 34 w 142"/>
                <a:gd name="T11" fmla="*/ 3 h 252"/>
                <a:gd name="T12" fmla="*/ 50 w 142"/>
                <a:gd name="T13" fmla="*/ 1 h 252"/>
                <a:gd name="T14" fmla="*/ 42 w 142"/>
                <a:gd name="T15" fmla="*/ 21 h 252"/>
                <a:gd name="T16" fmla="*/ 36 w 142"/>
                <a:gd name="T17" fmla="*/ 24 h 252"/>
                <a:gd name="T18" fmla="*/ 33 w 142"/>
                <a:gd name="T19" fmla="*/ 34 h 252"/>
                <a:gd name="T20" fmla="*/ 39 w 142"/>
                <a:gd name="T21" fmla="*/ 37 h 252"/>
                <a:gd name="T22" fmla="*/ 68 w 142"/>
                <a:gd name="T23" fmla="*/ 33 h 252"/>
                <a:gd name="T24" fmla="*/ 75 w 142"/>
                <a:gd name="T25" fmla="*/ 40 h 252"/>
                <a:gd name="T26" fmla="*/ 69 w 142"/>
                <a:gd name="T27" fmla="*/ 57 h 252"/>
                <a:gd name="T28" fmla="*/ 63 w 142"/>
                <a:gd name="T29" fmla="*/ 69 h 252"/>
                <a:gd name="T30" fmla="*/ 55 w 142"/>
                <a:gd name="T31" fmla="*/ 85 h 252"/>
                <a:gd name="T32" fmla="*/ 66 w 142"/>
                <a:gd name="T33" fmla="*/ 85 h 252"/>
                <a:gd name="T34" fmla="*/ 72 w 142"/>
                <a:gd name="T35" fmla="*/ 92 h 252"/>
                <a:gd name="T36" fmla="*/ 79 w 142"/>
                <a:gd name="T37" fmla="*/ 102 h 252"/>
                <a:gd name="T38" fmla="*/ 85 w 142"/>
                <a:gd name="T39" fmla="*/ 121 h 252"/>
                <a:gd name="T40" fmla="*/ 93 w 142"/>
                <a:gd name="T41" fmla="*/ 124 h 252"/>
                <a:gd name="T42" fmla="*/ 109 w 142"/>
                <a:gd name="T43" fmla="*/ 145 h 252"/>
                <a:gd name="T44" fmla="*/ 115 w 142"/>
                <a:gd name="T45" fmla="*/ 151 h 252"/>
                <a:gd name="T46" fmla="*/ 112 w 142"/>
                <a:gd name="T47" fmla="*/ 155 h 252"/>
                <a:gd name="T48" fmla="*/ 118 w 142"/>
                <a:gd name="T49" fmla="*/ 174 h 252"/>
                <a:gd name="T50" fmla="*/ 124 w 142"/>
                <a:gd name="T51" fmla="*/ 168 h 252"/>
                <a:gd name="T52" fmla="*/ 138 w 142"/>
                <a:gd name="T53" fmla="*/ 171 h 252"/>
                <a:gd name="T54" fmla="*/ 142 w 142"/>
                <a:gd name="T55" fmla="*/ 178 h 252"/>
                <a:gd name="T56" fmla="*/ 140 w 142"/>
                <a:gd name="T57" fmla="*/ 194 h 252"/>
                <a:gd name="T58" fmla="*/ 131 w 142"/>
                <a:gd name="T59" fmla="*/ 200 h 252"/>
                <a:gd name="T60" fmla="*/ 121 w 142"/>
                <a:gd name="T61" fmla="*/ 207 h 252"/>
                <a:gd name="T62" fmla="*/ 132 w 142"/>
                <a:gd name="T63" fmla="*/ 214 h 252"/>
                <a:gd name="T64" fmla="*/ 115 w 142"/>
                <a:gd name="T65" fmla="*/ 229 h 252"/>
                <a:gd name="T66" fmla="*/ 81 w 142"/>
                <a:gd name="T67" fmla="*/ 226 h 252"/>
                <a:gd name="T68" fmla="*/ 72 w 142"/>
                <a:gd name="T69" fmla="*/ 235 h 252"/>
                <a:gd name="T70" fmla="*/ 49 w 142"/>
                <a:gd name="T71" fmla="*/ 232 h 252"/>
                <a:gd name="T72" fmla="*/ 33 w 142"/>
                <a:gd name="T73" fmla="*/ 237 h 252"/>
                <a:gd name="T74" fmla="*/ 16 w 142"/>
                <a:gd name="T75" fmla="*/ 250 h 252"/>
                <a:gd name="T76" fmla="*/ 4 w 142"/>
                <a:gd name="T77" fmla="*/ 249 h 252"/>
                <a:gd name="T78" fmla="*/ 16 w 142"/>
                <a:gd name="T79" fmla="*/ 233 h 252"/>
                <a:gd name="T80" fmla="*/ 59 w 142"/>
                <a:gd name="T81" fmla="*/ 209 h 252"/>
                <a:gd name="T82" fmla="*/ 46 w 142"/>
                <a:gd name="T83" fmla="*/ 207 h 252"/>
                <a:gd name="T84" fmla="*/ 30 w 142"/>
                <a:gd name="T85" fmla="*/ 201 h 252"/>
                <a:gd name="T86" fmla="*/ 16 w 142"/>
                <a:gd name="T87" fmla="*/ 206 h 252"/>
                <a:gd name="T88" fmla="*/ 23 w 142"/>
                <a:gd name="T89" fmla="*/ 190 h 252"/>
                <a:gd name="T90" fmla="*/ 27 w 142"/>
                <a:gd name="T91" fmla="*/ 174 h 252"/>
                <a:gd name="T92" fmla="*/ 32 w 142"/>
                <a:gd name="T93" fmla="*/ 161 h 252"/>
                <a:gd name="T94" fmla="*/ 27 w 142"/>
                <a:gd name="T95" fmla="*/ 155 h 252"/>
                <a:gd name="T96" fmla="*/ 49 w 142"/>
                <a:gd name="T97" fmla="*/ 155 h 252"/>
                <a:gd name="T98" fmla="*/ 57 w 142"/>
                <a:gd name="T99" fmla="*/ 145 h 252"/>
                <a:gd name="T100" fmla="*/ 47 w 142"/>
                <a:gd name="T101" fmla="*/ 122 h 252"/>
                <a:gd name="T102" fmla="*/ 17 w 142"/>
                <a:gd name="T103" fmla="*/ 109 h 252"/>
                <a:gd name="T104" fmla="*/ 19 w 142"/>
                <a:gd name="T105" fmla="*/ 82 h 252"/>
                <a:gd name="T106" fmla="*/ 10 w 142"/>
                <a:gd name="T107" fmla="*/ 89 h 252"/>
                <a:gd name="T108" fmla="*/ 7 w 142"/>
                <a:gd name="T109" fmla="*/ 79 h 252"/>
                <a:gd name="T110" fmla="*/ 16 w 142"/>
                <a:gd name="T111" fmla="*/ 70 h 252"/>
                <a:gd name="T112" fmla="*/ 4 w 142"/>
                <a:gd name="T113" fmla="*/ 70 h 252"/>
                <a:gd name="T114" fmla="*/ 7 w 142"/>
                <a:gd name="T115" fmla="*/ 56 h 252"/>
                <a:gd name="T116" fmla="*/ 7 w 142"/>
                <a:gd name="T117" fmla="*/ 49 h 252"/>
                <a:gd name="T118" fmla="*/ 7 w 142"/>
                <a:gd name="T119" fmla="*/ 46 h 25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42" h="252">
                  <a:moveTo>
                    <a:pt x="9" y="46"/>
                  </a:moveTo>
                  <a:lnTo>
                    <a:pt x="13" y="46"/>
                  </a:lnTo>
                  <a:lnTo>
                    <a:pt x="11" y="46"/>
                  </a:lnTo>
                  <a:lnTo>
                    <a:pt x="9" y="46"/>
                  </a:lnTo>
                  <a:close/>
                  <a:moveTo>
                    <a:pt x="7" y="46"/>
                  </a:moveTo>
                  <a:lnTo>
                    <a:pt x="7" y="42"/>
                  </a:lnTo>
                  <a:lnTo>
                    <a:pt x="6" y="39"/>
                  </a:lnTo>
                  <a:lnTo>
                    <a:pt x="4" y="37"/>
                  </a:lnTo>
                  <a:lnTo>
                    <a:pt x="7" y="37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16" y="30"/>
                  </a:lnTo>
                  <a:lnTo>
                    <a:pt x="17" y="26"/>
                  </a:lnTo>
                  <a:lnTo>
                    <a:pt x="16" y="23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6" y="16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21" y="4"/>
                  </a:lnTo>
                  <a:lnTo>
                    <a:pt x="21" y="1"/>
                  </a:lnTo>
                  <a:lnTo>
                    <a:pt x="30" y="7"/>
                  </a:lnTo>
                  <a:lnTo>
                    <a:pt x="32" y="6"/>
                  </a:lnTo>
                  <a:lnTo>
                    <a:pt x="34" y="3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2" y="6"/>
                  </a:lnTo>
                  <a:lnTo>
                    <a:pt x="52" y="13"/>
                  </a:lnTo>
                  <a:lnTo>
                    <a:pt x="46" y="13"/>
                  </a:lnTo>
                  <a:lnTo>
                    <a:pt x="42" y="21"/>
                  </a:lnTo>
                  <a:lnTo>
                    <a:pt x="42" y="23"/>
                  </a:lnTo>
                  <a:lnTo>
                    <a:pt x="40" y="23"/>
                  </a:lnTo>
                  <a:lnTo>
                    <a:pt x="39" y="21"/>
                  </a:lnTo>
                  <a:lnTo>
                    <a:pt x="36" y="24"/>
                  </a:lnTo>
                  <a:lnTo>
                    <a:pt x="34" y="26"/>
                  </a:lnTo>
                  <a:lnTo>
                    <a:pt x="34" y="30"/>
                  </a:lnTo>
                  <a:lnTo>
                    <a:pt x="33" y="33"/>
                  </a:lnTo>
                  <a:lnTo>
                    <a:pt x="33" y="34"/>
                  </a:lnTo>
                  <a:lnTo>
                    <a:pt x="34" y="34"/>
                  </a:lnTo>
                  <a:lnTo>
                    <a:pt x="36" y="36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50" y="34"/>
                  </a:lnTo>
                  <a:lnTo>
                    <a:pt x="57" y="33"/>
                  </a:lnTo>
                  <a:lnTo>
                    <a:pt x="65" y="33"/>
                  </a:lnTo>
                  <a:lnTo>
                    <a:pt x="68" y="33"/>
                  </a:lnTo>
                  <a:lnTo>
                    <a:pt x="70" y="33"/>
                  </a:lnTo>
                  <a:lnTo>
                    <a:pt x="72" y="34"/>
                  </a:lnTo>
                  <a:lnTo>
                    <a:pt x="73" y="37"/>
                  </a:lnTo>
                  <a:lnTo>
                    <a:pt x="75" y="40"/>
                  </a:lnTo>
                  <a:lnTo>
                    <a:pt x="75" y="43"/>
                  </a:lnTo>
                  <a:lnTo>
                    <a:pt x="73" y="49"/>
                  </a:lnTo>
                  <a:lnTo>
                    <a:pt x="72" y="55"/>
                  </a:lnTo>
                  <a:lnTo>
                    <a:pt x="69" y="57"/>
                  </a:lnTo>
                  <a:lnTo>
                    <a:pt x="65" y="60"/>
                  </a:lnTo>
                  <a:lnTo>
                    <a:pt x="57" y="66"/>
                  </a:lnTo>
                  <a:lnTo>
                    <a:pt x="62" y="68"/>
                  </a:lnTo>
                  <a:lnTo>
                    <a:pt x="63" y="69"/>
                  </a:lnTo>
                  <a:lnTo>
                    <a:pt x="63" y="72"/>
                  </a:lnTo>
                  <a:lnTo>
                    <a:pt x="62" y="75"/>
                  </a:lnTo>
                  <a:lnTo>
                    <a:pt x="57" y="80"/>
                  </a:lnTo>
                  <a:lnTo>
                    <a:pt x="55" y="85"/>
                  </a:lnTo>
                  <a:lnTo>
                    <a:pt x="57" y="85"/>
                  </a:lnTo>
                  <a:lnTo>
                    <a:pt x="60" y="85"/>
                  </a:lnTo>
                  <a:lnTo>
                    <a:pt x="62" y="83"/>
                  </a:lnTo>
                  <a:lnTo>
                    <a:pt x="66" y="85"/>
                  </a:lnTo>
                  <a:lnTo>
                    <a:pt x="66" y="91"/>
                  </a:lnTo>
                  <a:lnTo>
                    <a:pt x="68" y="92"/>
                  </a:lnTo>
                  <a:lnTo>
                    <a:pt x="69" y="92"/>
                  </a:lnTo>
                  <a:lnTo>
                    <a:pt x="72" y="92"/>
                  </a:lnTo>
                  <a:lnTo>
                    <a:pt x="73" y="93"/>
                  </a:lnTo>
                  <a:lnTo>
                    <a:pt x="76" y="96"/>
                  </a:lnTo>
                  <a:lnTo>
                    <a:pt x="78" y="99"/>
                  </a:lnTo>
                  <a:lnTo>
                    <a:pt x="79" y="102"/>
                  </a:lnTo>
                  <a:lnTo>
                    <a:pt x="81" y="106"/>
                  </a:lnTo>
                  <a:lnTo>
                    <a:pt x="82" y="114"/>
                  </a:lnTo>
                  <a:lnTo>
                    <a:pt x="83" y="118"/>
                  </a:lnTo>
                  <a:lnTo>
                    <a:pt x="85" y="121"/>
                  </a:lnTo>
                  <a:lnTo>
                    <a:pt x="86" y="122"/>
                  </a:lnTo>
                  <a:lnTo>
                    <a:pt x="89" y="122"/>
                  </a:lnTo>
                  <a:lnTo>
                    <a:pt x="91" y="122"/>
                  </a:lnTo>
                  <a:lnTo>
                    <a:pt x="93" y="124"/>
                  </a:lnTo>
                  <a:lnTo>
                    <a:pt x="96" y="128"/>
                  </a:lnTo>
                  <a:lnTo>
                    <a:pt x="102" y="135"/>
                  </a:lnTo>
                  <a:lnTo>
                    <a:pt x="106" y="142"/>
                  </a:lnTo>
                  <a:lnTo>
                    <a:pt x="109" y="145"/>
                  </a:lnTo>
                  <a:lnTo>
                    <a:pt x="115" y="145"/>
                  </a:lnTo>
                  <a:lnTo>
                    <a:pt x="117" y="148"/>
                  </a:lnTo>
                  <a:lnTo>
                    <a:pt x="117" y="150"/>
                  </a:lnTo>
                  <a:lnTo>
                    <a:pt x="115" y="151"/>
                  </a:lnTo>
                  <a:lnTo>
                    <a:pt x="112" y="151"/>
                  </a:lnTo>
                  <a:lnTo>
                    <a:pt x="109" y="151"/>
                  </a:lnTo>
                  <a:lnTo>
                    <a:pt x="111" y="155"/>
                  </a:lnTo>
                  <a:lnTo>
                    <a:pt x="112" y="155"/>
                  </a:lnTo>
                  <a:lnTo>
                    <a:pt x="115" y="157"/>
                  </a:lnTo>
                  <a:lnTo>
                    <a:pt x="112" y="173"/>
                  </a:lnTo>
                  <a:lnTo>
                    <a:pt x="117" y="173"/>
                  </a:lnTo>
                  <a:lnTo>
                    <a:pt x="118" y="174"/>
                  </a:lnTo>
                  <a:lnTo>
                    <a:pt x="118" y="176"/>
                  </a:lnTo>
                  <a:lnTo>
                    <a:pt x="119" y="177"/>
                  </a:lnTo>
                  <a:lnTo>
                    <a:pt x="121" y="176"/>
                  </a:lnTo>
                  <a:lnTo>
                    <a:pt x="124" y="168"/>
                  </a:lnTo>
                  <a:lnTo>
                    <a:pt x="127" y="168"/>
                  </a:lnTo>
                  <a:lnTo>
                    <a:pt x="131" y="168"/>
                  </a:lnTo>
                  <a:lnTo>
                    <a:pt x="134" y="170"/>
                  </a:lnTo>
                  <a:lnTo>
                    <a:pt x="138" y="171"/>
                  </a:lnTo>
                  <a:lnTo>
                    <a:pt x="140" y="173"/>
                  </a:lnTo>
                  <a:lnTo>
                    <a:pt x="140" y="174"/>
                  </a:lnTo>
                  <a:lnTo>
                    <a:pt x="141" y="177"/>
                  </a:lnTo>
                  <a:lnTo>
                    <a:pt x="142" y="178"/>
                  </a:lnTo>
                  <a:lnTo>
                    <a:pt x="142" y="181"/>
                  </a:lnTo>
                  <a:lnTo>
                    <a:pt x="142" y="184"/>
                  </a:lnTo>
                  <a:lnTo>
                    <a:pt x="141" y="188"/>
                  </a:lnTo>
                  <a:lnTo>
                    <a:pt x="140" y="194"/>
                  </a:lnTo>
                  <a:lnTo>
                    <a:pt x="138" y="199"/>
                  </a:lnTo>
                  <a:lnTo>
                    <a:pt x="137" y="200"/>
                  </a:lnTo>
                  <a:lnTo>
                    <a:pt x="135" y="200"/>
                  </a:lnTo>
                  <a:lnTo>
                    <a:pt x="131" y="200"/>
                  </a:lnTo>
                  <a:lnTo>
                    <a:pt x="128" y="200"/>
                  </a:lnTo>
                  <a:lnTo>
                    <a:pt x="124" y="201"/>
                  </a:lnTo>
                  <a:lnTo>
                    <a:pt x="122" y="203"/>
                  </a:lnTo>
                  <a:lnTo>
                    <a:pt x="121" y="207"/>
                  </a:lnTo>
                  <a:lnTo>
                    <a:pt x="119" y="211"/>
                  </a:lnTo>
                  <a:lnTo>
                    <a:pt x="118" y="214"/>
                  </a:lnTo>
                  <a:lnTo>
                    <a:pt x="125" y="214"/>
                  </a:lnTo>
                  <a:lnTo>
                    <a:pt x="132" y="214"/>
                  </a:lnTo>
                  <a:lnTo>
                    <a:pt x="132" y="220"/>
                  </a:lnTo>
                  <a:lnTo>
                    <a:pt x="124" y="224"/>
                  </a:lnTo>
                  <a:lnTo>
                    <a:pt x="119" y="227"/>
                  </a:lnTo>
                  <a:lnTo>
                    <a:pt x="115" y="229"/>
                  </a:lnTo>
                  <a:lnTo>
                    <a:pt x="106" y="229"/>
                  </a:lnTo>
                  <a:lnTo>
                    <a:pt x="96" y="227"/>
                  </a:lnTo>
                  <a:lnTo>
                    <a:pt x="86" y="226"/>
                  </a:lnTo>
                  <a:lnTo>
                    <a:pt x="81" y="226"/>
                  </a:lnTo>
                  <a:lnTo>
                    <a:pt x="76" y="226"/>
                  </a:lnTo>
                  <a:lnTo>
                    <a:pt x="76" y="227"/>
                  </a:lnTo>
                  <a:lnTo>
                    <a:pt x="73" y="230"/>
                  </a:lnTo>
                  <a:lnTo>
                    <a:pt x="72" y="235"/>
                  </a:lnTo>
                  <a:lnTo>
                    <a:pt x="66" y="235"/>
                  </a:lnTo>
                  <a:lnTo>
                    <a:pt x="62" y="233"/>
                  </a:lnTo>
                  <a:lnTo>
                    <a:pt x="56" y="232"/>
                  </a:lnTo>
                  <a:lnTo>
                    <a:pt x="49" y="232"/>
                  </a:lnTo>
                  <a:lnTo>
                    <a:pt x="43" y="240"/>
                  </a:lnTo>
                  <a:lnTo>
                    <a:pt x="40" y="240"/>
                  </a:lnTo>
                  <a:lnTo>
                    <a:pt x="36" y="239"/>
                  </a:lnTo>
                  <a:lnTo>
                    <a:pt x="33" y="237"/>
                  </a:lnTo>
                  <a:lnTo>
                    <a:pt x="27" y="237"/>
                  </a:lnTo>
                  <a:lnTo>
                    <a:pt x="21" y="239"/>
                  </a:lnTo>
                  <a:lnTo>
                    <a:pt x="16" y="242"/>
                  </a:lnTo>
                  <a:lnTo>
                    <a:pt x="16" y="250"/>
                  </a:lnTo>
                  <a:lnTo>
                    <a:pt x="13" y="252"/>
                  </a:lnTo>
                  <a:lnTo>
                    <a:pt x="11" y="252"/>
                  </a:lnTo>
                  <a:lnTo>
                    <a:pt x="7" y="250"/>
                  </a:lnTo>
                  <a:lnTo>
                    <a:pt x="4" y="249"/>
                  </a:lnTo>
                  <a:lnTo>
                    <a:pt x="1" y="247"/>
                  </a:lnTo>
                  <a:lnTo>
                    <a:pt x="0" y="247"/>
                  </a:lnTo>
                  <a:lnTo>
                    <a:pt x="9" y="242"/>
                  </a:lnTo>
                  <a:lnTo>
                    <a:pt x="16" y="233"/>
                  </a:lnTo>
                  <a:lnTo>
                    <a:pt x="21" y="224"/>
                  </a:lnTo>
                  <a:lnTo>
                    <a:pt x="27" y="214"/>
                  </a:lnTo>
                  <a:lnTo>
                    <a:pt x="57" y="214"/>
                  </a:lnTo>
                  <a:lnTo>
                    <a:pt x="59" y="209"/>
                  </a:lnTo>
                  <a:lnTo>
                    <a:pt x="60" y="206"/>
                  </a:lnTo>
                  <a:lnTo>
                    <a:pt x="63" y="204"/>
                  </a:lnTo>
                  <a:lnTo>
                    <a:pt x="52" y="204"/>
                  </a:lnTo>
                  <a:lnTo>
                    <a:pt x="46" y="207"/>
                  </a:lnTo>
                  <a:lnTo>
                    <a:pt x="40" y="207"/>
                  </a:lnTo>
                  <a:lnTo>
                    <a:pt x="36" y="207"/>
                  </a:lnTo>
                  <a:lnTo>
                    <a:pt x="30" y="209"/>
                  </a:lnTo>
                  <a:lnTo>
                    <a:pt x="30" y="201"/>
                  </a:lnTo>
                  <a:lnTo>
                    <a:pt x="21" y="206"/>
                  </a:lnTo>
                  <a:lnTo>
                    <a:pt x="19" y="207"/>
                  </a:lnTo>
                  <a:lnTo>
                    <a:pt x="17" y="207"/>
                  </a:lnTo>
                  <a:lnTo>
                    <a:pt x="16" y="206"/>
                  </a:lnTo>
                  <a:lnTo>
                    <a:pt x="16" y="203"/>
                  </a:lnTo>
                  <a:lnTo>
                    <a:pt x="13" y="196"/>
                  </a:lnTo>
                  <a:lnTo>
                    <a:pt x="19" y="193"/>
                  </a:lnTo>
                  <a:lnTo>
                    <a:pt x="23" y="190"/>
                  </a:lnTo>
                  <a:lnTo>
                    <a:pt x="33" y="184"/>
                  </a:lnTo>
                  <a:lnTo>
                    <a:pt x="33" y="173"/>
                  </a:lnTo>
                  <a:lnTo>
                    <a:pt x="29" y="174"/>
                  </a:lnTo>
                  <a:lnTo>
                    <a:pt x="27" y="174"/>
                  </a:lnTo>
                  <a:lnTo>
                    <a:pt x="21" y="176"/>
                  </a:lnTo>
                  <a:lnTo>
                    <a:pt x="27" y="168"/>
                  </a:lnTo>
                  <a:lnTo>
                    <a:pt x="33" y="163"/>
                  </a:lnTo>
                  <a:lnTo>
                    <a:pt x="32" y="161"/>
                  </a:lnTo>
                  <a:lnTo>
                    <a:pt x="32" y="160"/>
                  </a:lnTo>
                  <a:lnTo>
                    <a:pt x="30" y="158"/>
                  </a:lnTo>
                  <a:lnTo>
                    <a:pt x="27" y="160"/>
                  </a:lnTo>
                  <a:lnTo>
                    <a:pt x="27" y="155"/>
                  </a:lnTo>
                  <a:lnTo>
                    <a:pt x="27" y="151"/>
                  </a:lnTo>
                  <a:lnTo>
                    <a:pt x="36" y="154"/>
                  </a:lnTo>
                  <a:lnTo>
                    <a:pt x="43" y="155"/>
                  </a:lnTo>
                  <a:lnTo>
                    <a:pt x="49" y="155"/>
                  </a:lnTo>
                  <a:lnTo>
                    <a:pt x="53" y="154"/>
                  </a:lnTo>
                  <a:lnTo>
                    <a:pt x="55" y="152"/>
                  </a:lnTo>
                  <a:lnTo>
                    <a:pt x="56" y="151"/>
                  </a:lnTo>
                  <a:lnTo>
                    <a:pt x="57" y="145"/>
                  </a:lnTo>
                  <a:lnTo>
                    <a:pt x="60" y="132"/>
                  </a:lnTo>
                  <a:lnTo>
                    <a:pt x="50" y="131"/>
                  </a:lnTo>
                  <a:lnTo>
                    <a:pt x="43" y="129"/>
                  </a:lnTo>
                  <a:lnTo>
                    <a:pt x="47" y="122"/>
                  </a:lnTo>
                  <a:lnTo>
                    <a:pt x="52" y="115"/>
                  </a:lnTo>
                  <a:lnTo>
                    <a:pt x="32" y="116"/>
                  </a:lnTo>
                  <a:lnTo>
                    <a:pt x="16" y="118"/>
                  </a:lnTo>
                  <a:lnTo>
                    <a:pt x="17" y="109"/>
                  </a:lnTo>
                  <a:lnTo>
                    <a:pt x="20" y="99"/>
                  </a:lnTo>
                  <a:lnTo>
                    <a:pt x="21" y="88"/>
                  </a:lnTo>
                  <a:lnTo>
                    <a:pt x="21" y="82"/>
                  </a:lnTo>
                  <a:lnTo>
                    <a:pt x="19" y="82"/>
                  </a:lnTo>
                  <a:lnTo>
                    <a:pt x="16" y="83"/>
                  </a:lnTo>
                  <a:lnTo>
                    <a:pt x="13" y="82"/>
                  </a:lnTo>
                  <a:lnTo>
                    <a:pt x="11" y="86"/>
                  </a:lnTo>
                  <a:lnTo>
                    <a:pt x="10" y="89"/>
                  </a:lnTo>
                  <a:lnTo>
                    <a:pt x="7" y="91"/>
                  </a:lnTo>
                  <a:lnTo>
                    <a:pt x="9" y="85"/>
                  </a:lnTo>
                  <a:lnTo>
                    <a:pt x="9" y="82"/>
                  </a:lnTo>
                  <a:lnTo>
                    <a:pt x="7" y="79"/>
                  </a:lnTo>
                  <a:lnTo>
                    <a:pt x="7" y="76"/>
                  </a:lnTo>
                  <a:lnTo>
                    <a:pt x="13" y="73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4" y="70"/>
                  </a:lnTo>
                  <a:lnTo>
                    <a:pt x="13" y="70"/>
                  </a:lnTo>
                  <a:lnTo>
                    <a:pt x="10" y="70"/>
                  </a:lnTo>
                  <a:lnTo>
                    <a:pt x="4" y="70"/>
                  </a:lnTo>
                  <a:lnTo>
                    <a:pt x="6" y="65"/>
                  </a:lnTo>
                  <a:lnTo>
                    <a:pt x="4" y="60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6" y="53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7" y="49"/>
                  </a:lnTo>
                  <a:lnTo>
                    <a:pt x="10" y="49"/>
                  </a:lnTo>
                  <a:lnTo>
                    <a:pt x="9" y="47"/>
                  </a:lnTo>
                  <a:lnTo>
                    <a:pt x="9" y="46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5135" y="1710"/>
              <a:ext cx="49" cy="224"/>
            </a:xfrm>
            <a:custGeom>
              <a:avLst/>
              <a:gdLst>
                <a:gd name="T0" fmla="*/ 23 w 49"/>
                <a:gd name="T1" fmla="*/ 5 h 224"/>
                <a:gd name="T2" fmla="*/ 27 w 49"/>
                <a:gd name="T3" fmla="*/ 14 h 224"/>
                <a:gd name="T4" fmla="*/ 25 w 49"/>
                <a:gd name="T5" fmla="*/ 20 h 224"/>
                <a:gd name="T6" fmla="*/ 22 w 49"/>
                <a:gd name="T7" fmla="*/ 25 h 224"/>
                <a:gd name="T8" fmla="*/ 23 w 49"/>
                <a:gd name="T9" fmla="*/ 33 h 224"/>
                <a:gd name="T10" fmla="*/ 30 w 49"/>
                <a:gd name="T11" fmla="*/ 43 h 224"/>
                <a:gd name="T12" fmla="*/ 33 w 49"/>
                <a:gd name="T13" fmla="*/ 47 h 224"/>
                <a:gd name="T14" fmla="*/ 30 w 49"/>
                <a:gd name="T15" fmla="*/ 54 h 224"/>
                <a:gd name="T16" fmla="*/ 27 w 49"/>
                <a:gd name="T17" fmla="*/ 61 h 224"/>
                <a:gd name="T18" fmla="*/ 29 w 49"/>
                <a:gd name="T19" fmla="*/ 64 h 224"/>
                <a:gd name="T20" fmla="*/ 30 w 49"/>
                <a:gd name="T21" fmla="*/ 86 h 224"/>
                <a:gd name="T22" fmla="*/ 29 w 49"/>
                <a:gd name="T23" fmla="*/ 109 h 224"/>
                <a:gd name="T24" fmla="*/ 33 w 49"/>
                <a:gd name="T25" fmla="*/ 113 h 224"/>
                <a:gd name="T26" fmla="*/ 37 w 49"/>
                <a:gd name="T27" fmla="*/ 118 h 224"/>
                <a:gd name="T28" fmla="*/ 49 w 49"/>
                <a:gd name="T29" fmla="*/ 141 h 224"/>
                <a:gd name="T30" fmla="*/ 40 w 49"/>
                <a:gd name="T31" fmla="*/ 132 h 224"/>
                <a:gd name="T32" fmla="*/ 35 w 49"/>
                <a:gd name="T33" fmla="*/ 129 h 224"/>
                <a:gd name="T34" fmla="*/ 27 w 49"/>
                <a:gd name="T35" fmla="*/ 131 h 224"/>
                <a:gd name="T36" fmla="*/ 25 w 49"/>
                <a:gd name="T37" fmla="*/ 132 h 224"/>
                <a:gd name="T38" fmla="*/ 22 w 49"/>
                <a:gd name="T39" fmla="*/ 136 h 224"/>
                <a:gd name="T40" fmla="*/ 16 w 49"/>
                <a:gd name="T41" fmla="*/ 161 h 224"/>
                <a:gd name="T42" fmla="*/ 13 w 49"/>
                <a:gd name="T43" fmla="*/ 172 h 224"/>
                <a:gd name="T44" fmla="*/ 16 w 49"/>
                <a:gd name="T45" fmla="*/ 191 h 224"/>
                <a:gd name="T46" fmla="*/ 25 w 49"/>
                <a:gd name="T47" fmla="*/ 205 h 224"/>
                <a:gd name="T48" fmla="*/ 27 w 49"/>
                <a:gd name="T49" fmla="*/ 214 h 224"/>
                <a:gd name="T50" fmla="*/ 27 w 49"/>
                <a:gd name="T51" fmla="*/ 221 h 224"/>
                <a:gd name="T52" fmla="*/ 25 w 49"/>
                <a:gd name="T53" fmla="*/ 220 h 224"/>
                <a:gd name="T54" fmla="*/ 22 w 49"/>
                <a:gd name="T55" fmla="*/ 215 h 224"/>
                <a:gd name="T56" fmla="*/ 12 w 49"/>
                <a:gd name="T57" fmla="*/ 207 h 224"/>
                <a:gd name="T58" fmla="*/ 9 w 49"/>
                <a:gd name="T59" fmla="*/ 207 h 224"/>
                <a:gd name="T60" fmla="*/ 6 w 49"/>
                <a:gd name="T61" fmla="*/ 210 h 224"/>
                <a:gd name="T62" fmla="*/ 1 w 49"/>
                <a:gd name="T63" fmla="*/ 208 h 224"/>
                <a:gd name="T64" fmla="*/ 7 w 49"/>
                <a:gd name="T65" fmla="*/ 181 h 224"/>
                <a:gd name="T66" fmla="*/ 7 w 49"/>
                <a:gd name="T67" fmla="*/ 169 h 224"/>
                <a:gd name="T68" fmla="*/ 3 w 49"/>
                <a:gd name="T69" fmla="*/ 155 h 224"/>
                <a:gd name="T70" fmla="*/ 4 w 49"/>
                <a:gd name="T71" fmla="*/ 152 h 224"/>
                <a:gd name="T72" fmla="*/ 4 w 49"/>
                <a:gd name="T73" fmla="*/ 142 h 224"/>
                <a:gd name="T74" fmla="*/ 3 w 49"/>
                <a:gd name="T75" fmla="*/ 141 h 224"/>
                <a:gd name="T76" fmla="*/ 6 w 49"/>
                <a:gd name="T77" fmla="*/ 99 h 224"/>
                <a:gd name="T78" fmla="*/ 4 w 49"/>
                <a:gd name="T79" fmla="*/ 83 h 224"/>
                <a:gd name="T80" fmla="*/ 1 w 49"/>
                <a:gd name="T81" fmla="*/ 66 h 224"/>
                <a:gd name="T82" fmla="*/ 0 w 49"/>
                <a:gd name="T83" fmla="*/ 56 h 224"/>
                <a:gd name="T84" fmla="*/ 3 w 49"/>
                <a:gd name="T85" fmla="*/ 44 h 224"/>
                <a:gd name="T86" fmla="*/ 6 w 49"/>
                <a:gd name="T87" fmla="*/ 40 h 224"/>
                <a:gd name="T88" fmla="*/ 10 w 49"/>
                <a:gd name="T89" fmla="*/ 36 h 224"/>
                <a:gd name="T90" fmla="*/ 16 w 49"/>
                <a:gd name="T91" fmla="*/ 27 h 224"/>
                <a:gd name="T92" fmla="*/ 16 w 49"/>
                <a:gd name="T93" fmla="*/ 21 h 224"/>
                <a:gd name="T94" fmla="*/ 13 w 49"/>
                <a:gd name="T95" fmla="*/ 14 h 224"/>
                <a:gd name="T96" fmla="*/ 14 w 49"/>
                <a:gd name="T97" fmla="*/ 7 h 224"/>
                <a:gd name="T98" fmla="*/ 17 w 49"/>
                <a:gd name="T99" fmla="*/ 4 h 2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9" h="224">
                  <a:moveTo>
                    <a:pt x="19" y="0"/>
                  </a:moveTo>
                  <a:lnTo>
                    <a:pt x="23" y="5"/>
                  </a:lnTo>
                  <a:lnTo>
                    <a:pt x="27" y="11"/>
                  </a:lnTo>
                  <a:lnTo>
                    <a:pt x="27" y="14"/>
                  </a:lnTo>
                  <a:lnTo>
                    <a:pt x="26" y="15"/>
                  </a:lnTo>
                  <a:lnTo>
                    <a:pt x="25" y="20"/>
                  </a:lnTo>
                  <a:lnTo>
                    <a:pt x="22" y="24"/>
                  </a:lnTo>
                  <a:lnTo>
                    <a:pt x="22" y="25"/>
                  </a:lnTo>
                  <a:lnTo>
                    <a:pt x="22" y="28"/>
                  </a:lnTo>
                  <a:lnTo>
                    <a:pt x="23" y="33"/>
                  </a:lnTo>
                  <a:lnTo>
                    <a:pt x="27" y="38"/>
                  </a:lnTo>
                  <a:lnTo>
                    <a:pt x="30" y="43"/>
                  </a:lnTo>
                  <a:lnTo>
                    <a:pt x="32" y="46"/>
                  </a:lnTo>
                  <a:lnTo>
                    <a:pt x="33" y="47"/>
                  </a:lnTo>
                  <a:lnTo>
                    <a:pt x="32" y="51"/>
                  </a:lnTo>
                  <a:lnTo>
                    <a:pt x="30" y="54"/>
                  </a:lnTo>
                  <a:lnTo>
                    <a:pt x="29" y="59"/>
                  </a:lnTo>
                  <a:lnTo>
                    <a:pt x="27" y="61"/>
                  </a:lnTo>
                  <a:lnTo>
                    <a:pt x="27" y="63"/>
                  </a:lnTo>
                  <a:lnTo>
                    <a:pt x="29" y="64"/>
                  </a:lnTo>
                  <a:lnTo>
                    <a:pt x="30" y="70"/>
                  </a:lnTo>
                  <a:lnTo>
                    <a:pt x="30" y="86"/>
                  </a:lnTo>
                  <a:lnTo>
                    <a:pt x="29" y="102"/>
                  </a:lnTo>
                  <a:lnTo>
                    <a:pt x="29" y="109"/>
                  </a:lnTo>
                  <a:lnTo>
                    <a:pt x="30" y="113"/>
                  </a:lnTo>
                  <a:lnTo>
                    <a:pt x="33" y="113"/>
                  </a:lnTo>
                  <a:lnTo>
                    <a:pt x="35" y="115"/>
                  </a:lnTo>
                  <a:lnTo>
                    <a:pt x="37" y="118"/>
                  </a:lnTo>
                  <a:lnTo>
                    <a:pt x="42" y="126"/>
                  </a:lnTo>
                  <a:lnTo>
                    <a:pt x="49" y="141"/>
                  </a:lnTo>
                  <a:lnTo>
                    <a:pt x="43" y="135"/>
                  </a:lnTo>
                  <a:lnTo>
                    <a:pt x="40" y="132"/>
                  </a:lnTo>
                  <a:lnTo>
                    <a:pt x="37" y="131"/>
                  </a:lnTo>
                  <a:lnTo>
                    <a:pt x="35" y="129"/>
                  </a:lnTo>
                  <a:lnTo>
                    <a:pt x="32" y="131"/>
                  </a:lnTo>
                  <a:lnTo>
                    <a:pt x="27" y="131"/>
                  </a:lnTo>
                  <a:lnTo>
                    <a:pt x="25" y="131"/>
                  </a:lnTo>
                  <a:lnTo>
                    <a:pt x="25" y="132"/>
                  </a:lnTo>
                  <a:lnTo>
                    <a:pt x="25" y="135"/>
                  </a:lnTo>
                  <a:lnTo>
                    <a:pt x="22" y="136"/>
                  </a:lnTo>
                  <a:lnTo>
                    <a:pt x="19" y="148"/>
                  </a:lnTo>
                  <a:lnTo>
                    <a:pt x="16" y="161"/>
                  </a:lnTo>
                  <a:lnTo>
                    <a:pt x="14" y="167"/>
                  </a:lnTo>
                  <a:lnTo>
                    <a:pt x="13" y="172"/>
                  </a:lnTo>
                  <a:lnTo>
                    <a:pt x="13" y="185"/>
                  </a:lnTo>
                  <a:lnTo>
                    <a:pt x="16" y="191"/>
                  </a:lnTo>
                  <a:lnTo>
                    <a:pt x="20" y="198"/>
                  </a:lnTo>
                  <a:lnTo>
                    <a:pt x="25" y="205"/>
                  </a:lnTo>
                  <a:lnTo>
                    <a:pt x="27" y="210"/>
                  </a:lnTo>
                  <a:lnTo>
                    <a:pt x="27" y="214"/>
                  </a:lnTo>
                  <a:lnTo>
                    <a:pt x="27" y="217"/>
                  </a:lnTo>
                  <a:lnTo>
                    <a:pt x="27" y="221"/>
                  </a:lnTo>
                  <a:lnTo>
                    <a:pt x="27" y="224"/>
                  </a:lnTo>
                  <a:lnTo>
                    <a:pt x="25" y="220"/>
                  </a:lnTo>
                  <a:lnTo>
                    <a:pt x="22" y="217"/>
                  </a:lnTo>
                  <a:lnTo>
                    <a:pt x="22" y="215"/>
                  </a:lnTo>
                  <a:lnTo>
                    <a:pt x="13" y="210"/>
                  </a:lnTo>
                  <a:lnTo>
                    <a:pt x="12" y="207"/>
                  </a:lnTo>
                  <a:lnTo>
                    <a:pt x="10" y="207"/>
                  </a:lnTo>
                  <a:lnTo>
                    <a:pt x="9" y="207"/>
                  </a:lnTo>
                  <a:lnTo>
                    <a:pt x="7" y="208"/>
                  </a:lnTo>
                  <a:lnTo>
                    <a:pt x="6" y="210"/>
                  </a:lnTo>
                  <a:lnTo>
                    <a:pt x="0" y="221"/>
                  </a:lnTo>
                  <a:lnTo>
                    <a:pt x="1" y="208"/>
                  </a:lnTo>
                  <a:lnTo>
                    <a:pt x="4" y="194"/>
                  </a:lnTo>
                  <a:lnTo>
                    <a:pt x="7" y="181"/>
                  </a:lnTo>
                  <a:lnTo>
                    <a:pt x="7" y="174"/>
                  </a:lnTo>
                  <a:lnTo>
                    <a:pt x="7" y="169"/>
                  </a:lnTo>
                  <a:lnTo>
                    <a:pt x="3" y="158"/>
                  </a:lnTo>
                  <a:lnTo>
                    <a:pt x="3" y="155"/>
                  </a:lnTo>
                  <a:lnTo>
                    <a:pt x="3" y="154"/>
                  </a:lnTo>
                  <a:lnTo>
                    <a:pt x="4" y="152"/>
                  </a:lnTo>
                  <a:lnTo>
                    <a:pt x="6" y="145"/>
                  </a:lnTo>
                  <a:lnTo>
                    <a:pt x="4" y="142"/>
                  </a:lnTo>
                  <a:lnTo>
                    <a:pt x="4" y="141"/>
                  </a:lnTo>
                  <a:lnTo>
                    <a:pt x="3" y="141"/>
                  </a:lnTo>
                  <a:lnTo>
                    <a:pt x="4" y="113"/>
                  </a:lnTo>
                  <a:lnTo>
                    <a:pt x="6" y="99"/>
                  </a:lnTo>
                  <a:lnTo>
                    <a:pt x="6" y="90"/>
                  </a:lnTo>
                  <a:lnTo>
                    <a:pt x="4" y="83"/>
                  </a:lnTo>
                  <a:lnTo>
                    <a:pt x="3" y="74"/>
                  </a:lnTo>
                  <a:lnTo>
                    <a:pt x="1" y="66"/>
                  </a:lnTo>
                  <a:lnTo>
                    <a:pt x="0" y="61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44"/>
                  </a:lnTo>
                  <a:lnTo>
                    <a:pt x="3" y="41"/>
                  </a:lnTo>
                  <a:lnTo>
                    <a:pt x="6" y="40"/>
                  </a:lnTo>
                  <a:lnTo>
                    <a:pt x="7" y="37"/>
                  </a:lnTo>
                  <a:lnTo>
                    <a:pt x="10" y="36"/>
                  </a:lnTo>
                  <a:lnTo>
                    <a:pt x="16" y="31"/>
                  </a:lnTo>
                  <a:lnTo>
                    <a:pt x="16" y="27"/>
                  </a:lnTo>
                  <a:lnTo>
                    <a:pt x="16" y="24"/>
                  </a:lnTo>
                  <a:lnTo>
                    <a:pt x="16" y="21"/>
                  </a:lnTo>
                  <a:lnTo>
                    <a:pt x="14" y="18"/>
                  </a:lnTo>
                  <a:lnTo>
                    <a:pt x="13" y="14"/>
                  </a:lnTo>
                  <a:lnTo>
                    <a:pt x="10" y="8"/>
                  </a:lnTo>
                  <a:lnTo>
                    <a:pt x="14" y="7"/>
                  </a:lnTo>
                  <a:lnTo>
                    <a:pt x="16" y="5"/>
                  </a:lnTo>
                  <a:lnTo>
                    <a:pt x="17" y="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096" y="1940"/>
              <a:ext cx="105" cy="101"/>
            </a:xfrm>
            <a:custGeom>
              <a:avLst/>
              <a:gdLst>
                <a:gd name="T0" fmla="*/ 45 w 105"/>
                <a:gd name="T1" fmla="*/ 9 h 101"/>
                <a:gd name="T2" fmla="*/ 52 w 105"/>
                <a:gd name="T3" fmla="*/ 16 h 101"/>
                <a:gd name="T4" fmla="*/ 56 w 105"/>
                <a:gd name="T5" fmla="*/ 27 h 101"/>
                <a:gd name="T6" fmla="*/ 61 w 105"/>
                <a:gd name="T7" fmla="*/ 36 h 101"/>
                <a:gd name="T8" fmla="*/ 65 w 105"/>
                <a:gd name="T9" fmla="*/ 37 h 101"/>
                <a:gd name="T10" fmla="*/ 76 w 105"/>
                <a:gd name="T11" fmla="*/ 37 h 101"/>
                <a:gd name="T12" fmla="*/ 84 w 105"/>
                <a:gd name="T13" fmla="*/ 43 h 101"/>
                <a:gd name="T14" fmla="*/ 85 w 105"/>
                <a:gd name="T15" fmla="*/ 46 h 101"/>
                <a:gd name="T16" fmla="*/ 89 w 105"/>
                <a:gd name="T17" fmla="*/ 47 h 101"/>
                <a:gd name="T18" fmla="*/ 97 w 105"/>
                <a:gd name="T19" fmla="*/ 45 h 101"/>
                <a:gd name="T20" fmla="*/ 100 w 105"/>
                <a:gd name="T21" fmla="*/ 45 h 101"/>
                <a:gd name="T22" fmla="*/ 98 w 105"/>
                <a:gd name="T23" fmla="*/ 49 h 101"/>
                <a:gd name="T24" fmla="*/ 97 w 105"/>
                <a:gd name="T25" fmla="*/ 55 h 101"/>
                <a:gd name="T26" fmla="*/ 101 w 105"/>
                <a:gd name="T27" fmla="*/ 59 h 101"/>
                <a:gd name="T28" fmla="*/ 105 w 105"/>
                <a:gd name="T29" fmla="*/ 63 h 101"/>
                <a:gd name="T30" fmla="*/ 95 w 105"/>
                <a:gd name="T31" fmla="*/ 65 h 101"/>
                <a:gd name="T32" fmla="*/ 78 w 105"/>
                <a:gd name="T33" fmla="*/ 68 h 101"/>
                <a:gd name="T34" fmla="*/ 72 w 105"/>
                <a:gd name="T35" fmla="*/ 72 h 101"/>
                <a:gd name="T36" fmla="*/ 66 w 105"/>
                <a:gd name="T37" fmla="*/ 79 h 101"/>
                <a:gd name="T38" fmla="*/ 53 w 105"/>
                <a:gd name="T39" fmla="*/ 88 h 101"/>
                <a:gd name="T40" fmla="*/ 39 w 105"/>
                <a:gd name="T41" fmla="*/ 78 h 101"/>
                <a:gd name="T42" fmla="*/ 32 w 105"/>
                <a:gd name="T43" fmla="*/ 76 h 101"/>
                <a:gd name="T44" fmla="*/ 19 w 105"/>
                <a:gd name="T45" fmla="*/ 79 h 101"/>
                <a:gd name="T46" fmla="*/ 15 w 105"/>
                <a:gd name="T47" fmla="*/ 82 h 101"/>
                <a:gd name="T48" fmla="*/ 13 w 105"/>
                <a:gd name="T49" fmla="*/ 86 h 101"/>
                <a:gd name="T50" fmla="*/ 23 w 105"/>
                <a:gd name="T51" fmla="*/ 92 h 101"/>
                <a:gd name="T52" fmla="*/ 28 w 105"/>
                <a:gd name="T53" fmla="*/ 93 h 101"/>
                <a:gd name="T54" fmla="*/ 25 w 105"/>
                <a:gd name="T55" fmla="*/ 96 h 101"/>
                <a:gd name="T56" fmla="*/ 6 w 105"/>
                <a:gd name="T57" fmla="*/ 101 h 101"/>
                <a:gd name="T58" fmla="*/ 4 w 105"/>
                <a:gd name="T59" fmla="*/ 99 h 101"/>
                <a:gd name="T60" fmla="*/ 9 w 105"/>
                <a:gd name="T61" fmla="*/ 92 h 101"/>
                <a:gd name="T62" fmla="*/ 4 w 105"/>
                <a:gd name="T63" fmla="*/ 82 h 101"/>
                <a:gd name="T64" fmla="*/ 6 w 105"/>
                <a:gd name="T65" fmla="*/ 72 h 101"/>
                <a:gd name="T66" fmla="*/ 9 w 105"/>
                <a:gd name="T67" fmla="*/ 65 h 101"/>
                <a:gd name="T68" fmla="*/ 19 w 105"/>
                <a:gd name="T69" fmla="*/ 60 h 101"/>
                <a:gd name="T70" fmla="*/ 20 w 105"/>
                <a:gd name="T71" fmla="*/ 63 h 101"/>
                <a:gd name="T72" fmla="*/ 26 w 105"/>
                <a:gd name="T73" fmla="*/ 65 h 101"/>
                <a:gd name="T74" fmla="*/ 28 w 105"/>
                <a:gd name="T75" fmla="*/ 62 h 101"/>
                <a:gd name="T76" fmla="*/ 30 w 105"/>
                <a:gd name="T77" fmla="*/ 56 h 101"/>
                <a:gd name="T78" fmla="*/ 28 w 105"/>
                <a:gd name="T79" fmla="*/ 53 h 101"/>
                <a:gd name="T80" fmla="*/ 29 w 105"/>
                <a:gd name="T81" fmla="*/ 47 h 101"/>
                <a:gd name="T82" fmla="*/ 35 w 105"/>
                <a:gd name="T83" fmla="*/ 39 h 101"/>
                <a:gd name="T84" fmla="*/ 36 w 105"/>
                <a:gd name="T85" fmla="*/ 29 h 101"/>
                <a:gd name="T86" fmla="*/ 36 w 105"/>
                <a:gd name="T87" fmla="*/ 20 h 101"/>
                <a:gd name="T88" fmla="*/ 33 w 105"/>
                <a:gd name="T89" fmla="*/ 16 h 101"/>
                <a:gd name="T90" fmla="*/ 30 w 105"/>
                <a:gd name="T91" fmla="*/ 13 h 101"/>
                <a:gd name="T92" fmla="*/ 30 w 105"/>
                <a:gd name="T93" fmla="*/ 6 h 101"/>
                <a:gd name="T94" fmla="*/ 33 w 105"/>
                <a:gd name="T95" fmla="*/ 1 h 10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5" h="101">
                  <a:moveTo>
                    <a:pt x="36" y="0"/>
                  </a:moveTo>
                  <a:lnTo>
                    <a:pt x="45" y="9"/>
                  </a:lnTo>
                  <a:lnTo>
                    <a:pt x="49" y="11"/>
                  </a:lnTo>
                  <a:lnTo>
                    <a:pt x="52" y="16"/>
                  </a:lnTo>
                  <a:lnTo>
                    <a:pt x="55" y="21"/>
                  </a:lnTo>
                  <a:lnTo>
                    <a:pt x="56" y="27"/>
                  </a:lnTo>
                  <a:lnTo>
                    <a:pt x="58" y="32"/>
                  </a:lnTo>
                  <a:lnTo>
                    <a:pt x="61" y="36"/>
                  </a:lnTo>
                  <a:lnTo>
                    <a:pt x="64" y="37"/>
                  </a:lnTo>
                  <a:lnTo>
                    <a:pt x="65" y="37"/>
                  </a:lnTo>
                  <a:lnTo>
                    <a:pt x="71" y="37"/>
                  </a:lnTo>
                  <a:lnTo>
                    <a:pt x="76" y="37"/>
                  </a:lnTo>
                  <a:lnTo>
                    <a:pt x="82" y="39"/>
                  </a:lnTo>
                  <a:lnTo>
                    <a:pt x="84" y="43"/>
                  </a:lnTo>
                  <a:lnTo>
                    <a:pt x="84" y="46"/>
                  </a:lnTo>
                  <a:lnTo>
                    <a:pt x="85" y="46"/>
                  </a:lnTo>
                  <a:lnTo>
                    <a:pt x="88" y="47"/>
                  </a:lnTo>
                  <a:lnTo>
                    <a:pt x="89" y="47"/>
                  </a:lnTo>
                  <a:lnTo>
                    <a:pt x="94" y="46"/>
                  </a:lnTo>
                  <a:lnTo>
                    <a:pt x="97" y="45"/>
                  </a:lnTo>
                  <a:lnTo>
                    <a:pt x="98" y="45"/>
                  </a:lnTo>
                  <a:lnTo>
                    <a:pt x="100" y="45"/>
                  </a:lnTo>
                  <a:lnTo>
                    <a:pt x="100" y="47"/>
                  </a:lnTo>
                  <a:lnTo>
                    <a:pt x="98" y="49"/>
                  </a:lnTo>
                  <a:lnTo>
                    <a:pt x="98" y="52"/>
                  </a:lnTo>
                  <a:lnTo>
                    <a:pt x="97" y="55"/>
                  </a:lnTo>
                  <a:lnTo>
                    <a:pt x="100" y="57"/>
                  </a:lnTo>
                  <a:lnTo>
                    <a:pt x="101" y="59"/>
                  </a:lnTo>
                  <a:lnTo>
                    <a:pt x="102" y="60"/>
                  </a:lnTo>
                  <a:lnTo>
                    <a:pt x="105" y="63"/>
                  </a:lnTo>
                  <a:lnTo>
                    <a:pt x="100" y="65"/>
                  </a:lnTo>
                  <a:lnTo>
                    <a:pt x="95" y="65"/>
                  </a:lnTo>
                  <a:lnTo>
                    <a:pt x="87" y="66"/>
                  </a:lnTo>
                  <a:lnTo>
                    <a:pt x="78" y="68"/>
                  </a:lnTo>
                  <a:lnTo>
                    <a:pt x="75" y="69"/>
                  </a:lnTo>
                  <a:lnTo>
                    <a:pt x="72" y="72"/>
                  </a:lnTo>
                  <a:lnTo>
                    <a:pt x="68" y="75"/>
                  </a:lnTo>
                  <a:lnTo>
                    <a:pt x="66" y="79"/>
                  </a:lnTo>
                  <a:lnTo>
                    <a:pt x="64" y="88"/>
                  </a:lnTo>
                  <a:lnTo>
                    <a:pt x="53" y="88"/>
                  </a:lnTo>
                  <a:lnTo>
                    <a:pt x="43" y="88"/>
                  </a:lnTo>
                  <a:lnTo>
                    <a:pt x="39" y="78"/>
                  </a:lnTo>
                  <a:lnTo>
                    <a:pt x="35" y="76"/>
                  </a:lnTo>
                  <a:lnTo>
                    <a:pt x="32" y="76"/>
                  </a:lnTo>
                  <a:lnTo>
                    <a:pt x="25" y="76"/>
                  </a:lnTo>
                  <a:lnTo>
                    <a:pt x="19" y="79"/>
                  </a:lnTo>
                  <a:lnTo>
                    <a:pt x="13" y="79"/>
                  </a:lnTo>
                  <a:lnTo>
                    <a:pt x="15" y="82"/>
                  </a:lnTo>
                  <a:lnTo>
                    <a:pt x="13" y="83"/>
                  </a:lnTo>
                  <a:lnTo>
                    <a:pt x="13" y="86"/>
                  </a:lnTo>
                  <a:lnTo>
                    <a:pt x="13" y="88"/>
                  </a:lnTo>
                  <a:lnTo>
                    <a:pt x="23" y="92"/>
                  </a:lnTo>
                  <a:lnTo>
                    <a:pt x="26" y="93"/>
                  </a:lnTo>
                  <a:lnTo>
                    <a:pt x="28" y="93"/>
                  </a:lnTo>
                  <a:lnTo>
                    <a:pt x="28" y="95"/>
                  </a:lnTo>
                  <a:lnTo>
                    <a:pt x="25" y="96"/>
                  </a:lnTo>
                  <a:lnTo>
                    <a:pt x="16" y="99"/>
                  </a:lnTo>
                  <a:lnTo>
                    <a:pt x="6" y="101"/>
                  </a:lnTo>
                  <a:lnTo>
                    <a:pt x="4" y="101"/>
                  </a:lnTo>
                  <a:lnTo>
                    <a:pt x="4" y="99"/>
                  </a:lnTo>
                  <a:lnTo>
                    <a:pt x="7" y="95"/>
                  </a:lnTo>
                  <a:lnTo>
                    <a:pt x="9" y="92"/>
                  </a:lnTo>
                  <a:lnTo>
                    <a:pt x="7" y="88"/>
                  </a:lnTo>
                  <a:lnTo>
                    <a:pt x="4" y="82"/>
                  </a:lnTo>
                  <a:lnTo>
                    <a:pt x="0" y="75"/>
                  </a:lnTo>
                  <a:lnTo>
                    <a:pt x="6" y="72"/>
                  </a:lnTo>
                  <a:lnTo>
                    <a:pt x="10" y="69"/>
                  </a:lnTo>
                  <a:lnTo>
                    <a:pt x="9" y="65"/>
                  </a:lnTo>
                  <a:lnTo>
                    <a:pt x="7" y="60"/>
                  </a:lnTo>
                  <a:lnTo>
                    <a:pt x="19" y="60"/>
                  </a:lnTo>
                  <a:lnTo>
                    <a:pt x="19" y="62"/>
                  </a:lnTo>
                  <a:lnTo>
                    <a:pt x="20" y="63"/>
                  </a:lnTo>
                  <a:lnTo>
                    <a:pt x="25" y="66"/>
                  </a:lnTo>
                  <a:lnTo>
                    <a:pt x="26" y="65"/>
                  </a:lnTo>
                  <a:lnTo>
                    <a:pt x="26" y="63"/>
                  </a:lnTo>
                  <a:lnTo>
                    <a:pt x="28" y="62"/>
                  </a:lnTo>
                  <a:lnTo>
                    <a:pt x="30" y="60"/>
                  </a:lnTo>
                  <a:lnTo>
                    <a:pt x="30" y="56"/>
                  </a:lnTo>
                  <a:lnTo>
                    <a:pt x="29" y="55"/>
                  </a:lnTo>
                  <a:lnTo>
                    <a:pt x="28" y="53"/>
                  </a:lnTo>
                  <a:lnTo>
                    <a:pt x="28" y="49"/>
                  </a:lnTo>
                  <a:lnTo>
                    <a:pt x="29" y="47"/>
                  </a:lnTo>
                  <a:lnTo>
                    <a:pt x="32" y="43"/>
                  </a:lnTo>
                  <a:lnTo>
                    <a:pt x="35" y="39"/>
                  </a:lnTo>
                  <a:lnTo>
                    <a:pt x="36" y="36"/>
                  </a:lnTo>
                  <a:lnTo>
                    <a:pt x="36" y="29"/>
                  </a:lnTo>
                  <a:lnTo>
                    <a:pt x="36" y="24"/>
                  </a:lnTo>
                  <a:lnTo>
                    <a:pt x="36" y="20"/>
                  </a:lnTo>
                  <a:lnTo>
                    <a:pt x="36" y="16"/>
                  </a:lnTo>
                  <a:lnTo>
                    <a:pt x="33" y="16"/>
                  </a:lnTo>
                  <a:lnTo>
                    <a:pt x="32" y="14"/>
                  </a:lnTo>
                  <a:lnTo>
                    <a:pt x="30" y="13"/>
                  </a:lnTo>
                  <a:lnTo>
                    <a:pt x="30" y="9"/>
                  </a:lnTo>
                  <a:lnTo>
                    <a:pt x="30" y="6"/>
                  </a:lnTo>
                  <a:lnTo>
                    <a:pt x="32" y="3"/>
                  </a:lnTo>
                  <a:lnTo>
                    <a:pt x="33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4941" y="2055"/>
              <a:ext cx="194" cy="194"/>
            </a:xfrm>
            <a:custGeom>
              <a:avLst/>
              <a:gdLst>
                <a:gd name="T0" fmla="*/ 187 w 194"/>
                <a:gd name="T1" fmla="*/ 14 h 194"/>
                <a:gd name="T2" fmla="*/ 194 w 194"/>
                <a:gd name="T3" fmla="*/ 43 h 194"/>
                <a:gd name="T4" fmla="*/ 185 w 194"/>
                <a:gd name="T5" fmla="*/ 63 h 194"/>
                <a:gd name="T6" fmla="*/ 187 w 194"/>
                <a:gd name="T7" fmla="*/ 71 h 194"/>
                <a:gd name="T8" fmla="*/ 178 w 194"/>
                <a:gd name="T9" fmla="*/ 74 h 194"/>
                <a:gd name="T10" fmla="*/ 177 w 194"/>
                <a:gd name="T11" fmla="*/ 92 h 194"/>
                <a:gd name="T12" fmla="*/ 171 w 194"/>
                <a:gd name="T13" fmla="*/ 124 h 194"/>
                <a:gd name="T14" fmla="*/ 168 w 194"/>
                <a:gd name="T15" fmla="*/ 137 h 194"/>
                <a:gd name="T16" fmla="*/ 175 w 194"/>
                <a:gd name="T17" fmla="*/ 144 h 194"/>
                <a:gd name="T18" fmla="*/ 161 w 194"/>
                <a:gd name="T19" fmla="*/ 163 h 194"/>
                <a:gd name="T20" fmla="*/ 161 w 194"/>
                <a:gd name="T21" fmla="*/ 154 h 194"/>
                <a:gd name="T22" fmla="*/ 162 w 194"/>
                <a:gd name="T23" fmla="*/ 141 h 194"/>
                <a:gd name="T24" fmla="*/ 158 w 194"/>
                <a:gd name="T25" fmla="*/ 150 h 194"/>
                <a:gd name="T26" fmla="*/ 148 w 194"/>
                <a:gd name="T27" fmla="*/ 163 h 194"/>
                <a:gd name="T28" fmla="*/ 142 w 194"/>
                <a:gd name="T29" fmla="*/ 171 h 194"/>
                <a:gd name="T30" fmla="*/ 136 w 194"/>
                <a:gd name="T31" fmla="*/ 163 h 194"/>
                <a:gd name="T32" fmla="*/ 119 w 194"/>
                <a:gd name="T33" fmla="*/ 169 h 194"/>
                <a:gd name="T34" fmla="*/ 113 w 194"/>
                <a:gd name="T35" fmla="*/ 174 h 194"/>
                <a:gd name="T36" fmla="*/ 113 w 194"/>
                <a:gd name="T37" fmla="*/ 170 h 194"/>
                <a:gd name="T38" fmla="*/ 99 w 194"/>
                <a:gd name="T39" fmla="*/ 170 h 194"/>
                <a:gd name="T40" fmla="*/ 96 w 194"/>
                <a:gd name="T41" fmla="*/ 180 h 194"/>
                <a:gd name="T42" fmla="*/ 90 w 194"/>
                <a:gd name="T43" fmla="*/ 186 h 194"/>
                <a:gd name="T44" fmla="*/ 86 w 194"/>
                <a:gd name="T45" fmla="*/ 194 h 194"/>
                <a:gd name="T46" fmla="*/ 75 w 194"/>
                <a:gd name="T47" fmla="*/ 194 h 194"/>
                <a:gd name="T48" fmla="*/ 69 w 194"/>
                <a:gd name="T49" fmla="*/ 186 h 194"/>
                <a:gd name="T50" fmla="*/ 73 w 194"/>
                <a:gd name="T51" fmla="*/ 171 h 194"/>
                <a:gd name="T52" fmla="*/ 27 w 194"/>
                <a:gd name="T53" fmla="*/ 173 h 194"/>
                <a:gd name="T54" fmla="*/ 0 w 194"/>
                <a:gd name="T55" fmla="*/ 180 h 194"/>
                <a:gd name="T56" fmla="*/ 10 w 194"/>
                <a:gd name="T57" fmla="*/ 173 h 194"/>
                <a:gd name="T58" fmla="*/ 27 w 194"/>
                <a:gd name="T59" fmla="*/ 157 h 194"/>
                <a:gd name="T60" fmla="*/ 47 w 194"/>
                <a:gd name="T61" fmla="*/ 144 h 194"/>
                <a:gd name="T62" fmla="*/ 59 w 194"/>
                <a:gd name="T63" fmla="*/ 146 h 194"/>
                <a:gd name="T64" fmla="*/ 73 w 194"/>
                <a:gd name="T65" fmla="*/ 146 h 194"/>
                <a:gd name="T66" fmla="*/ 87 w 194"/>
                <a:gd name="T67" fmla="*/ 143 h 194"/>
                <a:gd name="T68" fmla="*/ 86 w 194"/>
                <a:gd name="T69" fmla="*/ 135 h 194"/>
                <a:gd name="T70" fmla="*/ 87 w 194"/>
                <a:gd name="T71" fmla="*/ 128 h 194"/>
                <a:gd name="T72" fmla="*/ 98 w 194"/>
                <a:gd name="T73" fmla="*/ 114 h 194"/>
                <a:gd name="T74" fmla="*/ 99 w 194"/>
                <a:gd name="T75" fmla="*/ 101 h 194"/>
                <a:gd name="T76" fmla="*/ 106 w 194"/>
                <a:gd name="T77" fmla="*/ 99 h 194"/>
                <a:gd name="T78" fmla="*/ 103 w 194"/>
                <a:gd name="T79" fmla="*/ 111 h 194"/>
                <a:gd name="T80" fmla="*/ 116 w 194"/>
                <a:gd name="T81" fmla="*/ 108 h 194"/>
                <a:gd name="T82" fmla="*/ 128 w 194"/>
                <a:gd name="T83" fmla="*/ 104 h 194"/>
                <a:gd name="T84" fmla="*/ 132 w 194"/>
                <a:gd name="T85" fmla="*/ 89 h 194"/>
                <a:gd name="T86" fmla="*/ 158 w 194"/>
                <a:gd name="T87" fmla="*/ 56 h 194"/>
                <a:gd name="T88" fmla="*/ 164 w 194"/>
                <a:gd name="T89" fmla="*/ 45 h 194"/>
                <a:gd name="T90" fmla="*/ 155 w 194"/>
                <a:gd name="T91" fmla="*/ 36 h 194"/>
                <a:gd name="T92" fmla="*/ 162 w 194"/>
                <a:gd name="T93" fmla="*/ 23 h 194"/>
                <a:gd name="T94" fmla="*/ 170 w 194"/>
                <a:gd name="T95" fmla="*/ 7 h 19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94" h="194">
                  <a:moveTo>
                    <a:pt x="168" y="0"/>
                  </a:moveTo>
                  <a:lnTo>
                    <a:pt x="185" y="6"/>
                  </a:lnTo>
                  <a:lnTo>
                    <a:pt x="187" y="12"/>
                  </a:lnTo>
                  <a:lnTo>
                    <a:pt x="187" y="14"/>
                  </a:lnTo>
                  <a:lnTo>
                    <a:pt x="188" y="17"/>
                  </a:lnTo>
                  <a:lnTo>
                    <a:pt x="193" y="29"/>
                  </a:lnTo>
                  <a:lnTo>
                    <a:pt x="194" y="39"/>
                  </a:lnTo>
                  <a:lnTo>
                    <a:pt x="194" y="43"/>
                  </a:lnTo>
                  <a:lnTo>
                    <a:pt x="194" y="49"/>
                  </a:lnTo>
                  <a:lnTo>
                    <a:pt x="191" y="62"/>
                  </a:lnTo>
                  <a:lnTo>
                    <a:pt x="185" y="62"/>
                  </a:lnTo>
                  <a:lnTo>
                    <a:pt x="185" y="63"/>
                  </a:lnTo>
                  <a:lnTo>
                    <a:pt x="187" y="65"/>
                  </a:lnTo>
                  <a:lnTo>
                    <a:pt x="188" y="68"/>
                  </a:lnTo>
                  <a:lnTo>
                    <a:pt x="188" y="69"/>
                  </a:lnTo>
                  <a:lnTo>
                    <a:pt x="187" y="71"/>
                  </a:lnTo>
                  <a:lnTo>
                    <a:pt x="185" y="72"/>
                  </a:lnTo>
                  <a:lnTo>
                    <a:pt x="181" y="72"/>
                  </a:lnTo>
                  <a:lnTo>
                    <a:pt x="178" y="72"/>
                  </a:lnTo>
                  <a:lnTo>
                    <a:pt x="178" y="74"/>
                  </a:lnTo>
                  <a:lnTo>
                    <a:pt x="177" y="75"/>
                  </a:lnTo>
                  <a:lnTo>
                    <a:pt x="177" y="79"/>
                  </a:lnTo>
                  <a:lnTo>
                    <a:pt x="175" y="84"/>
                  </a:lnTo>
                  <a:lnTo>
                    <a:pt x="177" y="92"/>
                  </a:lnTo>
                  <a:lnTo>
                    <a:pt x="177" y="101"/>
                  </a:lnTo>
                  <a:lnTo>
                    <a:pt x="177" y="108"/>
                  </a:lnTo>
                  <a:lnTo>
                    <a:pt x="171" y="117"/>
                  </a:lnTo>
                  <a:lnTo>
                    <a:pt x="171" y="124"/>
                  </a:lnTo>
                  <a:lnTo>
                    <a:pt x="172" y="130"/>
                  </a:lnTo>
                  <a:lnTo>
                    <a:pt x="172" y="133"/>
                  </a:lnTo>
                  <a:lnTo>
                    <a:pt x="171" y="134"/>
                  </a:lnTo>
                  <a:lnTo>
                    <a:pt x="168" y="137"/>
                  </a:lnTo>
                  <a:lnTo>
                    <a:pt x="171" y="138"/>
                  </a:lnTo>
                  <a:lnTo>
                    <a:pt x="174" y="140"/>
                  </a:lnTo>
                  <a:lnTo>
                    <a:pt x="175" y="141"/>
                  </a:lnTo>
                  <a:lnTo>
                    <a:pt x="175" y="144"/>
                  </a:lnTo>
                  <a:lnTo>
                    <a:pt x="175" y="148"/>
                  </a:lnTo>
                  <a:lnTo>
                    <a:pt x="171" y="156"/>
                  </a:lnTo>
                  <a:lnTo>
                    <a:pt x="162" y="164"/>
                  </a:lnTo>
                  <a:lnTo>
                    <a:pt x="161" y="163"/>
                  </a:lnTo>
                  <a:lnTo>
                    <a:pt x="159" y="163"/>
                  </a:lnTo>
                  <a:lnTo>
                    <a:pt x="159" y="161"/>
                  </a:lnTo>
                  <a:lnTo>
                    <a:pt x="159" y="158"/>
                  </a:lnTo>
                  <a:lnTo>
                    <a:pt x="161" y="154"/>
                  </a:lnTo>
                  <a:lnTo>
                    <a:pt x="164" y="147"/>
                  </a:lnTo>
                  <a:lnTo>
                    <a:pt x="165" y="144"/>
                  </a:lnTo>
                  <a:lnTo>
                    <a:pt x="164" y="141"/>
                  </a:lnTo>
                  <a:lnTo>
                    <a:pt x="162" y="141"/>
                  </a:lnTo>
                  <a:lnTo>
                    <a:pt x="161" y="141"/>
                  </a:lnTo>
                  <a:lnTo>
                    <a:pt x="159" y="144"/>
                  </a:lnTo>
                  <a:lnTo>
                    <a:pt x="158" y="146"/>
                  </a:lnTo>
                  <a:lnTo>
                    <a:pt x="158" y="150"/>
                  </a:lnTo>
                  <a:lnTo>
                    <a:pt x="158" y="154"/>
                  </a:lnTo>
                  <a:lnTo>
                    <a:pt x="158" y="158"/>
                  </a:lnTo>
                  <a:lnTo>
                    <a:pt x="149" y="158"/>
                  </a:lnTo>
                  <a:lnTo>
                    <a:pt x="148" y="163"/>
                  </a:lnTo>
                  <a:lnTo>
                    <a:pt x="148" y="166"/>
                  </a:lnTo>
                  <a:lnTo>
                    <a:pt x="147" y="173"/>
                  </a:lnTo>
                  <a:lnTo>
                    <a:pt x="141" y="173"/>
                  </a:lnTo>
                  <a:lnTo>
                    <a:pt x="142" y="171"/>
                  </a:lnTo>
                  <a:lnTo>
                    <a:pt x="142" y="170"/>
                  </a:lnTo>
                  <a:lnTo>
                    <a:pt x="141" y="167"/>
                  </a:lnTo>
                  <a:lnTo>
                    <a:pt x="138" y="161"/>
                  </a:lnTo>
                  <a:lnTo>
                    <a:pt x="136" y="163"/>
                  </a:lnTo>
                  <a:lnTo>
                    <a:pt x="134" y="166"/>
                  </a:lnTo>
                  <a:lnTo>
                    <a:pt x="129" y="173"/>
                  </a:lnTo>
                  <a:lnTo>
                    <a:pt x="122" y="170"/>
                  </a:lnTo>
                  <a:lnTo>
                    <a:pt x="119" y="169"/>
                  </a:lnTo>
                  <a:lnTo>
                    <a:pt x="116" y="170"/>
                  </a:lnTo>
                  <a:lnTo>
                    <a:pt x="115" y="170"/>
                  </a:lnTo>
                  <a:lnTo>
                    <a:pt x="113" y="171"/>
                  </a:lnTo>
                  <a:lnTo>
                    <a:pt x="113" y="174"/>
                  </a:lnTo>
                  <a:lnTo>
                    <a:pt x="111" y="174"/>
                  </a:lnTo>
                  <a:lnTo>
                    <a:pt x="111" y="173"/>
                  </a:lnTo>
                  <a:lnTo>
                    <a:pt x="111" y="170"/>
                  </a:lnTo>
                  <a:lnTo>
                    <a:pt x="113" y="170"/>
                  </a:lnTo>
                  <a:lnTo>
                    <a:pt x="112" y="169"/>
                  </a:lnTo>
                  <a:lnTo>
                    <a:pt x="108" y="167"/>
                  </a:lnTo>
                  <a:lnTo>
                    <a:pt x="99" y="167"/>
                  </a:lnTo>
                  <a:lnTo>
                    <a:pt x="99" y="170"/>
                  </a:lnTo>
                  <a:lnTo>
                    <a:pt x="100" y="173"/>
                  </a:lnTo>
                  <a:lnTo>
                    <a:pt x="102" y="177"/>
                  </a:lnTo>
                  <a:lnTo>
                    <a:pt x="99" y="179"/>
                  </a:lnTo>
                  <a:lnTo>
                    <a:pt x="96" y="180"/>
                  </a:lnTo>
                  <a:lnTo>
                    <a:pt x="93" y="181"/>
                  </a:lnTo>
                  <a:lnTo>
                    <a:pt x="92" y="183"/>
                  </a:lnTo>
                  <a:lnTo>
                    <a:pt x="90" y="184"/>
                  </a:lnTo>
                  <a:lnTo>
                    <a:pt x="90" y="186"/>
                  </a:lnTo>
                  <a:lnTo>
                    <a:pt x="89" y="189"/>
                  </a:lnTo>
                  <a:lnTo>
                    <a:pt x="87" y="193"/>
                  </a:lnTo>
                  <a:lnTo>
                    <a:pt x="86" y="193"/>
                  </a:lnTo>
                  <a:lnTo>
                    <a:pt x="86" y="194"/>
                  </a:lnTo>
                  <a:lnTo>
                    <a:pt x="83" y="194"/>
                  </a:lnTo>
                  <a:lnTo>
                    <a:pt x="80" y="194"/>
                  </a:lnTo>
                  <a:lnTo>
                    <a:pt x="77" y="194"/>
                  </a:lnTo>
                  <a:lnTo>
                    <a:pt x="75" y="194"/>
                  </a:lnTo>
                  <a:lnTo>
                    <a:pt x="73" y="190"/>
                  </a:lnTo>
                  <a:lnTo>
                    <a:pt x="73" y="189"/>
                  </a:lnTo>
                  <a:lnTo>
                    <a:pt x="72" y="187"/>
                  </a:lnTo>
                  <a:lnTo>
                    <a:pt x="69" y="186"/>
                  </a:lnTo>
                  <a:lnTo>
                    <a:pt x="69" y="180"/>
                  </a:lnTo>
                  <a:lnTo>
                    <a:pt x="69" y="174"/>
                  </a:lnTo>
                  <a:lnTo>
                    <a:pt x="73" y="173"/>
                  </a:lnTo>
                  <a:lnTo>
                    <a:pt x="73" y="171"/>
                  </a:lnTo>
                  <a:lnTo>
                    <a:pt x="75" y="170"/>
                  </a:lnTo>
                  <a:lnTo>
                    <a:pt x="59" y="170"/>
                  </a:lnTo>
                  <a:lnTo>
                    <a:pt x="40" y="171"/>
                  </a:lnTo>
                  <a:lnTo>
                    <a:pt x="27" y="173"/>
                  </a:lnTo>
                  <a:lnTo>
                    <a:pt x="26" y="176"/>
                  </a:lnTo>
                  <a:lnTo>
                    <a:pt x="26" y="180"/>
                  </a:lnTo>
                  <a:lnTo>
                    <a:pt x="10" y="180"/>
                  </a:lnTo>
                  <a:lnTo>
                    <a:pt x="0" y="180"/>
                  </a:lnTo>
                  <a:lnTo>
                    <a:pt x="0" y="170"/>
                  </a:lnTo>
                  <a:lnTo>
                    <a:pt x="4" y="171"/>
                  </a:lnTo>
                  <a:lnTo>
                    <a:pt x="7" y="173"/>
                  </a:lnTo>
                  <a:lnTo>
                    <a:pt x="10" y="173"/>
                  </a:lnTo>
                  <a:lnTo>
                    <a:pt x="11" y="173"/>
                  </a:lnTo>
                  <a:lnTo>
                    <a:pt x="15" y="170"/>
                  </a:lnTo>
                  <a:lnTo>
                    <a:pt x="20" y="166"/>
                  </a:lnTo>
                  <a:lnTo>
                    <a:pt x="27" y="157"/>
                  </a:lnTo>
                  <a:lnTo>
                    <a:pt x="36" y="150"/>
                  </a:lnTo>
                  <a:lnTo>
                    <a:pt x="40" y="147"/>
                  </a:lnTo>
                  <a:lnTo>
                    <a:pt x="44" y="144"/>
                  </a:lnTo>
                  <a:lnTo>
                    <a:pt x="47" y="144"/>
                  </a:lnTo>
                  <a:lnTo>
                    <a:pt x="47" y="146"/>
                  </a:lnTo>
                  <a:lnTo>
                    <a:pt x="47" y="148"/>
                  </a:lnTo>
                  <a:lnTo>
                    <a:pt x="47" y="150"/>
                  </a:lnTo>
                  <a:lnTo>
                    <a:pt x="59" y="146"/>
                  </a:lnTo>
                  <a:lnTo>
                    <a:pt x="62" y="144"/>
                  </a:lnTo>
                  <a:lnTo>
                    <a:pt x="66" y="144"/>
                  </a:lnTo>
                  <a:lnTo>
                    <a:pt x="69" y="144"/>
                  </a:lnTo>
                  <a:lnTo>
                    <a:pt x="73" y="146"/>
                  </a:lnTo>
                  <a:lnTo>
                    <a:pt x="83" y="150"/>
                  </a:lnTo>
                  <a:lnTo>
                    <a:pt x="85" y="147"/>
                  </a:lnTo>
                  <a:lnTo>
                    <a:pt x="86" y="144"/>
                  </a:lnTo>
                  <a:lnTo>
                    <a:pt x="87" y="143"/>
                  </a:lnTo>
                  <a:lnTo>
                    <a:pt x="89" y="141"/>
                  </a:lnTo>
                  <a:lnTo>
                    <a:pt x="89" y="140"/>
                  </a:lnTo>
                  <a:lnTo>
                    <a:pt x="87" y="138"/>
                  </a:lnTo>
                  <a:lnTo>
                    <a:pt x="86" y="135"/>
                  </a:lnTo>
                  <a:lnTo>
                    <a:pt x="85" y="134"/>
                  </a:lnTo>
                  <a:lnTo>
                    <a:pt x="85" y="133"/>
                  </a:lnTo>
                  <a:lnTo>
                    <a:pt x="86" y="131"/>
                  </a:lnTo>
                  <a:lnTo>
                    <a:pt x="87" y="128"/>
                  </a:lnTo>
                  <a:lnTo>
                    <a:pt x="92" y="124"/>
                  </a:lnTo>
                  <a:lnTo>
                    <a:pt x="95" y="121"/>
                  </a:lnTo>
                  <a:lnTo>
                    <a:pt x="96" y="117"/>
                  </a:lnTo>
                  <a:lnTo>
                    <a:pt x="98" y="114"/>
                  </a:lnTo>
                  <a:lnTo>
                    <a:pt x="96" y="110"/>
                  </a:lnTo>
                  <a:lnTo>
                    <a:pt x="96" y="107"/>
                  </a:lnTo>
                  <a:lnTo>
                    <a:pt x="96" y="104"/>
                  </a:lnTo>
                  <a:lnTo>
                    <a:pt x="99" y="101"/>
                  </a:lnTo>
                  <a:lnTo>
                    <a:pt x="103" y="98"/>
                  </a:lnTo>
                  <a:lnTo>
                    <a:pt x="111" y="95"/>
                  </a:lnTo>
                  <a:lnTo>
                    <a:pt x="109" y="97"/>
                  </a:lnTo>
                  <a:lnTo>
                    <a:pt x="106" y="99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2" y="108"/>
                  </a:lnTo>
                  <a:lnTo>
                    <a:pt x="103" y="111"/>
                  </a:lnTo>
                  <a:lnTo>
                    <a:pt x="102" y="114"/>
                  </a:lnTo>
                  <a:lnTo>
                    <a:pt x="113" y="114"/>
                  </a:lnTo>
                  <a:lnTo>
                    <a:pt x="113" y="108"/>
                  </a:lnTo>
                  <a:lnTo>
                    <a:pt x="116" y="108"/>
                  </a:lnTo>
                  <a:lnTo>
                    <a:pt x="121" y="108"/>
                  </a:lnTo>
                  <a:lnTo>
                    <a:pt x="123" y="107"/>
                  </a:lnTo>
                  <a:lnTo>
                    <a:pt x="128" y="105"/>
                  </a:lnTo>
                  <a:lnTo>
                    <a:pt x="128" y="104"/>
                  </a:lnTo>
                  <a:lnTo>
                    <a:pt x="131" y="101"/>
                  </a:lnTo>
                  <a:lnTo>
                    <a:pt x="131" y="97"/>
                  </a:lnTo>
                  <a:lnTo>
                    <a:pt x="131" y="94"/>
                  </a:lnTo>
                  <a:lnTo>
                    <a:pt x="132" y="89"/>
                  </a:lnTo>
                  <a:lnTo>
                    <a:pt x="138" y="89"/>
                  </a:lnTo>
                  <a:lnTo>
                    <a:pt x="148" y="76"/>
                  </a:lnTo>
                  <a:lnTo>
                    <a:pt x="158" y="62"/>
                  </a:lnTo>
                  <a:lnTo>
                    <a:pt x="158" y="56"/>
                  </a:lnTo>
                  <a:lnTo>
                    <a:pt x="158" y="50"/>
                  </a:lnTo>
                  <a:lnTo>
                    <a:pt x="161" y="49"/>
                  </a:lnTo>
                  <a:lnTo>
                    <a:pt x="162" y="48"/>
                  </a:lnTo>
                  <a:lnTo>
                    <a:pt x="164" y="45"/>
                  </a:lnTo>
                  <a:lnTo>
                    <a:pt x="164" y="43"/>
                  </a:lnTo>
                  <a:lnTo>
                    <a:pt x="162" y="40"/>
                  </a:lnTo>
                  <a:lnTo>
                    <a:pt x="159" y="39"/>
                  </a:lnTo>
                  <a:lnTo>
                    <a:pt x="155" y="36"/>
                  </a:lnTo>
                  <a:lnTo>
                    <a:pt x="157" y="35"/>
                  </a:lnTo>
                  <a:lnTo>
                    <a:pt x="158" y="33"/>
                  </a:lnTo>
                  <a:lnTo>
                    <a:pt x="162" y="32"/>
                  </a:lnTo>
                  <a:lnTo>
                    <a:pt x="162" y="23"/>
                  </a:lnTo>
                  <a:lnTo>
                    <a:pt x="161" y="14"/>
                  </a:lnTo>
                  <a:lnTo>
                    <a:pt x="165" y="12"/>
                  </a:lnTo>
                  <a:lnTo>
                    <a:pt x="168" y="9"/>
                  </a:lnTo>
                  <a:lnTo>
                    <a:pt x="170" y="7"/>
                  </a:lnTo>
                  <a:lnTo>
                    <a:pt x="168" y="4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4916" y="2235"/>
              <a:ext cx="42" cy="72"/>
            </a:xfrm>
            <a:custGeom>
              <a:avLst/>
              <a:gdLst>
                <a:gd name="T0" fmla="*/ 20 w 42"/>
                <a:gd name="T1" fmla="*/ 0 h 72"/>
                <a:gd name="T2" fmla="*/ 23 w 42"/>
                <a:gd name="T3" fmla="*/ 1 h 72"/>
                <a:gd name="T4" fmla="*/ 26 w 42"/>
                <a:gd name="T5" fmla="*/ 6 h 72"/>
                <a:gd name="T6" fmla="*/ 28 w 42"/>
                <a:gd name="T7" fmla="*/ 9 h 72"/>
                <a:gd name="T8" fmla="*/ 36 w 42"/>
                <a:gd name="T9" fmla="*/ 13 h 72"/>
                <a:gd name="T10" fmla="*/ 33 w 42"/>
                <a:gd name="T11" fmla="*/ 20 h 72"/>
                <a:gd name="T12" fmla="*/ 39 w 42"/>
                <a:gd name="T13" fmla="*/ 23 h 72"/>
                <a:gd name="T14" fmla="*/ 42 w 42"/>
                <a:gd name="T15" fmla="*/ 27 h 72"/>
                <a:gd name="T16" fmla="*/ 36 w 42"/>
                <a:gd name="T17" fmla="*/ 33 h 72"/>
                <a:gd name="T18" fmla="*/ 35 w 42"/>
                <a:gd name="T19" fmla="*/ 45 h 72"/>
                <a:gd name="T20" fmla="*/ 33 w 42"/>
                <a:gd name="T21" fmla="*/ 56 h 72"/>
                <a:gd name="T22" fmla="*/ 28 w 42"/>
                <a:gd name="T23" fmla="*/ 65 h 72"/>
                <a:gd name="T24" fmla="*/ 17 w 42"/>
                <a:gd name="T25" fmla="*/ 69 h 72"/>
                <a:gd name="T26" fmla="*/ 16 w 42"/>
                <a:gd name="T27" fmla="*/ 66 h 72"/>
                <a:gd name="T28" fmla="*/ 19 w 42"/>
                <a:gd name="T29" fmla="*/ 63 h 72"/>
                <a:gd name="T30" fmla="*/ 15 w 42"/>
                <a:gd name="T31" fmla="*/ 65 h 72"/>
                <a:gd name="T32" fmla="*/ 12 w 42"/>
                <a:gd name="T33" fmla="*/ 66 h 72"/>
                <a:gd name="T34" fmla="*/ 12 w 42"/>
                <a:gd name="T35" fmla="*/ 52 h 72"/>
                <a:gd name="T36" fmla="*/ 16 w 42"/>
                <a:gd name="T37" fmla="*/ 42 h 72"/>
                <a:gd name="T38" fmla="*/ 20 w 42"/>
                <a:gd name="T39" fmla="*/ 32 h 72"/>
                <a:gd name="T40" fmla="*/ 19 w 42"/>
                <a:gd name="T41" fmla="*/ 26 h 72"/>
                <a:gd name="T42" fmla="*/ 15 w 42"/>
                <a:gd name="T43" fmla="*/ 26 h 72"/>
                <a:gd name="T44" fmla="*/ 16 w 42"/>
                <a:gd name="T45" fmla="*/ 27 h 72"/>
                <a:gd name="T46" fmla="*/ 13 w 42"/>
                <a:gd name="T47" fmla="*/ 39 h 72"/>
                <a:gd name="T48" fmla="*/ 10 w 42"/>
                <a:gd name="T49" fmla="*/ 39 h 72"/>
                <a:gd name="T50" fmla="*/ 7 w 42"/>
                <a:gd name="T51" fmla="*/ 37 h 72"/>
                <a:gd name="T52" fmla="*/ 3 w 42"/>
                <a:gd name="T53" fmla="*/ 32 h 72"/>
                <a:gd name="T54" fmla="*/ 4 w 42"/>
                <a:gd name="T55" fmla="*/ 29 h 72"/>
                <a:gd name="T56" fmla="*/ 9 w 42"/>
                <a:gd name="T57" fmla="*/ 30 h 72"/>
                <a:gd name="T58" fmla="*/ 3 w 42"/>
                <a:gd name="T59" fmla="*/ 20 h 72"/>
                <a:gd name="T60" fmla="*/ 0 w 42"/>
                <a:gd name="T61" fmla="*/ 16 h 72"/>
                <a:gd name="T62" fmla="*/ 3 w 42"/>
                <a:gd name="T63" fmla="*/ 12 h 72"/>
                <a:gd name="T64" fmla="*/ 6 w 42"/>
                <a:gd name="T65" fmla="*/ 12 h 72"/>
                <a:gd name="T66" fmla="*/ 10 w 42"/>
                <a:gd name="T67" fmla="*/ 12 h 72"/>
                <a:gd name="T68" fmla="*/ 16 w 42"/>
                <a:gd name="T69" fmla="*/ 0 h 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2" h="72">
                  <a:moveTo>
                    <a:pt x="16" y="0"/>
                  </a:moveTo>
                  <a:lnTo>
                    <a:pt x="20" y="0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5" y="3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8" y="9"/>
                  </a:lnTo>
                  <a:lnTo>
                    <a:pt x="36" y="9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3" y="20"/>
                  </a:lnTo>
                  <a:lnTo>
                    <a:pt x="39" y="20"/>
                  </a:lnTo>
                  <a:lnTo>
                    <a:pt x="39" y="23"/>
                  </a:lnTo>
                  <a:lnTo>
                    <a:pt x="40" y="26"/>
                  </a:lnTo>
                  <a:lnTo>
                    <a:pt x="42" y="27"/>
                  </a:lnTo>
                  <a:lnTo>
                    <a:pt x="42" y="30"/>
                  </a:lnTo>
                  <a:lnTo>
                    <a:pt x="36" y="33"/>
                  </a:lnTo>
                  <a:lnTo>
                    <a:pt x="35" y="39"/>
                  </a:lnTo>
                  <a:lnTo>
                    <a:pt x="35" y="45"/>
                  </a:lnTo>
                  <a:lnTo>
                    <a:pt x="35" y="49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28" y="65"/>
                  </a:lnTo>
                  <a:lnTo>
                    <a:pt x="22" y="72"/>
                  </a:lnTo>
                  <a:lnTo>
                    <a:pt x="17" y="69"/>
                  </a:lnTo>
                  <a:lnTo>
                    <a:pt x="16" y="68"/>
                  </a:lnTo>
                  <a:lnTo>
                    <a:pt x="16" y="66"/>
                  </a:lnTo>
                  <a:lnTo>
                    <a:pt x="19" y="65"/>
                  </a:lnTo>
                  <a:lnTo>
                    <a:pt x="19" y="63"/>
                  </a:lnTo>
                  <a:lnTo>
                    <a:pt x="16" y="63"/>
                  </a:lnTo>
                  <a:lnTo>
                    <a:pt x="15" y="65"/>
                  </a:lnTo>
                  <a:lnTo>
                    <a:pt x="13" y="66"/>
                  </a:lnTo>
                  <a:lnTo>
                    <a:pt x="12" y="66"/>
                  </a:lnTo>
                  <a:lnTo>
                    <a:pt x="12" y="55"/>
                  </a:lnTo>
                  <a:lnTo>
                    <a:pt x="12" y="52"/>
                  </a:lnTo>
                  <a:lnTo>
                    <a:pt x="13" y="49"/>
                  </a:lnTo>
                  <a:lnTo>
                    <a:pt x="16" y="42"/>
                  </a:lnTo>
                  <a:lnTo>
                    <a:pt x="22" y="33"/>
                  </a:lnTo>
                  <a:lnTo>
                    <a:pt x="20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39"/>
                  </a:lnTo>
                  <a:lnTo>
                    <a:pt x="13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9" y="39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3" y="32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6" y="29"/>
                  </a:lnTo>
                  <a:lnTo>
                    <a:pt x="9" y="30"/>
                  </a:lnTo>
                  <a:lnTo>
                    <a:pt x="4" y="23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3" y="12"/>
                  </a:lnTo>
                  <a:lnTo>
                    <a:pt x="3" y="9"/>
                  </a:lnTo>
                  <a:lnTo>
                    <a:pt x="6" y="12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4745" y="2442"/>
              <a:ext cx="30" cy="72"/>
            </a:xfrm>
            <a:custGeom>
              <a:avLst/>
              <a:gdLst>
                <a:gd name="T0" fmla="*/ 21 w 30"/>
                <a:gd name="T1" fmla="*/ 0 h 72"/>
                <a:gd name="T2" fmla="*/ 30 w 30"/>
                <a:gd name="T3" fmla="*/ 0 h 72"/>
                <a:gd name="T4" fmla="*/ 29 w 30"/>
                <a:gd name="T5" fmla="*/ 19 h 72"/>
                <a:gd name="T6" fmla="*/ 26 w 30"/>
                <a:gd name="T7" fmla="*/ 38 h 72"/>
                <a:gd name="T8" fmla="*/ 20 w 30"/>
                <a:gd name="T9" fmla="*/ 55 h 72"/>
                <a:gd name="T10" fmla="*/ 17 w 30"/>
                <a:gd name="T11" fmla="*/ 64 h 72"/>
                <a:gd name="T12" fmla="*/ 14 w 30"/>
                <a:gd name="T13" fmla="*/ 72 h 72"/>
                <a:gd name="T14" fmla="*/ 8 w 30"/>
                <a:gd name="T15" fmla="*/ 72 h 72"/>
                <a:gd name="T16" fmla="*/ 4 w 30"/>
                <a:gd name="T17" fmla="*/ 65 h 72"/>
                <a:gd name="T18" fmla="*/ 1 w 30"/>
                <a:gd name="T19" fmla="*/ 58 h 72"/>
                <a:gd name="T20" fmla="*/ 0 w 30"/>
                <a:gd name="T21" fmla="*/ 55 h 72"/>
                <a:gd name="T22" fmla="*/ 0 w 30"/>
                <a:gd name="T23" fmla="*/ 51 h 72"/>
                <a:gd name="T24" fmla="*/ 1 w 30"/>
                <a:gd name="T25" fmla="*/ 46 h 72"/>
                <a:gd name="T26" fmla="*/ 3 w 30"/>
                <a:gd name="T27" fmla="*/ 39 h 72"/>
                <a:gd name="T28" fmla="*/ 6 w 30"/>
                <a:gd name="T29" fmla="*/ 29 h 72"/>
                <a:gd name="T30" fmla="*/ 11 w 30"/>
                <a:gd name="T31" fmla="*/ 19 h 72"/>
                <a:gd name="T32" fmla="*/ 17 w 30"/>
                <a:gd name="T33" fmla="*/ 10 h 72"/>
                <a:gd name="T34" fmla="*/ 21 w 30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0" h="72">
                  <a:moveTo>
                    <a:pt x="21" y="0"/>
                  </a:moveTo>
                  <a:lnTo>
                    <a:pt x="30" y="0"/>
                  </a:lnTo>
                  <a:lnTo>
                    <a:pt x="29" y="19"/>
                  </a:lnTo>
                  <a:lnTo>
                    <a:pt x="26" y="38"/>
                  </a:lnTo>
                  <a:lnTo>
                    <a:pt x="20" y="55"/>
                  </a:lnTo>
                  <a:lnTo>
                    <a:pt x="17" y="64"/>
                  </a:lnTo>
                  <a:lnTo>
                    <a:pt x="14" y="72"/>
                  </a:lnTo>
                  <a:lnTo>
                    <a:pt x="8" y="72"/>
                  </a:lnTo>
                  <a:lnTo>
                    <a:pt x="4" y="65"/>
                  </a:lnTo>
                  <a:lnTo>
                    <a:pt x="1" y="58"/>
                  </a:lnTo>
                  <a:lnTo>
                    <a:pt x="0" y="55"/>
                  </a:lnTo>
                  <a:lnTo>
                    <a:pt x="0" y="51"/>
                  </a:lnTo>
                  <a:lnTo>
                    <a:pt x="1" y="46"/>
                  </a:lnTo>
                  <a:lnTo>
                    <a:pt x="3" y="39"/>
                  </a:lnTo>
                  <a:lnTo>
                    <a:pt x="6" y="29"/>
                  </a:lnTo>
                  <a:lnTo>
                    <a:pt x="11" y="19"/>
                  </a:lnTo>
                  <a:lnTo>
                    <a:pt x="17" y="1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077" y="2484"/>
              <a:ext cx="179" cy="81"/>
            </a:xfrm>
            <a:custGeom>
              <a:avLst/>
              <a:gdLst>
                <a:gd name="T0" fmla="*/ 55 w 179"/>
                <a:gd name="T1" fmla="*/ 3 h 81"/>
                <a:gd name="T2" fmla="*/ 81 w 179"/>
                <a:gd name="T3" fmla="*/ 7 h 81"/>
                <a:gd name="T4" fmla="*/ 88 w 179"/>
                <a:gd name="T5" fmla="*/ 12 h 81"/>
                <a:gd name="T6" fmla="*/ 91 w 179"/>
                <a:gd name="T7" fmla="*/ 19 h 81"/>
                <a:gd name="T8" fmla="*/ 95 w 179"/>
                <a:gd name="T9" fmla="*/ 23 h 81"/>
                <a:gd name="T10" fmla="*/ 102 w 179"/>
                <a:gd name="T11" fmla="*/ 22 h 81"/>
                <a:gd name="T12" fmla="*/ 111 w 179"/>
                <a:gd name="T13" fmla="*/ 25 h 81"/>
                <a:gd name="T14" fmla="*/ 128 w 179"/>
                <a:gd name="T15" fmla="*/ 35 h 81"/>
                <a:gd name="T16" fmla="*/ 137 w 179"/>
                <a:gd name="T17" fmla="*/ 40 h 81"/>
                <a:gd name="T18" fmla="*/ 137 w 179"/>
                <a:gd name="T19" fmla="*/ 45 h 81"/>
                <a:gd name="T20" fmla="*/ 146 w 179"/>
                <a:gd name="T21" fmla="*/ 46 h 81"/>
                <a:gd name="T22" fmla="*/ 157 w 179"/>
                <a:gd name="T23" fmla="*/ 61 h 81"/>
                <a:gd name="T24" fmla="*/ 167 w 179"/>
                <a:gd name="T25" fmla="*/ 62 h 81"/>
                <a:gd name="T26" fmla="*/ 179 w 179"/>
                <a:gd name="T27" fmla="*/ 72 h 81"/>
                <a:gd name="T28" fmla="*/ 121 w 179"/>
                <a:gd name="T29" fmla="*/ 81 h 81"/>
                <a:gd name="T30" fmla="*/ 123 w 179"/>
                <a:gd name="T31" fmla="*/ 61 h 81"/>
                <a:gd name="T32" fmla="*/ 108 w 179"/>
                <a:gd name="T33" fmla="*/ 53 h 81"/>
                <a:gd name="T34" fmla="*/ 105 w 179"/>
                <a:gd name="T35" fmla="*/ 48 h 81"/>
                <a:gd name="T36" fmla="*/ 105 w 179"/>
                <a:gd name="T37" fmla="*/ 43 h 81"/>
                <a:gd name="T38" fmla="*/ 105 w 179"/>
                <a:gd name="T39" fmla="*/ 39 h 81"/>
                <a:gd name="T40" fmla="*/ 101 w 179"/>
                <a:gd name="T41" fmla="*/ 38 h 81"/>
                <a:gd name="T42" fmla="*/ 89 w 179"/>
                <a:gd name="T43" fmla="*/ 39 h 81"/>
                <a:gd name="T44" fmla="*/ 82 w 179"/>
                <a:gd name="T45" fmla="*/ 36 h 81"/>
                <a:gd name="T46" fmla="*/ 74 w 179"/>
                <a:gd name="T47" fmla="*/ 25 h 81"/>
                <a:gd name="T48" fmla="*/ 71 w 179"/>
                <a:gd name="T49" fmla="*/ 25 h 81"/>
                <a:gd name="T50" fmla="*/ 66 w 179"/>
                <a:gd name="T51" fmla="*/ 25 h 81"/>
                <a:gd name="T52" fmla="*/ 61 w 179"/>
                <a:gd name="T53" fmla="*/ 19 h 81"/>
                <a:gd name="T54" fmla="*/ 55 w 179"/>
                <a:gd name="T55" fmla="*/ 20 h 81"/>
                <a:gd name="T56" fmla="*/ 49 w 179"/>
                <a:gd name="T57" fmla="*/ 16 h 81"/>
                <a:gd name="T58" fmla="*/ 45 w 179"/>
                <a:gd name="T59" fmla="*/ 10 h 81"/>
                <a:gd name="T60" fmla="*/ 39 w 179"/>
                <a:gd name="T61" fmla="*/ 10 h 81"/>
                <a:gd name="T62" fmla="*/ 30 w 179"/>
                <a:gd name="T63" fmla="*/ 9 h 81"/>
                <a:gd name="T64" fmla="*/ 19 w 179"/>
                <a:gd name="T65" fmla="*/ 19 h 81"/>
                <a:gd name="T66" fmla="*/ 13 w 179"/>
                <a:gd name="T67" fmla="*/ 28 h 81"/>
                <a:gd name="T68" fmla="*/ 6 w 179"/>
                <a:gd name="T69" fmla="*/ 29 h 81"/>
                <a:gd name="T70" fmla="*/ 0 w 179"/>
                <a:gd name="T71" fmla="*/ 30 h 81"/>
                <a:gd name="T72" fmla="*/ 9 w 179"/>
                <a:gd name="T73" fmla="*/ 13 h 81"/>
                <a:gd name="T74" fmla="*/ 16 w 179"/>
                <a:gd name="T75" fmla="*/ 4 h 81"/>
                <a:gd name="T76" fmla="*/ 27 w 179"/>
                <a:gd name="T77" fmla="*/ 0 h 8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9" h="81">
                  <a:moveTo>
                    <a:pt x="27" y="0"/>
                  </a:moveTo>
                  <a:lnTo>
                    <a:pt x="55" y="3"/>
                  </a:lnTo>
                  <a:lnTo>
                    <a:pt x="74" y="6"/>
                  </a:lnTo>
                  <a:lnTo>
                    <a:pt x="81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89" y="16"/>
                  </a:lnTo>
                  <a:lnTo>
                    <a:pt x="91" y="19"/>
                  </a:lnTo>
                  <a:lnTo>
                    <a:pt x="94" y="22"/>
                  </a:lnTo>
                  <a:lnTo>
                    <a:pt x="95" y="23"/>
                  </a:lnTo>
                  <a:lnTo>
                    <a:pt x="98" y="23"/>
                  </a:lnTo>
                  <a:lnTo>
                    <a:pt x="102" y="22"/>
                  </a:lnTo>
                  <a:lnTo>
                    <a:pt x="107" y="23"/>
                  </a:lnTo>
                  <a:lnTo>
                    <a:pt x="111" y="25"/>
                  </a:lnTo>
                  <a:lnTo>
                    <a:pt x="120" y="29"/>
                  </a:lnTo>
                  <a:lnTo>
                    <a:pt x="128" y="35"/>
                  </a:lnTo>
                  <a:lnTo>
                    <a:pt x="135" y="39"/>
                  </a:lnTo>
                  <a:lnTo>
                    <a:pt x="137" y="40"/>
                  </a:lnTo>
                  <a:lnTo>
                    <a:pt x="137" y="42"/>
                  </a:lnTo>
                  <a:lnTo>
                    <a:pt x="137" y="45"/>
                  </a:lnTo>
                  <a:lnTo>
                    <a:pt x="138" y="48"/>
                  </a:lnTo>
                  <a:lnTo>
                    <a:pt x="146" y="46"/>
                  </a:lnTo>
                  <a:lnTo>
                    <a:pt x="154" y="48"/>
                  </a:lnTo>
                  <a:lnTo>
                    <a:pt x="157" y="61"/>
                  </a:lnTo>
                  <a:lnTo>
                    <a:pt x="161" y="62"/>
                  </a:lnTo>
                  <a:lnTo>
                    <a:pt x="167" y="62"/>
                  </a:lnTo>
                  <a:lnTo>
                    <a:pt x="177" y="61"/>
                  </a:lnTo>
                  <a:lnTo>
                    <a:pt x="179" y="72"/>
                  </a:lnTo>
                  <a:lnTo>
                    <a:pt x="150" y="76"/>
                  </a:lnTo>
                  <a:lnTo>
                    <a:pt x="121" y="81"/>
                  </a:lnTo>
                  <a:lnTo>
                    <a:pt x="130" y="64"/>
                  </a:lnTo>
                  <a:lnTo>
                    <a:pt x="123" y="61"/>
                  </a:lnTo>
                  <a:lnTo>
                    <a:pt x="115" y="58"/>
                  </a:lnTo>
                  <a:lnTo>
                    <a:pt x="108" y="53"/>
                  </a:lnTo>
                  <a:lnTo>
                    <a:pt x="107" y="51"/>
                  </a:lnTo>
                  <a:lnTo>
                    <a:pt x="105" y="48"/>
                  </a:lnTo>
                  <a:lnTo>
                    <a:pt x="105" y="45"/>
                  </a:lnTo>
                  <a:lnTo>
                    <a:pt x="105" y="43"/>
                  </a:lnTo>
                  <a:lnTo>
                    <a:pt x="105" y="40"/>
                  </a:lnTo>
                  <a:lnTo>
                    <a:pt x="105" y="39"/>
                  </a:lnTo>
                  <a:lnTo>
                    <a:pt x="102" y="38"/>
                  </a:lnTo>
                  <a:lnTo>
                    <a:pt x="101" y="38"/>
                  </a:lnTo>
                  <a:lnTo>
                    <a:pt x="95" y="39"/>
                  </a:lnTo>
                  <a:lnTo>
                    <a:pt x="89" y="39"/>
                  </a:lnTo>
                  <a:lnTo>
                    <a:pt x="85" y="39"/>
                  </a:lnTo>
                  <a:lnTo>
                    <a:pt x="82" y="36"/>
                  </a:lnTo>
                  <a:lnTo>
                    <a:pt x="79" y="32"/>
                  </a:lnTo>
                  <a:lnTo>
                    <a:pt x="74" y="25"/>
                  </a:lnTo>
                  <a:lnTo>
                    <a:pt x="72" y="25"/>
                  </a:lnTo>
                  <a:lnTo>
                    <a:pt x="71" y="25"/>
                  </a:lnTo>
                  <a:lnTo>
                    <a:pt x="68" y="26"/>
                  </a:lnTo>
                  <a:lnTo>
                    <a:pt x="66" y="25"/>
                  </a:lnTo>
                  <a:lnTo>
                    <a:pt x="63" y="20"/>
                  </a:lnTo>
                  <a:lnTo>
                    <a:pt x="61" y="19"/>
                  </a:lnTo>
                  <a:lnTo>
                    <a:pt x="58" y="19"/>
                  </a:lnTo>
                  <a:lnTo>
                    <a:pt x="55" y="20"/>
                  </a:lnTo>
                  <a:lnTo>
                    <a:pt x="52" y="20"/>
                  </a:lnTo>
                  <a:lnTo>
                    <a:pt x="49" y="16"/>
                  </a:lnTo>
                  <a:lnTo>
                    <a:pt x="46" y="12"/>
                  </a:lnTo>
                  <a:lnTo>
                    <a:pt x="45" y="10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5" y="9"/>
                  </a:lnTo>
                  <a:lnTo>
                    <a:pt x="30" y="9"/>
                  </a:lnTo>
                  <a:lnTo>
                    <a:pt x="23" y="16"/>
                  </a:lnTo>
                  <a:lnTo>
                    <a:pt x="19" y="19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3" y="29"/>
                  </a:lnTo>
                  <a:lnTo>
                    <a:pt x="0" y="30"/>
                  </a:lnTo>
                  <a:lnTo>
                    <a:pt x="3" y="22"/>
                  </a:lnTo>
                  <a:lnTo>
                    <a:pt x="9" y="13"/>
                  </a:lnTo>
                  <a:lnTo>
                    <a:pt x="12" y="9"/>
                  </a:lnTo>
                  <a:lnTo>
                    <a:pt x="16" y="4"/>
                  </a:lnTo>
                  <a:lnTo>
                    <a:pt x="22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4540" y="2565"/>
              <a:ext cx="49" cy="44"/>
            </a:xfrm>
            <a:custGeom>
              <a:avLst/>
              <a:gdLst>
                <a:gd name="T0" fmla="*/ 33 w 49"/>
                <a:gd name="T1" fmla="*/ 0 h 44"/>
                <a:gd name="T2" fmla="*/ 41 w 49"/>
                <a:gd name="T3" fmla="*/ 0 h 44"/>
                <a:gd name="T4" fmla="*/ 46 w 49"/>
                <a:gd name="T5" fmla="*/ 1 h 44"/>
                <a:gd name="T6" fmla="*/ 49 w 49"/>
                <a:gd name="T7" fmla="*/ 3 h 44"/>
                <a:gd name="T8" fmla="*/ 49 w 49"/>
                <a:gd name="T9" fmla="*/ 6 h 44"/>
                <a:gd name="T10" fmla="*/ 49 w 49"/>
                <a:gd name="T11" fmla="*/ 8 h 44"/>
                <a:gd name="T12" fmla="*/ 49 w 49"/>
                <a:gd name="T13" fmla="*/ 10 h 44"/>
                <a:gd name="T14" fmla="*/ 46 w 49"/>
                <a:gd name="T15" fmla="*/ 11 h 44"/>
                <a:gd name="T16" fmla="*/ 45 w 49"/>
                <a:gd name="T17" fmla="*/ 11 h 44"/>
                <a:gd name="T18" fmla="*/ 45 w 49"/>
                <a:gd name="T19" fmla="*/ 10 h 44"/>
                <a:gd name="T20" fmla="*/ 42 w 49"/>
                <a:gd name="T21" fmla="*/ 21 h 44"/>
                <a:gd name="T22" fmla="*/ 41 w 49"/>
                <a:gd name="T23" fmla="*/ 27 h 44"/>
                <a:gd name="T24" fmla="*/ 38 w 49"/>
                <a:gd name="T25" fmla="*/ 31 h 44"/>
                <a:gd name="T26" fmla="*/ 36 w 49"/>
                <a:gd name="T27" fmla="*/ 36 h 44"/>
                <a:gd name="T28" fmla="*/ 33 w 49"/>
                <a:gd name="T29" fmla="*/ 40 h 44"/>
                <a:gd name="T30" fmla="*/ 29 w 49"/>
                <a:gd name="T31" fmla="*/ 42 h 44"/>
                <a:gd name="T32" fmla="*/ 25 w 49"/>
                <a:gd name="T33" fmla="*/ 43 h 44"/>
                <a:gd name="T34" fmla="*/ 22 w 49"/>
                <a:gd name="T35" fmla="*/ 44 h 44"/>
                <a:gd name="T36" fmla="*/ 18 w 49"/>
                <a:gd name="T37" fmla="*/ 44 h 44"/>
                <a:gd name="T38" fmla="*/ 15 w 49"/>
                <a:gd name="T39" fmla="*/ 44 h 44"/>
                <a:gd name="T40" fmla="*/ 13 w 49"/>
                <a:gd name="T41" fmla="*/ 43 h 44"/>
                <a:gd name="T42" fmla="*/ 9 w 49"/>
                <a:gd name="T43" fmla="*/ 40 h 44"/>
                <a:gd name="T44" fmla="*/ 6 w 49"/>
                <a:gd name="T45" fmla="*/ 37 h 44"/>
                <a:gd name="T46" fmla="*/ 3 w 49"/>
                <a:gd name="T47" fmla="*/ 29 h 44"/>
                <a:gd name="T48" fmla="*/ 0 w 49"/>
                <a:gd name="T49" fmla="*/ 19 h 44"/>
                <a:gd name="T50" fmla="*/ 16 w 49"/>
                <a:gd name="T51" fmla="*/ 7 h 44"/>
                <a:gd name="T52" fmla="*/ 26 w 49"/>
                <a:gd name="T53" fmla="*/ 3 h 44"/>
                <a:gd name="T54" fmla="*/ 31 w 49"/>
                <a:gd name="T55" fmla="*/ 0 h 44"/>
                <a:gd name="T56" fmla="*/ 33 w 49"/>
                <a:gd name="T57" fmla="*/ 0 h 4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9" h="44">
                  <a:moveTo>
                    <a:pt x="33" y="0"/>
                  </a:moveTo>
                  <a:lnTo>
                    <a:pt x="41" y="0"/>
                  </a:lnTo>
                  <a:lnTo>
                    <a:pt x="46" y="1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49" y="8"/>
                  </a:lnTo>
                  <a:lnTo>
                    <a:pt x="49" y="10"/>
                  </a:lnTo>
                  <a:lnTo>
                    <a:pt x="46" y="11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2" y="21"/>
                  </a:lnTo>
                  <a:lnTo>
                    <a:pt x="41" y="27"/>
                  </a:lnTo>
                  <a:lnTo>
                    <a:pt x="38" y="31"/>
                  </a:lnTo>
                  <a:lnTo>
                    <a:pt x="36" y="36"/>
                  </a:lnTo>
                  <a:lnTo>
                    <a:pt x="33" y="40"/>
                  </a:lnTo>
                  <a:lnTo>
                    <a:pt x="29" y="42"/>
                  </a:lnTo>
                  <a:lnTo>
                    <a:pt x="25" y="43"/>
                  </a:lnTo>
                  <a:lnTo>
                    <a:pt x="22" y="44"/>
                  </a:lnTo>
                  <a:lnTo>
                    <a:pt x="18" y="44"/>
                  </a:lnTo>
                  <a:lnTo>
                    <a:pt x="15" y="44"/>
                  </a:lnTo>
                  <a:lnTo>
                    <a:pt x="13" y="43"/>
                  </a:lnTo>
                  <a:lnTo>
                    <a:pt x="9" y="40"/>
                  </a:lnTo>
                  <a:lnTo>
                    <a:pt x="6" y="37"/>
                  </a:lnTo>
                  <a:lnTo>
                    <a:pt x="3" y="29"/>
                  </a:lnTo>
                  <a:lnTo>
                    <a:pt x="0" y="19"/>
                  </a:lnTo>
                  <a:lnTo>
                    <a:pt x="16" y="7"/>
                  </a:lnTo>
                  <a:lnTo>
                    <a:pt x="26" y="3"/>
                  </a:lnTo>
                  <a:lnTo>
                    <a:pt x="31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182" y="2589"/>
              <a:ext cx="41" cy="20"/>
            </a:xfrm>
            <a:custGeom>
              <a:avLst/>
              <a:gdLst>
                <a:gd name="T0" fmla="*/ 5 w 41"/>
                <a:gd name="T1" fmla="*/ 0 h 20"/>
                <a:gd name="T2" fmla="*/ 12 w 41"/>
                <a:gd name="T3" fmla="*/ 0 h 20"/>
                <a:gd name="T4" fmla="*/ 19 w 41"/>
                <a:gd name="T5" fmla="*/ 0 h 20"/>
                <a:gd name="T6" fmla="*/ 26 w 41"/>
                <a:gd name="T7" fmla="*/ 2 h 20"/>
                <a:gd name="T8" fmla="*/ 33 w 41"/>
                <a:gd name="T9" fmla="*/ 3 h 20"/>
                <a:gd name="T10" fmla="*/ 33 w 41"/>
                <a:gd name="T11" fmla="*/ 9 h 20"/>
                <a:gd name="T12" fmla="*/ 38 w 41"/>
                <a:gd name="T13" fmla="*/ 9 h 20"/>
                <a:gd name="T14" fmla="*/ 39 w 41"/>
                <a:gd name="T15" fmla="*/ 9 h 20"/>
                <a:gd name="T16" fmla="*/ 41 w 41"/>
                <a:gd name="T17" fmla="*/ 10 h 20"/>
                <a:gd name="T18" fmla="*/ 41 w 41"/>
                <a:gd name="T19" fmla="*/ 12 h 20"/>
                <a:gd name="T20" fmla="*/ 38 w 41"/>
                <a:gd name="T21" fmla="*/ 15 h 20"/>
                <a:gd name="T22" fmla="*/ 35 w 41"/>
                <a:gd name="T23" fmla="*/ 18 h 20"/>
                <a:gd name="T24" fmla="*/ 29 w 41"/>
                <a:gd name="T25" fmla="*/ 19 h 20"/>
                <a:gd name="T26" fmla="*/ 25 w 41"/>
                <a:gd name="T27" fmla="*/ 20 h 20"/>
                <a:gd name="T28" fmla="*/ 19 w 41"/>
                <a:gd name="T29" fmla="*/ 19 h 20"/>
                <a:gd name="T30" fmla="*/ 19 w 41"/>
                <a:gd name="T31" fmla="*/ 18 h 20"/>
                <a:gd name="T32" fmla="*/ 15 w 41"/>
                <a:gd name="T33" fmla="*/ 15 h 20"/>
                <a:gd name="T34" fmla="*/ 9 w 41"/>
                <a:gd name="T35" fmla="*/ 13 h 20"/>
                <a:gd name="T36" fmla="*/ 5 w 41"/>
                <a:gd name="T37" fmla="*/ 10 h 20"/>
                <a:gd name="T38" fmla="*/ 0 w 41"/>
                <a:gd name="T39" fmla="*/ 9 h 20"/>
                <a:gd name="T40" fmla="*/ 5 w 41"/>
                <a:gd name="T41" fmla="*/ 0 h 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1" h="20">
                  <a:moveTo>
                    <a:pt x="5" y="0"/>
                  </a:moveTo>
                  <a:lnTo>
                    <a:pt x="12" y="0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3"/>
                  </a:lnTo>
                  <a:lnTo>
                    <a:pt x="33" y="9"/>
                  </a:lnTo>
                  <a:lnTo>
                    <a:pt x="38" y="9"/>
                  </a:lnTo>
                  <a:lnTo>
                    <a:pt x="39" y="9"/>
                  </a:lnTo>
                  <a:lnTo>
                    <a:pt x="41" y="10"/>
                  </a:lnTo>
                  <a:lnTo>
                    <a:pt x="41" y="12"/>
                  </a:lnTo>
                  <a:lnTo>
                    <a:pt x="38" y="15"/>
                  </a:lnTo>
                  <a:lnTo>
                    <a:pt x="35" y="18"/>
                  </a:lnTo>
                  <a:lnTo>
                    <a:pt x="29" y="19"/>
                  </a:lnTo>
                  <a:lnTo>
                    <a:pt x="25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5" y="15"/>
                  </a:lnTo>
                  <a:lnTo>
                    <a:pt x="9" y="13"/>
                  </a:lnTo>
                  <a:lnTo>
                    <a:pt x="5" y="10"/>
                  </a:lnTo>
                  <a:lnTo>
                    <a:pt x="0" y="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4739" y="2595"/>
              <a:ext cx="81" cy="135"/>
            </a:xfrm>
            <a:custGeom>
              <a:avLst/>
              <a:gdLst>
                <a:gd name="T0" fmla="*/ 7 w 81"/>
                <a:gd name="T1" fmla="*/ 59 h 135"/>
                <a:gd name="T2" fmla="*/ 14 w 81"/>
                <a:gd name="T3" fmla="*/ 58 h 135"/>
                <a:gd name="T4" fmla="*/ 13 w 81"/>
                <a:gd name="T5" fmla="*/ 52 h 135"/>
                <a:gd name="T6" fmla="*/ 12 w 81"/>
                <a:gd name="T7" fmla="*/ 48 h 135"/>
                <a:gd name="T8" fmla="*/ 17 w 81"/>
                <a:gd name="T9" fmla="*/ 42 h 135"/>
                <a:gd name="T10" fmla="*/ 17 w 81"/>
                <a:gd name="T11" fmla="*/ 12 h 135"/>
                <a:gd name="T12" fmla="*/ 25 w 81"/>
                <a:gd name="T13" fmla="*/ 1 h 135"/>
                <a:gd name="T14" fmla="*/ 33 w 81"/>
                <a:gd name="T15" fmla="*/ 6 h 135"/>
                <a:gd name="T16" fmla="*/ 39 w 81"/>
                <a:gd name="T17" fmla="*/ 6 h 135"/>
                <a:gd name="T18" fmla="*/ 43 w 81"/>
                <a:gd name="T19" fmla="*/ 3 h 135"/>
                <a:gd name="T20" fmla="*/ 48 w 81"/>
                <a:gd name="T21" fmla="*/ 0 h 135"/>
                <a:gd name="T22" fmla="*/ 45 w 81"/>
                <a:gd name="T23" fmla="*/ 12 h 135"/>
                <a:gd name="T24" fmla="*/ 43 w 81"/>
                <a:gd name="T25" fmla="*/ 22 h 135"/>
                <a:gd name="T26" fmla="*/ 49 w 81"/>
                <a:gd name="T27" fmla="*/ 30 h 135"/>
                <a:gd name="T28" fmla="*/ 53 w 81"/>
                <a:gd name="T29" fmla="*/ 37 h 135"/>
                <a:gd name="T30" fmla="*/ 48 w 81"/>
                <a:gd name="T31" fmla="*/ 45 h 135"/>
                <a:gd name="T32" fmla="*/ 37 w 81"/>
                <a:gd name="T33" fmla="*/ 59 h 135"/>
                <a:gd name="T34" fmla="*/ 30 w 81"/>
                <a:gd name="T35" fmla="*/ 66 h 135"/>
                <a:gd name="T36" fmla="*/ 32 w 81"/>
                <a:gd name="T37" fmla="*/ 69 h 135"/>
                <a:gd name="T38" fmla="*/ 33 w 81"/>
                <a:gd name="T39" fmla="*/ 76 h 135"/>
                <a:gd name="T40" fmla="*/ 30 w 81"/>
                <a:gd name="T41" fmla="*/ 81 h 135"/>
                <a:gd name="T42" fmla="*/ 33 w 81"/>
                <a:gd name="T43" fmla="*/ 88 h 135"/>
                <a:gd name="T44" fmla="*/ 33 w 81"/>
                <a:gd name="T45" fmla="*/ 88 h 135"/>
                <a:gd name="T46" fmla="*/ 35 w 81"/>
                <a:gd name="T47" fmla="*/ 95 h 135"/>
                <a:gd name="T48" fmla="*/ 43 w 81"/>
                <a:gd name="T49" fmla="*/ 101 h 135"/>
                <a:gd name="T50" fmla="*/ 53 w 81"/>
                <a:gd name="T51" fmla="*/ 98 h 135"/>
                <a:gd name="T52" fmla="*/ 61 w 81"/>
                <a:gd name="T53" fmla="*/ 105 h 135"/>
                <a:gd name="T54" fmla="*/ 73 w 81"/>
                <a:gd name="T55" fmla="*/ 108 h 135"/>
                <a:gd name="T56" fmla="*/ 81 w 81"/>
                <a:gd name="T57" fmla="*/ 127 h 135"/>
                <a:gd name="T58" fmla="*/ 78 w 81"/>
                <a:gd name="T59" fmla="*/ 130 h 135"/>
                <a:gd name="T60" fmla="*/ 78 w 81"/>
                <a:gd name="T61" fmla="*/ 135 h 135"/>
                <a:gd name="T62" fmla="*/ 73 w 81"/>
                <a:gd name="T63" fmla="*/ 132 h 135"/>
                <a:gd name="T64" fmla="*/ 65 w 81"/>
                <a:gd name="T65" fmla="*/ 121 h 135"/>
                <a:gd name="T66" fmla="*/ 55 w 81"/>
                <a:gd name="T67" fmla="*/ 111 h 135"/>
                <a:gd name="T68" fmla="*/ 53 w 81"/>
                <a:gd name="T69" fmla="*/ 112 h 135"/>
                <a:gd name="T70" fmla="*/ 46 w 81"/>
                <a:gd name="T71" fmla="*/ 114 h 135"/>
                <a:gd name="T72" fmla="*/ 42 w 81"/>
                <a:gd name="T73" fmla="*/ 112 h 135"/>
                <a:gd name="T74" fmla="*/ 36 w 81"/>
                <a:gd name="T75" fmla="*/ 112 h 135"/>
                <a:gd name="T76" fmla="*/ 22 w 81"/>
                <a:gd name="T77" fmla="*/ 108 h 135"/>
                <a:gd name="T78" fmla="*/ 19 w 81"/>
                <a:gd name="T79" fmla="*/ 99 h 135"/>
                <a:gd name="T80" fmla="*/ 22 w 81"/>
                <a:gd name="T81" fmla="*/ 85 h 135"/>
                <a:gd name="T82" fmla="*/ 19 w 81"/>
                <a:gd name="T83" fmla="*/ 86 h 135"/>
                <a:gd name="T84" fmla="*/ 16 w 81"/>
                <a:gd name="T85" fmla="*/ 89 h 135"/>
                <a:gd name="T86" fmla="*/ 10 w 81"/>
                <a:gd name="T87" fmla="*/ 81 h 135"/>
                <a:gd name="T88" fmla="*/ 3 w 81"/>
                <a:gd name="T89" fmla="*/ 66 h 135"/>
                <a:gd name="T90" fmla="*/ 1 w 81"/>
                <a:gd name="T91" fmla="*/ 63 h 135"/>
                <a:gd name="T92" fmla="*/ 1 w 81"/>
                <a:gd name="T93" fmla="*/ 59 h 135"/>
                <a:gd name="T94" fmla="*/ 9 w 81"/>
                <a:gd name="T95" fmla="*/ 58 h 1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1" h="135">
                  <a:moveTo>
                    <a:pt x="9" y="58"/>
                  </a:moveTo>
                  <a:lnTo>
                    <a:pt x="7" y="59"/>
                  </a:lnTo>
                  <a:lnTo>
                    <a:pt x="10" y="59"/>
                  </a:lnTo>
                  <a:lnTo>
                    <a:pt x="14" y="58"/>
                  </a:lnTo>
                  <a:lnTo>
                    <a:pt x="14" y="53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17" y="42"/>
                  </a:lnTo>
                  <a:lnTo>
                    <a:pt x="17" y="22"/>
                  </a:lnTo>
                  <a:lnTo>
                    <a:pt x="17" y="12"/>
                  </a:lnTo>
                  <a:lnTo>
                    <a:pt x="20" y="0"/>
                  </a:lnTo>
                  <a:lnTo>
                    <a:pt x="25" y="1"/>
                  </a:lnTo>
                  <a:lnTo>
                    <a:pt x="30" y="4"/>
                  </a:lnTo>
                  <a:lnTo>
                    <a:pt x="33" y="6"/>
                  </a:lnTo>
                  <a:lnTo>
                    <a:pt x="36" y="6"/>
                  </a:lnTo>
                  <a:lnTo>
                    <a:pt x="39" y="6"/>
                  </a:lnTo>
                  <a:lnTo>
                    <a:pt x="42" y="6"/>
                  </a:lnTo>
                  <a:lnTo>
                    <a:pt x="43" y="3"/>
                  </a:lnTo>
                  <a:lnTo>
                    <a:pt x="45" y="1"/>
                  </a:lnTo>
                  <a:lnTo>
                    <a:pt x="48" y="0"/>
                  </a:lnTo>
                  <a:lnTo>
                    <a:pt x="46" y="6"/>
                  </a:lnTo>
                  <a:lnTo>
                    <a:pt x="45" y="12"/>
                  </a:lnTo>
                  <a:lnTo>
                    <a:pt x="43" y="17"/>
                  </a:lnTo>
                  <a:lnTo>
                    <a:pt x="43" y="22"/>
                  </a:lnTo>
                  <a:lnTo>
                    <a:pt x="45" y="25"/>
                  </a:lnTo>
                  <a:lnTo>
                    <a:pt x="49" y="30"/>
                  </a:lnTo>
                  <a:lnTo>
                    <a:pt x="52" y="36"/>
                  </a:lnTo>
                  <a:lnTo>
                    <a:pt x="53" y="37"/>
                  </a:lnTo>
                  <a:lnTo>
                    <a:pt x="53" y="39"/>
                  </a:lnTo>
                  <a:lnTo>
                    <a:pt x="48" y="45"/>
                  </a:lnTo>
                  <a:lnTo>
                    <a:pt x="42" y="52"/>
                  </a:lnTo>
                  <a:lnTo>
                    <a:pt x="37" y="59"/>
                  </a:lnTo>
                  <a:lnTo>
                    <a:pt x="33" y="66"/>
                  </a:lnTo>
                  <a:lnTo>
                    <a:pt x="30" y="66"/>
                  </a:lnTo>
                  <a:lnTo>
                    <a:pt x="30" y="68"/>
                  </a:lnTo>
                  <a:lnTo>
                    <a:pt x="32" y="69"/>
                  </a:lnTo>
                  <a:lnTo>
                    <a:pt x="33" y="73"/>
                  </a:lnTo>
                  <a:lnTo>
                    <a:pt x="33" y="76"/>
                  </a:lnTo>
                  <a:lnTo>
                    <a:pt x="33" y="78"/>
                  </a:lnTo>
                  <a:lnTo>
                    <a:pt x="30" y="81"/>
                  </a:lnTo>
                  <a:lnTo>
                    <a:pt x="32" y="85"/>
                  </a:lnTo>
                  <a:lnTo>
                    <a:pt x="33" y="88"/>
                  </a:lnTo>
                  <a:lnTo>
                    <a:pt x="33" y="89"/>
                  </a:lnTo>
                  <a:lnTo>
                    <a:pt x="33" y="88"/>
                  </a:lnTo>
                  <a:lnTo>
                    <a:pt x="35" y="91"/>
                  </a:lnTo>
                  <a:lnTo>
                    <a:pt x="35" y="95"/>
                  </a:lnTo>
                  <a:lnTo>
                    <a:pt x="36" y="102"/>
                  </a:lnTo>
                  <a:lnTo>
                    <a:pt x="43" y="101"/>
                  </a:lnTo>
                  <a:lnTo>
                    <a:pt x="48" y="99"/>
                  </a:lnTo>
                  <a:lnTo>
                    <a:pt x="53" y="98"/>
                  </a:lnTo>
                  <a:lnTo>
                    <a:pt x="61" y="96"/>
                  </a:lnTo>
                  <a:lnTo>
                    <a:pt x="61" y="105"/>
                  </a:lnTo>
                  <a:lnTo>
                    <a:pt x="72" y="102"/>
                  </a:lnTo>
                  <a:lnTo>
                    <a:pt x="73" y="108"/>
                  </a:lnTo>
                  <a:lnTo>
                    <a:pt x="75" y="114"/>
                  </a:lnTo>
                  <a:lnTo>
                    <a:pt x="81" y="127"/>
                  </a:lnTo>
                  <a:lnTo>
                    <a:pt x="78" y="128"/>
                  </a:lnTo>
                  <a:lnTo>
                    <a:pt x="78" y="130"/>
                  </a:lnTo>
                  <a:lnTo>
                    <a:pt x="78" y="132"/>
                  </a:lnTo>
                  <a:lnTo>
                    <a:pt x="78" y="135"/>
                  </a:lnTo>
                  <a:lnTo>
                    <a:pt x="75" y="134"/>
                  </a:lnTo>
                  <a:lnTo>
                    <a:pt x="73" y="132"/>
                  </a:lnTo>
                  <a:lnTo>
                    <a:pt x="72" y="132"/>
                  </a:lnTo>
                  <a:lnTo>
                    <a:pt x="65" y="121"/>
                  </a:lnTo>
                  <a:lnTo>
                    <a:pt x="61" y="115"/>
                  </a:lnTo>
                  <a:lnTo>
                    <a:pt x="55" y="111"/>
                  </a:lnTo>
                  <a:lnTo>
                    <a:pt x="53" y="109"/>
                  </a:lnTo>
                  <a:lnTo>
                    <a:pt x="53" y="112"/>
                  </a:lnTo>
                  <a:lnTo>
                    <a:pt x="55" y="121"/>
                  </a:lnTo>
                  <a:lnTo>
                    <a:pt x="46" y="114"/>
                  </a:lnTo>
                  <a:lnTo>
                    <a:pt x="43" y="112"/>
                  </a:lnTo>
                  <a:lnTo>
                    <a:pt x="42" y="112"/>
                  </a:lnTo>
                  <a:lnTo>
                    <a:pt x="39" y="112"/>
                  </a:lnTo>
                  <a:lnTo>
                    <a:pt x="36" y="112"/>
                  </a:lnTo>
                  <a:lnTo>
                    <a:pt x="25" y="117"/>
                  </a:lnTo>
                  <a:lnTo>
                    <a:pt x="22" y="108"/>
                  </a:lnTo>
                  <a:lnTo>
                    <a:pt x="20" y="102"/>
                  </a:lnTo>
                  <a:lnTo>
                    <a:pt x="19" y="99"/>
                  </a:lnTo>
                  <a:lnTo>
                    <a:pt x="20" y="95"/>
                  </a:lnTo>
                  <a:lnTo>
                    <a:pt x="22" y="85"/>
                  </a:lnTo>
                  <a:lnTo>
                    <a:pt x="20" y="85"/>
                  </a:lnTo>
                  <a:lnTo>
                    <a:pt x="19" y="86"/>
                  </a:lnTo>
                  <a:lnTo>
                    <a:pt x="17" y="86"/>
                  </a:lnTo>
                  <a:lnTo>
                    <a:pt x="16" y="89"/>
                  </a:lnTo>
                  <a:lnTo>
                    <a:pt x="14" y="91"/>
                  </a:lnTo>
                  <a:lnTo>
                    <a:pt x="10" y="81"/>
                  </a:lnTo>
                  <a:lnTo>
                    <a:pt x="6" y="66"/>
                  </a:lnTo>
                  <a:lnTo>
                    <a:pt x="3" y="66"/>
                  </a:lnTo>
                  <a:lnTo>
                    <a:pt x="1" y="65"/>
                  </a:lnTo>
                  <a:lnTo>
                    <a:pt x="1" y="63"/>
                  </a:lnTo>
                  <a:lnTo>
                    <a:pt x="0" y="62"/>
                  </a:lnTo>
                  <a:lnTo>
                    <a:pt x="1" y="59"/>
                  </a:lnTo>
                  <a:lnTo>
                    <a:pt x="3" y="56"/>
                  </a:lnTo>
                  <a:lnTo>
                    <a:pt x="9" y="58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4692" y="2761"/>
              <a:ext cx="47" cy="63"/>
            </a:xfrm>
            <a:custGeom>
              <a:avLst/>
              <a:gdLst>
                <a:gd name="T0" fmla="*/ 41 w 47"/>
                <a:gd name="T1" fmla="*/ 0 h 63"/>
                <a:gd name="T2" fmla="*/ 44 w 47"/>
                <a:gd name="T3" fmla="*/ 10 h 63"/>
                <a:gd name="T4" fmla="*/ 47 w 47"/>
                <a:gd name="T5" fmla="*/ 15 h 63"/>
                <a:gd name="T6" fmla="*/ 47 w 47"/>
                <a:gd name="T7" fmla="*/ 20 h 63"/>
                <a:gd name="T8" fmla="*/ 44 w 47"/>
                <a:gd name="T9" fmla="*/ 24 h 63"/>
                <a:gd name="T10" fmla="*/ 40 w 47"/>
                <a:gd name="T11" fmla="*/ 28 h 63"/>
                <a:gd name="T12" fmla="*/ 34 w 47"/>
                <a:gd name="T13" fmla="*/ 31 h 63"/>
                <a:gd name="T14" fmla="*/ 31 w 47"/>
                <a:gd name="T15" fmla="*/ 36 h 63"/>
                <a:gd name="T16" fmla="*/ 28 w 47"/>
                <a:gd name="T17" fmla="*/ 40 h 63"/>
                <a:gd name="T18" fmla="*/ 28 w 47"/>
                <a:gd name="T19" fmla="*/ 44 h 63"/>
                <a:gd name="T20" fmla="*/ 27 w 47"/>
                <a:gd name="T21" fmla="*/ 49 h 63"/>
                <a:gd name="T22" fmla="*/ 27 w 47"/>
                <a:gd name="T23" fmla="*/ 50 h 63"/>
                <a:gd name="T24" fmla="*/ 25 w 47"/>
                <a:gd name="T25" fmla="*/ 53 h 63"/>
                <a:gd name="T26" fmla="*/ 21 w 47"/>
                <a:gd name="T27" fmla="*/ 56 h 63"/>
                <a:gd name="T28" fmla="*/ 14 w 47"/>
                <a:gd name="T29" fmla="*/ 59 h 63"/>
                <a:gd name="T30" fmla="*/ 2 w 47"/>
                <a:gd name="T31" fmla="*/ 63 h 63"/>
                <a:gd name="T32" fmla="*/ 1 w 47"/>
                <a:gd name="T33" fmla="*/ 63 h 63"/>
                <a:gd name="T34" fmla="*/ 0 w 47"/>
                <a:gd name="T35" fmla="*/ 62 h 63"/>
                <a:gd name="T36" fmla="*/ 1 w 47"/>
                <a:gd name="T37" fmla="*/ 59 h 63"/>
                <a:gd name="T38" fmla="*/ 2 w 47"/>
                <a:gd name="T39" fmla="*/ 54 h 63"/>
                <a:gd name="T40" fmla="*/ 4 w 47"/>
                <a:gd name="T41" fmla="*/ 53 h 63"/>
                <a:gd name="T42" fmla="*/ 7 w 47"/>
                <a:gd name="T43" fmla="*/ 53 h 63"/>
                <a:gd name="T44" fmla="*/ 11 w 47"/>
                <a:gd name="T45" fmla="*/ 50 h 63"/>
                <a:gd name="T46" fmla="*/ 15 w 47"/>
                <a:gd name="T47" fmla="*/ 49 h 63"/>
                <a:gd name="T48" fmla="*/ 20 w 47"/>
                <a:gd name="T49" fmla="*/ 47 h 63"/>
                <a:gd name="T50" fmla="*/ 23 w 47"/>
                <a:gd name="T51" fmla="*/ 44 h 63"/>
                <a:gd name="T52" fmla="*/ 24 w 47"/>
                <a:gd name="T53" fmla="*/ 40 h 63"/>
                <a:gd name="T54" fmla="*/ 28 w 47"/>
                <a:gd name="T55" fmla="*/ 30 h 63"/>
                <a:gd name="T56" fmla="*/ 36 w 47"/>
                <a:gd name="T57" fmla="*/ 11 h 63"/>
                <a:gd name="T58" fmla="*/ 41 w 47"/>
                <a:gd name="T59" fmla="*/ 11 h 63"/>
                <a:gd name="T60" fmla="*/ 41 w 47"/>
                <a:gd name="T61" fmla="*/ 8 h 63"/>
                <a:gd name="T62" fmla="*/ 41 w 47"/>
                <a:gd name="T63" fmla="*/ 7 h 63"/>
                <a:gd name="T64" fmla="*/ 41 w 47"/>
                <a:gd name="T65" fmla="*/ 4 h 63"/>
                <a:gd name="T66" fmla="*/ 41 w 47"/>
                <a:gd name="T67" fmla="*/ 0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7" h="63">
                  <a:moveTo>
                    <a:pt x="41" y="0"/>
                  </a:moveTo>
                  <a:lnTo>
                    <a:pt x="44" y="10"/>
                  </a:lnTo>
                  <a:lnTo>
                    <a:pt x="47" y="15"/>
                  </a:lnTo>
                  <a:lnTo>
                    <a:pt x="47" y="20"/>
                  </a:lnTo>
                  <a:lnTo>
                    <a:pt x="44" y="24"/>
                  </a:lnTo>
                  <a:lnTo>
                    <a:pt x="40" y="28"/>
                  </a:lnTo>
                  <a:lnTo>
                    <a:pt x="34" y="31"/>
                  </a:lnTo>
                  <a:lnTo>
                    <a:pt x="31" y="36"/>
                  </a:lnTo>
                  <a:lnTo>
                    <a:pt x="28" y="40"/>
                  </a:lnTo>
                  <a:lnTo>
                    <a:pt x="28" y="44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5" y="53"/>
                  </a:lnTo>
                  <a:lnTo>
                    <a:pt x="21" y="56"/>
                  </a:lnTo>
                  <a:lnTo>
                    <a:pt x="14" y="59"/>
                  </a:lnTo>
                  <a:lnTo>
                    <a:pt x="2" y="63"/>
                  </a:lnTo>
                  <a:lnTo>
                    <a:pt x="1" y="63"/>
                  </a:lnTo>
                  <a:lnTo>
                    <a:pt x="0" y="62"/>
                  </a:lnTo>
                  <a:lnTo>
                    <a:pt x="1" y="59"/>
                  </a:lnTo>
                  <a:lnTo>
                    <a:pt x="2" y="54"/>
                  </a:lnTo>
                  <a:lnTo>
                    <a:pt x="4" y="53"/>
                  </a:lnTo>
                  <a:lnTo>
                    <a:pt x="7" y="53"/>
                  </a:lnTo>
                  <a:lnTo>
                    <a:pt x="11" y="50"/>
                  </a:lnTo>
                  <a:lnTo>
                    <a:pt x="15" y="49"/>
                  </a:lnTo>
                  <a:lnTo>
                    <a:pt x="20" y="47"/>
                  </a:lnTo>
                  <a:lnTo>
                    <a:pt x="23" y="44"/>
                  </a:lnTo>
                  <a:lnTo>
                    <a:pt x="24" y="40"/>
                  </a:lnTo>
                  <a:lnTo>
                    <a:pt x="28" y="30"/>
                  </a:lnTo>
                  <a:lnTo>
                    <a:pt x="36" y="11"/>
                  </a:lnTo>
                  <a:lnTo>
                    <a:pt x="41" y="11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4776" y="2805"/>
              <a:ext cx="87" cy="85"/>
            </a:xfrm>
            <a:custGeom>
              <a:avLst/>
              <a:gdLst>
                <a:gd name="T0" fmla="*/ 68 w 87"/>
                <a:gd name="T1" fmla="*/ 0 h 85"/>
                <a:gd name="T2" fmla="*/ 77 w 87"/>
                <a:gd name="T3" fmla="*/ 0 h 85"/>
                <a:gd name="T4" fmla="*/ 78 w 87"/>
                <a:gd name="T5" fmla="*/ 13 h 85"/>
                <a:gd name="T6" fmla="*/ 80 w 87"/>
                <a:gd name="T7" fmla="*/ 20 h 85"/>
                <a:gd name="T8" fmla="*/ 85 w 87"/>
                <a:gd name="T9" fmla="*/ 25 h 85"/>
                <a:gd name="T10" fmla="*/ 87 w 87"/>
                <a:gd name="T11" fmla="*/ 28 h 85"/>
                <a:gd name="T12" fmla="*/ 81 w 87"/>
                <a:gd name="T13" fmla="*/ 36 h 85"/>
                <a:gd name="T14" fmla="*/ 77 w 87"/>
                <a:gd name="T15" fmla="*/ 43 h 85"/>
                <a:gd name="T16" fmla="*/ 68 w 87"/>
                <a:gd name="T17" fmla="*/ 49 h 85"/>
                <a:gd name="T18" fmla="*/ 70 w 87"/>
                <a:gd name="T19" fmla="*/ 55 h 85"/>
                <a:gd name="T20" fmla="*/ 74 w 87"/>
                <a:gd name="T21" fmla="*/ 64 h 85"/>
                <a:gd name="T22" fmla="*/ 71 w 87"/>
                <a:gd name="T23" fmla="*/ 64 h 85"/>
                <a:gd name="T24" fmla="*/ 65 w 87"/>
                <a:gd name="T25" fmla="*/ 61 h 85"/>
                <a:gd name="T26" fmla="*/ 67 w 87"/>
                <a:gd name="T27" fmla="*/ 71 h 85"/>
                <a:gd name="T28" fmla="*/ 67 w 87"/>
                <a:gd name="T29" fmla="*/ 81 h 85"/>
                <a:gd name="T30" fmla="*/ 60 w 87"/>
                <a:gd name="T31" fmla="*/ 85 h 85"/>
                <a:gd name="T32" fmla="*/ 49 w 87"/>
                <a:gd name="T33" fmla="*/ 75 h 85"/>
                <a:gd name="T34" fmla="*/ 44 w 87"/>
                <a:gd name="T35" fmla="*/ 72 h 85"/>
                <a:gd name="T36" fmla="*/ 38 w 87"/>
                <a:gd name="T37" fmla="*/ 64 h 85"/>
                <a:gd name="T38" fmla="*/ 35 w 87"/>
                <a:gd name="T39" fmla="*/ 52 h 85"/>
                <a:gd name="T40" fmla="*/ 41 w 87"/>
                <a:gd name="T41" fmla="*/ 45 h 85"/>
                <a:gd name="T42" fmla="*/ 24 w 87"/>
                <a:gd name="T43" fmla="*/ 43 h 85"/>
                <a:gd name="T44" fmla="*/ 18 w 87"/>
                <a:gd name="T45" fmla="*/ 42 h 85"/>
                <a:gd name="T46" fmla="*/ 16 w 87"/>
                <a:gd name="T47" fmla="*/ 41 h 85"/>
                <a:gd name="T48" fmla="*/ 12 w 87"/>
                <a:gd name="T49" fmla="*/ 41 h 85"/>
                <a:gd name="T50" fmla="*/ 5 w 87"/>
                <a:gd name="T51" fmla="*/ 52 h 85"/>
                <a:gd name="T52" fmla="*/ 2 w 87"/>
                <a:gd name="T53" fmla="*/ 52 h 85"/>
                <a:gd name="T54" fmla="*/ 0 w 87"/>
                <a:gd name="T55" fmla="*/ 48 h 85"/>
                <a:gd name="T56" fmla="*/ 2 w 87"/>
                <a:gd name="T57" fmla="*/ 45 h 85"/>
                <a:gd name="T58" fmla="*/ 5 w 87"/>
                <a:gd name="T59" fmla="*/ 38 h 85"/>
                <a:gd name="T60" fmla="*/ 5 w 87"/>
                <a:gd name="T61" fmla="*/ 30 h 85"/>
                <a:gd name="T62" fmla="*/ 16 w 87"/>
                <a:gd name="T63" fmla="*/ 25 h 85"/>
                <a:gd name="T64" fmla="*/ 21 w 87"/>
                <a:gd name="T65" fmla="*/ 20 h 85"/>
                <a:gd name="T66" fmla="*/ 25 w 87"/>
                <a:gd name="T67" fmla="*/ 19 h 85"/>
                <a:gd name="T68" fmla="*/ 31 w 87"/>
                <a:gd name="T69" fmla="*/ 20 h 85"/>
                <a:gd name="T70" fmla="*/ 32 w 87"/>
                <a:gd name="T71" fmla="*/ 25 h 85"/>
                <a:gd name="T72" fmla="*/ 32 w 87"/>
                <a:gd name="T73" fmla="*/ 28 h 85"/>
                <a:gd name="T74" fmla="*/ 34 w 87"/>
                <a:gd name="T75" fmla="*/ 26 h 85"/>
                <a:gd name="T76" fmla="*/ 42 w 87"/>
                <a:gd name="T77" fmla="*/ 23 h 85"/>
                <a:gd name="T78" fmla="*/ 49 w 87"/>
                <a:gd name="T79" fmla="*/ 23 h 85"/>
                <a:gd name="T80" fmla="*/ 54 w 87"/>
                <a:gd name="T81" fmla="*/ 13 h 85"/>
                <a:gd name="T82" fmla="*/ 60 w 87"/>
                <a:gd name="T83" fmla="*/ 13 h 85"/>
                <a:gd name="T84" fmla="*/ 65 w 87"/>
                <a:gd name="T85" fmla="*/ 13 h 85"/>
                <a:gd name="T86" fmla="*/ 65 w 87"/>
                <a:gd name="T87" fmla="*/ 2 h 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7" h="85">
                  <a:moveTo>
                    <a:pt x="65" y="0"/>
                  </a:moveTo>
                  <a:lnTo>
                    <a:pt x="68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77" y="6"/>
                  </a:lnTo>
                  <a:lnTo>
                    <a:pt x="78" y="13"/>
                  </a:lnTo>
                  <a:lnTo>
                    <a:pt x="78" y="18"/>
                  </a:lnTo>
                  <a:lnTo>
                    <a:pt x="80" y="20"/>
                  </a:lnTo>
                  <a:lnTo>
                    <a:pt x="83" y="23"/>
                  </a:lnTo>
                  <a:lnTo>
                    <a:pt x="85" y="25"/>
                  </a:lnTo>
                  <a:lnTo>
                    <a:pt x="87" y="26"/>
                  </a:lnTo>
                  <a:lnTo>
                    <a:pt x="87" y="28"/>
                  </a:lnTo>
                  <a:lnTo>
                    <a:pt x="84" y="33"/>
                  </a:lnTo>
                  <a:lnTo>
                    <a:pt x="81" y="36"/>
                  </a:lnTo>
                  <a:lnTo>
                    <a:pt x="80" y="39"/>
                  </a:lnTo>
                  <a:lnTo>
                    <a:pt x="77" y="43"/>
                  </a:lnTo>
                  <a:lnTo>
                    <a:pt x="74" y="49"/>
                  </a:lnTo>
                  <a:lnTo>
                    <a:pt x="68" y="49"/>
                  </a:lnTo>
                  <a:lnTo>
                    <a:pt x="68" y="52"/>
                  </a:lnTo>
                  <a:lnTo>
                    <a:pt x="70" y="55"/>
                  </a:lnTo>
                  <a:lnTo>
                    <a:pt x="72" y="61"/>
                  </a:lnTo>
                  <a:lnTo>
                    <a:pt x="74" y="64"/>
                  </a:lnTo>
                  <a:lnTo>
                    <a:pt x="72" y="65"/>
                  </a:lnTo>
                  <a:lnTo>
                    <a:pt x="71" y="64"/>
                  </a:lnTo>
                  <a:lnTo>
                    <a:pt x="70" y="62"/>
                  </a:lnTo>
                  <a:lnTo>
                    <a:pt x="65" y="61"/>
                  </a:lnTo>
                  <a:lnTo>
                    <a:pt x="65" y="66"/>
                  </a:lnTo>
                  <a:lnTo>
                    <a:pt x="67" y="71"/>
                  </a:lnTo>
                  <a:lnTo>
                    <a:pt x="68" y="79"/>
                  </a:lnTo>
                  <a:lnTo>
                    <a:pt x="67" y="81"/>
                  </a:lnTo>
                  <a:lnTo>
                    <a:pt x="64" y="82"/>
                  </a:lnTo>
                  <a:lnTo>
                    <a:pt x="60" y="85"/>
                  </a:lnTo>
                  <a:lnTo>
                    <a:pt x="60" y="78"/>
                  </a:lnTo>
                  <a:lnTo>
                    <a:pt x="49" y="75"/>
                  </a:lnTo>
                  <a:lnTo>
                    <a:pt x="47" y="74"/>
                  </a:lnTo>
                  <a:lnTo>
                    <a:pt x="44" y="72"/>
                  </a:lnTo>
                  <a:lnTo>
                    <a:pt x="39" y="68"/>
                  </a:lnTo>
                  <a:lnTo>
                    <a:pt x="38" y="64"/>
                  </a:lnTo>
                  <a:lnTo>
                    <a:pt x="36" y="59"/>
                  </a:lnTo>
                  <a:lnTo>
                    <a:pt x="35" y="52"/>
                  </a:lnTo>
                  <a:lnTo>
                    <a:pt x="41" y="49"/>
                  </a:lnTo>
                  <a:lnTo>
                    <a:pt x="41" y="45"/>
                  </a:lnTo>
                  <a:lnTo>
                    <a:pt x="29" y="43"/>
                  </a:lnTo>
                  <a:lnTo>
                    <a:pt x="24" y="43"/>
                  </a:lnTo>
                  <a:lnTo>
                    <a:pt x="16" y="45"/>
                  </a:lnTo>
                  <a:lnTo>
                    <a:pt x="18" y="42"/>
                  </a:lnTo>
                  <a:lnTo>
                    <a:pt x="18" y="41"/>
                  </a:lnTo>
                  <a:lnTo>
                    <a:pt x="16" y="41"/>
                  </a:lnTo>
                  <a:lnTo>
                    <a:pt x="15" y="39"/>
                  </a:lnTo>
                  <a:lnTo>
                    <a:pt x="12" y="41"/>
                  </a:lnTo>
                  <a:lnTo>
                    <a:pt x="13" y="42"/>
                  </a:lnTo>
                  <a:lnTo>
                    <a:pt x="5" y="52"/>
                  </a:lnTo>
                  <a:lnTo>
                    <a:pt x="3" y="52"/>
                  </a:lnTo>
                  <a:lnTo>
                    <a:pt x="2" y="52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2" y="45"/>
                  </a:lnTo>
                  <a:lnTo>
                    <a:pt x="5" y="45"/>
                  </a:lnTo>
                  <a:lnTo>
                    <a:pt x="5" y="38"/>
                  </a:lnTo>
                  <a:lnTo>
                    <a:pt x="3" y="33"/>
                  </a:lnTo>
                  <a:lnTo>
                    <a:pt x="5" y="30"/>
                  </a:lnTo>
                  <a:lnTo>
                    <a:pt x="11" y="28"/>
                  </a:lnTo>
                  <a:lnTo>
                    <a:pt x="16" y="25"/>
                  </a:lnTo>
                  <a:lnTo>
                    <a:pt x="19" y="23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5" y="19"/>
                  </a:lnTo>
                  <a:lnTo>
                    <a:pt x="28" y="19"/>
                  </a:lnTo>
                  <a:lnTo>
                    <a:pt x="31" y="20"/>
                  </a:lnTo>
                  <a:lnTo>
                    <a:pt x="32" y="22"/>
                  </a:lnTo>
                  <a:lnTo>
                    <a:pt x="32" y="25"/>
                  </a:lnTo>
                  <a:lnTo>
                    <a:pt x="32" y="26"/>
                  </a:lnTo>
                  <a:lnTo>
                    <a:pt x="32" y="28"/>
                  </a:lnTo>
                  <a:lnTo>
                    <a:pt x="35" y="28"/>
                  </a:lnTo>
                  <a:lnTo>
                    <a:pt x="34" y="26"/>
                  </a:lnTo>
                  <a:lnTo>
                    <a:pt x="35" y="25"/>
                  </a:lnTo>
                  <a:lnTo>
                    <a:pt x="42" y="23"/>
                  </a:lnTo>
                  <a:lnTo>
                    <a:pt x="45" y="23"/>
                  </a:lnTo>
                  <a:lnTo>
                    <a:pt x="49" y="23"/>
                  </a:lnTo>
                  <a:lnTo>
                    <a:pt x="54" y="22"/>
                  </a:lnTo>
                  <a:lnTo>
                    <a:pt x="54" y="13"/>
                  </a:lnTo>
                  <a:lnTo>
                    <a:pt x="57" y="13"/>
                  </a:lnTo>
                  <a:lnTo>
                    <a:pt x="60" y="13"/>
                  </a:lnTo>
                  <a:lnTo>
                    <a:pt x="62" y="15"/>
                  </a:lnTo>
                  <a:lnTo>
                    <a:pt x="65" y="13"/>
                  </a:lnTo>
                  <a:lnTo>
                    <a:pt x="65" y="6"/>
                  </a:lnTo>
                  <a:lnTo>
                    <a:pt x="65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5" name="Freeform 20"/>
            <p:cNvSpPr>
              <a:spLocks noEditPoints="1"/>
            </p:cNvSpPr>
            <p:nvPr/>
          </p:nvSpPr>
          <p:spPr bwMode="auto">
            <a:xfrm>
              <a:off x="4297" y="2877"/>
              <a:ext cx="199" cy="257"/>
            </a:xfrm>
            <a:custGeom>
              <a:avLst/>
              <a:gdLst>
                <a:gd name="T0" fmla="*/ 154 w 199"/>
                <a:gd name="T1" fmla="*/ 143 h 257"/>
                <a:gd name="T2" fmla="*/ 161 w 199"/>
                <a:gd name="T3" fmla="*/ 156 h 257"/>
                <a:gd name="T4" fmla="*/ 170 w 199"/>
                <a:gd name="T5" fmla="*/ 172 h 257"/>
                <a:gd name="T6" fmla="*/ 174 w 199"/>
                <a:gd name="T7" fmla="*/ 185 h 257"/>
                <a:gd name="T8" fmla="*/ 190 w 199"/>
                <a:gd name="T9" fmla="*/ 185 h 257"/>
                <a:gd name="T10" fmla="*/ 190 w 199"/>
                <a:gd name="T11" fmla="*/ 196 h 257"/>
                <a:gd name="T12" fmla="*/ 196 w 199"/>
                <a:gd name="T13" fmla="*/ 221 h 257"/>
                <a:gd name="T14" fmla="*/ 190 w 199"/>
                <a:gd name="T15" fmla="*/ 228 h 257"/>
                <a:gd name="T16" fmla="*/ 193 w 199"/>
                <a:gd name="T17" fmla="*/ 251 h 257"/>
                <a:gd name="T18" fmla="*/ 174 w 199"/>
                <a:gd name="T19" fmla="*/ 249 h 257"/>
                <a:gd name="T20" fmla="*/ 173 w 199"/>
                <a:gd name="T21" fmla="*/ 254 h 257"/>
                <a:gd name="T22" fmla="*/ 166 w 199"/>
                <a:gd name="T23" fmla="*/ 254 h 257"/>
                <a:gd name="T24" fmla="*/ 153 w 199"/>
                <a:gd name="T25" fmla="*/ 241 h 257"/>
                <a:gd name="T26" fmla="*/ 141 w 199"/>
                <a:gd name="T27" fmla="*/ 238 h 257"/>
                <a:gd name="T28" fmla="*/ 135 w 199"/>
                <a:gd name="T29" fmla="*/ 231 h 257"/>
                <a:gd name="T30" fmla="*/ 130 w 199"/>
                <a:gd name="T31" fmla="*/ 213 h 257"/>
                <a:gd name="T32" fmla="*/ 121 w 199"/>
                <a:gd name="T33" fmla="*/ 199 h 257"/>
                <a:gd name="T34" fmla="*/ 107 w 199"/>
                <a:gd name="T35" fmla="*/ 169 h 257"/>
                <a:gd name="T36" fmla="*/ 96 w 199"/>
                <a:gd name="T37" fmla="*/ 146 h 257"/>
                <a:gd name="T38" fmla="*/ 79 w 199"/>
                <a:gd name="T39" fmla="*/ 130 h 257"/>
                <a:gd name="T40" fmla="*/ 72 w 199"/>
                <a:gd name="T41" fmla="*/ 117 h 257"/>
                <a:gd name="T42" fmla="*/ 71 w 199"/>
                <a:gd name="T43" fmla="*/ 95 h 257"/>
                <a:gd name="T44" fmla="*/ 60 w 199"/>
                <a:gd name="T45" fmla="*/ 85 h 257"/>
                <a:gd name="T46" fmla="*/ 50 w 199"/>
                <a:gd name="T47" fmla="*/ 79 h 257"/>
                <a:gd name="T48" fmla="*/ 42 w 199"/>
                <a:gd name="T49" fmla="*/ 65 h 257"/>
                <a:gd name="T50" fmla="*/ 29 w 199"/>
                <a:gd name="T51" fmla="*/ 46 h 257"/>
                <a:gd name="T52" fmla="*/ 9 w 199"/>
                <a:gd name="T53" fmla="*/ 29 h 257"/>
                <a:gd name="T54" fmla="*/ 0 w 199"/>
                <a:gd name="T55" fmla="*/ 13 h 257"/>
                <a:gd name="T56" fmla="*/ 3 w 199"/>
                <a:gd name="T57" fmla="*/ 3 h 257"/>
                <a:gd name="T58" fmla="*/ 6 w 199"/>
                <a:gd name="T59" fmla="*/ 0 h 257"/>
                <a:gd name="T60" fmla="*/ 14 w 199"/>
                <a:gd name="T61" fmla="*/ 0 h 257"/>
                <a:gd name="T62" fmla="*/ 19 w 199"/>
                <a:gd name="T63" fmla="*/ 7 h 257"/>
                <a:gd name="T64" fmla="*/ 43 w 199"/>
                <a:gd name="T65" fmla="*/ 9 h 257"/>
                <a:gd name="T66" fmla="*/ 50 w 199"/>
                <a:gd name="T67" fmla="*/ 12 h 257"/>
                <a:gd name="T68" fmla="*/ 53 w 199"/>
                <a:gd name="T69" fmla="*/ 23 h 257"/>
                <a:gd name="T70" fmla="*/ 72 w 199"/>
                <a:gd name="T71" fmla="*/ 39 h 257"/>
                <a:gd name="T72" fmla="*/ 73 w 199"/>
                <a:gd name="T73" fmla="*/ 48 h 257"/>
                <a:gd name="T74" fmla="*/ 82 w 199"/>
                <a:gd name="T75" fmla="*/ 52 h 257"/>
                <a:gd name="T76" fmla="*/ 92 w 199"/>
                <a:gd name="T77" fmla="*/ 64 h 257"/>
                <a:gd name="T78" fmla="*/ 96 w 199"/>
                <a:gd name="T79" fmla="*/ 66 h 257"/>
                <a:gd name="T80" fmla="*/ 96 w 199"/>
                <a:gd name="T81" fmla="*/ 75 h 257"/>
                <a:gd name="T82" fmla="*/ 108 w 199"/>
                <a:gd name="T83" fmla="*/ 85 h 257"/>
                <a:gd name="T84" fmla="*/ 109 w 199"/>
                <a:gd name="T85" fmla="*/ 79 h 257"/>
                <a:gd name="T86" fmla="*/ 112 w 199"/>
                <a:gd name="T87" fmla="*/ 82 h 257"/>
                <a:gd name="T88" fmla="*/ 117 w 199"/>
                <a:gd name="T89" fmla="*/ 94 h 257"/>
                <a:gd name="T90" fmla="*/ 125 w 199"/>
                <a:gd name="T91" fmla="*/ 98 h 257"/>
                <a:gd name="T92" fmla="*/ 130 w 199"/>
                <a:gd name="T93" fmla="*/ 108 h 257"/>
                <a:gd name="T94" fmla="*/ 144 w 199"/>
                <a:gd name="T95" fmla="*/ 105 h 257"/>
                <a:gd name="T96" fmla="*/ 141 w 199"/>
                <a:gd name="T97" fmla="*/ 114 h 257"/>
                <a:gd name="T98" fmla="*/ 147 w 199"/>
                <a:gd name="T99" fmla="*/ 121 h 257"/>
                <a:gd name="T100" fmla="*/ 154 w 199"/>
                <a:gd name="T101" fmla="*/ 127 h 257"/>
                <a:gd name="T102" fmla="*/ 157 w 199"/>
                <a:gd name="T103" fmla="*/ 146 h 257"/>
                <a:gd name="T104" fmla="*/ 153 w 199"/>
                <a:gd name="T105" fmla="*/ 154 h 2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99" h="257">
                  <a:moveTo>
                    <a:pt x="154" y="144"/>
                  </a:moveTo>
                  <a:lnTo>
                    <a:pt x="154" y="141"/>
                  </a:lnTo>
                  <a:lnTo>
                    <a:pt x="154" y="143"/>
                  </a:lnTo>
                  <a:lnTo>
                    <a:pt x="154" y="144"/>
                  </a:lnTo>
                  <a:close/>
                  <a:moveTo>
                    <a:pt x="153" y="154"/>
                  </a:moveTo>
                  <a:lnTo>
                    <a:pt x="161" y="156"/>
                  </a:lnTo>
                  <a:lnTo>
                    <a:pt x="171" y="157"/>
                  </a:lnTo>
                  <a:lnTo>
                    <a:pt x="171" y="163"/>
                  </a:lnTo>
                  <a:lnTo>
                    <a:pt x="170" y="172"/>
                  </a:lnTo>
                  <a:lnTo>
                    <a:pt x="171" y="179"/>
                  </a:lnTo>
                  <a:lnTo>
                    <a:pt x="173" y="183"/>
                  </a:lnTo>
                  <a:lnTo>
                    <a:pt x="174" y="185"/>
                  </a:lnTo>
                  <a:lnTo>
                    <a:pt x="177" y="186"/>
                  </a:lnTo>
                  <a:lnTo>
                    <a:pt x="181" y="186"/>
                  </a:lnTo>
                  <a:lnTo>
                    <a:pt x="190" y="185"/>
                  </a:lnTo>
                  <a:lnTo>
                    <a:pt x="191" y="187"/>
                  </a:lnTo>
                  <a:lnTo>
                    <a:pt x="190" y="190"/>
                  </a:lnTo>
                  <a:lnTo>
                    <a:pt x="190" y="196"/>
                  </a:lnTo>
                  <a:lnTo>
                    <a:pt x="194" y="200"/>
                  </a:lnTo>
                  <a:lnTo>
                    <a:pt x="199" y="205"/>
                  </a:lnTo>
                  <a:lnTo>
                    <a:pt x="196" y="221"/>
                  </a:lnTo>
                  <a:lnTo>
                    <a:pt x="187" y="223"/>
                  </a:lnTo>
                  <a:lnTo>
                    <a:pt x="187" y="226"/>
                  </a:lnTo>
                  <a:lnTo>
                    <a:pt x="190" y="228"/>
                  </a:lnTo>
                  <a:lnTo>
                    <a:pt x="191" y="231"/>
                  </a:lnTo>
                  <a:lnTo>
                    <a:pt x="193" y="236"/>
                  </a:lnTo>
                  <a:lnTo>
                    <a:pt x="193" y="251"/>
                  </a:lnTo>
                  <a:lnTo>
                    <a:pt x="183" y="249"/>
                  </a:lnTo>
                  <a:lnTo>
                    <a:pt x="177" y="249"/>
                  </a:lnTo>
                  <a:lnTo>
                    <a:pt x="174" y="249"/>
                  </a:lnTo>
                  <a:lnTo>
                    <a:pt x="173" y="251"/>
                  </a:lnTo>
                  <a:lnTo>
                    <a:pt x="173" y="252"/>
                  </a:lnTo>
                  <a:lnTo>
                    <a:pt x="173" y="254"/>
                  </a:lnTo>
                  <a:lnTo>
                    <a:pt x="174" y="257"/>
                  </a:lnTo>
                  <a:lnTo>
                    <a:pt x="170" y="257"/>
                  </a:lnTo>
                  <a:lnTo>
                    <a:pt x="166" y="254"/>
                  </a:lnTo>
                  <a:lnTo>
                    <a:pt x="157" y="249"/>
                  </a:lnTo>
                  <a:lnTo>
                    <a:pt x="157" y="244"/>
                  </a:lnTo>
                  <a:lnTo>
                    <a:pt x="153" y="241"/>
                  </a:lnTo>
                  <a:lnTo>
                    <a:pt x="148" y="241"/>
                  </a:lnTo>
                  <a:lnTo>
                    <a:pt x="144" y="239"/>
                  </a:lnTo>
                  <a:lnTo>
                    <a:pt x="141" y="238"/>
                  </a:lnTo>
                  <a:lnTo>
                    <a:pt x="138" y="235"/>
                  </a:lnTo>
                  <a:lnTo>
                    <a:pt x="137" y="232"/>
                  </a:lnTo>
                  <a:lnTo>
                    <a:pt x="135" y="231"/>
                  </a:lnTo>
                  <a:lnTo>
                    <a:pt x="134" y="226"/>
                  </a:lnTo>
                  <a:lnTo>
                    <a:pt x="132" y="223"/>
                  </a:lnTo>
                  <a:lnTo>
                    <a:pt x="130" y="213"/>
                  </a:lnTo>
                  <a:lnTo>
                    <a:pt x="127" y="205"/>
                  </a:lnTo>
                  <a:lnTo>
                    <a:pt x="125" y="202"/>
                  </a:lnTo>
                  <a:lnTo>
                    <a:pt x="121" y="199"/>
                  </a:lnTo>
                  <a:lnTo>
                    <a:pt x="117" y="193"/>
                  </a:lnTo>
                  <a:lnTo>
                    <a:pt x="111" y="182"/>
                  </a:lnTo>
                  <a:lnTo>
                    <a:pt x="107" y="169"/>
                  </a:lnTo>
                  <a:lnTo>
                    <a:pt x="102" y="157"/>
                  </a:lnTo>
                  <a:lnTo>
                    <a:pt x="99" y="151"/>
                  </a:lnTo>
                  <a:lnTo>
                    <a:pt x="96" y="146"/>
                  </a:lnTo>
                  <a:lnTo>
                    <a:pt x="92" y="141"/>
                  </a:lnTo>
                  <a:lnTo>
                    <a:pt x="85" y="136"/>
                  </a:lnTo>
                  <a:lnTo>
                    <a:pt x="79" y="130"/>
                  </a:lnTo>
                  <a:lnTo>
                    <a:pt x="75" y="124"/>
                  </a:lnTo>
                  <a:lnTo>
                    <a:pt x="73" y="121"/>
                  </a:lnTo>
                  <a:lnTo>
                    <a:pt x="72" y="117"/>
                  </a:lnTo>
                  <a:lnTo>
                    <a:pt x="72" y="108"/>
                  </a:lnTo>
                  <a:lnTo>
                    <a:pt x="71" y="100"/>
                  </a:lnTo>
                  <a:lnTo>
                    <a:pt x="71" y="95"/>
                  </a:lnTo>
                  <a:lnTo>
                    <a:pt x="69" y="91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3" y="82"/>
                  </a:lnTo>
                  <a:lnTo>
                    <a:pt x="52" y="81"/>
                  </a:lnTo>
                  <a:lnTo>
                    <a:pt x="50" y="79"/>
                  </a:lnTo>
                  <a:lnTo>
                    <a:pt x="47" y="77"/>
                  </a:lnTo>
                  <a:lnTo>
                    <a:pt x="45" y="72"/>
                  </a:lnTo>
                  <a:lnTo>
                    <a:pt x="42" y="65"/>
                  </a:lnTo>
                  <a:lnTo>
                    <a:pt x="37" y="56"/>
                  </a:lnTo>
                  <a:lnTo>
                    <a:pt x="33" y="49"/>
                  </a:lnTo>
                  <a:lnTo>
                    <a:pt x="29" y="46"/>
                  </a:lnTo>
                  <a:lnTo>
                    <a:pt x="24" y="42"/>
                  </a:lnTo>
                  <a:lnTo>
                    <a:pt x="14" y="33"/>
                  </a:lnTo>
                  <a:lnTo>
                    <a:pt x="9" y="29"/>
                  </a:lnTo>
                  <a:lnTo>
                    <a:pt x="4" y="25"/>
                  </a:lnTo>
                  <a:lnTo>
                    <a:pt x="1" y="19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7" y="9"/>
                  </a:lnTo>
                  <a:lnTo>
                    <a:pt x="36" y="9"/>
                  </a:lnTo>
                  <a:lnTo>
                    <a:pt x="43" y="9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0" y="12"/>
                  </a:lnTo>
                  <a:lnTo>
                    <a:pt x="52" y="13"/>
                  </a:lnTo>
                  <a:lnTo>
                    <a:pt x="53" y="19"/>
                  </a:lnTo>
                  <a:lnTo>
                    <a:pt x="53" y="23"/>
                  </a:lnTo>
                  <a:lnTo>
                    <a:pt x="55" y="28"/>
                  </a:lnTo>
                  <a:lnTo>
                    <a:pt x="63" y="33"/>
                  </a:lnTo>
                  <a:lnTo>
                    <a:pt x="72" y="39"/>
                  </a:lnTo>
                  <a:lnTo>
                    <a:pt x="73" y="41"/>
                  </a:lnTo>
                  <a:lnTo>
                    <a:pt x="73" y="43"/>
                  </a:lnTo>
                  <a:lnTo>
                    <a:pt x="73" y="48"/>
                  </a:lnTo>
                  <a:lnTo>
                    <a:pt x="73" y="49"/>
                  </a:lnTo>
                  <a:lnTo>
                    <a:pt x="75" y="49"/>
                  </a:lnTo>
                  <a:lnTo>
                    <a:pt x="82" y="52"/>
                  </a:lnTo>
                  <a:lnTo>
                    <a:pt x="88" y="55"/>
                  </a:lnTo>
                  <a:lnTo>
                    <a:pt x="88" y="64"/>
                  </a:lnTo>
                  <a:lnTo>
                    <a:pt x="92" y="64"/>
                  </a:lnTo>
                  <a:lnTo>
                    <a:pt x="96" y="64"/>
                  </a:lnTo>
                  <a:lnTo>
                    <a:pt x="96" y="65"/>
                  </a:lnTo>
                  <a:lnTo>
                    <a:pt x="96" y="66"/>
                  </a:lnTo>
                  <a:lnTo>
                    <a:pt x="96" y="71"/>
                  </a:lnTo>
                  <a:lnTo>
                    <a:pt x="96" y="74"/>
                  </a:lnTo>
                  <a:lnTo>
                    <a:pt x="96" y="75"/>
                  </a:lnTo>
                  <a:lnTo>
                    <a:pt x="96" y="77"/>
                  </a:lnTo>
                  <a:lnTo>
                    <a:pt x="102" y="82"/>
                  </a:lnTo>
                  <a:lnTo>
                    <a:pt x="108" y="85"/>
                  </a:lnTo>
                  <a:lnTo>
                    <a:pt x="108" y="81"/>
                  </a:lnTo>
                  <a:lnTo>
                    <a:pt x="108" y="79"/>
                  </a:lnTo>
                  <a:lnTo>
                    <a:pt x="109" y="79"/>
                  </a:lnTo>
                  <a:lnTo>
                    <a:pt x="111" y="79"/>
                  </a:lnTo>
                  <a:lnTo>
                    <a:pt x="112" y="81"/>
                  </a:lnTo>
                  <a:lnTo>
                    <a:pt x="112" y="82"/>
                  </a:lnTo>
                  <a:lnTo>
                    <a:pt x="114" y="87"/>
                  </a:lnTo>
                  <a:lnTo>
                    <a:pt x="114" y="91"/>
                  </a:lnTo>
                  <a:lnTo>
                    <a:pt x="117" y="94"/>
                  </a:lnTo>
                  <a:lnTo>
                    <a:pt x="118" y="95"/>
                  </a:lnTo>
                  <a:lnTo>
                    <a:pt x="122" y="97"/>
                  </a:lnTo>
                  <a:lnTo>
                    <a:pt x="125" y="98"/>
                  </a:lnTo>
                  <a:lnTo>
                    <a:pt x="127" y="100"/>
                  </a:lnTo>
                  <a:lnTo>
                    <a:pt x="128" y="104"/>
                  </a:lnTo>
                  <a:lnTo>
                    <a:pt x="130" y="108"/>
                  </a:lnTo>
                  <a:lnTo>
                    <a:pt x="130" y="113"/>
                  </a:lnTo>
                  <a:lnTo>
                    <a:pt x="130" y="115"/>
                  </a:lnTo>
                  <a:lnTo>
                    <a:pt x="144" y="105"/>
                  </a:lnTo>
                  <a:lnTo>
                    <a:pt x="144" y="108"/>
                  </a:lnTo>
                  <a:lnTo>
                    <a:pt x="143" y="111"/>
                  </a:lnTo>
                  <a:lnTo>
                    <a:pt x="141" y="114"/>
                  </a:lnTo>
                  <a:lnTo>
                    <a:pt x="141" y="115"/>
                  </a:lnTo>
                  <a:lnTo>
                    <a:pt x="147" y="115"/>
                  </a:lnTo>
                  <a:lnTo>
                    <a:pt x="147" y="121"/>
                  </a:lnTo>
                  <a:lnTo>
                    <a:pt x="150" y="124"/>
                  </a:lnTo>
                  <a:lnTo>
                    <a:pt x="153" y="126"/>
                  </a:lnTo>
                  <a:lnTo>
                    <a:pt x="154" y="127"/>
                  </a:lnTo>
                  <a:lnTo>
                    <a:pt x="157" y="131"/>
                  </a:lnTo>
                  <a:lnTo>
                    <a:pt x="157" y="137"/>
                  </a:lnTo>
                  <a:lnTo>
                    <a:pt x="157" y="146"/>
                  </a:lnTo>
                  <a:lnTo>
                    <a:pt x="155" y="146"/>
                  </a:lnTo>
                  <a:lnTo>
                    <a:pt x="154" y="144"/>
                  </a:lnTo>
                  <a:lnTo>
                    <a:pt x="153" y="154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4722" y="2975"/>
              <a:ext cx="112" cy="156"/>
            </a:xfrm>
            <a:custGeom>
              <a:avLst/>
              <a:gdLst>
                <a:gd name="T0" fmla="*/ 111 w 112"/>
                <a:gd name="T1" fmla="*/ 0 h 156"/>
                <a:gd name="T2" fmla="*/ 112 w 112"/>
                <a:gd name="T3" fmla="*/ 4 h 156"/>
                <a:gd name="T4" fmla="*/ 105 w 112"/>
                <a:gd name="T5" fmla="*/ 20 h 156"/>
                <a:gd name="T6" fmla="*/ 93 w 112"/>
                <a:gd name="T7" fmla="*/ 32 h 156"/>
                <a:gd name="T8" fmla="*/ 67 w 112"/>
                <a:gd name="T9" fmla="*/ 32 h 156"/>
                <a:gd name="T10" fmla="*/ 29 w 112"/>
                <a:gd name="T11" fmla="*/ 53 h 156"/>
                <a:gd name="T12" fmla="*/ 40 w 112"/>
                <a:gd name="T13" fmla="*/ 59 h 156"/>
                <a:gd name="T14" fmla="*/ 46 w 112"/>
                <a:gd name="T15" fmla="*/ 55 h 156"/>
                <a:gd name="T16" fmla="*/ 63 w 112"/>
                <a:gd name="T17" fmla="*/ 53 h 156"/>
                <a:gd name="T18" fmla="*/ 75 w 112"/>
                <a:gd name="T19" fmla="*/ 61 h 156"/>
                <a:gd name="T20" fmla="*/ 72 w 112"/>
                <a:gd name="T21" fmla="*/ 66 h 156"/>
                <a:gd name="T22" fmla="*/ 79 w 112"/>
                <a:gd name="T23" fmla="*/ 74 h 156"/>
                <a:gd name="T24" fmla="*/ 70 w 112"/>
                <a:gd name="T25" fmla="*/ 76 h 156"/>
                <a:gd name="T26" fmla="*/ 66 w 112"/>
                <a:gd name="T27" fmla="*/ 69 h 156"/>
                <a:gd name="T28" fmla="*/ 57 w 112"/>
                <a:gd name="T29" fmla="*/ 78 h 156"/>
                <a:gd name="T30" fmla="*/ 49 w 112"/>
                <a:gd name="T31" fmla="*/ 79 h 156"/>
                <a:gd name="T32" fmla="*/ 42 w 112"/>
                <a:gd name="T33" fmla="*/ 84 h 156"/>
                <a:gd name="T34" fmla="*/ 54 w 112"/>
                <a:gd name="T35" fmla="*/ 94 h 156"/>
                <a:gd name="T36" fmla="*/ 57 w 112"/>
                <a:gd name="T37" fmla="*/ 102 h 156"/>
                <a:gd name="T38" fmla="*/ 67 w 112"/>
                <a:gd name="T39" fmla="*/ 107 h 156"/>
                <a:gd name="T40" fmla="*/ 66 w 112"/>
                <a:gd name="T41" fmla="*/ 111 h 156"/>
                <a:gd name="T42" fmla="*/ 65 w 112"/>
                <a:gd name="T43" fmla="*/ 117 h 156"/>
                <a:gd name="T44" fmla="*/ 75 w 112"/>
                <a:gd name="T45" fmla="*/ 125 h 156"/>
                <a:gd name="T46" fmla="*/ 78 w 112"/>
                <a:gd name="T47" fmla="*/ 133 h 156"/>
                <a:gd name="T48" fmla="*/ 62 w 112"/>
                <a:gd name="T49" fmla="*/ 134 h 156"/>
                <a:gd name="T50" fmla="*/ 59 w 112"/>
                <a:gd name="T51" fmla="*/ 146 h 156"/>
                <a:gd name="T52" fmla="*/ 52 w 112"/>
                <a:gd name="T53" fmla="*/ 144 h 156"/>
                <a:gd name="T54" fmla="*/ 47 w 112"/>
                <a:gd name="T55" fmla="*/ 130 h 156"/>
                <a:gd name="T56" fmla="*/ 39 w 112"/>
                <a:gd name="T57" fmla="*/ 105 h 156"/>
                <a:gd name="T58" fmla="*/ 34 w 112"/>
                <a:gd name="T59" fmla="*/ 107 h 156"/>
                <a:gd name="T60" fmla="*/ 29 w 112"/>
                <a:gd name="T61" fmla="*/ 125 h 156"/>
                <a:gd name="T62" fmla="*/ 26 w 112"/>
                <a:gd name="T63" fmla="*/ 128 h 156"/>
                <a:gd name="T64" fmla="*/ 30 w 112"/>
                <a:gd name="T65" fmla="*/ 148 h 156"/>
                <a:gd name="T66" fmla="*/ 23 w 112"/>
                <a:gd name="T67" fmla="*/ 154 h 156"/>
                <a:gd name="T68" fmla="*/ 8 w 112"/>
                <a:gd name="T69" fmla="*/ 134 h 156"/>
                <a:gd name="T70" fmla="*/ 4 w 112"/>
                <a:gd name="T71" fmla="*/ 110 h 156"/>
                <a:gd name="T72" fmla="*/ 0 w 112"/>
                <a:gd name="T73" fmla="*/ 108 h 156"/>
                <a:gd name="T74" fmla="*/ 4 w 112"/>
                <a:gd name="T75" fmla="*/ 87 h 156"/>
                <a:gd name="T76" fmla="*/ 8 w 112"/>
                <a:gd name="T77" fmla="*/ 71 h 156"/>
                <a:gd name="T78" fmla="*/ 8 w 112"/>
                <a:gd name="T79" fmla="*/ 59 h 156"/>
                <a:gd name="T80" fmla="*/ 16 w 112"/>
                <a:gd name="T81" fmla="*/ 51 h 156"/>
                <a:gd name="T82" fmla="*/ 17 w 112"/>
                <a:gd name="T83" fmla="*/ 45 h 156"/>
                <a:gd name="T84" fmla="*/ 14 w 112"/>
                <a:gd name="T85" fmla="*/ 30 h 156"/>
                <a:gd name="T86" fmla="*/ 23 w 112"/>
                <a:gd name="T87" fmla="*/ 15 h 156"/>
                <a:gd name="T88" fmla="*/ 26 w 112"/>
                <a:gd name="T89" fmla="*/ 17 h 156"/>
                <a:gd name="T90" fmla="*/ 36 w 112"/>
                <a:gd name="T91" fmla="*/ 13 h 156"/>
                <a:gd name="T92" fmla="*/ 44 w 112"/>
                <a:gd name="T93" fmla="*/ 15 h 156"/>
                <a:gd name="T94" fmla="*/ 89 w 112"/>
                <a:gd name="T95" fmla="*/ 17 h 156"/>
                <a:gd name="T96" fmla="*/ 99 w 112"/>
                <a:gd name="T97" fmla="*/ 9 h 15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2" h="156">
                  <a:moveTo>
                    <a:pt x="106" y="2"/>
                  </a:moveTo>
                  <a:lnTo>
                    <a:pt x="109" y="0"/>
                  </a:lnTo>
                  <a:lnTo>
                    <a:pt x="111" y="0"/>
                  </a:lnTo>
                  <a:lnTo>
                    <a:pt x="112" y="2"/>
                  </a:lnTo>
                  <a:lnTo>
                    <a:pt x="112" y="3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1" y="12"/>
                  </a:lnTo>
                  <a:lnTo>
                    <a:pt x="105" y="20"/>
                  </a:lnTo>
                  <a:lnTo>
                    <a:pt x="101" y="26"/>
                  </a:lnTo>
                  <a:lnTo>
                    <a:pt x="101" y="29"/>
                  </a:lnTo>
                  <a:lnTo>
                    <a:pt x="93" y="32"/>
                  </a:lnTo>
                  <a:lnTo>
                    <a:pt x="86" y="32"/>
                  </a:lnTo>
                  <a:lnTo>
                    <a:pt x="78" y="33"/>
                  </a:lnTo>
                  <a:lnTo>
                    <a:pt x="67" y="32"/>
                  </a:lnTo>
                  <a:lnTo>
                    <a:pt x="49" y="30"/>
                  </a:lnTo>
                  <a:lnTo>
                    <a:pt x="31" y="29"/>
                  </a:lnTo>
                  <a:lnTo>
                    <a:pt x="29" y="53"/>
                  </a:lnTo>
                  <a:lnTo>
                    <a:pt x="37" y="53"/>
                  </a:lnTo>
                  <a:lnTo>
                    <a:pt x="37" y="59"/>
                  </a:lnTo>
                  <a:lnTo>
                    <a:pt x="40" y="59"/>
                  </a:lnTo>
                  <a:lnTo>
                    <a:pt x="42" y="59"/>
                  </a:lnTo>
                  <a:lnTo>
                    <a:pt x="44" y="58"/>
                  </a:lnTo>
                  <a:lnTo>
                    <a:pt x="46" y="55"/>
                  </a:lnTo>
                  <a:lnTo>
                    <a:pt x="47" y="53"/>
                  </a:lnTo>
                  <a:lnTo>
                    <a:pt x="56" y="53"/>
                  </a:lnTo>
                  <a:lnTo>
                    <a:pt x="63" y="53"/>
                  </a:lnTo>
                  <a:lnTo>
                    <a:pt x="70" y="53"/>
                  </a:lnTo>
                  <a:lnTo>
                    <a:pt x="80" y="53"/>
                  </a:lnTo>
                  <a:lnTo>
                    <a:pt x="75" y="61"/>
                  </a:lnTo>
                  <a:lnTo>
                    <a:pt x="73" y="64"/>
                  </a:lnTo>
                  <a:lnTo>
                    <a:pt x="72" y="65"/>
                  </a:lnTo>
                  <a:lnTo>
                    <a:pt x="72" y="66"/>
                  </a:lnTo>
                  <a:lnTo>
                    <a:pt x="75" y="69"/>
                  </a:lnTo>
                  <a:lnTo>
                    <a:pt x="83" y="74"/>
                  </a:lnTo>
                  <a:lnTo>
                    <a:pt x="79" y="74"/>
                  </a:lnTo>
                  <a:lnTo>
                    <a:pt x="76" y="74"/>
                  </a:lnTo>
                  <a:lnTo>
                    <a:pt x="73" y="75"/>
                  </a:lnTo>
                  <a:lnTo>
                    <a:pt x="70" y="76"/>
                  </a:lnTo>
                  <a:lnTo>
                    <a:pt x="70" y="68"/>
                  </a:lnTo>
                  <a:lnTo>
                    <a:pt x="67" y="68"/>
                  </a:lnTo>
                  <a:lnTo>
                    <a:pt x="66" y="69"/>
                  </a:lnTo>
                  <a:lnTo>
                    <a:pt x="63" y="74"/>
                  </a:lnTo>
                  <a:lnTo>
                    <a:pt x="59" y="76"/>
                  </a:lnTo>
                  <a:lnTo>
                    <a:pt x="57" y="78"/>
                  </a:lnTo>
                  <a:lnTo>
                    <a:pt x="56" y="79"/>
                  </a:lnTo>
                  <a:lnTo>
                    <a:pt x="53" y="79"/>
                  </a:lnTo>
                  <a:lnTo>
                    <a:pt x="49" y="79"/>
                  </a:lnTo>
                  <a:lnTo>
                    <a:pt x="46" y="78"/>
                  </a:lnTo>
                  <a:lnTo>
                    <a:pt x="42" y="79"/>
                  </a:lnTo>
                  <a:lnTo>
                    <a:pt x="42" y="84"/>
                  </a:lnTo>
                  <a:lnTo>
                    <a:pt x="53" y="87"/>
                  </a:lnTo>
                  <a:lnTo>
                    <a:pt x="54" y="89"/>
                  </a:lnTo>
                  <a:lnTo>
                    <a:pt x="54" y="94"/>
                  </a:lnTo>
                  <a:lnTo>
                    <a:pt x="54" y="97"/>
                  </a:lnTo>
                  <a:lnTo>
                    <a:pt x="56" y="101"/>
                  </a:lnTo>
                  <a:lnTo>
                    <a:pt x="57" y="102"/>
                  </a:lnTo>
                  <a:lnTo>
                    <a:pt x="62" y="104"/>
                  </a:lnTo>
                  <a:lnTo>
                    <a:pt x="65" y="105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10"/>
                  </a:lnTo>
                  <a:lnTo>
                    <a:pt x="66" y="111"/>
                  </a:lnTo>
                  <a:lnTo>
                    <a:pt x="65" y="114"/>
                  </a:lnTo>
                  <a:lnTo>
                    <a:pt x="63" y="115"/>
                  </a:lnTo>
                  <a:lnTo>
                    <a:pt x="65" y="117"/>
                  </a:lnTo>
                  <a:lnTo>
                    <a:pt x="67" y="121"/>
                  </a:lnTo>
                  <a:lnTo>
                    <a:pt x="70" y="124"/>
                  </a:lnTo>
                  <a:lnTo>
                    <a:pt x="75" y="125"/>
                  </a:lnTo>
                  <a:lnTo>
                    <a:pt x="78" y="128"/>
                  </a:lnTo>
                  <a:lnTo>
                    <a:pt x="78" y="131"/>
                  </a:lnTo>
                  <a:lnTo>
                    <a:pt x="78" y="133"/>
                  </a:lnTo>
                  <a:lnTo>
                    <a:pt x="75" y="131"/>
                  </a:lnTo>
                  <a:lnTo>
                    <a:pt x="69" y="133"/>
                  </a:lnTo>
                  <a:lnTo>
                    <a:pt x="62" y="134"/>
                  </a:lnTo>
                  <a:lnTo>
                    <a:pt x="62" y="140"/>
                  </a:lnTo>
                  <a:lnTo>
                    <a:pt x="62" y="146"/>
                  </a:lnTo>
                  <a:lnTo>
                    <a:pt x="59" y="146"/>
                  </a:lnTo>
                  <a:lnTo>
                    <a:pt x="56" y="146"/>
                  </a:lnTo>
                  <a:lnTo>
                    <a:pt x="53" y="144"/>
                  </a:lnTo>
                  <a:lnTo>
                    <a:pt x="52" y="144"/>
                  </a:lnTo>
                  <a:lnTo>
                    <a:pt x="50" y="146"/>
                  </a:lnTo>
                  <a:lnTo>
                    <a:pt x="50" y="138"/>
                  </a:lnTo>
                  <a:lnTo>
                    <a:pt x="47" y="130"/>
                  </a:lnTo>
                  <a:lnTo>
                    <a:pt x="46" y="120"/>
                  </a:lnTo>
                  <a:lnTo>
                    <a:pt x="43" y="111"/>
                  </a:lnTo>
                  <a:lnTo>
                    <a:pt x="39" y="105"/>
                  </a:lnTo>
                  <a:lnTo>
                    <a:pt x="37" y="104"/>
                  </a:lnTo>
                  <a:lnTo>
                    <a:pt x="36" y="105"/>
                  </a:lnTo>
                  <a:lnTo>
                    <a:pt x="34" y="107"/>
                  </a:lnTo>
                  <a:lnTo>
                    <a:pt x="31" y="111"/>
                  </a:lnTo>
                  <a:lnTo>
                    <a:pt x="30" y="117"/>
                  </a:lnTo>
                  <a:lnTo>
                    <a:pt x="29" y="125"/>
                  </a:lnTo>
                  <a:lnTo>
                    <a:pt x="27" y="124"/>
                  </a:lnTo>
                  <a:lnTo>
                    <a:pt x="27" y="125"/>
                  </a:lnTo>
                  <a:lnTo>
                    <a:pt x="26" y="128"/>
                  </a:lnTo>
                  <a:lnTo>
                    <a:pt x="31" y="137"/>
                  </a:lnTo>
                  <a:lnTo>
                    <a:pt x="31" y="144"/>
                  </a:lnTo>
                  <a:lnTo>
                    <a:pt x="30" y="148"/>
                  </a:lnTo>
                  <a:lnTo>
                    <a:pt x="29" y="151"/>
                  </a:lnTo>
                  <a:lnTo>
                    <a:pt x="26" y="153"/>
                  </a:lnTo>
                  <a:lnTo>
                    <a:pt x="23" y="154"/>
                  </a:lnTo>
                  <a:lnTo>
                    <a:pt x="17" y="156"/>
                  </a:lnTo>
                  <a:lnTo>
                    <a:pt x="6" y="156"/>
                  </a:lnTo>
                  <a:lnTo>
                    <a:pt x="8" y="134"/>
                  </a:lnTo>
                  <a:lnTo>
                    <a:pt x="11" y="112"/>
                  </a:lnTo>
                  <a:lnTo>
                    <a:pt x="8" y="110"/>
                  </a:lnTo>
                  <a:lnTo>
                    <a:pt x="4" y="110"/>
                  </a:lnTo>
                  <a:lnTo>
                    <a:pt x="1" y="110"/>
                  </a:lnTo>
                  <a:lnTo>
                    <a:pt x="0" y="110"/>
                  </a:lnTo>
                  <a:lnTo>
                    <a:pt x="0" y="108"/>
                  </a:lnTo>
                  <a:lnTo>
                    <a:pt x="1" y="98"/>
                  </a:lnTo>
                  <a:lnTo>
                    <a:pt x="1" y="94"/>
                  </a:lnTo>
                  <a:lnTo>
                    <a:pt x="4" y="87"/>
                  </a:lnTo>
                  <a:lnTo>
                    <a:pt x="7" y="81"/>
                  </a:lnTo>
                  <a:lnTo>
                    <a:pt x="8" y="76"/>
                  </a:lnTo>
                  <a:lnTo>
                    <a:pt x="8" y="71"/>
                  </a:lnTo>
                  <a:lnTo>
                    <a:pt x="8" y="66"/>
                  </a:lnTo>
                  <a:lnTo>
                    <a:pt x="8" y="61"/>
                  </a:lnTo>
                  <a:lnTo>
                    <a:pt x="8" y="59"/>
                  </a:lnTo>
                  <a:lnTo>
                    <a:pt x="8" y="56"/>
                  </a:lnTo>
                  <a:lnTo>
                    <a:pt x="13" y="53"/>
                  </a:lnTo>
                  <a:lnTo>
                    <a:pt x="16" y="51"/>
                  </a:lnTo>
                  <a:lnTo>
                    <a:pt x="17" y="48"/>
                  </a:lnTo>
                  <a:lnTo>
                    <a:pt x="17" y="46"/>
                  </a:lnTo>
                  <a:lnTo>
                    <a:pt x="17" y="45"/>
                  </a:lnTo>
                  <a:lnTo>
                    <a:pt x="14" y="39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6"/>
                  </a:lnTo>
                  <a:lnTo>
                    <a:pt x="23" y="20"/>
                  </a:lnTo>
                  <a:lnTo>
                    <a:pt x="23" y="15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6" y="13"/>
                  </a:lnTo>
                  <a:lnTo>
                    <a:pt x="40" y="10"/>
                  </a:lnTo>
                  <a:lnTo>
                    <a:pt x="44" y="10"/>
                  </a:lnTo>
                  <a:lnTo>
                    <a:pt x="44" y="15"/>
                  </a:lnTo>
                  <a:lnTo>
                    <a:pt x="66" y="19"/>
                  </a:lnTo>
                  <a:lnTo>
                    <a:pt x="78" y="19"/>
                  </a:lnTo>
                  <a:lnTo>
                    <a:pt x="89" y="17"/>
                  </a:lnTo>
                  <a:lnTo>
                    <a:pt x="92" y="17"/>
                  </a:lnTo>
                  <a:lnTo>
                    <a:pt x="95" y="15"/>
                  </a:lnTo>
                  <a:lnTo>
                    <a:pt x="99" y="9"/>
                  </a:lnTo>
                  <a:lnTo>
                    <a:pt x="103" y="4"/>
                  </a:lnTo>
                  <a:lnTo>
                    <a:pt x="106" y="2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4483" y="3134"/>
              <a:ext cx="171" cy="66"/>
            </a:xfrm>
            <a:custGeom>
              <a:avLst/>
              <a:gdLst>
                <a:gd name="T0" fmla="*/ 14 w 171"/>
                <a:gd name="T1" fmla="*/ 1 h 66"/>
                <a:gd name="T2" fmla="*/ 21 w 171"/>
                <a:gd name="T3" fmla="*/ 5 h 66"/>
                <a:gd name="T4" fmla="*/ 30 w 171"/>
                <a:gd name="T5" fmla="*/ 4 h 66"/>
                <a:gd name="T6" fmla="*/ 43 w 171"/>
                <a:gd name="T7" fmla="*/ 0 h 66"/>
                <a:gd name="T8" fmla="*/ 49 w 171"/>
                <a:gd name="T9" fmla="*/ 0 h 66"/>
                <a:gd name="T10" fmla="*/ 56 w 171"/>
                <a:gd name="T11" fmla="*/ 4 h 66"/>
                <a:gd name="T12" fmla="*/ 69 w 171"/>
                <a:gd name="T13" fmla="*/ 14 h 66"/>
                <a:gd name="T14" fmla="*/ 76 w 171"/>
                <a:gd name="T15" fmla="*/ 17 h 66"/>
                <a:gd name="T16" fmla="*/ 99 w 171"/>
                <a:gd name="T17" fmla="*/ 8 h 66"/>
                <a:gd name="T18" fmla="*/ 102 w 171"/>
                <a:gd name="T19" fmla="*/ 11 h 66"/>
                <a:gd name="T20" fmla="*/ 109 w 171"/>
                <a:gd name="T21" fmla="*/ 14 h 66"/>
                <a:gd name="T22" fmla="*/ 125 w 171"/>
                <a:gd name="T23" fmla="*/ 15 h 66"/>
                <a:gd name="T24" fmla="*/ 135 w 171"/>
                <a:gd name="T25" fmla="*/ 21 h 66"/>
                <a:gd name="T26" fmla="*/ 138 w 171"/>
                <a:gd name="T27" fmla="*/ 27 h 66"/>
                <a:gd name="T28" fmla="*/ 135 w 171"/>
                <a:gd name="T29" fmla="*/ 36 h 66"/>
                <a:gd name="T30" fmla="*/ 160 w 171"/>
                <a:gd name="T31" fmla="*/ 38 h 66"/>
                <a:gd name="T32" fmla="*/ 162 w 171"/>
                <a:gd name="T33" fmla="*/ 48 h 66"/>
                <a:gd name="T34" fmla="*/ 162 w 171"/>
                <a:gd name="T35" fmla="*/ 56 h 66"/>
                <a:gd name="T36" fmla="*/ 171 w 171"/>
                <a:gd name="T37" fmla="*/ 66 h 66"/>
                <a:gd name="T38" fmla="*/ 162 w 171"/>
                <a:gd name="T39" fmla="*/ 66 h 66"/>
                <a:gd name="T40" fmla="*/ 154 w 171"/>
                <a:gd name="T41" fmla="*/ 63 h 66"/>
                <a:gd name="T42" fmla="*/ 148 w 171"/>
                <a:gd name="T43" fmla="*/ 57 h 66"/>
                <a:gd name="T44" fmla="*/ 142 w 171"/>
                <a:gd name="T45" fmla="*/ 53 h 66"/>
                <a:gd name="T46" fmla="*/ 135 w 171"/>
                <a:gd name="T47" fmla="*/ 51 h 66"/>
                <a:gd name="T48" fmla="*/ 115 w 171"/>
                <a:gd name="T49" fmla="*/ 53 h 66"/>
                <a:gd name="T50" fmla="*/ 99 w 171"/>
                <a:gd name="T51" fmla="*/ 50 h 66"/>
                <a:gd name="T52" fmla="*/ 85 w 171"/>
                <a:gd name="T53" fmla="*/ 43 h 66"/>
                <a:gd name="T54" fmla="*/ 79 w 171"/>
                <a:gd name="T55" fmla="*/ 41 h 66"/>
                <a:gd name="T56" fmla="*/ 70 w 171"/>
                <a:gd name="T57" fmla="*/ 41 h 66"/>
                <a:gd name="T58" fmla="*/ 56 w 171"/>
                <a:gd name="T59" fmla="*/ 44 h 66"/>
                <a:gd name="T60" fmla="*/ 40 w 171"/>
                <a:gd name="T61" fmla="*/ 41 h 66"/>
                <a:gd name="T62" fmla="*/ 37 w 171"/>
                <a:gd name="T63" fmla="*/ 34 h 66"/>
                <a:gd name="T64" fmla="*/ 29 w 171"/>
                <a:gd name="T65" fmla="*/ 36 h 66"/>
                <a:gd name="T66" fmla="*/ 20 w 171"/>
                <a:gd name="T67" fmla="*/ 37 h 66"/>
                <a:gd name="T68" fmla="*/ 16 w 171"/>
                <a:gd name="T69" fmla="*/ 34 h 66"/>
                <a:gd name="T70" fmla="*/ 18 w 171"/>
                <a:gd name="T71" fmla="*/ 27 h 66"/>
                <a:gd name="T72" fmla="*/ 4 w 171"/>
                <a:gd name="T73" fmla="*/ 25 h 66"/>
                <a:gd name="T74" fmla="*/ 5 w 171"/>
                <a:gd name="T75" fmla="*/ 12 h 66"/>
                <a:gd name="T76" fmla="*/ 10 w 171"/>
                <a:gd name="T77" fmla="*/ 0 h 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1" h="66">
                  <a:moveTo>
                    <a:pt x="10" y="0"/>
                  </a:moveTo>
                  <a:lnTo>
                    <a:pt x="14" y="1"/>
                  </a:lnTo>
                  <a:lnTo>
                    <a:pt x="17" y="4"/>
                  </a:lnTo>
                  <a:lnTo>
                    <a:pt x="21" y="5"/>
                  </a:lnTo>
                  <a:lnTo>
                    <a:pt x="27" y="5"/>
                  </a:lnTo>
                  <a:lnTo>
                    <a:pt x="30" y="4"/>
                  </a:lnTo>
                  <a:lnTo>
                    <a:pt x="37" y="2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53" y="1"/>
                  </a:lnTo>
                  <a:lnTo>
                    <a:pt x="56" y="4"/>
                  </a:lnTo>
                  <a:lnTo>
                    <a:pt x="62" y="8"/>
                  </a:lnTo>
                  <a:lnTo>
                    <a:pt x="69" y="14"/>
                  </a:lnTo>
                  <a:lnTo>
                    <a:pt x="72" y="15"/>
                  </a:lnTo>
                  <a:lnTo>
                    <a:pt x="76" y="17"/>
                  </a:lnTo>
                  <a:lnTo>
                    <a:pt x="93" y="17"/>
                  </a:lnTo>
                  <a:lnTo>
                    <a:pt x="99" y="8"/>
                  </a:lnTo>
                  <a:lnTo>
                    <a:pt x="101" y="10"/>
                  </a:lnTo>
                  <a:lnTo>
                    <a:pt x="102" y="11"/>
                  </a:lnTo>
                  <a:lnTo>
                    <a:pt x="105" y="14"/>
                  </a:lnTo>
                  <a:lnTo>
                    <a:pt x="109" y="14"/>
                  </a:lnTo>
                  <a:lnTo>
                    <a:pt x="116" y="15"/>
                  </a:lnTo>
                  <a:lnTo>
                    <a:pt x="125" y="15"/>
                  </a:lnTo>
                  <a:lnTo>
                    <a:pt x="135" y="17"/>
                  </a:lnTo>
                  <a:lnTo>
                    <a:pt x="135" y="21"/>
                  </a:lnTo>
                  <a:lnTo>
                    <a:pt x="138" y="25"/>
                  </a:lnTo>
                  <a:lnTo>
                    <a:pt x="138" y="27"/>
                  </a:lnTo>
                  <a:lnTo>
                    <a:pt x="137" y="30"/>
                  </a:lnTo>
                  <a:lnTo>
                    <a:pt x="135" y="36"/>
                  </a:lnTo>
                  <a:lnTo>
                    <a:pt x="157" y="36"/>
                  </a:lnTo>
                  <a:lnTo>
                    <a:pt x="160" y="38"/>
                  </a:lnTo>
                  <a:lnTo>
                    <a:pt x="165" y="41"/>
                  </a:lnTo>
                  <a:lnTo>
                    <a:pt x="162" y="48"/>
                  </a:lnTo>
                  <a:lnTo>
                    <a:pt x="162" y="51"/>
                  </a:lnTo>
                  <a:lnTo>
                    <a:pt x="162" y="56"/>
                  </a:lnTo>
                  <a:lnTo>
                    <a:pt x="165" y="60"/>
                  </a:lnTo>
                  <a:lnTo>
                    <a:pt x="171" y="66"/>
                  </a:lnTo>
                  <a:lnTo>
                    <a:pt x="167" y="66"/>
                  </a:lnTo>
                  <a:lnTo>
                    <a:pt x="162" y="66"/>
                  </a:lnTo>
                  <a:lnTo>
                    <a:pt x="158" y="64"/>
                  </a:lnTo>
                  <a:lnTo>
                    <a:pt x="154" y="63"/>
                  </a:lnTo>
                  <a:lnTo>
                    <a:pt x="151" y="61"/>
                  </a:lnTo>
                  <a:lnTo>
                    <a:pt x="148" y="57"/>
                  </a:lnTo>
                  <a:lnTo>
                    <a:pt x="145" y="54"/>
                  </a:lnTo>
                  <a:lnTo>
                    <a:pt x="142" y="53"/>
                  </a:lnTo>
                  <a:lnTo>
                    <a:pt x="139" y="51"/>
                  </a:lnTo>
                  <a:lnTo>
                    <a:pt x="135" y="51"/>
                  </a:lnTo>
                  <a:lnTo>
                    <a:pt x="125" y="53"/>
                  </a:lnTo>
                  <a:lnTo>
                    <a:pt x="115" y="53"/>
                  </a:lnTo>
                  <a:lnTo>
                    <a:pt x="105" y="53"/>
                  </a:lnTo>
                  <a:lnTo>
                    <a:pt x="99" y="50"/>
                  </a:lnTo>
                  <a:lnTo>
                    <a:pt x="92" y="47"/>
                  </a:lnTo>
                  <a:lnTo>
                    <a:pt x="85" y="43"/>
                  </a:lnTo>
                  <a:lnTo>
                    <a:pt x="82" y="43"/>
                  </a:lnTo>
                  <a:lnTo>
                    <a:pt x="79" y="41"/>
                  </a:lnTo>
                  <a:lnTo>
                    <a:pt x="75" y="41"/>
                  </a:lnTo>
                  <a:lnTo>
                    <a:pt x="70" y="41"/>
                  </a:lnTo>
                  <a:lnTo>
                    <a:pt x="63" y="43"/>
                  </a:lnTo>
                  <a:lnTo>
                    <a:pt x="56" y="44"/>
                  </a:lnTo>
                  <a:lnTo>
                    <a:pt x="49" y="44"/>
                  </a:lnTo>
                  <a:lnTo>
                    <a:pt x="40" y="41"/>
                  </a:lnTo>
                  <a:lnTo>
                    <a:pt x="40" y="36"/>
                  </a:lnTo>
                  <a:lnTo>
                    <a:pt x="37" y="34"/>
                  </a:lnTo>
                  <a:lnTo>
                    <a:pt x="34" y="34"/>
                  </a:lnTo>
                  <a:lnTo>
                    <a:pt x="29" y="36"/>
                  </a:lnTo>
                  <a:lnTo>
                    <a:pt x="23" y="37"/>
                  </a:lnTo>
                  <a:lnTo>
                    <a:pt x="20" y="37"/>
                  </a:lnTo>
                  <a:lnTo>
                    <a:pt x="16" y="36"/>
                  </a:lnTo>
                  <a:lnTo>
                    <a:pt x="16" y="34"/>
                  </a:lnTo>
                  <a:lnTo>
                    <a:pt x="16" y="31"/>
                  </a:lnTo>
                  <a:lnTo>
                    <a:pt x="18" y="27"/>
                  </a:lnTo>
                  <a:lnTo>
                    <a:pt x="8" y="27"/>
                  </a:lnTo>
                  <a:lnTo>
                    <a:pt x="4" y="25"/>
                  </a:lnTo>
                  <a:lnTo>
                    <a:pt x="0" y="25"/>
                  </a:lnTo>
                  <a:lnTo>
                    <a:pt x="5" y="12"/>
                  </a:lnTo>
                  <a:lnTo>
                    <a:pt x="8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3355" y="3292"/>
              <a:ext cx="137" cy="299"/>
            </a:xfrm>
            <a:custGeom>
              <a:avLst/>
              <a:gdLst>
                <a:gd name="T0" fmla="*/ 123 w 137"/>
                <a:gd name="T1" fmla="*/ 13 h 299"/>
                <a:gd name="T2" fmla="*/ 128 w 137"/>
                <a:gd name="T3" fmla="*/ 11 h 299"/>
                <a:gd name="T4" fmla="*/ 133 w 137"/>
                <a:gd name="T5" fmla="*/ 26 h 299"/>
                <a:gd name="T6" fmla="*/ 137 w 137"/>
                <a:gd name="T7" fmla="*/ 58 h 299"/>
                <a:gd name="T8" fmla="*/ 134 w 137"/>
                <a:gd name="T9" fmla="*/ 75 h 299"/>
                <a:gd name="T10" fmla="*/ 130 w 137"/>
                <a:gd name="T11" fmla="*/ 79 h 299"/>
                <a:gd name="T12" fmla="*/ 121 w 137"/>
                <a:gd name="T13" fmla="*/ 72 h 299"/>
                <a:gd name="T14" fmla="*/ 130 w 137"/>
                <a:gd name="T15" fmla="*/ 94 h 299"/>
                <a:gd name="T16" fmla="*/ 124 w 137"/>
                <a:gd name="T17" fmla="*/ 102 h 299"/>
                <a:gd name="T18" fmla="*/ 124 w 137"/>
                <a:gd name="T19" fmla="*/ 112 h 299"/>
                <a:gd name="T20" fmla="*/ 121 w 137"/>
                <a:gd name="T21" fmla="*/ 127 h 299"/>
                <a:gd name="T22" fmla="*/ 108 w 137"/>
                <a:gd name="T23" fmla="*/ 157 h 299"/>
                <a:gd name="T24" fmla="*/ 102 w 137"/>
                <a:gd name="T25" fmla="*/ 176 h 299"/>
                <a:gd name="T26" fmla="*/ 102 w 137"/>
                <a:gd name="T27" fmla="*/ 193 h 299"/>
                <a:gd name="T28" fmla="*/ 88 w 137"/>
                <a:gd name="T29" fmla="*/ 233 h 299"/>
                <a:gd name="T30" fmla="*/ 79 w 137"/>
                <a:gd name="T31" fmla="*/ 268 h 299"/>
                <a:gd name="T32" fmla="*/ 77 w 137"/>
                <a:gd name="T33" fmla="*/ 281 h 299"/>
                <a:gd name="T34" fmla="*/ 62 w 137"/>
                <a:gd name="T35" fmla="*/ 292 h 299"/>
                <a:gd name="T36" fmla="*/ 45 w 137"/>
                <a:gd name="T37" fmla="*/ 299 h 299"/>
                <a:gd name="T38" fmla="*/ 30 w 137"/>
                <a:gd name="T39" fmla="*/ 291 h 299"/>
                <a:gd name="T40" fmla="*/ 17 w 137"/>
                <a:gd name="T41" fmla="*/ 274 h 299"/>
                <a:gd name="T42" fmla="*/ 2 w 137"/>
                <a:gd name="T43" fmla="*/ 233 h 299"/>
                <a:gd name="T44" fmla="*/ 2 w 137"/>
                <a:gd name="T45" fmla="*/ 210 h 299"/>
                <a:gd name="T46" fmla="*/ 13 w 137"/>
                <a:gd name="T47" fmla="*/ 196 h 299"/>
                <a:gd name="T48" fmla="*/ 13 w 137"/>
                <a:gd name="T49" fmla="*/ 186 h 299"/>
                <a:gd name="T50" fmla="*/ 20 w 137"/>
                <a:gd name="T51" fmla="*/ 177 h 299"/>
                <a:gd name="T52" fmla="*/ 28 w 137"/>
                <a:gd name="T53" fmla="*/ 167 h 299"/>
                <a:gd name="T54" fmla="*/ 25 w 137"/>
                <a:gd name="T55" fmla="*/ 148 h 299"/>
                <a:gd name="T56" fmla="*/ 16 w 137"/>
                <a:gd name="T57" fmla="*/ 125 h 299"/>
                <a:gd name="T58" fmla="*/ 17 w 137"/>
                <a:gd name="T59" fmla="*/ 105 h 299"/>
                <a:gd name="T60" fmla="*/ 29 w 137"/>
                <a:gd name="T61" fmla="*/ 94 h 299"/>
                <a:gd name="T62" fmla="*/ 49 w 137"/>
                <a:gd name="T63" fmla="*/ 76 h 299"/>
                <a:gd name="T64" fmla="*/ 55 w 137"/>
                <a:gd name="T65" fmla="*/ 79 h 299"/>
                <a:gd name="T66" fmla="*/ 64 w 137"/>
                <a:gd name="T67" fmla="*/ 79 h 299"/>
                <a:gd name="T68" fmla="*/ 68 w 137"/>
                <a:gd name="T69" fmla="*/ 72 h 299"/>
                <a:gd name="T70" fmla="*/ 75 w 137"/>
                <a:gd name="T71" fmla="*/ 75 h 299"/>
                <a:gd name="T72" fmla="*/ 77 w 137"/>
                <a:gd name="T73" fmla="*/ 68 h 299"/>
                <a:gd name="T74" fmla="*/ 81 w 137"/>
                <a:gd name="T75" fmla="*/ 60 h 299"/>
                <a:gd name="T76" fmla="*/ 87 w 137"/>
                <a:gd name="T77" fmla="*/ 59 h 299"/>
                <a:gd name="T78" fmla="*/ 88 w 137"/>
                <a:gd name="T79" fmla="*/ 49 h 299"/>
                <a:gd name="T80" fmla="*/ 92 w 137"/>
                <a:gd name="T81" fmla="*/ 43 h 299"/>
                <a:gd name="T82" fmla="*/ 91 w 137"/>
                <a:gd name="T83" fmla="*/ 39 h 299"/>
                <a:gd name="T84" fmla="*/ 104 w 137"/>
                <a:gd name="T85" fmla="*/ 36 h 299"/>
                <a:gd name="T86" fmla="*/ 113 w 137"/>
                <a:gd name="T87" fmla="*/ 0 h 29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37" h="299">
                  <a:moveTo>
                    <a:pt x="113" y="0"/>
                  </a:moveTo>
                  <a:lnTo>
                    <a:pt x="121" y="13"/>
                  </a:lnTo>
                  <a:lnTo>
                    <a:pt x="123" y="13"/>
                  </a:lnTo>
                  <a:lnTo>
                    <a:pt x="125" y="11"/>
                  </a:lnTo>
                  <a:lnTo>
                    <a:pt x="127" y="11"/>
                  </a:lnTo>
                  <a:lnTo>
                    <a:pt x="128" y="11"/>
                  </a:lnTo>
                  <a:lnTo>
                    <a:pt x="130" y="13"/>
                  </a:lnTo>
                  <a:lnTo>
                    <a:pt x="131" y="19"/>
                  </a:lnTo>
                  <a:lnTo>
                    <a:pt x="133" y="26"/>
                  </a:lnTo>
                  <a:lnTo>
                    <a:pt x="134" y="33"/>
                  </a:lnTo>
                  <a:lnTo>
                    <a:pt x="136" y="42"/>
                  </a:lnTo>
                  <a:lnTo>
                    <a:pt x="137" y="58"/>
                  </a:lnTo>
                  <a:lnTo>
                    <a:pt x="137" y="72"/>
                  </a:lnTo>
                  <a:lnTo>
                    <a:pt x="136" y="72"/>
                  </a:lnTo>
                  <a:lnTo>
                    <a:pt x="134" y="75"/>
                  </a:lnTo>
                  <a:lnTo>
                    <a:pt x="134" y="76"/>
                  </a:lnTo>
                  <a:lnTo>
                    <a:pt x="134" y="79"/>
                  </a:lnTo>
                  <a:lnTo>
                    <a:pt x="130" y="79"/>
                  </a:lnTo>
                  <a:lnTo>
                    <a:pt x="130" y="72"/>
                  </a:lnTo>
                  <a:lnTo>
                    <a:pt x="125" y="72"/>
                  </a:lnTo>
                  <a:lnTo>
                    <a:pt x="121" y="72"/>
                  </a:lnTo>
                  <a:lnTo>
                    <a:pt x="125" y="83"/>
                  </a:lnTo>
                  <a:lnTo>
                    <a:pt x="128" y="89"/>
                  </a:lnTo>
                  <a:lnTo>
                    <a:pt x="130" y="94"/>
                  </a:lnTo>
                  <a:lnTo>
                    <a:pt x="130" y="99"/>
                  </a:lnTo>
                  <a:lnTo>
                    <a:pt x="125" y="101"/>
                  </a:lnTo>
                  <a:lnTo>
                    <a:pt x="124" y="102"/>
                  </a:lnTo>
                  <a:lnTo>
                    <a:pt x="124" y="104"/>
                  </a:lnTo>
                  <a:lnTo>
                    <a:pt x="124" y="108"/>
                  </a:lnTo>
                  <a:lnTo>
                    <a:pt x="124" y="112"/>
                  </a:lnTo>
                  <a:lnTo>
                    <a:pt x="118" y="118"/>
                  </a:lnTo>
                  <a:lnTo>
                    <a:pt x="120" y="122"/>
                  </a:lnTo>
                  <a:lnTo>
                    <a:pt x="121" y="127"/>
                  </a:lnTo>
                  <a:lnTo>
                    <a:pt x="121" y="130"/>
                  </a:lnTo>
                  <a:lnTo>
                    <a:pt x="115" y="145"/>
                  </a:lnTo>
                  <a:lnTo>
                    <a:pt x="108" y="157"/>
                  </a:lnTo>
                  <a:lnTo>
                    <a:pt x="101" y="168"/>
                  </a:lnTo>
                  <a:lnTo>
                    <a:pt x="102" y="171"/>
                  </a:lnTo>
                  <a:lnTo>
                    <a:pt x="102" y="176"/>
                  </a:lnTo>
                  <a:lnTo>
                    <a:pt x="104" y="180"/>
                  </a:lnTo>
                  <a:lnTo>
                    <a:pt x="104" y="184"/>
                  </a:lnTo>
                  <a:lnTo>
                    <a:pt x="102" y="193"/>
                  </a:lnTo>
                  <a:lnTo>
                    <a:pt x="101" y="200"/>
                  </a:lnTo>
                  <a:lnTo>
                    <a:pt x="94" y="217"/>
                  </a:lnTo>
                  <a:lnTo>
                    <a:pt x="88" y="233"/>
                  </a:lnTo>
                  <a:lnTo>
                    <a:pt x="82" y="249"/>
                  </a:lnTo>
                  <a:lnTo>
                    <a:pt x="81" y="258"/>
                  </a:lnTo>
                  <a:lnTo>
                    <a:pt x="79" y="268"/>
                  </a:lnTo>
                  <a:lnTo>
                    <a:pt x="78" y="272"/>
                  </a:lnTo>
                  <a:lnTo>
                    <a:pt x="78" y="276"/>
                  </a:lnTo>
                  <a:lnTo>
                    <a:pt x="77" y="281"/>
                  </a:lnTo>
                  <a:lnTo>
                    <a:pt x="74" y="285"/>
                  </a:lnTo>
                  <a:lnTo>
                    <a:pt x="69" y="289"/>
                  </a:lnTo>
                  <a:lnTo>
                    <a:pt x="62" y="292"/>
                  </a:lnTo>
                  <a:lnTo>
                    <a:pt x="46" y="298"/>
                  </a:lnTo>
                  <a:lnTo>
                    <a:pt x="48" y="299"/>
                  </a:lnTo>
                  <a:lnTo>
                    <a:pt x="45" y="299"/>
                  </a:lnTo>
                  <a:lnTo>
                    <a:pt x="41" y="298"/>
                  </a:lnTo>
                  <a:lnTo>
                    <a:pt x="35" y="295"/>
                  </a:lnTo>
                  <a:lnTo>
                    <a:pt x="30" y="291"/>
                  </a:lnTo>
                  <a:lnTo>
                    <a:pt x="26" y="288"/>
                  </a:lnTo>
                  <a:lnTo>
                    <a:pt x="23" y="284"/>
                  </a:lnTo>
                  <a:lnTo>
                    <a:pt x="17" y="274"/>
                  </a:lnTo>
                  <a:lnTo>
                    <a:pt x="13" y="259"/>
                  </a:lnTo>
                  <a:lnTo>
                    <a:pt x="7" y="246"/>
                  </a:lnTo>
                  <a:lnTo>
                    <a:pt x="2" y="233"/>
                  </a:lnTo>
                  <a:lnTo>
                    <a:pt x="0" y="226"/>
                  </a:lnTo>
                  <a:lnTo>
                    <a:pt x="0" y="219"/>
                  </a:lnTo>
                  <a:lnTo>
                    <a:pt x="2" y="210"/>
                  </a:lnTo>
                  <a:lnTo>
                    <a:pt x="5" y="202"/>
                  </a:lnTo>
                  <a:lnTo>
                    <a:pt x="9" y="199"/>
                  </a:lnTo>
                  <a:lnTo>
                    <a:pt x="13" y="196"/>
                  </a:lnTo>
                  <a:lnTo>
                    <a:pt x="13" y="193"/>
                  </a:lnTo>
                  <a:lnTo>
                    <a:pt x="13" y="189"/>
                  </a:lnTo>
                  <a:lnTo>
                    <a:pt x="13" y="186"/>
                  </a:lnTo>
                  <a:lnTo>
                    <a:pt x="13" y="183"/>
                  </a:lnTo>
                  <a:lnTo>
                    <a:pt x="13" y="181"/>
                  </a:lnTo>
                  <a:lnTo>
                    <a:pt x="20" y="177"/>
                  </a:lnTo>
                  <a:lnTo>
                    <a:pt x="25" y="174"/>
                  </a:lnTo>
                  <a:lnTo>
                    <a:pt x="28" y="171"/>
                  </a:lnTo>
                  <a:lnTo>
                    <a:pt x="28" y="167"/>
                  </a:lnTo>
                  <a:lnTo>
                    <a:pt x="28" y="164"/>
                  </a:lnTo>
                  <a:lnTo>
                    <a:pt x="26" y="155"/>
                  </a:lnTo>
                  <a:lnTo>
                    <a:pt x="25" y="148"/>
                  </a:lnTo>
                  <a:lnTo>
                    <a:pt x="22" y="141"/>
                  </a:lnTo>
                  <a:lnTo>
                    <a:pt x="19" y="132"/>
                  </a:lnTo>
                  <a:lnTo>
                    <a:pt x="16" y="125"/>
                  </a:lnTo>
                  <a:lnTo>
                    <a:pt x="16" y="118"/>
                  </a:lnTo>
                  <a:lnTo>
                    <a:pt x="16" y="111"/>
                  </a:lnTo>
                  <a:lnTo>
                    <a:pt x="17" y="105"/>
                  </a:lnTo>
                  <a:lnTo>
                    <a:pt x="20" y="101"/>
                  </a:lnTo>
                  <a:lnTo>
                    <a:pt x="25" y="96"/>
                  </a:lnTo>
                  <a:lnTo>
                    <a:pt x="29" y="94"/>
                  </a:lnTo>
                  <a:lnTo>
                    <a:pt x="39" y="88"/>
                  </a:lnTo>
                  <a:lnTo>
                    <a:pt x="49" y="82"/>
                  </a:lnTo>
                  <a:lnTo>
                    <a:pt x="49" y="76"/>
                  </a:lnTo>
                  <a:lnTo>
                    <a:pt x="51" y="76"/>
                  </a:lnTo>
                  <a:lnTo>
                    <a:pt x="52" y="78"/>
                  </a:lnTo>
                  <a:lnTo>
                    <a:pt x="55" y="79"/>
                  </a:lnTo>
                  <a:lnTo>
                    <a:pt x="58" y="81"/>
                  </a:lnTo>
                  <a:lnTo>
                    <a:pt x="61" y="81"/>
                  </a:lnTo>
                  <a:lnTo>
                    <a:pt x="64" y="79"/>
                  </a:lnTo>
                  <a:lnTo>
                    <a:pt x="65" y="75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71" y="72"/>
                  </a:lnTo>
                  <a:lnTo>
                    <a:pt x="74" y="73"/>
                  </a:lnTo>
                  <a:lnTo>
                    <a:pt x="75" y="75"/>
                  </a:lnTo>
                  <a:lnTo>
                    <a:pt x="77" y="75"/>
                  </a:lnTo>
                  <a:lnTo>
                    <a:pt x="77" y="72"/>
                  </a:lnTo>
                  <a:lnTo>
                    <a:pt x="77" y="68"/>
                  </a:lnTo>
                  <a:lnTo>
                    <a:pt x="77" y="60"/>
                  </a:lnTo>
                  <a:lnTo>
                    <a:pt x="81" y="59"/>
                  </a:lnTo>
                  <a:lnTo>
                    <a:pt x="81" y="60"/>
                  </a:lnTo>
                  <a:lnTo>
                    <a:pt x="82" y="62"/>
                  </a:lnTo>
                  <a:lnTo>
                    <a:pt x="85" y="63"/>
                  </a:lnTo>
                  <a:lnTo>
                    <a:pt x="87" y="59"/>
                  </a:lnTo>
                  <a:lnTo>
                    <a:pt x="87" y="55"/>
                  </a:lnTo>
                  <a:lnTo>
                    <a:pt x="88" y="52"/>
                  </a:lnTo>
                  <a:lnTo>
                    <a:pt x="88" y="49"/>
                  </a:lnTo>
                  <a:lnTo>
                    <a:pt x="94" y="49"/>
                  </a:lnTo>
                  <a:lnTo>
                    <a:pt x="94" y="47"/>
                  </a:lnTo>
                  <a:lnTo>
                    <a:pt x="92" y="43"/>
                  </a:lnTo>
                  <a:lnTo>
                    <a:pt x="91" y="40"/>
                  </a:lnTo>
                  <a:lnTo>
                    <a:pt x="91" y="42"/>
                  </a:lnTo>
                  <a:lnTo>
                    <a:pt x="91" y="39"/>
                  </a:lnTo>
                  <a:lnTo>
                    <a:pt x="92" y="37"/>
                  </a:lnTo>
                  <a:lnTo>
                    <a:pt x="97" y="36"/>
                  </a:lnTo>
                  <a:lnTo>
                    <a:pt x="104" y="36"/>
                  </a:lnTo>
                  <a:lnTo>
                    <a:pt x="105" y="26"/>
                  </a:lnTo>
                  <a:lnTo>
                    <a:pt x="108" y="16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2412" y="1672"/>
              <a:ext cx="85" cy="111"/>
            </a:xfrm>
            <a:custGeom>
              <a:avLst/>
              <a:gdLst>
                <a:gd name="T0" fmla="*/ 59 w 85"/>
                <a:gd name="T1" fmla="*/ 2 h 111"/>
                <a:gd name="T2" fmla="*/ 59 w 85"/>
                <a:gd name="T3" fmla="*/ 10 h 111"/>
                <a:gd name="T4" fmla="*/ 62 w 85"/>
                <a:gd name="T5" fmla="*/ 12 h 111"/>
                <a:gd name="T6" fmla="*/ 73 w 85"/>
                <a:gd name="T7" fmla="*/ 7 h 111"/>
                <a:gd name="T8" fmla="*/ 78 w 85"/>
                <a:gd name="T9" fmla="*/ 10 h 111"/>
                <a:gd name="T10" fmla="*/ 75 w 85"/>
                <a:gd name="T11" fmla="*/ 17 h 111"/>
                <a:gd name="T12" fmla="*/ 81 w 85"/>
                <a:gd name="T13" fmla="*/ 25 h 111"/>
                <a:gd name="T14" fmla="*/ 84 w 85"/>
                <a:gd name="T15" fmla="*/ 30 h 111"/>
                <a:gd name="T16" fmla="*/ 79 w 85"/>
                <a:gd name="T17" fmla="*/ 33 h 111"/>
                <a:gd name="T18" fmla="*/ 72 w 85"/>
                <a:gd name="T19" fmla="*/ 35 h 111"/>
                <a:gd name="T20" fmla="*/ 65 w 85"/>
                <a:gd name="T21" fmla="*/ 46 h 111"/>
                <a:gd name="T22" fmla="*/ 63 w 85"/>
                <a:gd name="T23" fmla="*/ 58 h 111"/>
                <a:gd name="T24" fmla="*/ 68 w 85"/>
                <a:gd name="T25" fmla="*/ 69 h 111"/>
                <a:gd name="T26" fmla="*/ 68 w 85"/>
                <a:gd name="T27" fmla="*/ 78 h 111"/>
                <a:gd name="T28" fmla="*/ 62 w 85"/>
                <a:gd name="T29" fmla="*/ 84 h 111"/>
                <a:gd name="T30" fmla="*/ 66 w 85"/>
                <a:gd name="T31" fmla="*/ 88 h 111"/>
                <a:gd name="T32" fmla="*/ 62 w 85"/>
                <a:gd name="T33" fmla="*/ 88 h 111"/>
                <a:gd name="T34" fmla="*/ 58 w 85"/>
                <a:gd name="T35" fmla="*/ 91 h 111"/>
                <a:gd name="T36" fmla="*/ 49 w 85"/>
                <a:gd name="T37" fmla="*/ 99 h 111"/>
                <a:gd name="T38" fmla="*/ 40 w 85"/>
                <a:gd name="T39" fmla="*/ 99 h 111"/>
                <a:gd name="T40" fmla="*/ 32 w 85"/>
                <a:gd name="T41" fmla="*/ 105 h 111"/>
                <a:gd name="T42" fmla="*/ 27 w 85"/>
                <a:gd name="T43" fmla="*/ 111 h 111"/>
                <a:gd name="T44" fmla="*/ 23 w 85"/>
                <a:gd name="T45" fmla="*/ 107 h 111"/>
                <a:gd name="T46" fmla="*/ 19 w 85"/>
                <a:gd name="T47" fmla="*/ 104 h 111"/>
                <a:gd name="T48" fmla="*/ 13 w 85"/>
                <a:gd name="T49" fmla="*/ 107 h 111"/>
                <a:gd name="T50" fmla="*/ 9 w 85"/>
                <a:gd name="T51" fmla="*/ 108 h 111"/>
                <a:gd name="T52" fmla="*/ 4 w 85"/>
                <a:gd name="T53" fmla="*/ 104 h 111"/>
                <a:gd name="T54" fmla="*/ 0 w 85"/>
                <a:gd name="T55" fmla="*/ 94 h 111"/>
                <a:gd name="T56" fmla="*/ 12 w 85"/>
                <a:gd name="T57" fmla="*/ 84 h 111"/>
                <a:gd name="T58" fmla="*/ 13 w 85"/>
                <a:gd name="T59" fmla="*/ 61 h 111"/>
                <a:gd name="T60" fmla="*/ 3 w 85"/>
                <a:gd name="T61" fmla="*/ 52 h 111"/>
                <a:gd name="T62" fmla="*/ 6 w 85"/>
                <a:gd name="T63" fmla="*/ 46 h 111"/>
                <a:gd name="T64" fmla="*/ 16 w 85"/>
                <a:gd name="T65" fmla="*/ 45 h 111"/>
                <a:gd name="T66" fmla="*/ 16 w 85"/>
                <a:gd name="T67" fmla="*/ 39 h 111"/>
                <a:gd name="T68" fmla="*/ 10 w 85"/>
                <a:gd name="T69" fmla="*/ 38 h 111"/>
                <a:gd name="T70" fmla="*/ 13 w 85"/>
                <a:gd name="T71" fmla="*/ 27 h 111"/>
                <a:gd name="T72" fmla="*/ 22 w 85"/>
                <a:gd name="T73" fmla="*/ 33 h 111"/>
                <a:gd name="T74" fmla="*/ 29 w 85"/>
                <a:gd name="T75" fmla="*/ 29 h 111"/>
                <a:gd name="T76" fmla="*/ 32 w 85"/>
                <a:gd name="T77" fmla="*/ 23 h 111"/>
                <a:gd name="T78" fmla="*/ 39 w 85"/>
                <a:gd name="T79" fmla="*/ 16 h 111"/>
                <a:gd name="T80" fmla="*/ 39 w 85"/>
                <a:gd name="T81" fmla="*/ 13 h 111"/>
                <a:gd name="T82" fmla="*/ 48 w 85"/>
                <a:gd name="T83" fmla="*/ 6 h 1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5" h="111">
                  <a:moveTo>
                    <a:pt x="55" y="0"/>
                  </a:moveTo>
                  <a:lnTo>
                    <a:pt x="58" y="0"/>
                  </a:lnTo>
                  <a:lnTo>
                    <a:pt x="59" y="2"/>
                  </a:lnTo>
                  <a:lnTo>
                    <a:pt x="60" y="4"/>
                  </a:lnTo>
                  <a:lnTo>
                    <a:pt x="60" y="7"/>
                  </a:lnTo>
                  <a:lnTo>
                    <a:pt x="59" y="10"/>
                  </a:lnTo>
                  <a:lnTo>
                    <a:pt x="58" y="13"/>
                  </a:lnTo>
                  <a:lnTo>
                    <a:pt x="55" y="16"/>
                  </a:lnTo>
                  <a:lnTo>
                    <a:pt x="62" y="12"/>
                  </a:lnTo>
                  <a:lnTo>
                    <a:pt x="66" y="9"/>
                  </a:lnTo>
                  <a:lnTo>
                    <a:pt x="69" y="7"/>
                  </a:lnTo>
                  <a:lnTo>
                    <a:pt x="73" y="7"/>
                  </a:lnTo>
                  <a:lnTo>
                    <a:pt x="76" y="9"/>
                  </a:lnTo>
                  <a:lnTo>
                    <a:pt x="78" y="9"/>
                  </a:lnTo>
                  <a:lnTo>
                    <a:pt x="78" y="10"/>
                  </a:lnTo>
                  <a:lnTo>
                    <a:pt x="78" y="12"/>
                  </a:lnTo>
                  <a:lnTo>
                    <a:pt x="75" y="16"/>
                  </a:lnTo>
                  <a:lnTo>
                    <a:pt x="75" y="17"/>
                  </a:lnTo>
                  <a:lnTo>
                    <a:pt x="75" y="19"/>
                  </a:lnTo>
                  <a:lnTo>
                    <a:pt x="79" y="19"/>
                  </a:lnTo>
                  <a:lnTo>
                    <a:pt x="81" y="25"/>
                  </a:lnTo>
                  <a:lnTo>
                    <a:pt x="79" y="30"/>
                  </a:lnTo>
                  <a:lnTo>
                    <a:pt x="82" y="30"/>
                  </a:lnTo>
                  <a:lnTo>
                    <a:pt x="84" y="30"/>
                  </a:lnTo>
                  <a:lnTo>
                    <a:pt x="85" y="33"/>
                  </a:lnTo>
                  <a:lnTo>
                    <a:pt x="84" y="33"/>
                  </a:lnTo>
                  <a:lnTo>
                    <a:pt x="79" y="33"/>
                  </a:lnTo>
                  <a:lnTo>
                    <a:pt x="76" y="32"/>
                  </a:lnTo>
                  <a:lnTo>
                    <a:pt x="75" y="33"/>
                  </a:lnTo>
                  <a:lnTo>
                    <a:pt x="72" y="35"/>
                  </a:lnTo>
                  <a:lnTo>
                    <a:pt x="71" y="36"/>
                  </a:lnTo>
                  <a:lnTo>
                    <a:pt x="66" y="40"/>
                  </a:lnTo>
                  <a:lnTo>
                    <a:pt x="65" y="46"/>
                  </a:lnTo>
                  <a:lnTo>
                    <a:pt x="65" y="50"/>
                  </a:lnTo>
                  <a:lnTo>
                    <a:pt x="63" y="55"/>
                  </a:lnTo>
                  <a:lnTo>
                    <a:pt x="63" y="58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8" y="69"/>
                  </a:lnTo>
                  <a:lnTo>
                    <a:pt x="69" y="74"/>
                  </a:lnTo>
                  <a:lnTo>
                    <a:pt x="69" y="76"/>
                  </a:lnTo>
                  <a:lnTo>
                    <a:pt x="68" y="78"/>
                  </a:lnTo>
                  <a:lnTo>
                    <a:pt x="66" y="79"/>
                  </a:lnTo>
                  <a:lnTo>
                    <a:pt x="63" y="82"/>
                  </a:lnTo>
                  <a:lnTo>
                    <a:pt x="62" y="84"/>
                  </a:lnTo>
                  <a:lnTo>
                    <a:pt x="65" y="85"/>
                  </a:lnTo>
                  <a:lnTo>
                    <a:pt x="66" y="86"/>
                  </a:lnTo>
                  <a:lnTo>
                    <a:pt x="66" y="88"/>
                  </a:lnTo>
                  <a:lnTo>
                    <a:pt x="65" y="89"/>
                  </a:lnTo>
                  <a:lnTo>
                    <a:pt x="63" y="89"/>
                  </a:lnTo>
                  <a:lnTo>
                    <a:pt x="62" y="88"/>
                  </a:lnTo>
                  <a:lnTo>
                    <a:pt x="60" y="86"/>
                  </a:lnTo>
                  <a:lnTo>
                    <a:pt x="58" y="85"/>
                  </a:lnTo>
                  <a:lnTo>
                    <a:pt x="58" y="91"/>
                  </a:lnTo>
                  <a:lnTo>
                    <a:pt x="53" y="91"/>
                  </a:lnTo>
                  <a:lnTo>
                    <a:pt x="49" y="91"/>
                  </a:lnTo>
                  <a:lnTo>
                    <a:pt x="49" y="99"/>
                  </a:lnTo>
                  <a:lnTo>
                    <a:pt x="48" y="99"/>
                  </a:lnTo>
                  <a:lnTo>
                    <a:pt x="45" y="99"/>
                  </a:lnTo>
                  <a:lnTo>
                    <a:pt x="40" y="99"/>
                  </a:lnTo>
                  <a:lnTo>
                    <a:pt x="39" y="99"/>
                  </a:lnTo>
                  <a:lnTo>
                    <a:pt x="35" y="102"/>
                  </a:lnTo>
                  <a:lnTo>
                    <a:pt x="32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27" y="111"/>
                  </a:lnTo>
                  <a:lnTo>
                    <a:pt x="26" y="111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2" y="105"/>
                  </a:lnTo>
                  <a:lnTo>
                    <a:pt x="20" y="104"/>
                  </a:lnTo>
                  <a:lnTo>
                    <a:pt x="19" y="104"/>
                  </a:lnTo>
                  <a:lnTo>
                    <a:pt x="17" y="105"/>
                  </a:lnTo>
                  <a:lnTo>
                    <a:pt x="16" y="107"/>
                  </a:lnTo>
                  <a:lnTo>
                    <a:pt x="13" y="107"/>
                  </a:lnTo>
                  <a:lnTo>
                    <a:pt x="13" y="109"/>
                  </a:lnTo>
                  <a:lnTo>
                    <a:pt x="9" y="109"/>
                  </a:lnTo>
                  <a:lnTo>
                    <a:pt x="9" y="108"/>
                  </a:lnTo>
                  <a:lnTo>
                    <a:pt x="10" y="105"/>
                  </a:lnTo>
                  <a:lnTo>
                    <a:pt x="6" y="104"/>
                  </a:lnTo>
                  <a:lnTo>
                    <a:pt x="4" y="104"/>
                  </a:lnTo>
                  <a:lnTo>
                    <a:pt x="4" y="102"/>
                  </a:lnTo>
                  <a:lnTo>
                    <a:pt x="3" y="99"/>
                  </a:lnTo>
                  <a:lnTo>
                    <a:pt x="0" y="94"/>
                  </a:lnTo>
                  <a:lnTo>
                    <a:pt x="3" y="94"/>
                  </a:lnTo>
                  <a:lnTo>
                    <a:pt x="9" y="94"/>
                  </a:lnTo>
                  <a:lnTo>
                    <a:pt x="12" y="84"/>
                  </a:lnTo>
                  <a:lnTo>
                    <a:pt x="14" y="76"/>
                  </a:lnTo>
                  <a:lnTo>
                    <a:pt x="22" y="61"/>
                  </a:lnTo>
                  <a:lnTo>
                    <a:pt x="13" y="61"/>
                  </a:lnTo>
                  <a:lnTo>
                    <a:pt x="9" y="61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4" y="50"/>
                  </a:lnTo>
                  <a:lnTo>
                    <a:pt x="6" y="49"/>
                  </a:lnTo>
                  <a:lnTo>
                    <a:pt x="6" y="46"/>
                  </a:lnTo>
                  <a:lnTo>
                    <a:pt x="10" y="46"/>
                  </a:lnTo>
                  <a:lnTo>
                    <a:pt x="16" y="46"/>
                  </a:lnTo>
                  <a:lnTo>
                    <a:pt x="16" y="45"/>
                  </a:lnTo>
                  <a:lnTo>
                    <a:pt x="16" y="43"/>
                  </a:lnTo>
                  <a:lnTo>
                    <a:pt x="16" y="40"/>
                  </a:lnTo>
                  <a:lnTo>
                    <a:pt x="16" y="39"/>
                  </a:lnTo>
                  <a:lnTo>
                    <a:pt x="16" y="38"/>
                  </a:lnTo>
                  <a:lnTo>
                    <a:pt x="13" y="38"/>
                  </a:lnTo>
                  <a:lnTo>
                    <a:pt x="10" y="38"/>
                  </a:lnTo>
                  <a:lnTo>
                    <a:pt x="12" y="33"/>
                  </a:lnTo>
                  <a:lnTo>
                    <a:pt x="10" y="27"/>
                  </a:lnTo>
                  <a:lnTo>
                    <a:pt x="13" y="27"/>
                  </a:lnTo>
                  <a:lnTo>
                    <a:pt x="14" y="30"/>
                  </a:lnTo>
                  <a:lnTo>
                    <a:pt x="16" y="33"/>
                  </a:lnTo>
                  <a:lnTo>
                    <a:pt x="22" y="33"/>
                  </a:lnTo>
                  <a:lnTo>
                    <a:pt x="24" y="32"/>
                  </a:lnTo>
                  <a:lnTo>
                    <a:pt x="27" y="30"/>
                  </a:lnTo>
                  <a:lnTo>
                    <a:pt x="29" y="29"/>
                  </a:lnTo>
                  <a:lnTo>
                    <a:pt x="30" y="26"/>
                  </a:lnTo>
                  <a:lnTo>
                    <a:pt x="32" y="25"/>
                  </a:lnTo>
                  <a:lnTo>
                    <a:pt x="32" y="23"/>
                  </a:lnTo>
                  <a:lnTo>
                    <a:pt x="33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3" y="16"/>
                  </a:lnTo>
                  <a:lnTo>
                    <a:pt x="36" y="14"/>
                  </a:lnTo>
                  <a:lnTo>
                    <a:pt x="39" y="13"/>
                  </a:lnTo>
                  <a:lnTo>
                    <a:pt x="39" y="4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50" y="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4621" y="3265"/>
              <a:ext cx="716" cy="528"/>
            </a:xfrm>
            <a:custGeom>
              <a:avLst/>
              <a:gdLst>
                <a:gd name="T0" fmla="*/ 396 w 716"/>
                <a:gd name="T1" fmla="*/ 21 h 528"/>
                <a:gd name="T2" fmla="*/ 413 w 716"/>
                <a:gd name="T3" fmla="*/ 37 h 528"/>
                <a:gd name="T4" fmla="*/ 407 w 716"/>
                <a:gd name="T5" fmla="*/ 56 h 528"/>
                <a:gd name="T6" fmla="*/ 422 w 716"/>
                <a:gd name="T7" fmla="*/ 106 h 528"/>
                <a:gd name="T8" fmla="*/ 461 w 716"/>
                <a:gd name="T9" fmla="*/ 132 h 528"/>
                <a:gd name="T10" fmla="*/ 481 w 716"/>
                <a:gd name="T11" fmla="*/ 148 h 528"/>
                <a:gd name="T12" fmla="*/ 494 w 716"/>
                <a:gd name="T13" fmla="*/ 135 h 528"/>
                <a:gd name="T14" fmla="*/ 507 w 716"/>
                <a:gd name="T15" fmla="*/ 97 h 528"/>
                <a:gd name="T16" fmla="*/ 521 w 716"/>
                <a:gd name="T17" fmla="*/ 0 h 528"/>
                <a:gd name="T18" fmla="*/ 549 w 716"/>
                <a:gd name="T19" fmla="*/ 76 h 528"/>
                <a:gd name="T20" fmla="*/ 576 w 716"/>
                <a:gd name="T21" fmla="*/ 90 h 528"/>
                <a:gd name="T22" fmla="*/ 589 w 716"/>
                <a:gd name="T23" fmla="*/ 142 h 528"/>
                <a:gd name="T24" fmla="*/ 625 w 716"/>
                <a:gd name="T25" fmla="*/ 195 h 528"/>
                <a:gd name="T26" fmla="*/ 632 w 716"/>
                <a:gd name="T27" fmla="*/ 217 h 528"/>
                <a:gd name="T28" fmla="*/ 652 w 716"/>
                <a:gd name="T29" fmla="*/ 253 h 528"/>
                <a:gd name="T30" fmla="*/ 688 w 716"/>
                <a:gd name="T31" fmla="*/ 301 h 528"/>
                <a:gd name="T32" fmla="*/ 704 w 716"/>
                <a:gd name="T33" fmla="*/ 360 h 528"/>
                <a:gd name="T34" fmla="*/ 713 w 716"/>
                <a:gd name="T35" fmla="*/ 416 h 528"/>
                <a:gd name="T36" fmla="*/ 707 w 716"/>
                <a:gd name="T37" fmla="*/ 469 h 528"/>
                <a:gd name="T38" fmla="*/ 683 w 716"/>
                <a:gd name="T39" fmla="*/ 499 h 528"/>
                <a:gd name="T40" fmla="*/ 671 w 716"/>
                <a:gd name="T41" fmla="*/ 528 h 528"/>
                <a:gd name="T42" fmla="*/ 432 w 716"/>
                <a:gd name="T43" fmla="*/ 502 h 528"/>
                <a:gd name="T44" fmla="*/ 387 w 716"/>
                <a:gd name="T45" fmla="*/ 522 h 528"/>
                <a:gd name="T46" fmla="*/ 373 w 716"/>
                <a:gd name="T47" fmla="*/ 496 h 528"/>
                <a:gd name="T48" fmla="*/ 366 w 716"/>
                <a:gd name="T49" fmla="*/ 482 h 528"/>
                <a:gd name="T50" fmla="*/ 334 w 716"/>
                <a:gd name="T51" fmla="*/ 475 h 528"/>
                <a:gd name="T52" fmla="*/ 284 w 716"/>
                <a:gd name="T53" fmla="*/ 470 h 528"/>
                <a:gd name="T54" fmla="*/ 226 w 716"/>
                <a:gd name="T55" fmla="*/ 483 h 528"/>
                <a:gd name="T56" fmla="*/ 209 w 716"/>
                <a:gd name="T57" fmla="*/ 499 h 528"/>
                <a:gd name="T58" fmla="*/ 189 w 716"/>
                <a:gd name="T59" fmla="*/ 515 h 528"/>
                <a:gd name="T60" fmla="*/ 160 w 716"/>
                <a:gd name="T61" fmla="*/ 521 h 528"/>
                <a:gd name="T62" fmla="*/ 109 w 716"/>
                <a:gd name="T63" fmla="*/ 521 h 528"/>
                <a:gd name="T64" fmla="*/ 43 w 716"/>
                <a:gd name="T65" fmla="*/ 516 h 528"/>
                <a:gd name="T66" fmla="*/ 36 w 716"/>
                <a:gd name="T67" fmla="*/ 442 h 528"/>
                <a:gd name="T68" fmla="*/ 30 w 716"/>
                <a:gd name="T69" fmla="*/ 393 h 528"/>
                <a:gd name="T70" fmla="*/ 17 w 716"/>
                <a:gd name="T71" fmla="*/ 364 h 528"/>
                <a:gd name="T72" fmla="*/ 13 w 716"/>
                <a:gd name="T73" fmla="*/ 344 h 528"/>
                <a:gd name="T74" fmla="*/ 14 w 716"/>
                <a:gd name="T75" fmla="*/ 319 h 528"/>
                <a:gd name="T76" fmla="*/ 0 w 716"/>
                <a:gd name="T77" fmla="*/ 292 h 528"/>
                <a:gd name="T78" fmla="*/ 9 w 716"/>
                <a:gd name="T79" fmla="*/ 259 h 528"/>
                <a:gd name="T80" fmla="*/ 20 w 716"/>
                <a:gd name="T81" fmla="*/ 249 h 528"/>
                <a:gd name="T82" fmla="*/ 60 w 716"/>
                <a:gd name="T83" fmla="*/ 218 h 528"/>
                <a:gd name="T84" fmla="*/ 88 w 716"/>
                <a:gd name="T85" fmla="*/ 205 h 528"/>
                <a:gd name="T86" fmla="*/ 108 w 716"/>
                <a:gd name="T87" fmla="*/ 194 h 528"/>
                <a:gd name="T88" fmla="*/ 147 w 716"/>
                <a:gd name="T89" fmla="*/ 177 h 528"/>
                <a:gd name="T90" fmla="*/ 166 w 716"/>
                <a:gd name="T91" fmla="*/ 126 h 528"/>
                <a:gd name="T92" fmla="*/ 191 w 716"/>
                <a:gd name="T93" fmla="*/ 128 h 528"/>
                <a:gd name="T94" fmla="*/ 204 w 716"/>
                <a:gd name="T95" fmla="*/ 106 h 528"/>
                <a:gd name="T96" fmla="*/ 217 w 716"/>
                <a:gd name="T97" fmla="*/ 96 h 528"/>
                <a:gd name="T98" fmla="*/ 222 w 716"/>
                <a:gd name="T99" fmla="*/ 82 h 528"/>
                <a:gd name="T100" fmla="*/ 235 w 716"/>
                <a:gd name="T101" fmla="*/ 64 h 528"/>
                <a:gd name="T102" fmla="*/ 263 w 716"/>
                <a:gd name="T103" fmla="*/ 86 h 528"/>
                <a:gd name="T104" fmla="*/ 285 w 716"/>
                <a:gd name="T105" fmla="*/ 87 h 528"/>
                <a:gd name="T106" fmla="*/ 298 w 716"/>
                <a:gd name="T107" fmla="*/ 59 h 528"/>
                <a:gd name="T108" fmla="*/ 305 w 716"/>
                <a:gd name="T109" fmla="*/ 41 h 528"/>
                <a:gd name="T110" fmla="*/ 327 w 716"/>
                <a:gd name="T111" fmla="*/ 25 h 528"/>
                <a:gd name="T112" fmla="*/ 337 w 716"/>
                <a:gd name="T113" fmla="*/ 11 h 528"/>
                <a:gd name="T114" fmla="*/ 351 w 716"/>
                <a:gd name="T115" fmla="*/ 14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716" h="528">
                  <a:moveTo>
                    <a:pt x="361" y="10"/>
                  </a:moveTo>
                  <a:lnTo>
                    <a:pt x="364" y="13"/>
                  </a:lnTo>
                  <a:lnTo>
                    <a:pt x="364" y="14"/>
                  </a:lnTo>
                  <a:lnTo>
                    <a:pt x="366" y="15"/>
                  </a:lnTo>
                  <a:lnTo>
                    <a:pt x="369" y="17"/>
                  </a:lnTo>
                  <a:lnTo>
                    <a:pt x="373" y="18"/>
                  </a:lnTo>
                  <a:lnTo>
                    <a:pt x="374" y="18"/>
                  </a:lnTo>
                  <a:lnTo>
                    <a:pt x="373" y="18"/>
                  </a:lnTo>
                  <a:lnTo>
                    <a:pt x="389" y="21"/>
                  </a:lnTo>
                  <a:lnTo>
                    <a:pt x="396" y="21"/>
                  </a:lnTo>
                  <a:lnTo>
                    <a:pt x="403" y="21"/>
                  </a:lnTo>
                  <a:lnTo>
                    <a:pt x="406" y="27"/>
                  </a:lnTo>
                  <a:lnTo>
                    <a:pt x="416" y="23"/>
                  </a:lnTo>
                  <a:lnTo>
                    <a:pt x="419" y="21"/>
                  </a:lnTo>
                  <a:lnTo>
                    <a:pt x="422" y="27"/>
                  </a:lnTo>
                  <a:lnTo>
                    <a:pt x="422" y="31"/>
                  </a:lnTo>
                  <a:lnTo>
                    <a:pt x="422" y="33"/>
                  </a:lnTo>
                  <a:lnTo>
                    <a:pt x="420" y="34"/>
                  </a:lnTo>
                  <a:lnTo>
                    <a:pt x="418" y="36"/>
                  </a:lnTo>
                  <a:lnTo>
                    <a:pt x="413" y="37"/>
                  </a:lnTo>
                  <a:lnTo>
                    <a:pt x="413" y="40"/>
                  </a:lnTo>
                  <a:lnTo>
                    <a:pt x="413" y="41"/>
                  </a:lnTo>
                  <a:lnTo>
                    <a:pt x="415" y="41"/>
                  </a:lnTo>
                  <a:lnTo>
                    <a:pt x="416" y="43"/>
                  </a:lnTo>
                  <a:lnTo>
                    <a:pt x="416" y="51"/>
                  </a:lnTo>
                  <a:lnTo>
                    <a:pt x="409" y="50"/>
                  </a:lnTo>
                  <a:lnTo>
                    <a:pt x="403" y="51"/>
                  </a:lnTo>
                  <a:lnTo>
                    <a:pt x="405" y="53"/>
                  </a:lnTo>
                  <a:lnTo>
                    <a:pt x="406" y="54"/>
                  </a:lnTo>
                  <a:lnTo>
                    <a:pt x="407" y="56"/>
                  </a:lnTo>
                  <a:lnTo>
                    <a:pt x="407" y="57"/>
                  </a:lnTo>
                  <a:lnTo>
                    <a:pt x="406" y="63"/>
                  </a:lnTo>
                  <a:lnTo>
                    <a:pt x="406" y="69"/>
                  </a:lnTo>
                  <a:lnTo>
                    <a:pt x="400" y="70"/>
                  </a:lnTo>
                  <a:lnTo>
                    <a:pt x="400" y="80"/>
                  </a:lnTo>
                  <a:lnTo>
                    <a:pt x="400" y="90"/>
                  </a:lnTo>
                  <a:lnTo>
                    <a:pt x="409" y="95"/>
                  </a:lnTo>
                  <a:lnTo>
                    <a:pt x="416" y="99"/>
                  </a:lnTo>
                  <a:lnTo>
                    <a:pt x="416" y="103"/>
                  </a:lnTo>
                  <a:lnTo>
                    <a:pt x="422" y="106"/>
                  </a:lnTo>
                  <a:lnTo>
                    <a:pt x="428" y="106"/>
                  </a:lnTo>
                  <a:lnTo>
                    <a:pt x="433" y="108"/>
                  </a:lnTo>
                  <a:lnTo>
                    <a:pt x="439" y="109"/>
                  </a:lnTo>
                  <a:lnTo>
                    <a:pt x="441" y="112"/>
                  </a:lnTo>
                  <a:lnTo>
                    <a:pt x="443" y="115"/>
                  </a:lnTo>
                  <a:lnTo>
                    <a:pt x="448" y="121"/>
                  </a:lnTo>
                  <a:lnTo>
                    <a:pt x="454" y="128"/>
                  </a:lnTo>
                  <a:lnTo>
                    <a:pt x="455" y="131"/>
                  </a:lnTo>
                  <a:lnTo>
                    <a:pt x="458" y="132"/>
                  </a:lnTo>
                  <a:lnTo>
                    <a:pt x="461" y="132"/>
                  </a:lnTo>
                  <a:lnTo>
                    <a:pt x="462" y="132"/>
                  </a:lnTo>
                  <a:lnTo>
                    <a:pt x="465" y="131"/>
                  </a:lnTo>
                  <a:lnTo>
                    <a:pt x="467" y="132"/>
                  </a:lnTo>
                  <a:lnTo>
                    <a:pt x="468" y="135"/>
                  </a:lnTo>
                  <a:lnTo>
                    <a:pt x="469" y="141"/>
                  </a:lnTo>
                  <a:lnTo>
                    <a:pt x="472" y="145"/>
                  </a:lnTo>
                  <a:lnTo>
                    <a:pt x="474" y="146"/>
                  </a:lnTo>
                  <a:lnTo>
                    <a:pt x="475" y="148"/>
                  </a:lnTo>
                  <a:lnTo>
                    <a:pt x="478" y="149"/>
                  </a:lnTo>
                  <a:lnTo>
                    <a:pt x="481" y="148"/>
                  </a:lnTo>
                  <a:lnTo>
                    <a:pt x="485" y="148"/>
                  </a:lnTo>
                  <a:lnTo>
                    <a:pt x="488" y="148"/>
                  </a:lnTo>
                  <a:lnTo>
                    <a:pt x="490" y="146"/>
                  </a:lnTo>
                  <a:lnTo>
                    <a:pt x="491" y="146"/>
                  </a:lnTo>
                  <a:lnTo>
                    <a:pt x="492" y="146"/>
                  </a:lnTo>
                  <a:lnTo>
                    <a:pt x="494" y="145"/>
                  </a:lnTo>
                  <a:lnTo>
                    <a:pt x="494" y="144"/>
                  </a:lnTo>
                  <a:lnTo>
                    <a:pt x="494" y="139"/>
                  </a:lnTo>
                  <a:lnTo>
                    <a:pt x="494" y="136"/>
                  </a:lnTo>
                  <a:lnTo>
                    <a:pt x="494" y="135"/>
                  </a:lnTo>
                  <a:lnTo>
                    <a:pt x="500" y="129"/>
                  </a:lnTo>
                  <a:lnTo>
                    <a:pt x="500" y="125"/>
                  </a:lnTo>
                  <a:lnTo>
                    <a:pt x="500" y="122"/>
                  </a:lnTo>
                  <a:lnTo>
                    <a:pt x="500" y="119"/>
                  </a:lnTo>
                  <a:lnTo>
                    <a:pt x="500" y="116"/>
                  </a:lnTo>
                  <a:lnTo>
                    <a:pt x="500" y="115"/>
                  </a:lnTo>
                  <a:lnTo>
                    <a:pt x="503" y="113"/>
                  </a:lnTo>
                  <a:lnTo>
                    <a:pt x="505" y="112"/>
                  </a:lnTo>
                  <a:lnTo>
                    <a:pt x="507" y="105"/>
                  </a:lnTo>
                  <a:lnTo>
                    <a:pt x="507" y="97"/>
                  </a:lnTo>
                  <a:lnTo>
                    <a:pt x="507" y="83"/>
                  </a:lnTo>
                  <a:lnTo>
                    <a:pt x="505" y="70"/>
                  </a:lnTo>
                  <a:lnTo>
                    <a:pt x="504" y="61"/>
                  </a:lnTo>
                  <a:lnTo>
                    <a:pt x="505" y="54"/>
                  </a:lnTo>
                  <a:lnTo>
                    <a:pt x="511" y="51"/>
                  </a:lnTo>
                  <a:lnTo>
                    <a:pt x="510" y="38"/>
                  </a:lnTo>
                  <a:lnTo>
                    <a:pt x="510" y="27"/>
                  </a:lnTo>
                  <a:lnTo>
                    <a:pt x="511" y="14"/>
                  </a:lnTo>
                  <a:lnTo>
                    <a:pt x="514" y="0"/>
                  </a:lnTo>
                  <a:lnTo>
                    <a:pt x="521" y="0"/>
                  </a:lnTo>
                  <a:lnTo>
                    <a:pt x="530" y="15"/>
                  </a:lnTo>
                  <a:lnTo>
                    <a:pt x="537" y="31"/>
                  </a:lnTo>
                  <a:lnTo>
                    <a:pt x="540" y="40"/>
                  </a:lnTo>
                  <a:lnTo>
                    <a:pt x="543" y="50"/>
                  </a:lnTo>
                  <a:lnTo>
                    <a:pt x="543" y="60"/>
                  </a:lnTo>
                  <a:lnTo>
                    <a:pt x="544" y="73"/>
                  </a:lnTo>
                  <a:lnTo>
                    <a:pt x="546" y="73"/>
                  </a:lnTo>
                  <a:lnTo>
                    <a:pt x="547" y="74"/>
                  </a:lnTo>
                  <a:lnTo>
                    <a:pt x="547" y="76"/>
                  </a:lnTo>
                  <a:lnTo>
                    <a:pt x="549" y="76"/>
                  </a:lnTo>
                  <a:lnTo>
                    <a:pt x="551" y="76"/>
                  </a:lnTo>
                  <a:lnTo>
                    <a:pt x="551" y="70"/>
                  </a:lnTo>
                  <a:lnTo>
                    <a:pt x="560" y="69"/>
                  </a:lnTo>
                  <a:lnTo>
                    <a:pt x="560" y="76"/>
                  </a:lnTo>
                  <a:lnTo>
                    <a:pt x="563" y="76"/>
                  </a:lnTo>
                  <a:lnTo>
                    <a:pt x="564" y="79"/>
                  </a:lnTo>
                  <a:lnTo>
                    <a:pt x="566" y="82"/>
                  </a:lnTo>
                  <a:lnTo>
                    <a:pt x="575" y="82"/>
                  </a:lnTo>
                  <a:lnTo>
                    <a:pt x="576" y="86"/>
                  </a:lnTo>
                  <a:lnTo>
                    <a:pt x="576" y="90"/>
                  </a:lnTo>
                  <a:lnTo>
                    <a:pt x="575" y="97"/>
                  </a:lnTo>
                  <a:lnTo>
                    <a:pt x="573" y="108"/>
                  </a:lnTo>
                  <a:lnTo>
                    <a:pt x="573" y="110"/>
                  </a:lnTo>
                  <a:lnTo>
                    <a:pt x="575" y="115"/>
                  </a:lnTo>
                  <a:lnTo>
                    <a:pt x="576" y="118"/>
                  </a:lnTo>
                  <a:lnTo>
                    <a:pt x="577" y="121"/>
                  </a:lnTo>
                  <a:lnTo>
                    <a:pt x="582" y="125"/>
                  </a:lnTo>
                  <a:lnTo>
                    <a:pt x="585" y="131"/>
                  </a:lnTo>
                  <a:lnTo>
                    <a:pt x="587" y="138"/>
                  </a:lnTo>
                  <a:lnTo>
                    <a:pt x="589" y="142"/>
                  </a:lnTo>
                  <a:lnTo>
                    <a:pt x="589" y="146"/>
                  </a:lnTo>
                  <a:lnTo>
                    <a:pt x="589" y="157"/>
                  </a:lnTo>
                  <a:lnTo>
                    <a:pt x="589" y="167"/>
                  </a:lnTo>
                  <a:lnTo>
                    <a:pt x="589" y="171"/>
                  </a:lnTo>
                  <a:lnTo>
                    <a:pt x="590" y="175"/>
                  </a:lnTo>
                  <a:lnTo>
                    <a:pt x="592" y="177"/>
                  </a:lnTo>
                  <a:lnTo>
                    <a:pt x="593" y="178"/>
                  </a:lnTo>
                  <a:lnTo>
                    <a:pt x="598" y="181"/>
                  </a:lnTo>
                  <a:lnTo>
                    <a:pt x="611" y="188"/>
                  </a:lnTo>
                  <a:lnTo>
                    <a:pt x="625" y="195"/>
                  </a:lnTo>
                  <a:lnTo>
                    <a:pt x="631" y="198"/>
                  </a:lnTo>
                  <a:lnTo>
                    <a:pt x="635" y="201"/>
                  </a:lnTo>
                  <a:lnTo>
                    <a:pt x="635" y="204"/>
                  </a:lnTo>
                  <a:lnTo>
                    <a:pt x="636" y="205"/>
                  </a:lnTo>
                  <a:lnTo>
                    <a:pt x="638" y="207"/>
                  </a:lnTo>
                  <a:lnTo>
                    <a:pt x="638" y="208"/>
                  </a:lnTo>
                  <a:lnTo>
                    <a:pt x="636" y="210"/>
                  </a:lnTo>
                  <a:lnTo>
                    <a:pt x="635" y="211"/>
                  </a:lnTo>
                  <a:lnTo>
                    <a:pt x="634" y="214"/>
                  </a:lnTo>
                  <a:lnTo>
                    <a:pt x="632" y="217"/>
                  </a:lnTo>
                  <a:lnTo>
                    <a:pt x="638" y="217"/>
                  </a:lnTo>
                  <a:lnTo>
                    <a:pt x="639" y="218"/>
                  </a:lnTo>
                  <a:lnTo>
                    <a:pt x="642" y="220"/>
                  </a:lnTo>
                  <a:lnTo>
                    <a:pt x="644" y="221"/>
                  </a:lnTo>
                  <a:lnTo>
                    <a:pt x="644" y="223"/>
                  </a:lnTo>
                  <a:lnTo>
                    <a:pt x="647" y="227"/>
                  </a:lnTo>
                  <a:lnTo>
                    <a:pt x="647" y="231"/>
                  </a:lnTo>
                  <a:lnTo>
                    <a:pt x="647" y="241"/>
                  </a:lnTo>
                  <a:lnTo>
                    <a:pt x="647" y="250"/>
                  </a:lnTo>
                  <a:lnTo>
                    <a:pt x="652" y="253"/>
                  </a:lnTo>
                  <a:lnTo>
                    <a:pt x="658" y="256"/>
                  </a:lnTo>
                  <a:lnTo>
                    <a:pt x="662" y="259"/>
                  </a:lnTo>
                  <a:lnTo>
                    <a:pt x="665" y="260"/>
                  </a:lnTo>
                  <a:lnTo>
                    <a:pt x="668" y="262"/>
                  </a:lnTo>
                  <a:lnTo>
                    <a:pt x="668" y="276"/>
                  </a:lnTo>
                  <a:lnTo>
                    <a:pt x="670" y="283"/>
                  </a:lnTo>
                  <a:lnTo>
                    <a:pt x="671" y="289"/>
                  </a:lnTo>
                  <a:lnTo>
                    <a:pt x="680" y="293"/>
                  </a:lnTo>
                  <a:lnTo>
                    <a:pt x="685" y="298"/>
                  </a:lnTo>
                  <a:lnTo>
                    <a:pt x="688" y="301"/>
                  </a:lnTo>
                  <a:lnTo>
                    <a:pt x="688" y="303"/>
                  </a:lnTo>
                  <a:lnTo>
                    <a:pt x="687" y="306"/>
                  </a:lnTo>
                  <a:lnTo>
                    <a:pt x="687" y="309"/>
                  </a:lnTo>
                  <a:lnTo>
                    <a:pt x="687" y="311"/>
                  </a:lnTo>
                  <a:lnTo>
                    <a:pt x="688" y="312"/>
                  </a:lnTo>
                  <a:lnTo>
                    <a:pt x="704" y="322"/>
                  </a:lnTo>
                  <a:lnTo>
                    <a:pt x="706" y="328"/>
                  </a:lnTo>
                  <a:lnTo>
                    <a:pt x="707" y="334"/>
                  </a:lnTo>
                  <a:lnTo>
                    <a:pt x="706" y="347"/>
                  </a:lnTo>
                  <a:lnTo>
                    <a:pt x="704" y="360"/>
                  </a:lnTo>
                  <a:lnTo>
                    <a:pt x="704" y="365"/>
                  </a:lnTo>
                  <a:lnTo>
                    <a:pt x="704" y="370"/>
                  </a:lnTo>
                  <a:lnTo>
                    <a:pt x="706" y="374"/>
                  </a:lnTo>
                  <a:lnTo>
                    <a:pt x="708" y="380"/>
                  </a:lnTo>
                  <a:lnTo>
                    <a:pt x="710" y="384"/>
                  </a:lnTo>
                  <a:lnTo>
                    <a:pt x="713" y="388"/>
                  </a:lnTo>
                  <a:lnTo>
                    <a:pt x="714" y="396"/>
                  </a:lnTo>
                  <a:lnTo>
                    <a:pt x="716" y="401"/>
                  </a:lnTo>
                  <a:lnTo>
                    <a:pt x="716" y="406"/>
                  </a:lnTo>
                  <a:lnTo>
                    <a:pt x="713" y="416"/>
                  </a:lnTo>
                  <a:lnTo>
                    <a:pt x="707" y="416"/>
                  </a:lnTo>
                  <a:lnTo>
                    <a:pt x="707" y="424"/>
                  </a:lnTo>
                  <a:lnTo>
                    <a:pt x="707" y="433"/>
                  </a:lnTo>
                  <a:lnTo>
                    <a:pt x="707" y="440"/>
                  </a:lnTo>
                  <a:lnTo>
                    <a:pt x="707" y="444"/>
                  </a:lnTo>
                  <a:lnTo>
                    <a:pt x="707" y="447"/>
                  </a:lnTo>
                  <a:lnTo>
                    <a:pt x="707" y="452"/>
                  </a:lnTo>
                  <a:lnTo>
                    <a:pt x="707" y="457"/>
                  </a:lnTo>
                  <a:lnTo>
                    <a:pt x="707" y="463"/>
                  </a:lnTo>
                  <a:lnTo>
                    <a:pt x="707" y="469"/>
                  </a:lnTo>
                  <a:lnTo>
                    <a:pt x="706" y="472"/>
                  </a:lnTo>
                  <a:lnTo>
                    <a:pt x="704" y="478"/>
                  </a:lnTo>
                  <a:lnTo>
                    <a:pt x="698" y="478"/>
                  </a:lnTo>
                  <a:lnTo>
                    <a:pt x="698" y="480"/>
                  </a:lnTo>
                  <a:lnTo>
                    <a:pt x="697" y="483"/>
                  </a:lnTo>
                  <a:lnTo>
                    <a:pt x="698" y="486"/>
                  </a:lnTo>
                  <a:lnTo>
                    <a:pt x="698" y="485"/>
                  </a:lnTo>
                  <a:lnTo>
                    <a:pt x="698" y="491"/>
                  </a:lnTo>
                  <a:lnTo>
                    <a:pt x="688" y="496"/>
                  </a:lnTo>
                  <a:lnTo>
                    <a:pt x="683" y="499"/>
                  </a:lnTo>
                  <a:lnTo>
                    <a:pt x="681" y="501"/>
                  </a:lnTo>
                  <a:lnTo>
                    <a:pt x="680" y="502"/>
                  </a:lnTo>
                  <a:lnTo>
                    <a:pt x="680" y="506"/>
                  </a:lnTo>
                  <a:lnTo>
                    <a:pt x="680" y="511"/>
                  </a:lnTo>
                  <a:lnTo>
                    <a:pt x="675" y="511"/>
                  </a:lnTo>
                  <a:lnTo>
                    <a:pt x="671" y="511"/>
                  </a:lnTo>
                  <a:lnTo>
                    <a:pt x="671" y="514"/>
                  </a:lnTo>
                  <a:lnTo>
                    <a:pt x="671" y="518"/>
                  </a:lnTo>
                  <a:lnTo>
                    <a:pt x="671" y="524"/>
                  </a:lnTo>
                  <a:lnTo>
                    <a:pt x="671" y="528"/>
                  </a:lnTo>
                  <a:lnTo>
                    <a:pt x="429" y="528"/>
                  </a:lnTo>
                  <a:lnTo>
                    <a:pt x="432" y="521"/>
                  </a:lnTo>
                  <a:lnTo>
                    <a:pt x="436" y="511"/>
                  </a:lnTo>
                  <a:lnTo>
                    <a:pt x="438" y="505"/>
                  </a:lnTo>
                  <a:lnTo>
                    <a:pt x="438" y="502"/>
                  </a:lnTo>
                  <a:lnTo>
                    <a:pt x="438" y="501"/>
                  </a:lnTo>
                  <a:lnTo>
                    <a:pt x="436" y="499"/>
                  </a:lnTo>
                  <a:lnTo>
                    <a:pt x="433" y="499"/>
                  </a:lnTo>
                  <a:lnTo>
                    <a:pt x="432" y="501"/>
                  </a:lnTo>
                  <a:lnTo>
                    <a:pt x="432" y="502"/>
                  </a:lnTo>
                  <a:lnTo>
                    <a:pt x="429" y="506"/>
                  </a:lnTo>
                  <a:lnTo>
                    <a:pt x="428" y="511"/>
                  </a:lnTo>
                  <a:lnTo>
                    <a:pt x="425" y="514"/>
                  </a:lnTo>
                  <a:lnTo>
                    <a:pt x="423" y="514"/>
                  </a:lnTo>
                  <a:lnTo>
                    <a:pt x="420" y="514"/>
                  </a:lnTo>
                  <a:lnTo>
                    <a:pt x="419" y="514"/>
                  </a:lnTo>
                  <a:lnTo>
                    <a:pt x="416" y="514"/>
                  </a:lnTo>
                  <a:lnTo>
                    <a:pt x="406" y="528"/>
                  </a:lnTo>
                  <a:lnTo>
                    <a:pt x="390" y="528"/>
                  </a:lnTo>
                  <a:lnTo>
                    <a:pt x="387" y="522"/>
                  </a:lnTo>
                  <a:lnTo>
                    <a:pt x="387" y="516"/>
                  </a:lnTo>
                  <a:lnTo>
                    <a:pt x="387" y="511"/>
                  </a:lnTo>
                  <a:lnTo>
                    <a:pt x="386" y="505"/>
                  </a:lnTo>
                  <a:lnTo>
                    <a:pt x="380" y="504"/>
                  </a:lnTo>
                  <a:lnTo>
                    <a:pt x="373" y="502"/>
                  </a:lnTo>
                  <a:lnTo>
                    <a:pt x="373" y="501"/>
                  </a:lnTo>
                  <a:lnTo>
                    <a:pt x="371" y="499"/>
                  </a:lnTo>
                  <a:lnTo>
                    <a:pt x="370" y="496"/>
                  </a:lnTo>
                  <a:lnTo>
                    <a:pt x="373" y="498"/>
                  </a:lnTo>
                  <a:lnTo>
                    <a:pt x="373" y="496"/>
                  </a:lnTo>
                  <a:lnTo>
                    <a:pt x="371" y="495"/>
                  </a:lnTo>
                  <a:lnTo>
                    <a:pt x="373" y="493"/>
                  </a:lnTo>
                  <a:lnTo>
                    <a:pt x="374" y="492"/>
                  </a:lnTo>
                  <a:lnTo>
                    <a:pt x="376" y="491"/>
                  </a:lnTo>
                  <a:lnTo>
                    <a:pt x="374" y="489"/>
                  </a:lnTo>
                  <a:lnTo>
                    <a:pt x="373" y="489"/>
                  </a:lnTo>
                  <a:lnTo>
                    <a:pt x="364" y="488"/>
                  </a:lnTo>
                  <a:lnTo>
                    <a:pt x="366" y="486"/>
                  </a:lnTo>
                  <a:lnTo>
                    <a:pt x="367" y="483"/>
                  </a:lnTo>
                  <a:lnTo>
                    <a:pt x="366" y="482"/>
                  </a:lnTo>
                  <a:lnTo>
                    <a:pt x="364" y="480"/>
                  </a:lnTo>
                  <a:lnTo>
                    <a:pt x="364" y="478"/>
                  </a:lnTo>
                  <a:lnTo>
                    <a:pt x="360" y="476"/>
                  </a:lnTo>
                  <a:lnTo>
                    <a:pt x="357" y="476"/>
                  </a:lnTo>
                  <a:lnTo>
                    <a:pt x="350" y="476"/>
                  </a:lnTo>
                  <a:lnTo>
                    <a:pt x="343" y="478"/>
                  </a:lnTo>
                  <a:lnTo>
                    <a:pt x="340" y="478"/>
                  </a:lnTo>
                  <a:lnTo>
                    <a:pt x="337" y="478"/>
                  </a:lnTo>
                  <a:lnTo>
                    <a:pt x="335" y="476"/>
                  </a:lnTo>
                  <a:lnTo>
                    <a:pt x="334" y="475"/>
                  </a:lnTo>
                  <a:lnTo>
                    <a:pt x="331" y="470"/>
                  </a:lnTo>
                  <a:lnTo>
                    <a:pt x="330" y="466"/>
                  </a:lnTo>
                  <a:lnTo>
                    <a:pt x="327" y="465"/>
                  </a:lnTo>
                  <a:lnTo>
                    <a:pt x="325" y="463"/>
                  </a:lnTo>
                  <a:lnTo>
                    <a:pt x="321" y="463"/>
                  </a:lnTo>
                  <a:lnTo>
                    <a:pt x="317" y="463"/>
                  </a:lnTo>
                  <a:lnTo>
                    <a:pt x="312" y="463"/>
                  </a:lnTo>
                  <a:lnTo>
                    <a:pt x="307" y="465"/>
                  </a:lnTo>
                  <a:lnTo>
                    <a:pt x="295" y="468"/>
                  </a:lnTo>
                  <a:lnTo>
                    <a:pt x="284" y="470"/>
                  </a:lnTo>
                  <a:lnTo>
                    <a:pt x="261" y="479"/>
                  </a:lnTo>
                  <a:lnTo>
                    <a:pt x="251" y="482"/>
                  </a:lnTo>
                  <a:lnTo>
                    <a:pt x="242" y="483"/>
                  </a:lnTo>
                  <a:lnTo>
                    <a:pt x="240" y="482"/>
                  </a:lnTo>
                  <a:lnTo>
                    <a:pt x="238" y="482"/>
                  </a:lnTo>
                  <a:lnTo>
                    <a:pt x="233" y="480"/>
                  </a:lnTo>
                  <a:lnTo>
                    <a:pt x="229" y="479"/>
                  </a:lnTo>
                  <a:lnTo>
                    <a:pt x="227" y="479"/>
                  </a:lnTo>
                  <a:lnTo>
                    <a:pt x="226" y="480"/>
                  </a:lnTo>
                  <a:lnTo>
                    <a:pt x="226" y="483"/>
                  </a:lnTo>
                  <a:lnTo>
                    <a:pt x="223" y="483"/>
                  </a:lnTo>
                  <a:lnTo>
                    <a:pt x="222" y="485"/>
                  </a:lnTo>
                  <a:lnTo>
                    <a:pt x="222" y="486"/>
                  </a:lnTo>
                  <a:lnTo>
                    <a:pt x="220" y="491"/>
                  </a:lnTo>
                  <a:lnTo>
                    <a:pt x="217" y="492"/>
                  </a:lnTo>
                  <a:lnTo>
                    <a:pt x="215" y="492"/>
                  </a:lnTo>
                  <a:lnTo>
                    <a:pt x="212" y="492"/>
                  </a:lnTo>
                  <a:lnTo>
                    <a:pt x="210" y="492"/>
                  </a:lnTo>
                  <a:lnTo>
                    <a:pt x="209" y="493"/>
                  </a:lnTo>
                  <a:lnTo>
                    <a:pt x="209" y="499"/>
                  </a:lnTo>
                  <a:lnTo>
                    <a:pt x="207" y="499"/>
                  </a:lnTo>
                  <a:lnTo>
                    <a:pt x="206" y="499"/>
                  </a:lnTo>
                  <a:lnTo>
                    <a:pt x="203" y="498"/>
                  </a:lnTo>
                  <a:lnTo>
                    <a:pt x="202" y="498"/>
                  </a:lnTo>
                  <a:lnTo>
                    <a:pt x="200" y="498"/>
                  </a:lnTo>
                  <a:lnTo>
                    <a:pt x="196" y="499"/>
                  </a:lnTo>
                  <a:lnTo>
                    <a:pt x="194" y="501"/>
                  </a:lnTo>
                  <a:lnTo>
                    <a:pt x="193" y="504"/>
                  </a:lnTo>
                  <a:lnTo>
                    <a:pt x="190" y="509"/>
                  </a:lnTo>
                  <a:lnTo>
                    <a:pt x="189" y="515"/>
                  </a:lnTo>
                  <a:lnTo>
                    <a:pt x="187" y="518"/>
                  </a:lnTo>
                  <a:lnTo>
                    <a:pt x="184" y="519"/>
                  </a:lnTo>
                  <a:lnTo>
                    <a:pt x="183" y="519"/>
                  </a:lnTo>
                  <a:lnTo>
                    <a:pt x="180" y="519"/>
                  </a:lnTo>
                  <a:lnTo>
                    <a:pt x="177" y="518"/>
                  </a:lnTo>
                  <a:lnTo>
                    <a:pt x="174" y="516"/>
                  </a:lnTo>
                  <a:lnTo>
                    <a:pt x="171" y="516"/>
                  </a:lnTo>
                  <a:lnTo>
                    <a:pt x="166" y="519"/>
                  </a:lnTo>
                  <a:lnTo>
                    <a:pt x="163" y="521"/>
                  </a:lnTo>
                  <a:lnTo>
                    <a:pt x="160" y="521"/>
                  </a:lnTo>
                  <a:lnTo>
                    <a:pt x="158" y="521"/>
                  </a:lnTo>
                  <a:lnTo>
                    <a:pt x="158" y="518"/>
                  </a:lnTo>
                  <a:lnTo>
                    <a:pt x="157" y="516"/>
                  </a:lnTo>
                  <a:lnTo>
                    <a:pt x="154" y="516"/>
                  </a:lnTo>
                  <a:lnTo>
                    <a:pt x="147" y="516"/>
                  </a:lnTo>
                  <a:lnTo>
                    <a:pt x="137" y="519"/>
                  </a:lnTo>
                  <a:lnTo>
                    <a:pt x="128" y="522"/>
                  </a:lnTo>
                  <a:lnTo>
                    <a:pt x="121" y="524"/>
                  </a:lnTo>
                  <a:lnTo>
                    <a:pt x="114" y="522"/>
                  </a:lnTo>
                  <a:lnTo>
                    <a:pt x="109" y="521"/>
                  </a:lnTo>
                  <a:lnTo>
                    <a:pt x="111" y="528"/>
                  </a:lnTo>
                  <a:lnTo>
                    <a:pt x="99" y="528"/>
                  </a:lnTo>
                  <a:lnTo>
                    <a:pt x="98" y="528"/>
                  </a:lnTo>
                  <a:lnTo>
                    <a:pt x="37" y="528"/>
                  </a:lnTo>
                  <a:lnTo>
                    <a:pt x="35" y="525"/>
                  </a:lnTo>
                  <a:lnTo>
                    <a:pt x="33" y="522"/>
                  </a:lnTo>
                  <a:lnTo>
                    <a:pt x="30" y="516"/>
                  </a:lnTo>
                  <a:lnTo>
                    <a:pt x="35" y="515"/>
                  </a:lnTo>
                  <a:lnTo>
                    <a:pt x="39" y="515"/>
                  </a:lnTo>
                  <a:lnTo>
                    <a:pt x="43" y="516"/>
                  </a:lnTo>
                  <a:lnTo>
                    <a:pt x="45" y="502"/>
                  </a:lnTo>
                  <a:lnTo>
                    <a:pt x="46" y="491"/>
                  </a:lnTo>
                  <a:lnTo>
                    <a:pt x="47" y="479"/>
                  </a:lnTo>
                  <a:lnTo>
                    <a:pt x="47" y="473"/>
                  </a:lnTo>
                  <a:lnTo>
                    <a:pt x="46" y="469"/>
                  </a:lnTo>
                  <a:lnTo>
                    <a:pt x="43" y="469"/>
                  </a:lnTo>
                  <a:lnTo>
                    <a:pt x="43" y="456"/>
                  </a:lnTo>
                  <a:lnTo>
                    <a:pt x="42" y="450"/>
                  </a:lnTo>
                  <a:lnTo>
                    <a:pt x="40" y="444"/>
                  </a:lnTo>
                  <a:lnTo>
                    <a:pt x="36" y="442"/>
                  </a:lnTo>
                  <a:lnTo>
                    <a:pt x="35" y="427"/>
                  </a:lnTo>
                  <a:lnTo>
                    <a:pt x="35" y="417"/>
                  </a:lnTo>
                  <a:lnTo>
                    <a:pt x="33" y="413"/>
                  </a:lnTo>
                  <a:lnTo>
                    <a:pt x="33" y="408"/>
                  </a:lnTo>
                  <a:lnTo>
                    <a:pt x="30" y="404"/>
                  </a:lnTo>
                  <a:lnTo>
                    <a:pt x="27" y="400"/>
                  </a:lnTo>
                  <a:lnTo>
                    <a:pt x="27" y="398"/>
                  </a:lnTo>
                  <a:lnTo>
                    <a:pt x="29" y="397"/>
                  </a:lnTo>
                  <a:lnTo>
                    <a:pt x="30" y="394"/>
                  </a:lnTo>
                  <a:lnTo>
                    <a:pt x="30" y="393"/>
                  </a:lnTo>
                  <a:lnTo>
                    <a:pt x="30" y="391"/>
                  </a:lnTo>
                  <a:lnTo>
                    <a:pt x="27" y="390"/>
                  </a:lnTo>
                  <a:lnTo>
                    <a:pt x="24" y="387"/>
                  </a:lnTo>
                  <a:lnTo>
                    <a:pt x="20" y="385"/>
                  </a:lnTo>
                  <a:lnTo>
                    <a:pt x="19" y="383"/>
                  </a:lnTo>
                  <a:lnTo>
                    <a:pt x="19" y="380"/>
                  </a:lnTo>
                  <a:lnTo>
                    <a:pt x="19" y="375"/>
                  </a:lnTo>
                  <a:lnTo>
                    <a:pt x="19" y="371"/>
                  </a:lnTo>
                  <a:lnTo>
                    <a:pt x="19" y="367"/>
                  </a:lnTo>
                  <a:lnTo>
                    <a:pt x="17" y="364"/>
                  </a:lnTo>
                  <a:lnTo>
                    <a:pt x="16" y="362"/>
                  </a:lnTo>
                  <a:lnTo>
                    <a:pt x="11" y="358"/>
                  </a:lnTo>
                  <a:lnTo>
                    <a:pt x="6" y="354"/>
                  </a:lnTo>
                  <a:lnTo>
                    <a:pt x="1" y="349"/>
                  </a:lnTo>
                  <a:lnTo>
                    <a:pt x="1" y="345"/>
                  </a:lnTo>
                  <a:lnTo>
                    <a:pt x="7" y="347"/>
                  </a:lnTo>
                  <a:lnTo>
                    <a:pt x="14" y="349"/>
                  </a:lnTo>
                  <a:lnTo>
                    <a:pt x="17" y="349"/>
                  </a:lnTo>
                  <a:lnTo>
                    <a:pt x="17" y="348"/>
                  </a:lnTo>
                  <a:lnTo>
                    <a:pt x="13" y="344"/>
                  </a:lnTo>
                  <a:lnTo>
                    <a:pt x="4" y="336"/>
                  </a:lnTo>
                  <a:lnTo>
                    <a:pt x="4" y="331"/>
                  </a:lnTo>
                  <a:lnTo>
                    <a:pt x="6" y="328"/>
                  </a:lnTo>
                  <a:lnTo>
                    <a:pt x="7" y="328"/>
                  </a:lnTo>
                  <a:lnTo>
                    <a:pt x="7" y="336"/>
                  </a:lnTo>
                  <a:lnTo>
                    <a:pt x="13" y="336"/>
                  </a:lnTo>
                  <a:lnTo>
                    <a:pt x="14" y="338"/>
                  </a:lnTo>
                  <a:lnTo>
                    <a:pt x="16" y="339"/>
                  </a:lnTo>
                  <a:lnTo>
                    <a:pt x="16" y="325"/>
                  </a:lnTo>
                  <a:lnTo>
                    <a:pt x="14" y="319"/>
                  </a:lnTo>
                  <a:lnTo>
                    <a:pt x="13" y="311"/>
                  </a:lnTo>
                  <a:lnTo>
                    <a:pt x="11" y="308"/>
                  </a:lnTo>
                  <a:lnTo>
                    <a:pt x="9" y="305"/>
                  </a:lnTo>
                  <a:lnTo>
                    <a:pt x="7" y="302"/>
                  </a:lnTo>
                  <a:lnTo>
                    <a:pt x="4" y="301"/>
                  </a:lnTo>
                  <a:lnTo>
                    <a:pt x="4" y="298"/>
                  </a:lnTo>
                  <a:lnTo>
                    <a:pt x="3" y="298"/>
                  </a:lnTo>
                  <a:lnTo>
                    <a:pt x="1" y="296"/>
                  </a:lnTo>
                  <a:lnTo>
                    <a:pt x="1" y="295"/>
                  </a:lnTo>
                  <a:lnTo>
                    <a:pt x="0" y="292"/>
                  </a:lnTo>
                  <a:lnTo>
                    <a:pt x="0" y="289"/>
                  </a:lnTo>
                  <a:lnTo>
                    <a:pt x="1" y="288"/>
                  </a:lnTo>
                  <a:lnTo>
                    <a:pt x="6" y="285"/>
                  </a:lnTo>
                  <a:lnTo>
                    <a:pt x="9" y="283"/>
                  </a:lnTo>
                  <a:lnTo>
                    <a:pt x="10" y="282"/>
                  </a:lnTo>
                  <a:lnTo>
                    <a:pt x="10" y="280"/>
                  </a:lnTo>
                  <a:lnTo>
                    <a:pt x="11" y="277"/>
                  </a:lnTo>
                  <a:lnTo>
                    <a:pt x="11" y="273"/>
                  </a:lnTo>
                  <a:lnTo>
                    <a:pt x="10" y="266"/>
                  </a:lnTo>
                  <a:lnTo>
                    <a:pt x="9" y="259"/>
                  </a:lnTo>
                  <a:lnTo>
                    <a:pt x="7" y="253"/>
                  </a:lnTo>
                  <a:lnTo>
                    <a:pt x="10" y="250"/>
                  </a:lnTo>
                  <a:lnTo>
                    <a:pt x="11" y="247"/>
                  </a:lnTo>
                  <a:lnTo>
                    <a:pt x="11" y="246"/>
                  </a:lnTo>
                  <a:lnTo>
                    <a:pt x="11" y="244"/>
                  </a:lnTo>
                  <a:lnTo>
                    <a:pt x="13" y="244"/>
                  </a:lnTo>
                  <a:lnTo>
                    <a:pt x="16" y="243"/>
                  </a:lnTo>
                  <a:lnTo>
                    <a:pt x="13" y="250"/>
                  </a:lnTo>
                  <a:lnTo>
                    <a:pt x="17" y="249"/>
                  </a:lnTo>
                  <a:lnTo>
                    <a:pt x="20" y="249"/>
                  </a:lnTo>
                  <a:lnTo>
                    <a:pt x="19" y="247"/>
                  </a:lnTo>
                  <a:lnTo>
                    <a:pt x="27" y="243"/>
                  </a:lnTo>
                  <a:lnTo>
                    <a:pt x="33" y="237"/>
                  </a:lnTo>
                  <a:lnTo>
                    <a:pt x="39" y="230"/>
                  </a:lnTo>
                  <a:lnTo>
                    <a:pt x="45" y="224"/>
                  </a:lnTo>
                  <a:lnTo>
                    <a:pt x="52" y="220"/>
                  </a:lnTo>
                  <a:lnTo>
                    <a:pt x="52" y="217"/>
                  </a:lnTo>
                  <a:lnTo>
                    <a:pt x="55" y="217"/>
                  </a:lnTo>
                  <a:lnTo>
                    <a:pt x="58" y="217"/>
                  </a:lnTo>
                  <a:lnTo>
                    <a:pt x="60" y="218"/>
                  </a:lnTo>
                  <a:lnTo>
                    <a:pt x="63" y="217"/>
                  </a:lnTo>
                  <a:lnTo>
                    <a:pt x="63" y="213"/>
                  </a:lnTo>
                  <a:lnTo>
                    <a:pt x="65" y="210"/>
                  </a:lnTo>
                  <a:lnTo>
                    <a:pt x="66" y="208"/>
                  </a:lnTo>
                  <a:lnTo>
                    <a:pt x="68" y="210"/>
                  </a:lnTo>
                  <a:lnTo>
                    <a:pt x="72" y="211"/>
                  </a:lnTo>
                  <a:lnTo>
                    <a:pt x="78" y="211"/>
                  </a:lnTo>
                  <a:lnTo>
                    <a:pt x="82" y="211"/>
                  </a:lnTo>
                  <a:lnTo>
                    <a:pt x="85" y="207"/>
                  </a:lnTo>
                  <a:lnTo>
                    <a:pt x="88" y="205"/>
                  </a:lnTo>
                  <a:lnTo>
                    <a:pt x="91" y="207"/>
                  </a:lnTo>
                  <a:lnTo>
                    <a:pt x="94" y="207"/>
                  </a:lnTo>
                  <a:lnTo>
                    <a:pt x="96" y="207"/>
                  </a:lnTo>
                  <a:lnTo>
                    <a:pt x="98" y="204"/>
                  </a:lnTo>
                  <a:lnTo>
                    <a:pt x="101" y="200"/>
                  </a:lnTo>
                  <a:lnTo>
                    <a:pt x="102" y="195"/>
                  </a:lnTo>
                  <a:lnTo>
                    <a:pt x="104" y="194"/>
                  </a:lnTo>
                  <a:lnTo>
                    <a:pt x="104" y="193"/>
                  </a:lnTo>
                  <a:lnTo>
                    <a:pt x="107" y="193"/>
                  </a:lnTo>
                  <a:lnTo>
                    <a:pt x="108" y="194"/>
                  </a:lnTo>
                  <a:lnTo>
                    <a:pt x="109" y="195"/>
                  </a:lnTo>
                  <a:lnTo>
                    <a:pt x="112" y="195"/>
                  </a:lnTo>
                  <a:lnTo>
                    <a:pt x="115" y="190"/>
                  </a:lnTo>
                  <a:lnTo>
                    <a:pt x="124" y="187"/>
                  </a:lnTo>
                  <a:lnTo>
                    <a:pt x="132" y="187"/>
                  </a:lnTo>
                  <a:lnTo>
                    <a:pt x="140" y="185"/>
                  </a:lnTo>
                  <a:lnTo>
                    <a:pt x="143" y="184"/>
                  </a:lnTo>
                  <a:lnTo>
                    <a:pt x="145" y="181"/>
                  </a:lnTo>
                  <a:lnTo>
                    <a:pt x="147" y="180"/>
                  </a:lnTo>
                  <a:lnTo>
                    <a:pt x="147" y="177"/>
                  </a:lnTo>
                  <a:lnTo>
                    <a:pt x="148" y="172"/>
                  </a:lnTo>
                  <a:lnTo>
                    <a:pt x="148" y="171"/>
                  </a:lnTo>
                  <a:lnTo>
                    <a:pt x="153" y="167"/>
                  </a:lnTo>
                  <a:lnTo>
                    <a:pt x="157" y="162"/>
                  </a:lnTo>
                  <a:lnTo>
                    <a:pt x="166" y="157"/>
                  </a:lnTo>
                  <a:lnTo>
                    <a:pt x="163" y="155"/>
                  </a:lnTo>
                  <a:lnTo>
                    <a:pt x="163" y="154"/>
                  </a:lnTo>
                  <a:lnTo>
                    <a:pt x="163" y="145"/>
                  </a:lnTo>
                  <a:lnTo>
                    <a:pt x="164" y="135"/>
                  </a:lnTo>
                  <a:lnTo>
                    <a:pt x="166" y="126"/>
                  </a:lnTo>
                  <a:lnTo>
                    <a:pt x="171" y="123"/>
                  </a:lnTo>
                  <a:lnTo>
                    <a:pt x="174" y="121"/>
                  </a:lnTo>
                  <a:lnTo>
                    <a:pt x="176" y="118"/>
                  </a:lnTo>
                  <a:lnTo>
                    <a:pt x="176" y="119"/>
                  </a:lnTo>
                  <a:lnTo>
                    <a:pt x="177" y="123"/>
                  </a:lnTo>
                  <a:lnTo>
                    <a:pt x="179" y="129"/>
                  </a:lnTo>
                  <a:lnTo>
                    <a:pt x="183" y="133"/>
                  </a:lnTo>
                  <a:lnTo>
                    <a:pt x="187" y="138"/>
                  </a:lnTo>
                  <a:lnTo>
                    <a:pt x="190" y="131"/>
                  </a:lnTo>
                  <a:lnTo>
                    <a:pt x="191" y="128"/>
                  </a:lnTo>
                  <a:lnTo>
                    <a:pt x="191" y="126"/>
                  </a:lnTo>
                  <a:lnTo>
                    <a:pt x="190" y="125"/>
                  </a:lnTo>
                  <a:lnTo>
                    <a:pt x="187" y="126"/>
                  </a:lnTo>
                  <a:lnTo>
                    <a:pt x="187" y="109"/>
                  </a:lnTo>
                  <a:lnTo>
                    <a:pt x="189" y="108"/>
                  </a:lnTo>
                  <a:lnTo>
                    <a:pt x="190" y="106"/>
                  </a:lnTo>
                  <a:lnTo>
                    <a:pt x="193" y="105"/>
                  </a:lnTo>
                  <a:lnTo>
                    <a:pt x="200" y="110"/>
                  </a:lnTo>
                  <a:lnTo>
                    <a:pt x="204" y="112"/>
                  </a:lnTo>
                  <a:lnTo>
                    <a:pt x="204" y="106"/>
                  </a:lnTo>
                  <a:lnTo>
                    <a:pt x="203" y="103"/>
                  </a:lnTo>
                  <a:lnTo>
                    <a:pt x="203" y="99"/>
                  </a:lnTo>
                  <a:lnTo>
                    <a:pt x="204" y="96"/>
                  </a:lnTo>
                  <a:lnTo>
                    <a:pt x="204" y="95"/>
                  </a:lnTo>
                  <a:lnTo>
                    <a:pt x="206" y="93"/>
                  </a:lnTo>
                  <a:lnTo>
                    <a:pt x="209" y="92"/>
                  </a:lnTo>
                  <a:lnTo>
                    <a:pt x="209" y="90"/>
                  </a:lnTo>
                  <a:lnTo>
                    <a:pt x="213" y="93"/>
                  </a:lnTo>
                  <a:lnTo>
                    <a:pt x="216" y="95"/>
                  </a:lnTo>
                  <a:lnTo>
                    <a:pt x="217" y="96"/>
                  </a:lnTo>
                  <a:lnTo>
                    <a:pt x="219" y="95"/>
                  </a:lnTo>
                  <a:lnTo>
                    <a:pt x="219" y="93"/>
                  </a:lnTo>
                  <a:lnTo>
                    <a:pt x="217" y="92"/>
                  </a:lnTo>
                  <a:lnTo>
                    <a:pt x="215" y="87"/>
                  </a:lnTo>
                  <a:lnTo>
                    <a:pt x="216" y="87"/>
                  </a:lnTo>
                  <a:lnTo>
                    <a:pt x="219" y="87"/>
                  </a:lnTo>
                  <a:lnTo>
                    <a:pt x="222" y="87"/>
                  </a:lnTo>
                  <a:lnTo>
                    <a:pt x="223" y="87"/>
                  </a:lnTo>
                  <a:lnTo>
                    <a:pt x="223" y="86"/>
                  </a:lnTo>
                  <a:lnTo>
                    <a:pt x="222" y="82"/>
                  </a:lnTo>
                  <a:lnTo>
                    <a:pt x="220" y="76"/>
                  </a:lnTo>
                  <a:lnTo>
                    <a:pt x="226" y="76"/>
                  </a:lnTo>
                  <a:lnTo>
                    <a:pt x="223" y="70"/>
                  </a:lnTo>
                  <a:lnTo>
                    <a:pt x="229" y="70"/>
                  </a:lnTo>
                  <a:lnTo>
                    <a:pt x="229" y="73"/>
                  </a:lnTo>
                  <a:lnTo>
                    <a:pt x="229" y="74"/>
                  </a:lnTo>
                  <a:lnTo>
                    <a:pt x="230" y="76"/>
                  </a:lnTo>
                  <a:lnTo>
                    <a:pt x="232" y="76"/>
                  </a:lnTo>
                  <a:lnTo>
                    <a:pt x="233" y="66"/>
                  </a:lnTo>
                  <a:lnTo>
                    <a:pt x="235" y="64"/>
                  </a:lnTo>
                  <a:lnTo>
                    <a:pt x="236" y="63"/>
                  </a:lnTo>
                  <a:lnTo>
                    <a:pt x="240" y="61"/>
                  </a:lnTo>
                  <a:lnTo>
                    <a:pt x="246" y="61"/>
                  </a:lnTo>
                  <a:lnTo>
                    <a:pt x="253" y="60"/>
                  </a:lnTo>
                  <a:lnTo>
                    <a:pt x="256" y="69"/>
                  </a:lnTo>
                  <a:lnTo>
                    <a:pt x="263" y="74"/>
                  </a:lnTo>
                  <a:lnTo>
                    <a:pt x="265" y="77"/>
                  </a:lnTo>
                  <a:lnTo>
                    <a:pt x="265" y="80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2" y="96"/>
                  </a:lnTo>
                  <a:lnTo>
                    <a:pt x="271" y="93"/>
                  </a:lnTo>
                  <a:lnTo>
                    <a:pt x="269" y="87"/>
                  </a:lnTo>
                  <a:lnTo>
                    <a:pt x="271" y="82"/>
                  </a:lnTo>
                  <a:lnTo>
                    <a:pt x="276" y="82"/>
                  </a:lnTo>
                  <a:lnTo>
                    <a:pt x="279" y="83"/>
                  </a:lnTo>
                  <a:lnTo>
                    <a:pt x="278" y="85"/>
                  </a:lnTo>
                  <a:lnTo>
                    <a:pt x="282" y="86"/>
                  </a:lnTo>
                  <a:lnTo>
                    <a:pt x="284" y="86"/>
                  </a:lnTo>
                  <a:lnTo>
                    <a:pt x="285" y="87"/>
                  </a:lnTo>
                  <a:lnTo>
                    <a:pt x="291" y="86"/>
                  </a:lnTo>
                  <a:lnTo>
                    <a:pt x="294" y="85"/>
                  </a:lnTo>
                  <a:lnTo>
                    <a:pt x="295" y="83"/>
                  </a:lnTo>
                  <a:lnTo>
                    <a:pt x="294" y="82"/>
                  </a:lnTo>
                  <a:lnTo>
                    <a:pt x="291" y="77"/>
                  </a:lnTo>
                  <a:lnTo>
                    <a:pt x="289" y="74"/>
                  </a:lnTo>
                  <a:lnTo>
                    <a:pt x="287" y="70"/>
                  </a:lnTo>
                  <a:lnTo>
                    <a:pt x="291" y="67"/>
                  </a:lnTo>
                  <a:lnTo>
                    <a:pt x="298" y="66"/>
                  </a:lnTo>
                  <a:lnTo>
                    <a:pt x="298" y="59"/>
                  </a:lnTo>
                  <a:lnTo>
                    <a:pt x="298" y="51"/>
                  </a:lnTo>
                  <a:lnTo>
                    <a:pt x="301" y="51"/>
                  </a:lnTo>
                  <a:lnTo>
                    <a:pt x="304" y="51"/>
                  </a:lnTo>
                  <a:lnTo>
                    <a:pt x="307" y="51"/>
                  </a:lnTo>
                  <a:lnTo>
                    <a:pt x="308" y="51"/>
                  </a:lnTo>
                  <a:lnTo>
                    <a:pt x="310" y="51"/>
                  </a:lnTo>
                  <a:lnTo>
                    <a:pt x="307" y="50"/>
                  </a:lnTo>
                  <a:lnTo>
                    <a:pt x="305" y="47"/>
                  </a:lnTo>
                  <a:lnTo>
                    <a:pt x="305" y="44"/>
                  </a:lnTo>
                  <a:lnTo>
                    <a:pt x="305" y="41"/>
                  </a:lnTo>
                  <a:lnTo>
                    <a:pt x="307" y="34"/>
                  </a:lnTo>
                  <a:lnTo>
                    <a:pt x="310" y="27"/>
                  </a:lnTo>
                  <a:lnTo>
                    <a:pt x="312" y="30"/>
                  </a:lnTo>
                  <a:lnTo>
                    <a:pt x="315" y="31"/>
                  </a:lnTo>
                  <a:lnTo>
                    <a:pt x="317" y="33"/>
                  </a:lnTo>
                  <a:lnTo>
                    <a:pt x="318" y="28"/>
                  </a:lnTo>
                  <a:lnTo>
                    <a:pt x="320" y="25"/>
                  </a:lnTo>
                  <a:lnTo>
                    <a:pt x="320" y="24"/>
                  </a:lnTo>
                  <a:lnTo>
                    <a:pt x="324" y="24"/>
                  </a:lnTo>
                  <a:lnTo>
                    <a:pt x="327" y="25"/>
                  </a:lnTo>
                  <a:lnTo>
                    <a:pt x="334" y="28"/>
                  </a:lnTo>
                  <a:lnTo>
                    <a:pt x="341" y="31"/>
                  </a:lnTo>
                  <a:lnTo>
                    <a:pt x="346" y="33"/>
                  </a:lnTo>
                  <a:lnTo>
                    <a:pt x="347" y="33"/>
                  </a:lnTo>
                  <a:lnTo>
                    <a:pt x="347" y="27"/>
                  </a:lnTo>
                  <a:lnTo>
                    <a:pt x="351" y="28"/>
                  </a:lnTo>
                  <a:lnTo>
                    <a:pt x="353" y="25"/>
                  </a:lnTo>
                  <a:lnTo>
                    <a:pt x="353" y="21"/>
                  </a:lnTo>
                  <a:lnTo>
                    <a:pt x="347" y="17"/>
                  </a:lnTo>
                  <a:lnTo>
                    <a:pt x="337" y="11"/>
                  </a:lnTo>
                  <a:lnTo>
                    <a:pt x="333" y="7"/>
                  </a:lnTo>
                  <a:lnTo>
                    <a:pt x="333" y="5"/>
                  </a:lnTo>
                  <a:lnTo>
                    <a:pt x="331" y="5"/>
                  </a:lnTo>
                  <a:lnTo>
                    <a:pt x="333" y="4"/>
                  </a:lnTo>
                  <a:lnTo>
                    <a:pt x="340" y="4"/>
                  </a:lnTo>
                  <a:lnTo>
                    <a:pt x="343" y="5"/>
                  </a:lnTo>
                  <a:lnTo>
                    <a:pt x="346" y="8"/>
                  </a:lnTo>
                  <a:lnTo>
                    <a:pt x="350" y="13"/>
                  </a:lnTo>
                  <a:lnTo>
                    <a:pt x="350" y="14"/>
                  </a:lnTo>
                  <a:lnTo>
                    <a:pt x="351" y="14"/>
                  </a:lnTo>
                  <a:lnTo>
                    <a:pt x="356" y="15"/>
                  </a:lnTo>
                  <a:lnTo>
                    <a:pt x="356" y="14"/>
                  </a:lnTo>
                  <a:lnTo>
                    <a:pt x="357" y="13"/>
                  </a:lnTo>
                  <a:lnTo>
                    <a:pt x="361" y="1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4941" y="3026"/>
              <a:ext cx="339" cy="227"/>
            </a:xfrm>
            <a:custGeom>
              <a:avLst/>
              <a:gdLst>
                <a:gd name="T0" fmla="*/ 46 w 339"/>
                <a:gd name="T1" fmla="*/ 41 h 227"/>
                <a:gd name="T2" fmla="*/ 33 w 339"/>
                <a:gd name="T3" fmla="*/ 36 h 227"/>
                <a:gd name="T4" fmla="*/ 15 w 339"/>
                <a:gd name="T5" fmla="*/ 27 h 227"/>
                <a:gd name="T6" fmla="*/ 7 w 339"/>
                <a:gd name="T7" fmla="*/ 24 h 227"/>
                <a:gd name="T8" fmla="*/ 3 w 339"/>
                <a:gd name="T9" fmla="*/ 8 h 227"/>
                <a:gd name="T10" fmla="*/ 15 w 339"/>
                <a:gd name="T11" fmla="*/ 4 h 227"/>
                <a:gd name="T12" fmla="*/ 23 w 339"/>
                <a:gd name="T13" fmla="*/ 0 h 227"/>
                <a:gd name="T14" fmla="*/ 36 w 339"/>
                <a:gd name="T15" fmla="*/ 5 h 227"/>
                <a:gd name="T16" fmla="*/ 49 w 339"/>
                <a:gd name="T17" fmla="*/ 7 h 227"/>
                <a:gd name="T18" fmla="*/ 54 w 339"/>
                <a:gd name="T19" fmla="*/ 43 h 227"/>
                <a:gd name="T20" fmla="*/ 63 w 339"/>
                <a:gd name="T21" fmla="*/ 44 h 227"/>
                <a:gd name="T22" fmla="*/ 73 w 339"/>
                <a:gd name="T23" fmla="*/ 60 h 227"/>
                <a:gd name="T24" fmla="*/ 86 w 339"/>
                <a:gd name="T25" fmla="*/ 57 h 227"/>
                <a:gd name="T26" fmla="*/ 92 w 339"/>
                <a:gd name="T27" fmla="*/ 44 h 227"/>
                <a:gd name="T28" fmla="*/ 105 w 339"/>
                <a:gd name="T29" fmla="*/ 38 h 227"/>
                <a:gd name="T30" fmla="*/ 109 w 339"/>
                <a:gd name="T31" fmla="*/ 28 h 227"/>
                <a:gd name="T32" fmla="*/ 126 w 339"/>
                <a:gd name="T33" fmla="*/ 31 h 227"/>
                <a:gd name="T34" fmla="*/ 147 w 339"/>
                <a:gd name="T35" fmla="*/ 44 h 227"/>
                <a:gd name="T36" fmla="*/ 161 w 339"/>
                <a:gd name="T37" fmla="*/ 44 h 227"/>
                <a:gd name="T38" fmla="*/ 168 w 339"/>
                <a:gd name="T39" fmla="*/ 49 h 227"/>
                <a:gd name="T40" fmla="*/ 208 w 339"/>
                <a:gd name="T41" fmla="*/ 64 h 227"/>
                <a:gd name="T42" fmla="*/ 231 w 339"/>
                <a:gd name="T43" fmla="*/ 74 h 227"/>
                <a:gd name="T44" fmla="*/ 240 w 339"/>
                <a:gd name="T45" fmla="*/ 83 h 227"/>
                <a:gd name="T46" fmla="*/ 257 w 339"/>
                <a:gd name="T47" fmla="*/ 97 h 227"/>
                <a:gd name="T48" fmla="*/ 257 w 339"/>
                <a:gd name="T49" fmla="*/ 108 h 227"/>
                <a:gd name="T50" fmla="*/ 270 w 339"/>
                <a:gd name="T51" fmla="*/ 109 h 227"/>
                <a:gd name="T52" fmla="*/ 278 w 339"/>
                <a:gd name="T53" fmla="*/ 119 h 227"/>
                <a:gd name="T54" fmla="*/ 286 w 339"/>
                <a:gd name="T55" fmla="*/ 122 h 227"/>
                <a:gd name="T56" fmla="*/ 282 w 339"/>
                <a:gd name="T57" fmla="*/ 144 h 227"/>
                <a:gd name="T58" fmla="*/ 289 w 339"/>
                <a:gd name="T59" fmla="*/ 167 h 227"/>
                <a:gd name="T60" fmla="*/ 299 w 339"/>
                <a:gd name="T61" fmla="*/ 171 h 227"/>
                <a:gd name="T62" fmla="*/ 303 w 339"/>
                <a:gd name="T63" fmla="*/ 181 h 227"/>
                <a:gd name="T64" fmla="*/ 309 w 339"/>
                <a:gd name="T65" fmla="*/ 192 h 227"/>
                <a:gd name="T66" fmla="*/ 316 w 339"/>
                <a:gd name="T67" fmla="*/ 198 h 227"/>
                <a:gd name="T68" fmla="*/ 321 w 339"/>
                <a:gd name="T69" fmla="*/ 205 h 227"/>
                <a:gd name="T70" fmla="*/ 332 w 339"/>
                <a:gd name="T71" fmla="*/ 207 h 227"/>
                <a:gd name="T72" fmla="*/ 332 w 339"/>
                <a:gd name="T73" fmla="*/ 216 h 227"/>
                <a:gd name="T74" fmla="*/ 339 w 339"/>
                <a:gd name="T75" fmla="*/ 227 h 227"/>
                <a:gd name="T76" fmla="*/ 293 w 339"/>
                <a:gd name="T77" fmla="*/ 216 h 227"/>
                <a:gd name="T78" fmla="*/ 276 w 339"/>
                <a:gd name="T79" fmla="*/ 197 h 227"/>
                <a:gd name="T80" fmla="*/ 270 w 339"/>
                <a:gd name="T81" fmla="*/ 188 h 227"/>
                <a:gd name="T82" fmla="*/ 259 w 339"/>
                <a:gd name="T83" fmla="*/ 172 h 227"/>
                <a:gd name="T84" fmla="*/ 219 w 339"/>
                <a:gd name="T85" fmla="*/ 167 h 227"/>
                <a:gd name="T86" fmla="*/ 219 w 339"/>
                <a:gd name="T87" fmla="*/ 180 h 227"/>
                <a:gd name="T88" fmla="*/ 211 w 339"/>
                <a:gd name="T89" fmla="*/ 188 h 227"/>
                <a:gd name="T90" fmla="*/ 183 w 339"/>
                <a:gd name="T91" fmla="*/ 192 h 227"/>
                <a:gd name="T92" fmla="*/ 158 w 339"/>
                <a:gd name="T93" fmla="*/ 171 h 227"/>
                <a:gd name="T94" fmla="*/ 132 w 339"/>
                <a:gd name="T95" fmla="*/ 169 h 227"/>
                <a:gd name="T96" fmla="*/ 119 w 339"/>
                <a:gd name="T97" fmla="*/ 169 h 227"/>
                <a:gd name="T98" fmla="*/ 129 w 339"/>
                <a:gd name="T99" fmla="*/ 164 h 227"/>
                <a:gd name="T100" fmla="*/ 129 w 339"/>
                <a:gd name="T101" fmla="*/ 135 h 227"/>
                <a:gd name="T102" fmla="*/ 105 w 339"/>
                <a:gd name="T103" fmla="*/ 102 h 227"/>
                <a:gd name="T104" fmla="*/ 100 w 339"/>
                <a:gd name="T105" fmla="*/ 97 h 227"/>
                <a:gd name="T106" fmla="*/ 92 w 339"/>
                <a:gd name="T107" fmla="*/ 89 h 227"/>
                <a:gd name="T108" fmla="*/ 63 w 339"/>
                <a:gd name="T109" fmla="*/ 83 h 227"/>
                <a:gd name="T110" fmla="*/ 62 w 339"/>
                <a:gd name="T111" fmla="*/ 74 h 227"/>
                <a:gd name="T112" fmla="*/ 54 w 339"/>
                <a:gd name="T113" fmla="*/ 69 h 227"/>
                <a:gd name="T114" fmla="*/ 47 w 339"/>
                <a:gd name="T115" fmla="*/ 64 h 227"/>
                <a:gd name="T116" fmla="*/ 40 w 339"/>
                <a:gd name="T117" fmla="*/ 64 h 227"/>
                <a:gd name="T118" fmla="*/ 30 w 339"/>
                <a:gd name="T119" fmla="*/ 63 h 227"/>
                <a:gd name="T120" fmla="*/ 24 w 339"/>
                <a:gd name="T121" fmla="*/ 53 h 227"/>
                <a:gd name="T122" fmla="*/ 31 w 339"/>
                <a:gd name="T123" fmla="*/ 49 h 22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9" h="227">
                  <a:moveTo>
                    <a:pt x="14" y="47"/>
                  </a:moveTo>
                  <a:lnTo>
                    <a:pt x="30" y="46"/>
                  </a:lnTo>
                  <a:lnTo>
                    <a:pt x="44" y="44"/>
                  </a:lnTo>
                  <a:lnTo>
                    <a:pt x="46" y="41"/>
                  </a:lnTo>
                  <a:lnTo>
                    <a:pt x="47" y="40"/>
                  </a:lnTo>
                  <a:lnTo>
                    <a:pt x="47" y="38"/>
                  </a:lnTo>
                  <a:lnTo>
                    <a:pt x="44" y="36"/>
                  </a:lnTo>
                  <a:lnTo>
                    <a:pt x="33" y="36"/>
                  </a:lnTo>
                  <a:lnTo>
                    <a:pt x="17" y="36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15" y="27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1" y="24"/>
                  </a:lnTo>
                  <a:lnTo>
                    <a:pt x="7" y="24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8"/>
                  </a:lnTo>
                  <a:lnTo>
                    <a:pt x="3" y="8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15" y="4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28" y="2"/>
                  </a:lnTo>
                  <a:lnTo>
                    <a:pt x="33" y="4"/>
                  </a:lnTo>
                  <a:lnTo>
                    <a:pt x="36" y="5"/>
                  </a:lnTo>
                  <a:lnTo>
                    <a:pt x="40" y="5"/>
                  </a:lnTo>
                  <a:lnTo>
                    <a:pt x="44" y="2"/>
                  </a:lnTo>
                  <a:lnTo>
                    <a:pt x="47" y="5"/>
                  </a:lnTo>
                  <a:lnTo>
                    <a:pt x="49" y="7"/>
                  </a:lnTo>
                  <a:lnTo>
                    <a:pt x="56" y="8"/>
                  </a:lnTo>
                  <a:lnTo>
                    <a:pt x="54" y="28"/>
                  </a:lnTo>
                  <a:lnTo>
                    <a:pt x="54" y="38"/>
                  </a:lnTo>
                  <a:lnTo>
                    <a:pt x="54" y="43"/>
                  </a:lnTo>
                  <a:lnTo>
                    <a:pt x="56" y="47"/>
                  </a:lnTo>
                  <a:lnTo>
                    <a:pt x="57" y="47"/>
                  </a:lnTo>
                  <a:lnTo>
                    <a:pt x="60" y="47"/>
                  </a:lnTo>
                  <a:lnTo>
                    <a:pt x="63" y="44"/>
                  </a:lnTo>
                  <a:lnTo>
                    <a:pt x="66" y="53"/>
                  </a:lnTo>
                  <a:lnTo>
                    <a:pt x="67" y="57"/>
                  </a:lnTo>
                  <a:lnTo>
                    <a:pt x="69" y="61"/>
                  </a:lnTo>
                  <a:lnTo>
                    <a:pt x="73" y="60"/>
                  </a:lnTo>
                  <a:lnTo>
                    <a:pt x="77" y="60"/>
                  </a:lnTo>
                  <a:lnTo>
                    <a:pt x="82" y="60"/>
                  </a:lnTo>
                  <a:lnTo>
                    <a:pt x="86" y="59"/>
                  </a:lnTo>
                  <a:lnTo>
                    <a:pt x="86" y="57"/>
                  </a:lnTo>
                  <a:lnTo>
                    <a:pt x="87" y="56"/>
                  </a:lnTo>
                  <a:lnTo>
                    <a:pt x="89" y="51"/>
                  </a:lnTo>
                  <a:lnTo>
                    <a:pt x="90" y="47"/>
                  </a:lnTo>
                  <a:lnTo>
                    <a:pt x="92" y="44"/>
                  </a:lnTo>
                  <a:lnTo>
                    <a:pt x="95" y="43"/>
                  </a:lnTo>
                  <a:lnTo>
                    <a:pt x="98" y="41"/>
                  </a:lnTo>
                  <a:lnTo>
                    <a:pt x="102" y="41"/>
                  </a:lnTo>
                  <a:lnTo>
                    <a:pt x="105" y="38"/>
                  </a:lnTo>
                  <a:lnTo>
                    <a:pt x="106" y="37"/>
                  </a:lnTo>
                  <a:lnTo>
                    <a:pt x="108" y="33"/>
                  </a:lnTo>
                  <a:lnTo>
                    <a:pt x="109" y="30"/>
                  </a:lnTo>
                  <a:lnTo>
                    <a:pt x="109" y="28"/>
                  </a:lnTo>
                  <a:lnTo>
                    <a:pt x="111" y="28"/>
                  </a:lnTo>
                  <a:lnTo>
                    <a:pt x="116" y="27"/>
                  </a:lnTo>
                  <a:lnTo>
                    <a:pt x="121" y="28"/>
                  </a:lnTo>
                  <a:lnTo>
                    <a:pt x="126" y="31"/>
                  </a:lnTo>
                  <a:lnTo>
                    <a:pt x="131" y="34"/>
                  </a:lnTo>
                  <a:lnTo>
                    <a:pt x="139" y="40"/>
                  </a:lnTo>
                  <a:lnTo>
                    <a:pt x="142" y="43"/>
                  </a:lnTo>
                  <a:lnTo>
                    <a:pt x="147" y="44"/>
                  </a:lnTo>
                  <a:lnTo>
                    <a:pt x="149" y="44"/>
                  </a:lnTo>
                  <a:lnTo>
                    <a:pt x="151" y="44"/>
                  </a:lnTo>
                  <a:lnTo>
                    <a:pt x="157" y="44"/>
                  </a:lnTo>
                  <a:lnTo>
                    <a:pt x="161" y="44"/>
                  </a:lnTo>
                  <a:lnTo>
                    <a:pt x="165" y="44"/>
                  </a:lnTo>
                  <a:lnTo>
                    <a:pt x="167" y="46"/>
                  </a:lnTo>
                  <a:lnTo>
                    <a:pt x="167" y="47"/>
                  </a:lnTo>
                  <a:lnTo>
                    <a:pt x="168" y="49"/>
                  </a:lnTo>
                  <a:lnTo>
                    <a:pt x="180" y="54"/>
                  </a:lnTo>
                  <a:lnTo>
                    <a:pt x="185" y="59"/>
                  </a:lnTo>
                  <a:lnTo>
                    <a:pt x="195" y="61"/>
                  </a:lnTo>
                  <a:lnTo>
                    <a:pt x="208" y="64"/>
                  </a:lnTo>
                  <a:lnTo>
                    <a:pt x="220" y="67"/>
                  </a:lnTo>
                  <a:lnTo>
                    <a:pt x="224" y="70"/>
                  </a:lnTo>
                  <a:lnTo>
                    <a:pt x="230" y="72"/>
                  </a:lnTo>
                  <a:lnTo>
                    <a:pt x="231" y="74"/>
                  </a:lnTo>
                  <a:lnTo>
                    <a:pt x="233" y="77"/>
                  </a:lnTo>
                  <a:lnTo>
                    <a:pt x="236" y="82"/>
                  </a:lnTo>
                  <a:lnTo>
                    <a:pt x="237" y="83"/>
                  </a:lnTo>
                  <a:lnTo>
                    <a:pt x="240" y="83"/>
                  </a:lnTo>
                  <a:lnTo>
                    <a:pt x="242" y="83"/>
                  </a:lnTo>
                  <a:lnTo>
                    <a:pt x="244" y="83"/>
                  </a:lnTo>
                  <a:lnTo>
                    <a:pt x="246" y="83"/>
                  </a:lnTo>
                  <a:lnTo>
                    <a:pt x="257" y="97"/>
                  </a:lnTo>
                  <a:lnTo>
                    <a:pt x="257" y="99"/>
                  </a:lnTo>
                  <a:lnTo>
                    <a:pt x="257" y="103"/>
                  </a:lnTo>
                  <a:lnTo>
                    <a:pt x="256" y="106"/>
                  </a:lnTo>
                  <a:lnTo>
                    <a:pt x="257" y="108"/>
                  </a:lnTo>
                  <a:lnTo>
                    <a:pt x="259" y="109"/>
                  </a:lnTo>
                  <a:lnTo>
                    <a:pt x="260" y="109"/>
                  </a:lnTo>
                  <a:lnTo>
                    <a:pt x="265" y="109"/>
                  </a:lnTo>
                  <a:lnTo>
                    <a:pt x="270" y="109"/>
                  </a:lnTo>
                  <a:lnTo>
                    <a:pt x="273" y="110"/>
                  </a:lnTo>
                  <a:lnTo>
                    <a:pt x="275" y="113"/>
                  </a:lnTo>
                  <a:lnTo>
                    <a:pt x="276" y="116"/>
                  </a:lnTo>
                  <a:lnTo>
                    <a:pt x="278" y="119"/>
                  </a:lnTo>
                  <a:lnTo>
                    <a:pt x="278" y="120"/>
                  </a:lnTo>
                  <a:lnTo>
                    <a:pt x="279" y="122"/>
                  </a:lnTo>
                  <a:lnTo>
                    <a:pt x="283" y="122"/>
                  </a:lnTo>
                  <a:lnTo>
                    <a:pt x="286" y="122"/>
                  </a:lnTo>
                  <a:lnTo>
                    <a:pt x="289" y="122"/>
                  </a:lnTo>
                  <a:lnTo>
                    <a:pt x="293" y="122"/>
                  </a:lnTo>
                  <a:lnTo>
                    <a:pt x="296" y="138"/>
                  </a:lnTo>
                  <a:lnTo>
                    <a:pt x="282" y="144"/>
                  </a:lnTo>
                  <a:lnTo>
                    <a:pt x="283" y="149"/>
                  </a:lnTo>
                  <a:lnTo>
                    <a:pt x="285" y="158"/>
                  </a:lnTo>
                  <a:lnTo>
                    <a:pt x="288" y="164"/>
                  </a:lnTo>
                  <a:lnTo>
                    <a:pt x="289" y="167"/>
                  </a:lnTo>
                  <a:lnTo>
                    <a:pt x="291" y="169"/>
                  </a:lnTo>
                  <a:lnTo>
                    <a:pt x="293" y="169"/>
                  </a:lnTo>
                  <a:lnTo>
                    <a:pt x="296" y="169"/>
                  </a:lnTo>
                  <a:lnTo>
                    <a:pt x="299" y="171"/>
                  </a:lnTo>
                  <a:lnTo>
                    <a:pt x="301" y="171"/>
                  </a:lnTo>
                  <a:lnTo>
                    <a:pt x="302" y="174"/>
                  </a:lnTo>
                  <a:lnTo>
                    <a:pt x="303" y="177"/>
                  </a:lnTo>
                  <a:lnTo>
                    <a:pt x="303" y="181"/>
                  </a:lnTo>
                  <a:lnTo>
                    <a:pt x="305" y="187"/>
                  </a:lnTo>
                  <a:lnTo>
                    <a:pt x="305" y="190"/>
                  </a:lnTo>
                  <a:lnTo>
                    <a:pt x="306" y="191"/>
                  </a:lnTo>
                  <a:lnTo>
                    <a:pt x="309" y="192"/>
                  </a:lnTo>
                  <a:lnTo>
                    <a:pt x="312" y="192"/>
                  </a:lnTo>
                  <a:lnTo>
                    <a:pt x="315" y="192"/>
                  </a:lnTo>
                  <a:lnTo>
                    <a:pt x="318" y="194"/>
                  </a:lnTo>
                  <a:lnTo>
                    <a:pt x="316" y="198"/>
                  </a:lnTo>
                  <a:lnTo>
                    <a:pt x="316" y="203"/>
                  </a:lnTo>
                  <a:lnTo>
                    <a:pt x="316" y="204"/>
                  </a:lnTo>
                  <a:lnTo>
                    <a:pt x="318" y="204"/>
                  </a:lnTo>
                  <a:lnTo>
                    <a:pt x="321" y="205"/>
                  </a:lnTo>
                  <a:lnTo>
                    <a:pt x="325" y="205"/>
                  </a:lnTo>
                  <a:lnTo>
                    <a:pt x="328" y="205"/>
                  </a:lnTo>
                  <a:lnTo>
                    <a:pt x="331" y="207"/>
                  </a:lnTo>
                  <a:lnTo>
                    <a:pt x="332" y="207"/>
                  </a:lnTo>
                  <a:lnTo>
                    <a:pt x="332" y="208"/>
                  </a:lnTo>
                  <a:lnTo>
                    <a:pt x="331" y="210"/>
                  </a:lnTo>
                  <a:lnTo>
                    <a:pt x="329" y="213"/>
                  </a:lnTo>
                  <a:lnTo>
                    <a:pt x="332" y="216"/>
                  </a:lnTo>
                  <a:lnTo>
                    <a:pt x="334" y="216"/>
                  </a:lnTo>
                  <a:lnTo>
                    <a:pt x="339" y="218"/>
                  </a:lnTo>
                  <a:lnTo>
                    <a:pt x="339" y="223"/>
                  </a:lnTo>
                  <a:lnTo>
                    <a:pt x="339" y="227"/>
                  </a:lnTo>
                  <a:lnTo>
                    <a:pt x="329" y="224"/>
                  </a:lnTo>
                  <a:lnTo>
                    <a:pt x="315" y="223"/>
                  </a:lnTo>
                  <a:lnTo>
                    <a:pt x="303" y="220"/>
                  </a:lnTo>
                  <a:lnTo>
                    <a:pt x="293" y="216"/>
                  </a:lnTo>
                  <a:lnTo>
                    <a:pt x="285" y="200"/>
                  </a:lnTo>
                  <a:lnTo>
                    <a:pt x="282" y="198"/>
                  </a:lnTo>
                  <a:lnTo>
                    <a:pt x="279" y="198"/>
                  </a:lnTo>
                  <a:lnTo>
                    <a:pt x="276" y="197"/>
                  </a:lnTo>
                  <a:lnTo>
                    <a:pt x="273" y="197"/>
                  </a:lnTo>
                  <a:lnTo>
                    <a:pt x="272" y="195"/>
                  </a:lnTo>
                  <a:lnTo>
                    <a:pt x="272" y="192"/>
                  </a:lnTo>
                  <a:lnTo>
                    <a:pt x="270" y="188"/>
                  </a:lnTo>
                  <a:lnTo>
                    <a:pt x="269" y="184"/>
                  </a:lnTo>
                  <a:lnTo>
                    <a:pt x="267" y="180"/>
                  </a:lnTo>
                  <a:lnTo>
                    <a:pt x="263" y="175"/>
                  </a:lnTo>
                  <a:lnTo>
                    <a:pt x="259" y="172"/>
                  </a:lnTo>
                  <a:lnTo>
                    <a:pt x="252" y="169"/>
                  </a:lnTo>
                  <a:lnTo>
                    <a:pt x="244" y="168"/>
                  </a:lnTo>
                  <a:lnTo>
                    <a:pt x="230" y="167"/>
                  </a:lnTo>
                  <a:lnTo>
                    <a:pt x="219" y="167"/>
                  </a:lnTo>
                  <a:lnTo>
                    <a:pt x="219" y="169"/>
                  </a:lnTo>
                  <a:lnTo>
                    <a:pt x="219" y="172"/>
                  </a:lnTo>
                  <a:lnTo>
                    <a:pt x="219" y="177"/>
                  </a:lnTo>
                  <a:lnTo>
                    <a:pt x="219" y="180"/>
                  </a:lnTo>
                  <a:lnTo>
                    <a:pt x="217" y="182"/>
                  </a:lnTo>
                  <a:lnTo>
                    <a:pt x="216" y="185"/>
                  </a:lnTo>
                  <a:lnTo>
                    <a:pt x="214" y="187"/>
                  </a:lnTo>
                  <a:lnTo>
                    <a:pt x="211" y="188"/>
                  </a:lnTo>
                  <a:lnTo>
                    <a:pt x="208" y="190"/>
                  </a:lnTo>
                  <a:lnTo>
                    <a:pt x="206" y="190"/>
                  </a:lnTo>
                  <a:lnTo>
                    <a:pt x="198" y="191"/>
                  </a:lnTo>
                  <a:lnTo>
                    <a:pt x="183" y="192"/>
                  </a:lnTo>
                  <a:lnTo>
                    <a:pt x="175" y="192"/>
                  </a:lnTo>
                  <a:lnTo>
                    <a:pt x="168" y="194"/>
                  </a:lnTo>
                  <a:lnTo>
                    <a:pt x="162" y="184"/>
                  </a:lnTo>
                  <a:lnTo>
                    <a:pt x="158" y="171"/>
                  </a:lnTo>
                  <a:lnTo>
                    <a:pt x="152" y="171"/>
                  </a:lnTo>
                  <a:lnTo>
                    <a:pt x="145" y="169"/>
                  </a:lnTo>
                  <a:lnTo>
                    <a:pt x="138" y="168"/>
                  </a:lnTo>
                  <a:lnTo>
                    <a:pt x="132" y="169"/>
                  </a:lnTo>
                  <a:lnTo>
                    <a:pt x="132" y="174"/>
                  </a:lnTo>
                  <a:lnTo>
                    <a:pt x="122" y="175"/>
                  </a:lnTo>
                  <a:lnTo>
                    <a:pt x="113" y="177"/>
                  </a:lnTo>
                  <a:lnTo>
                    <a:pt x="119" y="169"/>
                  </a:lnTo>
                  <a:lnTo>
                    <a:pt x="122" y="165"/>
                  </a:lnTo>
                  <a:lnTo>
                    <a:pt x="125" y="164"/>
                  </a:lnTo>
                  <a:lnTo>
                    <a:pt x="126" y="162"/>
                  </a:lnTo>
                  <a:lnTo>
                    <a:pt x="129" y="164"/>
                  </a:lnTo>
                  <a:lnTo>
                    <a:pt x="134" y="164"/>
                  </a:lnTo>
                  <a:lnTo>
                    <a:pt x="135" y="164"/>
                  </a:lnTo>
                  <a:lnTo>
                    <a:pt x="134" y="149"/>
                  </a:lnTo>
                  <a:lnTo>
                    <a:pt x="129" y="135"/>
                  </a:lnTo>
                  <a:lnTo>
                    <a:pt x="122" y="105"/>
                  </a:lnTo>
                  <a:lnTo>
                    <a:pt x="108" y="100"/>
                  </a:lnTo>
                  <a:lnTo>
                    <a:pt x="106" y="100"/>
                  </a:lnTo>
                  <a:lnTo>
                    <a:pt x="105" y="102"/>
                  </a:lnTo>
                  <a:lnTo>
                    <a:pt x="103" y="103"/>
                  </a:lnTo>
                  <a:lnTo>
                    <a:pt x="102" y="102"/>
                  </a:lnTo>
                  <a:lnTo>
                    <a:pt x="102" y="100"/>
                  </a:lnTo>
                  <a:lnTo>
                    <a:pt x="100" y="97"/>
                  </a:lnTo>
                  <a:lnTo>
                    <a:pt x="100" y="93"/>
                  </a:lnTo>
                  <a:lnTo>
                    <a:pt x="99" y="92"/>
                  </a:lnTo>
                  <a:lnTo>
                    <a:pt x="96" y="89"/>
                  </a:lnTo>
                  <a:lnTo>
                    <a:pt x="92" y="89"/>
                  </a:lnTo>
                  <a:lnTo>
                    <a:pt x="82" y="87"/>
                  </a:lnTo>
                  <a:lnTo>
                    <a:pt x="73" y="86"/>
                  </a:lnTo>
                  <a:lnTo>
                    <a:pt x="67" y="85"/>
                  </a:lnTo>
                  <a:lnTo>
                    <a:pt x="63" y="83"/>
                  </a:lnTo>
                  <a:lnTo>
                    <a:pt x="63" y="82"/>
                  </a:lnTo>
                  <a:lnTo>
                    <a:pt x="62" y="80"/>
                  </a:lnTo>
                  <a:lnTo>
                    <a:pt x="62" y="77"/>
                  </a:lnTo>
                  <a:lnTo>
                    <a:pt x="62" y="74"/>
                  </a:lnTo>
                  <a:lnTo>
                    <a:pt x="62" y="73"/>
                  </a:lnTo>
                  <a:lnTo>
                    <a:pt x="60" y="72"/>
                  </a:lnTo>
                  <a:lnTo>
                    <a:pt x="57" y="70"/>
                  </a:lnTo>
                  <a:lnTo>
                    <a:pt x="54" y="69"/>
                  </a:lnTo>
                  <a:lnTo>
                    <a:pt x="50" y="67"/>
                  </a:lnTo>
                  <a:lnTo>
                    <a:pt x="47" y="66"/>
                  </a:lnTo>
                  <a:lnTo>
                    <a:pt x="49" y="66"/>
                  </a:lnTo>
                  <a:lnTo>
                    <a:pt x="47" y="64"/>
                  </a:lnTo>
                  <a:lnTo>
                    <a:pt x="44" y="63"/>
                  </a:lnTo>
                  <a:lnTo>
                    <a:pt x="40" y="63"/>
                  </a:lnTo>
                  <a:lnTo>
                    <a:pt x="41" y="64"/>
                  </a:lnTo>
                  <a:lnTo>
                    <a:pt x="40" y="64"/>
                  </a:lnTo>
                  <a:lnTo>
                    <a:pt x="39" y="64"/>
                  </a:lnTo>
                  <a:lnTo>
                    <a:pt x="39" y="67"/>
                  </a:lnTo>
                  <a:lnTo>
                    <a:pt x="36" y="72"/>
                  </a:lnTo>
                  <a:lnTo>
                    <a:pt x="30" y="63"/>
                  </a:lnTo>
                  <a:lnTo>
                    <a:pt x="24" y="53"/>
                  </a:lnTo>
                  <a:lnTo>
                    <a:pt x="17" y="51"/>
                  </a:lnTo>
                  <a:lnTo>
                    <a:pt x="23" y="50"/>
                  </a:lnTo>
                  <a:lnTo>
                    <a:pt x="24" y="53"/>
                  </a:lnTo>
                  <a:lnTo>
                    <a:pt x="31" y="51"/>
                  </a:lnTo>
                  <a:lnTo>
                    <a:pt x="36" y="51"/>
                  </a:lnTo>
                  <a:lnTo>
                    <a:pt x="34" y="50"/>
                  </a:lnTo>
                  <a:lnTo>
                    <a:pt x="31" y="49"/>
                  </a:lnTo>
                  <a:lnTo>
                    <a:pt x="24" y="49"/>
                  </a:lnTo>
                  <a:lnTo>
                    <a:pt x="14" y="47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4545" y="2857"/>
              <a:ext cx="183" cy="233"/>
            </a:xfrm>
            <a:custGeom>
              <a:avLst/>
              <a:gdLst>
                <a:gd name="T0" fmla="*/ 103 w 183"/>
                <a:gd name="T1" fmla="*/ 59 h 233"/>
                <a:gd name="T2" fmla="*/ 106 w 183"/>
                <a:gd name="T3" fmla="*/ 55 h 233"/>
                <a:gd name="T4" fmla="*/ 112 w 183"/>
                <a:gd name="T5" fmla="*/ 49 h 233"/>
                <a:gd name="T6" fmla="*/ 122 w 183"/>
                <a:gd name="T7" fmla="*/ 48 h 233"/>
                <a:gd name="T8" fmla="*/ 122 w 183"/>
                <a:gd name="T9" fmla="*/ 35 h 233"/>
                <a:gd name="T10" fmla="*/ 134 w 183"/>
                <a:gd name="T11" fmla="*/ 14 h 233"/>
                <a:gd name="T12" fmla="*/ 138 w 183"/>
                <a:gd name="T13" fmla="*/ 3 h 233"/>
                <a:gd name="T14" fmla="*/ 152 w 183"/>
                <a:gd name="T15" fmla="*/ 6 h 233"/>
                <a:gd name="T16" fmla="*/ 161 w 183"/>
                <a:gd name="T17" fmla="*/ 17 h 233"/>
                <a:gd name="T18" fmla="*/ 161 w 183"/>
                <a:gd name="T19" fmla="*/ 23 h 233"/>
                <a:gd name="T20" fmla="*/ 168 w 183"/>
                <a:gd name="T21" fmla="*/ 26 h 233"/>
                <a:gd name="T22" fmla="*/ 177 w 183"/>
                <a:gd name="T23" fmla="*/ 30 h 233"/>
                <a:gd name="T24" fmla="*/ 183 w 183"/>
                <a:gd name="T25" fmla="*/ 42 h 233"/>
                <a:gd name="T26" fmla="*/ 172 w 183"/>
                <a:gd name="T27" fmla="*/ 48 h 233"/>
                <a:gd name="T28" fmla="*/ 167 w 183"/>
                <a:gd name="T29" fmla="*/ 45 h 233"/>
                <a:gd name="T30" fmla="*/ 168 w 183"/>
                <a:gd name="T31" fmla="*/ 50 h 233"/>
                <a:gd name="T32" fmla="*/ 167 w 183"/>
                <a:gd name="T33" fmla="*/ 59 h 233"/>
                <a:gd name="T34" fmla="*/ 149 w 183"/>
                <a:gd name="T35" fmla="*/ 63 h 233"/>
                <a:gd name="T36" fmla="*/ 152 w 183"/>
                <a:gd name="T37" fmla="*/ 75 h 233"/>
                <a:gd name="T38" fmla="*/ 151 w 183"/>
                <a:gd name="T39" fmla="*/ 81 h 233"/>
                <a:gd name="T40" fmla="*/ 154 w 183"/>
                <a:gd name="T41" fmla="*/ 91 h 233"/>
                <a:gd name="T42" fmla="*/ 158 w 183"/>
                <a:gd name="T43" fmla="*/ 102 h 233"/>
                <a:gd name="T44" fmla="*/ 158 w 183"/>
                <a:gd name="T45" fmla="*/ 120 h 233"/>
                <a:gd name="T46" fmla="*/ 164 w 183"/>
                <a:gd name="T47" fmla="*/ 124 h 233"/>
                <a:gd name="T48" fmla="*/ 172 w 183"/>
                <a:gd name="T49" fmla="*/ 130 h 233"/>
                <a:gd name="T50" fmla="*/ 175 w 183"/>
                <a:gd name="T51" fmla="*/ 135 h 233"/>
                <a:gd name="T52" fmla="*/ 164 w 183"/>
                <a:gd name="T53" fmla="*/ 135 h 233"/>
                <a:gd name="T54" fmla="*/ 152 w 183"/>
                <a:gd name="T55" fmla="*/ 144 h 233"/>
                <a:gd name="T56" fmla="*/ 154 w 183"/>
                <a:gd name="T57" fmla="*/ 171 h 233"/>
                <a:gd name="T58" fmla="*/ 147 w 183"/>
                <a:gd name="T59" fmla="*/ 182 h 233"/>
                <a:gd name="T60" fmla="*/ 145 w 183"/>
                <a:gd name="T61" fmla="*/ 193 h 233"/>
                <a:gd name="T62" fmla="*/ 139 w 183"/>
                <a:gd name="T63" fmla="*/ 202 h 233"/>
                <a:gd name="T64" fmla="*/ 131 w 183"/>
                <a:gd name="T65" fmla="*/ 218 h 233"/>
                <a:gd name="T66" fmla="*/ 128 w 183"/>
                <a:gd name="T67" fmla="*/ 225 h 233"/>
                <a:gd name="T68" fmla="*/ 119 w 183"/>
                <a:gd name="T69" fmla="*/ 225 h 233"/>
                <a:gd name="T70" fmla="*/ 106 w 183"/>
                <a:gd name="T71" fmla="*/ 230 h 233"/>
                <a:gd name="T72" fmla="*/ 106 w 183"/>
                <a:gd name="T73" fmla="*/ 228 h 233"/>
                <a:gd name="T74" fmla="*/ 76 w 183"/>
                <a:gd name="T75" fmla="*/ 222 h 233"/>
                <a:gd name="T76" fmla="*/ 56 w 183"/>
                <a:gd name="T77" fmla="*/ 216 h 233"/>
                <a:gd name="T78" fmla="*/ 43 w 183"/>
                <a:gd name="T79" fmla="*/ 218 h 233"/>
                <a:gd name="T80" fmla="*/ 17 w 183"/>
                <a:gd name="T81" fmla="*/ 174 h 233"/>
                <a:gd name="T82" fmla="*/ 7 w 183"/>
                <a:gd name="T83" fmla="*/ 180 h 233"/>
                <a:gd name="T84" fmla="*/ 10 w 183"/>
                <a:gd name="T85" fmla="*/ 174 h 233"/>
                <a:gd name="T86" fmla="*/ 1 w 183"/>
                <a:gd name="T87" fmla="*/ 148 h 233"/>
                <a:gd name="T88" fmla="*/ 1 w 183"/>
                <a:gd name="T89" fmla="*/ 131 h 233"/>
                <a:gd name="T90" fmla="*/ 14 w 183"/>
                <a:gd name="T91" fmla="*/ 108 h 233"/>
                <a:gd name="T92" fmla="*/ 43 w 183"/>
                <a:gd name="T93" fmla="*/ 112 h 233"/>
                <a:gd name="T94" fmla="*/ 49 w 183"/>
                <a:gd name="T95" fmla="*/ 97 h 233"/>
                <a:gd name="T96" fmla="*/ 62 w 183"/>
                <a:gd name="T97" fmla="*/ 89 h 233"/>
                <a:gd name="T98" fmla="*/ 75 w 183"/>
                <a:gd name="T99" fmla="*/ 89 h 233"/>
                <a:gd name="T100" fmla="*/ 86 w 183"/>
                <a:gd name="T101" fmla="*/ 75 h 233"/>
                <a:gd name="T102" fmla="*/ 99 w 183"/>
                <a:gd name="T103" fmla="*/ 61 h 2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3" h="233">
                  <a:moveTo>
                    <a:pt x="99" y="61"/>
                  </a:moveTo>
                  <a:lnTo>
                    <a:pt x="100" y="59"/>
                  </a:lnTo>
                  <a:lnTo>
                    <a:pt x="103" y="59"/>
                  </a:lnTo>
                  <a:lnTo>
                    <a:pt x="105" y="59"/>
                  </a:lnTo>
                  <a:lnTo>
                    <a:pt x="106" y="59"/>
                  </a:lnTo>
                  <a:lnTo>
                    <a:pt x="106" y="55"/>
                  </a:lnTo>
                  <a:lnTo>
                    <a:pt x="108" y="52"/>
                  </a:lnTo>
                  <a:lnTo>
                    <a:pt x="109" y="50"/>
                  </a:lnTo>
                  <a:lnTo>
                    <a:pt x="112" y="49"/>
                  </a:lnTo>
                  <a:lnTo>
                    <a:pt x="115" y="49"/>
                  </a:lnTo>
                  <a:lnTo>
                    <a:pt x="119" y="49"/>
                  </a:lnTo>
                  <a:lnTo>
                    <a:pt x="122" y="48"/>
                  </a:lnTo>
                  <a:lnTo>
                    <a:pt x="122" y="42"/>
                  </a:lnTo>
                  <a:lnTo>
                    <a:pt x="122" y="38"/>
                  </a:lnTo>
                  <a:lnTo>
                    <a:pt x="122" y="35"/>
                  </a:lnTo>
                  <a:lnTo>
                    <a:pt x="123" y="30"/>
                  </a:lnTo>
                  <a:lnTo>
                    <a:pt x="128" y="23"/>
                  </a:lnTo>
                  <a:lnTo>
                    <a:pt x="134" y="14"/>
                  </a:lnTo>
                  <a:lnTo>
                    <a:pt x="139" y="12"/>
                  </a:lnTo>
                  <a:lnTo>
                    <a:pt x="139" y="6"/>
                  </a:lnTo>
                  <a:lnTo>
                    <a:pt x="138" y="3"/>
                  </a:lnTo>
                  <a:lnTo>
                    <a:pt x="139" y="0"/>
                  </a:lnTo>
                  <a:lnTo>
                    <a:pt x="147" y="3"/>
                  </a:lnTo>
                  <a:lnTo>
                    <a:pt x="152" y="6"/>
                  </a:lnTo>
                  <a:lnTo>
                    <a:pt x="157" y="9"/>
                  </a:lnTo>
                  <a:lnTo>
                    <a:pt x="164" y="14"/>
                  </a:lnTo>
                  <a:lnTo>
                    <a:pt x="161" y="17"/>
                  </a:lnTo>
                  <a:lnTo>
                    <a:pt x="161" y="20"/>
                  </a:lnTo>
                  <a:lnTo>
                    <a:pt x="161" y="22"/>
                  </a:lnTo>
                  <a:lnTo>
                    <a:pt x="161" y="23"/>
                  </a:lnTo>
                  <a:lnTo>
                    <a:pt x="162" y="23"/>
                  </a:lnTo>
                  <a:lnTo>
                    <a:pt x="164" y="25"/>
                  </a:lnTo>
                  <a:lnTo>
                    <a:pt x="168" y="26"/>
                  </a:lnTo>
                  <a:lnTo>
                    <a:pt x="171" y="26"/>
                  </a:lnTo>
                  <a:lnTo>
                    <a:pt x="175" y="27"/>
                  </a:lnTo>
                  <a:lnTo>
                    <a:pt x="177" y="30"/>
                  </a:lnTo>
                  <a:lnTo>
                    <a:pt x="180" y="35"/>
                  </a:lnTo>
                  <a:lnTo>
                    <a:pt x="181" y="39"/>
                  </a:lnTo>
                  <a:lnTo>
                    <a:pt x="183" y="42"/>
                  </a:lnTo>
                  <a:lnTo>
                    <a:pt x="180" y="42"/>
                  </a:lnTo>
                  <a:lnTo>
                    <a:pt x="175" y="48"/>
                  </a:lnTo>
                  <a:lnTo>
                    <a:pt x="172" y="48"/>
                  </a:lnTo>
                  <a:lnTo>
                    <a:pt x="170" y="46"/>
                  </a:lnTo>
                  <a:lnTo>
                    <a:pt x="168" y="45"/>
                  </a:lnTo>
                  <a:lnTo>
                    <a:pt x="167" y="45"/>
                  </a:lnTo>
                  <a:lnTo>
                    <a:pt x="167" y="46"/>
                  </a:lnTo>
                  <a:lnTo>
                    <a:pt x="167" y="48"/>
                  </a:lnTo>
                  <a:lnTo>
                    <a:pt x="168" y="50"/>
                  </a:lnTo>
                  <a:lnTo>
                    <a:pt x="168" y="53"/>
                  </a:lnTo>
                  <a:lnTo>
                    <a:pt x="168" y="56"/>
                  </a:lnTo>
                  <a:lnTo>
                    <a:pt x="167" y="59"/>
                  </a:lnTo>
                  <a:lnTo>
                    <a:pt x="164" y="62"/>
                  </a:lnTo>
                  <a:lnTo>
                    <a:pt x="158" y="63"/>
                  </a:lnTo>
                  <a:lnTo>
                    <a:pt x="149" y="63"/>
                  </a:lnTo>
                  <a:lnTo>
                    <a:pt x="155" y="75"/>
                  </a:lnTo>
                  <a:lnTo>
                    <a:pt x="154" y="74"/>
                  </a:lnTo>
                  <a:lnTo>
                    <a:pt x="152" y="75"/>
                  </a:lnTo>
                  <a:lnTo>
                    <a:pt x="154" y="76"/>
                  </a:lnTo>
                  <a:lnTo>
                    <a:pt x="152" y="78"/>
                  </a:lnTo>
                  <a:lnTo>
                    <a:pt x="151" y="81"/>
                  </a:lnTo>
                  <a:lnTo>
                    <a:pt x="149" y="84"/>
                  </a:lnTo>
                  <a:lnTo>
                    <a:pt x="149" y="86"/>
                  </a:lnTo>
                  <a:lnTo>
                    <a:pt x="154" y="91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58" y="102"/>
                  </a:lnTo>
                  <a:lnTo>
                    <a:pt x="158" y="108"/>
                  </a:lnTo>
                  <a:lnTo>
                    <a:pt x="157" y="114"/>
                  </a:lnTo>
                  <a:lnTo>
                    <a:pt x="158" y="120"/>
                  </a:lnTo>
                  <a:lnTo>
                    <a:pt x="159" y="121"/>
                  </a:lnTo>
                  <a:lnTo>
                    <a:pt x="161" y="122"/>
                  </a:lnTo>
                  <a:lnTo>
                    <a:pt x="164" y="124"/>
                  </a:lnTo>
                  <a:lnTo>
                    <a:pt x="168" y="125"/>
                  </a:lnTo>
                  <a:lnTo>
                    <a:pt x="172" y="128"/>
                  </a:lnTo>
                  <a:lnTo>
                    <a:pt x="172" y="130"/>
                  </a:lnTo>
                  <a:lnTo>
                    <a:pt x="174" y="133"/>
                  </a:lnTo>
                  <a:lnTo>
                    <a:pt x="174" y="134"/>
                  </a:lnTo>
                  <a:lnTo>
                    <a:pt x="175" y="135"/>
                  </a:lnTo>
                  <a:lnTo>
                    <a:pt x="172" y="137"/>
                  </a:lnTo>
                  <a:lnTo>
                    <a:pt x="170" y="135"/>
                  </a:lnTo>
                  <a:lnTo>
                    <a:pt x="164" y="135"/>
                  </a:lnTo>
                  <a:lnTo>
                    <a:pt x="161" y="137"/>
                  </a:lnTo>
                  <a:lnTo>
                    <a:pt x="158" y="140"/>
                  </a:lnTo>
                  <a:lnTo>
                    <a:pt x="152" y="144"/>
                  </a:lnTo>
                  <a:lnTo>
                    <a:pt x="152" y="151"/>
                  </a:lnTo>
                  <a:lnTo>
                    <a:pt x="152" y="161"/>
                  </a:lnTo>
                  <a:lnTo>
                    <a:pt x="154" y="171"/>
                  </a:lnTo>
                  <a:lnTo>
                    <a:pt x="152" y="177"/>
                  </a:lnTo>
                  <a:lnTo>
                    <a:pt x="147" y="180"/>
                  </a:lnTo>
                  <a:lnTo>
                    <a:pt x="147" y="182"/>
                  </a:lnTo>
                  <a:lnTo>
                    <a:pt x="145" y="183"/>
                  </a:lnTo>
                  <a:lnTo>
                    <a:pt x="142" y="186"/>
                  </a:lnTo>
                  <a:lnTo>
                    <a:pt x="145" y="193"/>
                  </a:lnTo>
                  <a:lnTo>
                    <a:pt x="147" y="202"/>
                  </a:lnTo>
                  <a:lnTo>
                    <a:pt x="144" y="203"/>
                  </a:lnTo>
                  <a:lnTo>
                    <a:pt x="139" y="202"/>
                  </a:lnTo>
                  <a:lnTo>
                    <a:pt x="134" y="210"/>
                  </a:lnTo>
                  <a:lnTo>
                    <a:pt x="132" y="215"/>
                  </a:lnTo>
                  <a:lnTo>
                    <a:pt x="131" y="218"/>
                  </a:lnTo>
                  <a:lnTo>
                    <a:pt x="129" y="222"/>
                  </a:lnTo>
                  <a:lnTo>
                    <a:pt x="129" y="223"/>
                  </a:lnTo>
                  <a:lnTo>
                    <a:pt x="128" y="225"/>
                  </a:lnTo>
                  <a:lnTo>
                    <a:pt x="126" y="225"/>
                  </a:lnTo>
                  <a:lnTo>
                    <a:pt x="123" y="225"/>
                  </a:lnTo>
                  <a:lnTo>
                    <a:pt x="119" y="225"/>
                  </a:lnTo>
                  <a:lnTo>
                    <a:pt x="113" y="229"/>
                  </a:lnTo>
                  <a:lnTo>
                    <a:pt x="109" y="233"/>
                  </a:lnTo>
                  <a:lnTo>
                    <a:pt x="106" y="230"/>
                  </a:lnTo>
                  <a:lnTo>
                    <a:pt x="105" y="229"/>
                  </a:lnTo>
                  <a:lnTo>
                    <a:pt x="105" y="228"/>
                  </a:lnTo>
                  <a:lnTo>
                    <a:pt x="106" y="228"/>
                  </a:lnTo>
                  <a:lnTo>
                    <a:pt x="98" y="222"/>
                  </a:lnTo>
                  <a:lnTo>
                    <a:pt x="87" y="222"/>
                  </a:lnTo>
                  <a:lnTo>
                    <a:pt x="76" y="222"/>
                  </a:lnTo>
                  <a:lnTo>
                    <a:pt x="70" y="228"/>
                  </a:lnTo>
                  <a:lnTo>
                    <a:pt x="56" y="225"/>
                  </a:lnTo>
                  <a:lnTo>
                    <a:pt x="56" y="216"/>
                  </a:lnTo>
                  <a:lnTo>
                    <a:pt x="53" y="216"/>
                  </a:lnTo>
                  <a:lnTo>
                    <a:pt x="49" y="218"/>
                  </a:lnTo>
                  <a:lnTo>
                    <a:pt x="43" y="218"/>
                  </a:lnTo>
                  <a:lnTo>
                    <a:pt x="36" y="216"/>
                  </a:lnTo>
                  <a:lnTo>
                    <a:pt x="28" y="216"/>
                  </a:lnTo>
                  <a:lnTo>
                    <a:pt x="17" y="174"/>
                  </a:lnTo>
                  <a:lnTo>
                    <a:pt x="13" y="179"/>
                  </a:lnTo>
                  <a:lnTo>
                    <a:pt x="10" y="180"/>
                  </a:lnTo>
                  <a:lnTo>
                    <a:pt x="7" y="180"/>
                  </a:lnTo>
                  <a:lnTo>
                    <a:pt x="8" y="179"/>
                  </a:lnTo>
                  <a:lnTo>
                    <a:pt x="10" y="176"/>
                  </a:lnTo>
                  <a:lnTo>
                    <a:pt x="10" y="174"/>
                  </a:lnTo>
                  <a:lnTo>
                    <a:pt x="8" y="173"/>
                  </a:lnTo>
                  <a:lnTo>
                    <a:pt x="7" y="171"/>
                  </a:lnTo>
                  <a:lnTo>
                    <a:pt x="1" y="148"/>
                  </a:lnTo>
                  <a:lnTo>
                    <a:pt x="0" y="141"/>
                  </a:lnTo>
                  <a:lnTo>
                    <a:pt x="0" y="135"/>
                  </a:lnTo>
                  <a:lnTo>
                    <a:pt x="1" y="131"/>
                  </a:lnTo>
                  <a:lnTo>
                    <a:pt x="3" y="128"/>
                  </a:lnTo>
                  <a:lnTo>
                    <a:pt x="4" y="125"/>
                  </a:lnTo>
                  <a:lnTo>
                    <a:pt x="14" y="108"/>
                  </a:lnTo>
                  <a:lnTo>
                    <a:pt x="28" y="115"/>
                  </a:lnTo>
                  <a:lnTo>
                    <a:pt x="43" y="122"/>
                  </a:lnTo>
                  <a:lnTo>
                    <a:pt x="43" y="112"/>
                  </a:lnTo>
                  <a:lnTo>
                    <a:pt x="46" y="102"/>
                  </a:lnTo>
                  <a:lnTo>
                    <a:pt x="47" y="98"/>
                  </a:lnTo>
                  <a:lnTo>
                    <a:pt x="49" y="97"/>
                  </a:lnTo>
                  <a:lnTo>
                    <a:pt x="50" y="94"/>
                  </a:lnTo>
                  <a:lnTo>
                    <a:pt x="54" y="91"/>
                  </a:lnTo>
                  <a:lnTo>
                    <a:pt x="62" y="89"/>
                  </a:lnTo>
                  <a:lnTo>
                    <a:pt x="66" y="89"/>
                  </a:lnTo>
                  <a:lnTo>
                    <a:pt x="70" y="89"/>
                  </a:lnTo>
                  <a:lnTo>
                    <a:pt x="75" y="89"/>
                  </a:lnTo>
                  <a:lnTo>
                    <a:pt x="77" y="89"/>
                  </a:lnTo>
                  <a:lnTo>
                    <a:pt x="80" y="84"/>
                  </a:lnTo>
                  <a:lnTo>
                    <a:pt x="86" y="75"/>
                  </a:lnTo>
                  <a:lnTo>
                    <a:pt x="92" y="63"/>
                  </a:lnTo>
                  <a:lnTo>
                    <a:pt x="95" y="59"/>
                  </a:lnTo>
                  <a:lnTo>
                    <a:pt x="99" y="61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</p:grp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813542" y="1866035"/>
            <a:ext cx="1935271" cy="5078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Pohjois-Amerikka: +1,8 %</a:t>
            </a:r>
          </a:p>
          <a:p>
            <a:pPr defTabSz="812394"/>
            <a:r>
              <a:rPr lang="fi-FI" sz="900" b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USA	+1,7 %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Kanada	+3,5 %</a:t>
            </a: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477715" y="3320225"/>
            <a:ext cx="2252607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Etelä- ja Väli-Amerikka: +2,5 %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Brasilia 	+1,8 %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Meksiko 	+1,9 %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Argentiina 	+3,2 %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Venezuela 	+9,4 %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Kolumbia 	+6,1 %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Chile 	+1,9 %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Peru 	+2,7 %</a:t>
            </a: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2828192" y="1042754"/>
            <a:ext cx="1780366" cy="24468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Länsi-Eurooppa: +2,8 %</a:t>
            </a:r>
          </a:p>
          <a:p>
            <a:pPr defTabSz="812394"/>
            <a:r>
              <a:rPr lang="fi-FI" sz="900" b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Saksa	+1,5 %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Iso-Britannia	+3,4 %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Ranska	+2,4 %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Italia	+3,0 %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Espanja	+4,3 %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Alankomaat	+2,9 %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Sveitsi	+2,5 %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Ruotsi	+2,3 %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Belgia	+2,4 %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Norja	+3,1 %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Itävalta	+3,8 %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Tanska	+2,7 %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Kreikka	+4,2 %</a:t>
            </a:r>
          </a:p>
          <a:p>
            <a:pPr defTabSz="812394"/>
            <a:r>
              <a:rPr lang="fi-FI" sz="900">
                <a:solidFill>
                  <a:srgbClr val="0070C0"/>
                </a:solidFill>
                <a:latin typeface="Verdana"/>
                <a:ea typeface="ＭＳ Ｐゴシック" pitchFamily="34" charset="-128"/>
              </a:rPr>
              <a:t>Suomi	+1,8 %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Portugali	+5,7 %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Irlanti	+6,4 %</a:t>
            </a: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4810201" y="3041228"/>
            <a:ext cx="1486531" cy="5078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 err="1">
                <a:latin typeface="Verdana"/>
                <a:ea typeface="ＭＳ Ｐゴシック" pitchFamily="34" charset="-128"/>
              </a:rPr>
              <a:t>Lähi</a:t>
            </a:r>
            <a:r>
              <a:rPr lang="fi-FI" sz="900">
                <a:latin typeface="Verdana"/>
                <a:ea typeface="ＭＳ Ｐゴシック" pitchFamily="34" charset="-128"/>
              </a:rPr>
              <a:t>- ja Keski-Itä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Saudi Arabia	+8,1 % 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Israel	+4,7 %</a:t>
            </a:r>
          </a:p>
        </p:txBody>
      </p:sp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6994297" y="1253236"/>
            <a:ext cx="1452001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Aasia: +3,6 %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Kiina	+3,7 %</a:t>
            </a:r>
          </a:p>
          <a:p>
            <a:pPr defTabSz="812394"/>
            <a:r>
              <a:rPr lang="fi-FI" sz="900" b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Japani	+1,4 %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Intia	+7,2 %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Australia	+3,8 %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Etelä-Korea	+2,6 %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Indonesia	+5,3 %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Taiwan	+3,2 %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Thaimaa	+3,4 %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Malesia	+6,5 %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Singapore	+3,7 %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Uusi Seelanti	+2,1 %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Filippiinit	+7,0 %</a:t>
            </a:r>
          </a:p>
          <a:p>
            <a:pPr defTabSz="812394"/>
            <a:r>
              <a:rPr lang="fi-FI" sz="900" b="0">
                <a:solidFill>
                  <a:srgbClr val="85E869">
                    <a:lumMod val="50000"/>
                  </a:srgbClr>
                </a:solidFill>
                <a:latin typeface="Verdana"/>
                <a:ea typeface="ＭＳ Ｐゴシック" pitchFamily="34" charset="-128"/>
              </a:rPr>
              <a:t>Vietnam	+7,5 %</a:t>
            </a:r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3555239" y="3740339"/>
            <a:ext cx="145849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Afrikka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Etelä-Afrikka	+2,2 %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Nigeria	+3,1 %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Egypti	+5,1 %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4906151" y="808858"/>
            <a:ext cx="1652178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Keski- ja </a:t>
            </a:r>
          </a:p>
          <a:p>
            <a:pPr defTabSz="812394"/>
            <a:r>
              <a:rPr lang="fi-FI" sz="900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Itä-Eurooppa: -1,1 %</a:t>
            </a:r>
          </a:p>
          <a:p>
            <a:pPr defTabSz="812394"/>
            <a:r>
              <a:rPr lang="fi-FI" sz="900" b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Venäjä  	-6,9 %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Turkki	+3,7 %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Puola  	+4,8 %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Tšekki 	+2,4 %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Romania  	+4,7 %</a:t>
            </a:r>
          </a:p>
          <a:p>
            <a:pPr defTabSz="812394"/>
            <a:r>
              <a:rPr lang="fi-FI" sz="900" b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Ukraina 	-37,0 %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Unkari  	+4,7 %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Slovakia 	+1,9 %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Slovenia 	+4,9 %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Liettua 	+2,1 %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Latvia 	+2,9 %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Viro 	+1,9 %</a:t>
            </a:r>
          </a:p>
        </p:txBody>
      </p:sp>
    </p:spTree>
    <p:extLst>
      <p:ext uri="{BB962C8B-B14F-4D97-AF65-F5344CB8AC3E}">
        <p14:creationId xmlns:p14="http://schemas.microsoft.com/office/powerpoint/2010/main" val="1562254561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97344"/>
          </a:xfrm>
        </p:spPr>
        <p:txBody>
          <a:bodyPr/>
          <a:lstStyle/>
          <a:p>
            <a:r>
              <a:rPr lang="fi-FI" dirty="0"/>
              <a:t>Kuluttajien luottamus eri maissa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1" name="Sisällön paikkamerkki 10">
            <a:extLst>
              <a:ext uri="{FF2B5EF4-FFF2-40B4-BE49-F238E27FC236}">
                <a16:creationId xmlns:a16="http://schemas.microsoft.com/office/drawing/2014/main" id="{3B345CF8-6565-42C7-BD7C-E6B6CCE44DFA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853441579"/>
              </p:ext>
            </p:extLst>
          </p:nvPr>
        </p:nvGraphicFramePr>
        <p:xfrm>
          <a:off x="360363" y="1138238"/>
          <a:ext cx="8358187" cy="353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93184" imgH="5572640" progId="Mbnd.mbnd">
                  <p:embed/>
                </p:oleObj>
              </mc:Choice>
              <mc:Fallback>
                <p:oleObj name="Macrobond document" r:id="rId3" imgW="13193184" imgH="5572640" progId="Mbnd.mbnd">
                  <p:embed/>
                  <p:pic>
                    <p:nvPicPr>
                      <p:cNvPr id="11" name="Sisällön paikkamerkki 10">
                        <a:extLst>
                          <a:ext uri="{FF2B5EF4-FFF2-40B4-BE49-F238E27FC236}">
                            <a16:creationId xmlns:a16="http://schemas.microsoft.com/office/drawing/2014/main" id="{3B345CF8-6565-42C7-BD7C-E6B6CCE44D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0363" y="1138238"/>
                        <a:ext cx="8358187" cy="353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80412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634955" cy="165163"/>
          </a:xfrm>
        </p:spPr>
        <p:txBody>
          <a:bodyPr/>
          <a:lstStyle/>
          <a:p>
            <a:r>
              <a:rPr lang="en-US" err="1"/>
              <a:t>Lähde</a:t>
            </a:r>
            <a:r>
              <a:rPr lang="en-US"/>
              <a:t>: </a:t>
            </a:r>
            <a:r>
              <a:rPr lang="en-US" err="1"/>
              <a:t>Macrobond</a:t>
            </a:r>
            <a:r>
              <a:rPr lang="en-US"/>
              <a:t>, The CPB Netherlands Bureau for Economic Policy Analysis, Eurostat</a:t>
            </a:r>
          </a:p>
          <a:p>
            <a:endParaRPr lang="fi-FI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ECC75947-AF66-4381-83EB-49E69D9D3A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Tavaraviennin määrän kehitys eri alueilla</a:t>
            </a:r>
          </a:p>
        </p:txBody>
      </p:sp>
      <p:graphicFrame>
        <p:nvGraphicFramePr>
          <p:cNvPr id="16" name="Sisällön paikkamerkki 15">
            <a:extLst>
              <a:ext uri="{FF2B5EF4-FFF2-40B4-BE49-F238E27FC236}">
                <a16:creationId xmlns:a16="http://schemas.microsoft.com/office/drawing/2014/main" id="{36FAF64B-1F82-4677-ABC7-F258E0D14938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922099336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6" name="Sisällön paikkamerkki 15">
                        <a:extLst>
                          <a:ext uri="{FF2B5EF4-FFF2-40B4-BE49-F238E27FC236}">
                            <a16:creationId xmlns:a16="http://schemas.microsoft.com/office/drawing/2014/main" id="{36FAF64B-1F82-4677-ABC7-F258E0D149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0090700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1"/>
            <a:ext cx="7992000" cy="787326"/>
          </a:xfrm>
        </p:spPr>
        <p:txBody>
          <a:bodyPr/>
          <a:lstStyle/>
          <a:p>
            <a:r>
              <a:rPr lang="fi-FI" dirty="0"/>
              <a:t>Kiinan tavaratuonnin määrän kehitys eri alueilla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05353" cy="241813"/>
          </a:xfrm>
        </p:spPr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8" name="Sisällön paikkamerkki 7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501063289"/>
              </p:ext>
            </p:extLst>
          </p:nvPr>
        </p:nvGraphicFramePr>
        <p:xfrm>
          <a:off x="554038" y="1149350"/>
          <a:ext cx="8042275" cy="336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336115" imgH="5572640" progId="Mbnd.mbnd">
                  <p:embed/>
                </p:oleObj>
              </mc:Choice>
              <mc:Fallback>
                <p:oleObj name="Macrobond document" r:id="rId2" imgW="13336115" imgH="5572640" progId="Mbnd.mbnd">
                  <p:embed/>
                  <p:pic>
                    <p:nvPicPr>
                      <p:cNvPr id="8" name="Sisällön paikkamerkki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4038" y="1149350"/>
                        <a:ext cx="8042275" cy="3360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7310130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A70CA31-83F5-4CB8-98C9-DF61D337A3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36781"/>
          </a:xfrm>
        </p:spPr>
        <p:txBody>
          <a:bodyPr/>
          <a:lstStyle/>
          <a:p>
            <a:r>
              <a:rPr lang="fi-FI" dirty="0"/>
              <a:t>Kiinan ja USA:n välinen tavarakauppa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B7B2D6A-52E9-4CFF-A817-AD0FB0761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23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4D3A6EC-0FE9-4E44-8383-6308D0CB6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158FA10-B5FE-4CDE-951F-87D55189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430286E-0902-4E06-81A2-DD734311F8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401919" cy="241813"/>
          </a:xfrm>
        </p:spPr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97F0AA07-1DE8-4C3F-8AC1-117F2E051B7E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140398064"/>
              </p:ext>
            </p:extLst>
          </p:nvPr>
        </p:nvGraphicFramePr>
        <p:xfrm>
          <a:off x="395288" y="1109663"/>
          <a:ext cx="8353425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>
                        <a:extLst>
                          <a:ext uri="{FF2B5EF4-FFF2-40B4-BE49-F238E27FC236}">
                            <a16:creationId xmlns:a16="http://schemas.microsoft.com/office/drawing/2014/main" id="{97F0AA07-1DE8-4C3F-8AC1-117F2E051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5288" y="1109663"/>
                        <a:ext cx="8353425" cy="352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1617632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2" name="Sisällön paikkamerkki 10">
            <a:extLst>
              <a:ext uri="{FF2B5EF4-FFF2-40B4-BE49-F238E27FC236}">
                <a16:creationId xmlns:a16="http://schemas.microsoft.com/office/drawing/2014/main" id="{EB395FC5-2EF3-4D8E-9394-13BEBB1A2D44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590714930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2" name="Sisällön paikkamerkki 10">
                        <a:extLst>
                          <a:ext uri="{FF2B5EF4-FFF2-40B4-BE49-F238E27FC236}">
                            <a16:creationId xmlns:a16="http://schemas.microsoft.com/office/drawing/2014/main" id="{EB395FC5-2EF3-4D8E-9394-13BEBB1A2D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53F3D0-982A-4677-892D-B5AD5103EB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Rakentaminen Kiinassa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8308113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7B69CF5E-5578-44F7-AC45-C3C89F5226BA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119766825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1" name="Sisällön paikkamerkki 11">
                        <a:extLst>
                          <a:ext uri="{FF2B5EF4-FFF2-40B4-BE49-F238E27FC236}">
                            <a16:creationId xmlns:a16="http://schemas.microsoft.com/office/drawing/2014/main" id="{7B69CF5E-5578-44F7-AC45-C3C89F5226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18FBBD5A-D0D0-4AB1-A729-F566945919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Kiinteät investoinnit Brasiliassa ja Venäjällä</a:t>
            </a:r>
          </a:p>
        </p:txBody>
      </p:sp>
    </p:spTree>
    <p:extLst>
      <p:ext uri="{BB962C8B-B14F-4D97-AF65-F5344CB8AC3E}">
        <p14:creationId xmlns:p14="http://schemas.microsoft.com/office/powerpoint/2010/main" val="8994202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r>
              <a:rPr lang="fi-FI" dirty="0"/>
              <a:t>EU-maiden vienti Venäjälle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488743674"/>
              </p:ext>
            </p:extLst>
          </p:nvPr>
        </p:nvGraphicFramePr>
        <p:xfrm>
          <a:off x="384175" y="1092200"/>
          <a:ext cx="8385175" cy="354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4175" y="1092200"/>
                        <a:ext cx="8385175" cy="3541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9524607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EU-maiden vienti Venäjälle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27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031563429"/>
              </p:ext>
            </p:extLst>
          </p:nvPr>
        </p:nvGraphicFramePr>
        <p:xfrm>
          <a:off x="384175" y="1092200"/>
          <a:ext cx="8385175" cy="354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4175" y="1092200"/>
                        <a:ext cx="8385175" cy="3541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3911740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8078458" cy="736781"/>
          </a:xfrm>
        </p:spPr>
        <p:txBody>
          <a:bodyPr/>
          <a:lstStyle/>
          <a:p>
            <a:r>
              <a:rPr lang="fi-FI" dirty="0"/>
              <a:t>Venäjän* osuus teknologiateollisuuden Suomen tavaraviennistä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*) Neuvostoliitto vuoteen 1991 asti.</a:t>
            </a:r>
          </a:p>
          <a:p>
            <a:r>
              <a:rPr lang="fi-FI"/>
              <a:t>Lähde: Tulli </a:t>
            </a:r>
          </a:p>
          <a:p>
            <a:endParaRPr lang="fi-FI"/>
          </a:p>
        </p:txBody>
      </p:sp>
      <p:graphicFrame>
        <p:nvGraphicFramePr>
          <p:cNvPr id="8" name="Sisällön paikkamerkki 6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718027669"/>
              </p:ext>
            </p:extLst>
          </p:nvPr>
        </p:nvGraphicFramePr>
        <p:xfrm>
          <a:off x="381000" y="1103313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740381" y="1210929"/>
            <a:ext cx="59874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469653001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78458" cy="475172"/>
          </a:xfrm>
        </p:spPr>
        <p:txBody>
          <a:bodyPr/>
          <a:lstStyle/>
          <a:p>
            <a:r>
              <a:rPr lang="fi-FI" dirty="0"/>
              <a:t>Asuntokaupat USA:ssa piristyivät elokuussa 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139507561"/>
              </p:ext>
            </p:extLst>
          </p:nvPr>
        </p:nvGraphicFramePr>
        <p:xfrm>
          <a:off x="384175" y="1004888"/>
          <a:ext cx="8334375" cy="351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93184" imgH="5572640" progId="Mbnd.mbnd">
                  <p:embed/>
                </p:oleObj>
              </mc:Choice>
              <mc:Fallback>
                <p:oleObj name="Macrobond document" r:id="rId3" imgW="13193184" imgH="5572640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175" y="1004888"/>
                        <a:ext cx="8334375" cy="351948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llipsi 5">
            <a:extLst>
              <a:ext uri="{FF2B5EF4-FFF2-40B4-BE49-F238E27FC236}">
                <a16:creationId xmlns:a16="http://schemas.microsoft.com/office/drawing/2014/main" id="{40521D00-88A6-4995-96F2-811022010B1E}"/>
              </a:ext>
            </a:extLst>
          </p:cNvPr>
          <p:cNvSpPr/>
          <p:nvPr/>
        </p:nvSpPr>
        <p:spPr bwMode="auto">
          <a:xfrm>
            <a:off x="7747249" y="2636551"/>
            <a:ext cx="648010" cy="712811"/>
          </a:xfrm>
          <a:prstGeom prst="ellipse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i-FI"/>
          </a:p>
        </p:txBody>
      </p:sp>
      <p:sp>
        <p:nvSpPr>
          <p:cNvPr id="11" name="Tekstin paikkamerkki 6">
            <a:extLst>
              <a:ext uri="{FF2B5EF4-FFF2-40B4-BE49-F238E27FC236}">
                <a16:creationId xmlns:a16="http://schemas.microsoft.com/office/drawing/2014/main" id="{A9EB2275-FDC0-4733-8BEC-70169F10047B}"/>
              </a:ext>
            </a:extLst>
          </p:cNvPr>
          <p:cNvSpPr txBox="1">
            <a:spLocks/>
          </p:cNvSpPr>
          <p:nvPr/>
        </p:nvSpPr>
        <p:spPr>
          <a:xfrm>
            <a:off x="5932821" y="1542420"/>
            <a:ext cx="1671669" cy="186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80605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defRPr sz="700" kern="1200" spc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29732" indent="-158400" algn="l" defTabSz="806052" rtl="0" eaLnBrk="1" latinLnBrk="0" hangingPunct="1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Tx/>
              <a:buSzPct val="125000"/>
              <a:buFont typeface="Arial" pitchFamily="34" charset="0"/>
              <a:buChar char="–"/>
              <a:defRPr sz="1300" kern="1200" spc="-35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44591" indent="-158400" algn="l" defTabSz="806052" rtl="0" eaLnBrk="1" latinLnBrk="0" hangingPunct="1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Tx/>
              <a:buSzPct val="125000"/>
              <a:buFont typeface="Arial" panose="020B0604020202020204" pitchFamily="34" charset="0"/>
              <a:buChar char="•"/>
              <a:defRPr sz="1050" kern="1200" spc="-35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67851" indent="-158400" algn="l" defTabSz="806052" rtl="0" eaLnBrk="1" latinLnBrk="0" hangingPunct="1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Tx/>
              <a:buSzPct val="125000"/>
              <a:buFont typeface="Arial" pitchFamily="34" charset="0"/>
              <a:buChar char="–"/>
              <a:defRPr sz="1050" kern="1200" spc="-35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82718" indent="-158400" algn="l" defTabSz="806052" rtl="0" eaLnBrk="1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defRPr sz="1000" kern="1200" spc="-35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16640" indent="-201515" algn="l" defTabSz="8060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9666" indent="-201515" algn="l" defTabSz="8060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2694" indent="-201515" algn="l" defTabSz="8060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5719" indent="-201515" algn="l" defTabSz="8060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b="1">
                <a:solidFill>
                  <a:srgbClr val="92D050"/>
                </a:solidFill>
              </a:rPr>
              <a:t>Taantumat USA:ssa</a:t>
            </a:r>
          </a:p>
        </p:txBody>
      </p: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89A1EAF1-925B-42DA-996D-448A3644039B}"/>
              </a:ext>
            </a:extLst>
          </p:cNvPr>
          <p:cNvCxnSpPr>
            <a:cxnSpLocks/>
          </p:cNvCxnSpPr>
          <p:nvPr/>
        </p:nvCxnSpPr>
        <p:spPr>
          <a:xfrm flipH="1">
            <a:off x="5349612" y="1729337"/>
            <a:ext cx="634855" cy="259204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22188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13657" cy="648000"/>
          </a:xfrm>
        </p:spPr>
        <p:txBody>
          <a:bodyPr/>
          <a:lstStyle/>
          <a:p>
            <a:r>
              <a:rPr lang="fi-FI" dirty="0"/>
              <a:t>Elokuun BKT-ennusteita vuodelle 2023 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 dirty="0"/>
              <a:t>Bkt:n kehitys 2023/2022, %</a:t>
            </a:r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533338" cy="197255"/>
          </a:xfrm>
        </p:spPr>
        <p:txBody>
          <a:bodyPr/>
          <a:lstStyle/>
          <a:p>
            <a:r>
              <a:rPr lang="fi-FI"/>
              <a:t>Lähde: </a:t>
            </a:r>
            <a:r>
              <a:rPr lang="fi-FI" err="1"/>
              <a:t>Consensus</a:t>
            </a:r>
            <a:r>
              <a:rPr lang="fi-FI"/>
              <a:t> </a:t>
            </a:r>
            <a:r>
              <a:rPr lang="fi-FI" err="1"/>
              <a:t>Forecasts</a:t>
            </a:r>
            <a:r>
              <a:rPr lang="fi-FI"/>
              <a:t>, August 2022</a:t>
            </a: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24737" y="1081327"/>
            <a:ext cx="8294528" cy="3564056"/>
            <a:chOff x="0" y="1070"/>
            <a:chExt cx="5763" cy="2723"/>
          </a:xfr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grpSpPr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2280" y="1070"/>
              <a:ext cx="3483" cy="2723"/>
            </a:xfrm>
            <a:custGeom>
              <a:avLst/>
              <a:gdLst>
                <a:gd name="T0" fmla="*/ 504 w 3483"/>
                <a:gd name="T1" fmla="*/ 349 h 2723"/>
                <a:gd name="T2" fmla="*/ 643 w 3483"/>
                <a:gd name="T3" fmla="*/ 159 h 2723"/>
                <a:gd name="T4" fmla="*/ 774 w 3483"/>
                <a:gd name="T5" fmla="*/ 147 h 2723"/>
                <a:gd name="T6" fmla="*/ 894 w 3483"/>
                <a:gd name="T7" fmla="*/ 150 h 2723"/>
                <a:gd name="T8" fmla="*/ 993 w 3483"/>
                <a:gd name="T9" fmla="*/ 354 h 2723"/>
                <a:gd name="T10" fmla="*/ 1149 w 3483"/>
                <a:gd name="T11" fmla="*/ 233 h 2723"/>
                <a:gd name="T12" fmla="*/ 1355 w 3483"/>
                <a:gd name="T13" fmla="*/ 205 h 2723"/>
                <a:gd name="T14" fmla="*/ 1519 w 3483"/>
                <a:gd name="T15" fmla="*/ 149 h 2723"/>
                <a:gd name="T16" fmla="*/ 1581 w 3483"/>
                <a:gd name="T17" fmla="*/ 277 h 2723"/>
                <a:gd name="T18" fmla="*/ 1680 w 3483"/>
                <a:gd name="T19" fmla="*/ 173 h 2723"/>
                <a:gd name="T20" fmla="*/ 1765 w 3483"/>
                <a:gd name="T21" fmla="*/ 81 h 2723"/>
                <a:gd name="T22" fmla="*/ 1846 w 3483"/>
                <a:gd name="T23" fmla="*/ 17 h 2723"/>
                <a:gd name="T24" fmla="*/ 2348 w 3483"/>
                <a:gd name="T25" fmla="*/ 32 h 2723"/>
                <a:gd name="T26" fmla="*/ 2570 w 3483"/>
                <a:gd name="T27" fmla="*/ 43 h 2723"/>
                <a:gd name="T28" fmla="*/ 2685 w 3483"/>
                <a:gd name="T29" fmla="*/ 114 h 2723"/>
                <a:gd name="T30" fmla="*/ 2864 w 3483"/>
                <a:gd name="T31" fmla="*/ 64 h 2723"/>
                <a:gd name="T32" fmla="*/ 3065 w 3483"/>
                <a:gd name="T33" fmla="*/ 124 h 2723"/>
                <a:gd name="T34" fmla="*/ 3379 w 3483"/>
                <a:gd name="T35" fmla="*/ 161 h 2723"/>
                <a:gd name="T36" fmla="*/ 3300 w 3483"/>
                <a:gd name="T37" fmla="*/ 471 h 2723"/>
                <a:gd name="T38" fmla="*/ 3160 w 3483"/>
                <a:gd name="T39" fmla="*/ 694 h 2723"/>
                <a:gd name="T40" fmla="*/ 3263 w 3483"/>
                <a:gd name="T41" fmla="*/ 385 h 2723"/>
                <a:gd name="T42" fmla="*/ 3070 w 3483"/>
                <a:gd name="T43" fmla="*/ 491 h 2723"/>
                <a:gd name="T44" fmla="*/ 2838 w 3483"/>
                <a:gd name="T45" fmla="*/ 533 h 2723"/>
                <a:gd name="T46" fmla="*/ 2844 w 3483"/>
                <a:gd name="T47" fmla="*/ 710 h 2723"/>
                <a:gd name="T48" fmla="*/ 2635 w 3483"/>
                <a:gd name="T49" fmla="*/ 976 h 2723"/>
                <a:gd name="T50" fmla="*/ 2558 w 3483"/>
                <a:gd name="T51" fmla="*/ 1061 h 2723"/>
                <a:gd name="T52" fmla="*/ 2463 w 3483"/>
                <a:gd name="T53" fmla="*/ 1079 h 2723"/>
                <a:gd name="T54" fmla="*/ 2482 w 3483"/>
                <a:gd name="T55" fmla="*/ 1303 h 2723"/>
                <a:gd name="T56" fmla="*/ 2237 w 3483"/>
                <a:gd name="T57" fmla="*/ 1470 h 2723"/>
                <a:gd name="T58" fmla="*/ 2207 w 3483"/>
                <a:gd name="T59" fmla="*/ 1738 h 2723"/>
                <a:gd name="T60" fmla="*/ 2175 w 3483"/>
                <a:gd name="T61" fmla="*/ 1902 h 2723"/>
                <a:gd name="T62" fmla="*/ 2003 w 3483"/>
                <a:gd name="T63" fmla="*/ 1567 h 2723"/>
                <a:gd name="T64" fmla="*/ 1807 w 3483"/>
                <a:gd name="T65" fmla="*/ 1555 h 2723"/>
                <a:gd name="T66" fmla="*/ 1651 w 3483"/>
                <a:gd name="T67" fmla="*/ 1660 h 2723"/>
                <a:gd name="T68" fmla="*/ 1500 w 3483"/>
                <a:gd name="T69" fmla="*/ 1365 h 2723"/>
                <a:gd name="T70" fmla="*/ 1183 w 3483"/>
                <a:gd name="T71" fmla="*/ 1287 h 2723"/>
                <a:gd name="T72" fmla="*/ 1349 w 3483"/>
                <a:gd name="T73" fmla="*/ 1508 h 2723"/>
                <a:gd name="T74" fmla="*/ 1064 w 3483"/>
                <a:gd name="T75" fmla="*/ 1528 h 2723"/>
                <a:gd name="T76" fmla="*/ 954 w 3483"/>
                <a:gd name="T77" fmla="*/ 1382 h 2723"/>
                <a:gd name="T78" fmla="*/ 1124 w 3483"/>
                <a:gd name="T79" fmla="*/ 1688 h 2723"/>
                <a:gd name="T80" fmla="*/ 1077 w 3483"/>
                <a:gd name="T81" fmla="*/ 1945 h 2723"/>
                <a:gd name="T82" fmla="*/ 970 w 3483"/>
                <a:gd name="T83" fmla="*/ 2344 h 2723"/>
                <a:gd name="T84" fmla="*/ 692 w 3483"/>
                <a:gd name="T85" fmla="*/ 2720 h 2723"/>
                <a:gd name="T86" fmla="*/ 519 w 3483"/>
                <a:gd name="T87" fmla="*/ 2341 h 2723"/>
                <a:gd name="T88" fmla="*/ 478 w 3483"/>
                <a:gd name="T89" fmla="*/ 1912 h 2723"/>
                <a:gd name="T90" fmla="*/ 250 w 3483"/>
                <a:gd name="T91" fmla="*/ 1835 h 2723"/>
                <a:gd name="T92" fmla="*/ 1 w 3483"/>
                <a:gd name="T93" fmla="*/ 1609 h 2723"/>
                <a:gd name="T94" fmla="*/ 145 w 3483"/>
                <a:gd name="T95" fmla="*/ 1194 h 2723"/>
                <a:gd name="T96" fmla="*/ 505 w 3483"/>
                <a:gd name="T97" fmla="*/ 1115 h 2723"/>
                <a:gd name="T98" fmla="*/ 822 w 3483"/>
                <a:gd name="T99" fmla="*/ 1217 h 2723"/>
                <a:gd name="T100" fmla="*/ 869 w 3483"/>
                <a:gd name="T101" fmla="*/ 1097 h 2723"/>
                <a:gd name="T102" fmla="*/ 728 w 3483"/>
                <a:gd name="T103" fmla="*/ 1044 h 2723"/>
                <a:gd name="T104" fmla="*/ 623 w 3483"/>
                <a:gd name="T105" fmla="*/ 945 h 2723"/>
                <a:gd name="T106" fmla="*/ 623 w 3483"/>
                <a:gd name="T107" fmla="*/ 1008 h 2723"/>
                <a:gd name="T108" fmla="*/ 465 w 3483"/>
                <a:gd name="T109" fmla="*/ 907 h 2723"/>
                <a:gd name="T110" fmla="*/ 154 w 3483"/>
                <a:gd name="T111" fmla="*/ 1069 h 2723"/>
                <a:gd name="T112" fmla="*/ 259 w 3483"/>
                <a:gd name="T113" fmla="*/ 789 h 2723"/>
                <a:gd name="T114" fmla="*/ 457 w 3483"/>
                <a:gd name="T115" fmla="*/ 573 h 2723"/>
                <a:gd name="T116" fmla="*/ 496 w 3483"/>
                <a:gd name="T117" fmla="*/ 618 h 2723"/>
                <a:gd name="T118" fmla="*/ 753 w 3483"/>
                <a:gd name="T119" fmla="*/ 527 h 2723"/>
                <a:gd name="T120" fmla="*/ 727 w 3483"/>
                <a:gd name="T121" fmla="*/ 438 h 2723"/>
                <a:gd name="T122" fmla="*/ 640 w 3483"/>
                <a:gd name="T123" fmla="*/ 375 h 2723"/>
                <a:gd name="T124" fmla="*/ 550 w 3483"/>
                <a:gd name="T125" fmla="*/ 573 h 27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483" h="2723">
                  <a:moveTo>
                    <a:pt x="414" y="464"/>
                  </a:moveTo>
                  <a:lnTo>
                    <a:pt x="416" y="460"/>
                  </a:lnTo>
                  <a:lnTo>
                    <a:pt x="417" y="457"/>
                  </a:lnTo>
                  <a:lnTo>
                    <a:pt x="417" y="455"/>
                  </a:lnTo>
                  <a:lnTo>
                    <a:pt x="414" y="455"/>
                  </a:lnTo>
                  <a:lnTo>
                    <a:pt x="406" y="452"/>
                  </a:lnTo>
                  <a:lnTo>
                    <a:pt x="414" y="449"/>
                  </a:lnTo>
                  <a:lnTo>
                    <a:pt x="414" y="444"/>
                  </a:lnTo>
                  <a:lnTo>
                    <a:pt x="408" y="444"/>
                  </a:lnTo>
                  <a:lnTo>
                    <a:pt x="407" y="441"/>
                  </a:lnTo>
                  <a:lnTo>
                    <a:pt x="406" y="438"/>
                  </a:lnTo>
                  <a:lnTo>
                    <a:pt x="419" y="432"/>
                  </a:lnTo>
                  <a:lnTo>
                    <a:pt x="411" y="434"/>
                  </a:lnTo>
                  <a:lnTo>
                    <a:pt x="408" y="434"/>
                  </a:lnTo>
                  <a:lnTo>
                    <a:pt x="407" y="434"/>
                  </a:lnTo>
                  <a:lnTo>
                    <a:pt x="406" y="432"/>
                  </a:lnTo>
                  <a:lnTo>
                    <a:pt x="406" y="429"/>
                  </a:lnTo>
                  <a:lnTo>
                    <a:pt x="403" y="422"/>
                  </a:lnTo>
                  <a:lnTo>
                    <a:pt x="408" y="416"/>
                  </a:lnTo>
                  <a:lnTo>
                    <a:pt x="411" y="416"/>
                  </a:lnTo>
                  <a:lnTo>
                    <a:pt x="416" y="416"/>
                  </a:lnTo>
                  <a:lnTo>
                    <a:pt x="424" y="418"/>
                  </a:lnTo>
                  <a:lnTo>
                    <a:pt x="429" y="418"/>
                  </a:lnTo>
                  <a:lnTo>
                    <a:pt x="421" y="416"/>
                  </a:lnTo>
                  <a:lnTo>
                    <a:pt x="411" y="413"/>
                  </a:lnTo>
                  <a:lnTo>
                    <a:pt x="411" y="408"/>
                  </a:lnTo>
                  <a:lnTo>
                    <a:pt x="420" y="408"/>
                  </a:lnTo>
                  <a:lnTo>
                    <a:pt x="426" y="406"/>
                  </a:lnTo>
                  <a:lnTo>
                    <a:pt x="436" y="402"/>
                  </a:lnTo>
                  <a:lnTo>
                    <a:pt x="442" y="400"/>
                  </a:lnTo>
                  <a:lnTo>
                    <a:pt x="442" y="399"/>
                  </a:lnTo>
                  <a:lnTo>
                    <a:pt x="440" y="399"/>
                  </a:lnTo>
                  <a:lnTo>
                    <a:pt x="433" y="399"/>
                  </a:lnTo>
                  <a:lnTo>
                    <a:pt x="433" y="392"/>
                  </a:lnTo>
                  <a:lnTo>
                    <a:pt x="444" y="392"/>
                  </a:lnTo>
                  <a:lnTo>
                    <a:pt x="443" y="392"/>
                  </a:lnTo>
                  <a:lnTo>
                    <a:pt x="446" y="392"/>
                  </a:lnTo>
                  <a:lnTo>
                    <a:pt x="452" y="389"/>
                  </a:lnTo>
                  <a:lnTo>
                    <a:pt x="452" y="383"/>
                  </a:lnTo>
                  <a:lnTo>
                    <a:pt x="450" y="382"/>
                  </a:lnTo>
                  <a:lnTo>
                    <a:pt x="449" y="382"/>
                  </a:lnTo>
                  <a:lnTo>
                    <a:pt x="447" y="383"/>
                  </a:lnTo>
                  <a:lnTo>
                    <a:pt x="447" y="377"/>
                  </a:lnTo>
                  <a:lnTo>
                    <a:pt x="452" y="377"/>
                  </a:lnTo>
                  <a:lnTo>
                    <a:pt x="456" y="377"/>
                  </a:lnTo>
                  <a:lnTo>
                    <a:pt x="462" y="379"/>
                  </a:lnTo>
                  <a:lnTo>
                    <a:pt x="466" y="377"/>
                  </a:lnTo>
                  <a:lnTo>
                    <a:pt x="469" y="372"/>
                  </a:lnTo>
                  <a:lnTo>
                    <a:pt x="470" y="369"/>
                  </a:lnTo>
                  <a:lnTo>
                    <a:pt x="472" y="366"/>
                  </a:lnTo>
                  <a:lnTo>
                    <a:pt x="476" y="366"/>
                  </a:lnTo>
                  <a:lnTo>
                    <a:pt x="480" y="366"/>
                  </a:lnTo>
                  <a:lnTo>
                    <a:pt x="480" y="363"/>
                  </a:lnTo>
                  <a:lnTo>
                    <a:pt x="483" y="362"/>
                  </a:lnTo>
                  <a:lnTo>
                    <a:pt x="480" y="356"/>
                  </a:lnTo>
                  <a:lnTo>
                    <a:pt x="480" y="354"/>
                  </a:lnTo>
                  <a:lnTo>
                    <a:pt x="480" y="350"/>
                  </a:lnTo>
                  <a:lnTo>
                    <a:pt x="476" y="353"/>
                  </a:lnTo>
                  <a:lnTo>
                    <a:pt x="475" y="353"/>
                  </a:lnTo>
                  <a:lnTo>
                    <a:pt x="472" y="353"/>
                  </a:lnTo>
                  <a:lnTo>
                    <a:pt x="473" y="352"/>
                  </a:lnTo>
                  <a:lnTo>
                    <a:pt x="475" y="349"/>
                  </a:lnTo>
                  <a:lnTo>
                    <a:pt x="478" y="344"/>
                  </a:lnTo>
                  <a:lnTo>
                    <a:pt x="483" y="347"/>
                  </a:lnTo>
                  <a:lnTo>
                    <a:pt x="491" y="353"/>
                  </a:lnTo>
                  <a:lnTo>
                    <a:pt x="493" y="349"/>
                  </a:lnTo>
                  <a:lnTo>
                    <a:pt x="493" y="347"/>
                  </a:lnTo>
                  <a:lnTo>
                    <a:pt x="495" y="347"/>
                  </a:lnTo>
                  <a:lnTo>
                    <a:pt x="496" y="347"/>
                  </a:lnTo>
                  <a:lnTo>
                    <a:pt x="498" y="349"/>
                  </a:lnTo>
                  <a:lnTo>
                    <a:pt x="499" y="352"/>
                  </a:lnTo>
                  <a:lnTo>
                    <a:pt x="499" y="359"/>
                  </a:lnTo>
                  <a:lnTo>
                    <a:pt x="502" y="357"/>
                  </a:lnTo>
                  <a:lnTo>
                    <a:pt x="505" y="357"/>
                  </a:lnTo>
                  <a:lnTo>
                    <a:pt x="508" y="357"/>
                  </a:lnTo>
                  <a:lnTo>
                    <a:pt x="514" y="359"/>
                  </a:lnTo>
                  <a:lnTo>
                    <a:pt x="514" y="353"/>
                  </a:lnTo>
                  <a:lnTo>
                    <a:pt x="519" y="350"/>
                  </a:lnTo>
                  <a:lnTo>
                    <a:pt x="524" y="347"/>
                  </a:lnTo>
                  <a:lnTo>
                    <a:pt x="525" y="346"/>
                  </a:lnTo>
                  <a:lnTo>
                    <a:pt x="525" y="344"/>
                  </a:lnTo>
                  <a:lnTo>
                    <a:pt x="524" y="343"/>
                  </a:lnTo>
                  <a:lnTo>
                    <a:pt x="521" y="341"/>
                  </a:lnTo>
                  <a:lnTo>
                    <a:pt x="519" y="341"/>
                  </a:lnTo>
                  <a:lnTo>
                    <a:pt x="515" y="346"/>
                  </a:lnTo>
                  <a:lnTo>
                    <a:pt x="511" y="350"/>
                  </a:lnTo>
                  <a:lnTo>
                    <a:pt x="508" y="350"/>
                  </a:lnTo>
                  <a:lnTo>
                    <a:pt x="505" y="350"/>
                  </a:lnTo>
                  <a:lnTo>
                    <a:pt x="504" y="349"/>
                  </a:lnTo>
                  <a:lnTo>
                    <a:pt x="502" y="347"/>
                  </a:lnTo>
                  <a:lnTo>
                    <a:pt x="502" y="346"/>
                  </a:lnTo>
                  <a:lnTo>
                    <a:pt x="505" y="344"/>
                  </a:lnTo>
                  <a:lnTo>
                    <a:pt x="508" y="344"/>
                  </a:lnTo>
                  <a:lnTo>
                    <a:pt x="511" y="337"/>
                  </a:lnTo>
                  <a:lnTo>
                    <a:pt x="511" y="334"/>
                  </a:lnTo>
                  <a:lnTo>
                    <a:pt x="514" y="330"/>
                  </a:lnTo>
                  <a:lnTo>
                    <a:pt x="515" y="328"/>
                  </a:lnTo>
                  <a:lnTo>
                    <a:pt x="516" y="328"/>
                  </a:lnTo>
                  <a:lnTo>
                    <a:pt x="519" y="328"/>
                  </a:lnTo>
                  <a:lnTo>
                    <a:pt x="521" y="327"/>
                  </a:lnTo>
                  <a:lnTo>
                    <a:pt x="524" y="324"/>
                  </a:lnTo>
                  <a:lnTo>
                    <a:pt x="528" y="318"/>
                  </a:lnTo>
                  <a:lnTo>
                    <a:pt x="532" y="313"/>
                  </a:lnTo>
                  <a:lnTo>
                    <a:pt x="535" y="308"/>
                  </a:lnTo>
                  <a:lnTo>
                    <a:pt x="541" y="311"/>
                  </a:lnTo>
                  <a:lnTo>
                    <a:pt x="544" y="313"/>
                  </a:lnTo>
                  <a:lnTo>
                    <a:pt x="547" y="314"/>
                  </a:lnTo>
                  <a:lnTo>
                    <a:pt x="548" y="303"/>
                  </a:lnTo>
                  <a:lnTo>
                    <a:pt x="550" y="300"/>
                  </a:lnTo>
                  <a:lnTo>
                    <a:pt x="552" y="297"/>
                  </a:lnTo>
                  <a:lnTo>
                    <a:pt x="558" y="294"/>
                  </a:lnTo>
                  <a:lnTo>
                    <a:pt x="565" y="290"/>
                  </a:lnTo>
                  <a:lnTo>
                    <a:pt x="568" y="288"/>
                  </a:lnTo>
                  <a:lnTo>
                    <a:pt x="570" y="288"/>
                  </a:lnTo>
                  <a:lnTo>
                    <a:pt x="573" y="288"/>
                  </a:lnTo>
                  <a:lnTo>
                    <a:pt x="574" y="287"/>
                  </a:lnTo>
                  <a:lnTo>
                    <a:pt x="576" y="284"/>
                  </a:lnTo>
                  <a:lnTo>
                    <a:pt x="574" y="282"/>
                  </a:lnTo>
                  <a:lnTo>
                    <a:pt x="573" y="280"/>
                  </a:lnTo>
                  <a:lnTo>
                    <a:pt x="573" y="278"/>
                  </a:lnTo>
                  <a:lnTo>
                    <a:pt x="573" y="277"/>
                  </a:lnTo>
                  <a:lnTo>
                    <a:pt x="574" y="274"/>
                  </a:lnTo>
                  <a:lnTo>
                    <a:pt x="577" y="272"/>
                  </a:lnTo>
                  <a:lnTo>
                    <a:pt x="571" y="272"/>
                  </a:lnTo>
                  <a:lnTo>
                    <a:pt x="571" y="267"/>
                  </a:lnTo>
                  <a:lnTo>
                    <a:pt x="573" y="267"/>
                  </a:lnTo>
                  <a:lnTo>
                    <a:pt x="576" y="267"/>
                  </a:lnTo>
                  <a:lnTo>
                    <a:pt x="577" y="267"/>
                  </a:lnTo>
                  <a:lnTo>
                    <a:pt x="580" y="267"/>
                  </a:lnTo>
                  <a:lnTo>
                    <a:pt x="581" y="265"/>
                  </a:lnTo>
                  <a:lnTo>
                    <a:pt x="583" y="261"/>
                  </a:lnTo>
                  <a:lnTo>
                    <a:pt x="584" y="258"/>
                  </a:lnTo>
                  <a:lnTo>
                    <a:pt x="586" y="256"/>
                  </a:lnTo>
                  <a:lnTo>
                    <a:pt x="587" y="255"/>
                  </a:lnTo>
                  <a:lnTo>
                    <a:pt x="588" y="256"/>
                  </a:lnTo>
                  <a:lnTo>
                    <a:pt x="587" y="258"/>
                  </a:lnTo>
                  <a:lnTo>
                    <a:pt x="588" y="258"/>
                  </a:lnTo>
                  <a:lnTo>
                    <a:pt x="591" y="258"/>
                  </a:lnTo>
                  <a:lnTo>
                    <a:pt x="596" y="255"/>
                  </a:lnTo>
                  <a:lnTo>
                    <a:pt x="604" y="251"/>
                  </a:lnTo>
                  <a:lnTo>
                    <a:pt x="604" y="245"/>
                  </a:lnTo>
                  <a:lnTo>
                    <a:pt x="604" y="239"/>
                  </a:lnTo>
                  <a:lnTo>
                    <a:pt x="607" y="239"/>
                  </a:lnTo>
                  <a:lnTo>
                    <a:pt x="612" y="239"/>
                  </a:lnTo>
                  <a:lnTo>
                    <a:pt x="614" y="239"/>
                  </a:lnTo>
                  <a:lnTo>
                    <a:pt x="617" y="239"/>
                  </a:lnTo>
                  <a:lnTo>
                    <a:pt x="619" y="239"/>
                  </a:lnTo>
                  <a:lnTo>
                    <a:pt x="616" y="235"/>
                  </a:lnTo>
                  <a:lnTo>
                    <a:pt x="614" y="231"/>
                  </a:lnTo>
                  <a:lnTo>
                    <a:pt x="613" y="226"/>
                  </a:lnTo>
                  <a:lnTo>
                    <a:pt x="610" y="222"/>
                  </a:lnTo>
                  <a:lnTo>
                    <a:pt x="607" y="215"/>
                  </a:lnTo>
                  <a:lnTo>
                    <a:pt x="616" y="219"/>
                  </a:lnTo>
                  <a:lnTo>
                    <a:pt x="623" y="223"/>
                  </a:lnTo>
                  <a:lnTo>
                    <a:pt x="623" y="212"/>
                  </a:lnTo>
                  <a:lnTo>
                    <a:pt x="620" y="210"/>
                  </a:lnTo>
                  <a:lnTo>
                    <a:pt x="619" y="206"/>
                  </a:lnTo>
                  <a:lnTo>
                    <a:pt x="624" y="203"/>
                  </a:lnTo>
                  <a:lnTo>
                    <a:pt x="630" y="200"/>
                  </a:lnTo>
                  <a:lnTo>
                    <a:pt x="633" y="197"/>
                  </a:lnTo>
                  <a:lnTo>
                    <a:pt x="635" y="196"/>
                  </a:lnTo>
                  <a:lnTo>
                    <a:pt x="636" y="192"/>
                  </a:lnTo>
                  <a:lnTo>
                    <a:pt x="637" y="189"/>
                  </a:lnTo>
                  <a:lnTo>
                    <a:pt x="640" y="176"/>
                  </a:lnTo>
                  <a:lnTo>
                    <a:pt x="632" y="177"/>
                  </a:lnTo>
                  <a:lnTo>
                    <a:pt x="629" y="179"/>
                  </a:lnTo>
                  <a:lnTo>
                    <a:pt x="627" y="179"/>
                  </a:lnTo>
                  <a:lnTo>
                    <a:pt x="627" y="174"/>
                  </a:lnTo>
                  <a:lnTo>
                    <a:pt x="627" y="170"/>
                  </a:lnTo>
                  <a:lnTo>
                    <a:pt x="626" y="164"/>
                  </a:lnTo>
                  <a:lnTo>
                    <a:pt x="629" y="163"/>
                  </a:lnTo>
                  <a:lnTo>
                    <a:pt x="632" y="161"/>
                  </a:lnTo>
                  <a:lnTo>
                    <a:pt x="635" y="159"/>
                  </a:lnTo>
                  <a:lnTo>
                    <a:pt x="637" y="157"/>
                  </a:lnTo>
                  <a:lnTo>
                    <a:pt x="640" y="157"/>
                  </a:lnTo>
                  <a:lnTo>
                    <a:pt x="642" y="157"/>
                  </a:lnTo>
                  <a:lnTo>
                    <a:pt x="643" y="157"/>
                  </a:lnTo>
                  <a:lnTo>
                    <a:pt x="643" y="159"/>
                  </a:lnTo>
                  <a:lnTo>
                    <a:pt x="643" y="160"/>
                  </a:lnTo>
                  <a:lnTo>
                    <a:pt x="642" y="164"/>
                  </a:lnTo>
                  <a:lnTo>
                    <a:pt x="642" y="169"/>
                  </a:lnTo>
                  <a:lnTo>
                    <a:pt x="642" y="172"/>
                  </a:lnTo>
                  <a:lnTo>
                    <a:pt x="642" y="173"/>
                  </a:lnTo>
                  <a:lnTo>
                    <a:pt x="642" y="174"/>
                  </a:lnTo>
                  <a:lnTo>
                    <a:pt x="643" y="176"/>
                  </a:lnTo>
                  <a:lnTo>
                    <a:pt x="646" y="176"/>
                  </a:lnTo>
                  <a:lnTo>
                    <a:pt x="646" y="167"/>
                  </a:lnTo>
                  <a:lnTo>
                    <a:pt x="649" y="167"/>
                  </a:lnTo>
                  <a:lnTo>
                    <a:pt x="652" y="169"/>
                  </a:lnTo>
                  <a:lnTo>
                    <a:pt x="653" y="170"/>
                  </a:lnTo>
                  <a:lnTo>
                    <a:pt x="658" y="170"/>
                  </a:lnTo>
                  <a:lnTo>
                    <a:pt x="658" y="164"/>
                  </a:lnTo>
                  <a:lnTo>
                    <a:pt x="655" y="164"/>
                  </a:lnTo>
                  <a:lnTo>
                    <a:pt x="656" y="163"/>
                  </a:lnTo>
                  <a:lnTo>
                    <a:pt x="662" y="161"/>
                  </a:lnTo>
                  <a:lnTo>
                    <a:pt x="665" y="160"/>
                  </a:lnTo>
                  <a:lnTo>
                    <a:pt x="662" y="159"/>
                  </a:lnTo>
                  <a:lnTo>
                    <a:pt x="659" y="159"/>
                  </a:lnTo>
                  <a:lnTo>
                    <a:pt x="662" y="149"/>
                  </a:lnTo>
                  <a:lnTo>
                    <a:pt x="666" y="150"/>
                  </a:lnTo>
                  <a:lnTo>
                    <a:pt x="666" y="151"/>
                  </a:lnTo>
                  <a:lnTo>
                    <a:pt x="666" y="154"/>
                  </a:lnTo>
                  <a:lnTo>
                    <a:pt x="668" y="156"/>
                  </a:lnTo>
                  <a:lnTo>
                    <a:pt x="671" y="154"/>
                  </a:lnTo>
                  <a:lnTo>
                    <a:pt x="673" y="154"/>
                  </a:lnTo>
                  <a:lnTo>
                    <a:pt x="676" y="153"/>
                  </a:lnTo>
                  <a:lnTo>
                    <a:pt x="679" y="151"/>
                  </a:lnTo>
                  <a:lnTo>
                    <a:pt x="681" y="149"/>
                  </a:lnTo>
                  <a:lnTo>
                    <a:pt x="681" y="146"/>
                  </a:lnTo>
                  <a:lnTo>
                    <a:pt x="681" y="143"/>
                  </a:lnTo>
                  <a:lnTo>
                    <a:pt x="681" y="141"/>
                  </a:lnTo>
                  <a:lnTo>
                    <a:pt x="682" y="140"/>
                  </a:lnTo>
                  <a:lnTo>
                    <a:pt x="685" y="150"/>
                  </a:lnTo>
                  <a:lnTo>
                    <a:pt x="685" y="151"/>
                  </a:lnTo>
                  <a:lnTo>
                    <a:pt x="686" y="151"/>
                  </a:lnTo>
                  <a:lnTo>
                    <a:pt x="689" y="147"/>
                  </a:lnTo>
                  <a:lnTo>
                    <a:pt x="692" y="140"/>
                  </a:lnTo>
                  <a:lnTo>
                    <a:pt x="694" y="141"/>
                  </a:lnTo>
                  <a:lnTo>
                    <a:pt x="695" y="143"/>
                  </a:lnTo>
                  <a:lnTo>
                    <a:pt x="692" y="151"/>
                  </a:lnTo>
                  <a:lnTo>
                    <a:pt x="696" y="150"/>
                  </a:lnTo>
                  <a:lnTo>
                    <a:pt x="701" y="151"/>
                  </a:lnTo>
                  <a:lnTo>
                    <a:pt x="698" y="140"/>
                  </a:lnTo>
                  <a:lnTo>
                    <a:pt x="705" y="143"/>
                  </a:lnTo>
                  <a:lnTo>
                    <a:pt x="712" y="146"/>
                  </a:lnTo>
                  <a:lnTo>
                    <a:pt x="711" y="143"/>
                  </a:lnTo>
                  <a:lnTo>
                    <a:pt x="711" y="140"/>
                  </a:lnTo>
                  <a:lnTo>
                    <a:pt x="709" y="134"/>
                  </a:lnTo>
                  <a:lnTo>
                    <a:pt x="701" y="134"/>
                  </a:lnTo>
                  <a:lnTo>
                    <a:pt x="704" y="130"/>
                  </a:lnTo>
                  <a:lnTo>
                    <a:pt x="707" y="125"/>
                  </a:lnTo>
                  <a:lnTo>
                    <a:pt x="709" y="125"/>
                  </a:lnTo>
                  <a:lnTo>
                    <a:pt x="712" y="127"/>
                  </a:lnTo>
                  <a:lnTo>
                    <a:pt x="721" y="131"/>
                  </a:lnTo>
                  <a:lnTo>
                    <a:pt x="728" y="136"/>
                  </a:lnTo>
                  <a:lnTo>
                    <a:pt x="734" y="140"/>
                  </a:lnTo>
                  <a:lnTo>
                    <a:pt x="751" y="125"/>
                  </a:lnTo>
                  <a:lnTo>
                    <a:pt x="751" y="124"/>
                  </a:lnTo>
                  <a:lnTo>
                    <a:pt x="751" y="121"/>
                  </a:lnTo>
                  <a:lnTo>
                    <a:pt x="750" y="120"/>
                  </a:lnTo>
                  <a:lnTo>
                    <a:pt x="751" y="118"/>
                  </a:lnTo>
                  <a:lnTo>
                    <a:pt x="756" y="118"/>
                  </a:lnTo>
                  <a:lnTo>
                    <a:pt x="758" y="121"/>
                  </a:lnTo>
                  <a:lnTo>
                    <a:pt x="757" y="123"/>
                  </a:lnTo>
                  <a:lnTo>
                    <a:pt x="761" y="125"/>
                  </a:lnTo>
                  <a:lnTo>
                    <a:pt x="763" y="123"/>
                  </a:lnTo>
                  <a:lnTo>
                    <a:pt x="763" y="118"/>
                  </a:lnTo>
                  <a:lnTo>
                    <a:pt x="761" y="110"/>
                  </a:lnTo>
                  <a:lnTo>
                    <a:pt x="766" y="113"/>
                  </a:lnTo>
                  <a:lnTo>
                    <a:pt x="768" y="113"/>
                  </a:lnTo>
                  <a:lnTo>
                    <a:pt x="770" y="113"/>
                  </a:lnTo>
                  <a:lnTo>
                    <a:pt x="771" y="114"/>
                  </a:lnTo>
                  <a:lnTo>
                    <a:pt x="773" y="115"/>
                  </a:lnTo>
                  <a:lnTo>
                    <a:pt x="773" y="117"/>
                  </a:lnTo>
                  <a:lnTo>
                    <a:pt x="776" y="118"/>
                  </a:lnTo>
                  <a:lnTo>
                    <a:pt x="774" y="115"/>
                  </a:lnTo>
                  <a:lnTo>
                    <a:pt x="776" y="114"/>
                  </a:lnTo>
                  <a:lnTo>
                    <a:pt x="777" y="113"/>
                  </a:lnTo>
                  <a:lnTo>
                    <a:pt x="779" y="113"/>
                  </a:lnTo>
                  <a:lnTo>
                    <a:pt x="784" y="125"/>
                  </a:lnTo>
                  <a:lnTo>
                    <a:pt x="783" y="127"/>
                  </a:lnTo>
                  <a:lnTo>
                    <a:pt x="780" y="128"/>
                  </a:lnTo>
                  <a:lnTo>
                    <a:pt x="776" y="128"/>
                  </a:lnTo>
                  <a:lnTo>
                    <a:pt x="774" y="138"/>
                  </a:lnTo>
                  <a:lnTo>
                    <a:pt x="774" y="143"/>
                  </a:lnTo>
                  <a:lnTo>
                    <a:pt x="773" y="149"/>
                  </a:lnTo>
                  <a:lnTo>
                    <a:pt x="774" y="147"/>
                  </a:lnTo>
                  <a:lnTo>
                    <a:pt x="777" y="146"/>
                  </a:lnTo>
                  <a:lnTo>
                    <a:pt x="780" y="144"/>
                  </a:lnTo>
                  <a:lnTo>
                    <a:pt x="781" y="143"/>
                  </a:lnTo>
                  <a:lnTo>
                    <a:pt x="781" y="140"/>
                  </a:lnTo>
                  <a:lnTo>
                    <a:pt x="781" y="138"/>
                  </a:lnTo>
                  <a:lnTo>
                    <a:pt x="781" y="137"/>
                  </a:lnTo>
                  <a:lnTo>
                    <a:pt x="781" y="134"/>
                  </a:lnTo>
                  <a:lnTo>
                    <a:pt x="784" y="131"/>
                  </a:lnTo>
                  <a:lnTo>
                    <a:pt x="787" y="127"/>
                  </a:lnTo>
                  <a:lnTo>
                    <a:pt x="796" y="120"/>
                  </a:lnTo>
                  <a:lnTo>
                    <a:pt x="794" y="120"/>
                  </a:lnTo>
                  <a:lnTo>
                    <a:pt x="794" y="118"/>
                  </a:lnTo>
                  <a:lnTo>
                    <a:pt x="796" y="117"/>
                  </a:lnTo>
                  <a:lnTo>
                    <a:pt x="800" y="113"/>
                  </a:lnTo>
                  <a:lnTo>
                    <a:pt x="802" y="114"/>
                  </a:lnTo>
                  <a:lnTo>
                    <a:pt x="803" y="117"/>
                  </a:lnTo>
                  <a:lnTo>
                    <a:pt x="803" y="120"/>
                  </a:lnTo>
                  <a:lnTo>
                    <a:pt x="800" y="120"/>
                  </a:lnTo>
                  <a:lnTo>
                    <a:pt x="800" y="127"/>
                  </a:lnTo>
                  <a:lnTo>
                    <a:pt x="802" y="131"/>
                  </a:lnTo>
                  <a:lnTo>
                    <a:pt x="803" y="131"/>
                  </a:lnTo>
                  <a:lnTo>
                    <a:pt x="803" y="128"/>
                  </a:lnTo>
                  <a:lnTo>
                    <a:pt x="815" y="120"/>
                  </a:lnTo>
                  <a:lnTo>
                    <a:pt x="812" y="113"/>
                  </a:lnTo>
                  <a:lnTo>
                    <a:pt x="817" y="110"/>
                  </a:lnTo>
                  <a:lnTo>
                    <a:pt x="820" y="101"/>
                  </a:lnTo>
                  <a:lnTo>
                    <a:pt x="823" y="102"/>
                  </a:lnTo>
                  <a:lnTo>
                    <a:pt x="828" y="104"/>
                  </a:lnTo>
                  <a:lnTo>
                    <a:pt x="832" y="107"/>
                  </a:lnTo>
                  <a:lnTo>
                    <a:pt x="835" y="108"/>
                  </a:lnTo>
                  <a:lnTo>
                    <a:pt x="836" y="110"/>
                  </a:lnTo>
                  <a:lnTo>
                    <a:pt x="835" y="111"/>
                  </a:lnTo>
                  <a:lnTo>
                    <a:pt x="833" y="111"/>
                  </a:lnTo>
                  <a:lnTo>
                    <a:pt x="829" y="113"/>
                  </a:lnTo>
                  <a:lnTo>
                    <a:pt x="829" y="117"/>
                  </a:lnTo>
                  <a:lnTo>
                    <a:pt x="829" y="123"/>
                  </a:lnTo>
                  <a:lnTo>
                    <a:pt x="835" y="121"/>
                  </a:lnTo>
                  <a:lnTo>
                    <a:pt x="839" y="120"/>
                  </a:lnTo>
                  <a:lnTo>
                    <a:pt x="840" y="118"/>
                  </a:lnTo>
                  <a:lnTo>
                    <a:pt x="840" y="117"/>
                  </a:lnTo>
                  <a:lnTo>
                    <a:pt x="840" y="114"/>
                  </a:lnTo>
                  <a:lnTo>
                    <a:pt x="842" y="113"/>
                  </a:lnTo>
                  <a:lnTo>
                    <a:pt x="845" y="111"/>
                  </a:lnTo>
                  <a:lnTo>
                    <a:pt x="846" y="113"/>
                  </a:lnTo>
                  <a:lnTo>
                    <a:pt x="848" y="114"/>
                  </a:lnTo>
                  <a:lnTo>
                    <a:pt x="848" y="115"/>
                  </a:lnTo>
                  <a:lnTo>
                    <a:pt x="851" y="115"/>
                  </a:lnTo>
                  <a:lnTo>
                    <a:pt x="849" y="118"/>
                  </a:lnTo>
                  <a:lnTo>
                    <a:pt x="848" y="120"/>
                  </a:lnTo>
                  <a:lnTo>
                    <a:pt x="853" y="120"/>
                  </a:lnTo>
                  <a:lnTo>
                    <a:pt x="853" y="125"/>
                  </a:lnTo>
                  <a:lnTo>
                    <a:pt x="856" y="124"/>
                  </a:lnTo>
                  <a:lnTo>
                    <a:pt x="861" y="121"/>
                  </a:lnTo>
                  <a:lnTo>
                    <a:pt x="862" y="120"/>
                  </a:lnTo>
                  <a:lnTo>
                    <a:pt x="862" y="123"/>
                  </a:lnTo>
                  <a:lnTo>
                    <a:pt x="861" y="125"/>
                  </a:lnTo>
                  <a:lnTo>
                    <a:pt x="859" y="128"/>
                  </a:lnTo>
                  <a:lnTo>
                    <a:pt x="864" y="128"/>
                  </a:lnTo>
                  <a:lnTo>
                    <a:pt x="866" y="128"/>
                  </a:lnTo>
                  <a:lnTo>
                    <a:pt x="866" y="127"/>
                  </a:lnTo>
                  <a:lnTo>
                    <a:pt x="866" y="125"/>
                  </a:lnTo>
                  <a:lnTo>
                    <a:pt x="869" y="125"/>
                  </a:lnTo>
                  <a:lnTo>
                    <a:pt x="872" y="133"/>
                  </a:lnTo>
                  <a:lnTo>
                    <a:pt x="874" y="137"/>
                  </a:lnTo>
                  <a:lnTo>
                    <a:pt x="875" y="140"/>
                  </a:lnTo>
                  <a:lnTo>
                    <a:pt x="872" y="140"/>
                  </a:lnTo>
                  <a:lnTo>
                    <a:pt x="869" y="138"/>
                  </a:lnTo>
                  <a:lnTo>
                    <a:pt x="868" y="137"/>
                  </a:lnTo>
                  <a:lnTo>
                    <a:pt x="864" y="137"/>
                  </a:lnTo>
                  <a:lnTo>
                    <a:pt x="864" y="138"/>
                  </a:lnTo>
                  <a:lnTo>
                    <a:pt x="862" y="141"/>
                  </a:lnTo>
                  <a:lnTo>
                    <a:pt x="859" y="146"/>
                  </a:lnTo>
                  <a:lnTo>
                    <a:pt x="855" y="146"/>
                  </a:lnTo>
                  <a:lnTo>
                    <a:pt x="852" y="146"/>
                  </a:lnTo>
                  <a:lnTo>
                    <a:pt x="848" y="144"/>
                  </a:lnTo>
                  <a:lnTo>
                    <a:pt x="845" y="146"/>
                  </a:lnTo>
                  <a:lnTo>
                    <a:pt x="846" y="147"/>
                  </a:lnTo>
                  <a:lnTo>
                    <a:pt x="848" y="150"/>
                  </a:lnTo>
                  <a:lnTo>
                    <a:pt x="849" y="153"/>
                  </a:lnTo>
                  <a:lnTo>
                    <a:pt x="851" y="156"/>
                  </a:lnTo>
                  <a:lnTo>
                    <a:pt x="858" y="154"/>
                  </a:lnTo>
                  <a:lnTo>
                    <a:pt x="864" y="154"/>
                  </a:lnTo>
                  <a:lnTo>
                    <a:pt x="866" y="149"/>
                  </a:lnTo>
                  <a:lnTo>
                    <a:pt x="872" y="149"/>
                  </a:lnTo>
                  <a:lnTo>
                    <a:pt x="876" y="150"/>
                  </a:lnTo>
                  <a:lnTo>
                    <a:pt x="884" y="151"/>
                  </a:lnTo>
                  <a:lnTo>
                    <a:pt x="888" y="151"/>
                  </a:lnTo>
                  <a:lnTo>
                    <a:pt x="892" y="151"/>
                  </a:lnTo>
                  <a:lnTo>
                    <a:pt x="894" y="150"/>
                  </a:lnTo>
                  <a:lnTo>
                    <a:pt x="895" y="151"/>
                  </a:lnTo>
                  <a:lnTo>
                    <a:pt x="901" y="153"/>
                  </a:lnTo>
                  <a:lnTo>
                    <a:pt x="907" y="156"/>
                  </a:lnTo>
                  <a:lnTo>
                    <a:pt x="907" y="157"/>
                  </a:lnTo>
                  <a:lnTo>
                    <a:pt x="902" y="159"/>
                  </a:lnTo>
                  <a:lnTo>
                    <a:pt x="898" y="159"/>
                  </a:lnTo>
                  <a:lnTo>
                    <a:pt x="898" y="164"/>
                  </a:lnTo>
                  <a:lnTo>
                    <a:pt x="917" y="166"/>
                  </a:lnTo>
                  <a:lnTo>
                    <a:pt x="928" y="167"/>
                  </a:lnTo>
                  <a:lnTo>
                    <a:pt x="938" y="170"/>
                  </a:lnTo>
                  <a:lnTo>
                    <a:pt x="941" y="176"/>
                  </a:lnTo>
                  <a:lnTo>
                    <a:pt x="947" y="176"/>
                  </a:lnTo>
                  <a:lnTo>
                    <a:pt x="950" y="176"/>
                  </a:lnTo>
                  <a:lnTo>
                    <a:pt x="953" y="176"/>
                  </a:lnTo>
                  <a:lnTo>
                    <a:pt x="954" y="177"/>
                  </a:lnTo>
                  <a:lnTo>
                    <a:pt x="956" y="180"/>
                  </a:lnTo>
                  <a:lnTo>
                    <a:pt x="957" y="183"/>
                  </a:lnTo>
                  <a:lnTo>
                    <a:pt x="959" y="185"/>
                  </a:lnTo>
                  <a:lnTo>
                    <a:pt x="960" y="185"/>
                  </a:lnTo>
                  <a:lnTo>
                    <a:pt x="963" y="183"/>
                  </a:lnTo>
                  <a:lnTo>
                    <a:pt x="967" y="183"/>
                  </a:lnTo>
                  <a:lnTo>
                    <a:pt x="972" y="185"/>
                  </a:lnTo>
                  <a:lnTo>
                    <a:pt x="982" y="187"/>
                  </a:lnTo>
                  <a:lnTo>
                    <a:pt x="993" y="195"/>
                  </a:lnTo>
                  <a:lnTo>
                    <a:pt x="1016" y="206"/>
                  </a:lnTo>
                  <a:lnTo>
                    <a:pt x="1016" y="212"/>
                  </a:lnTo>
                  <a:lnTo>
                    <a:pt x="1019" y="212"/>
                  </a:lnTo>
                  <a:lnTo>
                    <a:pt x="1020" y="212"/>
                  </a:lnTo>
                  <a:lnTo>
                    <a:pt x="1022" y="210"/>
                  </a:lnTo>
                  <a:lnTo>
                    <a:pt x="1025" y="212"/>
                  </a:lnTo>
                  <a:lnTo>
                    <a:pt x="1025" y="218"/>
                  </a:lnTo>
                  <a:lnTo>
                    <a:pt x="1029" y="221"/>
                  </a:lnTo>
                  <a:lnTo>
                    <a:pt x="1033" y="222"/>
                  </a:lnTo>
                  <a:lnTo>
                    <a:pt x="1044" y="225"/>
                  </a:lnTo>
                  <a:lnTo>
                    <a:pt x="1044" y="231"/>
                  </a:lnTo>
                  <a:lnTo>
                    <a:pt x="1049" y="231"/>
                  </a:lnTo>
                  <a:lnTo>
                    <a:pt x="1051" y="235"/>
                  </a:lnTo>
                  <a:lnTo>
                    <a:pt x="1052" y="238"/>
                  </a:lnTo>
                  <a:lnTo>
                    <a:pt x="1052" y="241"/>
                  </a:lnTo>
                  <a:lnTo>
                    <a:pt x="1052" y="244"/>
                  </a:lnTo>
                  <a:lnTo>
                    <a:pt x="1051" y="249"/>
                  </a:lnTo>
                  <a:lnTo>
                    <a:pt x="1049" y="255"/>
                  </a:lnTo>
                  <a:lnTo>
                    <a:pt x="1045" y="259"/>
                  </a:lnTo>
                  <a:lnTo>
                    <a:pt x="1041" y="264"/>
                  </a:lnTo>
                  <a:lnTo>
                    <a:pt x="1033" y="269"/>
                  </a:lnTo>
                  <a:lnTo>
                    <a:pt x="1025" y="275"/>
                  </a:lnTo>
                  <a:lnTo>
                    <a:pt x="1019" y="280"/>
                  </a:lnTo>
                  <a:lnTo>
                    <a:pt x="1016" y="281"/>
                  </a:lnTo>
                  <a:lnTo>
                    <a:pt x="1009" y="281"/>
                  </a:lnTo>
                  <a:lnTo>
                    <a:pt x="999" y="280"/>
                  </a:lnTo>
                  <a:lnTo>
                    <a:pt x="979" y="275"/>
                  </a:lnTo>
                  <a:lnTo>
                    <a:pt x="941" y="264"/>
                  </a:lnTo>
                  <a:lnTo>
                    <a:pt x="941" y="256"/>
                  </a:lnTo>
                  <a:lnTo>
                    <a:pt x="940" y="255"/>
                  </a:lnTo>
                  <a:lnTo>
                    <a:pt x="938" y="256"/>
                  </a:lnTo>
                  <a:lnTo>
                    <a:pt x="936" y="258"/>
                  </a:lnTo>
                  <a:lnTo>
                    <a:pt x="933" y="264"/>
                  </a:lnTo>
                  <a:lnTo>
                    <a:pt x="928" y="258"/>
                  </a:lnTo>
                  <a:lnTo>
                    <a:pt x="925" y="254"/>
                  </a:lnTo>
                  <a:lnTo>
                    <a:pt x="923" y="251"/>
                  </a:lnTo>
                  <a:lnTo>
                    <a:pt x="920" y="249"/>
                  </a:lnTo>
                  <a:lnTo>
                    <a:pt x="920" y="251"/>
                  </a:lnTo>
                  <a:lnTo>
                    <a:pt x="920" y="252"/>
                  </a:lnTo>
                  <a:lnTo>
                    <a:pt x="917" y="254"/>
                  </a:lnTo>
                  <a:lnTo>
                    <a:pt x="895" y="239"/>
                  </a:lnTo>
                  <a:lnTo>
                    <a:pt x="905" y="256"/>
                  </a:lnTo>
                  <a:lnTo>
                    <a:pt x="908" y="261"/>
                  </a:lnTo>
                  <a:lnTo>
                    <a:pt x="908" y="269"/>
                  </a:lnTo>
                  <a:lnTo>
                    <a:pt x="914" y="269"/>
                  </a:lnTo>
                  <a:lnTo>
                    <a:pt x="920" y="269"/>
                  </a:lnTo>
                  <a:lnTo>
                    <a:pt x="917" y="278"/>
                  </a:lnTo>
                  <a:lnTo>
                    <a:pt x="927" y="280"/>
                  </a:lnTo>
                  <a:lnTo>
                    <a:pt x="934" y="282"/>
                  </a:lnTo>
                  <a:lnTo>
                    <a:pt x="943" y="285"/>
                  </a:lnTo>
                  <a:lnTo>
                    <a:pt x="950" y="290"/>
                  </a:lnTo>
                  <a:lnTo>
                    <a:pt x="950" y="303"/>
                  </a:lnTo>
                  <a:lnTo>
                    <a:pt x="951" y="316"/>
                  </a:lnTo>
                  <a:lnTo>
                    <a:pt x="953" y="321"/>
                  </a:lnTo>
                  <a:lnTo>
                    <a:pt x="954" y="327"/>
                  </a:lnTo>
                  <a:lnTo>
                    <a:pt x="959" y="339"/>
                  </a:lnTo>
                  <a:lnTo>
                    <a:pt x="963" y="339"/>
                  </a:lnTo>
                  <a:lnTo>
                    <a:pt x="966" y="339"/>
                  </a:lnTo>
                  <a:lnTo>
                    <a:pt x="969" y="339"/>
                  </a:lnTo>
                  <a:lnTo>
                    <a:pt x="969" y="344"/>
                  </a:lnTo>
                  <a:lnTo>
                    <a:pt x="969" y="350"/>
                  </a:lnTo>
                  <a:lnTo>
                    <a:pt x="972" y="350"/>
                  </a:lnTo>
                  <a:lnTo>
                    <a:pt x="980" y="350"/>
                  </a:lnTo>
                  <a:lnTo>
                    <a:pt x="995" y="353"/>
                  </a:lnTo>
                  <a:lnTo>
                    <a:pt x="993" y="354"/>
                  </a:lnTo>
                  <a:lnTo>
                    <a:pt x="995" y="356"/>
                  </a:lnTo>
                  <a:lnTo>
                    <a:pt x="1000" y="356"/>
                  </a:lnTo>
                  <a:lnTo>
                    <a:pt x="1000" y="353"/>
                  </a:lnTo>
                  <a:lnTo>
                    <a:pt x="1003" y="352"/>
                  </a:lnTo>
                  <a:lnTo>
                    <a:pt x="1005" y="350"/>
                  </a:lnTo>
                  <a:lnTo>
                    <a:pt x="1006" y="346"/>
                  </a:lnTo>
                  <a:lnTo>
                    <a:pt x="1006" y="340"/>
                  </a:lnTo>
                  <a:lnTo>
                    <a:pt x="1005" y="336"/>
                  </a:lnTo>
                  <a:lnTo>
                    <a:pt x="1005" y="330"/>
                  </a:lnTo>
                  <a:lnTo>
                    <a:pt x="1003" y="330"/>
                  </a:lnTo>
                  <a:lnTo>
                    <a:pt x="1002" y="330"/>
                  </a:lnTo>
                  <a:lnTo>
                    <a:pt x="999" y="331"/>
                  </a:lnTo>
                  <a:lnTo>
                    <a:pt x="997" y="330"/>
                  </a:lnTo>
                  <a:lnTo>
                    <a:pt x="993" y="328"/>
                  </a:lnTo>
                  <a:lnTo>
                    <a:pt x="990" y="326"/>
                  </a:lnTo>
                  <a:lnTo>
                    <a:pt x="989" y="323"/>
                  </a:lnTo>
                  <a:lnTo>
                    <a:pt x="989" y="318"/>
                  </a:lnTo>
                  <a:lnTo>
                    <a:pt x="989" y="314"/>
                  </a:lnTo>
                  <a:lnTo>
                    <a:pt x="989" y="310"/>
                  </a:lnTo>
                  <a:lnTo>
                    <a:pt x="992" y="300"/>
                  </a:lnTo>
                  <a:lnTo>
                    <a:pt x="1002" y="307"/>
                  </a:lnTo>
                  <a:lnTo>
                    <a:pt x="1016" y="314"/>
                  </a:lnTo>
                  <a:lnTo>
                    <a:pt x="1029" y="321"/>
                  </a:lnTo>
                  <a:lnTo>
                    <a:pt x="1036" y="324"/>
                  </a:lnTo>
                  <a:lnTo>
                    <a:pt x="1041" y="326"/>
                  </a:lnTo>
                  <a:lnTo>
                    <a:pt x="1046" y="324"/>
                  </a:lnTo>
                  <a:lnTo>
                    <a:pt x="1048" y="323"/>
                  </a:lnTo>
                  <a:lnTo>
                    <a:pt x="1049" y="323"/>
                  </a:lnTo>
                  <a:lnTo>
                    <a:pt x="1048" y="321"/>
                  </a:lnTo>
                  <a:lnTo>
                    <a:pt x="1046" y="318"/>
                  </a:lnTo>
                  <a:lnTo>
                    <a:pt x="1039" y="313"/>
                  </a:lnTo>
                  <a:lnTo>
                    <a:pt x="1036" y="308"/>
                  </a:lnTo>
                  <a:lnTo>
                    <a:pt x="1035" y="304"/>
                  </a:lnTo>
                  <a:lnTo>
                    <a:pt x="1033" y="301"/>
                  </a:lnTo>
                  <a:lnTo>
                    <a:pt x="1033" y="297"/>
                  </a:lnTo>
                  <a:lnTo>
                    <a:pt x="1033" y="292"/>
                  </a:lnTo>
                  <a:lnTo>
                    <a:pt x="1051" y="278"/>
                  </a:lnTo>
                  <a:lnTo>
                    <a:pt x="1061" y="271"/>
                  </a:lnTo>
                  <a:lnTo>
                    <a:pt x="1067" y="267"/>
                  </a:lnTo>
                  <a:lnTo>
                    <a:pt x="1069" y="268"/>
                  </a:lnTo>
                  <a:lnTo>
                    <a:pt x="1071" y="269"/>
                  </a:lnTo>
                  <a:lnTo>
                    <a:pt x="1072" y="271"/>
                  </a:lnTo>
                  <a:lnTo>
                    <a:pt x="1074" y="272"/>
                  </a:lnTo>
                  <a:lnTo>
                    <a:pt x="1077" y="272"/>
                  </a:lnTo>
                  <a:lnTo>
                    <a:pt x="1078" y="272"/>
                  </a:lnTo>
                  <a:lnTo>
                    <a:pt x="1081" y="272"/>
                  </a:lnTo>
                  <a:lnTo>
                    <a:pt x="1082" y="272"/>
                  </a:lnTo>
                  <a:lnTo>
                    <a:pt x="1084" y="274"/>
                  </a:lnTo>
                  <a:lnTo>
                    <a:pt x="1085" y="275"/>
                  </a:lnTo>
                  <a:lnTo>
                    <a:pt x="1087" y="278"/>
                  </a:lnTo>
                  <a:lnTo>
                    <a:pt x="1091" y="287"/>
                  </a:lnTo>
                  <a:lnTo>
                    <a:pt x="1094" y="282"/>
                  </a:lnTo>
                  <a:lnTo>
                    <a:pt x="1095" y="280"/>
                  </a:lnTo>
                  <a:lnTo>
                    <a:pt x="1094" y="280"/>
                  </a:lnTo>
                  <a:lnTo>
                    <a:pt x="1094" y="278"/>
                  </a:lnTo>
                  <a:lnTo>
                    <a:pt x="1100" y="269"/>
                  </a:lnTo>
                  <a:lnTo>
                    <a:pt x="1103" y="262"/>
                  </a:lnTo>
                  <a:lnTo>
                    <a:pt x="1107" y="254"/>
                  </a:lnTo>
                  <a:lnTo>
                    <a:pt x="1107" y="251"/>
                  </a:lnTo>
                  <a:lnTo>
                    <a:pt x="1105" y="246"/>
                  </a:lnTo>
                  <a:lnTo>
                    <a:pt x="1105" y="245"/>
                  </a:lnTo>
                  <a:lnTo>
                    <a:pt x="1104" y="244"/>
                  </a:lnTo>
                  <a:lnTo>
                    <a:pt x="1101" y="242"/>
                  </a:lnTo>
                  <a:lnTo>
                    <a:pt x="1100" y="242"/>
                  </a:lnTo>
                  <a:lnTo>
                    <a:pt x="1098" y="241"/>
                  </a:lnTo>
                  <a:lnTo>
                    <a:pt x="1100" y="239"/>
                  </a:lnTo>
                  <a:lnTo>
                    <a:pt x="1103" y="236"/>
                  </a:lnTo>
                  <a:lnTo>
                    <a:pt x="1107" y="228"/>
                  </a:lnTo>
                  <a:lnTo>
                    <a:pt x="1110" y="223"/>
                  </a:lnTo>
                  <a:lnTo>
                    <a:pt x="1110" y="221"/>
                  </a:lnTo>
                  <a:lnTo>
                    <a:pt x="1111" y="216"/>
                  </a:lnTo>
                  <a:lnTo>
                    <a:pt x="1111" y="213"/>
                  </a:lnTo>
                  <a:lnTo>
                    <a:pt x="1110" y="209"/>
                  </a:lnTo>
                  <a:lnTo>
                    <a:pt x="1107" y="203"/>
                  </a:lnTo>
                  <a:lnTo>
                    <a:pt x="1100" y="192"/>
                  </a:lnTo>
                  <a:lnTo>
                    <a:pt x="1110" y="197"/>
                  </a:lnTo>
                  <a:lnTo>
                    <a:pt x="1114" y="199"/>
                  </a:lnTo>
                  <a:lnTo>
                    <a:pt x="1118" y="200"/>
                  </a:lnTo>
                  <a:lnTo>
                    <a:pt x="1123" y="200"/>
                  </a:lnTo>
                  <a:lnTo>
                    <a:pt x="1127" y="200"/>
                  </a:lnTo>
                  <a:lnTo>
                    <a:pt x="1131" y="200"/>
                  </a:lnTo>
                  <a:lnTo>
                    <a:pt x="1136" y="200"/>
                  </a:lnTo>
                  <a:lnTo>
                    <a:pt x="1137" y="203"/>
                  </a:lnTo>
                  <a:lnTo>
                    <a:pt x="1141" y="206"/>
                  </a:lnTo>
                  <a:lnTo>
                    <a:pt x="1144" y="210"/>
                  </a:lnTo>
                  <a:lnTo>
                    <a:pt x="1147" y="215"/>
                  </a:lnTo>
                  <a:lnTo>
                    <a:pt x="1153" y="226"/>
                  </a:lnTo>
                  <a:lnTo>
                    <a:pt x="1157" y="233"/>
                  </a:lnTo>
                  <a:lnTo>
                    <a:pt x="1149" y="233"/>
                  </a:lnTo>
                  <a:lnTo>
                    <a:pt x="1143" y="235"/>
                  </a:lnTo>
                  <a:lnTo>
                    <a:pt x="1136" y="236"/>
                  </a:lnTo>
                  <a:lnTo>
                    <a:pt x="1134" y="239"/>
                  </a:lnTo>
                  <a:lnTo>
                    <a:pt x="1131" y="242"/>
                  </a:lnTo>
                  <a:lnTo>
                    <a:pt x="1130" y="244"/>
                  </a:lnTo>
                  <a:lnTo>
                    <a:pt x="1130" y="245"/>
                  </a:lnTo>
                  <a:lnTo>
                    <a:pt x="1130" y="248"/>
                  </a:lnTo>
                  <a:lnTo>
                    <a:pt x="1130" y="252"/>
                  </a:lnTo>
                  <a:lnTo>
                    <a:pt x="1131" y="255"/>
                  </a:lnTo>
                  <a:lnTo>
                    <a:pt x="1133" y="259"/>
                  </a:lnTo>
                  <a:lnTo>
                    <a:pt x="1139" y="272"/>
                  </a:lnTo>
                  <a:lnTo>
                    <a:pt x="1149" y="271"/>
                  </a:lnTo>
                  <a:lnTo>
                    <a:pt x="1154" y="269"/>
                  </a:lnTo>
                  <a:lnTo>
                    <a:pt x="1160" y="267"/>
                  </a:lnTo>
                  <a:lnTo>
                    <a:pt x="1163" y="262"/>
                  </a:lnTo>
                  <a:lnTo>
                    <a:pt x="1164" y="259"/>
                  </a:lnTo>
                  <a:lnTo>
                    <a:pt x="1166" y="258"/>
                  </a:lnTo>
                  <a:lnTo>
                    <a:pt x="1167" y="259"/>
                  </a:lnTo>
                  <a:lnTo>
                    <a:pt x="1169" y="261"/>
                  </a:lnTo>
                  <a:lnTo>
                    <a:pt x="1170" y="262"/>
                  </a:lnTo>
                  <a:lnTo>
                    <a:pt x="1172" y="261"/>
                  </a:lnTo>
                  <a:lnTo>
                    <a:pt x="1173" y="256"/>
                  </a:lnTo>
                  <a:lnTo>
                    <a:pt x="1175" y="248"/>
                  </a:lnTo>
                  <a:lnTo>
                    <a:pt x="1176" y="233"/>
                  </a:lnTo>
                  <a:lnTo>
                    <a:pt x="1180" y="233"/>
                  </a:lnTo>
                  <a:lnTo>
                    <a:pt x="1183" y="233"/>
                  </a:lnTo>
                  <a:lnTo>
                    <a:pt x="1188" y="232"/>
                  </a:lnTo>
                  <a:lnTo>
                    <a:pt x="1190" y="231"/>
                  </a:lnTo>
                  <a:lnTo>
                    <a:pt x="1190" y="225"/>
                  </a:lnTo>
                  <a:lnTo>
                    <a:pt x="1193" y="225"/>
                  </a:lnTo>
                  <a:lnTo>
                    <a:pt x="1196" y="225"/>
                  </a:lnTo>
                  <a:lnTo>
                    <a:pt x="1199" y="226"/>
                  </a:lnTo>
                  <a:lnTo>
                    <a:pt x="1202" y="225"/>
                  </a:lnTo>
                  <a:lnTo>
                    <a:pt x="1208" y="222"/>
                  </a:lnTo>
                  <a:lnTo>
                    <a:pt x="1215" y="218"/>
                  </a:lnTo>
                  <a:lnTo>
                    <a:pt x="1222" y="212"/>
                  </a:lnTo>
                  <a:lnTo>
                    <a:pt x="1229" y="209"/>
                  </a:lnTo>
                  <a:lnTo>
                    <a:pt x="1235" y="209"/>
                  </a:lnTo>
                  <a:lnTo>
                    <a:pt x="1241" y="209"/>
                  </a:lnTo>
                  <a:lnTo>
                    <a:pt x="1242" y="203"/>
                  </a:lnTo>
                  <a:lnTo>
                    <a:pt x="1245" y="203"/>
                  </a:lnTo>
                  <a:lnTo>
                    <a:pt x="1248" y="203"/>
                  </a:lnTo>
                  <a:lnTo>
                    <a:pt x="1252" y="206"/>
                  </a:lnTo>
                  <a:lnTo>
                    <a:pt x="1257" y="209"/>
                  </a:lnTo>
                  <a:lnTo>
                    <a:pt x="1257" y="200"/>
                  </a:lnTo>
                  <a:lnTo>
                    <a:pt x="1258" y="199"/>
                  </a:lnTo>
                  <a:lnTo>
                    <a:pt x="1260" y="197"/>
                  </a:lnTo>
                  <a:lnTo>
                    <a:pt x="1265" y="195"/>
                  </a:lnTo>
                  <a:lnTo>
                    <a:pt x="1277" y="189"/>
                  </a:lnTo>
                  <a:lnTo>
                    <a:pt x="1277" y="190"/>
                  </a:lnTo>
                  <a:lnTo>
                    <a:pt x="1275" y="192"/>
                  </a:lnTo>
                  <a:lnTo>
                    <a:pt x="1274" y="195"/>
                  </a:lnTo>
                  <a:lnTo>
                    <a:pt x="1277" y="196"/>
                  </a:lnTo>
                  <a:lnTo>
                    <a:pt x="1281" y="197"/>
                  </a:lnTo>
                  <a:lnTo>
                    <a:pt x="1281" y="202"/>
                  </a:lnTo>
                  <a:lnTo>
                    <a:pt x="1281" y="203"/>
                  </a:lnTo>
                  <a:lnTo>
                    <a:pt x="1283" y="205"/>
                  </a:lnTo>
                  <a:lnTo>
                    <a:pt x="1284" y="206"/>
                  </a:lnTo>
                  <a:lnTo>
                    <a:pt x="1287" y="208"/>
                  </a:lnTo>
                  <a:lnTo>
                    <a:pt x="1284" y="209"/>
                  </a:lnTo>
                  <a:lnTo>
                    <a:pt x="1274" y="209"/>
                  </a:lnTo>
                  <a:lnTo>
                    <a:pt x="1274" y="215"/>
                  </a:lnTo>
                  <a:lnTo>
                    <a:pt x="1278" y="215"/>
                  </a:lnTo>
                  <a:lnTo>
                    <a:pt x="1283" y="215"/>
                  </a:lnTo>
                  <a:lnTo>
                    <a:pt x="1288" y="215"/>
                  </a:lnTo>
                  <a:lnTo>
                    <a:pt x="1293" y="215"/>
                  </a:lnTo>
                  <a:lnTo>
                    <a:pt x="1294" y="213"/>
                  </a:lnTo>
                  <a:lnTo>
                    <a:pt x="1294" y="212"/>
                  </a:lnTo>
                  <a:lnTo>
                    <a:pt x="1296" y="209"/>
                  </a:lnTo>
                  <a:lnTo>
                    <a:pt x="1297" y="209"/>
                  </a:lnTo>
                  <a:lnTo>
                    <a:pt x="1298" y="209"/>
                  </a:lnTo>
                  <a:lnTo>
                    <a:pt x="1300" y="210"/>
                  </a:lnTo>
                  <a:lnTo>
                    <a:pt x="1301" y="213"/>
                  </a:lnTo>
                  <a:lnTo>
                    <a:pt x="1304" y="216"/>
                  </a:lnTo>
                  <a:lnTo>
                    <a:pt x="1306" y="218"/>
                  </a:lnTo>
                  <a:lnTo>
                    <a:pt x="1307" y="218"/>
                  </a:lnTo>
                  <a:lnTo>
                    <a:pt x="1307" y="209"/>
                  </a:lnTo>
                  <a:lnTo>
                    <a:pt x="1306" y="209"/>
                  </a:lnTo>
                  <a:lnTo>
                    <a:pt x="1307" y="208"/>
                  </a:lnTo>
                  <a:lnTo>
                    <a:pt x="1313" y="205"/>
                  </a:lnTo>
                  <a:lnTo>
                    <a:pt x="1323" y="197"/>
                  </a:lnTo>
                  <a:lnTo>
                    <a:pt x="1327" y="197"/>
                  </a:lnTo>
                  <a:lnTo>
                    <a:pt x="1332" y="199"/>
                  </a:lnTo>
                  <a:lnTo>
                    <a:pt x="1337" y="202"/>
                  </a:lnTo>
                  <a:lnTo>
                    <a:pt x="1346" y="206"/>
                  </a:lnTo>
                  <a:lnTo>
                    <a:pt x="1349" y="206"/>
                  </a:lnTo>
                  <a:lnTo>
                    <a:pt x="1353" y="206"/>
                  </a:lnTo>
                  <a:lnTo>
                    <a:pt x="1355" y="206"/>
                  </a:lnTo>
                  <a:lnTo>
                    <a:pt x="1355" y="205"/>
                  </a:lnTo>
                  <a:lnTo>
                    <a:pt x="1353" y="202"/>
                  </a:lnTo>
                  <a:lnTo>
                    <a:pt x="1350" y="197"/>
                  </a:lnTo>
                  <a:lnTo>
                    <a:pt x="1353" y="197"/>
                  </a:lnTo>
                  <a:lnTo>
                    <a:pt x="1353" y="199"/>
                  </a:lnTo>
                  <a:lnTo>
                    <a:pt x="1353" y="200"/>
                  </a:lnTo>
                  <a:lnTo>
                    <a:pt x="1355" y="200"/>
                  </a:lnTo>
                  <a:lnTo>
                    <a:pt x="1356" y="200"/>
                  </a:lnTo>
                  <a:lnTo>
                    <a:pt x="1380" y="192"/>
                  </a:lnTo>
                  <a:lnTo>
                    <a:pt x="1379" y="193"/>
                  </a:lnTo>
                  <a:lnTo>
                    <a:pt x="1378" y="195"/>
                  </a:lnTo>
                  <a:lnTo>
                    <a:pt x="1376" y="197"/>
                  </a:lnTo>
                  <a:lnTo>
                    <a:pt x="1378" y="202"/>
                  </a:lnTo>
                  <a:lnTo>
                    <a:pt x="1379" y="206"/>
                  </a:lnTo>
                  <a:lnTo>
                    <a:pt x="1382" y="209"/>
                  </a:lnTo>
                  <a:lnTo>
                    <a:pt x="1386" y="213"/>
                  </a:lnTo>
                  <a:lnTo>
                    <a:pt x="1389" y="218"/>
                  </a:lnTo>
                  <a:lnTo>
                    <a:pt x="1391" y="213"/>
                  </a:lnTo>
                  <a:lnTo>
                    <a:pt x="1391" y="210"/>
                  </a:lnTo>
                  <a:lnTo>
                    <a:pt x="1389" y="203"/>
                  </a:lnTo>
                  <a:lnTo>
                    <a:pt x="1395" y="200"/>
                  </a:lnTo>
                  <a:lnTo>
                    <a:pt x="1398" y="203"/>
                  </a:lnTo>
                  <a:lnTo>
                    <a:pt x="1401" y="205"/>
                  </a:lnTo>
                  <a:lnTo>
                    <a:pt x="1401" y="206"/>
                  </a:lnTo>
                  <a:lnTo>
                    <a:pt x="1405" y="205"/>
                  </a:lnTo>
                  <a:lnTo>
                    <a:pt x="1408" y="203"/>
                  </a:lnTo>
                  <a:lnTo>
                    <a:pt x="1409" y="203"/>
                  </a:lnTo>
                  <a:lnTo>
                    <a:pt x="1409" y="192"/>
                  </a:lnTo>
                  <a:lnTo>
                    <a:pt x="1408" y="186"/>
                  </a:lnTo>
                  <a:lnTo>
                    <a:pt x="1406" y="180"/>
                  </a:lnTo>
                  <a:lnTo>
                    <a:pt x="1404" y="173"/>
                  </a:lnTo>
                  <a:lnTo>
                    <a:pt x="1406" y="173"/>
                  </a:lnTo>
                  <a:lnTo>
                    <a:pt x="1406" y="172"/>
                  </a:lnTo>
                  <a:lnTo>
                    <a:pt x="1406" y="170"/>
                  </a:lnTo>
                  <a:lnTo>
                    <a:pt x="1406" y="167"/>
                  </a:lnTo>
                  <a:lnTo>
                    <a:pt x="1419" y="169"/>
                  </a:lnTo>
                  <a:lnTo>
                    <a:pt x="1434" y="170"/>
                  </a:lnTo>
                  <a:lnTo>
                    <a:pt x="1435" y="166"/>
                  </a:lnTo>
                  <a:lnTo>
                    <a:pt x="1435" y="163"/>
                  </a:lnTo>
                  <a:lnTo>
                    <a:pt x="1437" y="161"/>
                  </a:lnTo>
                  <a:lnTo>
                    <a:pt x="1438" y="163"/>
                  </a:lnTo>
                  <a:lnTo>
                    <a:pt x="1441" y="164"/>
                  </a:lnTo>
                  <a:lnTo>
                    <a:pt x="1445" y="167"/>
                  </a:lnTo>
                  <a:lnTo>
                    <a:pt x="1452" y="169"/>
                  </a:lnTo>
                  <a:lnTo>
                    <a:pt x="1461" y="169"/>
                  </a:lnTo>
                  <a:lnTo>
                    <a:pt x="1471" y="169"/>
                  </a:lnTo>
                  <a:lnTo>
                    <a:pt x="1481" y="170"/>
                  </a:lnTo>
                  <a:lnTo>
                    <a:pt x="1478" y="179"/>
                  </a:lnTo>
                  <a:lnTo>
                    <a:pt x="1477" y="185"/>
                  </a:lnTo>
                  <a:lnTo>
                    <a:pt x="1477" y="186"/>
                  </a:lnTo>
                  <a:lnTo>
                    <a:pt x="1478" y="187"/>
                  </a:lnTo>
                  <a:lnTo>
                    <a:pt x="1480" y="187"/>
                  </a:lnTo>
                  <a:lnTo>
                    <a:pt x="1481" y="186"/>
                  </a:lnTo>
                  <a:lnTo>
                    <a:pt x="1483" y="183"/>
                  </a:lnTo>
                  <a:lnTo>
                    <a:pt x="1483" y="179"/>
                  </a:lnTo>
                  <a:lnTo>
                    <a:pt x="1483" y="176"/>
                  </a:lnTo>
                  <a:lnTo>
                    <a:pt x="1486" y="177"/>
                  </a:lnTo>
                  <a:lnTo>
                    <a:pt x="1487" y="179"/>
                  </a:lnTo>
                  <a:lnTo>
                    <a:pt x="1488" y="182"/>
                  </a:lnTo>
                  <a:lnTo>
                    <a:pt x="1491" y="182"/>
                  </a:lnTo>
                  <a:lnTo>
                    <a:pt x="1494" y="182"/>
                  </a:lnTo>
                  <a:lnTo>
                    <a:pt x="1497" y="180"/>
                  </a:lnTo>
                  <a:lnTo>
                    <a:pt x="1500" y="182"/>
                  </a:lnTo>
                  <a:lnTo>
                    <a:pt x="1499" y="185"/>
                  </a:lnTo>
                  <a:lnTo>
                    <a:pt x="1499" y="187"/>
                  </a:lnTo>
                  <a:lnTo>
                    <a:pt x="1499" y="189"/>
                  </a:lnTo>
                  <a:lnTo>
                    <a:pt x="1500" y="189"/>
                  </a:lnTo>
                  <a:lnTo>
                    <a:pt x="1501" y="190"/>
                  </a:lnTo>
                  <a:lnTo>
                    <a:pt x="1503" y="190"/>
                  </a:lnTo>
                  <a:lnTo>
                    <a:pt x="1506" y="190"/>
                  </a:lnTo>
                  <a:lnTo>
                    <a:pt x="1509" y="189"/>
                  </a:lnTo>
                  <a:lnTo>
                    <a:pt x="1512" y="189"/>
                  </a:lnTo>
                  <a:lnTo>
                    <a:pt x="1522" y="203"/>
                  </a:lnTo>
                  <a:lnTo>
                    <a:pt x="1529" y="213"/>
                  </a:lnTo>
                  <a:lnTo>
                    <a:pt x="1533" y="221"/>
                  </a:lnTo>
                  <a:lnTo>
                    <a:pt x="1540" y="208"/>
                  </a:lnTo>
                  <a:lnTo>
                    <a:pt x="1543" y="200"/>
                  </a:lnTo>
                  <a:lnTo>
                    <a:pt x="1548" y="192"/>
                  </a:lnTo>
                  <a:lnTo>
                    <a:pt x="1539" y="195"/>
                  </a:lnTo>
                  <a:lnTo>
                    <a:pt x="1537" y="182"/>
                  </a:lnTo>
                  <a:lnTo>
                    <a:pt x="1539" y="167"/>
                  </a:lnTo>
                  <a:lnTo>
                    <a:pt x="1535" y="167"/>
                  </a:lnTo>
                  <a:lnTo>
                    <a:pt x="1530" y="166"/>
                  </a:lnTo>
                  <a:lnTo>
                    <a:pt x="1526" y="166"/>
                  </a:lnTo>
                  <a:lnTo>
                    <a:pt x="1519" y="164"/>
                  </a:lnTo>
                  <a:lnTo>
                    <a:pt x="1520" y="160"/>
                  </a:lnTo>
                  <a:lnTo>
                    <a:pt x="1519" y="156"/>
                  </a:lnTo>
                  <a:lnTo>
                    <a:pt x="1519" y="151"/>
                  </a:lnTo>
                  <a:lnTo>
                    <a:pt x="1519" y="150"/>
                  </a:lnTo>
                  <a:lnTo>
                    <a:pt x="1519" y="149"/>
                  </a:lnTo>
                  <a:lnTo>
                    <a:pt x="1527" y="146"/>
                  </a:lnTo>
                  <a:lnTo>
                    <a:pt x="1527" y="140"/>
                  </a:lnTo>
                  <a:lnTo>
                    <a:pt x="1527" y="134"/>
                  </a:lnTo>
                  <a:lnTo>
                    <a:pt x="1526" y="125"/>
                  </a:lnTo>
                  <a:lnTo>
                    <a:pt x="1524" y="115"/>
                  </a:lnTo>
                  <a:lnTo>
                    <a:pt x="1522" y="104"/>
                  </a:lnTo>
                  <a:lnTo>
                    <a:pt x="1524" y="102"/>
                  </a:lnTo>
                  <a:lnTo>
                    <a:pt x="1527" y="102"/>
                  </a:lnTo>
                  <a:lnTo>
                    <a:pt x="1530" y="102"/>
                  </a:lnTo>
                  <a:lnTo>
                    <a:pt x="1533" y="101"/>
                  </a:lnTo>
                  <a:lnTo>
                    <a:pt x="1536" y="98"/>
                  </a:lnTo>
                  <a:lnTo>
                    <a:pt x="1539" y="95"/>
                  </a:lnTo>
                  <a:lnTo>
                    <a:pt x="1542" y="87"/>
                  </a:lnTo>
                  <a:lnTo>
                    <a:pt x="1546" y="79"/>
                  </a:lnTo>
                  <a:lnTo>
                    <a:pt x="1549" y="75"/>
                  </a:lnTo>
                  <a:lnTo>
                    <a:pt x="1552" y="74"/>
                  </a:lnTo>
                  <a:lnTo>
                    <a:pt x="1555" y="74"/>
                  </a:lnTo>
                  <a:lnTo>
                    <a:pt x="1558" y="66"/>
                  </a:lnTo>
                  <a:lnTo>
                    <a:pt x="1560" y="59"/>
                  </a:lnTo>
                  <a:lnTo>
                    <a:pt x="1562" y="53"/>
                  </a:lnTo>
                  <a:lnTo>
                    <a:pt x="1563" y="51"/>
                  </a:lnTo>
                  <a:lnTo>
                    <a:pt x="1566" y="49"/>
                  </a:lnTo>
                  <a:lnTo>
                    <a:pt x="1568" y="48"/>
                  </a:lnTo>
                  <a:lnTo>
                    <a:pt x="1571" y="46"/>
                  </a:lnTo>
                  <a:lnTo>
                    <a:pt x="1578" y="45"/>
                  </a:lnTo>
                  <a:lnTo>
                    <a:pt x="1586" y="45"/>
                  </a:lnTo>
                  <a:lnTo>
                    <a:pt x="1595" y="43"/>
                  </a:lnTo>
                  <a:lnTo>
                    <a:pt x="1604" y="45"/>
                  </a:lnTo>
                  <a:lnTo>
                    <a:pt x="1612" y="46"/>
                  </a:lnTo>
                  <a:lnTo>
                    <a:pt x="1618" y="48"/>
                  </a:lnTo>
                  <a:lnTo>
                    <a:pt x="1620" y="49"/>
                  </a:lnTo>
                  <a:lnTo>
                    <a:pt x="1621" y="51"/>
                  </a:lnTo>
                  <a:lnTo>
                    <a:pt x="1624" y="56"/>
                  </a:lnTo>
                  <a:lnTo>
                    <a:pt x="1624" y="61"/>
                  </a:lnTo>
                  <a:lnTo>
                    <a:pt x="1625" y="68"/>
                  </a:lnTo>
                  <a:lnTo>
                    <a:pt x="1625" y="74"/>
                  </a:lnTo>
                  <a:lnTo>
                    <a:pt x="1624" y="87"/>
                  </a:lnTo>
                  <a:lnTo>
                    <a:pt x="1621" y="98"/>
                  </a:lnTo>
                  <a:lnTo>
                    <a:pt x="1620" y="101"/>
                  </a:lnTo>
                  <a:lnTo>
                    <a:pt x="1618" y="102"/>
                  </a:lnTo>
                  <a:lnTo>
                    <a:pt x="1614" y="107"/>
                  </a:lnTo>
                  <a:lnTo>
                    <a:pt x="1611" y="113"/>
                  </a:lnTo>
                  <a:lnTo>
                    <a:pt x="1611" y="115"/>
                  </a:lnTo>
                  <a:lnTo>
                    <a:pt x="1611" y="118"/>
                  </a:lnTo>
                  <a:lnTo>
                    <a:pt x="1612" y="120"/>
                  </a:lnTo>
                  <a:lnTo>
                    <a:pt x="1612" y="121"/>
                  </a:lnTo>
                  <a:lnTo>
                    <a:pt x="1612" y="123"/>
                  </a:lnTo>
                  <a:lnTo>
                    <a:pt x="1614" y="125"/>
                  </a:lnTo>
                  <a:lnTo>
                    <a:pt x="1617" y="130"/>
                  </a:lnTo>
                  <a:lnTo>
                    <a:pt x="1621" y="134"/>
                  </a:lnTo>
                  <a:lnTo>
                    <a:pt x="1625" y="138"/>
                  </a:lnTo>
                  <a:lnTo>
                    <a:pt x="1627" y="141"/>
                  </a:lnTo>
                  <a:lnTo>
                    <a:pt x="1627" y="143"/>
                  </a:lnTo>
                  <a:lnTo>
                    <a:pt x="1627" y="147"/>
                  </a:lnTo>
                  <a:lnTo>
                    <a:pt x="1625" y="153"/>
                  </a:lnTo>
                  <a:lnTo>
                    <a:pt x="1622" y="163"/>
                  </a:lnTo>
                  <a:lnTo>
                    <a:pt x="1620" y="169"/>
                  </a:lnTo>
                  <a:lnTo>
                    <a:pt x="1618" y="174"/>
                  </a:lnTo>
                  <a:lnTo>
                    <a:pt x="1618" y="180"/>
                  </a:lnTo>
                  <a:lnTo>
                    <a:pt x="1620" y="187"/>
                  </a:lnTo>
                  <a:lnTo>
                    <a:pt x="1622" y="192"/>
                  </a:lnTo>
                  <a:lnTo>
                    <a:pt x="1624" y="195"/>
                  </a:lnTo>
                  <a:lnTo>
                    <a:pt x="1627" y="197"/>
                  </a:lnTo>
                  <a:lnTo>
                    <a:pt x="1632" y="202"/>
                  </a:lnTo>
                  <a:lnTo>
                    <a:pt x="1634" y="205"/>
                  </a:lnTo>
                  <a:lnTo>
                    <a:pt x="1635" y="206"/>
                  </a:lnTo>
                  <a:lnTo>
                    <a:pt x="1637" y="222"/>
                  </a:lnTo>
                  <a:lnTo>
                    <a:pt x="1635" y="236"/>
                  </a:lnTo>
                  <a:lnTo>
                    <a:pt x="1621" y="248"/>
                  </a:lnTo>
                  <a:lnTo>
                    <a:pt x="1622" y="249"/>
                  </a:lnTo>
                  <a:lnTo>
                    <a:pt x="1624" y="251"/>
                  </a:lnTo>
                  <a:lnTo>
                    <a:pt x="1625" y="252"/>
                  </a:lnTo>
                  <a:lnTo>
                    <a:pt x="1624" y="256"/>
                  </a:lnTo>
                  <a:lnTo>
                    <a:pt x="1621" y="255"/>
                  </a:lnTo>
                  <a:lnTo>
                    <a:pt x="1620" y="256"/>
                  </a:lnTo>
                  <a:lnTo>
                    <a:pt x="1617" y="258"/>
                  </a:lnTo>
                  <a:lnTo>
                    <a:pt x="1614" y="255"/>
                  </a:lnTo>
                  <a:lnTo>
                    <a:pt x="1611" y="254"/>
                  </a:lnTo>
                  <a:lnTo>
                    <a:pt x="1609" y="254"/>
                  </a:lnTo>
                  <a:lnTo>
                    <a:pt x="1608" y="254"/>
                  </a:lnTo>
                  <a:lnTo>
                    <a:pt x="1605" y="255"/>
                  </a:lnTo>
                  <a:lnTo>
                    <a:pt x="1602" y="258"/>
                  </a:lnTo>
                  <a:lnTo>
                    <a:pt x="1598" y="262"/>
                  </a:lnTo>
                  <a:lnTo>
                    <a:pt x="1594" y="264"/>
                  </a:lnTo>
                  <a:lnTo>
                    <a:pt x="1578" y="265"/>
                  </a:lnTo>
                  <a:lnTo>
                    <a:pt x="1563" y="264"/>
                  </a:lnTo>
                  <a:lnTo>
                    <a:pt x="1572" y="272"/>
                  </a:lnTo>
                  <a:lnTo>
                    <a:pt x="1578" y="275"/>
                  </a:lnTo>
                  <a:lnTo>
                    <a:pt x="1581" y="277"/>
                  </a:lnTo>
                  <a:lnTo>
                    <a:pt x="1584" y="278"/>
                  </a:lnTo>
                  <a:lnTo>
                    <a:pt x="1591" y="278"/>
                  </a:lnTo>
                  <a:lnTo>
                    <a:pt x="1596" y="277"/>
                  </a:lnTo>
                  <a:lnTo>
                    <a:pt x="1604" y="275"/>
                  </a:lnTo>
                  <a:lnTo>
                    <a:pt x="1607" y="277"/>
                  </a:lnTo>
                  <a:lnTo>
                    <a:pt x="1611" y="278"/>
                  </a:lnTo>
                  <a:lnTo>
                    <a:pt x="1612" y="281"/>
                  </a:lnTo>
                  <a:lnTo>
                    <a:pt x="1615" y="287"/>
                  </a:lnTo>
                  <a:lnTo>
                    <a:pt x="1620" y="294"/>
                  </a:lnTo>
                  <a:lnTo>
                    <a:pt x="1621" y="295"/>
                  </a:lnTo>
                  <a:lnTo>
                    <a:pt x="1624" y="294"/>
                  </a:lnTo>
                  <a:lnTo>
                    <a:pt x="1625" y="294"/>
                  </a:lnTo>
                  <a:lnTo>
                    <a:pt x="1627" y="294"/>
                  </a:lnTo>
                  <a:lnTo>
                    <a:pt x="1627" y="285"/>
                  </a:lnTo>
                  <a:lnTo>
                    <a:pt x="1624" y="275"/>
                  </a:lnTo>
                  <a:lnTo>
                    <a:pt x="1622" y="274"/>
                  </a:lnTo>
                  <a:lnTo>
                    <a:pt x="1621" y="272"/>
                  </a:lnTo>
                  <a:lnTo>
                    <a:pt x="1618" y="272"/>
                  </a:lnTo>
                  <a:lnTo>
                    <a:pt x="1617" y="271"/>
                  </a:lnTo>
                  <a:lnTo>
                    <a:pt x="1617" y="269"/>
                  </a:lnTo>
                  <a:lnTo>
                    <a:pt x="1635" y="262"/>
                  </a:lnTo>
                  <a:lnTo>
                    <a:pt x="1641" y="259"/>
                  </a:lnTo>
                  <a:lnTo>
                    <a:pt x="1644" y="258"/>
                  </a:lnTo>
                  <a:lnTo>
                    <a:pt x="1645" y="256"/>
                  </a:lnTo>
                  <a:lnTo>
                    <a:pt x="1648" y="255"/>
                  </a:lnTo>
                  <a:lnTo>
                    <a:pt x="1650" y="252"/>
                  </a:lnTo>
                  <a:lnTo>
                    <a:pt x="1653" y="245"/>
                  </a:lnTo>
                  <a:lnTo>
                    <a:pt x="1656" y="236"/>
                  </a:lnTo>
                  <a:lnTo>
                    <a:pt x="1657" y="223"/>
                  </a:lnTo>
                  <a:lnTo>
                    <a:pt x="1658" y="222"/>
                  </a:lnTo>
                  <a:lnTo>
                    <a:pt x="1658" y="219"/>
                  </a:lnTo>
                  <a:lnTo>
                    <a:pt x="1660" y="215"/>
                  </a:lnTo>
                  <a:lnTo>
                    <a:pt x="1658" y="213"/>
                  </a:lnTo>
                  <a:lnTo>
                    <a:pt x="1657" y="212"/>
                  </a:lnTo>
                  <a:lnTo>
                    <a:pt x="1657" y="213"/>
                  </a:lnTo>
                  <a:lnTo>
                    <a:pt x="1656" y="210"/>
                  </a:lnTo>
                  <a:lnTo>
                    <a:pt x="1654" y="206"/>
                  </a:lnTo>
                  <a:lnTo>
                    <a:pt x="1657" y="202"/>
                  </a:lnTo>
                  <a:lnTo>
                    <a:pt x="1660" y="197"/>
                  </a:lnTo>
                  <a:lnTo>
                    <a:pt x="1666" y="195"/>
                  </a:lnTo>
                  <a:lnTo>
                    <a:pt x="1671" y="192"/>
                  </a:lnTo>
                  <a:lnTo>
                    <a:pt x="1684" y="187"/>
                  </a:lnTo>
                  <a:lnTo>
                    <a:pt x="1696" y="185"/>
                  </a:lnTo>
                  <a:lnTo>
                    <a:pt x="1702" y="199"/>
                  </a:lnTo>
                  <a:lnTo>
                    <a:pt x="1706" y="210"/>
                  </a:lnTo>
                  <a:lnTo>
                    <a:pt x="1706" y="216"/>
                  </a:lnTo>
                  <a:lnTo>
                    <a:pt x="1706" y="223"/>
                  </a:lnTo>
                  <a:lnTo>
                    <a:pt x="1706" y="232"/>
                  </a:lnTo>
                  <a:lnTo>
                    <a:pt x="1704" y="242"/>
                  </a:lnTo>
                  <a:lnTo>
                    <a:pt x="1713" y="245"/>
                  </a:lnTo>
                  <a:lnTo>
                    <a:pt x="1713" y="246"/>
                  </a:lnTo>
                  <a:lnTo>
                    <a:pt x="1715" y="248"/>
                  </a:lnTo>
                  <a:lnTo>
                    <a:pt x="1716" y="249"/>
                  </a:lnTo>
                  <a:lnTo>
                    <a:pt x="1717" y="251"/>
                  </a:lnTo>
                  <a:lnTo>
                    <a:pt x="1719" y="251"/>
                  </a:lnTo>
                  <a:lnTo>
                    <a:pt x="1719" y="242"/>
                  </a:lnTo>
                  <a:lnTo>
                    <a:pt x="1728" y="244"/>
                  </a:lnTo>
                  <a:lnTo>
                    <a:pt x="1735" y="245"/>
                  </a:lnTo>
                  <a:lnTo>
                    <a:pt x="1742" y="246"/>
                  </a:lnTo>
                  <a:lnTo>
                    <a:pt x="1752" y="248"/>
                  </a:lnTo>
                  <a:lnTo>
                    <a:pt x="1749" y="245"/>
                  </a:lnTo>
                  <a:lnTo>
                    <a:pt x="1749" y="242"/>
                  </a:lnTo>
                  <a:lnTo>
                    <a:pt x="1735" y="239"/>
                  </a:lnTo>
                  <a:lnTo>
                    <a:pt x="1729" y="238"/>
                  </a:lnTo>
                  <a:lnTo>
                    <a:pt x="1722" y="236"/>
                  </a:lnTo>
                  <a:lnTo>
                    <a:pt x="1720" y="235"/>
                  </a:lnTo>
                  <a:lnTo>
                    <a:pt x="1719" y="233"/>
                  </a:lnTo>
                  <a:lnTo>
                    <a:pt x="1716" y="231"/>
                  </a:lnTo>
                  <a:lnTo>
                    <a:pt x="1716" y="229"/>
                  </a:lnTo>
                  <a:lnTo>
                    <a:pt x="1716" y="225"/>
                  </a:lnTo>
                  <a:lnTo>
                    <a:pt x="1716" y="222"/>
                  </a:lnTo>
                  <a:lnTo>
                    <a:pt x="1716" y="221"/>
                  </a:lnTo>
                  <a:lnTo>
                    <a:pt x="1720" y="216"/>
                  </a:lnTo>
                  <a:lnTo>
                    <a:pt x="1726" y="212"/>
                  </a:lnTo>
                  <a:lnTo>
                    <a:pt x="1722" y="202"/>
                  </a:lnTo>
                  <a:lnTo>
                    <a:pt x="1719" y="196"/>
                  </a:lnTo>
                  <a:lnTo>
                    <a:pt x="1715" y="190"/>
                  </a:lnTo>
                  <a:lnTo>
                    <a:pt x="1712" y="185"/>
                  </a:lnTo>
                  <a:lnTo>
                    <a:pt x="1706" y="180"/>
                  </a:lnTo>
                  <a:lnTo>
                    <a:pt x="1704" y="179"/>
                  </a:lnTo>
                  <a:lnTo>
                    <a:pt x="1702" y="177"/>
                  </a:lnTo>
                  <a:lnTo>
                    <a:pt x="1696" y="176"/>
                  </a:lnTo>
                  <a:lnTo>
                    <a:pt x="1693" y="176"/>
                  </a:lnTo>
                  <a:lnTo>
                    <a:pt x="1693" y="177"/>
                  </a:lnTo>
                  <a:lnTo>
                    <a:pt x="1693" y="179"/>
                  </a:lnTo>
                  <a:lnTo>
                    <a:pt x="1690" y="179"/>
                  </a:lnTo>
                  <a:lnTo>
                    <a:pt x="1686" y="176"/>
                  </a:lnTo>
                  <a:lnTo>
                    <a:pt x="1681" y="173"/>
                  </a:lnTo>
                  <a:lnTo>
                    <a:pt x="1680" y="173"/>
                  </a:lnTo>
                  <a:lnTo>
                    <a:pt x="1677" y="174"/>
                  </a:lnTo>
                  <a:lnTo>
                    <a:pt x="1674" y="177"/>
                  </a:lnTo>
                  <a:lnTo>
                    <a:pt x="1668" y="182"/>
                  </a:lnTo>
                  <a:lnTo>
                    <a:pt x="1663" y="183"/>
                  </a:lnTo>
                  <a:lnTo>
                    <a:pt x="1658" y="183"/>
                  </a:lnTo>
                  <a:lnTo>
                    <a:pt x="1650" y="185"/>
                  </a:lnTo>
                  <a:lnTo>
                    <a:pt x="1645" y="170"/>
                  </a:lnTo>
                  <a:lnTo>
                    <a:pt x="1644" y="163"/>
                  </a:lnTo>
                  <a:lnTo>
                    <a:pt x="1644" y="156"/>
                  </a:lnTo>
                  <a:lnTo>
                    <a:pt x="1644" y="154"/>
                  </a:lnTo>
                  <a:lnTo>
                    <a:pt x="1645" y="153"/>
                  </a:lnTo>
                  <a:lnTo>
                    <a:pt x="1647" y="150"/>
                  </a:lnTo>
                  <a:lnTo>
                    <a:pt x="1650" y="146"/>
                  </a:lnTo>
                  <a:lnTo>
                    <a:pt x="1650" y="140"/>
                  </a:lnTo>
                  <a:lnTo>
                    <a:pt x="1643" y="131"/>
                  </a:lnTo>
                  <a:lnTo>
                    <a:pt x="1635" y="123"/>
                  </a:lnTo>
                  <a:lnTo>
                    <a:pt x="1637" y="123"/>
                  </a:lnTo>
                  <a:lnTo>
                    <a:pt x="1638" y="121"/>
                  </a:lnTo>
                  <a:lnTo>
                    <a:pt x="1641" y="118"/>
                  </a:lnTo>
                  <a:lnTo>
                    <a:pt x="1643" y="114"/>
                  </a:lnTo>
                  <a:lnTo>
                    <a:pt x="1643" y="110"/>
                  </a:lnTo>
                  <a:lnTo>
                    <a:pt x="1643" y="107"/>
                  </a:lnTo>
                  <a:lnTo>
                    <a:pt x="1644" y="104"/>
                  </a:lnTo>
                  <a:lnTo>
                    <a:pt x="1647" y="101"/>
                  </a:lnTo>
                  <a:lnTo>
                    <a:pt x="1651" y="98"/>
                  </a:lnTo>
                  <a:lnTo>
                    <a:pt x="1656" y="94"/>
                  </a:lnTo>
                  <a:lnTo>
                    <a:pt x="1657" y="92"/>
                  </a:lnTo>
                  <a:lnTo>
                    <a:pt x="1657" y="89"/>
                  </a:lnTo>
                  <a:lnTo>
                    <a:pt x="1658" y="81"/>
                  </a:lnTo>
                  <a:lnTo>
                    <a:pt x="1658" y="71"/>
                  </a:lnTo>
                  <a:lnTo>
                    <a:pt x="1654" y="53"/>
                  </a:lnTo>
                  <a:lnTo>
                    <a:pt x="1666" y="62"/>
                  </a:lnTo>
                  <a:lnTo>
                    <a:pt x="1667" y="66"/>
                  </a:lnTo>
                  <a:lnTo>
                    <a:pt x="1667" y="71"/>
                  </a:lnTo>
                  <a:lnTo>
                    <a:pt x="1664" y="81"/>
                  </a:lnTo>
                  <a:lnTo>
                    <a:pt x="1663" y="91"/>
                  </a:lnTo>
                  <a:lnTo>
                    <a:pt x="1663" y="98"/>
                  </a:lnTo>
                  <a:lnTo>
                    <a:pt x="1668" y="104"/>
                  </a:lnTo>
                  <a:lnTo>
                    <a:pt x="1668" y="108"/>
                  </a:lnTo>
                  <a:lnTo>
                    <a:pt x="1668" y="113"/>
                  </a:lnTo>
                  <a:lnTo>
                    <a:pt x="1668" y="118"/>
                  </a:lnTo>
                  <a:lnTo>
                    <a:pt x="1670" y="120"/>
                  </a:lnTo>
                  <a:lnTo>
                    <a:pt x="1673" y="121"/>
                  </a:lnTo>
                  <a:lnTo>
                    <a:pt x="1677" y="125"/>
                  </a:lnTo>
                  <a:lnTo>
                    <a:pt x="1679" y="125"/>
                  </a:lnTo>
                  <a:lnTo>
                    <a:pt x="1680" y="125"/>
                  </a:lnTo>
                  <a:lnTo>
                    <a:pt x="1684" y="124"/>
                  </a:lnTo>
                  <a:lnTo>
                    <a:pt x="1689" y="121"/>
                  </a:lnTo>
                  <a:lnTo>
                    <a:pt x="1690" y="120"/>
                  </a:lnTo>
                  <a:lnTo>
                    <a:pt x="1693" y="121"/>
                  </a:lnTo>
                  <a:lnTo>
                    <a:pt x="1694" y="123"/>
                  </a:lnTo>
                  <a:lnTo>
                    <a:pt x="1696" y="125"/>
                  </a:lnTo>
                  <a:lnTo>
                    <a:pt x="1706" y="125"/>
                  </a:lnTo>
                  <a:lnTo>
                    <a:pt x="1710" y="125"/>
                  </a:lnTo>
                  <a:lnTo>
                    <a:pt x="1715" y="124"/>
                  </a:lnTo>
                  <a:lnTo>
                    <a:pt x="1716" y="124"/>
                  </a:lnTo>
                  <a:lnTo>
                    <a:pt x="1716" y="123"/>
                  </a:lnTo>
                  <a:lnTo>
                    <a:pt x="1717" y="123"/>
                  </a:lnTo>
                  <a:lnTo>
                    <a:pt x="1717" y="121"/>
                  </a:lnTo>
                  <a:lnTo>
                    <a:pt x="1716" y="118"/>
                  </a:lnTo>
                  <a:lnTo>
                    <a:pt x="1713" y="115"/>
                  </a:lnTo>
                  <a:lnTo>
                    <a:pt x="1704" y="110"/>
                  </a:lnTo>
                  <a:lnTo>
                    <a:pt x="1696" y="104"/>
                  </a:lnTo>
                  <a:lnTo>
                    <a:pt x="1692" y="104"/>
                  </a:lnTo>
                  <a:lnTo>
                    <a:pt x="1689" y="104"/>
                  </a:lnTo>
                  <a:lnTo>
                    <a:pt x="1693" y="97"/>
                  </a:lnTo>
                  <a:lnTo>
                    <a:pt x="1696" y="89"/>
                  </a:lnTo>
                  <a:lnTo>
                    <a:pt x="1700" y="89"/>
                  </a:lnTo>
                  <a:lnTo>
                    <a:pt x="1707" y="89"/>
                  </a:lnTo>
                  <a:lnTo>
                    <a:pt x="1716" y="95"/>
                  </a:lnTo>
                  <a:lnTo>
                    <a:pt x="1715" y="97"/>
                  </a:lnTo>
                  <a:lnTo>
                    <a:pt x="1717" y="98"/>
                  </a:lnTo>
                  <a:lnTo>
                    <a:pt x="1723" y="98"/>
                  </a:lnTo>
                  <a:lnTo>
                    <a:pt x="1726" y="92"/>
                  </a:lnTo>
                  <a:lnTo>
                    <a:pt x="1729" y="89"/>
                  </a:lnTo>
                  <a:lnTo>
                    <a:pt x="1728" y="88"/>
                  </a:lnTo>
                  <a:lnTo>
                    <a:pt x="1726" y="85"/>
                  </a:lnTo>
                  <a:lnTo>
                    <a:pt x="1719" y="84"/>
                  </a:lnTo>
                  <a:lnTo>
                    <a:pt x="1717" y="84"/>
                  </a:lnTo>
                  <a:lnTo>
                    <a:pt x="1717" y="82"/>
                  </a:lnTo>
                  <a:lnTo>
                    <a:pt x="1717" y="81"/>
                  </a:lnTo>
                  <a:lnTo>
                    <a:pt x="1719" y="79"/>
                  </a:lnTo>
                  <a:lnTo>
                    <a:pt x="1723" y="77"/>
                  </a:lnTo>
                  <a:lnTo>
                    <a:pt x="1732" y="74"/>
                  </a:lnTo>
                  <a:lnTo>
                    <a:pt x="1740" y="72"/>
                  </a:lnTo>
                  <a:lnTo>
                    <a:pt x="1748" y="74"/>
                  </a:lnTo>
                  <a:lnTo>
                    <a:pt x="1758" y="77"/>
                  </a:lnTo>
                  <a:lnTo>
                    <a:pt x="1762" y="82"/>
                  </a:lnTo>
                  <a:lnTo>
                    <a:pt x="1765" y="81"/>
                  </a:lnTo>
                  <a:lnTo>
                    <a:pt x="1765" y="79"/>
                  </a:lnTo>
                  <a:lnTo>
                    <a:pt x="1766" y="78"/>
                  </a:lnTo>
                  <a:lnTo>
                    <a:pt x="1768" y="79"/>
                  </a:lnTo>
                  <a:lnTo>
                    <a:pt x="1776" y="95"/>
                  </a:lnTo>
                  <a:lnTo>
                    <a:pt x="1782" y="95"/>
                  </a:lnTo>
                  <a:lnTo>
                    <a:pt x="1779" y="89"/>
                  </a:lnTo>
                  <a:lnTo>
                    <a:pt x="1794" y="92"/>
                  </a:lnTo>
                  <a:lnTo>
                    <a:pt x="1810" y="95"/>
                  </a:lnTo>
                  <a:lnTo>
                    <a:pt x="1805" y="102"/>
                  </a:lnTo>
                  <a:lnTo>
                    <a:pt x="1801" y="108"/>
                  </a:lnTo>
                  <a:lnTo>
                    <a:pt x="1798" y="115"/>
                  </a:lnTo>
                  <a:lnTo>
                    <a:pt x="1795" y="123"/>
                  </a:lnTo>
                  <a:lnTo>
                    <a:pt x="1792" y="137"/>
                  </a:lnTo>
                  <a:lnTo>
                    <a:pt x="1788" y="154"/>
                  </a:lnTo>
                  <a:lnTo>
                    <a:pt x="1792" y="154"/>
                  </a:lnTo>
                  <a:lnTo>
                    <a:pt x="1795" y="151"/>
                  </a:lnTo>
                  <a:lnTo>
                    <a:pt x="1794" y="150"/>
                  </a:lnTo>
                  <a:lnTo>
                    <a:pt x="1794" y="149"/>
                  </a:lnTo>
                  <a:lnTo>
                    <a:pt x="1795" y="149"/>
                  </a:lnTo>
                  <a:lnTo>
                    <a:pt x="1798" y="149"/>
                  </a:lnTo>
                  <a:lnTo>
                    <a:pt x="1797" y="147"/>
                  </a:lnTo>
                  <a:lnTo>
                    <a:pt x="1798" y="146"/>
                  </a:lnTo>
                  <a:lnTo>
                    <a:pt x="1801" y="149"/>
                  </a:lnTo>
                  <a:lnTo>
                    <a:pt x="1810" y="154"/>
                  </a:lnTo>
                  <a:lnTo>
                    <a:pt x="1811" y="156"/>
                  </a:lnTo>
                  <a:lnTo>
                    <a:pt x="1811" y="160"/>
                  </a:lnTo>
                  <a:lnTo>
                    <a:pt x="1811" y="163"/>
                  </a:lnTo>
                  <a:lnTo>
                    <a:pt x="1812" y="164"/>
                  </a:lnTo>
                  <a:lnTo>
                    <a:pt x="1834" y="164"/>
                  </a:lnTo>
                  <a:lnTo>
                    <a:pt x="1851" y="164"/>
                  </a:lnTo>
                  <a:lnTo>
                    <a:pt x="1854" y="176"/>
                  </a:lnTo>
                  <a:lnTo>
                    <a:pt x="1860" y="176"/>
                  </a:lnTo>
                  <a:lnTo>
                    <a:pt x="1857" y="161"/>
                  </a:lnTo>
                  <a:lnTo>
                    <a:pt x="1851" y="160"/>
                  </a:lnTo>
                  <a:lnTo>
                    <a:pt x="1847" y="157"/>
                  </a:lnTo>
                  <a:lnTo>
                    <a:pt x="1843" y="156"/>
                  </a:lnTo>
                  <a:lnTo>
                    <a:pt x="1841" y="156"/>
                  </a:lnTo>
                  <a:lnTo>
                    <a:pt x="1837" y="156"/>
                  </a:lnTo>
                  <a:lnTo>
                    <a:pt x="1836" y="157"/>
                  </a:lnTo>
                  <a:lnTo>
                    <a:pt x="1834" y="160"/>
                  </a:lnTo>
                  <a:lnTo>
                    <a:pt x="1831" y="161"/>
                  </a:lnTo>
                  <a:lnTo>
                    <a:pt x="1830" y="161"/>
                  </a:lnTo>
                  <a:lnTo>
                    <a:pt x="1827" y="161"/>
                  </a:lnTo>
                  <a:lnTo>
                    <a:pt x="1818" y="157"/>
                  </a:lnTo>
                  <a:lnTo>
                    <a:pt x="1810" y="151"/>
                  </a:lnTo>
                  <a:lnTo>
                    <a:pt x="1810" y="143"/>
                  </a:lnTo>
                  <a:lnTo>
                    <a:pt x="1812" y="141"/>
                  </a:lnTo>
                  <a:lnTo>
                    <a:pt x="1815" y="143"/>
                  </a:lnTo>
                  <a:lnTo>
                    <a:pt x="1818" y="143"/>
                  </a:lnTo>
                  <a:lnTo>
                    <a:pt x="1821" y="143"/>
                  </a:lnTo>
                  <a:lnTo>
                    <a:pt x="1821" y="141"/>
                  </a:lnTo>
                  <a:lnTo>
                    <a:pt x="1823" y="137"/>
                  </a:lnTo>
                  <a:lnTo>
                    <a:pt x="1823" y="134"/>
                  </a:lnTo>
                  <a:lnTo>
                    <a:pt x="1821" y="134"/>
                  </a:lnTo>
                  <a:lnTo>
                    <a:pt x="1821" y="128"/>
                  </a:lnTo>
                  <a:lnTo>
                    <a:pt x="1820" y="127"/>
                  </a:lnTo>
                  <a:lnTo>
                    <a:pt x="1818" y="125"/>
                  </a:lnTo>
                  <a:lnTo>
                    <a:pt x="1820" y="108"/>
                  </a:lnTo>
                  <a:lnTo>
                    <a:pt x="1821" y="101"/>
                  </a:lnTo>
                  <a:lnTo>
                    <a:pt x="1824" y="92"/>
                  </a:lnTo>
                  <a:lnTo>
                    <a:pt x="1817" y="89"/>
                  </a:lnTo>
                  <a:lnTo>
                    <a:pt x="1812" y="89"/>
                  </a:lnTo>
                  <a:lnTo>
                    <a:pt x="1810" y="87"/>
                  </a:lnTo>
                  <a:lnTo>
                    <a:pt x="1808" y="85"/>
                  </a:lnTo>
                  <a:lnTo>
                    <a:pt x="1805" y="81"/>
                  </a:lnTo>
                  <a:lnTo>
                    <a:pt x="1804" y="78"/>
                  </a:lnTo>
                  <a:lnTo>
                    <a:pt x="1802" y="77"/>
                  </a:lnTo>
                  <a:lnTo>
                    <a:pt x="1801" y="77"/>
                  </a:lnTo>
                  <a:lnTo>
                    <a:pt x="1800" y="77"/>
                  </a:lnTo>
                  <a:lnTo>
                    <a:pt x="1797" y="78"/>
                  </a:lnTo>
                  <a:lnTo>
                    <a:pt x="1794" y="79"/>
                  </a:lnTo>
                  <a:lnTo>
                    <a:pt x="1791" y="79"/>
                  </a:lnTo>
                  <a:lnTo>
                    <a:pt x="1787" y="78"/>
                  </a:lnTo>
                  <a:lnTo>
                    <a:pt x="1784" y="77"/>
                  </a:lnTo>
                  <a:lnTo>
                    <a:pt x="1782" y="74"/>
                  </a:lnTo>
                  <a:lnTo>
                    <a:pt x="1779" y="72"/>
                  </a:lnTo>
                  <a:lnTo>
                    <a:pt x="1778" y="68"/>
                  </a:lnTo>
                  <a:lnTo>
                    <a:pt x="1776" y="65"/>
                  </a:lnTo>
                  <a:lnTo>
                    <a:pt x="1774" y="58"/>
                  </a:lnTo>
                  <a:lnTo>
                    <a:pt x="1774" y="49"/>
                  </a:lnTo>
                  <a:lnTo>
                    <a:pt x="1774" y="41"/>
                  </a:lnTo>
                  <a:lnTo>
                    <a:pt x="1776" y="33"/>
                  </a:lnTo>
                  <a:lnTo>
                    <a:pt x="1778" y="29"/>
                  </a:lnTo>
                  <a:lnTo>
                    <a:pt x="1779" y="26"/>
                  </a:lnTo>
                  <a:lnTo>
                    <a:pt x="1788" y="20"/>
                  </a:lnTo>
                  <a:lnTo>
                    <a:pt x="1837" y="13"/>
                  </a:lnTo>
                  <a:lnTo>
                    <a:pt x="1840" y="13"/>
                  </a:lnTo>
                  <a:lnTo>
                    <a:pt x="1843" y="16"/>
                  </a:lnTo>
                  <a:lnTo>
                    <a:pt x="1846" y="17"/>
                  </a:lnTo>
                  <a:lnTo>
                    <a:pt x="1851" y="17"/>
                  </a:lnTo>
                  <a:lnTo>
                    <a:pt x="1856" y="17"/>
                  </a:lnTo>
                  <a:lnTo>
                    <a:pt x="1863" y="15"/>
                  </a:lnTo>
                  <a:lnTo>
                    <a:pt x="1870" y="13"/>
                  </a:lnTo>
                  <a:lnTo>
                    <a:pt x="1873" y="12"/>
                  </a:lnTo>
                  <a:lnTo>
                    <a:pt x="1876" y="13"/>
                  </a:lnTo>
                  <a:lnTo>
                    <a:pt x="1876" y="16"/>
                  </a:lnTo>
                  <a:lnTo>
                    <a:pt x="1880" y="16"/>
                  </a:lnTo>
                  <a:lnTo>
                    <a:pt x="1882" y="17"/>
                  </a:lnTo>
                  <a:lnTo>
                    <a:pt x="1882" y="19"/>
                  </a:lnTo>
                  <a:lnTo>
                    <a:pt x="1882" y="22"/>
                  </a:lnTo>
                  <a:lnTo>
                    <a:pt x="1880" y="25"/>
                  </a:lnTo>
                  <a:lnTo>
                    <a:pt x="1879" y="26"/>
                  </a:lnTo>
                  <a:lnTo>
                    <a:pt x="1886" y="26"/>
                  </a:lnTo>
                  <a:lnTo>
                    <a:pt x="1893" y="26"/>
                  </a:lnTo>
                  <a:lnTo>
                    <a:pt x="1886" y="12"/>
                  </a:lnTo>
                  <a:lnTo>
                    <a:pt x="1882" y="6"/>
                  </a:lnTo>
                  <a:lnTo>
                    <a:pt x="1877" y="0"/>
                  </a:lnTo>
                  <a:lnTo>
                    <a:pt x="2298" y="0"/>
                  </a:lnTo>
                  <a:lnTo>
                    <a:pt x="2276" y="5"/>
                  </a:lnTo>
                  <a:lnTo>
                    <a:pt x="2272" y="17"/>
                  </a:lnTo>
                  <a:lnTo>
                    <a:pt x="2269" y="25"/>
                  </a:lnTo>
                  <a:lnTo>
                    <a:pt x="2265" y="30"/>
                  </a:lnTo>
                  <a:lnTo>
                    <a:pt x="2260" y="35"/>
                  </a:lnTo>
                  <a:lnTo>
                    <a:pt x="2256" y="39"/>
                  </a:lnTo>
                  <a:lnTo>
                    <a:pt x="2250" y="43"/>
                  </a:lnTo>
                  <a:lnTo>
                    <a:pt x="2243" y="46"/>
                  </a:lnTo>
                  <a:lnTo>
                    <a:pt x="2239" y="46"/>
                  </a:lnTo>
                  <a:lnTo>
                    <a:pt x="2234" y="46"/>
                  </a:lnTo>
                  <a:lnTo>
                    <a:pt x="2232" y="46"/>
                  </a:lnTo>
                  <a:lnTo>
                    <a:pt x="2227" y="49"/>
                  </a:lnTo>
                  <a:lnTo>
                    <a:pt x="2226" y="51"/>
                  </a:lnTo>
                  <a:lnTo>
                    <a:pt x="2226" y="53"/>
                  </a:lnTo>
                  <a:lnTo>
                    <a:pt x="2224" y="58"/>
                  </a:lnTo>
                  <a:lnTo>
                    <a:pt x="2224" y="59"/>
                  </a:lnTo>
                  <a:lnTo>
                    <a:pt x="2221" y="61"/>
                  </a:lnTo>
                  <a:lnTo>
                    <a:pt x="2219" y="62"/>
                  </a:lnTo>
                  <a:lnTo>
                    <a:pt x="2210" y="65"/>
                  </a:lnTo>
                  <a:lnTo>
                    <a:pt x="2194" y="68"/>
                  </a:lnTo>
                  <a:lnTo>
                    <a:pt x="2211" y="66"/>
                  </a:lnTo>
                  <a:lnTo>
                    <a:pt x="2227" y="65"/>
                  </a:lnTo>
                  <a:lnTo>
                    <a:pt x="2230" y="56"/>
                  </a:lnTo>
                  <a:lnTo>
                    <a:pt x="2236" y="55"/>
                  </a:lnTo>
                  <a:lnTo>
                    <a:pt x="2242" y="55"/>
                  </a:lnTo>
                  <a:lnTo>
                    <a:pt x="2252" y="55"/>
                  </a:lnTo>
                  <a:lnTo>
                    <a:pt x="2262" y="55"/>
                  </a:lnTo>
                  <a:lnTo>
                    <a:pt x="2268" y="53"/>
                  </a:lnTo>
                  <a:lnTo>
                    <a:pt x="2272" y="51"/>
                  </a:lnTo>
                  <a:lnTo>
                    <a:pt x="2273" y="49"/>
                  </a:lnTo>
                  <a:lnTo>
                    <a:pt x="2273" y="48"/>
                  </a:lnTo>
                  <a:lnTo>
                    <a:pt x="2273" y="45"/>
                  </a:lnTo>
                  <a:lnTo>
                    <a:pt x="2272" y="42"/>
                  </a:lnTo>
                  <a:lnTo>
                    <a:pt x="2272" y="41"/>
                  </a:lnTo>
                  <a:lnTo>
                    <a:pt x="2278" y="43"/>
                  </a:lnTo>
                  <a:lnTo>
                    <a:pt x="2285" y="46"/>
                  </a:lnTo>
                  <a:lnTo>
                    <a:pt x="2285" y="45"/>
                  </a:lnTo>
                  <a:lnTo>
                    <a:pt x="2286" y="43"/>
                  </a:lnTo>
                  <a:lnTo>
                    <a:pt x="2288" y="41"/>
                  </a:lnTo>
                  <a:lnTo>
                    <a:pt x="2283" y="39"/>
                  </a:lnTo>
                  <a:lnTo>
                    <a:pt x="2280" y="36"/>
                  </a:lnTo>
                  <a:lnTo>
                    <a:pt x="2279" y="35"/>
                  </a:lnTo>
                  <a:lnTo>
                    <a:pt x="2279" y="33"/>
                  </a:lnTo>
                  <a:lnTo>
                    <a:pt x="2280" y="30"/>
                  </a:lnTo>
                  <a:lnTo>
                    <a:pt x="2283" y="25"/>
                  </a:lnTo>
                  <a:lnTo>
                    <a:pt x="2288" y="17"/>
                  </a:lnTo>
                  <a:lnTo>
                    <a:pt x="2293" y="22"/>
                  </a:lnTo>
                  <a:lnTo>
                    <a:pt x="2299" y="23"/>
                  </a:lnTo>
                  <a:lnTo>
                    <a:pt x="2301" y="20"/>
                  </a:lnTo>
                  <a:lnTo>
                    <a:pt x="2302" y="16"/>
                  </a:lnTo>
                  <a:lnTo>
                    <a:pt x="2306" y="25"/>
                  </a:lnTo>
                  <a:lnTo>
                    <a:pt x="2309" y="28"/>
                  </a:lnTo>
                  <a:lnTo>
                    <a:pt x="2311" y="29"/>
                  </a:lnTo>
                  <a:lnTo>
                    <a:pt x="2319" y="30"/>
                  </a:lnTo>
                  <a:lnTo>
                    <a:pt x="2332" y="32"/>
                  </a:lnTo>
                  <a:lnTo>
                    <a:pt x="2332" y="20"/>
                  </a:lnTo>
                  <a:lnTo>
                    <a:pt x="2334" y="20"/>
                  </a:lnTo>
                  <a:lnTo>
                    <a:pt x="2335" y="23"/>
                  </a:lnTo>
                  <a:lnTo>
                    <a:pt x="2337" y="25"/>
                  </a:lnTo>
                  <a:lnTo>
                    <a:pt x="2338" y="25"/>
                  </a:lnTo>
                  <a:lnTo>
                    <a:pt x="2341" y="23"/>
                  </a:lnTo>
                  <a:lnTo>
                    <a:pt x="2340" y="38"/>
                  </a:lnTo>
                  <a:lnTo>
                    <a:pt x="2341" y="45"/>
                  </a:lnTo>
                  <a:lnTo>
                    <a:pt x="2341" y="46"/>
                  </a:lnTo>
                  <a:lnTo>
                    <a:pt x="2342" y="46"/>
                  </a:lnTo>
                  <a:lnTo>
                    <a:pt x="2344" y="45"/>
                  </a:lnTo>
                  <a:lnTo>
                    <a:pt x="2344" y="42"/>
                  </a:lnTo>
                  <a:lnTo>
                    <a:pt x="2342" y="38"/>
                  </a:lnTo>
                  <a:lnTo>
                    <a:pt x="2345" y="35"/>
                  </a:lnTo>
                  <a:lnTo>
                    <a:pt x="2348" y="32"/>
                  </a:lnTo>
                  <a:lnTo>
                    <a:pt x="2354" y="28"/>
                  </a:lnTo>
                  <a:lnTo>
                    <a:pt x="2360" y="25"/>
                  </a:lnTo>
                  <a:lnTo>
                    <a:pt x="2365" y="20"/>
                  </a:lnTo>
                  <a:lnTo>
                    <a:pt x="2371" y="17"/>
                  </a:lnTo>
                  <a:lnTo>
                    <a:pt x="2377" y="16"/>
                  </a:lnTo>
                  <a:lnTo>
                    <a:pt x="2381" y="16"/>
                  </a:lnTo>
                  <a:lnTo>
                    <a:pt x="2390" y="20"/>
                  </a:lnTo>
                  <a:lnTo>
                    <a:pt x="2393" y="20"/>
                  </a:lnTo>
                  <a:lnTo>
                    <a:pt x="2394" y="20"/>
                  </a:lnTo>
                  <a:lnTo>
                    <a:pt x="2397" y="19"/>
                  </a:lnTo>
                  <a:lnTo>
                    <a:pt x="2399" y="19"/>
                  </a:lnTo>
                  <a:lnTo>
                    <a:pt x="2401" y="17"/>
                  </a:lnTo>
                  <a:lnTo>
                    <a:pt x="2404" y="23"/>
                  </a:lnTo>
                  <a:lnTo>
                    <a:pt x="2412" y="23"/>
                  </a:lnTo>
                  <a:lnTo>
                    <a:pt x="2419" y="22"/>
                  </a:lnTo>
                  <a:lnTo>
                    <a:pt x="2426" y="22"/>
                  </a:lnTo>
                  <a:lnTo>
                    <a:pt x="2432" y="20"/>
                  </a:lnTo>
                  <a:lnTo>
                    <a:pt x="2435" y="28"/>
                  </a:lnTo>
                  <a:lnTo>
                    <a:pt x="2436" y="32"/>
                  </a:lnTo>
                  <a:lnTo>
                    <a:pt x="2436" y="33"/>
                  </a:lnTo>
                  <a:lnTo>
                    <a:pt x="2435" y="32"/>
                  </a:lnTo>
                  <a:lnTo>
                    <a:pt x="2435" y="35"/>
                  </a:lnTo>
                  <a:lnTo>
                    <a:pt x="2433" y="36"/>
                  </a:lnTo>
                  <a:lnTo>
                    <a:pt x="2433" y="38"/>
                  </a:lnTo>
                  <a:lnTo>
                    <a:pt x="2432" y="41"/>
                  </a:lnTo>
                  <a:lnTo>
                    <a:pt x="2435" y="43"/>
                  </a:lnTo>
                  <a:lnTo>
                    <a:pt x="2437" y="45"/>
                  </a:lnTo>
                  <a:lnTo>
                    <a:pt x="2437" y="46"/>
                  </a:lnTo>
                  <a:lnTo>
                    <a:pt x="2443" y="46"/>
                  </a:lnTo>
                  <a:lnTo>
                    <a:pt x="2449" y="48"/>
                  </a:lnTo>
                  <a:lnTo>
                    <a:pt x="2456" y="49"/>
                  </a:lnTo>
                  <a:lnTo>
                    <a:pt x="2459" y="53"/>
                  </a:lnTo>
                  <a:lnTo>
                    <a:pt x="2463" y="55"/>
                  </a:lnTo>
                  <a:lnTo>
                    <a:pt x="2468" y="55"/>
                  </a:lnTo>
                  <a:lnTo>
                    <a:pt x="2475" y="52"/>
                  </a:lnTo>
                  <a:lnTo>
                    <a:pt x="2479" y="52"/>
                  </a:lnTo>
                  <a:lnTo>
                    <a:pt x="2482" y="51"/>
                  </a:lnTo>
                  <a:lnTo>
                    <a:pt x="2488" y="51"/>
                  </a:lnTo>
                  <a:lnTo>
                    <a:pt x="2492" y="51"/>
                  </a:lnTo>
                  <a:lnTo>
                    <a:pt x="2496" y="52"/>
                  </a:lnTo>
                  <a:lnTo>
                    <a:pt x="2501" y="53"/>
                  </a:lnTo>
                  <a:lnTo>
                    <a:pt x="2509" y="58"/>
                  </a:lnTo>
                  <a:lnTo>
                    <a:pt x="2520" y="62"/>
                  </a:lnTo>
                  <a:lnTo>
                    <a:pt x="2525" y="62"/>
                  </a:lnTo>
                  <a:lnTo>
                    <a:pt x="2531" y="62"/>
                  </a:lnTo>
                  <a:lnTo>
                    <a:pt x="2528" y="53"/>
                  </a:lnTo>
                  <a:lnTo>
                    <a:pt x="2531" y="55"/>
                  </a:lnTo>
                  <a:lnTo>
                    <a:pt x="2534" y="55"/>
                  </a:lnTo>
                  <a:lnTo>
                    <a:pt x="2538" y="56"/>
                  </a:lnTo>
                  <a:lnTo>
                    <a:pt x="2540" y="56"/>
                  </a:lnTo>
                  <a:lnTo>
                    <a:pt x="2540" y="55"/>
                  </a:lnTo>
                  <a:lnTo>
                    <a:pt x="2540" y="53"/>
                  </a:lnTo>
                  <a:lnTo>
                    <a:pt x="2537" y="49"/>
                  </a:lnTo>
                  <a:lnTo>
                    <a:pt x="2538" y="49"/>
                  </a:lnTo>
                  <a:lnTo>
                    <a:pt x="2540" y="49"/>
                  </a:lnTo>
                  <a:lnTo>
                    <a:pt x="2541" y="49"/>
                  </a:lnTo>
                  <a:lnTo>
                    <a:pt x="2541" y="48"/>
                  </a:lnTo>
                  <a:lnTo>
                    <a:pt x="2541" y="45"/>
                  </a:lnTo>
                  <a:lnTo>
                    <a:pt x="2543" y="43"/>
                  </a:lnTo>
                  <a:lnTo>
                    <a:pt x="2538" y="42"/>
                  </a:lnTo>
                  <a:lnTo>
                    <a:pt x="2532" y="42"/>
                  </a:lnTo>
                  <a:lnTo>
                    <a:pt x="2528" y="42"/>
                  </a:lnTo>
                  <a:lnTo>
                    <a:pt x="2522" y="41"/>
                  </a:lnTo>
                  <a:lnTo>
                    <a:pt x="2522" y="35"/>
                  </a:lnTo>
                  <a:lnTo>
                    <a:pt x="2520" y="32"/>
                  </a:lnTo>
                  <a:lnTo>
                    <a:pt x="2517" y="29"/>
                  </a:lnTo>
                  <a:lnTo>
                    <a:pt x="2514" y="26"/>
                  </a:lnTo>
                  <a:lnTo>
                    <a:pt x="2515" y="20"/>
                  </a:lnTo>
                  <a:lnTo>
                    <a:pt x="2517" y="16"/>
                  </a:lnTo>
                  <a:lnTo>
                    <a:pt x="2520" y="15"/>
                  </a:lnTo>
                  <a:lnTo>
                    <a:pt x="2521" y="16"/>
                  </a:lnTo>
                  <a:lnTo>
                    <a:pt x="2524" y="16"/>
                  </a:lnTo>
                  <a:lnTo>
                    <a:pt x="2525" y="16"/>
                  </a:lnTo>
                  <a:lnTo>
                    <a:pt x="2530" y="13"/>
                  </a:lnTo>
                  <a:lnTo>
                    <a:pt x="2535" y="10"/>
                  </a:lnTo>
                  <a:lnTo>
                    <a:pt x="2541" y="9"/>
                  </a:lnTo>
                  <a:lnTo>
                    <a:pt x="2544" y="9"/>
                  </a:lnTo>
                  <a:lnTo>
                    <a:pt x="2548" y="10"/>
                  </a:lnTo>
                  <a:lnTo>
                    <a:pt x="2551" y="12"/>
                  </a:lnTo>
                  <a:lnTo>
                    <a:pt x="2556" y="15"/>
                  </a:lnTo>
                  <a:lnTo>
                    <a:pt x="2558" y="19"/>
                  </a:lnTo>
                  <a:lnTo>
                    <a:pt x="2561" y="20"/>
                  </a:lnTo>
                  <a:lnTo>
                    <a:pt x="2566" y="23"/>
                  </a:lnTo>
                  <a:lnTo>
                    <a:pt x="2570" y="23"/>
                  </a:lnTo>
                  <a:lnTo>
                    <a:pt x="2581" y="26"/>
                  </a:lnTo>
                  <a:lnTo>
                    <a:pt x="2579" y="30"/>
                  </a:lnTo>
                  <a:lnTo>
                    <a:pt x="2576" y="35"/>
                  </a:lnTo>
                  <a:lnTo>
                    <a:pt x="2573" y="39"/>
                  </a:lnTo>
                  <a:lnTo>
                    <a:pt x="2570" y="43"/>
                  </a:lnTo>
                  <a:lnTo>
                    <a:pt x="2566" y="45"/>
                  </a:lnTo>
                  <a:lnTo>
                    <a:pt x="2560" y="46"/>
                  </a:lnTo>
                  <a:lnTo>
                    <a:pt x="2556" y="48"/>
                  </a:lnTo>
                  <a:lnTo>
                    <a:pt x="2550" y="49"/>
                  </a:lnTo>
                  <a:lnTo>
                    <a:pt x="2550" y="53"/>
                  </a:lnTo>
                  <a:lnTo>
                    <a:pt x="2547" y="56"/>
                  </a:lnTo>
                  <a:lnTo>
                    <a:pt x="2547" y="58"/>
                  </a:lnTo>
                  <a:lnTo>
                    <a:pt x="2548" y="58"/>
                  </a:lnTo>
                  <a:lnTo>
                    <a:pt x="2551" y="59"/>
                  </a:lnTo>
                  <a:lnTo>
                    <a:pt x="2556" y="59"/>
                  </a:lnTo>
                  <a:lnTo>
                    <a:pt x="2553" y="59"/>
                  </a:lnTo>
                  <a:lnTo>
                    <a:pt x="2551" y="61"/>
                  </a:lnTo>
                  <a:lnTo>
                    <a:pt x="2553" y="62"/>
                  </a:lnTo>
                  <a:lnTo>
                    <a:pt x="2551" y="62"/>
                  </a:lnTo>
                  <a:lnTo>
                    <a:pt x="2553" y="65"/>
                  </a:lnTo>
                  <a:lnTo>
                    <a:pt x="2556" y="71"/>
                  </a:lnTo>
                  <a:lnTo>
                    <a:pt x="2561" y="66"/>
                  </a:lnTo>
                  <a:lnTo>
                    <a:pt x="2564" y="66"/>
                  </a:lnTo>
                  <a:lnTo>
                    <a:pt x="2570" y="65"/>
                  </a:lnTo>
                  <a:lnTo>
                    <a:pt x="2573" y="65"/>
                  </a:lnTo>
                  <a:lnTo>
                    <a:pt x="2574" y="66"/>
                  </a:lnTo>
                  <a:lnTo>
                    <a:pt x="2576" y="68"/>
                  </a:lnTo>
                  <a:lnTo>
                    <a:pt x="2576" y="69"/>
                  </a:lnTo>
                  <a:lnTo>
                    <a:pt x="2574" y="74"/>
                  </a:lnTo>
                  <a:lnTo>
                    <a:pt x="2573" y="75"/>
                  </a:lnTo>
                  <a:lnTo>
                    <a:pt x="2571" y="75"/>
                  </a:lnTo>
                  <a:lnTo>
                    <a:pt x="2577" y="77"/>
                  </a:lnTo>
                  <a:lnTo>
                    <a:pt x="2581" y="77"/>
                  </a:lnTo>
                  <a:lnTo>
                    <a:pt x="2583" y="71"/>
                  </a:lnTo>
                  <a:lnTo>
                    <a:pt x="2583" y="68"/>
                  </a:lnTo>
                  <a:lnTo>
                    <a:pt x="2584" y="68"/>
                  </a:lnTo>
                  <a:lnTo>
                    <a:pt x="2586" y="68"/>
                  </a:lnTo>
                  <a:lnTo>
                    <a:pt x="2586" y="74"/>
                  </a:lnTo>
                  <a:lnTo>
                    <a:pt x="2586" y="78"/>
                  </a:lnTo>
                  <a:lnTo>
                    <a:pt x="2584" y="81"/>
                  </a:lnTo>
                  <a:lnTo>
                    <a:pt x="2584" y="82"/>
                  </a:lnTo>
                  <a:lnTo>
                    <a:pt x="2586" y="84"/>
                  </a:lnTo>
                  <a:lnTo>
                    <a:pt x="2589" y="87"/>
                  </a:lnTo>
                  <a:lnTo>
                    <a:pt x="2592" y="74"/>
                  </a:lnTo>
                  <a:lnTo>
                    <a:pt x="2597" y="77"/>
                  </a:lnTo>
                  <a:lnTo>
                    <a:pt x="2603" y="78"/>
                  </a:lnTo>
                  <a:lnTo>
                    <a:pt x="2609" y="81"/>
                  </a:lnTo>
                  <a:lnTo>
                    <a:pt x="2615" y="85"/>
                  </a:lnTo>
                  <a:lnTo>
                    <a:pt x="2615" y="87"/>
                  </a:lnTo>
                  <a:lnTo>
                    <a:pt x="2615" y="89"/>
                  </a:lnTo>
                  <a:lnTo>
                    <a:pt x="2616" y="94"/>
                  </a:lnTo>
                  <a:lnTo>
                    <a:pt x="2617" y="95"/>
                  </a:lnTo>
                  <a:lnTo>
                    <a:pt x="2620" y="95"/>
                  </a:lnTo>
                  <a:lnTo>
                    <a:pt x="2625" y="94"/>
                  </a:lnTo>
                  <a:lnTo>
                    <a:pt x="2629" y="92"/>
                  </a:lnTo>
                  <a:lnTo>
                    <a:pt x="2628" y="92"/>
                  </a:lnTo>
                  <a:lnTo>
                    <a:pt x="2630" y="95"/>
                  </a:lnTo>
                  <a:lnTo>
                    <a:pt x="2632" y="97"/>
                  </a:lnTo>
                  <a:lnTo>
                    <a:pt x="2632" y="98"/>
                  </a:lnTo>
                  <a:lnTo>
                    <a:pt x="2630" y="98"/>
                  </a:lnTo>
                  <a:lnTo>
                    <a:pt x="2626" y="98"/>
                  </a:lnTo>
                  <a:lnTo>
                    <a:pt x="2622" y="98"/>
                  </a:lnTo>
                  <a:lnTo>
                    <a:pt x="2622" y="107"/>
                  </a:lnTo>
                  <a:lnTo>
                    <a:pt x="2625" y="107"/>
                  </a:lnTo>
                  <a:lnTo>
                    <a:pt x="2628" y="107"/>
                  </a:lnTo>
                  <a:lnTo>
                    <a:pt x="2630" y="104"/>
                  </a:lnTo>
                  <a:lnTo>
                    <a:pt x="2638" y="113"/>
                  </a:lnTo>
                  <a:lnTo>
                    <a:pt x="2642" y="115"/>
                  </a:lnTo>
                  <a:lnTo>
                    <a:pt x="2645" y="115"/>
                  </a:lnTo>
                  <a:lnTo>
                    <a:pt x="2648" y="115"/>
                  </a:lnTo>
                  <a:lnTo>
                    <a:pt x="2651" y="114"/>
                  </a:lnTo>
                  <a:lnTo>
                    <a:pt x="2652" y="115"/>
                  </a:lnTo>
                  <a:lnTo>
                    <a:pt x="2656" y="118"/>
                  </a:lnTo>
                  <a:lnTo>
                    <a:pt x="2661" y="123"/>
                  </a:lnTo>
                  <a:lnTo>
                    <a:pt x="2665" y="123"/>
                  </a:lnTo>
                  <a:lnTo>
                    <a:pt x="2666" y="121"/>
                  </a:lnTo>
                  <a:lnTo>
                    <a:pt x="2666" y="120"/>
                  </a:lnTo>
                  <a:lnTo>
                    <a:pt x="2669" y="120"/>
                  </a:lnTo>
                  <a:lnTo>
                    <a:pt x="2669" y="123"/>
                  </a:lnTo>
                  <a:lnTo>
                    <a:pt x="2669" y="124"/>
                  </a:lnTo>
                  <a:lnTo>
                    <a:pt x="2669" y="125"/>
                  </a:lnTo>
                  <a:lnTo>
                    <a:pt x="2666" y="125"/>
                  </a:lnTo>
                  <a:lnTo>
                    <a:pt x="2666" y="128"/>
                  </a:lnTo>
                  <a:lnTo>
                    <a:pt x="2665" y="134"/>
                  </a:lnTo>
                  <a:lnTo>
                    <a:pt x="2665" y="136"/>
                  </a:lnTo>
                  <a:lnTo>
                    <a:pt x="2666" y="137"/>
                  </a:lnTo>
                  <a:lnTo>
                    <a:pt x="2668" y="138"/>
                  </a:lnTo>
                  <a:lnTo>
                    <a:pt x="2672" y="137"/>
                  </a:lnTo>
                  <a:lnTo>
                    <a:pt x="2674" y="136"/>
                  </a:lnTo>
                  <a:lnTo>
                    <a:pt x="2676" y="134"/>
                  </a:lnTo>
                  <a:lnTo>
                    <a:pt x="2678" y="131"/>
                  </a:lnTo>
                  <a:lnTo>
                    <a:pt x="2679" y="128"/>
                  </a:lnTo>
                  <a:lnTo>
                    <a:pt x="2682" y="121"/>
                  </a:lnTo>
                  <a:lnTo>
                    <a:pt x="2685" y="114"/>
                  </a:lnTo>
                  <a:lnTo>
                    <a:pt x="2688" y="97"/>
                  </a:lnTo>
                  <a:lnTo>
                    <a:pt x="2691" y="85"/>
                  </a:lnTo>
                  <a:lnTo>
                    <a:pt x="2694" y="89"/>
                  </a:lnTo>
                  <a:lnTo>
                    <a:pt x="2697" y="95"/>
                  </a:lnTo>
                  <a:lnTo>
                    <a:pt x="2702" y="95"/>
                  </a:lnTo>
                  <a:lnTo>
                    <a:pt x="2702" y="98"/>
                  </a:lnTo>
                  <a:lnTo>
                    <a:pt x="2702" y="100"/>
                  </a:lnTo>
                  <a:lnTo>
                    <a:pt x="2701" y="102"/>
                  </a:lnTo>
                  <a:lnTo>
                    <a:pt x="2700" y="105"/>
                  </a:lnTo>
                  <a:lnTo>
                    <a:pt x="2700" y="107"/>
                  </a:lnTo>
                  <a:lnTo>
                    <a:pt x="2700" y="110"/>
                  </a:lnTo>
                  <a:lnTo>
                    <a:pt x="2710" y="107"/>
                  </a:lnTo>
                  <a:lnTo>
                    <a:pt x="2714" y="105"/>
                  </a:lnTo>
                  <a:lnTo>
                    <a:pt x="2720" y="104"/>
                  </a:lnTo>
                  <a:lnTo>
                    <a:pt x="2724" y="98"/>
                  </a:lnTo>
                  <a:lnTo>
                    <a:pt x="2728" y="94"/>
                  </a:lnTo>
                  <a:lnTo>
                    <a:pt x="2730" y="92"/>
                  </a:lnTo>
                  <a:lnTo>
                    <a:pt x="2734" y="92"/>
                  </a:lnTo>
                  <a:lnTo>
                    <a:pt x="2738" y="92"/>
                  </a:lnTo>
                  <a:lnTo>
                    <a:pt x="2740" y="94"/>
                  </a:lnTo>
                  <a:lnTo>
                    <a:pt x="2740" y="95"/>
                  </a:lnTo>
                  <a:lnTo>
                    <a:pt x="2740" y="97"/>
                  </a:lnTo>
                  <a:lnTo>
                    <a:pt x="2741" y="98"/>
                  </a:lnTo>
                  <a:lnTo>
                    <a:pt x="2746" y="100"/>
                  </a:lnTo>
                  <a:lnTo>
                    <a:pt x="2751" y="101"/>
                  </a:lnTo>
                  <a:lnTo>
                    <a:pt x="2756" y="102"/>
                  </a:lnTo>
                  <a:lnTo>
                    <a:pt x="2760" y="104"/>
                  </a:lnTo>
                  <a:lnTo>
                    <a:pt x="2764" y="107"/>
                  </a:lnTo>
                  <a:lnTo>
                    <a:pt x="2770" y="111"/>
                  </a:lnTo>
                  <a:lnTo>
                    <a:pt x="2774" y="115"/>
                  </a:lnTo>
                  <a:lnTo>
                    <a:pt x="2780" y="118"/>
                  </a:lnTo>
                  <a:lnTo>
                    <a:pt x="2784" y="118"/>
                  </a:lnTo>
                  <a:lnTo>
                    <a:pt x="2787" y="117"/>
                  </a:lnTo>
                  <a:lnTo>
                    <a:pt x="2790" y="117"/>
                  </a:lnTo>
                  <a:lnTo>
                    <a:pt x="2792" y="115"/>
                  </a:lnTo>
                  <a:lnTo>
                    <a:pt x="2793" y="113"/>
                  </a:lnTo>
                  <a:lnTo>
                    <a:pt x="2793" y="111"/>
                  </a:lnTo>
                  <a:lnTo>
                    <a:pt x="2793" y="107"/>
                  </a:lnTo>
                  <a:lnTo>
                    <a:pt x="2795" y="102"/>
                  </a:lnTo>
                  <a:lnTo>
                    <a:pt x="2795" y="101"/>
                  </a:lnTo>
                  <a:lnTo>
                    <a:pt x="2795" y="100"/>
                  </a:lnTo>
                  <a:lnTo>
                    <a:pt x="2797" y="98"/>
                  </a:lnTo>
                  <a:lnTo>
                    <a:pt x="2800" y="98"/>
                  </a:lnTo>
                  <a:lnTo>
                    <a:pt x="2805" y="98"/>
                  </a:lnTo>
                  <a:lnTo>
                    <a:pt x="2805" y="110"/>
                  </a:lnTo>
                  <a:lnTo>
                    <a:pt x="2809" y="110"/>
                  </a:lnTo>
                  <a:lnTo>
                    <a:pt x="2810" y="108"/>
                  </a:lnTo>
                  <a:lnTo>
                    <a:pt x="2812" y="108"/>
                  </a:lnTo>
                  <a:lnTo>
                    <a:pt x="2810" y="107"/>
                  </a:lnTo>
                  <a:lnTo>
                    <a:pt x="2813" y="110"/>
                  </a:lnTo>
                  <a:lnTo>
                    <a:pt x="2818" y="108"/>
                  </a:lnTo>
                  <a:lnTo>
                    <a:pt x="2820" y="107"/>
                  </a:lnTo>
                  <a:lnTo>
                    <a:pt x="2822" y="105"/>
                  </a:lnTo>
                  <a:lnTo>
                    <a:pt x="2823" y="105"/>
                  </a:lnTo>
                  <a:lnTo>
                    <a:pt x="2825" y="102"/>
                  </a:lnTo>
                  <a:lnTo>
                    <a:pt x="2823" y="101"/>
                  </a:lnTo>
                  <a:lnTo>
                    <a:pt x="2822" y="97"/>
                  </a:lnTo>
                  <a:lnTo>
                    <a:pt x="2820" y="94"/>
                  </a:lnTo>
                  <a:lnTo>
                    <a:pt x="2819" y="89"/>
                  </a:lnTo>
                  <a:lnTo>
                    <a:pt x="2818" y="91"/>
                  </a:lnTo>
                  <a:lnTo>
                    <a:pt x="2816" y="89"/>
                  </a:lnTo>
                  <a:lnTo>
                    <a:pt x="2818" y="87"/>
                  </a:lnTo>
                  <a:lnTo>
                    <a:pt x="2819" y="79"/>
                  </a:lnTo>
                  <a:lnTo>
                    <a:pt x="2822" y="79"/>
                  </a:lnTo>
                  <a:lnTo>
                    <a:pt x="2825" y="78"/>
                  </a:lnTo>
                  <a:lnTo>
                    <a:pt x="2826" y="78"/>
                  </a:lnTo>
                  <a:lnTo>
                    <a:pt x="2826" y="77"/>
                  </a:lnTo>
                  <a:lnTo>
                    <a:pt x="2825" y="75"/>
                  </a:lnTo>
                  <a:lnTo>
                    <a:pt x="2823" y="74"/>
                  </a:lnTo>
                  <a:lnTo>
                    <a:pt x="2820" y="74"/>
                  </a:lnTo>
                  <a:lnTo>
                    <a:pt x="2819" y="74"/>
                  </a:lnTo>
                  <a:lnTo>
                    <a:pt x="2822" y="65"/>
                  </a:lnTo>
                  <a:lnTo>
                    <a:pt x="2829" y="65"/>
                  </a:lnTo>
                  <a:lnTo>
                    <a:pt x="2841" y="65"/>
                  </a:lnTo>
                  <a:lnTo>
                    <a:pt x="2839" y="64"/>
                  </a:lnTo>
                  <a:lnTo>
                    <a:pt x="2839" y="62"/>
                  </a:lnTo>
                  <a:lnTo>
                    <a:pt x="2839" y="59"/>
                  </a:lnTo>
                  <a:lnTo>
                    <a:pt x="2838" y="58"/>
                  </a:lnTo>
                  <a:lnTo>
                    <a:pt x="2835" y="56"/>
                  </a:lnTo>
                  <a:lnTo>
                    <a:pt x="2832" y="56"/>
                  </a:lnTo>
                  <a:lnTo>
                    <a:pt x="2832" y="51"/>
                  </a:lnTo>
                  <a:lnTo>
                    <a:pt x="2835" y="52"/>
                  </a:lnTo>
                  <a:lnTo>
                    <a:pt x="2838" y="52"/>
                  </a:lnTo>
                  <a:lnTo>
                    <a:pt x="2841" y="51"/>
                  </a:lnTo>
                  <a:lnTo>
                    <a:pt x="2844" y="51"/>
                  </a:lnTo>
                  <a:lnTo>
                    <a:pt x="2846" y="55"/>
                  </a:lnTo>
                  <a:lnTo>
                    <a:pt x="2849" y="59"/>
                  </a:lnTo>
                  <a:lnTo>
                    <a:pt x="2856" y="62"/>
                  </a:lnTo>
                  <a:lnTo>
                    <a:pt x="2864" y="64"/>
                  </a:lnTo>
                  <a:lnTo>
                    <a:pt x="2880" y="65"/>
                  </a:lnTo>
                  <a:lnTo>
                    <a:pt x="2897" y="65"/>
                  </a:lnTo>
                  <a:lnTo>
                    <a:pt x="2905" y="66"/>
                  </a:lnTo>
                  <a:lnTo>
                    <a:pt x="2913" y="68"/>
                  </a:lnTo>
                  <a:lnTo>
                    <a:pt x="2920" y="71"/>
                  </a:lnTo>
                  <a:lnTo>
                    <a:pt x="2923" y="72"/>
                  </a:lnTo>
                  <a:lnTo>
                    <a:pt x="2920" y="74"/>
                  </a:lnTo>
                  <a:lnTo>
                    <a:pt x="2901" y="74"/>
                  </a:lnTo>
                  <a:lnTo>
                    <a:pt x="2904" y="85"/>
                  </a:lnTo>
                  <a:lnTo>
                    <a:pt x="2923" y="82"/>
                  </a:lnTo>
                  <a:lnTo>
                    <a:pt x="2943" y="82"/>
                  </a:lnTo>
                  <a:lnTo>
                    <a:pt x="2940" y="87"/>
                  </a:lnTo>
                  <a:lnTo>
                    <a:pt x="2939" y="91"/>
                  </a:lnTo>
                  <a:lnTo>
                    <a:pt x="2940" y="92"/>
                  </a:lnTo>
                  <a:lnTo>
                    <a:pt x="2937" y="91"/>
                  </a:lnTo>
                  <a:lnTo>
                    <a:pt x="2934" y="89"/>
                  </a:lnTo>
                  <a:lnTo>
                    <a:pt x="2931" y="85"/>
                  </a:lnTo>
                  <a:lnTo>
                    <a:pt x="2931" y="87"/>
                  </a:lnTo>
                  <a:lnTo>
                    <a:pt x="2928" y="89"/>
                  </a:lnTo>
                  <a:lnTo>
                    <a:pt x="2926" y="92"/>
                  </a:lnTo>
                  <a:lnTo>
                    <a:pt x="2918" y="98"/>
                  </a:lnTo>
                  <a:lnTo>
                    <a:pt x="2921" y="101"/>
                  </a:lnTo>
                  <a:lnTo>
                    <a:pt x="2923" y="102"/>
                  </a:lnTo>
                  <a:lnTo>
                    <a:pt x="2924" y="104"/>
                  </a:lnTo>
                  <a:lnTo>
                    <a:pt x="2920" y="107"/>
                  </a:lnTo>
                  <a:lnTo>
                    <a:pt x="2917" y="110"/>
                  </a:lnTo>
                  <a:lnTo>
                    <a:pt x="2916" y="111"/>
                  </a:lnTo>
                  <a:lnTo>
                    <a:pt x="2916" y="113"/>
                  </a:lnTo>
                  <a:lnTo>
                    <a:pt x="2917" y="113"/>
                  </a:lnTo>
                  <a:lnTo>
                    <a:pt x="2920" y="113"/>
                  </a:lnTo>
                  <a:lnTo>
                    <a:pt x="2927" y="113"/>
                  </a:lnTo>
                  <a:lnTo>
                    <a:pt x="2930" y="111"/>
                  </a:lnTo>
                  <a:lnTo>
                    <a:pt x="2933" y="110"/>
                  </a:lnTo>
                  <a:lnTo>
                    <a:pt x="2936" y="107"/>
                  </a:lnTo>
                  <a:lnTo>
                    <a:pt x="2939" y="104"/>
                  </a:lnTo>
                  <a:lnTo>
                    <a:pt x="2941" y="100"/>
                  </a:lnTo>
                  <a:lnTo>
                    <a:pt x="2943" y="97"/>
                  </a:lnTo>
                  <a:lnTo>
                    <a:pt x="2944" y="94"/>
                  </a:lnTo>
                  <a:lnTo>
                    <a:pt x="2946" y="89"/>
                  </a:lnTo>
                  <a:lnTo>
                    <a:pt x="2946" y="85"/>
                  </a:lnTo>
                  <a:lnTo>
                    <a:pt x="2946" y="82"/>
                  </a:lnTo>
                  <a:lnTo>
                    <a:pt x="2949" y="79"/>
                  </a:lnTo>
                  <a:lnTo>
                    <a:pt x="2952" y="78"/>
                  </a:lnTo>
                  <a:lnTo>
                    <a:pt x="2957" y="78"/>
                  </a:lnTo>
                  <a:lnTo>
                    <a:pt x="2962" y="79"/>
                  </a:lnTo>
                  <a:lnTo>
                    <a:pt x="2967" y="79"/>
                  </a:lnTo>
                  <a:lnTo>
                    <a:pt x="2967" y="78"/>
                  </a:lnTo>
                  <a:lnTo>
                    <a:pt x="2969" y="77"/>
                  </a:lnTo>
                  <a:lnTo>
                    <a:pt x="2973" y="77"/>
                  </a:lnTo>
                  <a:lnTo>
                    <a:pt x="2982" y="78"/>
                  </a:lnTo>
                  <a:lnTo>
                    <a:pt x="2990" y="82"/>
                  </a:lnTo>
                  <a:lnTo>
                    <a:pt x="3006" y="89"/>
                  </a:lnTo>
                  <a:lnTo>
                    <a:pt x="3003" y="97"/>
                  </a:lnTo>
                  <a:lnTo>
                    <a:pt x="3000" y="104"/>
                  </a:lnTo>
                  <a:lnTo>
                    <a:pt x="2992" y="101"/>
                  </a:lnTo>
                  <a:lnTo>
                    <a:pt x="2990" y="101"/>
                  </a:lnTo>
                  <a:lnTo>
                    <a:pt x="2988" y="101"/>
                  </a:lnTo>
                  <a:lnTo>
                    <a:pt x="2988" y="102"/>
                  </a:lnTo>
                  <a:lnTo>
                    <a:pt x="2988" y="107"/>
                  </a:lnTo>
                  <a:lnTo>
                    <a:pt x="2993" y="110"/>
                  </a:lnTo>
                  <a:lnTo>
                    <a:pt x="2998" y="113"/>
                  </a:lnTo>
                  <a:lnTo>
                    <a:pt x="3000" y="111"/>
                  </a:lnTo>
                  <a:lnTo>
                    <a:pt x="3002" y="113"/>
                  </a:lnTo>
                  <a:lnTo>
                    <a:pt x="3005" y="113"/>
                  </a:lnTo>
                  <a:lnTo>
                    <a:pt x="3006" y="113"/>
                  </a:lnTo>
                  <a:lnTo>
                    <a:pt x="3006" y="110"/>
                  </a:lnTo>
                  <a:lnTo>
                    <a:pt x="3016" y="100"/>
                  </a:lnTo>
                  <a:lnTo>
                    <a:pt x="3019" y="98"/>
                  </a:lnTo>
                  <a:lnTo>
                    <a:pt x="3021" y="98"/>
                  </a:lnTo>
                  <a:lnTo>
                    <a:pt x="3021" y="101"/>
                  </a:lnTo>
                  <a:lnTo>
                    <a:pt x="3018" y="107"/>
                  </a:lnTo>
                  <a:lnTo>
                    <a:pt x="3008" y="117"/>
                  </a:lnTo>
                  <a:lnTo>
                    <a:pt x="3002" y="123"/>
                  </a:lnTo>
                  <a:lnTo>
                    <a:pt x="2998" y="125"/>
                  </a:lnTo>
                  <a:lnTo>
                    <a:pt x="2995" y="125"/>
                  </a:lnTo>
                  <a:lnTo>
                    <a:pt x="2992" y="125"/>
                  </a:lnTo>
                  <a:lnTo>
                    <a:pt x="2989" y="124"/>
                  </a:lnTo>
                  <a:lnTo>
                    <a:pt x="2988" y="123"/>
                  </a:lnTo>
                  <a:lnTo>
                    <a:pt x="2985" y="125"/>
                  </a:lnTo>
                  <a:lnTo>
                    <a:pt x="2983" y="128"/>
                  </a:lnTo>
                  <a:lnTo>
                    <a:pt x="2982" y="128"/>
                  </a:lnTo>
                  <a:lnTo>
                    <a:pt x="2995" y="130"/>
                  </a:lnTo>
                  <a:lnTo>
                    <a:pt x="3013" y="131"/>
                  </a:lnTo>
                  <a:lnTo>
                    <a:pt x="3034" y="131"/>
                  </a:lnTo>
                  <a:lnTo>
                    <a:pt x="3044" y="131"/>
                  </a:lnTo>
                  <a:lnTo>
                    <a:pt x="3054" y="128"/>
                  </a:lnTo>
                  <a:lnTo>
                    <a:pt x="3060" y="123"/>
                  </a:lnTo>
                  <a:lnTo>
                    <a:pt x="3062" y="123"/>
                  </a:lnTo>
                  <a:lnTo>
                    <a:pt x="3065" y="124"/>
                  </a:lnTo>
                  <a:lnTo>
                    <a:pt x="3071" y="125"/>
                  </a:lnTo>
                  <a:lnTo>
                    <a:pt x="3077" y="127"/>
                  </a:lnTo>
                  <a:lnTo>
                    <a:pt x="3080" y="127"/>
                  </a:lnTo>
                  <a:lnTo>
                    <a:pt x="3084" y="125"/>
                  </a:lnTo>
                  <a:lnTo>
                    <a:pt x="3093" y="120"/>
                  </a:lnTo>
                  <a:lnTo>
                    <a:pt x="3106" y="120"/>
                  </a:lnTo>
                  <a:lnTo>
                    <a:pt x="3117" y="120"/>
                  </a:lnTo>
                  <a:lnTo>
                    <a:pt x="3119" y="121"/>
                  </a:lnTo>
                  <a:lnTo>
                    <a:pt x="3119" y="123"/>
                  </a:lnTo>
                  <a:lnTo>
                    <a:pt x="3120" y="125"/>
                  </a:lnTo>
                  <a:lnTo>
                    <a:pt x="3123" y="125"/>
                  </a:lnTo>
                  <a:lnTo>
                    <a:pt x="3129" y="124"/>
                  </a:lnTo>
                  <a:lnTo>
                    <a:pt x="3137" y="121"/>
                  </a:lnTo>
                  <a:lnTo>
                    <a:pt x="3150" y="118"/>
                  </a:lnTo>
                  <a:lnTo>
                    <a:pt x="3156" y="123"/>
                  </a:lnTo>
                  <a:lnTo>
                    <a:pt x="3160" y="124"/>
                  </a:lnTo>
                  <a:lnTo>
                    <a:pt x="3165" y="124"/>
                  </a:lnTo>
                  <a:lnTo>
                    <a:pt x="3168" y="124"/>
                  </a:lnTo>
                  <a:lnTo>
                    <a:pt x="3172" y="125"/>
                  </a:lnTo>
                  <a:lnTo>
                    <a:pt x="3173" y="127"/>
                  </a:lnTo>
                  <a:lnTo>
                    <a:pt x="3173" y="130"/>
                  </a:lnTo>
                  <a:lnTo>
                    <a:pt x="3175" y="133"/>
                  </a:lnTo>
                  <a:lnTo>
                    <a:pt x="3175" y="134"/>
                  </a:lnTo>
                  <a:lnTo>
                    <a:pt x="3183" y="140"/>
                  </a:lnTo>
                  <a:lnTo>
                    <a:pt x="3192" y="146"/>
                  </a:lnTo>
                  <a:lnTo>
                    <a:pt x="3191" y="147"/>
                  </a:lnTo>
                  <a:lnTo>
                    <a:pt x="3191" y="149"/>
                  </a:lnTo>
                  <a:lnTo>
                    <a:pt x="3189" y="149"/>
                  </a:lnTo>
                  <a:lnTo>
                    <a:pt x="3186" y="149"/>
                  </a:lnTo>
                  <a:lnTo>
                    <a:pt x="3188" y="150"/>
                  </a:lnTo>
                  <a:lnTo>
                    <a:pt x="3188" y="151"/>
                  </a:lnTo>
                  <a:lnTo>
                    <a:pt x="3188" y="156"/>
                  </a:lnTo>
                  <a:lnTo>
                    <a:pt x="3186" y="161"/>
                  </a:lnTo>
                  <a:lnTo>
                    <a:pt x="3189" y="163"/>
                  </a:lnTo>
                  <a:lnTo>
                    <a:pt x="3191" y="164"/>
                  </a:lnTo>
                  <a:lnTo>
                    <a:pt x="3198" y="164"/>
                  </a:lnTo>
                  <a:lnTo>
                    <a:pt x="3201" y="177"/>
                  </a:lnTo>
                  <a:lnTo>
                    <a:pt x="3205" y="189"/>
                  </a:lnTo>
                  <a:lnTo>
                    <a:pt x="3206" y="183"/>
                  </a:lnTo>
                  <a:lnTo>
                    <a:pt x="3208" y="179"/>
                  </a:lnTo>
                  <a:lnTo>
                    <a:pt x="3211" y="174"/>
                  </a:lnTo>
                  <a:lnTo>
                    <a:pt x="3212" y="170"/>
                  </a:lnTo>
                  <a:lnTo>
                    <a:pt x="3215" y="167"/>
                  </a:lnTo>
                  <a:lnTo>
                    <a:pt x="3218" y="166"/>
                  </a:lnTo>
                  <a:lnTo>
                    <a:pt x="3225" y="161"/>
                  </a:lnTo>
                  <a:lnTo>
                    <a:pt x="3234" y="160"/>
                  </a:lnTo>
                  <a:lnTo>
                    <a:pt x="3244" y="159"/>
                  </a:lnTo>
                  <a:lnTo>
                    <a:pt x="3270" y="159"/>
                  </a:lnTo>
                  <a:lnTo>
                    <a:pt x="3270" y="164"/>
                  </a:lnTo>
                  <a:lnTo>
                    <a:pt x="3271" y="166"/>
                  </a:lnTo>
                  <a:lnTo>
                    <a:pt x="3271" y="167"/>
                  </a:lnTo>
                  <a:lnTo>
                    <a:pt x="3274" y="167"/>
                  </a:lnTo>
                  <a:lnTo>
                    <a:pt x="3277" y="164"/>
                  </a:lnTo>
                  <a:lnTo>
                    <a:pt x="3280" y="161"/>
                  </a:lnTo>
                  <a:lnTo>
                    <a:pt x="3284" y="161"/>
                  </a:lnTo>
                  <a:lnTo>
                    <a:pt x="3287" y="161"/>
                  </a:lnTo>
                  <a:lnTo>
                    <a:pt x="3294" y="161"/>
                  </a:lnTo>
                  <a:lnTo>
                    <a:pt x="3307" y="164"/>
                  </a:lnTo>
                  <a:lnTo>
                    <a:pt x="3306" y="166"/>
                  </a:lnTo>
                  <a:lnTo>
                    <a:pt x="3306" y="167"/>
                  </a:lnTo>
                  <a:lnTo>
                    <a:pt x="3309" y="170"/>
                  </a:lnTo>
                  <a:lnTo>
                    <a:pt x="3310" y="170"/>
                  </a:lnTo>
                  <a:lnTo>
                    <a:pt x="3313" y="170"/>
                  </a:lnTo>
                  <a:lnTo>
                    <a:pt x="3319" y="169"/>
                  </a:lnTo>
                  <a:lnTo>
                    <a:pt x="3324" y="166"/>
                  </a:lnTo>
                  <a:lnTo>
                    <a:pt x="3336" y="159"/>
                  </a:lnTo>
                  <a:lnTo>
                    <a:pt x="3336" y="167"/>
                  </a:lnTo>
                  <a:lnTo>
                    <a:pt x="3337" y="172"/>
                  </a:lnTo>
                  <a:lnTo>
                    <a:pt x="3336" y="173"/>
                  </a:lnTo>
                  <a:lnTo>
                    <a:pt x="3343" y="176"/>
                  </a:lnTo>
                  <a:lnTo>
                    <a:pt x="3345" y="180"/>
                  </a:lnTo>
                  <a:lnTo>
                    <a:pt x="3345" y="185"/>
                  </a:lnTo>
                  <a:lnTo>
                    <a:pt x="3346" y="190"/>
                  </a:lnTo>
                  <a:lnTo>
                    <a:pt x="3346" y="195"/>
                  </a:lnTo>
                  <a:lnTo>
                    <a:pt x="3353" y="195"/>
                  </a:lnTo>
                  <a:lnTo>
                    <a:pt x="3360" y="195"/>
                  </a:lnTo>
                  <a:lnTo>
                    <a:pt x="3363" y="189"/>
                  </a:lnTo>
                  <a:lnTo>
                    <a:pt x="3365" y="190"/>
                  </a:lnTo>
                  <a:lnTo>
                    <a:pt x="3366" y="190"/>
                  </a:lnTo>
                  <a:lnTo>
                    <a:pt x="3372" y="192"/>
                  </a:lnTo>
                  <a:lnTo>
                    <a:pt x="3379" y="182"/>
                  </a:lnTo>
                  <a:lnTo>
                    <a:pt x="3381" y="179"/>
                  </a:lnTo>
                  <a:lnTo>
                    <a:pt x="3382" y="179"/>
                  </a:lnTo>
                  <a:lnTo>
                    <a:pt x="3385" y="179"/>
                  </a:lnTo>
                  <a:lnTo>
                    <a:pt x="3382" y="170"/>
                  </a:lnTo>
                  <a:lnTo>
                    <a:pt x="3382" y="169"/>
                  </a:lnTo>
                  <a:lnTo>
                    <a:pt x="3384" y="167"/>
                  </a:lnTo>
                  <a:lnTo>
                    <a:pt x="3385" y="164"/>
                  </a:lnTo>
                  <a:lnTo>
                    <a:pt x="3379" y="161"/>
                  </a:lnTo>
                  <a:lnTo>
                    <a:pt x="3376" y="159"/>
                  </a:lnTo>
                  <a:lnTo>
                    <a:pt x="3373" y="156"/>
                  </a:lnTo>
                  <a:lnTo>
                    <a:pt x="3376" y="140"/>
                  </a:lnTo>
                  <a:lnTo>
                    <a:pt x="3378" y="140"/>
                  </a:lnTo>
                  <a:lnTo>
                    <a:pt x="3379" y="140"/>
                  </a:lnTo>
                  <a:lnTo>
                    <a:pt x="3382" y="143"/>
                  </a:lnTo>
                  <a:lnTo>
                    <a:pt x="3384" y="144"/>
                  </a:lnTo>
                  <a:lnTo>
                    <a:pt x="3385" y="146"/>
                  </a:lnTo>
                  <a:lnTo>
                    <a:pt x="3389" y="146"/>
                  </a:lnTo>
                  <a:lnTo>
                    <a:pt x="3392" y="146"/>
                  </a:lnTo>
                  <a:lnTo>
                    <a:pt x="3399" y="144"/>
                  </a:lnTo>
                  <a:lnTo>
                    <a:pt x="3409" y="143"/>
                  </a:lnTo>
                  <a:lnTo>
                    <a:pt x="3412" y="149"/>
                  </a:lnTo>
                  <a:lnTo>
                    <a:pt x="3418" y="149"/>
                  </a:lnTo>
                  <a:lnTo>
                    <a:pt x="3424" y="147"/>
                  </a:lnTo>
                  <a:lnTo>
                    <a:pt x="3435" y="146"/>
                  </a:lnTo>
                  <a:lnTo>
                    <a:pt x="3448" y="144"/>
                  </a:lnTo>
                  <a:lnTo>
                    <a:pt x="3454" y="144"/>
                  </a:lnTo>
                  <a:lnTo>
                    <a:pt x="3460" y="146"/>
                  </a:lnTo>
                  <a:lnTo>
                    <a:pt x="3461" y="147"/>
                  </a:lnTo>
                  <a:lnTo>
                    <a:pt x="3463" y="150"/>
                  </a:lnTo>
                  <a:lnTo>
                    <a:pt x="3466" y="154"/>
                  </a:lnTo>
                  <a:lnTo>
                    <a:pt x="3470" y="154"/>
                  </a:lnTo>
                  <a:lnTo>
                    <a:pt x="3474" y="154"/>
                  </a:lnTo>
                  <a:lnTo>
                    <a:pt x="3479" y="154"/>
                  </a:lnTo>
                  <a:lnTo>
                    <a:pt x="3481" y="156"/>
                  </a:lnTo>
                  <a:lnTo>
                    <a:pt x="3483" y="324"/>
                  </a:lnTo>
                  <a:lnTo>
                    <a:pt x="3474" y="326"/>
                  </a:lnTo>
                  <a:lnTo>
                    <a:pt x="3474" y="330"/>
                  </a:lnTo>
                  <a:lnTo>
                    <a:pt x="3483" y="330"/>
                  </a:lnTo>
                  <a:lnTo>
                    <a:pt x="3483" y="390"/>
                  </a:lnTo>
                  <a:lnTo>
                    <a:pt x="3479" y="392"/>
                  </a:lnTo>
                  <a:lnTo>
                    <a:pt x="3476" y="392"/>
                  </a:lnTo>
                  <a:lnTo>
                    <a:pt x="3473" y="393"/>
                  </a:lnTo>
                  <a:lnTo>
                    <a:pt x="3466" y="398"/>
                  </a:lnTo>
                  <a:lnTo>
                    <a:pt x="3460" y="402"/>
                  </a:lnTo>
                  <a:lnTo>
                    <a:pt x="3454" y="405"/>
                  </a:lnTo>
                  <a:lnTo>
                    <a:pt x="3450" y="406"/>
                  </a:lnTo>
                  <a:lnTo>
                    <a:pt x="3445" y="406"/>
                  </a:lnTo>
                  <a:lnTo>
                    <a:pt x="3441" y="406"/>
                  </a:lnTo>
                  <a:lnTo>
                    <a:pt x="3438" y="408"/>
                  </a:lnTo>
                  <a:lnTo>
                    <a:pt x="3435" y="412"/>
                  </a:lnTo>
                  <a:lnTo>
                    <a:pt x="3432" y="416"/>
                  </a:lnTo>
                  <a:lnTo>
                    <a:pt x="3428" y="416"/>
                  </a:lnTo>
                  <a:lnTo>
                    <a:pt x="3427" y="415"/>
                  </a:lnTo>
                  <a:lnTo>
                    <a:pt x="3425" y="413"/>
                  </a:lnTo>
                  <a:lnTo>
                    <a:pt x="3421" y="413"/>
                  </a:lnTo>
                  <a:lnTo>
                    <a:pt x="3422" y="413"/>
                  </a:lnTo>
                  <a:lnTo>
                    <a:pt x="3422" y="415"/>
                  </a:lnTo>
                  <a:lnTo>
                    <a:pt x="3424" y="416"/>
                  </a:lnTo>
                  <a:lnTo>
                    <a:pt x="3424" y="418"/>
                  </a:lnTo>
                  <a:lnTo>
                    <a:pt x="3422" y="422"/>
                  </a:lnTo>
                  <a:lnTo>
                    <a:pt x="3421" y="425"/>
                  </a:lnTo>
                  <a:lnTo>
                    <a:pt x="3420" y="425"/>
                  </a:lnTo>
                  <a:lnTo>
                    <a:pt x="3418" y="425"/>
                  </a:lnTo>
                  <a:lnTo>
                    <a:pt x="3415" y="424"/>
                  </a:lnTo>
                  <a:lnTo>
                    <a:pt x="3412" y="422"/>
                  </a:lnTo>
                  <a:lnTo>
                    <a:pt x="3408" y="422"/>
                  </a:lnTo>
                  <a:lnTo>
                    <a:pt x="3408" y="425"/>
                  </a:lnTo>
                  <a:lnTo>
                    <a:pt x="3408" y="424"/>
                  </a:lnTo>
                  <a:lnTo>
                    <a:pt x="3409" y="424"/>
                  </a:lnTo>
                  <a:lnTo>
                    <a:pt x="3409" y="426"/>
                  </a:lnTo>
                  <a:lnTo>
                    <a:pt x="3409" y="431"/>
                  </a:lnTo>
                  <a:lnTo>
                    <a:pt x="3396" y="436"/>
                  </a:lnTo>
                  <a:lnTo>
                    <a:pt x="3391" y="441"/>
                  </a:lnTo>
                  <a:lnTo>
                    <a:pt x="3385" y="444"/>
                  </a:lnTo>
                  <a:lnTo>
                    <a:pt x="3382" y="449"/>
                  </a:lnTo>
                  <a:lnTo>
                    <a:pt x="3378" y="454"/>
                  </a:lnTo>
                  <a:lnTo>
                    <a:pt x="3372" y="468"/>
                  </a:lnTo>
                  <a:lnTo>
                    <a:pt x="3368" y="467"/>
                  </a:lnTo>
                  <a:lnTo>
                    <a:pt x="3363" y="465"/>
                  </a:lnTo>
                  <a:lnTo>
                    <a:pt x="3359" y="462"/>
                  </a:lnTo>
                  <a:lnTo>
                    <a:pt x="3355" y="461"/>
                  </a:lnTo>
                  <a:lnTo>
                    <a:pt x="3355" y="457"/>
                  </a:lnTo>
                  <a:lnTo>
                    <a:pt x="3355" y="452"/>
                  </a:lnTo>
                  <a:lnTo>
                    <a:pt x="3345" y="447"/>
                  </a:lnTo>
                  <a:lnTo>
                    <a:pt x="3335" y="444"/>
                  </a:lnTo>
                  <a:lnTo>
                    <a:pt x="3330" y="442"/>
                  </a:lnTo>
                  <a:lnTo>
                    <a:pt x="3326" y="444"/>
                  </a:lnTo>
                  <a:lnTo>
                    <a:pt x="3322" y="445"/>
                  </a:lnTo>
                  <a:lnTo>
                    <a:pt x="3316" y="449"/>
                  </a:lnTo>
                  <a:lnTo>
                    <a:pt x="3314" y="451"/>
                  </a:lnTo>
                  <a:lnTo>
                    <a:pt x="3313" y="454"/>
                  </a:lnTo>
                  <a:lnTo>
                    <a:pt x="3310" y="458"/>
                  </a:lnTo>
                  <a:lnTo>
                    <a:pt x="3307" y="464"/>
                  </a:lnTo>
                  <a:lnTo>
                    <a:pt x="3304" y="468"/>
                  </a:lnTo>
                  <a:lnTo>
                    <a:pt x="3303" y="468"/>
                  </a:lnTo>
                  <a:lnTo>
                    <a:pt x="3301" y="470"/>
                  </a:lnTo>
                  <a:lnTo>
                    <a:pt x="3300" y="471"/>
                  </a:lnTo>
                  <a:lnTo>
                    <a:pt x="3297" y="471"/>
                  </a:lnTo>
                  <a:lnTo>
                    <a:pt x="3296" y="471"/>
                  </a:lnTo>
                  <a:lnTo>
                    <a:pt x="3294" y="470"/>
                  </a:lnTo>
                  <a:lnTo>
                    <a:pt x="3294" y="467"/>
                  </a:lnTo>
                  <a:lnTo>
                    <a:pt x="3294" y="462"/>
                  </a:lnTo>
                  <a:lnTo>
                    <a:pt x="3297" y="449"/>
                  </a:lnTo>
                  <a:lnTo>
                    <a:pt x="3286" y="455"/>
                  </a:lnTo>
                  <a:lnTo>
                    <a:pt x="3277" y="461"/>
                  </a:lnTo>
                  <a:lnTo>
                    <a:pt x="3277" y="465"/>
                  </a:lnTo>
                  <a:lnTo>
                    <a:pt x="3277" y="468"/>
                  </a:lnTo>
                  <a:lnTo>
                    <a:pt x="3250" y="465"/>
                  </a:lnTo>
                  <a:lnTo>
                    <a:pt x="3248" y="470"/>
                  </a:lnTo>
                  <a:lnTo>
                    <a:pt x="3247" y="471"/>
                  </a:lnTo>
                  <a:lnTo>
                    <a:pt x="3244" y="474"/>
                  </a:lnTo>
                  <a:lnTo>
                    <a:pt x="3244" y="475"/>
                  </a:lnTo>
                  <a:lnTo>
                    <a:pt x="3244" y="477"/>
                  </a:lnTo>
                  <a:lnTo>
                    <a:pt x="3245" y="478"/>
                  </a:lnTo>
                  <a:lnTo>
                    <a:pt x="3247" y="478"/>
                  </a:lnTo>
                  <a:lnTo>
                    <a:pt x="3247" y="480"/>
                  </a:lnTo>
                  <a:lnTo>
                    <a:pt x="3247" y="483"/>
                  </a:lnTo>
                  <a:lnTo>
                    <a:pt x="3241" y="483"/>
                  </a:lnTo>
                  <a:lnTo>
                    <a:pt x="3241" y="485"/>
                  </a:lnTo>
                  <a:lnTo>
                    <a:pt x="3241" y="487"/>
                  </a:lnTo>
                  <a:lnTo>
                    <a:pt x="3242" y="488"/>
                  </a:lnTo>
                  <a:lnTo>
                    <a:pt x="3242" y="490"/>
                  </a:lnTo>
                  <a:lnTo>
                    <a:pt x="3241" y="491"/>
                  </a:lnTo>
                  <a:lnTo>
                    <a:pt x="3222" y="507"/>
                  </a:lnTo>
                  <a:lnTo>
                    <a:pt x="3221" y="511"/>
                  </a:lnTo>
                  <a:lnTo>
                    <a:pt x="3222" y="517"/>
                  </a:lnTo>
                  <a:lnTo>
                    <a:pt x="3222" y="527"/>
                  </a:lnTo>
                  <a:lnTo>
                    <a:pt x="3228" y="527"/>
                  </a:lnTo>
                  <a:lnTo>
                    <a:pt x="3234" y="530"/>
                  </a:lnTo>
                  <a:lnTo>
                    <a:pt x="3237" y="530"/>
                  </a:lnTo>
                  <a:lnTo>
                    <a:pt x="3241" y="530"/>
                  </a:lnTo>
                  <a:lnTo>
                    <a:pt x="3241" y="534"/>
                  </a:lnTo>
                  <a:lnTo>
                    <a:pt x="3241" y="536"/>
                  </a:lnTo>
                  <a:lnTo>
                    <a:pt x="3240" y="536"/>
                  </a:lnTo>
                  <a:lnTo>
                    <a:pt x="3238" y="534"/>
                  </a:lnTo>
                  <a:lnTo>
                    <a:pt x="3238" y="537"/>
                  </a:lnTo>
                  <a:lnTo>
                    <a:pt x="3238" y="539"/>
                  </a:lnTo>
                  <a:lnTo>
                    <a:pt x="3240" y="542"/>
                  </a:lnTo>
                  <a:lnTo>
                    <a:pt x="3238" y="543"/>
                  </a:lnTo>
                  <a:lnTo>
                    <a:pt x="3234" y="543"/>
                  </a:lnTo>
                  <a:lnTo>
                    <a:pt x="3231" y="552"/>
                  </a:lnTo>
                  <a:lnTo>
                    <a:pt x="3228" y="552"/>
                  </a:lnTo>
                  <a:lnTo>
                    <a:pt x="3228" y="557"/>
                  </a:lnTo>
                  <a:lnTo>
                    <a:pt x="3229" y="562"/>
                  </a:lnTo>
                  <a:lnTo>
                    <a:pt x="3234" y="570"/>
                  </a:lnTo>
                  <a:lnTo>
                    <a:pt x="3238" y="569"/>
                  </a:lnTo>
                  <a:lnTo>
                    <a:pt x="3241" y="568"/>
                  </a:lnTo>
                  <a:lnTo>
                    <a:pt x="3244" y="569"/>
                  </a:lnTo>
                  <a:lnTo>
                    <a:pt x="3244" y="579"/>
                  </a:lnTo>
                  <a:lnTo>
                    <a:pt x="3238" y="579"/>
                  </a:lnTo>
                  <a:lnTo>
                    <a:pt x="3234" y="580"/>
                  </a:lnTo>
                  <a:lnTo>
                    <a:pt x="3225" y="583"/>
                  </a:lnTo>
                  <a:lnTo>
                    <a:pt x="3222" y="585"/>
                  </a:lnTo>
                  <a:lnTo>
                    <a:pt x="3219" y="588"/>
                  </a:lnTo>
                  <a:lnTo>
                    <a:pt x="3216" y="589"/>
                  </a:lnTo>
                  <a:lnTo>
                    <a:pt x="3215" y="592"/>
                  </a:lnTo>
                  <a:lnTo>
                    <a:pt x="3215" y="595"/>
                  </a:lnTo>
                  <a:lnTo>
                    <a:pt x="3214" y="599"/>
                  </a:lnTo>
                  <a:lnTo>
                    <a:pt x="3215" y="606"/>
                  </a:lnTo>
                  <a:lnTo>
                    <a:pt x="3216" y="611"/>
                  </a:lnTo>
                  <a:lnTo>
                    <a:pt x="3219" y="615"/>
                  </a:lnTo>
                  <a:lnTo>
                    <a:pt x="3221" y="619"/>
                  </a:lnTo>
                  <a:lnTo>
                    <a:pt x="3225" y="624"/>
                  </a:lnTo>
                  <a:lnTo>
                    <a:pt x="3219" y="629"/>
                  </a:lnTo>
                  <a:lnTo>
                    <a:pt x="3214" y="635"/>
                  </a:lnTo>
                  <a:lnTo>
                    <a:pt x="3212" y="635"/>
                  </a:lnTo>
                  <a:lnTo>
                    <a:pt x="3209" y="634"/>
                  </a:lnTo>
                  <a:lnTo>
                    <a:pt x="3208" y="632"/>
                  </a:lnTo>
                  <a:lnTo>
                    <a:pt x="3205" y="631"/>
                  </a:lnTo>
                  <a:lnTo>
                    <a:pt x="3204" y="631"/>
                  </a:lnTo>
                  <a:lnTo>
                    <a:pt x="3201" y="631"/>
                  </a:lnTo>
                  <a:lnTo>
                    <a:pt x="3196" y="632"/>
                  </a:lnTo>
                  <a:lnTo>
                    <a:pt x="3192" y="635"/>
                  </a:lnTo>
                  <a:lnTo>
                    <a:pt x="3192" y="640"/>
                  </a:lnTo>
                  <a:lnTo>
                    <a:pt x="3186" y="642"/>
                  </a:lnTo>
                  <a:lnTo>
                    <a:pt x="3183" y="647"/>
                  </a:lnTo>
                  <a:lnTo>
                    <a:pt x="3180" y="650"/>
                  </a:lnTo>
                  <a:lnTo>
                    <a:pt x="3180" y="652"/>
                  </a:lnTo>
                  <a:lnTo>
                    <a:pt x="3179" y="655"/>
                  </a:lnTo>
                  <a:lnTo>
                    <a:pt x="3179" y="664"/>
                  </a:lnTo>
                  <a:lnTo>
                    <a:pt x="3180" y="673"/>
                  </a:lnTo>
                  <a:lnTo>
                    <a:pt x="3165" y="678"/>
                  </a:lnTo>
                  <a:lnTo>
                    <a:pt x="3162" y="680"/>
                  </a:lnTo>
                  <a:lnTo>
                    <a:pt x="3160" y="681"/>
                  </a:lnTo>
                  <a:lnTo>
                    <a:pt x="3162" y="688"/>
                  </a:lnTo>
                  <a:lnTo>
                    <a:pt x="3160" y="694"/>
                  </a:lnTo>
                  <a:lnTo>
                    <a:pt x="3160" y="699"/>
                  </a:lnTo>
                  <a:lnTo>
                    <a:pt x="3159" y="704"/>
                  </a:lnTo>
                  <a:lnTo>
                    <a:pt x="3157" y="706"/>
                  </a:lnTo>
                  <a:lnTo>
                    <a:pt x="3153" y="709"/>
                  </a:lnTo>
                  <a:lnTo>
                    <a:pt x="3144" y="716"/>
                  </a:lnTo>
                  <a:lnTo>
                    <a:pt x="3129" y="729"/>
                  </a:lnTo>
                  <a:lnTo>
                    <a:pt x="3121" y="690"/>
                  </a:lnTo>
                  <a:lnTo>
                    <a:pt x="3117" y="667"/>
                  </a:lnTo>
                  <a:lnTo>
                    <a:pt x="3113" y="642"/>
                  </a:lnTo>
                  <a:lnTo>
                    <a:pt x="3108" y="618"/>
                  </a:lnTo>
                  <a:lnTo>
                    <a:pt x="3107" y="596"/>
                  </a:lnTo>
                  <a:lnTo>
                    <a:pt x="3108" y="586"/>
                  </a:lnTo>
                  <a:lnTo>
                    <a:pt x="3110" y="578"/>
                  </a:lnTo>
                  <a:lnTo>
                    <a:pt x="3110" y="573"/>
                  </a:lnTo>
                  <a:lnTo>
                    <a:pt x="3111" y="569"/>
                  </a:lnTo>
                  <a:lnTo>
                    <a:pt x="3114" y="563"/>
                  </a:lnTo>
                  <a:lnTo>
                    <a:pt x="3116" y="562"/>
                  </a:lnTo>
                  <a:lnTo>
                    <a:pt x="3117" y="560"/>
                  </a:lnTo>
                  <a:lnTo>
                    <a:pt x="3120" y="560"/>
                  </a:lnTo>
                  <a:lnTo>
                    <a:pt x="3123" y="560"/>
                  </a:lnTo>
                  <a:lnTo>
                    <a:pt x="3126" y="559"/>
                  </a:lnTo>
                  <a:lnTo>
                    <a:pt x="3129" y="556"/>
                  </a:lnTo>
                  <a:lnTo>
                    <a:pt x="3130" y="555"/>
                  </a:lnTo>
                  <a:lnTo>
                    <a:pt x="3130" y="552"/>
                  </a:lnTo>
                  <a:lnTo>
                    <a:pt x="3133" y="537"/>
                  </a:lnTo>
                  <a:lnTo>
                    <a:pt x="3130" y="537"/>
                  </a:lnTo>
                  <a:lnTo>
                    <a:pt x="3129" y="537"/>
                  </a:lnTo>
                  <a:lnTo>
                    <a:pt x="3129" y="536"/>
                  </a:lnTo>
                  <a:lnTo>
                    <a:pt x="3129" y="533"/>
                  </a:lnTo>
                  <a:lnTo>
                    <a:pt x="3132" y="532"/>
                  </a:lnTo>
                  <a:lnTo>
                    <a:pt x="3136" y="533"/>
                  </a:lnTo>
                  <a:lnTo>
                    <a:pt x="3140" y="533"/>
                  </a:lnTo>
                  <a:lnTo>
                    <a:pt x="3143" y="533"/>
                  </a:lnTo>
                  <a:lnTo>
                    <a:pt x="3144" y="533"/>
                  </a:lnTo>
                  <a:lnTo>
                    <a:pt x="3146" y="530"/>
                  </a:lnTo>
                  <a:lnTo>
                    <a:pt x="3147" y="529"/>
                  </a:lnTo>
                  <a:lnTo>
                    <a:pt x="3149" y="526"/>
                  </a:lnTo>
                  <a:lnTo>
                    <a:pt x="3150" y="524"/>
                  </a:lnTo>
                  <a:lnTo>
                    <a:pt x="3152" y="524"/>
                  </a:lnTo>
                  <a:lnTo>
                    <a:pt x="3153" y="526"/>
                  </a:lnTo>
                  <a:lnTo>
                    <a:pt x="3156" y="527"/>
                  </a:lnTo>
                  <a:lnTo>
                    <a:pt x="3157" y="527"/>
                  </a:lnTo>
                  <a:lnTo>
                    <a:pt x="3159" y="527"/>
                  </a:lnTo>
                  <a:lnTo>
                    <a:pt x="3159" y="524"/>
                  </a:lnTo>
                  <a:lnTo>
                    <a:pt x="3162" y="523"/>
                  </a:lnTo>
                  <a:lnTo>
                    <a:pt x="3163" y="521"/>
                  </a:lnTo>
                  <a:lnTo>
                    <a:pt x="3168" y="517"/>
                  </a:lnTo>
                  <a:lnTo>
                    <a:pt x="3170" y="513"/>
                  </a:lnTo>
                  <a:lnTo>
                    <a:pt x="3175" y="508"/>
                  </a:lnTo>
                  <a:lnTo>
                    <a:pt x="3179" y="500"/>
                  </a:lnTo>
                  <a:lnTo>
                    <a:pt x="3186" y="491"/>
                  </a:lnTo>
                  <a:lnTo>
                    <a:pt x="3191" y="487"/>
                  </a:lnTo>
                  <a:lnTo>
                    <a:pt x="3199" y="481"/>
                  </a:lnTo>
                  <a:lnTo>
                    <a:pt x="3206" y="475"/>
                  </a:lnTo>
                  <a:lnTo>
                    <a:pt x="3209" y="472"/>
                  </a:lnTo>
                  <a:lnTo>
                    <a:pt x="3211" y="471"/>
                  </a:lnTo>
                  <a:lnTo>
                    <a:pt x="3211" y="470"/>
                  </a:lnTo>
                  <a:lnTo>
                    <a:pt x="3211" y="467"/>
                  </a:lnTo>
                  <a:lnTo>
                    <a:pt x="3211" y="465"/>
                  </a:lnTo>
                  <a:lnTo>
                    <a:pt x="3211" y="464"/>
                  </a:lnTo>
                  <a:lnTo>
                    <a:pt x="3214" y="462"/>
                  </a:lnTo>
                  <a:lnTo>
                    <a:pt x="3215" y="462"/>
                  </a:lnTo>
                  <a:lnTo>
                    <a:pt x="3218" y="461"/>
                  </a:lnTo>
                  <a:lnTo>
                    <a:pt x="3219" y="461"/>
                  </a:lnTo>
                  <a:lnTo>
                    <a:pt x="3221" y="457"/>
                  </a:lnTo>
                  <a:lnTo>
                    <a:pt x="3219" y="452"/>
                  </a:lnTo>
                  <a:lnTo>
                    <a:pt x="3219" y="449"/>
                  </a:lnTo>
                  <a:lnTo>
                    <a:pt x="3219" y="447"/>
                  </a:lnTo>
                  <a:lnTo>
                    <a:pt x="3228" y="445"/>
                  </a:lnTo>
                  <a:lnTo>
                    <a:pt x="3235" y="444"/>
                  </a:lnTo>
                  <a:lnTo>
                    <a:pt x="3241" y="444"/>
                  </a:lnTo>
                  <a:lnTo>
                    <a:pt x="3247" y="442"/>
                  </a:lnTo>
                  <a:lnTo>
                    <a:pt x="3251" y="441"/>
                  </a:lnTo>
                  <a:lnTo>
                    <a:pt x="3254" y="438"/>
                  </a:lnTo>
                  <a:lnTo>
                    <a:pt x="3255" y="432"/>
                  </a:lnTo>
                  <a:lnTo>
                    <a:pt x="3258" y="425"/>
                  </a:lnTo>
                  <a:lnTo>
                    <a:pt x="3260" y="412"/>
                  </a:lnTo>
                  <a:lnTo>
                    <a:pt x="3261" y="396"/>
                  </a:lnTo>
                  <a:lnTo>
                    <a:pt x="3264" y="396"/>
                  </a:lnTo>
                  <a:lnTo>
                    <a:pt x="3265" y="395"/>
                  </a:lnTo>
                  <a:lnTo>
                    <a:pt x="3267" y="392"/>
                  </a:lnTo>
                  <a:lnTo>
                    <a:pt x="3273" y="392"/>
                  </a:lnTo>
                  <a:lnTo>
                    <a:pt x="3276" y="393"/>
                  </a:lnTo>
                  <a:lnTo>
                    <a:pt x="3274" y="395"/>
                  </a:lnTo>
                  <a:lnTo>
                    <a:pt x="3283" y="395"/>
                  </a:lnTo>
                  <a:lnTo>
                    <a:pt x="3283" y="392"/>
                  </a:lnTo>
                  <a:lnTo>
                    <a:pt x="3268" y="386"/>
                  </a:lnTo>
                  <a:lnTo>
                    <a:pt x="3265" y="385"/>
                  </a:lnTo>
                  <a:lnTo>
                    <a:pt x="3263" y="385"/>
                  </a:lnTo>
                  <a:lnTo>
                    <a:pt x="3260" y="385"/>
                  </a:lnTo>
                  <a:lnTo>
                    <a:pt x="3257" y="388"/>
                  </a:lnTo>
                  <a:lnTo>
                    <a:pt x="3244" y="396"/>
                  </a:lnTo>
                  <a:lnTo>
                    <a:pt x="3244" y="400"/>
                  </a:lnTo>
                  <a:lnTo>
                    <a:pt x="3245" y="403"/>
                  </a:lnTo>
                  <a:lnTo>
                    <a:pt x="3247" y="403"/>
                  </a:lnTo>
                  <a:lnTo>
                    <a:pt x="3247" y="406"/>
                  </a:lnTo>
                  <a:lnTo>
                    <a:pt x="3247" y="411"/>
                  </a:lnTo>
                  <a:lnTo>
                    <a:pt x="3250" y="416"/>
                  </a:lnTo>
                  <a:lnTo>
                    <a:pt x="3247" y="416"/>
                  </a:lnTo>
                  <a:lnTo>
                    <a:pt x="3245" y="416"/>
                  </a:lnTo>
                  <a:lnTo>
                    <a:pt x="3242" y="419"/>
                  </a:lnTo>
                  <a:lnTo>
                    <a:pt x="3242" y="418"/>
                  </a:lnTo>
                  <a:lnTo>
                    <a:pt x="3241" y="416"/>
                  </a:lnTo>
                  <a:lnTo>
                    <a:pt x="3238" y="415"/>
                  </a:lnTo>
                  <a:lnTo>
                    <a:pt x="3235" y="415"/>
                  </a:lnTo>
                  <a:lnTo>
                    <a:pt x="3232" y="415"/>
                  </a:lnTo>
                  <a:lnTo>
                    <a:pt x="3229" y="415"/>
                  </a:lnTo>
                  <a:lnTo>
                    <a:pt x="3225" y="416"/>
                  </a:lnTo>
                  <a:lnTo>
                    <a:pt x="3219" y="421"/>
                  </a:lnTo>
                  <a:lnTo>
                    <a:pt x="3214" y="428"/>
                  </a:lnTo>
                  <a:lnTo>
                    <a:pt x="3206" y="435"/>
                  </a:lnTo>
                  <a:lnTo>
                    <a:pt x="3204" y="438"/>
                  </a:lnTo>
                  <a:lnTo>
                    <a:pt x="3201" y="441"/>
                  </a:lnTo>
                  <a:lnTo>
                    <a:pt x="3192" y="449"/>
                  </a:lnTo>
                  <a:lnTo>
                    <a:pt x="3192" y="441"/>
                  </a:lnTo>
                  <a:lnTo>
                    <a:pt x="3193" y="438"/>
                  </a:lnTo>
                  <a:lnTo>
                    <a:pt x="3195" y="435"/>
                  </a:lnTo>
                  <a:lnTo>
                    <a:pt x="3193" y="435"/>
                  </a:lnTo>
                  <a:lnTo>
                    <a:pt x="3191" y="436"/>
                  </a:lnTo>
                  <a:lnTo>
                    <a:pt x="3186" y="438"/>
                  </a:lnTo>
                  <a:lnTo>
                    <a:pt x="3186" y="436"/>
                  </a:lnTo>
                  <a:lnTo>
                    <a:pt x="3185" y="435"/>
                  </a:lnTo>
                  <a:lnTo>
                    <a:pt x="3183" y="434"/>
                  </a:lnTo>
                  <a:lnTo>
                    <a:pt x="3183" y="432"/>
                  </a:lnTo>
                  <a:lnTo>
                    <a:pt x="3186" y="431"/>
                  </a:lnTo>
                  <a:lnTo>
                    <a:pt x="3188" y="429"/>
                  </a:lnTo>
                  <a:lnTo>
                    <a:pt x="3191" y="424"/>
                  </a:lnTo>
                  <a:lnTo>
                    <a:pt x="3192" y="418"/>
                  </a:lnTo>
                  <a:lnTo>
                    <a:pt x="3195" y="411"/>
                  </a:lnTo>
                  <a:lnTo>
                    <a:pt x="3183" y="416"/>
                  </a:lnTo>
                  <a:lnTo>
                    <a:pt x="3183" y="419"/>
                  </a:lnTo>
                  <a:lnTo>
                    <a:pt x="3179" y="418"/>
                  </a:lnTo>
                  <a:lnTo>
                    <a:pt x="3176" y="416"/>
                  </a:lnTo>
                  <a:lnTo>
                    <a:pt x="3175" y="416"/>
                  </a:lnTo>
                  <a:lnTo>
                    <a:pt x="3172" y="408"/>
                  </a:lnTo>
                  <a:lnTo>
                    <a:pt x="3168" y="408"/>
                  </a:lnTo>
                  <a:lnTo>
                    <a:pt x="3163" y="411"/>
                  </a:lnTo>
                  <a:lnTo>
                    <a:pt x="3156" y="413"/>
                  </a:lnTo>
                  <a:lnTo>
                    <a:pt x="3147" y="415"/>
                  </a:lnTo>
                  <a:lnTo>
                    <a:pt x="3140" y="415"/>
                  </a:lnTo>
                  <a:lnTo>
                    <a:pt x="3134" y="416"/>
                  </a:lnTo>
                  <a:lnTo>
                    <a:pt x="3129" y="419"/>
                  </a:lnTo>
                  <a:lnTo>
                    <a:pt x="3126" y="424"/>
                  </a:lnTo>
                  <a:lnTo>
                    <a:pt x="3123" y="428"/>
                  </a:lnTo>
                  <a:lnTo>
                    <a:pt x="3120" y="431"/>
                  </a:lnTo>
                  <a:lnTo>
                    <a:pt x="3117" y="431"/>
                  </a:lnTo>
                  <a:lnTo>
                    <a:pt x="3117" y="432"/>
                  </a:lnTo>
                  <a:lnTo>
                    <a:pt x="3117" y="435"/>
                  </a:lnTo>
                  <a:lnTo>
                    <a:pt x="3117" y="436"/>
                  </a:lnTo>
                  <a:lnTo>
                    <a:pt x="3117" y="438"/>
                  </a:lnTo>
                  <a:lnTo>
                    <a:pt x="3114" y="441"/>
                  </a:lnTo>
                  <a:lnTo>
                    <a:pt x="3111" y="442"/>
                  </a:lnTo>
                  <a:lnTo>
                    <a:pt x="3103" y="445"/>
                  </a:lnTo>
                  <a:lnTo>
                    <a:pt x="3096" y="448"/>
                  </a:lnTo>
                  <a:lnTo>
                    <a:pt x="3090" y="452"/>
                  </a:lnTo>
                  <a:lnTo>
                    <a:pt x="3088" y="455"/>
                  </a:lnTo>
                  <a:lnTo>
                    <a:pt x="3088" y="458"/>
                  </a:lnTo>
                  <a:lnTo>
                    <a:pt x="3087" y="462"/>
                  </a:lnTo>
                  <a:lnTo>
                    <a:pt x="3087" y="465"/>
                  </a:lnTo>
                  <a:lnTo>
                    <a:pt x="3085" y="467"/>
                  </a:lnTo>
                  <a:lnTo>
                    <a:pt x="3084" y="465"/>
                  </a:lnTo>
                  <a:lnTo>
                    <a:pt x="3081" y="464"/>
                  </a:lnTo>
                  <a:lnTo>
                    <a:pt x="3081" y="472"/>
                  </a:lnTo>
                  <a:lnTo>
                    <a:pt x="3081" y="483"/>
                  </a:lnTo>
                  <a:lnTo>
                    <a:pt x="3084" y="483"/>
                  </a:lnTo>
                  <a:lnTo>
                    <a:pt x="3085" y="483"/>
                  </a:lnTo>
                  <a:lnTo>
                    <a:pt x="3087" y="483"/>
                  </a:lnTo>
                  <a:lnTo>
                    <a:pt x="3087" y="480"/>
                  </a:lnTo>
                  <a:lnTo>
                    <a:pt x="3093" y="480"/>
                  </a:lnTo>
                  <a:lnTo>
                    <a:pt x="3098" y="480"/>
                  </a:lnTo>
                  <a:lnTo>
                    <a:pt x="3100" y="488"/>
                  </a:lnTo>
                  <a:lnTo>
                    <a:pt x="3096" y="488"/>
                  </a:lnTo>
                  <a:lnTo>
                    <a:pt x="3094" y="490"/>
                  </a:lnTo>
                  <a:lnTo>
                    <a:pt x="3096" y="491"/>
                  </a:lnTo>
                  <a:lnTo>
                    <a:pt x="3087" y="490"/>
                  </a:lnTo>
                  <a:lnTo>
                    <a:pt x="3081" y="491"/>
                  </a:lnTo>
                  <a:lnTo>
                    <a:pt x="3077" y="491"/>
                  </a:lnTo>
                  <a:lnTo>
                    <a:pt x="3070" y="491"/>
                  </a:lnTo>
                  <a:lnTo>
                    <a:pt x="3067" y="500"/>
                  </a:lnTo>
                  <a:lnTo>
                    <a:pt x="3062" y="500"/>
                  </a:lnTo>
                  <a:lnTo>
                    <a:pt x="3061" y="501"/>
                  </a:lnTo>
                  <a:lnTo>
                    <a:pt x="3062" y="503"/>
                  </a:lnTo>
                  <a:lnTo>
                    <a:pt x="3062" y="506"/>
                  </a:lnTo>
                  <a:lnTo>
                    <a:pt x="3062" y="507"/>
                  </a:lnTo>
                  <a:lnTo>
                    <a:pt x="3060" y="507"/>
                  </a:lnTo>
                  <a:lnTo>
                    <a:pt x="3057" y="506"/>
                  </a:lnTo>
                  <a:lnTo>
                    <a:pt x="3054" y="501"/>
                  </a:lnTo>
                  <a:lnTo>
                    <a:pt x="3051" y="506"/>
                  </a:lnTo>
                  <a:lnTo>
                    <a:pt x="3049" y="508"/>
                  </a:lnTo>
                  <a:lnTo>
                    <a:pt x="3049" y="510"/>
                  </a:lnTo>
                  <a:lnTo>
                    <a:pt x="3051" y="510"/>
                  </a:lnTo>
                  <a:lnTo>
                    <a:pt x="3041" y="510"/>
                  </a:lnTo>
                  <a:lnTo>
                    <a:pt x="3031" y="510"/>
                  </a:lnTo>
                  <a:lnTo>
                    <a:pt x="3029" y="497"/>
                  </a:lnTo>
                  <a:lnTo>
                    <a:pt x="3034" y="496"/>
                  </a:lnTo>
                  <a:lnTo>
                    <a:pt x="3038" y="496"/>
                  </a:lnTo>
                  <a:lnTo>
                    <a:pt x="3048" y="497"/>
                  </a:lnTo>
                  <a:lnTo>
                    <a:pt x="3047" y="496"/>
                  </a:lnTo>
                  <a:lnTo>
                    <a:pt x="3047" y="494"/>
                  </a:lnTo>
                  <a:lnTo>
                    <a:pt x="3047" y="493"/>
                  </a:lnTo>
                  <a:lnTo>
                    <a:pt x="3047" y="491"/>
                  </a:lnTo>
                  <a:lnTo>
                    <a:pt x="3045" y="490"/>
                  </a:lnTo>
                  <a:lnTo>
                    <a:pt x="3042" y="491"/>
                  </a:lnTo>
                  <a:lnTo>
                    <a:pt x="3039" y="484"/>
                  </a:lnTo>
                  <a:lnTo>
                    <a:pt x="3039" y="480"/>
                  </a:lnTo>
                  <a:lnTo>
                    <a:pt x="3036" y="477"/>
                  </a:lnTo>
                  <a:lnTo>
                    <a:pt x="3032" y="478"/>
                  </a:lnTo>
                  <a:lnTo>
                    <a:pt x="3026" y="480"/>
                  </a:lnTo>
                  <a:lnTo>
                    <a:pt x="3026" y="485"/>
                  </a:lnTo>
                  <a:lnTo>
                    <a:pt x="3022" y="485"/>
                  </a:lnTo>
                  <a:lnTo>
                    <a:pt x="3021" y="484"/>
                  </a:lnTo>
                  <a:lnTo>
                    <a:pt x="3021" y="481"/>
                  </a:lnTo>
                  <a:lnTo>
                    <a:pt x="3021" y="480"/>
                  </a:lnTo>
                  <a:lnTo>
                    <a:pt x="3013" y="480"/>
                  </a:lnTo>
                  <a:lnTo>
                    <a:pt x="3006" y="480"/>
                  </a:lnTo>
                  <a:lnTo>
                    <a:pt x="2999" y="478"/>
                  </a:lnTo>
                  <a:lnTo>
                    <a:pt x="2990" y="477"/>
                  </a:lnTo>
                  <a:lnTo>
                    <a:pt x="2990" y="497"/>
                  </a:lnTo>
                  <a:lnTo>
                    <a:pt x="2988" y="497"/>
                  </a:lnTo>
                  <a:lnTo>
                    <a:pt x="2985" y="497"/>
                  </a:lnTo>
                  <a:lnTo>
                    <a:pt x="2982" y="494"/>
                  </a:lnTo>
                  <a:lnTo>
                    <a:pt x="2980" y="493"/>
                  </a:lnTo>
                  <a:lnTo>
                    <a:pt x="2979" y="491"/>
                  </a:lnTo>
                  <a:lnTo>
                    <a:pt x="2975" y="491"/>
                  </a:lnTo>
                  <a:lnTo>
                    <a:pt x="2969" y="493"/>
                  </a:lnTo>
                  <a:lnTo>
                    <a:pt x="2963" y="494"/>
                  </a:lnTo>
                  <a:lnTo>
                    <a:pt x="2960" y="494"/>
                  </a:lnTo>
                  <a:lnTo>
                    <a:pt x="2957" y="494"/>
                  </a:lnTo>
                  <a:lnTo>
                    <a:pt x="2954" y="493"/>
                  </a:lnTo>
                  <a:lnTo>
                    <a:pt x="2952" y="490"/>
                  </a:lnTo>
                  <a:lnTo>
                    <a:pt x="2949" y="487"/>
                  </a:lnTo>
                  <a:lnTo>
                    <a:pt x="2946" y="485"/>
                  </a:lnTo>
                  <a:lnTo>
                    <a:pt x="2944" y="487"/>
                  </a:lnTo>
                  <a:lnTo>
                    <a:pt x="2944" y="490"/>
                  </a:lnTo>
                  <a:lnTo>
                    <a:pt x="2943" y="494"/>
                  </a:lnTo>
                  <a:lnTo>
                    <a:pt x="2941" y="494"/>
                  </a:lnTo>
                  <a:lnTo>
                    <a:pt x="2939" y="496"/>
                  </a:lnTo>
                  <a:lnTo>
                    <a:pt x="2937" y="496"/>
                  </a:lnTo>
                  <a:lnTo>
                    <a:pt x="2934" y="497"/>
                  </a:lnTo>
                  <a:lnTo>
                    <a:pt x="2933" y="491"/>
                  </a:lnTo>
                  <a:lnTo>
                    <a:pt x="2933" y="488"/>
                  </a:lnTo>
                  <a:lnTo>
                    <a:pt x="2933" y="487"/>
                  </a:lnTo>
                  <a:lnTo>
                    <a:pt x="2934" y="485"/>
                  </a:lnTo>
                  <a:lnTo>
                    <a:pt x="2924" y="485"/>
                  </a:lnTo>
                  <a:lnTo>
                    <a:pt x="2910" y="485"/>
                  </a:lnTo>
                  <a:lnTo>
                    <a:pt x="2897" y="485"/>
                  </a:lnTo>
                  <a:lnTo>
                    <a:pt x="2888" y="485"/>
                  </a:lnTo>
                  <a:lnTo>
                    <a:pt x="2887" y="484"/>
                  </a:lnTo>
                  <a:lnTo>
                    <a:pt x="2884" y="481"/>
                  </a:lnTo>
                  <a:lnTo>
                    <a:pt x="2881" y="478"/>
                  </a:lnTo>
                  <a:lnTo>
                    <a:pt x="2880" y="477"/>
                  </a:lnTo>
                  <a:lnTo>
                    <a:pt x="2877" y="477"/>
                  </a:lnTo>
                  <a:lnTo>
                    <a:pt x="2877" y="478"/>
                  </a:lnTo>
                  <a:lnTo>
                    <a:pt x="2877" y="481"/>
                  </a:lnTo>
                  <a:lnTo>
                    <a:pt x="2877" y="484"/>
                  </a:lnTo>
                  <a:lnTo>
                    <a:pt x="2877" y="485"/>
                  </a:lnTo>
                  <a:lnTo>
                    <a:pt x="2872" y="485"/>
                  </a:lnTo>
                  <a:lnTo>
                    <a:pt x="2868" y="485"/>
                  </a:lnTo>
                  <a:lnTo>
                    <a:pt x="2868" y="488"/>
                  </a:lnTo>
                  <a:lnTo>
                    <a:pt x="2862" y="493"/>
                  </a:lnTo>
                  <a:lnTo>
                    <a:pt x="2854" y="501"/>
                  </a:lnTo>
                  <a:lnTo>
                    <a:pt x="2845" y="510"/>
                  </a:lnTo>
                  <a:lnTo>
                    <a:pt x="2841" y="516"/>
                  </a:lnTo>
                  <a:lnTo>
                    <a:pt x="2839" y="520"/>
                  </a:lnTo>
                  <a:lnTo>
                    <a:pt x="2839" y="524"/>
                  </a:lnTo>
                  <a:lnTo>
                    <a:pt x="2839" y="529"/>
                  </a:lnTo>
                  <a:lnTo>
                    <a:pt x="2838" y="533"/>
                  </a:lnTo>
                  <a:lnTo>
                    <a:pt x="2836" y="533"/>
                  </a:lnTo>
                  <a:lnTo>
                    <a:pt x="2832" y="533"/>
                  </a:lnTo>
                  <a:lnTo>
                    <a:pt x="2829" y="532"/>
                  </a:lnTo>
                  <a:lnTo>
                    <a:pt x="2826" y="533"/>
                  </a:lnTo>
                  <a:lnTo>
                    <a:pt x="2826" y="536"/>
                  </a:lnTo>
                  <a:lnTo>
                    <a:pt x="2826" y="540"/>
                  </a:lnTo>
                  <a:lnTo>
                    <a:pt x="2810" y="549"/>
                  </a:lnTo>
                  <a:lnTo>
                    <a:pt x="2808" y="552"/>
                  </a:lnTo>
                  <a:lnTo>
                    <a:pt x="2806" y="555"/>
                  </a:lnTo>
                  <a:lnTo>
                    <a:pt x="2805" y="557"/>
                  </a:lnTo>
                  <a:lnTo>
                    <a:pt x="2802" y="560"/>
                  </a:lnTo>
                  <a:lnTo>
                    <a:pt x="2800" y="560"/>
                  </a:lnTo>
                  <a:lnTo>
                    <a:pt x="2799" y="559"/>
                  </a:lnTo>
                  <a:lnTo>
                    <a:pt x="2796" y="557"/>
                  </a:lnTo>
                  <a:lnTo>
                    <a:pt x="2795" y="568"/>
                  </a:lnTo>
                  <a:lnTo>
                    <a:pt x="2793" y="573"/>
                  </a:lnTo>
                  <a:lnTo>
                    <a:pt x="2793" y="576"/>
                  </a:lnTo>
                  <a:lnTo>
                    <a:pt x="2790" y="579"/>
                  </a:lnTo>
                  <a:lnTo>
                    <a:pt x="2789" y="580"/>
                  </a:lnTo>
                  <a:lnTo>
                    <a:pt x="2786" y="580"/>
                  </a:lnTo>
                  <a:lnTo>
                    <a:pt x="2783" y="582"/>
                  </a:lnTo>
                  <a:lnTo>
                    <a:pt x="2782" y="583"/>
                  </a:lnTo>
                  <a:lnTo>
                    <a:pt x="2783" y="586"/>
                  </a:lnTo>
                  <a:lnTo>
                    <a:pt x="2783" y="589"/>
                  </a:lnTo>
                  <a:lnTo>
                    <a:pt x="2783" y="591"/>
                  </a:lnTo>
                  <a:lnTo>
                    <a:pt x="2777" y="591"/>
                  </a:lnTo>
                  <a:lnTo>
                    <a:pt x="2744" y="621"/>
                  </a:lnTo>
                  <a:lnTo>
                    <a:pt x="2741" y="624"/>
                  </a:lnTo>
                  <a:lnTo>
                    <a:pt x="2741" y="628"/>
                  </a:lnTo>
                  <a:lnTo>
                    <a:pt x="2740" y="631"/>
                  </a:lnTo>
                  <a:lnTo>
                    <a:pt x="2738" y="635"/>
                  </a:lnTo>
                  <a:lnTo>
                    <a:pt x="2746" y="635"/>
                  </a:lnTo>
                  <a:lnTo>
                    <a:pt x="2753" y="635"/>
                  </a:lnTo>
                  <a:lnTo>
                    <a:pt x="2766" y="635"/>
                  </a:lnTo>
                  <a:lnTo>
                    <a:pt x="2766" y="663"/>
                  </a:lnTo>
                  <a:lnTo>
                    <a:pt x="2772" y="663"/>
                  </a:lnTo>
                  <a:lnTo>
                    <a:pt x="2772" y="658"/>
                  </a:lnTo>
                  <a:lnTo>
                    <a:pt x="2772" y="657"/>
                  </a:lnTo>
                  <a:lnTo>
                    <a:pt x="2773" y="657"/>
                  </a:lnTo>
                  <a:lnTo>
                    <a:pt x="2774" y="657"/>
                  </a:lnTo>
                  <a:lnTo>
                    <a:pt x="2774" y="651"/>
                  </a:lnTo>
                  <a:lnTo>
                    <a:pt x="2776" y="651"/>
                  </a:lnTo>
                  <a:lnTo>
                    <a:pt x="2777" y="651"/>
                  </a:lnTo>
                  <a:lnTo>
                    <a:pt x="2779" y="654"/>
                  </a:lnTo>
                  <a:lnTo>
                    <a:pt x="2780" y="657"/>
                  </a:lnTo>
                  <a:lnTo>
                    <a:pt x="2783" y="657"/>
                  </a:lnTo>
                  <a:lnTo>
                    <a:pt x="2780" y="665"/>
                  </a:lnTo>
                  <a:lnTo>
                    <a:pt x="2777" y="665"/>
                  </a:lnTo>
                  <a:lnTo>
                    <a:pt x="2777" y="667"/>
                  </a:lnTo>
                  <a:lnTo>
                    <a:pt x="2777" y="668"/>
                  </a:lnTo>
                  <a:lnTo>
                    <a:pt x="2779" y="670"/>
                  </a:lnTo>
                  <a:lnTo>
                    <a:pt x="2780" y="671"/>
                  </a:lnTo>
                  <a:lnTo>
                    <a:pt x="2783" y="671"/>
                  </a:lnTo>
                  <a:lnTo>
                    <a:pt x="2784" y="670"/>
                  </a:lnTo>
                  <a:lnTo>
                    <a:pt x="2786" y="668"/>
                  </a:lnTo>
                  <a:lnTo>
                    <a:pt x="2787" y="665"/>
                  </a:lnTo>
                  <a:lnTo>
                    <a:pt x="2789" y="663"/>
                  </a:lnTo>
                  <a:lnTo>
                    <a:pt x="2790" y="660"/>
                  </a:lnTo>
                  <a:lnTo>
                    <a:pt x="2795" y="660"/>
                  </a:lnTo>
                  <a:lnTo>
                    <a:pt x="2793" y="663"/>
                  </a:lnTo>
                  <a:lnTo>
                    <a:pt x="2799" y="663"/>
                  </a:lnTo>
                  <a:lnTo>
                    <a:pt x="2799" y="661"/>
                  </a:lnTo>
                  <a:lnTo>
                    <a:pt x="2799" y="658"/>
                  </a:lnTo>
                  <a:lnTo>
                    <a:pt x="2797" y="655"/>
                  </a:lnTo>
                  <a:lnTo>
                    <a:pt x="2797" y="652"/>
                  </a:lnTo>
                  <a:lnTo>
                    <a:pt x="2797" y="651"/>
                  </a:lnTo>
                  <a:lnTo>
                    <a:pt x="2799" y="650"/>
                  </a:lnTo>
                  <a:lnTo>
                    <a:pt x="2802" y="648"/>
                  </a:lnTo>
                  <a:lnTo>
                    <a:pt x="2803" y="648"/>
                  </a:lnTo>
                  <a:lnTo>
                    <a:pt x="2808" y="648"/>
                  </a:lnTo>
                  <a:lnTo>
                    <a:pt x="2816" y="651"/>
                  </a:lnTo>
                  <a:lnTo>
                    <a:pt x="2819" y="652"/>
                  </a:lnTo>
                  <a:lnTo>
                    <a:pt x="2822" y="655"/>
                  </a:lnTo>
                  <a:lnTo>
                    <a:pt x="2828" y="663"/>
                  </a:lnTo>
                  <a:lnTo>
                    <a:pt x="2832" y="670"/>
                  </a:lnTo>
                  <a:lnTo>
                    <a:pt x="2838" y="676"/>
                  </a:lnTo>
                  <a:lnTo>
                    <a:pt x="2839" y="677"/>
                  </a:lnTo>
                  <a:lnTo>
                    <a:pt x="2841" y="676"/>
                  </a:lnTo>
                  <a:lnTo>
                    <a:pt x="2841" y="674"/>
                  </a:lnTo>
                  <a:lnTo>
                    <a:pt x="2844" y="673"/>
                  </a:lnTo>
                  <a:lnTo>
                    <a:pt x="2844" y="678"/>
                  </a:lnTo>
                  <a:lnTo>
                    <a:pt x="2849" y="680"/>
                  </a:lnTo>
                  <a:lnTo>
                    <a:pt x="2855" y="681"/>
                  </a:lnTo>
                  <a:lnTo>
                    <a:pt x="2855" y="684"/>
                  </a:lnTo>
                  <a:lnTo>
                    <a:pt x="2848" y="684"/>
                  </a:lnTo>
                  <a:lnTo>
                    <a:pt x="2841" y="684"/>
                  </a:lnTo>
                  <a:lnTo>
                    <a:pt x="2842" y="694"/>
                  </a:lnTo>
                  <a:lnTo>
                    <a:pt x="2844" y="701"/>
                  </a:lnTo>
                  <a:lnTo>
                    <a:pt x="2844" y="710"/>
                  </a:lnTo>
                  <a:lnTo>
                    <a:pt x="2842" y="713"/>
                  </a:lnTo>
                  <a:lnTo>
                    <a:pt x="2841" y="717"/>
                  </a:lnTo>
                  <a:lnTo>
                    <a:pt x="2836" y="720"/>
                  </a:lnTo>
                  <a:lnTo>
                    <a:pt x="2833" y="722"/>
                  </a:lnTo>
                  <a:lnTo>
                    <a:pt x="2832" y="723"/>
                  </a:lnTo>
                  <a:lnTo>
                    <a:pt x="2832" y="724"/>
                  </a:lnTo>
                  <a:lnTo>
                    <a:pt x="2833" y="727"/>
                  </a:lnTo>
                  <a:lnTo>
                    <a:pt x="2835" y="732"/>
                  </a:lnTo>
                  <a:lnTo>
                    <a:pt x="2833" y="733"/>
                  </a:lnTo>
                  <a:lnTo>
                    <a:pt x="2832" y="736"/>
                  </a:lnTo>
                  <a:lnTo>
                    <a:pt x="2831" y="737"/>
                  </a:lnTo>
                  <a:lnTo>
                    <a:pt x="2829" y="740"/>
                  </a:lnTo>
                  <a:lnTo>
                    <a:pt x="2829" y="742"/>
                  </a:lnTo>
                  <a:lnTo>
                    <a:pt x="2831" y="745"/>
                  </a:lnTo>
                  <a:lnTo>
                    <a:pt x="2832" y="750"/>
                  </a:lnTo>
                  <a:lnTo>
                    <a:pt x="2835" y="758"/>
                  </a:lnTo>
                  <a:lnTo>
                    <a:pt x="2835" y="760"/>
                  </a:lnTo>
                  <a:lnTo>
                    <a:pt x="2835" y="762"/>
                  </a:lnTo>
                  <a:lnTo>
                    <a:pt x="2833" y="765"/>
                  </a:lnTo>
                  <a:lnTo>
                    <a:pt x="2831" y="769"/>
                  </a:lnTo>
                  <a:lnTo>
                    <a:pt x="2829" y="773"/>
                  </a:lnTo>
                  <a:lnTo>
                    <a:pt x="2826" y="776"/>
                  </a:lnTo>
                  <a:lnTo>
                    <a:pt x="2832" y="783"/>
                  </a:lnTo>
                  <a:lnTo>
                    <a:pt x="2826" y="783"/>
                  </a:lnTo>
                  <a:lnTo>
                    <a:pt x="2826" y="786"/>
                  </a:lnTo>
                  <a:lnTo>
                    <a:pt x="2826" y="789"/>
                  </a:lnTo>
                  <a:lnTo>
                    <a:pt x="2828" y="792"/>
                  </a:lnTo>
                  <a:lnTo>
                    <a:pt x="2826" y="795"/>
                  </a:lnTo>
                  <a:lnTo>
                    <a:pt x="2826" y="796"/>
                  </a:lnTo>
                  <a:lnTo>
                    <a:pt x="2823" y="799"/>
                  </a:lnTo>
                  <a:lnTo>
                    <a:pt x="2819" y="802"/>
                  </a:lnTo>
                  <a:lnTo>
                    <a:pt x="2813" y="805"/>
                  </a:lnTo>
                  <a:lnTo>
                    <a:pt x="2810" y="809"/>
                  </a:lnTo>
                  <a:lnTo>
                    <a:pt x="2809" y="812"/>
                  </a:lnTo>
                  <a:lnTo>
                    <a:pt x="2809" y="815"/>
                  </a:lnTo>
                  <a:lnTo>
                    <a:pt x="2809" y="819"/>
                  </a:lnTo>
                  <a:lnTo>
                    <a:pt x="2808" y="822"/>
                  </a:lnTo>
                  <a:lnTo>
                    <a:pt x="2803" y="824"/>
                  </a:lnTo>
                  <a:lnTo>
                    <a:pt x="2799" y="825"/>
                  </a:lnTo>
                  <a:lnTo>
                    <a:pt x="2797" y="828"/>
                  </a:lnTo>
                  <a:lnTo>
                    <a:pt x="2795" y="832"/>
                  </a:lnTo>
                  <a:lnTo>
                    <a:pt x="2793" y="841"/>
                  </a:lnTo>
                  <a:lnTo>
                    <a:pt x="2790" y="851"/>
                  </a:lnTo>
                  <a:lnTo>
                    <a:pt x="2790" y="855"/>
                  </a:lnTo>
                  <a:lnTo>
                    <a:pt x="2789" y="858"/>
                  </a:lnTo>
                  <a:lnTo>
                    <a:pt x="2786" y="861"/>
                  </a:lnTo>
                  <a:lnTo>
                    <a:pt x="2783" y="864"/>
                  </a:lnTo>
                  <a:lnTo>
                    <a:pt x="2777" y="868"/>
                  </a:lnTo>
                  <a:lnTo>
                    <a:pt x="2770" y="874"/>
                  </a:lnTo>
                  <a:lnTo>
                    <a:pt x="2766" y="879"/>
                  </a:lnTo>
                  <a:lnTo>
                    <a:pt x="2764" y="881"/>
                  </a:lnTo>
                  <a:lnTo>
                    <a:pt x="2763" y="886"/>
                  </a:lnTo>
                  <a:lnTo>
                    <a:pt x="2763" y="890"/>
                  </a:lnTo>
                  <a:lnTo>
                    <a:pt x="2760" y="894"/>
                  </a:lnTo>
                  <a:lnTo>
                    <a:pt x="2759" y="896"/>
                  </a:lnTo>
                  <a:lnTo>
                    <a:pt x="2757" y="897"/>
                  </a:lnTo>
                  <a:lnTo>
                    <a:pt x="2754" y="899"/>
                  </a:lnTo>
                  <a:lnTo>
                    <a:pt x="2750" y="900"/>
                  </a:lnTo>
                  <a:lnTo>
                    <a:pt x="2747" y="903"/>
                  </a:lnTo>
                  <a:lnTo>
                    <a:pt x="2746" y="904"/>
                  </a:lnTo>
                  <a:lnTo>
                    <a:pt x="2744" y="907"/>
                  </a:lnTo>
                  <a:lnTo>
                    <a:pt x="2744" y="910"/>
                  </a:lnTo>
                  <a:lnTo>
                    <a:pt x="2743" y="915"/>
                  </a:lnTo>
                  <a:lnTo>
                    <a:pt x="2741" y="919"/>
                  </a:lnTo>
                  <a:lnTo>
                    <a:pt x="2736" y="919"/>
                  </a:lnTo>
                  <a:lnTo>
                    <a:pt x="2733" y="922"/>
                  </a:lnTo>
                  <a:lnTo>
                    <a:pt x="2730" y="927"/>
                  </a:lnTo>
                  <a:lnTo>
                    <a:pt x="2725" y="933"/>
                  </a:lnTo>
                  <a:lnTo>
                    <a:pt x="2723" y="936"/>
                  </a:lnTo>
                  <a:lnTo>
                    <a:pt x="2720" y="939"/>
                  </a:lnTo>
                  <a:lnTo>
                    <a:pt x="2720" y="945"/>
                  </a:lnTo>
                  <a:lnTo>
                    <a:pt x="2715" y="946"/>
                  </a:lnTo>
                  <a:lnTo>
                    <a:pt x="2711" y="948"/>
                  </a:lnTo>
                  <a:lnTo>
                    <a:pt x="2707" y="948"/>
                  </a:lnTo>
                  <a:lnTo>
                    <a:pt x="2704" y="946"/>
                  </a:lnTo>
                  <a:lnTo>
                    <a:pt x="2697" y="943"/>
                  </a:lnTo>
                  <a:lnTo>
                    <a:pt x="2688" y="939"/>
                  </a:lnTo>
                  <a:lnTo>
                    <a:pt x="2691" y="925"/>
                  </a:lnTo>
                  <a:lnTo>
                    <a:pt x="2682" y="925"/>
                  </a:lnTo>
                  <a:lnTo>
                    <a:pt x="2675" y="925"/>
                  </a:lnTo>
                  <a:lnTo>
                    <a:pt x="2674" y="929"/>
                  </a:lnTo>
                  <a:lnTo>
                    <a:pt x="2672" y="933"/>
                  </a:lnTo>
                  <a:lnTo>
                    <a:pt x="2659" y="943"/>
                  </a:lnTo>
                  <a:lnTo>
                    <a:pt x="2633" y="966"/>
                  </a:lnTo>
                  <a:lnTo>
                    <a:pt x="2633" y="968"/>
                  </a:lnTo>
                  <a:lnTo>
                    <a:pt x="2633" y="971"/>
                  </a:lnTo>
                  <a:lnTo>
                    <a:pt x="2633" y="972"/>
                  </a:lnTo>
                  <a:lnTo>
                    <a:pt x="2633" y="975"/>
                  </a:lnTo>
                  <a:lnTo>
                    <a:pt x="2635" y="976"/>
                  </a:lnTo>
                  <a:lnTo>
                    <a:pt x="2636" y="976"/>
                  </a:lnTo>
                  <a:lnTo>
                    <a:pt x="2642" y="978"/>
                  </a:lnTo>
                  <a:lnTo>
                    <a:pt x="2640" y="984"/>
                  </a:lnTo>
                  <a:lnTo>
                    <a:pt x="2639" y="989"/>
                  </a:lnTo>
                  <a:lnTo>
                    <a:pt x="2639" y="995"/>
                  </a:lnTo>
                  <a:lnTo>
                    <a:pt x="2636" y="999"/>
                  </a:lnTo>
                  <a:lnTo>
                    <a:pt x="2633" y="1001"/>
                  </a:lnTo>
                  <a:lnTo>
                    <a:pt x="2629" y="1001"/>
                  </a:lnTo>
                  <a:lnTo>
                    <a:pt x="2625" y="1001"/>
                  </a:lnTo>
                  <a:lnTo>
                    <a:pt x="2622" y="1002"/>
                  </a:lnTo>
                  <a:lnTo>
                    <a:pt x="2620" y="1004"/>
                  </a:lnTo>
                  <a:lnTo>
                    <a:pt x="2620" y="1008"/>
                  </a:lnTo>
                  <a:lnTo>
                    <a:pt x="2619" y="1011"/>
                  </a:lnTo>
                  <a:lnTo>
                    <a:pt x="2617" y="1014"/>
                  </a:lnTo>
                  <a:lnTo>
                    <a:pt x="2613" y="1015"/>
                  </a:lnTo>
                  <a:lnTo>
                    <a:pt x="2609" y="1015"/>
                  </a:lnTo>
                  <a:lnTo>
                    <a:pt x="2606" y="1017"/>
                  </a:lnTo>
                  <a:lnTo>
                    <a:pt x="2603" y="1020"/>
                  </a:lnTo>
                  <a:lnTo>
                    <a:pt x="2597" y="1038"/>
                  </a:lnTo>
                  <a:lnTo>
                    <a:pt x="2603" y="1040"/>
                  </a:lnTo>
                  <a:lnTo>
                    <a:pt x="2609" y="1041"/>
                  </a:lnTo>
                  <a:lnTo>
                    <a:pt x="2613" y="1043"/>
                  </a:lnTo>
                  <a:lnTo>
                    <a:pt x="2615" y="1044"/>
                  </a:lnTo>
                  <a:lnTo>
                    <a:pt x="2617" y="1047"/>
                  </a:lnTo>
                  <a:lnTo>
                    <a:pt x="2617" y="1048"/>
                  </a:lnTo>
                  <a:lnTo>
                    <a:pt x="2616" y="1050"/>
                  </a:lnTo>
                  <a:lnTo>
                    <a:pt x="2615" y="1051"/>
                  </a:lnTo>
                  <a:lnTo>
                    <a:pt x="2615" y="1054"/>
                  </a:lnTo>
                  <a:lnTo>
                    <a:pt x="2615" y="1057"/>
                  </a:lnTo>
                  <a:lnTo>
                    <a:pt x="2616" y="1059"/>
                  </a:lnTo>
                  <a:lnTo>
                    <a:pt x="2617" y="1060"/>
                  </a:lnTo>
                  <a:lnTo>
                    <a:pt x="2619" y="1061"/>
                  </a:lnTo>
                  <a:lnTo>
                    <a:pt x="2622" y="1064"/>
                  </a:lnTo>
                  <a:lnTo>
                    <a:pt x="2622" y="1066"/>
                  </a:lnTo>
                  <a:lnTo>
                    <a:pt x="2622" y="1069"/>
                  </a:lnTo>
                  <a:lnTo>
                    <a:pt x="2622" y="1074"/>
                  </a:lnTo>
                  <a:lnTo>
                    <a:pt x="2628" y="1074"/>
                  </a:lnTo>
                  <a:lnTo>
                    <a:pt x="2628" y="1079"/>
                  </a:lnTo>
                  <a:lnTo>
                    <a:pt x="2628" y="1083"/>
                  </a:lnTo>
                  <a:lnTo>
                    <a:pt x="2629" y="1084"/>
                  </a:lnTo>
                  <a:lnTo>
                    <a:pt x="2632" y="1087"/>
                  </a:lnTo>
                  <a:lnTo>
                    <a:pt x="2635" y="1089"/>
                  </a:lnTo>
                  <a:lnTo>
                    <a:pt x="2636" y="1090"/>
                  </a:lnTo>
                  <a:lnTo>
                    <a:pt x="2636" y="1100"/>
                  </a:lnTo>
                  <a:lnTo>
                    <a:pt x="2636" y="1115"/>
                  </a:lnTo>
                  <a:lnTo>
                    <a:pt x="2635" y="1128"/>
                  </a:lnTo>
                  <a:lnTo>
                    <a:pt x="2635" y="1132"/>
                  </a:lnTo>
                  <a:lnTo>
                    <a:pt x="2633" y="1135"/>
                  </a:lnTo>
                  <a:lnTo>
                    <a:pt x="2632" y="1138"/>
                  </a:lnTo>
                  <a:lnTo>
                    <a:pt x="2629" y="1139"/>
                  </a:lnTo>
                  <a:lnTo>
                    <a:pt x="2622" y="1142"/>
                  </a:lnTo>
                  <a:lnTo>
                    <a:pt x="2615" y="1143"/>
                  </a:lnTo>
                  <a:lnTo>
                    <a:pt x="2609" y="1146"/>
                  </a:lnTo>
                  <a:lnTo>
                    <a:pt x="2603" y="1149"/>
                  </a:lnTo>
                  <a:lnTo>
                    <a:pt x="2597" y="1154"/>
                  </a:lnTo>
                  <a:lnTo>
                    <a:pt x="2589" y="1162"/>
                  </a:lnTo>
                  <a:lnTo>
                    <a:pt x="2587" y="1162"/>
                  </a:lnTo>
                  <a:lnTo>
                    <a:pt x="2586" y="1161"/>
                  </a:lnTo>
                  <a:lnTo>
                    <a:pt x="2584" y="1159"/>
                  </a:lnTo>
                  <a:lnTo>
                    <a:pt x="2581" y="1159"/>
                  </a:lnTo>
                  <a:lnTo>
                    <a:pt x="2581" y="1152"/>
                  </a:lnTo>
                  <a:lnTo>
                    <a:pt x="2583" y="1145"/>
                  </a:lnTo>
                  <a:lnTo>
                    <a:pt x="2583" y="1129"/>
                  </a:lnTo>
                  <a:lnTo>
                    <a:pt x="2587" y="1129"/>
                  </a:lnTo>
                  <a:lnTo>
                    <a:pt x="2592" y="1126"/>
                  </a:lnTo>
                  <a:lnTo>
                    <a:pt x="2592" y="1119"/>
                  </a:lnTo>
                  <a:lnTo>
                    <a:pt x="2590" y="1116"/>
                  </a:lnTo>
                  <a:lnTo>
                    <a:pt x="2590" y="1115"/>
                  </a:lnTo>
                  <a:lnTo>
                    <a:pt x="2589" y="1116"/>
                  </a:lnTo>
                  <a:lnTo>
                    <a:pt x="2589" y="1109"/>
                  </a:lnTo>
                  <a:lnTo>
                    <a:pt x="2589" y="1107"/>
                  </a:lnTo>
                  <a:lnTo>
                    <a:pt x="2592" y="1105"/>
                  </a:lnTo>
                  <a:lnTo>
                    <a:pt x="2592" y="1103"/>
                  </a:lnTo>
                  <a:lnTo>
                    <a:pt x="2592" y="1102"/>
                  </a:lnTo>
                  <a:lnTo>
                    <a:pt x="2583" y="1093"/>
                  </a:lnTo>
                  <a:lnTo>
                    <a:pt x="2590" y="1089"/>
                  </a:lnTo>
                  <a:lnTo>
                    <a:pt x="2590" y="1087"/>
                  </a:lnTo>
                  <a:lnTo>
                    <a:pt x="2590" y="1084"/>
                  </a:lnTo>
                  <a:lnTo>
                    <a:pt x="2590" y="1083"/>
                  </a:lnTo>
                  <a:lnTo>
                    <a:pt x="2589" y="1080"/>
                  </a:lnTo>
                  <a:lnTo>
                    <a:pt x="2586" y="1071"/>
                  </a:lnTo>
                  <a:lnTo>
                    <a:pt x="2579" y="1071"/>
                  </a:lnTo>
                  <a:lnTo>
                    <a:pt x="2570" y="1071"/>
                  </a:lnTo>
                  <a:lnTo>
                    <a:pt x="2571" y="1071"/>
                  </a:lnTo>
                  <a:lnTo>
                    <a:pt x="2570" y="1073"/>
                  </a:lnTo>
                  <a:lnTo>
                    <a:pt x="2566" y="1073"/>
                  </a:lnTo>
                  <a:lnTo>
                    <a:pt x="2558" y="1071"/>
                  </a:lnTo>
                  <a:lnTo>
                    <a:pt x="2561" y="1063"/>
                  </a:lnTo>
                  <a:lnTo>
                    <a:pt x="2558" y="1061"/>
                  </a:lnTo>
                  <a:lnTo>
                    <a:pt x="2556" y="1061"/>
                  </a:lnTo>
                  <a:lnTo>
                    <a:pt x="2553" y="1061"/>
                  </a:lnTo>
                  <a:lnTo>
                    <a:pt x="2550" y="1060"/>
                  </a:lnTo>
                  <a:lnTo>
                    <a:pt x="2551" y="1057"/>
                  </a:lnTo>
                  <a:lnTo>
                    <a:pt x="2550" y="1053"/>
                  </a:lnTo>
                  <a:lnTo>
                    <a:pt x="2553" y="1053"/>
                  </a:lnTo>
                  <a:lnTo>
                    <a:pt x="2554" y="1051"/>
                  </a:lnTo>
                  <a:lnTo>
                    <a:pt x="2554" y="1050"/>
                  </a:lnTo>
                  <a:lnTo>
                    <a:pt x="2556" y="1047"/>
                  </a:lnTo>
                  <a:lnTo>
                    <a:pt x="2564" y="1047"/>
                  </a:lnTo>
                  <a:lnTo>
                    <a:pt x="2564" y="1046"/>
                  </a:lnTo>
                  <a:lnTo>
                    <a:pt x="2564" y="1044"/>
                  </a:lnTo>
                  <a:lnTo>
                    <a:pt x="2561" y="1041"/>
                  </a:lnTo>
                  <a:lnTo>
                    <a:pt x="2558" y="1038"/>
                  </a:lnTo>
                  <a:lnTo>
                    <a:pt x="2560" y="1035"/>
                  </a:lnTo>
                  <a:lnTo>
                    <a:pt x="2561" y="1034"/>
                  </a:lnTo>
                  <a:lnTo>
                    <a:pt x="2561" y="1033"/>
                  </a:lnTo>
                  <a:lnTo>
                    <a:pt x="2563" y="1031"/>
                  </a:lnTo>
                  <a:lnTo>
                    <a:pt x="2563" y="1030"/>
                  </a:lnTo>
                  <a:lnTo>
                    <a:pt x="2561" y="1027"/>
                  </a:lnTo>
                  <a:lnTo>
                    <a:pt x="2560" y="1025"/>
                  </a:lnTo>
                  <a:lnTo>
                    <a:pt x="2557" y="1023"/>
                  </a:lnTo>
                  <a:lnTo>
                    <a:pt x="2553" y="1021"/>
                  </a:lnTo>
                  <a:lnTo>
                    <a:pt x="2550" y="1021"/>
                  </a:lnTo>
                  <a:lnTo>
                    <a:pt x="2547" y="1021"/>
                  </a:lnTo>
                  <a:lnTo>
                    <a:pt x="2544" y="1020"/>
                  </a:lnTo>
                  <a:lnTo>
                    <a:pt x="2541" y="1017"/>
                  </a:lnTo>
                  <a:lnTo>
                    <a:pt x="2540" y="1017"/>
                  </a:lnTo>
                  <a:lnTo>
                    <a:pt x="2535" y="1015"/>
                  </a:lnTo>
                  <a:lnTo>
                    <a:pt x="2532" y="1017"/>
                  </a:lnTo>
                  <a:lnTo>
                    <a:pt x="2530" y="1017"/>
                  </a:lnTo>
                  <a:lnTo>
                    <a:pt x="2527" y="1020"/>
                  </a:lnTo>
                  <a:lnTo>
                    <a:pt x="2522" y="1021"/>
                  </a:lnTo>
                  <a:lnTo>
                    <a:pt x="2520" y="1024"/>
                  </a:lnTo>
                  <a:lnTo>
                    <a:pt x="2514" y="1028"/>
                  </a:lnTo>
                  <a:lnTo>
                    <a:pt x="2504" y="1040"/>
                  </a:lnTo>
                  <a:lnTo>
                    <a:pt x="2499" y="1044"/>
                  </a:lnTo>
                  <a:lnTo>
                    <a:pt x="2495" y="1047"/>
                  </a:lnTo>
                  <a:lnTo>
                    <a:pt x="2494" y="1047"/>
                  </a:lnTo>
                  <a:lnTo>
                    <a:pt x="2492" y="1046"/>
                  </a:lnTo>
                  <a:lnTo>
                    <a:pt x="2494" y="1041"/>
                  </a:lnTo>
                  <a:lnTo>
                    <a:pt x="2498" y="1033"/>
                  </a:lnTo>
                  <a:lnTo>
                    <a:pt x="2495" y="1034"/>
                  </a:lnTo>
                  <a:lnTo>
                    <a:pt x="2494" y="1035"/>
                  </a:lnTo>
                  <a:lnTo>
                    <a:pt x="2491" y="1035"/>
                  </a:lnTo>
                  <a:lnTo>
                    <a:pt x="2491" y="1034"/>
                  </a:lnTo>
                  <a:lnTo>
                    <a:pt x="2492" y="1030"/>
                  </a:lnTo>
                  <a:lnTo>
                    <a:pt x="2495" y="1021"/>
                  </a:lnTo>
                  <a:lnTo>
                    <a:pt x="2498" y="1017"/>
                  </a:lnTo>
                  <a:lnTo>
                    <a:pt x="2505" y="1004"/>
                  </a:lnTo>
                  <a:lnTo>
                    <a:pt x="2507" y="1001"/>
                  </a:lnTo>
                  <a:lnTo>
                    <a:pt x="2508" y="998"/>
                  </a:lnTo>
                  <a:lnTo>
                    <a:pt x="2507" y="995"/>
                  </a:lnTo>
                  <a:lnTo>
                    <a:pt x="2505" y="994"/>
                  </a:lnTo>
                  <a:lnTo>
                    <a:pt x="2502" y="994"/>
                  </a:lnTo>
                  <a:lnTo>
                    <a:pt x="2496" y="991"/>
                  </a:lnTo>
                  <a:lnTo>
                    <a:pt x="2486" y="988"/>
                  </a:lnTo>
                  <a:lnTo>
                    <a:pt x="2479" y="1002"/>
                  </a:lnTo>
                  <a:lnTo>
                    <a:pt x="2475" y="1011"/>
                  </a:lnTo>
                  <a:lnTo>
                    <a:pt x="2471" y="1017"/>
                  </a:lnTo>
                  <a:lnTo>
                    <a:pt x="2466" y="1018"/>
                  </a:lnTo>
                  <a:lnTo>
                    <a:pt x="2460" y="1020"/>
                  </a:lnTo>
                  <a:lnTo>
                    <a:pt x="2455" y="1023"/>
                  </a:lnTo>
                  <a:lnTo>
                    <a:pt x="2450" y="1024"/>
                  </a:lnTo>
                  <a:lnTo>
                    <a:pt x="2449" y="1027"/>
                  </a:lnTo>
                  <a:lnTo>
                    <a:pt x="2448" y="1031"/>
                  </a:lnTo>
                  <a:lnTo>
                    <a:pt x="2448" y="1035"/>
                  </a:lnTo>
                  <a:lnTo>
                    <a:pt x="2445" y="1038"/>
                  </a:lnTo>
                  <a:lnTo>
                    <a:pt x="2443" y="1038"/>
                  </a:lnTo>
                  <a:lnTo>
                    <a:pt x="2440" y="1038"/>
                  </a:lnTo>
                  <a:lnTo>
                    <a:pt x="2436" y="1038"/>
                  </a:lnTo>
                  <a:lnTo>
                    <a:pt x="2430" y="1037"/>
                  </a:lnTo>
                  <a:lnTo>
                    <a:pt x="2429" y="1038"/>
                  </a:lnTo>
                  <a:lnTo>
                    <a:pt x="2426" y="1038"/>
                  </a:lnTo>
                  <a:lnTo>
                    <a:pt x="2424" y="1038"/>
                  </a:lnTo>
                  <a:lnTo>
                    <a:pt x="2424" y="1040"/>
                  </a:lnTo>
                  <a:lnTo>
                    <a:pt x="2423" y="1043"/>
                  </a:lnTo>
                  <a:lnTo>
                    <a:pt x="2423" y="1044"/>
                  </a:lnTo>
                  <a:lnTo>
                    <a:pt x="2420" y="1047"/>
                  </a:lnTo>
                  <a:lnTo>
                    <a:pt x="2423" y="1051"/>
                  </a:lnTo>
                  <a:lnTo>
                    <a:pt x="2426" y="1057"/>
                  </a:lnTo>
                  <a:lnTo>
                    <a:pt x="2432" y="1067"/>
                  </a:lnTo>
                  <a:lnTo>
                    <a:pt x="2437" y="1077"/>
                  </a:lnTo>
                  <a:lnTo>
                    <a:pt x="2443" y="1089"/>
                  </a:lnTo>
                  <a:lnTo>
                    <a:pt x="2449" y="1087"/>
                  </a:lnTo>
                  <a:lnTo>
                    <a:pt x="2452" y="1086"/>
                  </a:lnTo>
                  <a:lnTo>
                    <a:pt x="2456" y="1086"/>
                  </a:lnTo>
                  <a:lnTo>
                    <a:pt x="2459" y="1083"/>
                  </a:lnTo>
                  <a:lnTo>
                    <a:pt x="2463" y="1079"/>
                  </a:lnTo>
                  <a:lnTo>
                    <a:pt x="2466" y="1074"/>
                  </a:lnTo>
                  <a:lnTo>
                    <a:pt x="2471" y="1071"/>
                  </a:lnTo>
                  <a:lnTo>
                    <a:pt x="2475" y="1071"/>
                  </a:lnTo>
                  <a:lnTo>
                    <a:pt x="2478" y="1071"/>
                  </a:lnTo>
                  <a:lnTo>
                    <a:pt x="2484" y="1073"/>
                  </a:lnTo>
                  <a:lnTo>
                    <a:pt x="2489" y="1077"/>
                  </a:lnTo>
                  <a:lnTo>
                    <a:pt x="2496" y="1077"/>
                  </a:lnTo>
                  <a:lnTo>
                    <a:pt x="2502" y="1077"/>
                  </a:lnTo>
                  <a:lnTo>
                    <a:pt x="2514" y="1077"/>
                  </a:lnTo>
                  <a:lnTo>
                    <a:pt x="2514" y="1079"/>
                  </a:lnTo>
                  <a:lnTo>
                    <a:pt x="2514" y="1080"/>
                  </a:lnTo>
                  <a:lnTo>
                    <a:pt x="2514" y="1084"/>
                  </a:lnTo>
                  <a:lnTo>
                    <a:pt x="2512" y="1089"/>
                  </a:lnTo>
                  <a:lnTo>
                    <a:pt x="2512" y="1090"/>
                  </a:lnTo>
                  <a:lnTo>
                    <a:pt x="2508" y="1092"/>
                  </a:lnTo>
                  <a:lnTo>
                    <a:pt x="2501" y="1093"/>
                  </a:lnTo>
                  <a:lnTo>
                    <a:pt x="2494" y="1095"/>
                  </a:lnTo>
                  <a:lnTo>
                    <a:pt x="2489" y="1096"/>
                  </a:lnTo>
                  <a:lnTo>
                    <a:pt x="2484" y="1100"/>
                  </a:lnTo>
                  <a:lnTo>
                    <a:pt x="2476" y="1106"/>
                  </a:lnTo>
                  <a:lnTo>
                    <a:pt x="2465" y="1119"/>
                  </a:lnTo>
                  <a:lnTo>
                    <a:pt x="2466" y="1120"/>
                  </a:lnTo>
                  <a:lnTo>
                    <a:pt x="2468" y="1123"/>
                  </a:lnTo>
                  <a:lnTo>
                    <a:pt x="2465" y="1126"/>
                  </a:lnTo>
                  <a:lnTo>
                    <a:pt x="2460" y="1129"/>
                  </a:lnTo>
                  <a:lnTo>
                    <a:pt x="2456" y="1131"/>
                  </a:lnTo>
                  <a:lnTo>
                    <a:pt x="2455" y="1133"/>
                  </a:lnTo>
                  <a:lnTo>
                    <a:pt x="2453" y="1135"/>
                  </a:lnTo>
                  <a:lnTo>
                    <a:pt x="2453" y="1141"/>
                  </a:lnTo>
                  <a:lnTo>
                    <a:pt x="2453" y="1146"/>
                  </a:lnTo>
                  <a:lnTo>
                    <a:pt x="2453" y="1151"/>
                  </a:lnTo>
                  <a:lnTo>
                    <a:pt x="2455" y="1155"/>
                  </a:lnTo>
                  <a:lnTo>
                    <a:pt x="2458" y="1159"/>
                  </a:lnTo>
                  <a:lnTo>
                    <a:pt x="2459" y="1164"/>
                  </a:lnTo>
                  <a:lnTo>
                    <a:pt x="2462" y="1166"/>
                  </a:lnTo>
                  <a:lnTo>
                    <a:pt x="2465" y="1168"/>
                  </a:lnTo>
                  <a:lnTo>
                    <a:pt x="2466" y="1169"/>
                  </a:lnTo>
                  <a:lnTo>
                    <a:pt x="2465" y="1169"/>
                  </a:lnTo>
                  <a:lnTo>
                    <a:pt x="2463" y="1171"/>
                  </a:lnTo>
                  <a:lnTo>
                    <a:pt x="2460" y="1172"/>
                  </a:lnTo>
                  <a:lnTo>
                    <a:pt x="2462" y="1174"/>
                  </a:lnTo>
                  <a:lnTo>
                    <a:pt x="2463" y="1175"/>
                  </a:lnTo>
                  <a:lnTo>
                    <a:pt x="2466" y="1175"/>
                  </a:lnTo>
                  <a:lnTo>
                    <a:pt x="2469" y="1175"/>
                  </a:lnTo>
                  <a:lnTo>
                    <a:pt x="2471" y="1177"/>
                  </a:lnTo>
                  <a:lnTo>
                    <a:pt x="2471" y="1179"/>
                  </a:lnTo>
                  <a:lnTo>
                    <a:pt x="2471" y="1182"/>
                  </a:lnTo>
                  <a:lnTo>
                    <a:pt x="2471" y="1185"/>
                  </a:lnTo>
                  <a:lnTo>
                    <a:pt x="2471" y="1188"/>
                  </a:lnTo>
                  <a:lnTo>
                    <a:pt x="2473" y="1192"/>
                  </a:lnTo>
                  <a:lnTo>
                    <a:pt x="2479" y="1200"/>
                  </a:lnTo>
                  <a:lnTo>
                    <a:pt x="2485" y="1204"/>
                  </a:lnTo>
                  <a:lnTo>
                    <a:pt x="2489" y="1210"/>
                  </a:lnTo>
                  <a:lnTo>
                    <a:pt x="2489" y="1218"/>
                  </a:lnTo>
                  <a:lnTo>
                    <a:pt x="2484" y="1218"/>
                  </a:lnTo>
                  <a:lnTo>
                    <a:pt x="2491" y="1224"/>
                  </a:lnTo>
                  <a:lnTo>
                    <a:pt x="2495" y="1228"/>
                  </a:lnTo>
                  <a:lnTo>
                    <a:pt x="2496" y="1231"/>
                  </a:lnTo>
                  <a:lnTo>
                    <a:pt x="2496" y="1233"/>
                  </a:lnTo>
                  <a:lnTo>
                    <a:pt x="2496" y="1237"/>
                  </a:lnTo>
                  <a:lnTo>
                    <a:pt x="2495" y="1240"/>
                  </a:lnTo>
                  <a:lnTo>
                    <a:pt x="2491" y="1243"/>
                  </a:lnTo>
                  <a:lnTo>
                    <a:pt x="2479" y="1251"/>
                  </a:lnTo>
                  <a:lnTo>
                    <a:pt x="2481" y="1254"/>
                  </a:lnTo>
                  <a:lnTo>
                    <a:pt x="2482" y="1257"/>
                  </a:lnTo>
                  <a:lnTo>
                    <a:pt x="2484" y="1257"/>
                  </a:lnTo>
                  <a:lnTo>
                    <a:pt x="2484" y="1256"/>
                  </a:lnTo>
                  <a:lnTo>
                    <a:pt x="2485" y="1256"/>
                  </a:lnTo>
                  <a:lnTo>
                    <a:pt x="2488" y="1254"/>
                  </a:lnTo>
                  <a:lnTo>
                    <a:pt x="2492" y="1254"/>
                  </a:lnTo>
                  <a:lnTo>
                    <a:pt x="2495" y="1254"/>
                  </a:lnTo>
                  <a:lnTo>
                    <a:pt x="2496" y="1256"/>
                  </a:lnTo>
                  <a:lnTo>
                    <a:pt x="2499" y="1259"/>
                  </a:lnTo>
                  <a:lnTo>
                    <a:pt x="2504" y="1262"/>
                  </a:lnTo>
                  <a:lnTo>
                    <a:pt x="2495" y="1269"/>
                  </a:lnTo>
                  <a:lnTo>
                    <a:pt x="2496" y="1269"/>
                  </a:lnTo>
                  <a:lnTo>
                    <a:pt x="2499" y="1269"/>
                  </a:lnTo>
                  <a:lnTo>
                    <a:pt x="2501" y="1272"/>
                  </a:lnTo>
                  <a:lnTo>
                    <a:pt x="2498" y="1279"/>
                  </a:lnTo>
                  <a:lnTo>
                    <a:pt x="2489" y="1279"/>
                  </a:lnTo>
                  <a:lnTo>
                    <a:pt x="2489" y="1285"/>
                  </a:lnTo>
                  <a:lnTo>
                    <a:pt x="2489" y="1290"/>
                  </a:lnTo>
                  <a:lnTo>
                    <a:pt x="2491" y="1293"/>
                  </a:lnTo>
                  <a:lnTo>
                    <a:pt x="2492" y="1300"/>
                  </a:lnTo>
                  <a:lnTo>
                    <a:pt x="2489" y="1302"/>
                  </a:lnTo>
                  <a:lnTo>
                    <a:pt x="2488" y="1302"/>
                  </a:lnTo>
                  <a:lnTo>
                    <a:pt x="2486" y="1302"/>
                  </a:lnTo>
                  <a:lnTo>
                    <a:pt x="2484" y="1300"/>
                  </a:lnTo>
                  <a:lnTo>
                    <a:pt x="2482" y="1303"/>
                  </a:lnTo>
                  <a:lnTo>
                    <a:pt x="2479" y="1308"/>
                  </a:lnTo>
                  <a:lnTo>
                    <a:pt x="2478" y="1309"/>
                  </a:lnTo>
                  <a:lnTo>
                    <a:pt x="2476" y="1312"/>
                  </a:lnTo>
                  <a:lnTo>
                    <a:pt x="2475" y="1315"/>
                  </a:lnTo>
                  <a:lnTo>
                    <a:pt x="2476" y="1318"/>
                  </a:lnTo>
                  <a:lnTo>
                    <a:pt x="2476" y="1321"/>
                  </a:lnTo>
                  <a:lnTo>
                    <a:pt x="2476" y="1322"/>
                  </a:lnTo>
                  <a:lnTo>
                    <a:pt x="2476" y="1323"/>
                  </a:lnTo>
                  <a:lnTo>
                    <a:pt x="2473" y="1323"/>
                  </a:lnTo>
                  <a:lnTo>
                    <a:pt x="2471" y="1325"/>
                  </a:lnTo>
                  <a:lnTo>
                    <a:pt x="2469" y="1329"/>
                  </a:lnTo>
                  <a:lnTo>
                    <a:pt x="2466" y="1332"/>
                  </a:lnTo>
                  <a:lnTo>
                    <a:pt x="2465" y="1334"/>
                  </a:lnTo>
                  <a:lnTo>
                    <a:pt x="2463" y="1334"/>
                  </a:lnTo>
                  <a:lnTo>
                    <a:pt x="2460" y="1334"/>
                  </a:lnTo>
                  <a:lnTo>
                    <a:pt x="2458" y="1334"/>
                  </a:lnTo>
                  <a:lnTo>
                    <a:pt x="2456" y="1334"/>
                  </a:lnTo>
                  <a:lnTo>
                    <a:pt x="2456" y="1335"/>
                  </a:lnTo>
                  <a:lnTo>
                    <a:pt x="2455" y="1338"/>
                  </a:lnTo>
                  <a:lnTo>
                    <a:pt x="2455" y="1341"/>
                  </a:lnTo>
                  <a:lnTo>
                    <a:pt x="2455" y="1345"/>
                  </a:lnTo>
                  <a:lnTo>
                    <a:pt x="2453" y="1348"/>
                  </a:lnTo>
                  <a:lnTo>
                    <a:pt x="2450" y="1348"/>
                  </a:lnTo>
                  <a:lnTo>
                    <a:pt x="2452" y="1351"/>
                  </a:lnTo>
                  <a:lnTo>
                    <a:pt x="2453" y="1351"/>
                  </a:lnTo>
                  <a:lnTo>
                    <a:pt x="2455" y="1352"/>
                  </a:lnTo>
                  <a:lnTo>
                    <a:pt x="2456" y="1354"/>
                  </a:lnTo>
                  <a:lnTo>
                    <a:pt x="2456" y="1361"/>
                  </a:lnTo>
                  <a:lnTo>
                    <a:pt x="2456" y="1372"/>
                  </a:lnTo>
                  <a:lnTo>
                    <a:pt x="2450" y="1374"/>
                  </a:lnTo>
                  <a:lnTo>
                    <a:pt x="2445" y="1372"/>
                  </a:lnTo>
                  <a:lnTo>
                    <a:pt x="2445" y="1378"/>
                  </a:lnTo>
                  <a:lnTo>
                    <a:pt x="2449" y="1378"/>
                  </a:lnTo>
                  <a:lnTo>
                    <a:pt x="2448" y="1380"/>
                  </a:lnTo>
                  <a:lnTo>
                    <a:pt x="2443" y="1381"/>
                  </a:lnTo>
                  <a:lnTo>
                    <a:pt x="2445" y="1390"/>
                  </a:lnTo>
                  <a:lnTo>
                    <a:pt x="2443" y="1390"/>
                  </a:lnTo>
                  <a:lnTo>
                    <a:pt x="2440" y="1391"/>
                  </a:lnTo>
                  <a:lnTo>
                    <a:pt x="2436" y="1391"/>
                  </a:lnTo>
                  <a:lnTo>
                    <a:pt x="2430" y="1391"/>
                  </a:lnTo>
                  <a:lnTo>
                    <a:pt x="2429" y="1391"/>
                  </a:lnTo>
                  <a:lnTo>
                    <a:pt x="2426" y="1393"/>
                  </a:lnTo>
                  <a:lnTo>
                    <a:pt x="2426" y="1397"/>
                  </a:lnTo>
                  <a:lnTo>
                    <a:pt x="2426" y="1403"/>
                  </a:lnTo>
                  <a:lnTo>
                    <a:pt x="2399" y="1417"/>
                  </a:lnTo>
                  <a:lnTo>
                    <a:pt x="2399" y="1424"/>
                  </a:lnTo>
                  <a:lnTo>
                    <a:pt x="2399" y="1431"/>
                  </a:lnTo>
                  <a:lnTo>
                    <a:pt x="2393" y="1434"/>
                  </a:lnTo>
                  <a:lnTo>
                    <a:pt x="2387" y="1434"/>
                  </a:lnTo>
                  <a:lnTo>
                    <a:pt x="2381" y="1434"/>
                  </a:lnTo>
                  <a:lnTo>
                    <a:pt x="2371" y="1436"/>
                  </a:lnTo>
                  <a:lnTo>
                    <a:pt x="2367" y="1439"/>
                  </a:lnTo>
                  <a:lnTo>
                    <a:pt x="2364" y="1442"/>
                  </a:lnTo>
                  <a:lnTo>
                    <a:pt x="2363" y="1442"/>
                  </a:lnTo>
                  <a:lnTo>
                    <a:pt x="2354" y="1434"/>
                  </a:lnTo>
                  <a:lnTo>
                    <a:pt x="2350" y="1443"/>
                  </a:lnTo>
                  <a:lnTo>
                    <a:pt x="2347" y="1447"/>
                  </a:lnTo>
                  <a:lnTo>
                    <a:pt x="2345" y="1449"/>
                  </a:lnTo>
                  <a:lnTo>
                    <a:pt x="2342" y="1450"/>
                  </a:lnTo>
                  <a:lnTo>
                    <a:pt x="2335" y="1453"/>
                  </a:lnTo>
                  <a:lnTo>
                    <a:pt x="2327" y="1453"/>
                  </a:lnTo>
                  <a:lnTo>
                    <a:pt x="2319" y="1453"/>
                  </a:lnTo>
                  <a:lnTo>
                    <a:pt x="2312" y="1456"/>
                  </a:lnTo>
                  <a:lnTo>
                    <a:pt x="2311" y="1457"/>
                  </a:lnTo>
                  <a:lnTo>
                    <a:pt x="2309" y="1460"/>
                  </a:lnTo>
                  <a:lnTo>
                    <a:pt x="2308" y="1465"/>
                  </a:lnTo>
                  <a:lnTo>
                    <a:pt x="2302" y="1466"/>
                  </a:lnTo>
                  <a:lnTo>
                    <a:pt x="2299" y="1469"/>
                  </a:lnTo>
                  <a:lnTo>
                    <a:pt x="2291" y="1472"/>
                  </a:lnTo>
                  <a:lnTo>
                    <a:pt x="2292" y="1476"/>
                  </a:lnTo>
                  <a:lnTo>
                    <a:pt x="2293" y="1478"/>
                  </a:lnTo>
                  <a:lnTo>
                    <a:pt x="2296" y="1478"/>
                  </a:lnTo>
                  <a:lnTo>
                    <a:pt x="2296" y="1482"/>
                  </a:lnTo>
                  <a:lnTo>
                    <a:pt x="2296" y="1486"/>
                  </a:lnTo>
                  <a:lnTo>
                    <a:pt x="2295" y="1486"/>
                  </a:lnTo>
                  <a:lnTo>
                    <a:pt x="2293" y="1486"/>
                  </a:lnTo>
                  <a:lnTo>
                    <a:pt x="2291" y="1486"/>
                  </a:lnTo>
                  <a:lnTo>
                    <a:pt x="2288" y="1489"/>
                  </a:lnTo>
                  <a:lnTo>
                    <a:pt x="2283" y="1480"/>
                  </a:lnTo>
                  <a:lnTo>
                    <a:pt x="2280" y="1473"/>
                  </a:lnTo>
                  <a:lnTo>
                    <a:pt x="2280" y="1466"/>
                  </a:lnTo>
                  <a:lnTo>
                    <a:pt x="2282" y="1456"/>
                  </a:lnTo>
                  <a:lnTo>
                    <a:pt x="2273" y="1456"/>
                  </a:lnTo>
                  <a:lnTo>
                    <a:pt x="2265" y="1457"/>
                  </a:lnTo>
                  <a:lnTo>
                    <a:pt x="2257" y="1459"/>
                  </a:lnTo>
                  <a:lnTo>
                    <a:pt x="2252" y="1462"/>
                  </a:lnTo>
                  <a:lnTo>
                    <a:pt x="2247" y="1463"/>
                  </a:lnTo>
                  <a:lnTo>
                    <a:pt x="2242" y="1467"/>
                  </a:lnTo>
                  <a:lnTo>
                    <a:pt x="2237" y="1470"/>
                  </a:lnTo>
                  <a:lnTo>
                    <a:pt x="2233" y="1475"/>
                  </a:lnTo>
                  <a:lnTo>
                    <a:pt x="2230" y="1478"/>
                  </a:lnTo>
                  <a:lnTo>
                    <a:pt x="2230" y="1479"/>
                  </a:lnTo>
                  <a:lnTo>
                    <a:pt x="2227" y="1485"/>
                  </a:lnTo>
                  <a:lnTo>
                    <a:pt x="2224" y="1490"/>
                  </a:lnTo>
                  <a:lnTo>
                    <a:pt x="2223" y="1492"/>
                  </a:lnTo>
                  <a:lnTo>
                    <a:pt x="2221" y="1495"/>
                  </a:lnTo>
                  <a:lnTo>
                    <a:pt x="2220" y="1495"/>
                  </a:lnTo>
                  <a:lnTo>
                    <a:pt x="2217" y="1496"/>
                  </a:lnTo>
                  <a:lnTo>
                    <a:pt x="2214" y="1496"/>
                  </a:lnTo>
                  <a:lnTo>
                    <a:pt x="2213" y="1498"/>
                  </a:lnTo>
                  <a:lnTo>
                    <a:pt x="2210" y="1508"/>
                  </a:lnTo>
                  <a:lnTo>
                    <a:pt x="2208" y="1518"/>
                  </a:lnTo>
                  <a:lnTo>
                    <a:pt x="2208" y="1522"/>
                  </a:lnTo>
                  <a:lnTo>
                    <a:pt x="2210" y="1528"/>
                  </a:lnTo>
                  <a:lnTo>
                    <a:pt x="2211" y="1532"/>
                  </a:lnTo>
                  <a:lnTo>
                    <a:pt x="2213" y="1537"/>
                  </a:lnTo>
                  <a:lnTo>
                    <a:pt x="2214" y="1538"/>
                  </a:lnTo>
                  <a:lnTo>
                    <a:pt x="2217" y="1538"/>
                  </a:lnTo>
                  <a:lnTo>
                    <a:pt x="2220" y="1539"/>
                  </a:lnTo>
                  <a:lnTo>
                    <a:pt x="2221" y="1541"/>
                  </a:lnTo>
                  <a:lnTo>
                    <a:pt x="2223" y="1544"/>
                  </a:lnTo>
                  <a:lnTo>
                    <a:pt x="2223" y="1548"/>
                  </a:lnTo>
                  <a:lnTo>
                    <a:pt x="2223" y="1550"/>
                  </a:lnTo>
                  <a:lnTo>
                    <a:pt x="2224" y="1552"/>
                  </a:lnTo>
                  <a:lnTo>
                    <a:pt x="2227" y="1554"/>
                  </a:lnTo>
                  <a:lnTo>
                    <a:pt x="2232" y="1555"/>
                  </a:lnTo>
                  <a:lnTo>
                    <a:pt x="2236" y="1557"/>
                  </a:lnTo>
                  <a:lnTo>
                    <a:pt x="2239" y="1558"/>
                  </a:lnTo>
                  <a:lnTo>
                    <a:pt x="2239" y="1560"/>
                  </a:lnTo>
                  <a:lnTo>
                    <a:pt x="2239" y="1562"/>
                  </a:lnTo>
                  <a:lnTo>
                    <a:pt x="2237" y="1564"/>
                  </a:lnTo>
                  <a:lnTo>
                    <a:pt x="2239" y="1567"/>
                  </a:lnTo>
                  <a:lnTo>
                    <a:pt x="2242" y="1570"/>
                  </a:lnTo>
                  <a:lnTo>
                    <a:pt x="2246" y="1575"/>
                  </a:lnTo>
                  <a:lnTo>
                    <a:pt x="2255" y="1583"/>
                  </a:lnTo>
                  <a:lnTo>
                    <a:pt x="2255" y="1586"/>
                  </a:lnTo>
                  <a:lnTo>
                    <a:pt x="2255" y="1588"/>
                  </a:lnTo>
                  <a:lnTo>
                    <a:pt x="2255" y="1591"/>
                  </a:lnTo>
                  <a:lnTo>
                    <a:pt x="2255" y="1594"/>
                  </a:lnTo>
                  <a:lnTo>
                    <a:pt x="2256" y="1596"/>
                  </a:lnTo>
                  <a:lnTo>
                    <a:pt x="2256" y="1597"/>
                  </a:lnTo>
                  <a:lnTo>
                    <a:pt x="2260" y="1598"/>
                  </a:lnTo>
                  <a:lnTo>
                    <a:pt x="2263" y="1600"/>
                  </a:lnTo>
                  <a:lnTo>
                    <a:pt x="2266" y="1603"/>
                  </a:lnTo>
                  <a:lnTo>
                    <a:pt x="2272" y="1624"/>
                  </a:lnTo>
                  <a:lnTo>
                    <a:pt x="2275" y="1639"/>
                  </a:lnTo>
                  <a:lnTo>
                    <a:pt x="2276" y="1650"/>
                  </a:lnTo>
                  <a:lnTo>
                    <a:pt x="2276" y="1662"/>
                  </a:lnTo>
                  <a:lnTo>
                    <a:pt x="2276" y="1668"/>
                  </a:lnTo>
                  <a:lnTo>
                    <a:pt x="2275" y="1672"/>
                  </a:lnTo>
                  <a:lnTo>
                    <a:pt x="2272" y="1681"/>
                  </a:lnTo>
                  <a:lnTo>
                    <a:pt x="2269" y="1685"/>
                  </a:lnTo>
                  <a:lnTo>
                    <a:pt x="2266" y="1689"/>
                  </a:lnTo>
                  <a:lnTo>
                    <a:pt x="2262" y="1693"/>
                  </a:lnTo>
                  <a:lnTo>
                    <a:pt x="2257" y="1698"/>
                  </a:lnTo>
                  <a:lnTo>
                    <a:pt x="2252" y="1701"/>
                  </a:lnTo>
                  <a:lnTo>
                    <a:pt x="2246" y="1705"/>
                  </a:lnTo>
                  <a:lnTo>
                    <a:pt x="2240" y="1706"/>
                  </a:lnTo>
                  <a:lnTo>
                    <a:pt x="2239" y="1706"/>
                  </a:lnTo>
                  <a:lnTo>
                    <a:pt x="2237" y="1706"/>
                  </a:lnTo>
                  <a:lnTo>
                    <a:pt x="2236" y="1706"/>
                  </a:lnTo>
                  <a:lnTo>
                    <a:pt x="2233" y="1708"/>
                  </a:lnTo>
                  <a:lnTo>
                    <a:pt x="2233" y="1709"/>
                  </a:lnTo>
                  <a:lnTo>
                    <a:pt x="2236" y="1712"/>
                  </a:lnTo>
                  <a:lnTo>
                    <a:pt x="2227" y="1714"/>
                  </a:lnTo>
                  <a:lnTo>
                    <a:pt x="2216" y="1712"/>
                  </a:lnTo>
                  <a:lnTo>
                    <a:pt x="2216" y="1711"/>
                  </a:lnTo>
                  <a:lnTo>
                    <a:pt x="2210" y="1708"/>
                  </a:lnTo>
                  <a:lnTo>
                    <a:pt x="2208" y="1709"/>
                  </a:lnTo>
                  <a:lnTo>
                    <a:pt x="2210" y="1711"/>
                  </a:lnTo>
                  <a:lnTo>
                    <a:pt x="2213" y="1715"/>
                  </a:lnTo>
                  <a:lnTo>
                    <a:pt x="2214" y="1717"/>
                  </a:lnTo>
                  <a:lnTo>
                    <a:pt x="2214" y="1718"/>
                  </a:lnTo>
                  <a:lnTo>
                    <a:pt x="2217" y="1719"/>
                  </a:lnTo>
                  <a:lnTo>
                    <a:pt x="2221" y="1721"/>
                  </a:lnTo>
                  <a:lnTo>
                    <a:pt x="2220" y="1725"/>
                  </a:lnTo>
                  <a:lnTo>
                    <a:pt x="2219" y="1728"/>
                  </a:lnTo>
                  <a:lnTo>
                    <a:pt x="2219" y="1729"/>
                  </a:lnTo>
                  <a:lnTo>
                    <a:pt x="2217" y="1728"/>
                  </a:lnTo>
                  <a:lnTo>
                    <a:pt x="2214" y="1727"/>
                  </a:lnTo>
                  <a:lnTo>
                    <a:pt x="2210" y="1724"/>
                  </a:lnTo>
                  <a:lnTo>
                    <a:pt x="2210" y="1725"/>
                  </a:lnTo>
                  <a:lnTo>
                    <a:pt x="2210" y="1727"/>
                  </a:lnTo>
                  <a:lnTo>
                    <a:pt x="2210" y="1731"/>
                  </a:lnTo>
                  <a:lnTo>
                    <a:pt x="2213" y="1738"/>
                  </a:lnTo>
                  <a:lnTo>
                    <a:pt x="2211" y="1738"/>
                  </a:lnTo>
                  <a:lnTo>
                    <a:pt x="2208" y="1738"/>
                  </a:lnTo>
                  <a:lnTo>
                    <a:pt x="2207" y="1738"/>
                  </a:lnTo>
                  <a:lnTo>
                    <a:pt x="2204" y="1738"/>
                  </a:lnTo>
                  <a:lnTo>
                    <a:pt x="2204" y="1744"/>
                  </a:lnTo>
                  <a:lnTo>
                    <a:pt x="2200" y="1745"/>
                  </a:lnTo>
                  <a:lnTo>
                    <a:pt x="2194" y="1748"/>
                  </a:lnTo>
                  <a:lnTo>
                    <a:pt x="2194" y="1747"/>
                  </a:lnTo>
                  <a:lnTo>
                    <a:pt x="2196" y="1745"/>
                  </a:lnTo>
                  <a:lnTo>
                    <a:pt x="2197" y="1744"/>
                  </a:lnTo>
                  <a:lnTo>
                    <a:pt x="2193" y="1741"/>
                  </a:lnTo>
                  <a:lnTo>
                    <a:pt x="2191" y="1738"/>
                  </a:lnTo>
                  <a:lnTo>
                    <a:pt x="2190" y="1735"/>
                  </a:lnTo>
                  <a:lnTo>
                    <a:pt x="2190" y="1731"/>
                  </a:lnTo>
                  <a:lnTo>
                    <a:pt x="2190" y="1722"/>
                  </a:lnTo>
                  <a:lnTo>
                    <a:pt x="2191" y="1712"/>
                  </a:lnTo>
                  <a:lnTo>
                    <a:pt x="2185" y="1711"/>
                  </a:lnTo>
                  <a:lnTo>
                    <a:pt x="2174" y="1708"/>
                  </a:lnTo>
                  <a:lnTo>
                    <a:pt x="2177" y="1699"/>
                  </a:lnTo>
                  <a:lnTo>
                    <a:pt x="2175" y="1698"/>
                  </a:lnTo>
                  <a:lnTo>
                    <a:pt x="2172" y="1699"/>
                  </a:lnTo>
                  <a:lnTo>
                    <a:pt x="2170" y="1702"/>
                  </a:lnTo>
                  <a:lnTo>
                    <a:pt x="2164" y="1691"/>
                  </a:lnTo>
                  <a:lnTo>
                    <a:pt x="2158" y="1679"/>
                  </a:lnTo>
                  <a:lnTo>
                    <a:pt x="2155" y="1679"/>
                  </a:lnTo>
                  <a:lnTo>
                    <a:pt x="2155" y="1678"/>
                  </a:lnTo>
                  <a:lnTo>
                    <a:pt x="2155" y="1675"/>
                  </a:lnTo>
                  <a:lnTo>
                    <a:pt x="2155" y="1673"/>
                  </a:lnTo>
                  <a:lnTo>
                    <a:pt x="2155" y="1672"/>
                  </a:lnTo>
                  <a:lnTo>
                    <a:pt x="2152" y="1670"/>
                  </a:lnTo>
                  <a:lnTo>
                    <a:pt x="2149" y="1669"/>
                  </a:lnTo>
                  <a:lnTo>
                    <a:pt x="2147" y="1668"/>
                  </a:lnTo>
                  <a:lnTo>
                    <a:pt x="2144" y="1666"/>
                  </a:lnTo>
                  <a:lnTo>
                    <a:pt x="2144" y="1663"/>
                  </a:lnTo>
                  <a:lnTo>
                    <a:pt x="2144" y="1662"/>
                  </a:lnTo>
                  <a:lnTo>
                    <a:pt x="2145" y="1659"/>
                  </a:lnTo>
                  <a:lnTo>
                    <a:pt x="2144" y="1657"/>
                  </a:lnTo>
                  <a:lnTo>
                    <a:pt x="2138" y="1660"/>
                  </a:lnTo>
                  <a:lnTo>
                    <a:pt x="2134" y="1662"/>
                  </a:lnTo>
                  <a:lnTo>
                    <a:pt x="2132" y="1660"/>
                  </a:lnTo>
                  <a:lnTo>
                    <a:pt x="2131" y="1660"/>
                  </a:lnTo>
                  <a:lnTo>
                    <a:pt x="2129" y="1659"/>
                  </a:lnTo>
                  <a:lnTo>
                    <a:pt x="2128" y="1657"/>
                  </a:lnTo>
                  <a:lnTo>
                    <a:pt x="2128" y="1655"/>
                  </a:lnTo>
                  <a:lnTo>
                    <a:pt x="2128" y="1646"/>
                  </a:lnTo>
                  <a:lnTo>
                    <a:pt x="2125" y="1646"/>
                  </a:lnTo>
                  <a:lnTo>
                    <a:pt x="2124" y="1646"/>
                  </a:lnTo>
                  <a:lnTo>
                    <a:pt x="2122" y="1643"/>
                  </a:lnTo>
                  <a:lnTo>
                    <a:pt x="2108" y="1646"/>
                  </a:lnTo>
                  <a:lnTo>
                    <a:pt x="2108" y="1652"/>
                  </a:lnTo>
                  <a:lnTo>
                    <a:pt x="2111" y="1675"/>
                  </a:lnTo>
                  <a:lnTo>
                    <a:pt x="2102" y="1705"/>
                  </a:lnTo>
                  <a:lnTo>
                    <a:pt x="2099" y="1714"/>
                  </a:lnTo>
                  <a:lnTo>
                    <a:pt x="2098" y="1722"/>
                  </a:lnTo>
                  <a:lnTo>
                    <a:pt x="2096" y="1731"/>
                  </a:lnTo>
                  <a:lnTo>
                    <a:pt x="2096" y="1734"/>
                  </a:lnTo>
                  <a:lnTo>
                    <a:pt x="2098" y="1738"/>
                  </a:lnTo>
                  <a:lnTo>
                    <a:pt x="2100" y="1738"/>
                  </a:lnTo>
                  <a:lnTo>
                    <a:pt x="2102" y="1745"/>
                  </a:lnTo>
                  <a:lnTo>
                    <a:pt x="2105" y="1754"/>
                  </a:lnTo>
                  <a:lnTo>
                    <a:pt x="2113" y="1754"/>
                  </a:lnTo>
                  <a:lnTo>
                    <a:pt x="2115" y="1760"/>
                  </a:lnTo>
                  <a:lnTo>
                    <a:pt x="2116" y="1765"/>
                  </a:lnTo>
                  <a:lnTo>
                    <a:pt x="2116" y="1771"/>
                  </a:lnTo>
                  <a:lnTo>
                    <a:pt x="2118" y="1774"/>
                  </a:lnTo>
                  <a:lnTo>
                    <a:pt x="2119" y="1777"/>
                  </a:lnTo>
                  <a:lnTo>
                    <a:pt x="2121" y="1777"/>
                  </a:lnTo>
                  <a:lnTo>
                    <a:pt x="2122" y="1778"/>
                  </a:lnTo>
                  <a:lnTo>
                    <a:pt x="2125" y="1780"/>
                  </a:lnTo>
                  <a:lnTo>
                    <a:pt x="2129" y="1780"/>
                  </a:lnTo>
                  <a:lnTo>
                    <a:pt x="2134" y="1781"/>
                  </a:lnTo>
                  <a:lnTo>
                    <a:pt x="2136" y="1786"/>
                  </a:lnTo>
                  <a:lnTo>
                    <a:pt x="2139" y="1791"/>
                  </a:lnTo>
                  <a:lnTo>
                    <a:pt x="2141" y="1796"/>
                  </a:lnTo>
                  <a:lnTo>
                    <a:pt x="2144" y="1801"/>
                  </a:lnTo>
                  <a:lnTo>
                    <a:pt x="2147" y="1804"/>
                  </a:lnTo>
                  <a:lnTo>
                    <a:pt x="2151" y="1806"/>
                  </a:lnTo>
                  <a:lnTo>
                    <a:pt x="2155" y="1807"/>
                  </a:lnTo>
                  <a:lnTo>
                    <a:pt x="2158" y="1810"/>
                  </a:lnTo>
                  <a:lnTo>
                    <a:pt x="2161" y="1814"/>
                  </a:lnTo>
                  <a:lnTo>
                    <a:pt x="2164" y="1820"/>
                  </a:lnTo>
                  <a:lnTo>
                    <a:pt x="2167" y="1826"/>
                  </a:lnTo>
                  <a:lnTo>
                    <a:pt x="2168" y="1832"/>
                  </a:lnTo>
                  <a:lnTo>
                    <a:pt x="2171" y="1843"/>
                  </a:lnTo>
                  <a:lnTo>
                    <a:pt x="2171" y="1856"/>
                  </a:lnTo>
                  <a:lnTo>
                    <a:pt x="2170" y="1856"/>
                  </a:lnTo>
                  <a:lnTo>
                    <a:pt x="2171" y="1879"/>
                  </a:lnTo>
                  <a:lnTo>
                    <a:pt x="2177" y="1879"/>
                  </a:lnTo>
                  <a:lnTo>
                    <a:pt x="2180" y="1885"/>
                  </a:lnTo>
                  <a:lnTo>
                    <a:pt x="2180" y="1889"/>
                  </a:lnTo>
                  <a:lnTo>
                    <a:pt x="2183" y="1901"/>
                  </a:lnTo>
                  <a:lnTo>
                    <a:pt x="2175" y="1902"/>
                  </a:lnTo>
                  <a:lnTo>
                    <a:pt x="2170" y="1904"/>
                  </a:lnTo>
                  <a:lnTo>
                    <a:pt x="2164" y="1904"/>
                  </a:lnTo>
                  <a:lnTo>
                    <a:pt x="2160" y="1902"/>
                  </a:lnTo>
                  <a:lnTo>
                    <a:pt x="2157" y="1899"/>
                  </a:lnTo>
                  <a:lnTo>
                    <a:pt x="2152" y="1897"/>
                  </a:lnTo>
                  <a:lnTo>
                    <a:pt x="2144" y="1886"/>
                  </a:lnTo>
                  <a:lnTo>
                    <a:pt x="2142" y="1885"/>
                  </a:lnTo>
                  <a:lnTo>
                    <a:pt x="2138" y="1885"/>
                  </a:lnTo>
                  <a:lnTo>
                    <a:pt x="2135" y="1884"/>
                  </a:lnTo>
                  <a:lnTo>
                    <a:pt x="2134" y="1882"/>
                  </a:lnTo>
                  <a:lnTo>
                    <a:pt x="2132" y="1879"/>
                  </a:lnTo>
                  <a:lnTo>
                    <a:pt x="2132" y="1876"/>
                  </a:lnTo>
                  <a:lnTo>
                    <a:pt x="2134" y="1873"/>
                  </a:lnTo>
                  <a:lnTo>
                    <a:pt x="2134" y="1871"/>
                  </a:lnTo>
                  <a:lnTo>
                    <a:pt x="2132" y="1868"/>
                  </a:lnTo>
                  <a:lnTo>
                    <a:pt x="2129" y="1865"/>
                  </a:lnTo>
                  <a:lnTo>
                    <a:pt x="2125" y="1862"/>
                  </a:lnTo>
                  <a:lnTo>
                    <a:pt x="2122" y="1856"/>
                  </a:lnTo>
                  <a:lnTo>
                    <a:pt x="2121" y="1849"/>
                  </a:lnTo>
                  <a:lnTo>
                    <a:pt x="2119" y="1835"/>
                  </a:lnTo>
                  <a:lnTo>
                    <a:pt x="2116" y="1835"/>
                  </a:lnTo>
                  <a:lnTo>
                    <a:pt x="2115" y="1827"/>
                  </a:lnTo>
                  <a:lnTo>
                    <a:pt x="2115" y="1820"/>
                  </a:lnTo>
                  <a:lnTo>
                    <a:pt x="2116" y="1809"/>
                  </a:lnTo>
                  <a:lnTo>
                    <a:pt x="2115" y="1801"/>
                  </a:lnTo>
                  <a:lnTo>
                    <a:pt x="2113" y="1793"/>
                  </a:lnTo>
                  <a:lnTo>
                    <a:pt x="2111" y="1787"/>
                  </a:lnTo>
                  <a:lnTo>
                    <a:pt x="2106" y="1781"/>
                  </a:lnTo>
                  <a:lnTo>
                    <a:pt x="2096" y="1768"/>
                  </a:lnTo>
                  <a:lnTo>
                    <a:pt x="2086" y="1757"/>
                  </a:lnTo>
                  <a:lnTo>
                    <a:pt x="2082" y="1751"/>
                  </a:lnTo>
                  <a:lnTo>
                    <a:pt x="2080" y="1745"/>
                  </a:lnTo>
                  <a:lnTo>
                    <a:pt x="2080" y="1742"/>
                  </a:lnTo>
                  <a:lnTo>
                    <a:pt x="2082" y="1740"/>
                  </a:lnTo>
                  <a:lnTo>
                    <a:pt x="2083" y="1734"/>
                  </a:lnTo>
                  <a:lnTo>
                    <a:pt x="2088" y="1731"/>
                  </a:lnTo>
                  <a:lnTo>
                    <a:pt x="2088" y="1728"/>
                  </a:lnTo>
                  <a:lnTo>
                    <a:pt x="2089" y="1727"/>
                  </a:lnTo>
                  <a:lnTo>
                    <a:pt x="2089" y="1714"/>
                  </a:lnTo>
                  <a:lnTo>
                    <a:pt x="2089" y="1702"/>
                  </a:lnTo>
                  <a:lnTo>
                    <a:pt x="2092" y="1702"/>
                  </a:lnTo>
                  <a:lnTo>
                    <a:pt x="2090" y="1691"/>
                  </a:lnTo>
                  <a:lnTo>
                    <a:pt x="2089" y="1679"/>
                  </a:lnTo>
                  <a:lnTo>
                    <a:pt x="2080" y="1676"/>
                  </a:lnTo>
                  <a:lnTo>
                    <a:pt x="2082" y="1675"/>
                  </a:lnTo>
                  <a:lnTo>
                    <a:pt x="2083" y="1670"/>
                  </a:lnTo>
                  <a:lnTo>
                    <a:pt x="2085" y="1666"/>
                  </a:lnTo>
                  <a:lnTo>
                    <a:pt x="2086" y="1663"/>
                  </a:lnTo>
                  <a:lnTo>
                    <a:pt x="2086" y="1660"/>
                  </a:lnTo>
                  <a:lnTo>
                    <a:pt x="2083" y="1660"/>
                  </a:lnTo>
                  <a:lnTo>
                    <a:pt x="2083" y="1649"/>
                  </a:lnTo>
                  <a:lnTo>
                    <a:pt x="2082" y="1642"/>
                  </a:lnTo>
                  <a:lnTo>
                    <a:pt x="2080" y="1636"/>
                  </a:lnTo>
                  <a:lnTo>
                    <a:pt x="2075" y="1636"/>
                  </a:lnTo>
                  <a:lnTo>
                    <a:pt x="2073" y="1630"/>
                  </a:lnTo>
                  <a:lnTo>
                    <a:pt x="2072" y="1627"/>
                  </a:lnTo>
                  <a:lnTo>
                    <a:pt x="2070" y="1620"/>
                  </a:lnTo>
                  <a:lnTo>
                    <a:pt x="2070" y="1613"/>
                  </a:lnTo>
                  <a:lnTo>
                    <a:pt x="2070" y="1607"/>
                  </a:lnTo>
                  <a:lnTo>
                    <a:pt x="2070" y="1603"/>
                  </a:lnTo>
                  <a:lnTo>
                    <a:pt x="2069" y="1600"/>
                  </a:lnTo>
                  <a:lnTo>
                    <a:pt x="2066" y="1596"/>
                  </a:lnTo>
                  <a:lnTo>
                    <a:pt x="2063" y="1593"/>
                  </a:lnTo>
                  <a:lnTo>
                    <a:pt x="2062" y="1591"/>
                  </a:lnTo>
                  <a:lnTo>
                    <a:pt x="2062" y="1588"/>
                  </a:lnTo>
                  <a:lnTo>
                    <a:pt x="2062" y="1587"/>
                  </a:lnTo>
                  <a:lnTo>
                    <a:pt x="2063" y="1584"/>
                  </a:lnTo>
                  <a:lnTo>
                    <a:pt x="2064" y="1580"/>
                  </a:lnTo>
                  <a:lnTo>
                    <a:pt x="2064" y="1577"/>
                  </a:lnTo>
                  <a:lnTo>
                    <a:pt x="2064" y="1574"/>
                  </a:lnTo>
                  <a:lnTo>
                    <a:pt x="2059" y="1574"/>
                  </a:lnTo>
                  <a:lnTo>
                    <a:pt x="2053" y="1568"/>
                  </a:lnTo>
                  <a:lnTo>
                    <a:pt x="2047" y="1561"/>
                  </a:lnTo>
                  <a:lnTo>
                    <a:pt x="2041" y="1561"/>
                  </a:lnTo>
                  <a:lnTo>
                    <a:pt x="2041" y="1564"/>
                  </a:lnTo>
                  <a:lnTo>
                    <a:pt x="2041" y="1567"/>
                  </a:lnTo>
                  <a:lnTo>
                    <a:pt x="2041" y="1570"/>
                  </a:lnTo>
                  <a:lnTo>
                    <a:pt x="2041" y="1573"/>
                  </a:lnTo>
                  <a:lnTo>
                    <a:pt x="2039" y="1577"/>
                  </a:lnTo>
                  <a:lnTo>
                    <a:pt x="2037" y="1578"/>
                  </a:lnTo>
                  <a:lnTo>
                    <a:pt x="2034" y="1580"/>
                  </a:lnTo>
                  <a:lnTo>
                    <a:pt x="2033" y="1581"/>
                  </a:lnTo>
                  <a:lnTo>
                    <a:pt x="2030" y="1583"/>
                  </a:lnTo>
                  <a:lnTo>
                    <a:pt x="2024" y="1584"/>
                  </a:lnTo>
                  <a:lnTo>
                    <a:pt x="2013" y="1584"/>
                  </a:lnTo>
                  <a:lnTo>
                    <a:pt x="2003" y="1583"/>
                  </a:lnTo>
                  <a:lnTo>
                    <a:pt x="2003" y="1574"/>
                  </a:lnTo>
                  <a:lnTo>
                    <a:pt x="2003" y="1571"/>
                  </a:lnTo>
                  <a:lnTo>
                    <a:pt x="2003" y="1567"/>
                  </a:lnTo>
                  <a:lnTo>
                    <a:pt x="2005" y="1561"/>
                  </a:lnTo>
                  <a:lnTo>
                    <a:pt x="2008" y="1555"/>
                  </a:lnTo>
                  <a:lnTo>
                    <a:pt x="2010" y="1552"/>
                  </a:lnTo>
                  <a:lnTo>
                    <a:pt x="2011" y="1548"/>
                  </a:lnTo>
                  <a:lnTo>
                    <a:pt x="2011" y="1545"/>
                  </a:lnTo>
                  <a:lnTo>
                    <a:pt x="2011" y="1541"/>
                  </a:lnTo>
                  <a:lnTo>
                    <a:pt x="2010" y="1538"/>
                  </a:lnTo>
                  <a:lnTo>
                    <a:pt x="2005" y="1534"/>
                  </a:lnTo>
                  <a:lnTo>
                    <a:pt x="2003" y="1531"/>
                  </a:lnTo>
                  <a:lnTo>
                    <a:pt x="2000" y="1528"/>
                  </a:lnTo>
                  <a:lnTo>
                    <a:pt x="1998" y="1518"/>
                  </a:lnTo>
                  <a:lnTo>
                    <a:pt x="1997" y="1509"/>
                  </a:lnTo>
                  <a:lnTo>
                    <a:pt x="1997" y="1501"/>
                  </a:lnTo>
                  <a:lnTo>
                    <a:pt x="1995" y="1492"/>
                  </a:lnTo>
                  <a:lnTo>
                    <a:pt x="1990" y="1492"/>
                  </a:lnTo>
                  <a:lnTo>
                    <a:pt x="1988" y="1493"/>
                  </a:lnTo>
                  <a:lnTo>
                    <a:pt x="1985" y="1495"/>
                  </a:lnTo>
                  <a:lnTo>
                    <a:pt x="1984" y="1495"/>
                  </a:lnTo>
                  <a:lnTo>
                    <a:pt x="1985" y="1495"/>
                  </a:lnTo>
                  <a:lnTo>
                    <a:pt x="1985" y="1496"/>
                  </a:lnTo>
                  <a:lnTo>
                    <a:pt x="1982" y="1496"/>
                  </a:lnTo>
                  <a:lnTo>
                    <a:pt x="1978" y="1498"/>
                  </a:lnTo>
                  <a:lnTo>
                    <a:pt x="1978" y="1492"/>
                  </a:lnTo>
                  <a:lnTo>
                    <a:pt x="1977" y="1486"/>
                  </a:lnTo>
                  <a:lnTo>
                    <a:pt x="1975" y="1485"/>
                  </a:lnTo>
                  <a:lnTo>
                    <a:pt x="1974" y="1483"/>
                  </a:lnTo>
                  <a:lnTo>
                    <a:pt x="1971" y="1482"/>
                  </a:lnTo>
                  <a:lnTo>
                    <a:pt x="1969" y="1480"/>
                  </a:lnTo>
                  <a:lnTo>
                    <a:pt x="1967" y="1470"/>
                  </a:lnTo>
                  <a:lnTo>
                    <a:pt x="1965" y="1463"/>
                  </a:lnTo>
                  <a:lnTo>
                    <a:pt x="1964" y="1450"/>
                  </a:lnTo>
                  <a:lnTo>
                    <a:pt x="1962" y="1447"/>
                  </a:lnTo>
                  <a:lnTo>
                    <a:pt x="1962" y="1444"/>
                  </a:lnTo>
                  <a:lnTo>
                    <a:pt x="1961" y="1442"/>
                  </a:lnTo>
                  <a:lnTo>
                    <a:pt x="1958" y="1439"/>
                  </a:lnTo>
                  <a:lnTo>
                    <a:pt x="1952" y="1434"/>
                  </a:lnTo>
                  <a:lnTo>
                    <a:pt x="1948" y="1431"/>
                  </a:lnTo>
                  <a:lnTo>
                    <a:pt x="1942" y="1429"/>
                  </a:lnTo>
                  <a:lnTo>
                    <a:pt x="1939" y="1442"/>
                  </a:lnTo>
                  <a:lnTo>
                    <a:pt x="1936" y="1456"/>
                  </a:lnTo>
                  <a:lnTo>
                    <a:pt x="1932" y="1456"/>
                  </a:lnTo>
                  <a:lnTo>
                    <a:pt x="1931" y="1454"/>
                  </a:lnTo>
                  <a:lnTo>
                    <a:pt x="1931" y="1453"/>
                  </a:lnTo>
                  <a:lnTo>
                    <a:pt x="1906" y="1467"/>
                  </a:lnTo>
                  <a:lnTo>
                    <a:pt x="1900" y="1462"/>
                  </a:lnTo>
                  <a:lnTo>
                    <a:pt x="1895" y="1459"/>
                  </a:lnTo>
                  <a:lnTo>
                    <a:pt x="1892" y="1459"/>
                  </a:lnTo>
                  <a:lnTo>
                    <a:pt x="1890" y="1459"/>
                  </a:lnTo>
                  <a:lnTo>
                    <a:pt x="1890" y="1465"/>
                  </a:lnTo>
                  <a:lnTo>
                    <a:pt x="1882" y="1469"/>
                  </a:lnTo>
                  <a:lnTo>
                    <a:pt x="1880" y="1470"/>
                  </a:lnTo>
                  <a:lnTo>
                    <a:pt x="1879" y="1472"/>
                  </a:lnTo>
                  <a:lnTo>
                    <a:pt x="1876" y="1478"/>
                  </a:lnTo>
                  <a:lnTo>
                    <a:pt x="1874" y="1478"/>
                  </a:lnTo>
                  <a:lnTo>
                    <a:pt x="1873" y="1479"/>
                  </a:lnTo>
                  <a:lnTo>
                    <a:pt x="1872" y="1479"/>
                  </a:lnTo>
                  <a:lnTo>
                    <a:pt x="1873" y="1480"/>
                  </a:lnTo>
                  <a:lnTo>
                    <a:pt x="1874" y="1482"/>
                  </a:lnTo>
                  <a:lnTo>
                    <a:pt x="1876" y="1483"/>
                  </a:lnTo>
                  <a:lnTo>
                    <a:pt x="1877" y="1486"/>
                  </a:lnTo>
                  <a:lnTo>
                    <a:pt x="1876" y="1489"/>
                  </a:lnTo>
                  <a:lnTo>
                    <a:pt x="1872" y="1493"/>
                  </a:lnTo>
                  <a:lnTo>
                    <a:pt x="1864" y="1501"/>
                  </a:lnTo>
                  <a:lnTo>
                    <a:pt x="1857" y="1505"/>
                  </a:lnTo>
                  <a:lnTo>
                    <a:pt x="1851" y="1508"/>
                  </a:lnTo>
                  <a:lnTo>
                    <a:pt x="1848" y="1508"/>
                  </a:lnTo>
                  <a:lnTo>
                    <a:pt x="1846" y="1508"/>
                  </a:lnTo>
                  <a:lnTo>
                    <a:pt x="1843" y="1508"/>
                  </a:lnTo>
                  <a:lnTo>
                    <a:pt x="1841" y="1508"/>
                  </a:lnTo>
                  <a:lnTo>
                    <a:pt x="1840" y="1508"/>
                  </a:lnTo>
                  <a:lnTo>
                    <a:pt x="1840" y="1509"/>
                  </a:lnTo>
                  <a:lnTo>
                    <a:pt x="1841" y="1511"/>
                  </a:lnTo>
                  <a:lnTo>
                    <a:pt x="1843" y="1514"/>
                  </a:lnTo>
                  <a:lnTo>
                    <a:pt x="1841" y="1515"/>
                  </a:lnTo>
                  <a:lnTo>
                    <a:pt x="1838" y="1515"/>
                  </a:lnTo>
                  <a:lnTo>
                    <a:pt x="1837" y="1515"/>
                  </a:lnTo>
                  <a:lnTo>
                    <a:pt x="1834" y="1516"/>
                  </a:lnTo>
                  <a:lnTo>
                    <a:pt x="1833" y="1519"/>
                  </a:lnTo>
                  <a:lnTo>
                    <a:pt x="1831" y="1522"/>
                  </a:lnTo>
                  <a:lnTo>
                    <a:pt x="1827" y="1528"/>
                  </a:lnTo>
                  <a:lnTo>
                    <a:pt x="1824" y="1535"/>
                  </a:lnTo>
                  <a:lnTo>
                    <a:pt x="1823" y="1539"/>
                  </a:lnTo>
                  <a:lnTo>
                    <a:pt x="1821" y="1541"/>
                  </a:lnTo>
                  <a:lnTo>
                    <a:pt x="1817" y="1544"/>
                  </a:lnTo>
                  <a:lnTo>
                    <a:pt x="1812" y="1545"/>
                  </a:lnTo>
                  <a:lnTo>
                    <a:pt x="1810" y="1547"/>
                  </a:lnTo>
                  <a:lnTo>
                    <a:pt x="1808" y="1548"/>
                  </a:lnTo>
                  <a:lnTo>
                    <a:pt x="1807" y="1550"/>
                  </a:lnTo>
                  <a:lnTo>
                    <a:pt x="1807" y="1555"/>
                  </a:lnTo>
                  <a:lnTo>
                    <a:pt x="1802" y="1557"/>
                  </a:lnTo>
                  <a:lnTo>
                    <a:pt x="1798" y="1557"/>
                  </a:lnTo>
                  <a:lnTo>
                    <a:pt x="1794" y="1557"/>
                  </a:lnTo>
                  <a:lnTo>
                    <a:pt x="1791" y="1558"/>
                  </a:lnTo>
                  <a:lnTo>
                    <a:pt x="1788" y="1561"/>
                  </a:lnTo>
                  <a:lnTo>
                    <a:pt x="1787" y="1565"/>
                  </a:lnTo>
                  <a:lnTo>
                    <a:pt x="1787" y="1570"/>
                  </a:lnTo>
                  <a:lnTo>
                    <a:pt x="1787" y="1573"/>
                  </a:lnTo>
                  <a:lnTo>
                    <a:pt x="1785" y="1574"/>
                  </a:lnTo>
                  <a:lnTo>
                    <a:pt x="1782" y="1577"/>
                  </a:lnTo>
                  <a:lnTo>
                    <a:pt x="1778" y="1578"/>
                  </a:lnTo>
                  <a:lnTo>
                    <a:pt x="1775" y="1578"/>
                  </a:lnTo>
                  <a:lnTo>
                    <a:pt x="1771" y="1580"/>
                  </a:lnTo>
                  <a:lnTo>
                    <a:pt x="1769" y="1583"/>
                  </a:lnTo>
                  <a:lnTo>
                    <a:pt x="1768" y="1586"/>
                  </a:lnTo>
                  <a:lnTo>
                    <a:pt x="1765" y="1590"/>
                  </a:lnTo>
                  <a:lnTo>
                    <a:pt x="1764" y="1590"/>
                  </a:lnTo>
                  <a:lnTo>
                    <a:pt x="1762" y="1591"/>
                  </a:lnTo>
                  <a:lnTo>
                    <a:pt x="1761" y="1591"/>
                  </a:lnTo>
                  <a:lnTo>
                    <a:pt x="1756" y="1591"/>
                  </a:lnTo>
                  <a:lnTo>
                    <a:pt x="1753" y="1591"/>
                  </a:lnTo>
                  <a:lnTo>
                    <a:pt x="1752" y="1591"/>
                  </a:lnTo>
                  <a:lnTo>
                    <a:pt x="1751" y="1593"/>
                  </a:lnTo>
                  <a:lnTo>
                    <a:pt x="1749" y="1596"/>
                  </a:lnTo>
                  <a:lnTo>
                    <a:pt x="1748" y="1597"/>
                  </a:lnTo>
                  <a:lnTo>
                    <a:pt x="1746" y="1600"/>
                  </a:lnTo>
                  <a:lnTo>
                    <a:pt x="1749" y="1607"/>
                  </a:lnTo>
                  <a:lnTo>
                    <a:pt x="1752" y="1613"/>
                  </a:lnTo>
                  <a:lnTo>
                    <a:pt x="1751" y="1614"/>
                  </a:lnTo>
                  <a:lnTo>
                    <a:pt x="1749" y="1616"/>
                  </a:lnTo>
                  <a:lnTo>
                    <a:pt x="1748" y="1620"/>
                  </a:lnTo>
                  <a:lnTo>
                    <a:pt x="1746" y="1626"/>
                  </a:lnTo>
                  <a:lnTo>
                    <a:pt x="1746" y="1633"/>
                  </a:lnTo>
                  <a:lnTo>
                    <a:pt x="1746" y="1645"/>
                  </a:lnTo>
                  <a:lnTo>
                    <a:pt x="1746" y="1652"/>
                  </a:lnTo>
                  <a:lnTo>
                    <a:pt x="1749" y="1659"/>
                  </a:lnTo>
                  <a:lnTo>
                    <a:pt x="1752" y="1666"/>
                  </a:lnTo>
                  <a:lnTo>
                    <a:pt x="1751" y="1668"/>
                  </a:lnTo>
                  <a:lnTo>
                    <a:pt x="1749" y="1670"/>
                  </a:lnTo>
                  <a:lnTo>
                    <a:pt x="1746" y="1675"/>
                  </a:lnTo>
                  <a:lnTo>
                    <a:pt x="1743" y="1681"/>
                  </a:lnTo>
                  <a:lnTo>
                    <a:pt x="1740" y="1685"/>
                  </a:lnTo>
                  <a:lnTo>
                    <a:pt x="1740" y="1693"/>
                  </a:lnTo>
                  <a:lnTo>
                    <a:pt x="1742" y="1704"/>
                  </a:lnTo>
                  <a:lnTo>
                    <a:pt x="1743" y="1721"/>
                  </a:lnTo>
                  <a:lnTo>
                    <a:pt x="1742" y="1722"/>
                  </a:lnTo>
                  <a:lnTo>
                    <a:pt x="1739" y="1721"/>
                  </a:lnTo>
                  <a:lnTo>
                    <a:pt x="1738" y="1721"/>
                  </a:lnTo>
                  <a:lnTo>
                    <a:pt x="1735" y="1721"/>
                  </a:lnTo>
                  <a:lnTo>
                    <a:pt x="1732" y="1722"/>
                  </a:lnTo>
                  <a:lnTo>
                    <a:pt x="1730" y="1725"/>
                  </a:lnTo>
                  <a:lnTo>
                    <a:pt x="1729" y="1728"/>
                  </a:lnTo>
                  <a:lnTo>
                    <a:pt x="1728" y="1731"/>
                  </a:lnTo>
                  <a:lnTo>
                    <a:pt x="1726" y="1737"/>
                  </a:lnTo>
                  <a:lnTo>
                    <a:pt x="1723" y="1744"/>
                  </a:lnTo>
                  <a:lnTo>
                    <a:pt x="1722" y="1745"/>
                  </a:lnTo>
                  <a:lnTo>
                    <a:pt x="1720" y="1745"/>
                  </a:lnTo>
                  <a:lnTo>
                    <a:pt x="1717" y="1745"/>
                  </a:lnTo>
                  <a:lnTo>
                    <a:pt x="1716" y="1745"/>
                  </a:lnTo>
                  <a:lnTo>
                    <a:pt x="1713" y="1750"/>
                  </a:lnTo>
                  <a:lnTo>
                    <a:pt x="1712" y="1754"/>
                  </a:lnTo>
                  <a:lnTo>
                    <a:pt x="1707" y="1763"/>
                  </a:lnTo>
                  <a:lnTo>
                    <a:pt x="1703" y="1763"/>
                  </a:lnTo>
                  <a:lnTo>
                    <a:pt x="1699" y="1763"/>
                  </a:lnTo>
                  <a:lnTo>
                    <a:pt x="1697" y="1758"/>
                  </a:lnTo>
                  <a:lnTo>
                    <a:pt x="1696" y="1754"/>
                  </a:lnTo>
                  <a:lnTo>
                    <a:pt x="1690" y="1745"/>
                  </a:lnTo>
                  <a:lnTo>
                    <a:pt x="1684" y="1738"/>
                  </a:lnTo>
                  <a:lnTo>
                    <a:pt x="1681" y="1735"/>
                  </a:lnTo>
                  <a:lnTo>
                    <a:pt x="1680" y="1732"/>
                  </a:lnTo>
                  <a:lnTo>
                    <a:pt x="1680" y="1729"/>
                  </a:lnTo>
                  <a:lnTo>
                    <a:pt x="1680" y="1728"/>
                  </a:lnTo>
                  <a:lnTo>
                    <a:pt x="1681" y="1725"/>
                  </a:lnTo>
                  <a:lnTo>
                    <a:pt x="1683" y="1722"/>
                  </a:lnTo>
                  <a:lnTo>
                    <a:pt x="1683" y="1721"/>
                  </a:lnTo>
                  <a:lnTo>
                    <a:pt x="1683" y="1718"/>
                  </a:lnTo>
                  <a:lnTo>
                    <a:pt x="1677" y="1715"/>
                  </a:lnTo>
                  <a:lnTo>
                    <a:pt x="1674" y="1711"/>
                  </a:lnTo>
                  <a:lnTo>
                    <a:pt x="1674" y="1706"/>
                  </a:lnTo>
                  <a:lnTo>
                    <a:pt x="1673" y="1702"/>
                  </a:lnTo>
                  <a:lnTo>
                    <a:pt x="1673" y="1699"/>
                  </a:lnTo>
                  <a:lnTo>
                    <a:pt x="1671" y="1696"/>
                  </a:lnTo>
                  <a:lnTo>
                    <a:pt x="1670" y="1693"/>
                  </a:lnTo>
                  <a:lnTo>
                    <a:pt x="1668" y="1691"/>
                  </a:lnTo>
                  <a:lnTo>
                    <a:pt x="1663" y="1683"/>
                  </a:lnTo>
                  <a:lnTo>
                    <a:pt x="1658" y="1678"/>
                  </a:lnTo>
                  <a:lnTo>
                    <a:pt x="1654" y="1672"/>
                  </a:lnTo>
                  <a:lnTo>
                    <a:pt x="1653" y="1666"/>
                  </a:lnTo>
                  <a:lnTo>
                    <a:pt x="1651" y="1660"/>
                  </a:lnTo>
                  <a:lnTo>
                    <a:pt x="1650" y="1649"/>
                  </a:lnTo>
                  <a:lnTo>
                    <a:pt x="1648" y="1636"/>
                  </a:lnTo>
                  <a:lnTo>
                    <a:pt x="1647" y="1624"/>
                  </a:lnTo>
                  <a:lnTo>
                    <a:pt x="1645" y="1620"/>
                  </a:lnTo>
                  <a:lnTo>
                    <a:pt x="1643" y="1616"/>
                  </a:lnTo>
                  <a:lnTo>
                    <a:pt x="1638" y="1607"/>
                  </a:lnTo>
                  <a:lnTo>
                    <a:pt x="1632" y="1597"/>
                  </a:lnTo>
                  <a:lnTo>
                    <a:pt x="1630" y="1588"/>
                  </a:lnTo>
                  <a:lnTo>
                    <a:pt x="1630" y="1584"/>
                  </a:lnTo>
                  <a:lnTo>
                    <a:pt x="1630" y="1580"/>
                  </a:lnTo>
                  <a:lnTo>
                    <a:pt x="1630" y="1573"/>
                  </a:lnTo>
                  <a:lnTo>
                    <a:pt x="1621" y="1537"/>
                  </a:lnTo>
                  <a:lnTo>
                    <a:pt x="1620" y="1526"/>
                  </a:lnTo>
                  <a:lnTo>
                    <a:pt x="1620" y="1522"/>
                  </a:lnTo>
                  <a:lnTo>
                    <a:pt x="1620" y="1521"/>
                  </a:lnTo>
                  <a:lnTo>
                    <a:pt x="1621" y="1519"/>
                  </a:lnTo>
                  <a:lnTo>
                    <a:pt x="1617" y="1511"/>
                  </a:lnTo>
                  <a:lnTo>
                    <a:pt x="1614" y="1503"/>
                  </a:lnTo>
                  <a:lnTo>
                    <a:pt x="1614" y="1499"/>
                  </a:lnTo>
                  <a:lnTo>
                    <a:pt x="1614" y="1496"/>
                  </a:lnTo>
                  <a:lnTo>
                    <a:pt x="1617" y="1489"/>
                  </a:lnTo>
                  <a:lnTo>
                    <a:pt x="1620" y="1483"/>
                  </a:lnTo>
                  <a:lnTo>
                    <a:pt x="1621" y="1478"/>
                  </a:lnTo>
                  <a:lnTo>
                    <a:pt x="1621" y="1473"/>
                  </a:lnTo>
                  <a:lnTo>
                    <a:pt x="1620" y="1470"/>
                  </a:lnTo>
                  <a:lnTo>
                    <a:pt x="1617" y="1469"/>
                  </a:lnTo>
                  <a:lnTo>
                    <a:pt x="1617" y="1467"/>
                  </a:lnTo>
                  <a:lnTo>
                    <a:pt x="1617" y="1463"/>
                  </a:lnTo>
                  <a:lnTo>
                    <a:pt x="1617" y="1460"/>
                  </a:lnTo>
                  <a:lnTo>
                    <a:pt x="1620" y="1456"/>
                  </a:lnTo>
                  <a:lnTo>
                    <a:pt x="1614" y="1453"/>
                  </a:lnTo>
                  <a:lnTo>
                    <a:pt x="1615" y="1447"/>
                  </a:lnTo>
                  <a:lnTo>
                    <a:pt x="1615" y="1443"/>
                  </a:lnTo>
                  <a:lnTo>
                    <a:pt x="1617" y="1439"/>
                  </a:lnTo>
                  <a:lnTo>
                    <a:pt x="1608" y="1444"/>
                  </a:lnTo>
                  <a:lnTo>
                    <a:pt x="1607" y="1449"/>
                  </a:lnTo>
                  <a:lnTo>
                    <a:pt x="1608" y="1454"/>
                  </a:lnTo>
                  <a:lnTo>
                    <a:pt x="1608" y="1459"/>
                  </a:lnTo>
                  <a:lnTo>
                    <a:pt x="1608" y="1465"/>
                  </a:lnTo>
                  <a:lnTo>
                    <a:pt x="1607" y="1467"/>
                  </a:lnTo>
                  <a:lnTo>
                    <a:pt x="1604" y="1470"/>
                  </a:lnTo>
                  <a:lnTo>
                    <a:pt x="1601" y="1473"/>
                  </a:lnTo>
                  <a:lnTo>
                    <a:pt x="1596" y="1475"/>
                  </a:lnTo>
                  <a:lnTo>
                    <a:pt x="1581" y="1480"/>
                  </a:lnTo>
                  <a:lnTo>
                    <a:pt x="1566" y="1467"/>
                  </a:lnTo>
                  <a:lnTo>
                    <a:pt x="1560" y="1459"/>
                  </a:lnTo>
                  <a:lnTo>
                    <a:pt x="1555" y="1450"/>
                  </a:lnTo>
                  <a:lnTo>
                    <a:pt x="1553" y="1450"/>
                  </a:lnTo>
                  <a:lnTo>
                    <a:pt x="1553" y="1447"/>
                  </a:lnTo>
                  <a:lnTo>
                    <a:pt x="1555" y="1444"/>
                  </a:lnTo>
                  <a:lnTo>
                    <a:pt x="1555" y="1442"/>
                  </a:lnTo>
                  <a:lnTo>
                    <a:pt x="1560" y="1440"/>
                  </a:lnTo>
                  <a:lnTo>
                    <a:pt x="1563" y="1440"/>
                  </a:lnTo>
                  <a:lnTo>
                    <a:pt x="1568" y="1440"/>
                  </a:lnTo>
                  <a:lnTo>
                    <a:pt x="1569" y="1440"/>
                  </a:lnTo>
                  <a:lnTo>
                    <a:pt x="1572" y="1439"/>
                  </a:lnTo>
                  <a:lnTo>
                    <a:pt x="1576" y="1434"/>
                  </a:lnTo>
                  <a:lnTo>
                    <a:pt x="1579" y="1429"/>
                  </a:lnTo>
                  <a:lnTo>
                    <a:pt x="1582" y="1423"/>
                  </a:lnTo>
                  <a:lnTo>
                    <a:pt x="1586" y="1417"/>
                  </a:lnTo>
                  <a:lnTo>
                    <a:pt x="1579" y="1421"/>
                  </a:lnTo>
                  <a:lnTo>
                    <a:pt x="1575" y="1424"/>
                  </a:lnTo>
                  <a:lnTo>
                    <a:pt x="1571" y="1427"/>
                  </a:lnTo>
                  <a:lnTo>
                    <a:pt x="1566" y="1427"/>
                  </a:lnTo>
                  <a:lnTo>
                    <a:pt x="1562" y="1427"/>
                  </a:lnTo>
                  <a:lnTo>
                    <a:pt x="1558" y="1426"/>
                  </a:lnTo>
                  <a:lnTo>
                    <a:pt x="1545" y="1423"/>
                  </a:lnTo>
                  <a:lnTo>
                    <a:pt x="1543" y="1418"/>
                  </a:lnTo>
                  <a:lnTo>
                    <a:pt x="1543" y="1414"/>
                  </a:lnTo>
                  <a:lnTo>
                    <a:pt x="1543" y="1410"/>
                  </a:lnTo>
                  <a:lnTo>
                    <a:pt x="1542" y="1406"/>
                  </a:lnTo>
                  <a:lnTo>
                    <a:pt x="1524" y="1400"/>
                  </a:lnTo>
                  <a:lnTo>
                    <a:pt x="1524" y="1398"/>
                  </a:lnTo>
                  <a:lnTo>
                    <a:pt x="1523" y="1397"/>
                  </a:lnTo>
                  <a:lnTo>
                    <a:pt x="1523" y="1393"/>
                  </a:lnTo>
                  <a:lnTo>
                    <a:pt x="1523" y="1388"/>
                  </a:lnTo>
                  <a:lnTo>
                    <a:pt x="1523" y="1387"/>
                  </a:lnTo>
                  <a:lnTo>
                    <a:pt x="1522" y="1387"/>
                  </a:lnTo>
                  <a:lnTo>
                    <a:pt x="1517" y="1384"/>
                  </a:lnTo>
                  <a:lnTo>
                    <a:pt x="1514" y="1384"/>
                  </a:lnTo>
                  <a:lnTo>
                    <a:pt x="1510" y="1384"/>
                  </a:lnTo>
                  <a:lnTo>
                    <a:pt x="1507" y="1384"/>
                  </a:lnTo>
                  <a:lnTo>
                    <a:pt x="1506" y="1384"/>
                  </a:lnTo>
                  <a:lnTo>
                    <a:pt x="1504" y="1382"/>
                  </a:lnTo>
                  <a:lnTo>
                    <a:pt x="1504" y="1381"/>
                  </a:lnTo>
                  <a:lnTo>
                    <a:pt x="1506" y="1380"/>
                  </a:lnTo>
                  <a:lnTo>
                    <a:pt x="1509" y="1377"/>
                  </a:lnTo>
                  <a:lnTo>
                    <a:pt x="1509" y="1375"/>
                  </a:lnTo>
                  <a:lnTo>
                    <a:pt x="1500" y="1365"/>
                  </a:lnTo>
                  <a:lnTo>
                    <a:pt x="1496" y="1364"/>
                  </a:lnTo>
                  <a:lnTo>
                    <a:pt x="1491" y="1362"/>
                  </a:lnTo>
                  <a:lnTo>
                    <a:pt x="1481" y="1362"/>
                  </a:lnTo>
                  <a:lnTo>
                    <a:pt x="1468" y="1364"/>
                  </a:lnTo>
                  <a:lnTo>
                    <a:pt x="1455" y="1365"/>
                  </a:lnTo>
                  <a:lnTo>
                    <a:pt x="1429" y="1371"/>
                  </a:lnTo>
                  <a:lnTo>
                    <a:pt x="1419" y="1372"/>
                  </a:lnTo>
                  <a:lnTo>
                    <a:pt x="1414" y="1372"/>
                  </a:lnTo>
                  <a:lnTo>
                    <a:pt x="1411" y="1372"/>
                  </a:lnTo>
                  <a:lnTo>
                    <a:pt x="1409" y="1372"/>
                  </a:lnTo>
                  <a:lnTo>
                    <a:pt x="1405" y="1368"/>
                  </a:lnTo>
                  <a:lnTo>
                    <a:pt x="1401" y="1365"/>
                  </a:lnTo>
                  <a:lnTo>
                    <a:pt x="1395" y="1364"/>
                  </a:lnTo>
                  <a:lnTo>
                    <a:pt x="1388" y="1364"/>
                  </a:lnTo>
                  <a:lnTo>
                    <a:pt x="1373" y="1365"/>
                  </a:lnTo>
                  <a:lnTo>
                    <a:pt x="1366" y="1364"/>
                  </a:lnTo>
                  <a:lnTo>
                    <a:pt x="1359" y="1364"/>
                  </a:lnTo>
                  <a:lnTo>
                    <a:pt x="1352" y="1361"/>
                  </a:lnTo>
                  <a:lnTo>
                    <a:pt x="1349" y="1358"/>
                  </a:lnTo>
                  <a:lnTo>
                    <a:pt x="1346" y="1357"/>
                  </a:lnTo>
                  <a:lnTo>
                    <a:pt x="1343" y="1354"/>
                  </a:lnTo>
                  <a:lnTo>
                    <a:pt x="1343" y="1351"/>
                  </a:lnTo>
                  <a:lnTo>
                    <a:pt x="1342" y="1345"/>
                  </a:lnTo>
                  <a:lnTo>
                    <a:pt x="1342" y="1338"/>
                  </a:lnTo>
                  <a:lnTo>
                    <a:pt x="1340" y="1335"/>
                  </a:lnTo>
                  <a:lnTo>
                    <a:pt x="1340" y="1331"/>
                  </a:lnTo>
                  <a:lnTo>
                    <a:pt x="1339" y="1331"/>
                  </a:lnTo>
                  <a:lnTo>
                    <a:pt x="1337" y="1329"/>
                  </a:lnTo>
                  <a:lnTo>
                    <a:pt x="1334" y="1326"/>
                  </a:lnTo>
                  <a:lnTo>
                    <a:pt x="1332" y="1325"/>
                  </a:lnTo>
                  <a:lnTo>
                    <a:pt x="1329" y="1323"/>
                  </a:lnTo>
                  <a:lnTo>
                    <a:pt x="1326" y="1323"/>
                  </a:lnTo>
                  <a:lnTo>
                    <a:pt x="1324" y="1323"/>
                  </a:lnTo>
                  <a:lnTo>
                    <a:pt x="1324" y="1325"/>
                  </a:lnTo>
                  <a:lnTo>
                    <a:pt x="1326" y="1326"/>
                  </a:lnTo>
                  <a:lnTo>
                    <a:pt x="1298" y="1339"/>
                  </a:lnTo>
                  <a:lnTo>
                    <a:pt x="1287" y="1339"/>
                  </a:lnTo>
                  <a:lnTo>
                    <a:pt x="1277" y="1336"/>
                  </a:lnTo>
                  <a:lnTo>
                    <a:pt x="1268" y="1334"/>
                  </a:lnTo>
                  <a:lnTo>
                    <a:pt x="1254" y="1323"/>
                  </a:lnTo>
                  <a:lnTo>
                    <a:pt x="1254" y="1321"/>
                  </a:lnTo>
                  <a:lnTo>
                    <a:pt x="1254" y="1319"/>
                  </a:lnTo>
                  <a:lnTo>
                    <a:pt x="1254" y="1316"/>
                  </a:lnTo>
                  <a:lnTo>
                    <a:pt x="1254" y="1315"/>
                  </a:lnTo>
                  <a:lnTo>
                    <a:pt x="1248" y="1312"/>
                  </a:lnTo>
                  <a:lnTo>
                    <a:pt x="1245" y="1310"/>
                  </a:lnTo>
                  <a:lnTo>
                    <a:pt x="1242" y="1309"/>
                  </a:lnTo>
                  <a:lnTo>
                    <a:pt x="1242" y="1306"/>
                  </a:lnTo>
                  <a:lnTo>
                    <a:pt x="1242" y="1303"/>
                  </a:lnTo>
                  <a:lnTo>
                    <a:pt x="1244" y="1300"/>
                  </a:lnTo>
                  <a:lnTo>
                    <a:pt x="1242" y="1298"/>
                  </a:lnTo>
                  <a:lnTo>
                    <a:pt x="1241" y="1296"/>
                  </a:lnTo>
                  <a:lnTo>
                    <a:pt x="1239" y="1296"/>
                  </a:lnTo>
                  <a:lnTo>
                    <a:pt x="1236" y="1296"/>
                  </a:lnTo>
                  <a:lnTo>
                    <a:pt x="1235" y="1296"/>
                  </a:lnTo>
                  <a:lnTo>
                    <a:pt x="1234" y="1293"/>
                  </a:lnTo>
                  <a:lnTo>
                    <a:pt x="1235" y="1292"/>
                  </a:lnTo>
                  <a:lnTo>
                    <a:pt x="1235" y="1289"/>
                  </a:lnTo>
                  <a:lnTo>
                    <a:pt x="1235" y="1287"/>
                  </a:lnTo>
                  <a:lnTo>
                    <a:pt x="1229" y="1285"/>
                  </a:lnTo>
                  <a:lnTo>
                    <a:pt x="1222" y="1266"/>
                  </a:lnTo>
                  <a:lnTo>
                    <a:pt x="1215" y="1249"/>
                  </a:lnTo>
                  <a:lnTo>
                    <a:pt x="1213" y="1250"/>
                  </a:lnTo>
                  <a:lnTo>
                    <a:pt x="1211" y="1251"/>
                  </a:lnTo>
                  <a:lnTo>
                    <a:pt x="1208" y="1254"/>
                  </a:lnTo>
                  <a:lnTo>
                    <a:pt x="1203" y="1253"/>
                  </a:lnTo>
                  <a:lnTo>
                    <a:pt x="1199" y="1250"/>
                  </a:lnTo>
                  <a:lnTo>
                    <a:pt x="1196" y="1247"/>
                  </a:lnTo>
                  <a:lnTo>
                    <a:pt x="1193" y="1246"/>
                  </a:lnTo>
                  <a:lnTo>
                    <a:pt x="1190" y="1246"/>
                  </a:lnTo>
                  <a:lnTo>
                    <a:pt x="1190" y="1247"/>
                  </a:lnTo>
                  <a:lnTo>
                    <a:pt x="1190" y="1249"/>
                  </a:lnTo>
                  <a:lnTo>
                    <a:pt x="1190" y="1251"/>
                  </a:lnTo>
                  <a:lnTo>
                    <a:pt x="1183" y="1247"/>
                  </a:lnTo>
                  <a:lnTo>
                    <a:pt x="1176" y="1243"/>
                  </a:lnTo>
                  <a:lnTo>
                    <a:pt x="1180" y="1249"/>
                  </a:lnTo>
                  <a:lnTo>
                    <a:pt x="1183" y="1253"/>
                  </a:lnTo>
                  <a:lnTo>
                    <a:pt x="1183" y="1254"/>
                  </a:lnTo>
                  <a:lnTo>
                    <a:pt x="1182" y="1254"/>
                  </a:lnTo>
                  <a:lnTo>
                    <a:pt x="1173" y="1254"/>
                  </a:lnTo>
                  <a:lnTo>
                    <a:pt x="1173" y="1259"/>
                  </a:lnTo>
                  <a:lnTo>
                    <a:pt x="1173" y="1262"/>
                  </a:lnTo>
                  <a:lnTo>
                    <a:pt x="1173" y="1264"/>
                  </a:lnTo>
                  <a:lnTo>
                    <a:pt x="1172" y="1266"/>
                  </a:lnTo>
                  <a:lnTo>
                    <a:pt x="1172" y="1267"/>
                  </a:lnTo>
                  <a:lnTo>
                    <a:pt x="1177" y="1274"/>
                  </a:lnTo>
                  <a:lnTo>
                    <a:pt x="1180" y="1277"/>
                  </a:lnTo>
                  <a:lnTo>
                    <a:pt x="1182" y="1282"/>
                  </a:lnTo>
                  <a:lnTo>
                    <a:pt x="1183" y="1287"/>
                  </a:lnTo>
                  <a:lnTo>
                    <a:pt x="1183" y="1292"/>
                  </a:lnTo>
                  <a:lnTo>
                    <a:pt x="1183" y="1296"/>
                  </a:lnTo>
                  <a:lnTo>
                    <a:pt x="1185" y="1300"/>
                  </a:lnTo>
                  <a:lnTo>
                    <a:pt x="1188" y="1303"/>
                  </a:lnTo>
                  <a:lnTo>
                    <a:pt x="1190" y="1305"/>
                  </a:lnTo>
                  <a:lnTo>
                    <a:pt x="1193" y="1308"/>
                  </a:lnTo>
                  <a:lnTo>
                    <a:pt x="1196" y="1309"/>
                  </a:lnTo>
                  <a:lnTo>
                    <a:pt x="1198" y="1313"/>
                  </a:lnTo>
                  <a:lnTo>
                    <a:pt x="1199" y="1318"/>
                  </a:lnTo>
                  <a:lnTo>
                    <a:pt x="1199" y="1322"/>
                  </a:lnTo>
                  <a:lnTo>
                    <a:pt x="1202" y="1326"/>
                  </a:lnTo>
                  <a:lnTo>
                    <a:pt x="1205" y="1329"/>
                  </a:lnTo>
                  <a:lnTo>
                    <a:pt x="1209" y="1331"/>
                  </a:lnTo>
                  <a:lnTo>
                    <a:pt x="1213" y="1334"/>
                  </a:lnTo>
                  <a:lnTo>
                    <a:pt x="1215" y="1335"/>
                  </a:lnTo>
                  <a:lnTo>
                    <a:pt x="1215" y="1336"/>
                  </a:lnTo>
                  <a:lnTo>
                    <a:pt x="1216" y="1339"/>
                  </a:lnTo>
                  <a:lnTo>
                    <a:pt x="1216" y="1341"/>
                  </a:lnTo>
                  <a:lnTo>
                    <a:pt x="1215" y="1344"/>
                  </a:lnTo>
                  <a:lnTo>
                    <a:pt x="1213" y="1346"/>
                  </a:lnTo>
                  <a:lnTo>
                    <a:pt x="1212" y="1351"/>
                  </a:lnTo>
                  <a:lnTo>
                    <a:pt x="1218" y="1367"/>
                  </a:lnTo>
                  <a:lnTo>
                    <a:pt x="1224" y="1367"/>
                  </a:lnTo>
                  <a:lnTo>
                    <a:pt x="1226" y="1357"/>
                  </a:lnTo>
                  <a:lnTo>
                    <a:pt x="1229" y="1351"/>
                  </a:lnTo>
                  <a:lnTo>
                    <a:pt x="1232" y="1348"/>
                  </a:lnTo>
                  <a:lnTo>
                    <a:pt x="1234" y="1348"/>
                  </a:lnTo>
                  <a:lnTo>
                    <a:pt x="1235" y="1348"/>
                  </a:lnTo>
                  <a:lnTo>
                    <a:pt x="1235" y="1351"/>
                  </a:lnTo>
                  <a:lnTo>
                    <a:pt x="1236" y="1354"/>
                  </a:lnTo>
                  <a:lnTo>
                    <a:pt x="1236" y="1364"/>
                  </a:lnTo>
                  <a:lnTo>
                    <a:pt x="1236" y="1374"/>
                  </a:lnTo>
                  <a:lnTo>
                    <a:pt x="1235" y="1384"/>
                  </a:lnTo>
                  <a:lnTo>
                    <a:pt x="1247" y="1387"/>
                  </a:lnTo>
                  <a:lnTo>
                    <a:pt x="1249" y="1387"/>
                  </a:lnTo>
                  <a:lnTo>
                    <a:pt x="1251" y="1385"/>
                  </a:lnTo>
                  <a:lnTo>
                    <a:pt x="1255" y="1384"/>
                  </a:lnTo>
                  <a:lnTo>
                    <a:pt x="1265" y="1384"/>
                  </a:lnTo>
                  <a:lnTo>
                    <a:pt x="1267" y="1385"/>
                  </a:lnTo>
                  <a:lnTo>
                    <a:pt x="1270" y="1387"/>
                  </a:lnTo>
                  <a:lnTo>
                    <a:pt x="1274" y="1390"/>
                  </a:lnTo>
                  <a:lnTo>
                    <a:pt x="1277" y="1390"/>
                  </a:lnTo>
                  <a:lnTo>
                    <a:pt x="1278" y="1390"/>
                  </a:lnTo>
                  <a:lnTo>
                    <a:pt x="1281" y="1384"/>
                  </a:lnTo>
                  <a:lnTo>
                    <a:pt x="1288" y="1381"/>
                  </a:lnTo>
                  <a:lnTo>
                    <a:pt x="1294" y="1378"/>
                  </a:lnTo>
                  <a:lnTo>
                    <a:pt x="1298" y="1374"/>
                  </a:lnTo>
                  <a:lnTo>
                    <a:pt x="1303" y="1371"/>
                  </a:lnTo>
                  <a:lnTo>
                    <a:pt x="1308" y="1362"/>
                  </a:lnTo>
                  <a:lnTo>
                    <a:pt x="1314" y="1355"/>
                  </a:lnTo>
                  <a:lnTo>
                    <a:pt x="1317" y="1352"/>
                  </a:lnTo>
                  <a:lnTo>
                    <a:pt x="1320" y="1348"/>
                  </a:lnTo>
                  <a:lnTo>
                    <a:pt x="1321" y="1359"/>
                  </a:lnTo>
                  <a:lnTo>
                    <a:pt x="1323" y="1364"/>
                  </a:lnTo>
                  <a:lnTo>
                    <a:pt x="1326" y="1370"/>
                  </a:lnTo>
                  <a:lnTo>
                    <a:pt x="1329" y="1377"/>
                  </a:lnTo>
                  <a:lnTo>
                    <a:pt x="1334" y="1384"/>
                  </a:lnTo>
                  <a:lnTo>
                    <a:pt x="1339" y="1390"/>
                  </a:lnTo>
                  <a:lnTo>
                    <a:pt x="1346" y="1395"/>
                  </a:lnTo>
                  <a:lnTo>
                    <a:pt x="1350" y="1397"/>
                  </a:lnTo>
                  <a:lnTo>
                    <a:pt x="1357" y="1398"/>
                  </a:lnTo>
                  <a:lnTo>
                    <a:pt x="1362" y="1400"/>
                  </a:lnTo>
                  <a:lnTo>
                    <a:pt x="1365" y="1401"/>
                  </a:lnTo>
                  <a:lnTo>
                    <a:pt x="1368" y="1403"/>
                  </a:lnTo>
                  <a:lnTo>
                    <a:pt x="1370" y="1407"/>
                  </a:lnTo>
                  <a:lnTo>
                    <a:pt x="1372" y="1414"/>
                  </a:lnTo>
                  <a:lnTo>
                    <a:pt x="1373" y="1421"/>
                  </a:lnTo>
                  <a:lnTo>
                    <a:pt x="1375" y="1424"/>
                  </a:lnTo>
                  <a:lnTo>
                    <a:pt x="1376" y="1426"/>
                  </a:lnTo>
                  <a:lnTo>
                    <a:pt x="1378" y="1426"/>
                  </a:lnTo>
                  <a:lnTo>
                    <a:pt x="1380" y="1426"/>
                  </a:lnTo>
                  <a:lnTo>
                    <a:pt x="1382" y="1427"/>
                  </a:lnTo>
                  <a:lnTo>
                    <a:pt x="1383" y="1429"/>
                  </a:lnTo>
                  <a:lnTo>
                    <a:pt x="1385" y="1433"/>
                  </a:lnTo>
                  <a:lnTo>
                    <a:pt x="1383" y="1439"/>
                  </a:lnTo>
                  <a:lnTo>
                    <a:pt x="1380" y="1443"/>
                  </a:lnTo>
                  <a:lnTo>
                    <a:pt x="1378" y="1447"/>
                  </a:lnTo>
                  <a:lnTo>
                    <a:pt x="1372" y="1454"/>
                  </a:lnTo>
                  <a:lnTo>
                    <a:pt x="1368" y="1462"/>
                  </a:lnTo>
                  <a:lnTo>
                    <a:pt x="1366" y="1465"/>
                  </a:lnTo>
                  <a:lnTo>
                    <a:pt x="1366" y="1467"/>
                  </a:lnTo>
                  <a:lnTo>
                    <a:pt x="1365" y="1472"/>
                  </a:lnTo>
                  <a:lnTo>
                    <a:pt x="1363" y="1478"/>
                  </a:lnTo>
                  <a:lnTo>
                    <a:pt x="1362" y="1483"/>
                  </a:lnTo>
                  <a:lnTo>
                    <a:pt x="1353" y="1483"/>
                  </a:lnTo>
                  <a:lnTo>
                    <a:pt x="1352" y="1490"/>
                  </a:lnTo>
                  <a:lnTo>
                    <a:pt x="1350" y="1499"/>
                  </a:lnTo>
                  <a:lnTo>
                    <a:pt x="1349" y="1503"/>
                  </a:lnTo>
                  <a:lnTo>
                    <a:pt x="1349" y="1508"/>
                  </a:lnTo>
                  <a:lnTo>
                    <a:pt x="1349" y="1512"/>
                  </a:lnTo>
                  <a:lnTo>
                    <a:pt x="1350" y="1514"/>
                  </a:lnTo>
                  <a:lnTo>
                    <a:pt x="1339" y="1518"/>
                  </a:lnTo>
                  <a:lnTo>
                    <a:pt x="1333" y="1521"/>
                  </a:lnTo>
                  <a:lnTo>
                    <a:pt x="1330" y="1522"/>
                  </a:lnTo>
                  <a:lnTo>
                    <a:pt x="1329" y="1525"/>
                  </a:lnTo>
                  <a:lnTo>
                    <a:pt x="1323" y="1537"/>
                  </a:lnTo>
                  <a:lnTo>
                    <a:pt x="1314" y="1535"/>
                  </a:lnTo>
                  <a:lnTo>
                    <a:pt x="1310" y="1535"/>
                  </a:lnTo>
                  <a:lnTo>
                    <a:pt x="1307" y="1537"/>
                  </a:lnTo>
                  <a:lnTo>
                    <a:pt x="1304" y="1538"/>
                  </a:lnTo>
                  <a:lnTo>
                    <a:pt x="1304" y="1539"/>
                  </a:lnTo>
                  <a:lnTo>
                    <a:pt x="1301" y="1544"/>
                  </a:lnTo>
                  <a:lnTo>
                    <a:pt x="1301" y="1550"/>
                  </a:lnTo>
                  <a:lnTo>
                    <a:pt x="1300" y="1551"/>
                  </a:lnTo>
                  <a:lnTo>
                    <a:pt x="1298" y="1552"/>
                  </a:lnTo>
                  <a:lnTo>
                    <a:pt x="1297" y="1554"/>
                  </a:lnTo>
                  <a:lnTo>
                    <a:pt x="1294" y="1554"/>
                  </a:lnTo>
                  <a:lnTo>
                    <a:pt x="1291" y="1554"/>
                  </a:lnTo>
                  <a:lnTo>
                    <a:pt x="1290" y="1552"/>
                  </a:lnTo>
                  <a:lnTo>
                    <a:pt x="1287" y="1552"/>
                  </a:lnTo>
                  <a:lnTo>
                    <a:pt x="1285" y="1554"/>
                  </a:lnTo>
                  <a:lnTo>
                    <a:pt x="1283" y="1557"/>
                  </a:lnTo>
                  <a:lnTo>
                    <a:pt x="1280" y="1560"/>
                  </a:lnTo>
                  <a:lnTo>
                    <a:pt x="1278" y="1561"/>
                  </a:lnTo>
                  <a:lnTo>
                    <a:pt x="1272" y="1562"/>
                  </a:lnTo>
                  <a:lnTo>
                    <a:pt x="1261" y="1564"/>
                  </a:lnTo>
                  <a:lnTo>
                    <a:pt x="1255" y="1565"/>
                  </a:lnTo>
                  <a:lnTo>
                    <a:pt x="1251" y="1570"/>
                  </a:lnTo>
                  <a:lnTo>
                    <a:pt x="1249" y="1571"/>
                  </a:lnTo>
                  <a:lnTo>
                    <a:pt x="1249" y="1573"/>
                  </a:lnTo>
                  <a:lnTo>
                    <a:pt x="1249" y="1577"/>
                  </a:lnTo>
                  <a:lnTo>
                    <a:pt x="1251" y="1580"/>
                  </a:lnTo>
                  <a:lnTo>
                    <a:pt x="1251" y="1583"/>
                  </a:lnTo>
                  <a:lnTo>
                    <a:pt x="1245" y="1583"/>
                  </a:lnTo>
                  <a:lnTo>
                    <a:pt x="1242" y="1591"/>
                  </a:lnTo>
                  <a:lnTo>
                    <a:pt x="1241" y="1591"/>
                  </a:lnTo>
                  <a:lnTo>
                    <a:pt x="1241" y="1594"/>
                  </a:lnTo>
                  <a:lnTo>
                    <a:pt x="1235" y="1597"/>
                  </a:lnTo>
                  <a:lnTo>
                    <a:pt x="1229" y="1600"/>
                  </a:lnTo>
                  <a:lnTo>
                    <a:pt x="1218" y="1604"/>
                  </a:lnTo>
                  <a:lnTo>
                    <a:pt x="1205" y="1609"/>
                  </a:lnTo>
                  <a:lnTo>
                    <a:pt x="1199" y="1610"/>
                  </a:lnTo>
                  <a:lnTo>
                    <a:pt x="1193" y="1613"/>
                  </a:lnTo>
                  <a:lnTo>
                    <a:pt x="1192" y="1616"/>
                  </a:lnTo>
                  <a:lnTo>
                    <a:pt x="1189" y="1619"/>
                  </a:lnTo>
                  <a:lnTo>
                    <a:pt x="1188" y="1623"/>
                  </a:lnTo>
                  <a:lnTo>
                    <a:pt x="1185" y="1624"/>
                  </a:lnTo>
                  <a:lnTo>
                    <a:pt x="1177" y="1626"/>
                  </a:lnTo>
                  <a:lnTo>
                    <a:pt x="1175" y="1626"/>
                  </a:lnTo>
                  <a:lnTo>
                    <a:pt x="1172" y="1626"/>
                  </a:lnTo>
                  <a:lnTo>
                    <a:pt x="1169" y="1624"/>
                  </a:lnTo>
                  <a:lnTo>
                    <a:pt x="1166" y="1621"/>
                  </a:lnTo>
                  <a:lnTo>
                    <a:pt x="1160" y="1624"/>
                  </a:lnTo>
                  <a:lnTo>
                    <a:pt x="1157" y="1627"/>
                  </a:lnTo>
                  <a:lnTo>
                    <a:pt x="1153" y="1627"/>
                  </a:lnTo>
                  <a:lnTo>
                    <a:pt x="1149" y="1627"/>
                  </a:lnTo>
                  <a:lnTo>
                    <a:pt x="1144" y="1627"/>
                  </a:lnTo>
                  <a:lnTo>
                    <a:pt x="1143" y="1627"/>
                  </a:lnTo>
                  <a:lnTo>
                    <a:pt x="1140" y="1627"/>
                  </a:lnTo>
                  <a:lnTo>
                    <a:pt x="1137" y="1629"/>
                  </a:lnTo>
                  <a:lnTo>
                    <a:pt x="1134" y="1632"/>
                  </a:lnTo>
                  <a:lnTo>
                    <a:pt x="1127" y="1636"/>
                  </a:lnTo>
                  <a:lnTo>
                    <a:pt x="1124" y="1639"/>
                  </a:lnTo>
                  <a:lnTo>
                    <a:pt x="1121" y="1642"/>
                  </a:lnTo>
                  <a:lnTo>
                    <a:pt x="1117" y="1643"/>
                  </a:lnTo>
                  <a:lnTo>
                    <a:pt x="1113" y="1643"/>
                  </a:lnTo>
                  <a:lnTo>
                    <a:pt x="1105" y="1645"/>
                  </a:lnTo>
                  <a:lnTo>
                    <a:pt x="1100" y="1643"/>
                  </a:lnTo>
                  <a:lnTo>
                    <a:pt x="1095" y="1642"/>
                  </a:lnTo>
                  <a:lnTo>
                    <a:pt x="1094" y="1639"/>
                  </a:lnTo>
                  <a:lnTo>
                    <a:pt x="1092" y="1630"/>
                  </a:lnTo>
                  <a:lnTo>
                    <a:pt x="1092" y="1624"/>
                  </a:lnTo>
                  <a:lnTo>
                    <a:pt x="1091" y="1619"/>
                  </a:lnTo>
                  <a:lnTo>
                    <a:pt x="1090" y="1617"/>
                  </a:lnTo>
                  <a:lnTo>
                    <a:pt x="1087" y="1614"/>
                  </a:lnTo>
                  <a:lnTo>
                    <a:pt x="1082" y="1610"/>
                  </a:lnTo>
                  <a:lnTo>
                    <a:pt x="1084" y="1607"/>
                  </a:lnTo>
                  <a:lnTo>
                    <a:pt x="1084" y="1606"/>
                  </a:lnTo>
                  <a:lnTo>
                    <a:pt x="1085" y="1607"/>
                  </a:lnTo>
                  <a:lnTo>
                    <a:pt x="1082" y="1587"/>
                  </a:lnTo>
                  <a:lnTo>
                    <a:pt x="1081" y="1578"/>
                  </a:lnTo>
                  <a:lnTo>
                    <a:pt x="1080" y="1574"/>
                  </a:lnTo>
                  <a:lnTo>
                    <a:pt x="1080" y="1570"/>
                  </a:lnTo>
                  <a:lnTo>
                    <a:pt x="1081" y="1564"/>
                  </a:lnTo>
                  <a:lnTo>
                    <a:pt x="1082" y="1558"/>
                  </a:lnTo>
                  <a:lnTo>
                    <a:pt x="1082" y="1552"/>
                  </a:lnTo>
                  <a:lnTo>
                    <a:pt x="1069" y="1531"/>
                  </a:lnTo>
                  <a:lnTo>
                    <a:pt x="1064" y="1528"/>
                  </a:lnTo>
                  <a:lnTo>
                    <a:pt x="1058" y="1525"/>
                  </a:lnTo>
                  <a:lnTo>
                    <a:pt x="1055" y="1518"/>
                  </a:lnTo>
                  <a:lnTo>
                    <a:pt x="1054" y="1508"/>
                  </a:lnTo>
                  <a:lnTo>
                    <a:pt x="1052" y="1499"/>
                  </a:lnTo>
                  <a:lnTo>
                    <a:pt x="1051" y="1495"/>
                  </a:lnTo>
                  <a:lnTo>
                    <a:pt x="1049" y="1492"/>
                  </a:lnTo>
                  <a:lnTo>
                    <a:pt x="1048" y="1490"/>
                  </a:lnTo>
                  <a:lnTo>
                    <a:pt x="1046" y="1488"/>
                  </a:lnTo>
                  <a:lnTo>
                    <a:pt x="1042" y="1485"/>
                  </a:lnTo>
                  <a:lnTo>
                    <a:pt x="1033" y="1480"/>
                  </a:lnTo>
                  <a:lnTo>
                    <a:pt x="1025" y="1475"/>
                  </a:lnTo>
                  <a:lnTo>
                    <a:pt x="1023" y="1473"/>
                  </a:lnTo>
                  <a:lnTo>
                    <a:pt x="1022" y="1470"/>
                  </a:lnTo>
                  <a:lnTo>
                    <a:pt x="1019" y="1467"/>
                  </a:lnTo>
                  <a:lnTo>
                    <a:pt x="1018" y="1463"/>
                  </a:lnTo>
                  <a:lnTo>
                    <a:pt x="1018" y="1460"/>
                  </a:lnTo>
                  <a:lnTo>
                    <a:pt x="1016" y="1453"/>
                  </a:lnTo>
                  <a:lnTo>
                    <a:pt x="1016" y="1444"/>
                  </a:lnTo>
                  <a:lnTo>
                    <a:pt x="1016" y="1436"/>
                  </a:lnTo>
                  <a:lnTo>
                    <a:pt x="1015" y="1437"/>
                  </a:lnTo>
                  <a:lnTo>
                    <a:pt x="1015" y="1436"/>
                  </a:lnTo>
                  <a:lnTo>
                    <a:pt x="1013" y="1434"/>
                  </a:lnTo>
                  <a:lnTo>
                    <a:pt x="1012" y="1426"/>
                  </a:lnTo>
                  <a:lnTo>
                    <a:pt x="1010" y="1416"/>
                  </a:lnTo>
                  <a:lnTo>
                    <a:pt x="1010" y="1411"/>
                  </a:lnTo>
                  <a:lnTo>
                    <a:pt x="1013" y="1404"/>
                  </a:lnTo>
                  <a:lnTo>
                    <a:pt x="1013" y="1401"/>
                  </a:lnTo>
                  <a:lnTo>
                    <a:pt x="1013" y="1398"/>
                  </a:lnTo>
                  <a:lnTo>
                    <a:pt x="1012" y="1393"/>
                  </a:lnTo>
                  <a:lnTo>
                    <a:pt x="1009" y="1388"/>
                  </a:lnTo>
                  <a:lnTo>
                    <a:pt x="1002" y="1382"/>
                  </a:lnTo>
                  <a:lnTo>
                    <a:pt x="995" y="1377"/>
                  </a:lnTo>
                  <a:lnTo>
                    <a:pt x="992" y="1374"/>
                  </a:lnTo>
                  <a:lnTo>
                    <a:pt x="989" y="1370"/>
                  </a:lnTo>
                  <a:lnTo>
                    <a:pt x="987" y="1367"/>
                  </a:lnTo>
                  <a:lnTo>
                    <a:pt x="986" y="1362"/>
                  </a:lnTo>
                  <a:lnTo>
                    <a:pt x="986" y="1355"/>
                  </a:lnTo>
                  <a:lnTo>
                    <a:pt x="984" y="1348"/>
                  </a:lnTo>
                  <a:lnTo>
                    <a:pt x="983" y="1339"/>
                  </a:lnTo>
                  <a:lnTo>
                    <a:pt x="980" y="1336"/>
                  </a:lnTo>
                  <a:lnTo>
                    <a:pt x="976" y="1334"/>
                  </a:lnTo>
                  <a:lnTo>
                    <a:pt x="973" y="1331"/>
                  </a:lnTo>
                  <a:lnTo>
                    <a:pt x="970" y="1329"/>
                  </a:lnTo>
                  <a:lnTo>
                    <a:pt x="969" y="1329"/>
                  </a:lnTo>
                  <a:lnTo>
                    <a:pt x="964" y="1321"/>
                  </a:lnTo>
                  <a:lnTo>
                    <a:pt x="961" y="1313"/>
                  </a:lnTo>
                  <a:lnTo>
                    <a:pt x="957" y="1303"/>
                  </a:lnTo>
                  <a:lnTo>
                    <a:pt x="954" y="1299"/>
                  </a:lnTo>
                  <a:lnTo>
                    <a:pt x="951" y="1295"/>
                  </a:lnTo>
                  <a:lnTo>
                    <a:pt x="946" y="1290"/>
                  </a:lnTo>
                  <a:lnTo>
                    <a:pt x="936" y="1285"/>
                  </a:lnTo>
                  <a:lnTo>
                    <a:pt x="936" y="1289"/>
                  </a:lnTo>
                  <a:lnTo>
                    <a:pt x="936" y="1293"/>
                  </a:lnTo>
                  <a:lnTo>
                    <a:pt x="931" y="1293"/>
                  </a:lnTo>
                  <a:lnTo>
                    <a:pt x="930" y="1295"/>
                  </a:lnTo>
                  <a:lnTo>
                    <a:pt x="928" y="1296"/>
                  </a:lnTo>
                  <a:lnTo>
                    <a:pt x="921" y="1289"/>
                  </a:lnTo>
                  <a:lnTo>
                    <a:pt x="917" y="1285"/>
                  </a:lnTo>
                  <a:lnTo>
                    <a:pt x="914" y="1282"/>
                  </a:lnTo>
                  <a:lnTo>
                    <a:pt x="911" y="1276"/>
                  </a:lnTo>
                  <a:lnTo>
                    <a:pt x="911" y="1272"/>
                  </a:lnTo>
                  <a:lnTo>
                    <a:pt x="910" y="1266"/>
                  </a:lnTo>
                  <a:lnTo>
                    <a:pt x="908" y="1264"/>
                  </a:lnTo>
                  <a:lnTo>
                    <a:pt x="905" y="1262"/>
                  </a:lnTo>
                  <a:lnTo>
                    <a:pt x="904" y="1262"/>
                  </a:lnTo>
                  <a:lnTo>
                    <a:pt x="902" y="1262"/>
                  </a:lnTo>
                  <a:lnTo>
                    <a:pt x="902" y="1263"/>
                  </a:lnTo>
                  <a:lnTo>
                    <a:pt x="902" y="1266"/>
                  </a:lnTo>
                  <a:lnTo>
                    <a:pt x="905" y="1273"/>
                  </a:lnTo>
                  <a:lnTo>
                    <a:pt x="908" y="1279"/>
                  </a:lnTo>
                  <a:lnTo>
                    <a:pt x="911" y="1282"/>
                  </a:lnTo>
                  <a:lnTo>
                    <a:pt x="914" y="1286"/>
                  </a:lnTo>
                  <a:lnTo>
                    <a:pt x="917" y="1290"/>
                  </a:lnTo>
                  <a:lnTo>
                    <a:pt x="917" y="1292"/>
                  </a:lnTo>
                  <a:lnTo>
                    <a:pt x="917" y="1295"/>
                  </a:lnTo>
                  <a:lnTo>
                    <a:pt x="917" y="1299"/>
                  </a:lnTo>
                  <a:lnTo>
                    <a:pt x="917" y="1300"/>
                  </a:lnTo>
                  <a:lnTo>
                    <a:pt x="918" y="1305"/>
                  </a:lnTo>
                  <a:lnTo>
                    <a:pt x="923" y="1309"/>
                  </a:lnTo>
                  <a:lnTo>
                    <a:pt x="928" y="1318"/>
                  </a:lnTo>
                  <a:lnTo>
                    <a:pt x="931" y="1329"/>
                  </a:lnTo>
                  <a:lnTo>
                    <a:pt x="934" y="1338"/>
                  </a:lnTo>
                  <a:lnTo>
                    <a:pt x="937" y="1346"/>
                  </a:lnTo>
                  <a:lnTo>
                    <a:pt x="941" y="1357"/>
                  </a:lnTo>
                  <a:lnTo>
                    <a:pt x="948" y="1367"/>
                  </a:lnTo>
                  <a:lnTo>
                    <a:pt x="953" y="1374"/>
                  </a:lnTo>
                  <a:lnTo>
                    <a:pt x="956" y="1378"/>
                  </a:lnTo>
                  <a:lnTo>
                    <a:pt x="956" y="1382"/>
                  </a:lnTo>
                  <a:lnTo>
                    <a:pt x="954" y="1382"/>
                  </a:lnTo>
                  <a:lnTo>
                    <a:pt x="953" y="1382"/>
                  </a:lnTo>
                  <a:lnTo>
                    <a:pt x="951" y="1384"/>
                  </a:lnTo>
                  <a:lnTo>
                    <a:pt x="950" y="1384"/>
                  </a:lnTo>
                  <a:lnTo>
                    <a:pt x="953" y="1398"/>
                  </a:lnTo>
                  <a:lnTo>
                    <a:pt x="954" y="1401"/>
                  </a:lnTo>
                  <a:lnTo>
                    <a:pt x="956" y="1406"/>
                  </a:lnTo>
                  <a:lnTo>
                    <a:pt x="959" y="1411"/>
                  </a:lnTo>
                  <a:lnTo>
                    <a:pt x="961" y="1414"/>
                  </a:lnTo>
                  <a:lnTo>
                    <a:pt x="969" y="1418"/>
                  </a:lnTo>
                  <a:lnTo>
                    <a:pt x="977" y="1426"/>
                  </a:lnTo>
                  <a:lnTo>
                    <a:pt x="979" y="1427"/>
                  </a:lnTo>
                  <a:lnTo>
                    <a:pt x="979" y="1429"/>
                  </a:lnTo>
                  <a:lnTo>
                    <a:pt x="977" y="1433"/>
                  </a:lnTo>
                  <a:lnTo>
                    <a:pt x="977" y="1436"/>
                  </a:lnTo>
                  <a:lnTo>
                    <a:pt x="977" y="1439"/>
                  </a:lnTo>
                  <a:lnTo>
                    <a:pt x="983" y="1442"/>
                  </a:lnTo>
                  <a:lnTo>
                    <a:pt x="984" y="1449"/>
                  </a:lnTo>
                  <a:lnTo>
                    <a:pt x="984" y="1454"/>
                  </a:lnTo>
                  <a:lnTo>
                    <a:pt x="984" y="1460"/>
                  </a:lnTo>
                  <a:lnTo>
                    <a:pt x="983" y="1466"/>
                  </a:lnTo>
                  <a:lnTo>
                    <a:pt x="982" y="1478"/>
                  </a:lnTo>
                  <a:lnTo>
                    <a:pt x="982" y="1485"/>
                  </a:lnTo>
                  <a:lnTo>
                    <a:pt x="983" y="1492"/>
                  </a:lnTo>
                  <a:lnTo>
                    <a:pt x="984" y="1493"/>
                  </a:lnTo>
                  <a:lnTo>
                    <a:pt x="987" y="1496"/>
                  </a:lnTo>
                  <a:lnTo>
                    <a:pt x="995" y="1506"/>
                  </a:lnTo>
                  <a:lnTo>
                    <a:pt x="1008" y="1519"/>
                  </a:lnTo>
                  <a:lnTo>
                    <a:pt x="1013" y="1519"/>
                  </a:lnTo>
                  <a:lnTo>
                    <a:pt x="1016" y="1525"/>
                  </a:lnTo>
                  <a:lnTo>
                    <a:pt x="1018" y="1531"/>
                  </a:lnTo>
                  <a:lnTo>
                    <a:pt x="1018" y="1538"/>
                  </a:lnTo>
                  <a:lnTo>
                    <a:pt x="1018" y="1547"/>
                  </a:lnTo>
                  <a:lnTo>
                    <a:pt x="1019" y="1554"/>
                  </a:lnTo>
                  <a:lnTo>
                    <a:pt x="1019" y="1562"/>
                  </a:lnTo>
                  <a:lnTo>
                    <a:pt x="1020" y="1570"/>
                  </a:lnTo>
                  <a:lnTo>
                    <a:pt x="1022" y="1574"/>
                  </a:lnTo>
                  <a:lnTo>
                    <a:pt x="1023" y="1575"/>
                  </a:lnTo>
                  <a:lnTo>
                    <a:pt x="1025" y="1577"/>
                  </a:lnTo>
                  <a:lnTo>
                    <a:pt x="1028" y="1577"/>
                  </a:lnTo>
                  <a:lnTo>
                    <a:pt x="1028" y="1580"/>
                  </a:lnTo>
                  <a:lnTo>
                    <a:pt x="1029" y="1580"/>
                  </a:lnTo>
                  <a:lnTo>
                    <a:pt x="1031" y="1580"/>
                  </a:lnTo>
                  <a:lnTo>
                    <a:pt x="1033" y="1577"/>
                  </a:lnTo>
                  <a:lnTo>
                    <a:pt x="1038" y="1587"/>
                  </a:lnTo>
                  <a:lnTo>
                    <a:pt x="1041" y="1591"/>
                  </a:lnTo>
                  <a:lnTo>
                    <a:pt x="1042" y="1593"/>
                  </a:lnTo>
                  <a:lnTo>
                    <a:pt x="1044" y="1594"/>
                  </a:lnTo>
                  <a:lnTo>
                    <a:pt x="1046" y="1594"/>
                  </a:lnTo>
                  <a:lnTo>
                    <a:pt x="1048" y="1594"/>
                  </a:lnTo>
                  <a:lnTo>
                    <a:pt x="1051" y="1594"/>
                  </a:lnTo>
                  <a:lnTo>
                    <a:pt x="1052" y="1594"/>
                  </a:lnTo>
                  <a:lnTo>
                    <a:pt x="1054" y="1597"/>
                  </a:lnTo>
                  <a:lnTo>
                    <a:pt x="1055" y="1603"/>
                  </a:lnTo>
                  <a:lnTo>
                    <a:pt x="1056" y="1607"/>
                  </a:lnTo>
                  <a:lnTo>
                    <a:pt x="1058" y="1610"/>
                  </a:lnTo>
                  <a:lnTo>
                    <a:pt x="1059" y="1611"/>
                  </a:lnTo>
                  <a:lnTo>
                    <a:pt x="1061" y="1613"/>
                  </a:lnTo>
                  <a:lnTo>
                    <a:pt x="1064" y="1613"/>
                  </a:lnTo>
                  <a:lnTo>
                    <a:pt x="1068" y="1614"/>
                  </a:lnTo>
                  <a:lnTo>
                    <a:pt x="1069" y="1616"/>
                  </a:lnTo>
                  <a:lnTo>
                    <a:pt x="1071" y="1616"/>
                  </a:lnTo>
                  <a:lnTo>
                    <a:pt x="1072" y="1617"/>
                  </a:lnTo>
                  <a:lnTo>
                    <a:pt x="1074" y="1619"/>
                  </a:lnTo>
                  <a:lnTo>
                    <a:pt x="1074" y="1623"/>
                  </a:lnTo>
                  <a:lnTo>
                    <a:pt x="1074" y="1626"/>
                  </a:lnTo>
                  <a:lnTo>
                    <a:pt x="1074" y="1630"/>
                  </a:lnTo>
                  <a:lnTo>
                    <a:pt x="1075" y="1632"/>
                  </a:lnTo>
                  <a:lnTo>
                    <a:pt x="1078" y="1634"/>
                  </a:lnTo>
                  <a:lnTo>
                    <a:pt x="1082" y="1637"/>
                  </a:lnTo>
                  <a:lnTo>
                    <a:pt x="1088" y="1640"/>
                  </a:lnTo>
                  <a:lnTo>
                    <a:pt x="1094" y="1643"/>
                  </a:lnTo>
                  <a:lnTo>
                    <a:pt x="1094" y="1646"/>
                  </a:lnTo>
                  <a:lnTo>
                    <a:pt x="1094" y="1649"/>
                  </a:lnTo>
                  <a:lnTo>
                    <a:pt x="1094" y="1652"/>
                  </a:lnTo>
                  <a:lnTo>
                    <a:pt x="1094" y="1655"/>
                  </a:lnTo>
                  <a:lnTo>
                    <a:pt x="1092" y="1657"/>
                  </a:lnTo>
                  <a:lnTo>
                    <a:pt x="1090" y="1660"/>
                  </a:lnTo>
                  <a:lnTo>
                    <a:pt x="1087" y="1663"/>
                  </a:lnTo>
                  <a:lnTo>
                    <a:pt x="1085" y="1666"/>
                  </a:lnTo>
                  <a:lnTo>
                    <a:pt x="1091" y="1666"/>
                  </a:lnTo>
                  <a:lnTo>
                    <a:pt x="1094" y="1670"/>
                  </a:lnTo>
                  <a:lnTo>
                    <a:pt x="1098" y="1678"/>
                  </a:lnTo>
                  <a:lnTo>
                    <a:pt x="1105" y="1688"/>
                  </a:lnTo>
                  <a:lnTo>
                    <a:pt x="1110" y="1692"/>
                  </a:lnTo>
                  <a:lnTo>
                    <a:pt x="1111" y="1693"/>
                  </a:lnTo>
                  <a:lnTo>
                    <a:pt x="1113" y="1693"/>
                  </a:lnTo>
                  <a:lnTo>
                    <a:pt x="1116" y="1692"/>
                  </a:lnTo>
                  <a:lnTo>
                    <a:pt x="1118" y="1691"/>
                  </a:lnTo>
                  <a:lnTo>
                    <a:pt x="1124" y="1688"/>
                  </a:lnTo>
                  <a:lnTo>
                    <a:pt x="1128" y="1688"/>
                  </a:lnTo>
                  <a:lnTo>
                    <a:pt x="1133" y="1688"/>
                  </a:lnTo>
                  <a:lnTo>
                    <a:pt x="1140" y="1689"/>
                  </a:lnTo>
                  <a:lnTo>
                    <a:pt x="1147" y="1691"/>
                  </a:lnTo>
                  <a:lnTo>
                    <a:pt x="1154" y="1691"/>
                  </a:lnTo>
                  <a:lnTo>
                    <a:pt x="1159" y="1689"/>
                  </a:lnTo>
                  <a:lnTo>
                    <a:pt x="1162" y="1685"/>
                  </a:lnTo>
                  <a:lnTo>
                    <a:pt x="1166" y="1682"/>
                  </a:lnTo>
                  <a:lnTo>
                    <a:pt x="1169" y="1679"/>
                  </a:lnTo>
                  <a:lnTo>
                    <a:pt x="1173" y="1678"/>
                  </a:lnTo>
                  <a:lnTo>
                    <a:pt x="1177" y="1676"/>
                  </a:lnTo>
                  <a:lnTo>
                    <a:pt x="1188" y="1676"/>
                  </a:lnTo>
                  <a:lnTo>
                    <a:pt x="1198" y="1676"/>
                  </a:lnTo>
                  <a:lnTo>
                    <a:pt x="1209" y="1675"/>
                  </a:lnTo>
                  <a:lnTo>
                    <a:pt x="1213" y="1672"/>
                  </a:lnTo>
                  <a:lnTo>
                    <a:pt x="1218" y="1669"/>
                  </a:lnTo>
                  <a:lnTo>
                    <a:pt x="1226" y="1663"/>
                  </a:lnTo>
                  <a:lnTo>
                    <a:pt x="1232" y="1663"/>
                  </a:lnTo>
                  <a:lnTo>
                    <a:pt x="1235" y="1672"/>
                  </a:lnTo>
                  <a:lnTo>
                    <a:pt x="1232" y="1699"/>
                  </a:lnTo>
                  <a:lnTo>
                    <a:pt x="1226" y="1705"/>
                  </a:lnTo>
                  <a:lnTo>
                    <a:pt x="1226" y="1708"/>
                  </a:lnTo>
                  <a:lnTo>
                    <a:pt x="1226" y="1712"/>
                  </a:lnTo>
                  <a:lnTo>
                    <a:pt x="1226" y="1717"/>
                  </a:lnTo>
                  <a:lnTo>
                    <a:pt x="1226" y="1719"/>
                  </a:lnTo>
                  <a:lnTo>
                    <a:pt x="1226" y="1721"/>
                  </a:lnTo>
                  <a:lnTo>
                    <a:pt x="1221" y="1724"/>
                  </a:lnTo>
                  <a:lnTo>
                    <a:pt x="1221" y="1727"/>
                  </a:lnTo>
                  <a:lnTo>
                    <a:pt x="1221" y="1729"/>
                  </a:lnTo>
                  <a:lnTo>
                    <a:pt x="1221" y="1732"/>
                  </a:lnTo>
                  <a:lnTo>
                    <a:pt x="1221" y="1735"/>
                  </a:lnTo>
                  <a:lnTo>
                    <a:pt x="1218" y="1741"/>
                  </a:lnTo>
                  <a:lnTo>
                    <a:pt x="1212" y="1747"/>
                  </a:lnTo>
                  <a:lnTo>
                    <a:pt x="1208" y="1754"/>
                  </a:lnTo>
                  <a:lnTo>
                    <a:pt x="1205" y="1760"/>
                  </a:lnTo>
                  <a:lnTo>
                    <a:pt x="1202" y="1768"/>
                  </a:lnTo>
                  <a:lnTo>
                    <a:pt x="1200" y="1777"/>
                  </a:lnTo>
                  <a:lnTo>
                    <a:pt x="1199" y="1787"/>
                  </a:lnTo>
                  <a:lnTo>
                    <a:pt x="1198" y="1791"/>
                  </a:lnTo>
                  <a:lnTo>
                    <a:pt x="1196" y="1796"/>
                  </a:lnTo>
                  <a:lnTo>
                    <a:pt x="1190" y="1796"/>
                  </a:lnTo>
                  <a:lnTo>
                    <a:pt x="1188" y="1804"/>
                  </a:lnTo>
                  <a:lnTo>
                    <a:pt x="1186" y="1812"/>
                  </a:lnTo>
                  <a:lnTo>
                    <a:pt x="1185" y="1819"/>
                  </a:lnTo>
                  <a:lnTo>
                    <a:pt x="1182" y="1826"/>
                  </a:lnTo>
                  <a:lnTo>
                    <a:pt x="1177" y="1830"/>
                  </a:lnTo>
                  <a:lnTo>
                    <a:pt x="1173" y="1835"/>
                  </a:lnTo>
                  <a:lnTo>
                    <a:pt x="1173" y="1837"/>
                  </a:lnTo>
                  <a:lnTo>
                    <a:pt x="1173" y="1842"/>
                  </a:lnTo>
                  <a:lnTo>
                    <a:pt x="1173" y="1845"/>
                  </a:lnTo>
                  <a:lnTo>
                    <a:pt x="1172" y="1849"/>
                  </a:lnTo>
                  <a:lnTo>
                    <a:pt x="1169" y="1850"/>
                  </a:lnTo>
                  <a:lnTo>
                    <a:pt x="1164" y="1852"/>
                  </a:lnTo>
                  <a:lnTo>
                    <a:pt x="1160" y="1855"/>
                  </a:lnTo>
                  <a:lnTo>
                    <a:pt x="1157" y="1856"/>
                  </a:lnTo>
                  <a:lnTo>
                    <a:pt x="1157" y="1859"/>
                  </a:lnTo>
                  <a:lnTo>
                    <a:pt x="1157" y="1862"/>
                  </a:lnTo>
                  <a:lnTo>
                    <a:pt x="1157" y="1865"/>
                  </a:lnTo>
                  <a:lnTo>
                    <a:pt x="1157" y="1866"/>
                  </a:lnTo>
                  <a:lnTo>
                    <a:pt x="1157" y="1868"/>
                  </a:lnTo>
                  <a:lnTo>
                    <a:pt x="1154" y="1871"/>
                  </a:lnTo>
                  <a:lnTo>
                    <a:pt x="1150" y="1871"/>
                  </a:lnTo>
                  <a:lnTo>
                    <a:pt x="1147" y="1872"/>
                  </a:lnTo>
                  <a:lnTo>
                    <a:pt x="1146" y="1872"/>
                  </a:lnTo>
                  <a:lnTo>
                    <a:pt x="1143" y="1873"/>
                  </a:lnTo>
                  <a:lnTo>
                    <a:pt x="1143" y="1875"/>
                  </a:lnTo>
                  <a:lnTo>
                    <a:pt x="1141" y="1878"/>
                  </a:lnTo>
                  <a:lnTo>
                    <a:pt x="1140" y="1884"/>
                  </a:lnTo>
                  <a:lnTo>
                    <a:pt x="1137" y="1889"/>
                  </a:lnTo>
                  <a:lnTo>
                    <a:pt x="1131" y="1895"/>
                  </a:lnTo>
                  <a:lnTo>
                    <a:pt x="1121" y="1904"/>
                  </a:lnTo>
                  <a:lnTo>
                    <a:pt x="1120" y="1904"/>
                  </a:lnTo>
                  <a:lnTo>
                    <a:pt x="1117" y="1904"/>
                  </a:lnTo>
                  <a:lnTo>
                    <a:pt x="1116" y="1904"/>
                  </a:lnTo>
                  <a:lnTo>
                    <a:pt x="1113" y="1904"/>
                  </a:lnTo>
                  <a:lnTo>
                    <a:pt x="1111" y="1905"/>
                  </a:lnTo>
                  <a:lnTo>
                    <a:pt x="1110" y="1907"/>
                  </a:lnTo>
                  <a:lnTo>
                    <a:pt x="1107" y="1911"/>
                  </a:lnTo>
                  <a:lnTo>
                    <a:pt x="1104" y="1914"/>
                  </a:lnTo>
                  <a:lnTo>
                    <a:pt x="1104" y="1917"/>
                  </a:lnTo>
                  <a:lnTo>
                    <a:pt x="1103" y="1918"/>
                  </a:lnTo>
                  <a:lnTo>
                    <a:pt x="1100" y="1918"/>
                  </a:lnTo>
                  <a:lnTo>
                    <a:pt x="1097" y="1918"/>
                  </a:lnTo>
                  <a:lnTo>
                    <a:pt x="1092" y="1920"/>
                  </a:lnTo>
                  <a:lnTo>
                    <a:pt x="1091" y="1920"/>
                  </a:lnTo>
                  <a:lnTo>
                    <a:pt x="1088" y="1924"/>
                  </a:lnTo>
                  <a:lnTo>
                    <a:pt x="1084" y="1933"/>
                  </a:lnTo>
                  <a:lnTo>
                    <a:pt x="1080" y="1941"/>
                  </a:lnTo>
                  <a:lnTo>
                    <a:pt x="1077" y="1945"/>
                  </a:lnTo>
                  <a:lnTo>
                    <a:pt x="1071" y="1945"/>
                  </a:lnTo>
                  <a:lnTo>
                    <a:pt x="1068" y="1950"/>
                  </a:lnTo>
                  <a:lnTo>
                    <a:pt x="1068" y="1954"/>
                  </a:lnTo>
                  <a:lnTo>
                    <a:pt x="1068" y="1960"/>
                  </a:lnTo>
                  <a:lnTo>
                    <a:pt x="1068" y="1963"/>
                  </a:lnTo>
                  <a:lnTo>
                    <a:pt x="1067" y="1967"/>
                  </a:lnTo>
                  <a:lnTo>
                    <a:pt x="1062" y="1971"/>
                  </a:lnTo>
                  <a:lnTo>
                    <a:pt x="1059" y="1973"/>
                  </a:lnTo>
                  <a:lnTo>
                    <a:pt x="1058" y="1976"/>
                  </a:lnTo>
                  <a:lnTo>
                    <a:pt x="1058" y="1979"/>
                  </a:lnTo>
                  <a:lnTo>
                    <a:pt x="1058" y="1981"/>
                  </a:lnTo>
                  <a:lnTo>
                    <a:pt x="1058" y="1984"/>
                  </a:lnTo>
                  <a:lnTo>
                    <a:pt x="1058" y="1986"/>
                  </a:lnTo>
                  <a:lnTo>
                    <a:pt x="1058" y="1987"/>
                  </a:lnTo>
                  <a:lnTo>
                    <a:pt x="1055" y="1989"/>
                  </a:lnTo>
                  <a:lnTo>
                    <a:pt x="1052" y="1989"/>
                  </a:lnTo>
                  <a:lnTo>
                    <a:pt x="1049" y="1989"/>
                  </a:lnTo>
                  <a:lnTo>
                    <a:pt x="1046" y="1989"/>
                  </a:lnTo>
                  <a:lnTo>
                    <a:pt x="1046" y="1990"/>
                  </a:lnTo>
                  <a:lnTo>
                    <a:pt x="1045" y="1992"/>
                  </a:lnTo>
                  <a:lnTo>
                    <a:pt x="1044" y="1996"/>
                  </a:lnTo>
                  <a:lnTo>
                    <a:pt x="1042" y="2000"/>
                  </a:lnTo>
                  <a:lnTo>
                    <a:pt x="1041" y="2003"/>
                  </a:lnTo>
                  <a:lnTo>
                    <a:pt x="1033" y="2003"/>
                  </a:lnTo>
                  <a:lnTo>
                    <a:pt x="1028" y="2010"/>
                  </a:lnTo>
                  <a:lnTo>
                    <a:pt x="1026" y="2013"/>
                  </a:lnTo>
                  <a:lnTo>
                    <a:pt x="1025" y="2017"/>
                  </a:lnTo>
                  <a:lnTo>
                    <a:pt x="1025" y="2020"/>
                  </a:lnTo>
                  <a:lnTo>
                    <a:pt x="1019" y="2020"/>
                  </a:lnTo>
                  <a:lnTo>
                    <a:pt x="1019" y="2022"/>
                  </a:lnTo>
                  <a:lnTo>
                    <a:pt x="1018" y="2025"/>
                  </a:lnTo>
                  <a:lnTo>
                    <a:pt x="1019" y="2030"/>
                  </a:lnTo>
                  <a:lnTo>
                    <a:pt x="1019" y="2036"/>
                  </a:lnTo>
                  <a:lnTo>
                    <a:pt x="1019" y="2042"/>
                  </a:lnTo>
                  <a:lnTo>
                    <a:pt x="1018" y="2046"/>
                  </a:lnTo>
                  <a:lnTo>
                    <a:pt x="1016" y="2051"/>
                  </a:lnTo>
                  <a:lnTo>
                    <a:pt x="1010" y="2061"/>
                  </a:lnTo>
                  <a:lnTo>
                    <a:pt x="1008" y="2066"/>
                  </a:lnTo>
                  <a:lnTo>
                    <a:pt x="1006" y="2072"/>
                  </a:lnTo>
                  <a:lnTo>
                    <a:pt x="1005" y="2078"/>
                  </a:lnTo>
                  <a:lnTo>
                    <a:pt x="1005" y="2084"/>
                  </a:lnTo>
                  <a:lnTo>
                    <a:pt x="1008" y="2088"/>
                  </a:lnTo>
                  <a:lnTo>
                    <a:pt x="1013" y="2094"/>
                  </a:lnTo>
                  <a:lnTo>
                    <a:pt x="1019" y="2098"/>
                  </a:lnTo>
                  <a:lnTo>
                    <a:pt x="1020" y="2101"/>
                  </a:lnTo>
                  <a:lnTo>
                    <a:pt x="1022" y="2102"/>
                  </a:lnTo>
                  <a:lnTo>
                    <a:pt x="1020" y="2105"/>
                  </a:lnTo>
                  <a:lnTo>
                    <a:pt x="1019" y="2108"/>
                  </a:lnTo>
                  <a:lnTo>
                    <a:pt x="1016" y="2114"/>
                  </a:lnTo>
                  <a:lnTo>
                    <a:pt x="1016" y="2136"/>
                  </a:lnTo>
                  <a:lnTo>
                    <a:pt x="1016" y="2153"/>
                  </a:lnTo>
                  <a:lnTo>
                    <a:pt x="1018" y="2156"/>
                  </a:lnTo>
                  <a:lnTo>
                    <a:pt x="1020" y="2159"/>
                  </a:lnTo>
                  <a:lnTo>
                    <a:pt x="1026" y="2164"/>
                  </a:lnTo>
                  <a:lnTo>
                    <a:pt x="1032" y="2170"/>
                  </a:lnTo>
                  <a:lnTo>
                    <a:pt x="1035" y="2172"/>
                  </a:lnTo>
                  <a:lnTo>
                    <a:pt x="1036" y="2174"/>
                  </a:lnTo>
                  <a:lnTo>
                    <a:pt x="1036" y="2180"/>
                  </a:lnTo>
                  <a:lnTo>
                    <a:pt x="1035" y="2186"/>
                  </a:lnTo>
                  <a:lnTo>
                    <a:pt x="1033" y="2193"/>
                  </a:lnTo>
                  <a:lnTo>
                    <a:pt x="1033" y="2196"/>
                  </a:lnTo>
                  <a:lnTo>
                    <a:pt x="1033" y="2199"/>
                  </a:lnTo>
                  <a:lnTo>
                    <a:pt x="1033" y="2206"/>
                  </a:lnTo>
                  <a:lnTo>
                    <a:pt x="1036" y="2218"/>
                  </a:lnTo>
                  <a:lnTo>
                    <a:pt x="1038" y="2235"/>
                  </a:lnTo>
                  <a:lnTo>
                    <a:pt x="1038" y="2241"/>
                  </a:lnTo>
                  <a:lnTo>
                    <a:pt x="1036" y="2248"/>
                  </a:lnTo>
                  <a:lnTo>
                    <a:pt x="1033" y="2256"/>
                  </a:lnTo>
                  <a:lnTo>
                    <a:pt x="1033" y="2265"/>
                  </a:lnTo>
                  <a:lnTo>
                    <a:pt x="1033" y="2271"/>
                  </a:lnTo>
                  <a:lnTo>
                    <a:pt x="1035" y="2277"/>
                  </a:lnTo>
                  <a:lnTo>
                    <a:pt x="1035" y="2281"/>
                  </a:lnTo>
                  <a:lnTo>
                    <a:pt x="1036" y="2285"/>
                  </a:lnTo>
                  <a:lnTo>
                    <a:pt x="1035" y="2287"/>
                  </a:lnTo>
                  <a:lnTo>
                    <a:pt x="1035" y="2290"/>
                  </a:lnTo>
                  <a:lnTo>
                    <a:pt x="1031" y="2295"/>
                  </a:lnTo>
                  <a:lnTo>
                    <a:pt x="1022" y="2310"/>
                  </a:lnTo>
                  <a:lnTo>
                    <a:pt x="1010" y="2323"/>
                  </a:lnTo>
                  <a:lnTo>
                    <a:pt x="1006" y="2327"/>
                  </a:lnTo>
                  <a:lnTo>
                    <a:pt x="1002" y="2330"/>
                  </a:lnTo>
                  <a:lnTo>
                    <a:pt x="997" y="2331"/>
                  </a:lnTo>
                  <a:lnTo>
                    <a:pt x="993" y="2331"/>
                  </a:lnTo>
                  <a:lnTo>
                    <a:pt x="990" y="2331"/>
                  </a:lnTo>
                  <a:lnTo>
                    <a:pt x="986" y="2333"/>
                  </a:lnTo>
                  <a:lnTo>
                    <a:pt x="983" y="2334"/>
                  </a:lnTo>
                  <a:lnTo>
                    <a:pt x="980" y="2337"/>
                  </a:lnTo>
                  <a:lnTo>
                    <a:pt x="977" y="2341"/>
                  </a:lnTo>
                  <a:lnTo>
                    <a:pt x="974" y="2343"/>
                  </a:lnTo>
                  <a:lnTo>
                    <a:pt x="970" y="2344"/>
                  </a:lnTo>
                  <a:lnTo>
                    <a:pt x="964" y="2344"/>
                  </a:lnTo>
                  <a:lnTo>
                    <a:pt x="960" y="2344"/>
                  </a:lnTo>
                  <a:lnTo>
                    <a:pt x="957" y="2344"/>
                  </a:lnTo>
                  <a:lnTo>
                    <a:pt x="956" y="2346"/>
                  </a:lnTo>
                  <a:lnTo>
                    <a:pt x="953" y="2356"/>
                  </a:lnTo>
                  <a:lnTo>
                    <a:pt x="950" y="2367"/>
                  </a:lnTo>
                  <a:lnTo>
                    <a:pt x="944" y="2367"/>
                  </a:lnTo>
                  <a:lnTo>
                    <a:pt x="944" y="2369"/>
                  </a:lnTo>
                  <a:lnTo>
                    <a:pt x="943" y="2370"/>
                  </a:lnTo>
                  <a:lnTo>
                    <a:pt x="941" y="2375"/>
                  </a:lnTo>
                  <a:lnTo>
                    <a:pt x="938" y="2382"/>
                  </a:lnTo>
                  <a:lnTo>
                    <a:pt x="937" y="2383"/>
                  </a:lnTo>
                  <a:lnTo>
                    <a:pt x="934" y="2383"/>
                  </a:lnTo>
                  <a:lnTo>
                    <a:pt x="933" y="2383"/>
                  </a:lnTo>
                  <a:lnTo>
                    <a:pt x="931" y="2385"/>
                  </a:lnTo>
                  <a:lnTo>
                    <a:pt x="931" y="2390"/>
                  </a:lnTo>
                  <a:lnTo>
                    <a:pt x="930" y="2393"/>
                  </a:lnTo>
                  <a:lnTo>
                    <a:pt x="930" y="2398"/>
                  </a:lnTo>
                  <a:lnTo>
                    <a:pt x="930" y="2403"/>
                  </a:lnTo>
                  <a:lnTo>
                    <a:pt x="931" y="2409"/>
                  </a:lnTo>
                  <a:lnTo>
                    <a:pt x="936" y="2409"/>
                  </a:lnTo>
                  <a:lnTo>
                    <a:pt x="937" y="2418"/>
                  </a:lnTo>
                  <a:lnTo>
                    <a:pt x="938" y="2429"/>
                  </a:lnTo>
                  <a:lnTo>
                    <a:pt x="943" y="2457"/>
                  </a:lnTo>
                  <a:lnTo>
                    <a:pt x="944" y="2471"/>
                  </a:lnTo>
                  <a:lnTo>
                    <a:pt x="944" y="2484"/>
                  </a:lnTo>
                  <a:lnTo>
                    <a:pt x="943" y="2494"/>
                  </a:lnTo>
                  <a:lnTo>
                    <a:pt x="941" y="2498"/>
                  </a:lnTo>
                  <a:lnTo>
                    <a:pt x="938" y="2501"/>
                  </a:lnTo>
                  <a:lnTo>
                    <a:pt x="934" y="2503"/>
                  </a:lnTo>
                  <a:lnTo>
                    <a:pt x="930" y="2504"/>
                  </a:lnTo>
                  <a:lnTo>
                    <a:pt x="925" y="2504"/>
                  </a:lnTo>
                  <a:lnTo>
                    <a:pt x="920" y="2507"/>
                  </a:lnTo>
                  <a:lnTo>
                    <a:pt x="911" y="2510"/>
                  </a:lnTo>
                  <a:lnTo>
                    <a:pt x="904" y="2516"/>
                  </a:lnTo>
                  <a:lnTo>
                    <a:pt x="889" y="2526"/>
                  </a:lnTo>
                  <a:lnTo>
                    <a:pt x="891" y="2529"/>
                  </a:lnTo>
                  <a:lnTo>
                    <a:pt x="894" y="2530"/>
                  </a:lnTo>
                  <a:lnTo>
                    <a:pt x="898" y="2534"/>
                  </a:lnTo>
                  <a:lnTo>
                    <a:pt x="897" y="2540"/>
                  </a:lnTo>
                  <a:lnTo>
                    <a:pt x="897" y="2562"/>
                  </a:lnTo>
                  <a:lnTo>
                    <a:pt x="895" y="2570"/>
                  </a:lnTo>
                  <a:lnTo>
                    <a:pt x="895" y="2576"/>
                  </a:lnTo>
                  <a:lnTo>
                    <a:pt x="887" y="2576"/>
                  </a:lnTo>
                  <a:lnTo>
                    <a:pt x="887" y="2579"/>
                  </a:lnTo>
                  <a:lnTo>
                    <a:pt x="887" y="2583"/>
                  </a:lnTo>
                  <a:lnTo>
                    <a:pt x="892" y="2589"/>
                  </a:lnTo>
                  <a:lnTo>
                    <a:pt x="881" y="2596"/>
                  </a:lnTo>
                  <a:lnTo>
                    <a:pt x="874" y="2601"/>
                  </a:lnTo>
                  <a:lnTo>
                    <a:pt x="869" y="2603"/>
                  </a:lnTo>
                  <a:lnTo>
                    <a:pt x="866" y="2609"/>
                  </a:lnTo>
                  <a:lnTo>
                    <a:pt x="862" y="2618"/>
                  </a:lnTo>
                  <a:lnTo>
                    <a:pt x="856" y="2634"/>
                  </a:lnTo>
                  <a:lnTo>
                    <a:pt x="853" y="2634"/>
                  </a:lnTo>
                  <a:lnTo>
                    <a:pt x="853" y="2635"/>
                  </a:lnTo>
                  <a:lnTo>
                    <a:pt x="853" y="2638"/>
                  </a:lnTo>
                  <a:lnTo>
                    <a:pt x="853" y="2639"/>
                  </a:lnTo>
                  <a:lnTo>
                    <a:pt x="853" y="2641"/>
                  </a:lnTo>
                  <a:lnTo>
                    <a:pt x="853" y="2642"/>
                  </a:lnTo>
                  <a:lnTo>
                    <a:pt x="851" y="2645"/>
                  </a:lnTo>
                  <a:lnTo>
                    <a:pt x="846" y="2647"/>
                  </a:lnTo>
                  <a:lnTo>
                    <a:pt x="839" y="2652"/>
                  </a:lnTo>
                  <a:lnTo>
                    <a:pt x="829" y="2667"/>
                  </a:lnTo>
                  <a:lnTo>
                    <a:pt x="816" y="2683"/>
                  </a:lnTo>
                  <a:lnTo>
                    <a:pt x="809" y="2690"/>
                  </a:lnTo>
                  <a:lnTo>
                    <a:pt x="802" y="2697"/>
                  </a:lnTo>
                  <a:lnTo>
                    <a:pt x="794" y="2703"/>
                  </a:lnTo>
                  <a:lnTo>
                    <a:pt x="787" y="2706"/>
                  </a:lnTo>
                  <a:lnTo>
                    <a:pt x="783" y="2706"/>
                  </a:lnTo>
                  <a:lnTo>
                    <a:pt x="780" y="2706"/>
                  </a:lnTo>
                  <a:lnTo>
                    <a:pt x="777" y="2704"/>
                  </a:lnTo>
                  <a:lnTo>
                    <a:pt x="773" y="2706"/>
                  </a:lnTo>
                  <a:lnTo>
                    <a:pt x="773" y="2711"/>
                  </a:lnTo>
                  <a:lnTo>
                    <a:pt x="764" y="2711"/>
                  </a:lnTo>
                  <a:lnTo>
                    <a:pt x="757" y="2711"/>
                  </a:lnTo>
                  <a:lnTo>
                    <a:pt x="754" y="2716"/>
                  </a:lnTo>
                  <a:lnTo>
                    <a:pt x="748" y="2716"/>
                  </a:lnTo>
                  <a:lnTo>
                    <a:pt x="743" y="2716"/>
                  </a:lnTo>
                  <a:lnTo>
                    <a:pt x="734" y="2713"/>
                  </a:lnTo>
                  <a:lnTo>
                    <a:pt x="728" y="2713"/>
                  </a:lnTo>
                  <a:lnTo>
                    <a:pt x="722" y="2711"/>
                  </a:lnTo>
                  <a:lnTo>
                    <a:pt x="717" y="2713"/>
                  </a:lnTo>
                  <a:lnTo>
                    <a:pt x="709" y="2714"/>
                  </a:lnTo>
                  <a:lnTo>
                    <a:pt x="708" y="2716"/>
                  </a:lnTo>
                  <a:lnTo>
                    <a:pt x="705" y="2717"/>
                  </a:lnTo>
                  <a:lnTo>
                    <a:pt x="701" y="2722"/>
                  </a:lnTo>
                  <a:lnTo>
                    <a:pt x="699" y="2722"/>
                  </a:lnTo>
                  <a:lnTo>
                    <a:pt x="696" y="2722"/>
                  </a:lnTo>
                  <a:lnTo>
                    <a:pt x="692" y="2720"/>
                  </a:lnTo>
                  <a:lnTo>
                    <a:pt x="688" y="2719"/>
                  </a:lnTo>
                  <a:lnTo>
                    <a:pt x="685" y="2719"/>
                  </a:lnTo>
                  <a:lnTo>
                    <a:pt x="682" y="2719"/>
                  </a:lnTo>
                  <a:lnTo>
                    <a:pt x="679" y="2720"/>
                  </a:lnTo>
                  <a:lnTo>
                    <a:pt x="675" y="2723"/>
                  </a:lnTo>
                  <a:lnTo>
                    <a:pt x="643" y="2723"/>
                  </a:lnTo>
                  <a:lnTo>
                    <a:pt x="643" y="2719"/>
                  </a:lnTo>
                  <a:lnTo>
                    <a:pt x="637" y="2723"/>
                  </a:lnTo>
                  <a:lnTo>
                    <a:pt x="635" y="2723"/>
                  </a:lnTo>
                  <a:lnTo>
                    <a:pt x="633" y="2720"/>
                  </a:lnTo>
                  <a:lnTo>
                    <a:pt x="632" y="2716"/>
                  </a:lnTo>
                  <a:lnTo>
                    <a:pt x="630" y="2706"/>
                  </a:lnTo>
                  <a:lnTo>
                    <a:pt x="629" y="2691"/>
                  </a:lnTo>
                  <a:lnTo>
                    <a:pt x="623" y="2688"/>
                  </a:lnTo>
                  <a:lnTo>
                    <a:pt x="624" y="2686"/>
                  </a:lnTo>
                  <a:lnTo>
                    <a:pt x="626" y="2684"/>
                  </a:lnTo>
                  <a:lnTo>
                    <a:pt x="629" y="2681"/>
                  </a:lnTo>
                  <a:lnTo>
                    <a:pt x="632" y="2680"/>
                  </a:lnTo>
                  <a:lnTo>
                    <a:pt x="633" y="2678"/>
                  </a:lnTo>
                  <a:lnTo>
                    <a:pt x="635" y="2675"/>
                  </a:lnTo>
                  <a:lnTo>
                    <a:pt x="635" y="2673"/>
                  </a:lnTo>
                  <a:lnTo>
                    <a:pt x="635" y="2668"/>
                  </a:lnTo>
                  <a:lnTo>
                    <a:pt x="635" y="2664"/>
                  </a:lnTo>
                  <a:lnTo>
                    <a:pt x="632" y="2652"/>
                  </a:lnTo>
                  <a:lnTo>
                    <a:pt x="629" y="2642"/>
                  </a:lnTo>
                  <a:lnTo>
                    <a:pt x="627" y="2639"/>
                  </a:lnTo>
                  <a:lnTo>
                    <a:pt x="626" y="2637"/>
                  </a:lnTo>
                  <a:lnTo>
                    <a:pt x="624" y="2635"/>
                  </a:lnTo>
                  <a:lnTo>
                    <a:pt x="623" y="2634"/>
                  </a:lnTo>
                  <a:lnTo>
                    <a:pt x="620" y="2632"/>
                  </a:lnTo>
                  <a:lnTo>
                    <a:pt x="619" y="2632"/>
                  </a:lnTo>
                  <a:lnTo>
                    <a:pt x="619" y="2631"/>
                  </a:lnTo>
                  <a:lnTo>
                    <a:pt x="617" y="2627"/>
                  </a:lnTo>
                  <a:lnTo>
                    <a:pt x="616" y="2624"/>
                  </a:lnTo>
                  <a:lnTo>
                    <a:pt x="616" y="2615"/>
                  </a:lnTo>
                  <a:lnTo>
                    <a:pt x="616" y="2603"/>
                  </a:lnTo>
                  <a:lnTo>
                    <a:pt x="613" y="2601"/>
                  </a:lnTo>
                  <a:lnTo>
                    <a:pt x="610" y="2598"/>
                  </a:lnTo>
                  <a:lnTo>
                    <a:pt x="607" y="2595"/>
                  </a:lnTo>
                  <a:lnTo>
                    <a:pt x="604" y="2592"/>
                  </a:lnTo>
                  <a:lnTo>
                    <a:pt x="603" y="2589"/>
                  </a:lnTo>
                  <a:lnTo>
                    <a:pt x="603" y="2585"/>
                  </a:lnTo>
                  <a:lnTo>
                    <a:pt x="603" y="2582"/>
                  </a:lnTo>
                  <a:lnTo>
                    <a:pt x="601" y="2578"/>
                  </a:lnTo>
                  <a:lnTo>
                    <a:pt x="600" y="2578"/>
                  </a:lnTo>
                  <a:lnTo>
                    <a:pt x="597" y="2578"/>
                  </a:lnTo>
                  <a:lnTo>
                    <a:pt x="596" y="2578"/>
                  </a:lnTo>
                  <a:lnTo>
                    <a:pt x="593" y="2578"/>
                  </a:lnTo>
                  <a:lnTo>
                    <a:pt x="591" y="2576"/>
                  </a:lnTo>
                  <a:lnTo>
                    <a:pt x="587" y="2570"/>
                  </a:lnTo>
                  <a:lnTo>
                    <a:pt x="583" y="2562"/>
                  </a:lnTo>
                  <a:lnTo>
                    <a:pt x="581" y="2557"/>
                  </a:lnTo>
                  <a:lnTo>
                    <a:pt x="580" y="2552"/>
                  </a:lnTo>
                  <a:lnTo>
                    <a:pt x="578" y="2544"/>
                  </a:lnTo>
                  <a:lnTo>
                    <a:pt x="577" y="2537"/>
                  </a:lnTo>
                  <a:lnTo>
                    <a:pt x="577" y="2530"/>
                  </a:lnTo>
                  <a:lnTo>
                    <a:pt x="578" y="2516"/>
                  </a:lnTo>
                  <a:lnTo>
                    <a:pt x="577" y="2498"/>
                  </a:lnTo>
                  <a:lnTo>
                    <a:pt x="573" y="2488"/>
                  </a:lnTo>
                  <a:lnTo>
                    <a:pt x="570" y="2481"/>
                  </a:lnTo>
                  <a:lnTo>
                    <a:pt x="568" y="2475"/>
                  </a:lnTo>
                  <a:lnTo>
                    <a:pt x="568" y="2472"/>
                  </a:lnTo>
                  <a:lnTo>
                    <a:pt x="568" y="2468"/>
                  </a:lnTo>
                  <a:lnTo>
                    <a:pt x="570" y="2460"/>
                  </a:lnTo>
                  <a:lnTo>
                    <a:pt x="571" y="2451"/>
                  </a:lnTo>
                  <a:lnTo>
                    <a:pt x="571" y="2447"/>
                  </a:lnTo>
                  <a:lnTo>
                    <a:pt x="571" y="2442"/>
                  </a:lnTo>
                  <a:lnTo>
                    <a:pt x="570" y="2439"/>
                  </a:lnTo>
                  <a:lnTo>
                    <a:pt x="565" y="2436"/>
                  </a:lnTo>
                  <a:lnTo>
                    <a:pt x="563" y="2434"/>
                  </a:lnTo>
                  <a:lnTo>
                    <a:pt x="560" y="2432"/>
                  </a:lnTo>
                  <a:lnTo>
                    <a:pt x="560" y="2428"/>
                  </a:lnTo>
                  <a:lnTo>
                    <a:pt x="560" y="2425"/>
                  </a:lnTo>
                  <a:lnTo>
                    <a:pt x="561" y="2421"/>
                  </a:lnTo>
                  <a:lnTo>
                    <a:pt x="560" y="2418"/>
                  </a:lnTo>
                  <a:lnTo>
                    <a:pt x="560" y="2416"/>
                  </a:lnTo>
                  <a:lnTo>
                    <a:pt x="558" y="2413"/>
                  </a:lnTo>
                  <a:lnTo>
                    <a:pt x="554" y="2409"/>
                  </a:lnTo>
                  <a:lnTo>
                    <a:pt x="550" y="2406"/>
                  </a:lnTo>
                  <a:lnTo>
                    <a:pt x="547" y="2402"/>
                  </a:lnTo>
                  <a:lnTo>
                    <a:pt x="545" y="2398"/>
                  </a:lnTo>
                  <a:lnTo>
                    <a:pt x="545" y="2393"/>
                  </a:lnTo>
                  <a:lnTo>
                    <a:pt x="545" y="2386"/>
                  </a:lnTo>
                  <a:lnTo>
                    <a:pt x="545" y="2379"/>
                  </a:lnTo>
                  <a:lnTo>
                    <a:pt x="545" y="2375"/>
                  </a:lnTo>
                  <a:lnTo>
                    <a:pt x="544" y="2370"/>
                  </a:lnTo>
                  <a:lnTo>
                    <a:pt x="527" y="2352"/>
                  </a:lnTo>
                  <a:lnTo>
                    <a:pt x="521" y="2352"/>
                  </a:lnTo>
                  <a:lnTo>
                    <a:pt x="519" y="2341"/>
                  </a:lnTo>
                  <a:lnTo>
                    <a:pt x="519" y="2324"/>
                  </a:lnTo>
                  <a:lnTo>
                    <a:pt x="518" y="2303"/>
                  </a:lnTo>
                  <a:lnTo>
                    <a:pt x="518" y="2294"/>
                  </a:lnTo>
                  <a:lnTo>
                    <a:pt x="519" y="2288"/>
                  </a:lnTo>
                  <a:lnTo>
                    <a:pt x="519" y="2285"/>
                  </a:lnTo>
                  <a:lnTo>
                    <a:pt x="521" y="2284"/>
                  </a:lnTo>
                  <a:lnTo>
                    <a:pt x="525" y="2277"/>
                  </a:lnTo>
                  <a:lnTo>
                    <a:pt x="532" y="2265"/>
                  </a:lnTo>
                  <a:lnTo>
                    <a:pt x="534" y="2261"/>
                  </a:lnTo>
                  <a:lnTo>
                    <a:pt x="534" y="2256"/>
                  </a:lnTo>
                  <a:lnTo>
                    <a:pt x="532" y="2251"/>
                  </a:lnTo>
                  <a:lnTo>
                    <a:pt x="532" y="2248"/>
                  </a:lnTo>
                  <a:lnTo>
                    <a:pt x="532" y="2244"/>
                  </a:lnTo>
                  <a:lnTo>
                    <a:pt x="534" y="2241"/>
                  </a:lnTo>
                  <a:lnTo>
                    <a:pt x="535" y="2235"/>
                  </a:lnTo>
                  <a:lnTo>
                    <a:pt x="537" y="2235"/>
                  </a:lnTo>
                  <a:lnTo>
                    <a:pt x="540" y="2233"/>
                  </a:lnTo>
                  <a:lnTo>
                    <a:pt x="542" y="2233"/>
                  </a:lnTo>
                  <a:lnTo>
                    <a:pt x="544" y="2232"/>
                  </a:lnTo>
                  <a:lnTo>
                    <a:pt x="544" y="2231"/>
                  </a:lnTo>
                  <a:lnTo>
                    <a:pt x="544" y="2229"/>
                  </a:lnTo>
                  <a:lnTo>
                    <a:pt x="544" y="2226"/>
                  </a:lnTo>
                  <a:lnTo>
                    <a:pt x="544" y="2225"/>
                  </a:lnTo>
                  <a:lnTo>
                    <a:pt x="545" y="2222"/>
                  </a:lnTo>
                  <a:lnTo>
                    <a:pt x="550" y="2218"/>
                  </a:lnTo>
                  <a:lnTo>
                    <a:pt x="552" y="2215"/>
                  </a:lnTo>
                  <a:lnTo>
                    <a:pt x="554" y="2212"/>
                  </a:lnTo>
                  <a:lnTo>
                    <a:pt x="555" y="2210"/>
                  </a:lnTo>
                  <a:lnTo>
                    <a:pt x="555" y="2205"/>
                  </a:lnTo>
                  <a:lnTo>
                    <a:pt x="557" y="2199"/>
                  </a:lnTo>
                  <a:lnTo>
                    <a:pt x="557" y="2187"/>
                  </a:lnTo>
                  <a:lnTo>
                    <a:pt x="555" y="2177"/>
                  </a:lnTo>
                  <a:lnTo>
                    <a:pt x="554" y="2172"/>
                  </a:lnTo>
                  <a:lnTo>
                    <a:pt x="552" y="2166"/>
                  </a:lnTo>
                  <a:lnTo>
                    <a:pt x="550" y="2164"/>
                  </a:lnTo>
                  <a:lnTo>
                    <a:pt x="547" y="2163"/>
                  </a:lnTo>
                  <a:lnTo>
                    <a:pt x="545" y="2160"/>
                  </a:lnTo>
                  <a:lnTo>
                    <a:pt x="547" y="2156"/>
                  </a:lnTo>
                  <a:lnTo>
                    <a:pt x="548" y="2146"/>
                  </a:lnTo>
                  <a:lnTo>
                    <a:pt x="551" y="2136"/>
                  </a:lnTo>
                  <a:lnTo>
                    <a:pt x="552" y="2125"/>
                  </a:lnTo>
                  <a:lnTo>
                    <a:pt x="547" y="2120"/>
                  </a:lnTo>
                  <a:lnTo>
                    <a:pt x="547" y="2114"/>
                  </a:lnTo>
                  <a:lnTo>
                    <a:pt x="547" y="2108"/>
                  </a:lnTo>
                  <a:lnTo>
                    <a:pt x="545" y="2102"/>
                  </a:lnTo>
                  <a:lnTo>
                    <a:pt x="544" y="2094"/>
                  </a:lnTo>
                  <a:lnTo>
                    <a:pt x="540" y="2091"/>
                  </a:lnTo>
                  <a:lnTo>
                    <a:pt x="535" y="2087"/>
                  </a:lnTo>
                  <a:lnTo>
                    <a:pt x="534" y="2081"/>
                  </a:lnTo>
                  <a:lnTo>
                    <a:pt x="532" y="2075"/>
                  </a:lnTo>
                  <a:lnTo>
                    <a:pt x="529" y="2065"/>
                  </a:lnTo>
                  <a:lnTo>
                    <a:pt x="528" y="2059"/>
                  </a:lnTo>
                  <a:lnTo>
                    <a:pt x="527" y="2058"/>
                  </a:lnTo>
                  <a:lnTo>
                    <a:pt x="524" y="2056"/>
                  </a:lnTo>
                  <a:lnTo>
                    <a:pt x="524" y="2055"/>
                  </a:lnTo>
                  <a:lnTo>
                    <a:pt x="525" y="2052"/>
                  </a:lnTo>
                  <a:lnTo>
                    <a:pt x="527" y="2051"/>
                  </a:lnTo>
                  <a:lnTo>
                    <a:pt x="527" y="2048"/>
                  </a:lnTo>
                  <a:lnTo>
                    <a:pt x="521" y="2038"/>
                  </a:lnTo>
                  <a:lnTo>
                    <a:pt x="521" y="2036"/>
                  </a:lnTo>
                  <a:lnTo>
                    <a:pt x="521" y="2035"/>
                  </a:lnTo>
                  <a:lnTo>
                    <a:pt x="519" y="2033"/>
                  </a:lnTo>
                  <a:lnTo>
                    <a:pt x="519" y="2030"/>
                  </a:lnTo>
                  <a:lnTo>
                    <a:pt x="515" y="2028"/>
                  </a:lnTo>
                  <a:lnTo>
                    <a:pt x="511" y="2023"/>
                  </a:lnTo>
                  <a:lnTo>
                    <a:pt x="502" y="2017"/>
                  </a:lnTo>
                  <a:lnTo>
                    <a:pt x="505" y="2009"/>
                  </a:lnTo>
                  <a:lnTo>
                    <a:pt x="499" y="2003"/>
                  </a:lnTo>
                  <a:lnTo>
                    <a:pt x="491" y="1996"/>
                  </a:lnTo>
                  <a:lnTo>
                    <a:pt x="475" y="1984"/>
                  </a:lnTo>
                  <a:lnTo>
                    <a:pt x="478" y="1981"/>
                  </a:lnTo>
                  <a:lnTo>
                    <a:pt x="479" y="1980"/>
                  </a:lnTo>
                  <a:lnTo>
                    <a:pt x="479" y="1979"/>
                  </a:lnTo>
                  <a:lnTo>
                    <a:pt x="479" y="1977"/>
                  </a:lnTo>
                  <a:lnTo>
                    <a:pt x="478" y="1974"/>
                  </a:lnTo>
                  <a:lnTo>
                    <a:pt x="476" y="1971"/>
                  </a:lnTo>
                  <a:lnTo>
                    <a:pt x="473" y="1970"/>
                  </a:lnTo>
                  <a:lnTo>
                    <a:pt x="469" y="1967"/>
                  </a:lnTo>
                  <a:lnTo>
                    <a:pt x="472" y="1957"/>
                  </a:lnTo>
                  <a:lnTo>
                    <a:pt x="475" y="1945"/>
                  </a:lnTo>
                  <a:lnTo>
                    <a:pt x="478" y="1940"/>
                  </a:lnTo>
                  <a:lnTo>
                    <a:pt x="479" y="1934"/>
                  </a:lnTo>
                  <a:lnTo>
                    <a:pt x="480" y="1931"/>
                  </a:lnTo>
                  <a:lnTo>
                    <a:pt x="483" y="1928"/>
                  </a:lnTo>
                  <a:lnTo>
                    <a:pt x="483" y="1927"/>
                  </a:lnTo>
                  <a:lnTo>
                    <a:pt x="483" y="1925"/>
                  </a:lnTo>
                  <a:lnTo>
                    <a:pt x="482" y="1920"/>
                  </a:lnTo>
                  <a:lnTo>
                    <a:pt x="479" y="1915"/>
                  </a:lnTo>
                  <a:lnTo>
                    <a:pt x="478" y="1912"/>
                  </a:lnTo>
                  <a:lnTo>
                    <a:pt x="479" y="1908"/>
                  </a:lnTo>
                  <a:lnTo>
                    <a:pt x="482" y="1904"/>
                  </a:lnTo>
                  <a:lnTo>
                    <a:pt x="485" y="1899"/>
                  </a:lnTo>
                  <a:lnTo>
                    <a:pt x="486" y="1895"/>
                  </a:lnTo>
                  <a:lnTo>
                    <a:pt x="486" y="1881"/>
                  </a:lnTo>
                  <a:lnTo>
                    <a:pt x="488" y="1879"/>
                  </a:lnTo>
                  <a:lnTo>
                    <a:pt x="488" y="1875"/>
                  </a:lnTo>
                  <a:lnTo>
                    <a:pt x="489" y="1869"/>
                  </a:lnTo>
                  <a:lnTo>
                    <a:pt x="488" y="1865"/>
                  </a:lnTo>
                  <a:lnTo>
                    <a:pt x="486" y="1862"/>
                  </a:lnTo>
                  <a:lnTo>
                    <a:pt x="483" y="1859"/>
                  </a:lnTo>
                  <a:lnTo>
                    <a:pt x="480" y="1855"/>
                  </a:lnTo>
                  <a:lnTo>
                    <a:pt x="480" y="1850"/>
                  </a:lnTo>
                  <a:lnTo>
                    <a:pt x="480" y="1849"/>
                  </a:lnTo>
                  <a:lnTo>
                    <a:pt x="478" y="1848"/>
                  </a:lnTo>
                  <a:lnTo>
                    <a:pt x="475" y="1848"/>
                  </a:lnTo>
                  <a:lnTo>
                    <a:pt x="472" y="1846"/>
                  </a:lnTo>
                  <a:lnTo>
                    <a:pt x="469" y="1846"/>
                  </a:lnTo>
                  <a:lnTo>
                    <a:pt x="472" y="1835"/>
                  </a:lnTo>
                  <a:lnTo>
                    <a:pt x="469" y="1833"/>
                  </a:lnTo>
                  <a:lnTo>
                    <a:pt x="468" y="1833"/>
                  </a:lnTo>
                  <a:lnTo>
                    <a:pt x="466" y="1836"/>
                  </a:lnTo>
                  <a:lnTo>
                    <a:pt x="466" y="1840"/>
                  </a:lnTo>
                  <a:lnTo>
                    <a:pt x="465" y="1840"/>
                  </a:lnTo>
                  <a:lnTo>
                    <a:pt x="463" y="1840"/>
                  </a:lnTo>
                  <a:lnTo>
                    <a:pt x="463" y="1837"/>
                  </a:lnTo>
                  <a:lnTo>
                    <a:pt x="462" y="1836"/>
                  </a:lnTo>
                  <a:lnTo>
                    <a:pt x="460" y="1835"/>
                  </a:lnTo>
                  <a:lnTo>
                    <a:pt x="459" y="1837"/>
                  </a:lnTo>
                  <a:lnTo>
                    <a:pt x="457" y="1839"/>
                  </a:lnTo>
                  <a:lnTo>
                    <a:pt x="455" y="1840"/>
                  </a:lnTo>
                  <a:lnTo>
                    <a:pt x="455" y="1839"/>
                  </a:lnTo>
                  <a:lnTo>
                    <a:pt x="453" y="1836"/>
                  </a:lnTo>
                  <a:lnTo>
                    <a:pt x="452" y="1835"/>
                  </a:lnTo>
                  <a:lnTo>
                    <a:pt x="447" y="1835"/>
                  </a:lnTo>
                  <a:lnTo>
                    <a:pt x="447" y="1840"/>
                  </a:lnTo>
                  <a:lnTo>
                    <a:pt x="433" y="1842"/>
                  </a:lnTo>
                  <a:lnTo>
                    <a:pt x="419" y="1846"/>
                  </a:lnTo>
                  <a:lnTo>
                    <a:pt x="413" y="1839"/>
                  </a:lnTo>
                  <a:lnTo>
                    <a:pt x="410" y="1835"/>
                  </a:lnTo>
                  <a:lnTo>
                    <a:pt x="408" y="1832"/>
                  </a:lnTo>
                  <a:lnTo>
                    <a:pt x="407" y="1829"/>
                  </a:lnTo>
                  <a:lnTo>
                    <a:pt x="408" y="1826"/>
                  </a:lnTo>
                  <a:lnTo>
                    <a:pt x="410" y="1823"/>
                  </a:lnTo>
                  <a:lnTo>
                    <a:pt x="410" y="1822"/>
                  </a:lnTo>
                  <a:lnTo>
                    <a:pt x="411" y="1820"/>
                  </a:lnTo>
                  <a:lnTo>
                    <a:pt x="411" y="1814"/>
                  </a:lnTo>
                  <a:lnTo>
                    <a:pt x="407" y="1810"/>
                  </a:lnTo>
                  <a:lnTo>
                    <a:pt x="401" y="1804"/>
                  </a:lnTo>
                  <a:lnTo>
                    <a:pt x="394" y="1799"/>
                  </a:lnTo>
                  <a:lnTo>
                    <a:pt x="388" y="1796"/>
                  </a:lnTo>
                  <a:lnTo>
                    <a:pt x="383" y="1794"/>
                  </a:lnTo>
                  <a:lnTo>
                    <a:pt x="375" y="1794"/>
                  </a:lnTo>
                  <a:lnTo>
                    <a:pt x="370" y="1794"/>
                  </a:lnTo>
                  <a:lnTo>
                    <a:pt x="362" y="1794"/>
                  </a:lnTo>
                  <a:lnTo>
                    <a:pt x="354" y="1796"/>
                  </a:lnTo>
                  <a:lnTo>
                    <a:pt x="349" y="1797"/>
                  </a:lnTo>
                  <a:lnTo>
                    <a:pt x="348" y="1799"/>
                  </a:lnTo>
                  <a:lnTo>
                    <a:pt x="345" y="1801"/>
                  </a:lnTo>
                  <a:lnTo>
                    <a:pt x="342" y="1806"/>
                  </a:lnTo>
                  <a:lnTo>
                    <a:pt x="339" y="1810"/>
                  </a:lnTo>
                  <a:lnTo>
                    <a:pt x="338" y="1812"/>
                  </a:lnTo>
                  <a:lnTo>
                    <a:pt x="336" y="1813"/>
                  </a:lnTo>
                  <a:lnTo>
                    <a:pt x="334" y="1813"/>
                  </a:lnTo>
                  <a:lnTo>
                    <a:pt x="332" y="1813"/>
                  </a:lnTo>
                  <a:lnTo>
                    <a:pt x="332" y="1812"/>
                  </a:lnTo>
                  <a:lnTo>
                    <a:pt x="332" y="1810"/>
                  </a:lnTo>
                  <a:lnTo>
                    <a:pt x="334" y="1806"/>
                  </a:lnTo>
                  <a:lnTo>
                    <a:pt x="332" y="1804"/>
                  </a:lnTo>
                  <a:lnTo>
                    <a:pt x="331" y="1804"/>
                  </a:lnTo>
                  <a:lnTo>
                    <a:pt x="329" y="1804"/>
                  </a:lnTo>
                  <a:lnTo>
                    <a:pt x="328" y="1806"/>
                  </a:lnTo>
                  <a:lnTo>
                    <a:pt x="325" y="1809"/>
                  </a:lnTo>
                  <a:lnTo>
                    <a:pt x="322" y="1814"/>
                  </a:lnTo>
                  <a:lnTo>
                    <a:pt x="319" y="1816"/>
                  </a:lnTo>
                  <a:lnTo>
                    <a:pt x="315" y="1817"/>
                  </a:lnTo>
                  <a:lnTo>
                    <a:pt x="306" y="1817"/>
                  </a:lnTo>
                  <a:lnTo>
                    <a:pt x="298" y="1817"/>
                  </a:lnTo>
                  <a:lnTo>
                    <a:pt x="289" y="1817"/>
                  </a:lnTo>
                  <a:lnTo>
                    <a:pt x="288" y="1819"/>
                  </a:lnTo>
                  <a:lnTo>
                    <a:pt x="285" y="1822"/>
                  </a:lnTo>
                  <a:lnTo>
                    <a:pt x="280" y="1826"/>
                  </a:lnTo>
                  <a:lnTo>
                    <a:pt x="279" y="1826"/>
                  </a:lnTo>
                  <a:lnTo>
                    <a:pt x="276" y="1826"/>
                  </a:lnTo>
                  <a:lnTo>
                    <a:pt x="270" y="1826"/>
                  </a:lnTo>
                  <a:lnTo>
                    <a:pt x="267" y="1827"/>
                  </a:lnTo>
                  <a:lnTo>
                    <a:pt x="263" y="1830"/>
                  </a:lnTo>
                  <a:lnTo>
                    <a:pt x="256" y="1835"/>
                  </a:lnTo>
                  <a:lnTo>
                    <a:pt x="250" y="1835"/>
                  </a:lnTo>
                  <a:lnTo>
                    <a:pt x="244" y="1833"/>
                  </a:lnTo>
                  <a:lnTo>
                    <a:pt x="240" y="1832"/>
                  </a:lnTo>
                  <a:lnTo>
                    <a:pt x="236" y="1830"/>
                  </a:lnTo>
                  <a:lnTo>
                    <a:pt x="227" y="1827"/>
                  </a:lnTo>
                  <a:lnTo>
                    <a:pt x="221" y="1826"/>
                  </a:lnTo>
                  <a:lnTo>
                    <a:pt x="217" y="1825"/>
                  </a:lnTo>
                  <a:lnTo>
                    <a:pt x="210" y="1825"/>
                  </a:lnTo>
                  <a:lnTo>
                    <a:pt x="204" y="1826"/>
                  </a:lnTo>
                  <a:lnTo>
                    <a:pt x="201" y="1827"/>
                  </a:lnTo>
                  <a:lnTo>
                    <a:pt x="198" y="1830"/>
                  </a:lnTo>
                  <a:lnTo>
                    <a:pt x="192" y="1836"/>
                  </a:lnTo>
                  <a:lnTo>
                    <a:pt x="185" y="1842"/>
                  </a:lnTo>
                  <a:lnTo>
                    <a:pt x="182" y="1845"/>
                  </a:lnTo>
                  <a:lnTo>
                    <a:pt x="178" y="1846"/>
                  </a:lnTo>
                  <a:lnTo>
                    <a:pt x="169" y="1846"/>
                  </a:lnTo>
                  <a:lnTo>
                    <a:pt x="165" y="1845"/>
                  </a:lnTo>
                  <a:lnTo>
                    <a:pt x="161" y="1843"/>
                  </a:lnTo>
                  <a:lnTo>
                    <a:pt x="155" y="1839"/>
                  </a:lnTo>
                  <a:lnTo>
                    <a:pt x="151" y="1837"/>
                  </a:lnTo>
                  <a:lnTo>
                    <a:pt x="148" y="1835"/>
                  </a:lnTo>
                  <a:lnTo>
                    <a:pt x="138" y="1822"/>
                  </a:lnTo>
                  <a:lnTo>
                    <a:pt x="133" y="1817"/>
                  </a:lnTo>
                  <a:lnTo>
                    <a:pt x="129" y="1813"/>
                  </a:lnTo>
                  <a:lnTo>
                    <a:pt x="123" y="1809"/>
                  </a:lnTo>
                  <a:lnTo>
                    <a:pt x="118" y="1806"/>
                  </a:lnTo>
                  <a:lnTo>
                    <a:pt x="112" y="1803"/>
                  </a:lnTo>
                  <a:lnTo>
                    <a:pt x="109" y="1801"/>
                  </a:lnTo>
                  <a:lnTo>
                    <a:pt x="108" y="1799"/>
                  </a:lnTo>
                  <a:lnTo>
                    <a:pt x="105" y="1796"/>
                  </a:lnTo>
                  <a:lnTo>
                    <a:pt x="105" y="1793"/>
                  </a:lnTo>
                  <a:lnTo>
                    <a:pt x="103" y="1790"/>
                  </a:lnTo>
                  <a:lnTo>
                    <a:pt x="102" y="1787"/>
                  </a:lnTo>
                  <a:lnTo>
                    <a:pt x="97" y="1787"/>
                  </a:lnTo>
                  <a:lnTo>
                    <a:pt x="93" y="1787"/>
                  </a:lnTo>
                  <a:lnTo>
                    <a:pt x="92" y="1787"/>
                  </a:lnTo>
                  <a:lnTo>
                    <a:pt x="89" y="1784"/>
                  </a:lnTo>
                  <a:lnTo>
                    <a:pt x="84" y="1780"/>
                  </a:lnTo>
                  <a:lnTo>
                    <a:pt x="79" y="1771"/>
                  </a:lnTo>
                  <a:lnTo>
                    <a:pt x="79" y="1774"/>
                  </a:lnTo>
                  <a:lnTo>
                    <a:pt x="77" y="1776"/>
                  </a:lnTo>
                  <a:lnTo>
                    <a:pt x="76" y="1774"/>
                  </a:lnTo>
                  <a:lnTo>
                    <a:pt x="76" y="1771"/>
                  </a:lnTo>
                  <a:lnTo>
                    <a:pt x="79" y="1770"/>
                  </a:lnTo>
                  <a:lnTo>
                    <a:pt x="80" y="1770"/>
                  </a:lnTo>
                  <a:lnTo>
                    <a:pt x="80" y="1768"/>
                  </a:lnTo>
                  <a:lnTo>
                    <a:pt x="79" y="1768"/>
                  </a:lnTo>
                  <a:lnTo>
                    <a:pt x="76" y="1765"/>
                  </a:lnTo>
                  <a:lnTo>
                    <a:pt x="74" y="1763"/>
                  </a:lnTo>
                  <a:lnTo>
                    <a:pt x="73" y="1758"/>
                  </a:lnTo>
                  <a:lnTo>
                    <a:pt x="72" y="1754"/>
                  </a:lnTo>
                  <a:lnTo>
                    <a:pt x="72" y="1744"/>
                  </a:lnTo>
                  <a:lnTo>
                    <a:pt x="70" y="1740"/>
                  </a:lnTo>
                  <a:lnTo>
                    <a:pt x="69" y="1735"/>
                  </a:lnTo>
                  <a:lnTo>
                    <a:pt x="63" y="1732"/>
                  </a:lnTo>
                  <a:lnTo>
                    <a:pt x="59" y="1729"/>
                  </a:lnTo>
                  <a:lnTo>
                    <a:pt x="57" y="1727"/>
                  </a:lnTo>
                  <a:lnTo>
                    <a:pt x="57" y="1722"/>
                  </a:lnTo>
                  <a:lnTo>
                    <a:pt x="59" y="1718"/>
                  </a:lnTo>
                  <a:lnTo>
                    <a:pt x="60" y="1712"/>
                  </a:lnTo>
                  <a:lnTo>
                    <a:pt x="51" y="1712"/>
                  </a:lnTo>
                  <a:lnTo>
                    <a:pt x="47" y="1701"/>
                  </a:lnTo>
                  <a:lnTo>
                    <a:pt x="44" y="1695"/>
                  </a:lnTo>
                  <a:lnTo>
                    <a:pt x="43" y="1692"/>
                  </a:lnTo>
                  <a:lnTo>
                    <a:pt x="41" y="1691"/>
                  </a:lnTo>
                  <a:lnTo>
                    <a:pt x="41" y="1688"/>
                  </a:lnTo>
                  <a:lnTo>
                    <a:pt x="40" y="1688"/>
                  </a:lnTo>
                  <a:lnTo>
                    <a:pt x="38" y="1688"/>
                  </a:lnTo>
                  <a:lnTo>
                    <a:pt x="33" y="1688"/>
                  </a:lnTo>
                  <a:lnTo>
                    <a:pt x="31" y="1686"/>
                  </a:lnTo>
                  <a:lnTo>
                    <a:pt x="31" y="1685"/>
                  </a:lnTo>
                  <a:lnTo>
                    <a:pt x="31" y="1681"/>
                  </a:lnTo>
                  <a:lnTo>
                    <a:pt x="31" y="1678"/>
                  </a:lnTo>
                  <a:lnTo>
                    <a:pt x="30" y="1675"/>
                  </a:lnTo>
                  <a:lnTo>
                    <a:pt x="27" y="1672"/>
                  </a:lnTo>
                  <a:lnTo>
                    <a:pt x="23" y="1672"/>
                  </a:lnTo>
                  <a:lnTo>
                    <a:pt x="18" y="1670"/>
                  </a:lnTo>
                  <a:lnTo>
                    <a:pt x="15" y="1669"/>
                  </a:lnTo>
                  <a:lnTo>
                    <a:pt x="15" y="1663"/>
                  </a:lnTo>
                  <a:lnTo>
                    <a:pt x="11" y="1655"/>
                  </a:lnTo>
                  <a:lnTo>
                    <a:pt x="10" y="1650"/>
                  </a:lnTo>
                  <a:lnTo>
                    <a:pt x="10" y="1647"/>
                  </a:lnTo>
                  <a:lnTo>
                    <a:pt x="11" y="1646"/>
                  </a:lnTo>
                  <a:lnTo>
                    <a:pt x="12" y="1645"/>
                  </a:lnTo>
                  <a:lnTo>
                    <a:pt x="11" y="1639"/>
                  </a:lnTo>
                  <a:lnTo>
                    <a:pt x="8" y="1633"/>
                  </a:lnTo>
                  <a:lnTo>
                    <a:pt x="2" y="1620"/>
                  </a:lnTo>
                  <a:lnTo>
                    <a:pt x="0" y="1616"/>
                  </a:lnTo>
                  <a:lnTo>
                    <a:pt x="0" y="1610"/>
                  </a:lnTo>
                  <a:lnTo>
                    <a:pt x="1" y="1609"/>
                  </a:lnTo>
                  <a:lnTo>
                    <a:pt x="4" y="1606"/>
                  </a:lnTo>
                  <a:lnTo>
                    <a:pt x="10" y="1600"/>
                  </a:lnTo>
                  <a:lnTo>
                    <a:pt x="12" y="1594"/>
                  </a:lnTo>
                  <a:lnTo>
                    <a:pt x="12" y="1587"/>
                  </a:lnTo>
                  <a:lnTo>
                    <a:pt x="12" y="1573"/>
                  </a:lnTo>
                  <a:lnTo>
                    <a:pt x="18" y="1573"/>
                  </a:lnTo>
                  <a:lnTo>
                    <a:pt x="20" y="1564"/>
                  </a:lnTo>
                  <a:lnTo>
                    <a:pt x="21" y="1555"/>
                  </a:lnTo>
                  <a:lnTo>
                    <a:pt x="23" y="1548"/>
                  </a:lnTo>
                  <a:lnTo>
                    <a:pt x="23" y="1539"/>
                  </a:lnTo>
                  <a:lnTo>
                    <a:pt x="23" y="1532"/>
                  </a:lnTo>
                  <a:lnTo>
                    <a:pt x="20" y="1518"/>
                  </a:lnTo>
                  <a:lnTo>
                    <a:pt x="15" y="1503"/>
                  </a:lnTo>
                  <a:lnTo>
                    <a:pt x="18" y="1492"/>
                  </a:lnTo>
                  <a:lnTo>
                    <a:pt x="18" y="1483"/>
                  </a:lnTo>
                  <a:lnTo>
                    <a:pt x="18" y="1478"/>
                  </a:lnTo>
                  <a:lnTo>
                    <a:pt x="17" y="1475"/>
                  </a:lnTo>
                  <a:lnTo>
                    <a:pt x="14" y="1470"/>
                  </a:lnTo>
                  <a:lnTo>
                    <a:pt x="10" y="1467"/>
                  </a:lnTo>
                  <a:lnTo>
                    <a:pt x="10" y="1465"/>
                  </a:lnTo>
                  <a:lnTo>
                    <a:pt x="8" y="1463"/>
                  </a:lnTo>
                  <a:lnTo>
                    <a:pt x="7" y="1459"/>
                  </a:lnTo>
                  <a:lnTo>
                    <a:pt x="7" y="1456"/>
                  </a:lnTo>
                  <a:lnTo>
                    <a:pt x="8" y="1450"/>
                  </a:lnTo>
                  <a:lnTo>
                    <a:pt x="10" y="1444"/>
                  </a:lnTo>
                  <a:lnTo>
                    <a:pt x="11" y="1443"/>
                  </a:lnTo>
                  <a:lnTo>
                    <a:pt x="14" y="1442"/>
                  </a:lnTo>
                  <a:lnTo>
                    <a:pt x="17" y="1440"/>
                  </a:lnTo>
                  <a:lnTo>
                    <a:pt x="18" y="1439"/>
                  </a:lnTo>
                  <a:lnTo>
                    <a:pt x="23" y="1431"/>
                  </a:lnTo>
                  <a:lnTo>
                    <a:pt x="24" y="1423"/>
                  </a:lnTo>
                  <a:lnTo>
                    <a:pt x="25" y="1414"/>
                  </a:lnTo>
                  <a:lnTo>
                    <a:pt x="30" y="1406"/>
                  </a:lnTo>
                  <a:lnTo>
                    <a:pt x="33" y="1403"/>
                  </a:lnTo>
                  <a:lnTo>
                    <a:pt x="37" y="1398"/>
                  </a:lnTo>
                  <a:lnTo>
                    <a:pt x="40" y="1395"/>
                  </a:lnTo>
                  <a:lnTo>
                    <a:pt x="43" y="1393"/>
                  </a:lnTo>
                  <a:lnTo>
                    <a:pt x="46" y="1387"/>
                  </a:lnTo>
                  <a:lnTo>
                    <a:pt x="47" y="1382"/>
                  </a:lnTo>
                  <a:lnTo>
                    <a:pt x="50" y="1371"/>
                  </a:lnTo>
                  <a:lnTo>
                    <a:pt x="53" y="1361"/>
                  </a:lnTo>
                  <a:lnTo>
                    <a:pt x="57" y="1351"/>
                  </a:lnTo>
                  <a:lnTo>
                    <a:pt x="59" y="1349"/>
                  </a:lnTo>
                  <a:lnTo>
                    <a:pt x="60" y="1348"/>
                  </a:lnTo>
                  <a:lnTo>
                    <a:pt x="64" y="1345"/>
                  </a:lnTo>
                  <a:lnTo>
                    <a:pt x="69" y="1342"/>
                  </a:lnTo>
                  <a:lnTo>
                    <a:pt x="72" y="1339"/>
                  </a:lnTo>
                  <a:lnTo>
                    <a:pt x="73" y="1335"/>
                  </a:lnTo>
                  <a:lnTo>
                    <a:pt x="73" y="1331"/>
                  </a:lnTo>
                  <a:lnTo>
                    <a:pt x="74" y="1326"/>
                  </a:lnTo>
                  <a:lnTo>
                    <a:pt x="76" y="1325"/>
                  </a:lnTo>
                  <a:lnTo>
                    <a:pt x="76" y="1323"/>
                  </a:lnTo>
                  <a:lnTo>
                    <a:pt x="77" y="1322"/>
                  </a:lnTo>
                  <a:lnTo>
                    <a:pt x="80" y="1322"/>
                  </a:lnTo>
                  <a:lnTo>
                    <a:pt x="83" y="1322"/>
                  </a:lnTo>
                  <a:lnTo>
                    <a:pt x="86" y="1322"/>
                  </a:lnTo>
                  <a:lnTo>
                    <a:pt x="90" y="1321"/>
                  </a:lnTo>
                  <a:lnTo>
                    <a:pt x="93" y="1313"/>
                  </a:lnTo>
                  <a:lnTo>
                    <a:pt x="95" y="1312"/>
                  </a:lnTo>
                  <a:lnTo>
                    <a:pt x="96" y="1309"/>
                  </a:lnTo>
                  <a:lnTo>
                    <a:pt x="99" y="1306"/>
                  </a:lnTo>
                  <a:lnTo>
                    <a:pt x="103" y="1303"/>
                  </a:lnTo>
                  <a:lnTo>
                    <a:pt x="112" y="1299"/>
                  </a:lnTo>
                  <a:lnTo>
                    <a:pt x="119" y="1293"/>
                  </a:lnTo>
                  <a:lnTo>
                    <a:pt x="126" y="1287"/>
                  </a:lnTo>
                  <a:lnTo>
                    <a:pt x="132" y="1279"/>
                  </a:lnTo>
                  <a:lnTo>
                    <a:pt x="135" y="1274"/>
                  </a:lnTo>
                  <a:lnTo>
                    <a:pt x="138" y="1269"/>
                  </a:lnTo>
                  <a:lnTo>
                    <a:pt x="139" y="1263"/>
                  </a:lnTo>
                  <a:lnTo>
                    <a:pt x="141" y="1256"/>
                  </a:lnTo>
                  <a:lnTo>
                    <a:pt x="141" y="1250"/>
                  </a:lnTo>
                  <a:lnTo>
                    <a:pt x="141" y="1243"/>
                  </a:lnTo>
                  <a:lnTo>
                    <a:pt x="139" y="1240"/>
                  </a:lnTo>
                  <a:lnTo>
                    <a:pt x="136" y="1236"/>
                  </a:lnTo>
                  <a:lnTo>
                    <a:pt x="135" y="1231"/>
                  </a:lnTo>
                  <a:lnTo>
                    <a:pt x="135" y="1228"/>
                  </a:lnTo>
                  <a:lnTo>
                    <a:pt x="135" y="1227"/>
                  </a:lnTo>
                  <a:lnTo>
                    <a:pt x="135" y="1224"/>
                  </a:lnTo>
                  <a:lnTo>
                    <a:pt x="136" y="1221"/>
                  </a:lnTo>
                  <a:lnTo>
                    <a:pt x="139" y="1215"/>
                  </a:lnTo>
                  <a:lnTo>
                    <a:pt x="144" y="1211"/>
                  </a:lnTo>
                  <a:lnTo>
                    <a:pt x="145" y="1207"/>
                  </a:lnTo>
                  <a:lnTo>
                    <a:pt x="145" y="1205"/>
                  </a:lnTo>
                  <a:lnTo>
                    <a:pt x="145" y="1204"/>
                  </a:lnTo>
                  <a:lnTo>
                    <a:pt x="144" y="1202"/>
                  </a:lnTo>
                  <a:lnTo>
                    <a:pt x="144" y="1201"/>
                  </a:lnTo>
                  <a:lnTo>
                    <a:pt x="142" y="1201"/>
                  </a:lnTo>
                  <a:lnTo>
                    <a:pt x="142" y="1198"/>
                  </a:lnTo>
                  <a:lnTo>
                    <a:pt x="145" y="1194"/>
                  </a:lnTo>
                  <a:lnTo>
                    <a:pt x="151" y="1187"/>
                  </a:lnTo>
                  <a:lnTo>
                    <a:pt x="155" y="1181"/>
                  </a:lnTo>
                  <a:lnTo>
                    <a:pt x="159" y="1177"/>
                  </a:lnTo>
                  <a:lnTo>
                    <a:pt x="162" y="1177"/>
                  </a:lnTo>
                  <a:lnTo>
                    <a:pt x="165" y="1177"/>
                  </a:lnTo>
                  <a:lnTo>
                    <a:pt x="168" y="1177"/>
                  </a:lnTo>
                  <a:lnTo>
                    <a:pt x="171" y="1177"/>
                  </a:lnTo>
                  <a:lnTo>
                    <a:pt x="175" y="1174"/>
                  </a:lnTo>
                  <a:lnTo>
                    <a:pt x="181" y="1171"/>
                  </a:lnTo>
                  <a:lnTo>
                    <a:pt x="190" y="1162"/>
                  </a:lnTo>
                  <a:lnTo>
                    <a:pt x="194" y="1158"/>
                  </a:lnTo>
                  <a:lnTo>
                    <a:pt x="197" y="1152"/>
                  </a:lnTo>
                  <a:lnTo>
                    <a:pt x="200" y="1142"/>
                  </a:lnTo>
                  <a:lnTo>
                    <a:pt x="203" y="1131"/>
                  </a:lnTo>
                  <a:lnTo>
                    <a:pt x="207" y="1119"/>
                  </a:lnTo>
                  <a:lnTo>
                    <a:pt x="217" y="1116"/>
                  </a:lnTo>
                  <a:lnTo>
                    <a:pt x="228" y="1132"/>
                  </a:lnTo>
                  <a:lnTo>
                    <a:pt x="236" y="1132"/>
                  </a:lnTo>
                  <a:lnTo>
                    <a:pt x="243" y="1132"/>
                  </a:lnTo>
                  <a:lnTo>
                    <a:pt x="252" y="1131"/>
                  </a:lnTo>
                  <a:lnTo>
                    <a:pt x="256" y="1131"/>
                  </a:lnTo>
                  <a:lnTo>
                    <a:pt x="259" y="1129"/>
                  </a:lnTo>
                  <a:lnTo>
                    <a:pt x="260" y="1128"/>
                  </a:lnTo>
                  <a:lnTo>
                    <a:pt x="260" y="1126"/>
                  </a:lnTo>
                  <a:lnTo>
                    <a:pt x="262" y="1125"/>
                  </a:lnTo>
                  <a:lnTo>
                    <a:pt x="263" y="1123"/>
                  </a:lnTo>
                  <a:lnTo>
                    <a:pt x="264" y="1123"/>
                  </a:lnTo>
                  <a:lnTo>
                    <a:pt x="266" y="1125"/>
                  </a:lnTo>
                  <a:lnTo>
                    <a:pt x="267" y="1129"/>
                  </a:lnTo>
                  <a:lnTo>
                    <a:pt x="272" y="1132"/>
                  </a:lnTo>
                  <a:lnTo>
                    <a:pt x="276" y="1132"/>
                  </a:lnTo>
                  <a:lnTo>
                    <a:pt x="279" y="1132"/>
                  </a:lnTo>
                  <a:lnTo>
                    <a:pt x="282" y="1129"/>
                  </a:lnTo>
                  <a:lnTo>
                    <a:pt x="286" y="1125"/>
                  </a:lnTo>
                  <a:lnTo>
                    <a:pt x="290" y="1119"/>
                  </a:lnTo>
                  <a:lnTo>
                    <a:pt x="292" y="1118"/>
                  </a:lnTo>
                  <a:lnTo>
                    <a:pt x="295" y="1116"/>
                  </a:lnTo>
                  <a:lnTo>
                    <a:pt x="299" y="1115"/>
                  </a:lnTo>
                  <a:lnTo>
                    <a:pt x="305" y="1115"/>
                  </a:lnTo>
                  <a:lnTo>
                    <a:pt x="309" y="1115"/>
                  </a:lnTo>
                  <a:lnTo>
                    <a:pt x="313" y="1113"/>
                  </a:lnTo>
                  <a:lnTo>
                    <a:pt x="316" y="1109"/>
                  </a:lnTo>
                  <a:lnTo>
                    <a:pt x="318" y="1106"/>
                  </a:lnTo>
                  <a:lnTo>
                    <a:pt x="319" y="1105"/>
                  </a:lnTo>
                  <a:lnTo>
                    <a:pt x="322" y="1105"/>
                  </a:lnTo>
                  <a:lnTo>
                    <a:pt x="325" y="1105"/>
                  </a:lnTo>
                  <a:lnTo>
                    <a:pt x="328" y="1105"/>
                  </a:lnTo>
                  <a:lnTo>
                    <a:pt x="331" y="1105"/>
                  </a:lnTo>
                  <a:lnTo>
                    <a:pt x="334" y="1103"/>
                  </a:lnTo>
                  <a:lnTo>
                    <a:pt x="338" y="1099"/>
                  </a:lnTo>
                  <a:lnTo>
                    <a:pt x="341" y="1096"/>
                  </a:lnTo>
                  <a:lnTo>
                    <a:pt x="342" y="1095"/>
                  </a:lnTo>
                  <a:lnTo>
                    <a:pt x="345" y="1093"/>
                  </a:lnTo>
                  <a:lnTo>
                    <a:pt x="348" y="1093"/>
                  </a:lnTo>
                  <a:lnTo>
                    <a:pt x="351" y="1093"/>
                  </a:lnTo>
                  <a:lnTo>
                    <a:pt x="358" y="1095"/>
                  </a:lnTo>
                  <a:lnTo>
                    <a:pt x="365" y="1096"/>
                  </a:lnTo>
                  <a:lnTo>
                    <a:pt x="370" y="1096"/>
                  </a:lnTo>
                  <a:lnTo>
                    <a:pt x="374" y="1095"/>
                  </a:lnTo>
                  <a:lnTo>
                    <a:pt x="383" y="1092"/>
                  </a:lnTo>
                  <a:lnTo>
                    <a:pt x="391" y="1089"/>
                  </a:lnTo>
                  <a:lnTo>
                    <a:pt x="397" y="1089"/>
                  </a:lnTo>
                  <a:lnTo>
                    <a:pt x="416" y="1089"/>
                  </a:lnTo>
                  <a:lnTo>
                    <a:pt x="423" y="1087"/>
                  </a:lnTo>
                  <a:lnTo>
                    <a:pt x="433" y="1086"/>
                  </a:lnTo>
                  <a:lnTo>
                    <a:pt x="437" y="1092"/>
                  </a:lnTo>
                  <a:lnTo>
                    <a:pt x="439" y="1095"/>
                  </a:lnTo>
                  <a:lnTo>
                    <a:pt x="442" y="1096"/>
                  </a:lnTo>
                  <a:lnTo>
                    <a:pt x="443" y="1095"/>
                  </a:lnTo>
                  <a:lnTo>
                    <a:pt x="444" y="1092"/>
                  </a:lnTo>
                  <a:lnTo>
                    <a:pt x="447" y="1086"/>
                  </a:lnTo>
                  <a:lnTo>
                    <a:pt x="452" y="1086"/>
                  </a:lnTo>
                  <a:lnTo>
                    <a:pt x="456" y="1089"/>
                  </a:lnTo>
                  <a:lnTo>
                    <a:pt x="465" y="1090"/>
                  </a:lnTo>
                  <a:lnTo>
                    <a:pt x="469" y="1092"/>
                  </a:lnTo>
                  <a:lnTo>
                    <a:pt x="475" y="1090"/>
                  </a:lnTo>
                  <a:lnTo>
                    <a:pt x="479" y="1089"/>
                  </a:lnTo>
                  <a:lnTo>
                    <a:pt x="483" y="1086"/>
                  </a:lnTo>
                  <a:lnTo>
                    <a:pt x="489" y="1083"/>
                  </a:lnTo>
                  <a:lnTo>
                    <a:pt x="493" y="1083"/>
                  </a:lnTo>
                  <a:lnTo>
                    <a:pt x="502" y="1086"/>
                  </a:lnTo>
                  <a:lnTo>
                    <a:pt x="502" y="1093"/>
                  </a:lnTo>
                  <a:lnTo>
                    <a:pt x="506" y="1095"/>
                  </a:lnTo>
                  <a:lnTo>
                    <a:pt x="509" y="1093"/>
                  </a:lnTo>
                  <a:lnTo>
                    <a:pt x="514" y="1090"/>
                  </a:lnTo>
                  <a:lnTo>
                    <a:pt x="519" y="1090"/>
                  </a:lnTo>
                  <a:lnTo>
                    <a:pt x="512" y="1102"/>
                  </a:lnTo>
                  <a:lnTo>
                    <a:pt x="505" y="1113"/>
                  </a:lnTo>
                  <a:lnTo>
                    <a:pt x="505" y="1115"/>
                  </a:lnTo>
                  <a:lnTo>
                    <a:pt x="505" y="1119"/>
                  </a:lnTo>
                  <a:lnTo>
                    <a:pt x="505" y="1122"/>
                  </a:lnTo>
                  <a:lnTo>
                    <a:pt x="505" y="1123"/>
                  </a:lnTo>
                  <a:lnTo>
                    <a:pt x="509" y="1125"/>
                  </a:lnTo>
                  <a:lnTo>
                    <a:pt x="514" y="1123"/>
                  </a:lnTo>
                  <a:lnTo>
                    <a:pt x="511" y="1136"/>
                  </a:lnTo>
                  <a:lnTo>
                    <a:pt x="509" y="1146"/>
                  </a:lnTo>
                  <a:lnTo>
                    <a:pt x="508" y="1152"/>
                  </a:lnTo>
                  <a:lnTo>
                    <a:pt x="506" y="1154"/>
                  </a:lnTo>
                  <a:lnTo>
                    <a:pt x="504" y="1155"/>
                  </a:lnTo>
                  <a:lnTo>
                    <a:pt x="501" y="1156"/>
                  </a:lnTo>
                  <a:lnTo>
                    <a:pt x="499" y="1158"/>
                  </a:lnTo>
                  <a:lnTo>
                    <a:pt x="499" y="1159"/>
                  </a:lnTo>
                  <a:lnTo>
                    <a:pt x="501" y="1162"/>
                  </a:lnTo>
                  <a:lnTo>
                    <a:pt x="502" y="1164"/>
                  </a:lnTo>
                  <a:lnTo>
                    <a:pt x="502" y="1168"/>
                  </a:lnTo>
                  <a:lnTo>
                    <a:pt x="505" y="1169"/>
                  </a:lnTo>
                  <a:lnTo>
                    <a:pt x="506" y="1172"/>
                  </a:lnTo>
                  <a:lnTo>
                    <a:pt x="511" y="1177"/>
                  </a:lnTo>
                  <a:lnTo>
                    <a:pt x="514" y="1174"/>
                  </a:lnTo>
                  <a:lnTo>
                    <a:pt x="515" y="1174"/>
                  </a:lnTo>
                  <a:lnTo>
                    <a:pt x="516" y="1174"/>
                  </a:lnTo>
                  <a:lnTo>
                    <a:pt x="516" y="1177"/>
                  </a:lnTo>
                  <a:lnTo>
                    <a:pt x="518" y="1179"/>
                  </a:lnTo>
                  <a:lnTo>
                    <a:pt x="518" y="1182"/>
                  </a:lnTo>
                  <a:lnTo>
                    <a:pt x="518" y="1184"/>
                  </a:lnTo>
                  <a:lnTo>
                    <a:pt x="519" y="1185"/>
                  </a:lnTo>
                  <a:lnTo>
                    <a:pt x="522" y="1187"/>
                  </a:lnTo>
                  <a:lnTo>
                    <a:pt x="525" y="1187"/>
                  </a:lnTo>
                  <a:lnTo>
                    <a:pt x="529" y="1187"/>
                  </a:lnTo>
                  <a:lnTo>
                    <a:pt x="532" y="1188"/>
                  </a:lnTo>
                  <a:lnTo>
                    <a:pt x="532" y="1192"/>
                  </a:lnTo>
                  <a:lnTo>
                    <a:pt x="540" y="1195"/>
                  </a:lnTo>
                  <a:lnTo>
                    <a:pt x="545" y="1195"/>
                  </a:lnTo>
                  <a:lnTo>
                    <a:pt x="555" y="1195"/>
                  </a:lnTo>
                  <a:lnTo>
                    <a:pt x="565" y="1195"/>
                  </a:lnTo>
                  <a:lnTo>
                    <a:pt x="570" y="1197"/>
                  </a:lnTo>
                  <a:lnTo>
                    <a:pt x="574" y="1198"/>
                  </a:lnTo>
                  <a:lnTo>
                    <a:pt x="577" y="1201"/>
                  </a:lnTo>
                  <a:lnTo>
                    <a:pt x="581" y="1204"/>
                  </a:lnTo>
                  <a:lnTo>
                    <a:pt x="587" y="1213"/>
                  </a:lnTo>
                  <a:lnTo>
                    <a:pt x="593" y="1220"/>
                  </a:lnTo>
                  <a:lnTo>
                    <a:pt x="596" y="1224"/>
                  </a:lnTo>
                  <a:lnTo>
                    <a:pt x="599" y="1227"/>
                  </a:lnTo>
                  <a:lnTo>
                    <a:pt x="604" y="1228"/>
                  </a:lnTo>
                  <a:lnTo>
                    <a:pt x="610" y="1231"/>
                  </a:lnTo>
                  <a:lnTo>
                    <a:pt x="622" y="1234"/>
                  </a:lnTo>
                  <a:lnTo>
                    <a:pt x="633" y="1236"/>
                  </a:lnTo>
                  <a:lnTo>
                    <a:pt x="646" y="1240"/>
                  </a:lnTo>
                  <a:lnTo>
                    <a:pt x="650" y="1244"/>
                  </a:lnTo>
                  <a:lnTo>
                    <a:pt x="655" y="1249"/>
                  </a:lnTo>
                  <a:lnTo>
                    <a:pt x="663" y="1240"/>
                  </a:lnTo>
                  <a:lnTo>
                    <a:pt x="673" y="1231"/>
                  </a:lnTo>
                  <a:lnTo>
                    <a:pt x="673" y="1230"/>
                  </a:lnTo>
                  <a:lnTo>
                    <a:pt x="673" y="1227"/>
                  </a:lnTo>
                  <a:lnTo>
                    <a:pt x="673" y="1223"/>
                  </a:lnTo>
                  <a:lnTo>
                    <a:pt x="673" y="1221"/>
                  </a:lnTo>
                  <a:lnTo>
                    <a:pt x="669" y="1217"/>
                  </a:lnTo>
                  <a:lnTo>
                    <a:pt x="666" y="1214"/>
                  </a:lnTo>
                  <a:lnTo>
                    <a:pt x="665" y="1213"/>
                  </a:lnTo>
                  <a:lnTo>
                    <a:pt x="671" y="1205"/>
                  </a:lnTo>
                  <a:lnTo>
                    <a:pt x="678" y="1197"/>
                  </a:lnTo>
                  <a:lnTo>
                    <a:pt x="686" y="1191"/>
                  </a:lnTo>
                  <a:lnTo>
                    <a:pt x="691" y="1188"/>
                  </a:lnTo>
                  <a:lnTo>
                    <a:pt x="695" y="1188"/>
                  </a:lnTo>
                  <a:lnTo>
                    <a:pt x="708" y="1191"/>
                  </a:lnTo>
                  <a:lnTo>
                    <a:pt x="724" y="1195"/>
                  </a:lnTo>
                  <a:lnTo>
                    <a:pt x="727" y="1207"/>
                  </a:lnTo>
                  <a:lnTo>
                    <a:pt x="728" y="1207"/>
                  </a:lnTo>
                  <a:lnTo>
                    <a:pt x="731" y="1208"/>
                  </a:lnTo>
                  <a:lnTo>
                    <a:pt x="735" y="1207"/>
                  </a:lnTo>
                  <a:lnTo>
                    <a:pt x="741" y="1207"/>
                  </a:lnTo>
                  <a:lnTo>
                    <a:pt x="745" y="1207"/>
                  </a:lnTo>
                  <a:lnTo>
                    <a:pt x="757" y="1214"/>
                  </a:lnTo>
                  <a:lnTo>
                    <a:pt x="767" y="1221"/>
                  </a:lnTo>
                  <a:lnTo>
                    <a:pt x="767" y="1224"/>
                  </a:lnTo>
                  <a:lnTo>
                    <a:pt x="771" y="1224"/>
                  </a:lnTo>
                  <a:lnTo>
                    <a:pt x="774" y="1223"/>
                  </a:lnTo>
                  <a:lnTo>
                    <a:pt x="779" y="1221"/>
                  </a:lnTo>
                  <a:lnTo>
                    <a:pt x="784" y="1221"/>
                  </a:lnTo>
                  <a:lnTo>
                    <a:pt x="789" y="1223"/>
                  </a:lnTo>
                  <a:lnTo>
                    <a:pt x="794" y="1227"/>
                  </a:lnTo>
                  <a:lnTo>
                    <a:pt x="806" y="1234"/>
                  </a:lnTo>
                  <a:lnTo>
                    <a:pt x="820" y="1227"/>
                  </a:lnTo>
                  <a:lnTo>
                    <a:pt x="820" y="1224"/>
                  </a:lnTo>
                  <a:lnTo>
                    <a:pt x="820" y="1221"/>
                  </a:lnTo>
                  <a:lnTo>
                    <a:pt x="819" y="1220"/>
                  </a:lnTo>
                  <a:lnTo>
                    <a:pt x="820" y="1218"/>
                  </a:lnTo>
                  <a:lnTo>
                    <a:pt x="822" y="1217"/>
                  </a:lnTo>
                  <a:lnTo>
                    <a:pt x="823" y="1217"/>
                  </a:lnTo>
                  <a:lnTo>
                    <a:pt x="826" y="1220"/>
                  </a:lnTo>
                  <a:lnTo>
                    <a:pt x="829" y="1221"/>
                  </a:lnTo>
                  <a:lnTo>
                    <a:pt x="830" y="1224"/>
                  </a:lnTo>
                  <a:lnTo>
                    <a:pt x="830" y="1221"/>
                  </a:lnTo>
                  <a:lnTo>
                    <a:pt x="839" y="1221"/>
                  </a:lnTo>
                  <a:lnTo>
                    <a:pt x="842" y="1221"/>
                  </a:lnTo>
                  <a:lnTo>
                    <a:pt x="859" y="1224"/>
                  </a:lnTo>
                  <a:lnTo>
                    <a:pt x="868" y="1218"/>
                  </a:lnTo>
                  <a:lnTo>
                    <a:pt x="874" y="1215"/>
                  </a:lnTo>
                  <a:lnTo>
                    <a:pt x="876" y="1215"/>
                  </a:lnTo>
                  <a:lnTo>
                    <a:pt x="878" y="1215"/>
                  </a:lnTo>
                  <a:lnTo>
                    <a:pt x="879" y="1218"/>
                  </a:lnTo>
                  <a:lnTo>
                    <a:pt x="881" y="1220"/>
                  </a:lnTo>
                  <a:lnTo>
                    <a:pt x="882" y="1220"/>
                  </a:lnTo>
                  <a:lnTo>
                    <a:pt x="884" y="1221"/>
                  </a:lnTo>
                  <a:lnTo>
                    <a:pt x="882" y="1215"/>
                  </a:lnTo>
                  <a:lnTo>
                    <a:pt x="881" y="1213"/>
                  </a:lnTo>
                  <a:lnTo>
                    <a:pt x="885" y="1213"/>
                  </a:lnTo>
                  <a:lnTo>
                    <a:pt x="889" y="1213"/>
                  </a:lnTo>
                  <a:lnTo>
                    <a:pt x="891" y="1217"/>
                  </a:lnTo>
                  <a:lnTo>
                    <a:pt x="892" y="1220"/>
                  </a:lnTo>
                  <a:lnTo>
                    <a:pt x="894" y="1220"/>
                  </a:lnTo>
                  <a:lnTo>
                    <a:pt x="895" y="1221"/>
                  </a:lnTo>
                  <a:lnTo>
                    <a:pt x="897" y="1220"/>
                  </a:lnTo>
                  <a:lnTo>
                    <a:pt x="901" y="1218"/>
                  </a:lnTo>
                  <a:lnTo>
                    <a:pt x="905" y="1215"/>
                  </a:lnTo>
                  <a:lnTo>
                    <a:pt x="912" y="1215"/>
                  </a:lnTo>
                  <a:lnTo>
                    <a:pt x="918" y="1215"/>
                  </a:lnTo>
                  <a:lnTo>
                    <a:pt x="925" y="1215"/>
                  </a:lnTo>
                  <a:lnTo>
                    <a:pt x="933" y="1215"/>
                  </a:lnTo>
                  <a:lnTo>
                    <a:pt x="937" y="1214"/>
                  </a:lnTo>
                  <a:lnTo>
                    <a:pt x="941" y="1210"/>
                  </a:lnTo>
                  <a:lnTo>
                    <a:pt x="943" y="1207"/>
                  </a:lnTo>
                  <a:lnTo>
                    <a:pt x="941" y="1204"/>
                  </a:lnTo>
                  <a:lnTo>
                    <a:pt x="941" y="1201"/>
                  </a:lnTo>
                  <a:lnTo>
                    <a:pt x="941" y="1198"/>
                  </a:lnTo>
                  <a:lnTo>
                    <a:pt x="943" y="1197"/>
                  </a:lnTo>
                  <a:lnTo>
                    <a:pt x="946" y="1194"/>
                  </a:lnTo>
                  <a:lnTo>
                    <a:pt x="950" y="1191"/>
                  </a:lnTo>
                  <a:lnTo>
                    <a:pt x="950" y="1188"/>
                  </a:lnTo>
                  <a:lnTo>
                    <a:pt x="948" y="1187"/>
                  </a:lnTo>
                  <a:lnTo>
                    <a:pt x="947" y="1185"/>
                  </a:lnTo>
                  <a:lnTo>
                    <a:pt x="947" y="1184"/>
                  </a:lnTo>
                  <a:lnTo>
                    <a:pt x="947" y="1182"/>
                  </a:lnTo>
                  <a:lnTo>
                    <a:pt x="950" y="1177"/>
                  </a:lnTo>
                  <a:lnTo>
                    <a:pt x="956" y="1168"/>
                  </a:lnTo>
                  <a:lnTo>
                    <a:pt x="960" y="1158"/>
                  </a:lnTo>
                  <a:lnTo>
                    <a:pt x="961" y="1154"/>
                  </a:lnTo>
                  <a:lnTo>
                    <a:pt x="961" y="1151"/>
                  </a:lnTo>
                  <a:lnTo>
                    <a:pt x="960" y="1149"/>
                  </a:lnTo>
                  <a:lnTo>
                    <a:pt x="959" y="1148"/>
                  </a:lnTo>
                  <a:lnTo>
                    <a:pt x="956" y="1146"/>
                  </a:lnTo>
                  <a:lnTo>
                    <a:pt x="956" y="1143"/>
                  </a:lnTo>
                  <a:lnTo>
                    <a:pt x="957" y="1141"/>
                  </a:lnTo>
                  <a:lnTo>
                    <a:pt x="959" y="1136"/>
                  </a:lnTo>
                  <a:lnTo>
                    <a:pt x="959" y="1132"/>
                  </a:lnTo>
                  <a:lnTo>
                    <a:pt x="956" y="1120"/>
                  </a:lnTo>
                  <a:lnTo>
                    <a:pt x="954" y="1115"/>
                  </a:lnTo>
                  <a:lnTo>
                    <a:pt x="953" y="1107"/>
                  </a:lnTo>
                  <a:lnTo>
                    <a:pt x="959" y="1105"/>
                  </a:lnTo>
                  <a:lnTo>
                    <a:pt x="959" y="1100"/>
                  </a:lnTo>
                  <a:lnTo>
                    <a:pt x="957" y="1096"/>
                  </a:lnTo>
                  <a:lnTo>
                    <a:pt x="956" y="1093"/>
                  </a:lnTo>
                  <a:lnTo>
                    <a:pt x="956" y="1090"/>
                  </a:lnTo>
                  <a:lnTo>
                    <a:pt x="953" y="1093"/>
                  </a:lnTo>
                  <a:lnTo>
                    <a:pt x="951" y="1096"/>
                  </a:lnTo>
                  <a:lnTo>
                    <a:pt x="948" y="1100"/>
                  </a:lnTo>
                  <a:lnTo>
                    <a:pt x="948" y="1102"/>
                  </a:lnTo>
                  <a:lnTo>
                    <a:pt x="947" y="1102"/>
                  </a:lnTo>
                  <a:lnTo>
                    <a:pt x="946" y="1102"/>
                  </a:lnTo>
                  <a:lnTo>
                    <a:pt x="943" y="1102"/>
                  </a:lnTo>
                  <a:lnTo>
                    <a:pt x="940" y="1102"/>
                  </a:lnTo>
                  <a:lnTo>
                    <a:pt x="938" y="1099"/>
                  </a:lnTo>
                  <a:lnTo>
                    <a:pt x="937" y="1099"/>
                  </a:lnTo>
                  <a:lnTo>
                    <a:pt x="936" y="1099"/>
                  </a:lnTo>
                  <a:lnTo>
                    <a:pt x="931" y="1103"/>
                  </a:lnTo>
                  <a:lnTo>
                    <a:pt x="924" y="1109"/>
                  </a:lnTo>
                  <a:lnTo>
                    <a:pt x="918" y="1112"/>
                  </a:lnTo>
                  <a:lnTo>
                    <a:pt x="912" y="1115"/>
                  </a:lnTo>
                  <a:lnTo>
                    <a:pt x="907" y="1116"/>
                  </a:lnTo>
                  <a:lnTo>
                    <a:pt x="904" y="1116"/>
                  </a:lnTo>
                  <a:lnTo>
                    <a:pt x="900" y="1116"/>
                  </a:lnTo>
                  <a:lnTo>
                    <a:pt x="898" y="1115"/>
                  </a:lnTo>
                  <a:lnTo>
                    <a:pt x="895" y="1110"/>
                  </a:lnTo>
                  <a:lnTo>
                    <a:pt x="889" y="1105"/>
                  </a:lnTo>
                  <a:lnTo>
                    <a:pt x="881" y="1100"/>
                  </a:lnTo>
                  <a:lnTo>
                    <a:pt x="874" y="1097"/>
                  </a:lnTo>
                  <a:lnTo>
                    <a:pt x="869" y="1097"/>
                  </a:lnTo>
                  <a:lnTo>
                    <a:pt x="868" y="1099"/>
                  </a:lnTo>
                  <a:lnTo>
                    <a:pt x="865" y="1103"/>
                  </a:lnTo>
                  <a:lnTo>
                    <a:pt x="864" y="1106"/>
                  </a:lnTo>
                  <a:lnTo>
                    <a:pt x="862" y="1110"/>
                  </a:lnTo>
                  <a:lnTo>
                    <a:pt x="859" y="1113"/>
                  </a:lnTo>
                  <a:lnTo>
                    <a:pt x="856" y="1115"/>
                  </a:lnTo>
                  <a:lnTo>
                    <a:pt x="853" y="1115"/>
                  </a:lnTo>
                  <a:lnTo>
                    <a:pt x="851" y="1115"/>
                  </a:lnTo>
                  <a:lnTo>
                    <a:pt x="849" y="1115"/>
                  </a:lnTo>
                  <a:lnTo>
                    <a:pt x="848" y="1116"/>
                  </a:lnTo>
                  <a:lnTo>
                    <a:pt x="842" y="1110"/>
                  </a:lnTo>
                  <a:lnTo>
                    <a:pt x="838" y="1105"/>
                  </a:lnTo>
                  <a:lnTo>
                    <a:pt x="829" y="1093"/>
                  </a:lnTo>
                  <a:lnTo>
                    <a:pt x="823" y="1096"/>
                  </a:lnTo>
                  <a:lnTo>
                    <a:pt x="820" y="1097"/>
                  </a:lnTo>
                  <a:lnTo>
                    <a:pt x="817" y="1096"/>
                  </a:lnTo>
                  <a:lnTo>
                    <a:pt x="817" y="1089"/>
                  </a:lnTo>
                  <a:lnTo>
                    <a:pt x="816" y="1087"/>
                  </a:lnTo>
                  <a:lnTo>
                    <a:pt x="815" y="1087"/>
                  </a:lnTo>
                  <a:lnTo>
                    <a:pt x="810" y="1087"/>
                  </a:lnTo>
                  <a:lnTo>
                    <a:pt x="806" y="1089"/>
                  </a:lnTo>
                  <a:lnTo>
                    <a:pt x="803" y="1089"/>
                  </a:lnTo>
                  <a:lnTo>
                    <a:pt x="803" y="1076"/>
                  </a:lnTo>
                  <a:lnTo>
                    <a:pt x="802" y="1070"/>
                  </a:lnTo>
                  <a:lnTo>
                    <a:pt x="800" y="1063"/>
                  </a:lnTo>
                  <a:lnTo>
                    <a:pt x="796" y="1064"/>
                  </a:lnTo>
                  <a:lnTo>
                    <a:pt x="793" y="1066"/>
                  </a:lnTo>
                  <a:lnTo>
                    <a:pt x="792" y="1061"/>
                  </a:lnTo>
                  <a:lnTo>
                    <a:pt x="792" y="1060"/>
                  </a:lnTo>
                  <a:lnTo>
                    <a:pt x="790" y="1057"/>
                  </a:lnTo>
                  <a:lnTo>
                    <a:pt x="796" y="1056"/>
                  </a:lnTo>
                  <a:lnTo>
                    <a:pt x="799" y="1056"/>
                  </a:lnTo>
                  <a:lnTo>
                    <a:pt x="803" y="1054"/>
                  </a:lnTo>
                  <a:lnTo>
                    <a:pt x="803" y="1053"/>
                  </a:lnTo>
                  <a:lnTo>
                    <a:pt x="800" y="1051"/>
                  </a:lnTo>
                  <a:lnTo>
                    <a:pt x="797" y="1050"/>
                  </a:lnTo>
                  <a:lnTo>
                    <a:pt x="797" y="1044"/>
                  </a:lnTo>
                  <a:lnTo>
                    <a:pt x="799" y="1040"/>
                  </a:lnTo>
                  <a:lnTo>
                    <a:pt x="799" y="1035"/>
                  </a:lnTo>
                  <a:lnTo>
                    <a:pt x="799" y="1033"/>
                  </a:lnTo>
                  <a:lnTo>
                    <a:pt x="797" y="1030"/>
                  </a:lnTo>
                  <a:lnTo>
                    <a:pt x="796" y="1030"/>
                  </a:lnTo>
                  <a:lnTo>
                    <a:pt x="793" y="1028"/>
                  </a:lnTo>
                  <a:lnTo>
                    <a:pt x="787" y="1027"/>
                  </a:lnTo>
                  <a:lnTo>
                    <a:pt x="787" y="1020"/>
                  </a:lnTo>
                  <a:lnTo>
                    <a:pt x="787" y="1017"/>
                  </a:lnTo>
                  <a:lnTo>
                    <a:pt x="789" y="1015"/>
                  </a:lnTo>
                  <a:lnTo>
                    <a:pt x="790" y="1017"/>
                  </a:lnTo>
                  <a:lnTo>
                    <a:pt x="794" y="1010"/>
                  </a:lnTo>
                  <a:lnTo>
                    <a:pt x="800" y="1002"/>
                  </a:lnTo>
                  <a:lnTo>
                    <a:pt x="794" y="1005"/>
                  </a:lnTo>
                  <a:lnTo>
                    <a:pt x="790" y="1008"/>
                  </a:lnTo>
                  <a:lnTo>
                    <a:pt x="789" y="1007"/>
                  </a:lnTo>
                  <a:lnTo>
                    <a:pt x="787" y="1005"/>
                  </a:lnTo>
                  <a:lnTo>
                    <a:pt x="787" y="1002"/>
                  </a:lnTo>
                  <a:lnTo>
                    <a:pt x="787" y="999"/>
                  </a:lnTo>
                  <a:lnTo>
                    <a:pt x="786" y="995"/>
                  </a:lnTo>
                  <a:lnTo>
                    <a:pt x="784" y="991"/>
                  </a:lnTo>
                  <a:lnTo>
                    <a:pt x="764" y="992"/>
                  </a:lnTo>
                  <a:lnTo>
                    <a:pt x="743" y="991"/>
                  </a:lnTo>
                  <a:lnTo>
                    <a:pt x="750" y="1001"/>
                  </a:lnTo>
                  <a:lnTo>
                    <a:pt x="751" y="1004"/>
                  </a:lnTo>
                  <a:lnTo>
                    <a:pt x="751" y="1005"/>
                  </a:lnTo>
                  <a:lnTo>
                    <a:pt x="750" y="1007"/>
                  </a:lnTo>
                  <a:lnTo>
                    <a:pt x="747" y="1007"/>
                  </a:lnTo>
                  <a:lnTo>
                    <a:pt x="737" y="1008"/>
                  </a:lnTo>
                  <a:lnTo>
                    <a:pt x="737" y="1011"/>
                  </a:lnTo>
                  <a:lnTo>
                    <a:pt x="737" y="1012"/>
                  </a:lnTo>
                  <a:lnTo>
                    <a:pt x="734" y="1014"/>
                  </a:lnTo>
                  <a:lnTo>
                    <a:pt x="732" y="1010"/>
                  </a:lnTo>
                  <a:lnTo>
                    <a:pt x="732" y="1008"/>
                  </a:lnTo>
                  <a:lnTo>
                    <a:pt x="732" y="1007"/>
                  </a:lnTo>
                  <a:lnTo>
                    <a:pt x="728" y="1005"/>
                  </a:lnTo>
                  <a:lnTo>
                    <a:pt x="730" y="999"/>
                  </a:lnTo>
                  <a:lnTo>
                    <a:pt x="730" y="998"/>
                  </a:lnTo>
                  <a:lnTo>
                    <a:pt x="728" y="998"/>
                  </a:lnTo>
                  <a:lnTo>
                    <a:pt x="727" y="1001"/>
                  </a:lnTo>
                  <a:lnTo>
                    <a:pt x="721" y="1011"/>
                  </a:lnTo>
                  <a:lnTo>
                    <a:pt x="724" y="1017"/>
                  </a:lnTo>
                  <a:lnTo>
                    <a:pt x="728" y="1023"/>
                  </a:lnTo>
                  <a:lnTo>
                    <a:pt x="732" y="1028"/>
                  </a:lnTo>
                  <a:lnTo>
                    <a:pt x="734" y="1031"/>
                  </a:lnTo>
                  <a:lnTo>
                    <a:pt x="732" y="1033"/>
                  </a:lnTo>
                  <a:lnTo>
                    <a:pt x="731" y="1034"/>
                  </a:lnTo>
                  <a:lnTo>
                    <a:pt x="727" y="1033"/>
                  </a:lnTo>
                  <a:lnTo>
                    <a:pt x="727" y="1038"/>
                  </a:lnTo>
                  <a:lnTo>
                    <a:pt x="728" y="1040"/>
                  </a:lnTo>
                  <a:lnTo>
                    <a:pt x="728" y="1041"/>
                  </a:lnTo>
                  <a:lnTo>
                    <a:pt x="728" y="1044"/>
                  </a:lnTo>
                  <a:lnTo>
                    <a:pt x="731" y="1044"/>
                  </a:lnTo>
                  <a:lnTo>
                    <a:pt x="732" y="1043"/>
                  </a:lnTo>
                  <a:lnTo>
                    <a:pt x="734" y="1041"/>
                  </a:lnTo>
                  <a:lnTo>
                    <a:pt x="737" y="1041"/>
                  </a:lnTo>
                  <a:lnTo>
                    <a:pt x="738" y="1041"/>
                  </a:lnTo>
                  <a:lnTo>
                    <a:pt x="740" y="1043"/>
                  </a:lnTo>
                  <a:lnTo>
                    <a:pt x="741" y="1046"/>
                  </a:lnTo>
                  <a:lnTo>
                    <a:pt x="744" y="1050"/>
                  </a:lnTo>
                  <a:lnTo>
                    <a:pt x="745" y="1053"/>
                  </a:lnTo>
                  <a:lnTo>
                    <a:pt x="748" y="1053"/>
                  </a:lnTo>
                  <a:lnTo>
                    <a:pt x="751" y="1053"/>
                  </a:lnTo>
                  <a:lnTo>
                    <a:pt x="754" y="1054"/>
                  </a:lnTo>
                  <a:lnTo>
                    <a:pt x="757" y="1054"/>
                  </a:lnTo>
                  <a:lnTo>
                    <a:pt x="758" y="1057"/>
                  </a:lnTo>
                  <a:lnTo>
                    <a:pt x="758" y="1060"/>
                  </a:lnTo>
                  <a:lnTo>
                    <a:pt x="760" y="1066"/>
                  </a:lnTo>
                  <a:lnTo>
                    <a:pt x="760" y="1069"/>
                  </a:lnTo>
                  <a:lnTo>
                    <a:pt x="758" y="1067"/>
                  </a:lnTo>
                  <a:lnTo>
                    <a:pt x="756" y="1063"/>
                  </a:lnTo>
                  <a:lnTo>
                    <a:pt x="754" y="1061"/>
                  </a:lnTo>
                  <a:lnTo>
                    <a:pt x="754" y="1060"/>
                  </a:lnTo>
                  <a:lnTo>
                    <a:pt x="751" y="1060"/>
                  </a:lnTo>
                  <a:lnTo>
                    <a:pt x="748" y="1060"/>
                  </a:lnTo>
                  <a:lnTo>
                    <a:pt x="745" y="1061"/>
                  </a:lnTo>
                  <a:lnTo>
                    <a:pt x="743" y="1060"/>
                  </a:lnTo>
                  <a:lnTo>
                    <a:pt x="748" y="1063"/>
                  </a:lnTo>
                  <a:lnTo>
                    <a:pt x="748" y="1074"/>
                  </a:lnTo>
                  <a:lnTo>
                    <a:pt x="743" y="1073"/>
                  </a:lnTo>
                  <a:lnTo>
                    <a:pt x="740" y="1070"/>
                  </a:lnTo>
                  <a:lnTo>
                    <a:pt x="737" y="1070"/>
                  </a:lnTo>
                  <a:lnTo>
                    <a:pt x="731" y="1071"/>
                  </a:lnTo>
                  <a:lnTo>
                    <a:pt x="730" y="1073"/>
                  </a:lnTo>
                  <a:lnTo>
                    <a:pt x="731" y="1074"/>
                  </a:lnTo>
                  <a:lnTo>
                    <a:pt x="734" y="1074"/>
                  </a:lnTo>
                  <a:lnTo>
                    <a:pt x="737" y="1083"/>
                  </a:lnTo>
                  <a:lnTo>
                    <a:pt x="734" y="1083"/>
                  </a:lnTo>
                  <a:lnTo>
                    <a:pt x="730" y="1083"/>
                  </a:lnTo>
                  <a:lnTo>
                    <a:pt x="727" y="1082"/>
                  </a:lnTo>
                  <a:lnTo>
                    <a:pt x="724" y="1083"/>
                  </a:lnTo>
                  <a:lnTo>
                    <a:pt x="722" y="1083"/>
                  </a:lnTo>
                  <a:lnTo>
                    <a:pt x="722" y="1084"/>
                  </a:lnTo>
                  <a:lnTo>
                    <a:pt x="724" y="1087"/>
                  </a:lnTo>
                  <a:lnTo>
                    <a:pt x="727" y="1090"/>
                  </a:lnTo>
                  <a:lnTo>
                    <a:pt x="704" y="1090"/>
                  </a:lnTo>
                  <a:lnTo>
                    <a:pt x="704" y="1084"/>
                  </a:lnTo>
                  <a:lnTo>
                    <a:pt x="702" y="1079"/>
                  </a:lnTo>
                  <a:lnTo>
                    <a:pt x="698" y="1066"/>
                  </a:lnTo>
                  <a:lnTo>
                    <a:pt x="711" y="1066"/>
                  </a:lnTo>
                  <a:lnTo>
                    <a:pt x="718" y="1066"/>
                  </a:lnTo>
                  <a:lnTo>
                    <a:pt x="727" y="1069"/>
                  </a:lnTo>
                  <a:lnTo>
                    <a:pt x="721" y="1066"/>
                  </a:lnTo>
                  <a:lnTo>
                    <a:pt x="715" y="1060"/>
                  </a:lnTo>
                  <a:lnTo>
                    <a:pt x="711" y="1059"/>
                  </a:lnTo>
                  <a:lnTo>
                    <a:pt x="708" y="1057"/>
                  </a:lnTo>
                  <a:lnTo>
                    <a:pt x="704" y="1057"/>
                  </a:lnTo>
                  <a:lnTo>
                    <a:pt x="698" y="1057"/>
                  </a:lnTo>
                  <a:lnTo>
                    <a:pt x="696" y="1060"/>
                  </a:lnTo>
                  <a:lnTo>
                    <a:pt x="695" y="1061"/>
                  </a:lnTo>
                  <a:lnTo>
                    <a:pt x="692" y="1063"/>
                  </a:lnTo>
                  <a:lnTo>
                    <a:pt x="694" y="1056"/>
                  </a:lnTo>
                  <a:lnTo>
                    <a:pt x="692" y="1047"/>
                  </a:lnTo>
                  <a:lnTo>
                    <a:pt x="695" y="1047"/>
                  </a:lnTo>
                  <a:lnTo>
                    <a:pt x="695" y="1046"/>
                  </a:lnTo>
                  <a:lnTo>
                    <a:pt x="695" y="1044"/>
                  </a:lnTo>
                  <a:lnTo>
                    <a:pt x="694" y="1043"/>
                  </a:lnTo>
                  <a:lnTo>
                    <a:pt x="692" y="1044"/>
                  </a:lnTo>
                  <a:lnTo>
                    <a:pt x="689" y="1044"/>
                  </a:lnTo>
                  <a:lnTo>
                    <a:pt x="688" y="1044"/>
                  </a:lnTo>
                  <a:lnTo>
                    <a:pt x="688" y="1041"/>
                  </a:lnTo>
                  <a:lnTo>
                    <a:pt x="676" y="1028"/>
                  </a:lnTo>
                  <a:lnTo>
                    <a:pt x="659" y="1005"/>
                  </a:lnTo>
                  <a:lnTo>
                    <a:pt x="659" y="1001"/>
                  </a:lnTo>
                  <a:lnTo>
                    <a:pt x="660" y="995"/>
                  </a:lnTo>
                  <a:lnTo>
                    <a:pt x="663" y="985"/>
                  </a:lnTo>
                  <a:lnTo>
                    <a:pt x="665" y="981"/>
                  </a:lnTo>
                  <a:lnTo>
                    <a:pt x="665" y="975"/>
                  </a:lnTo>
                  <a:lnTo>
                    <a:pt x="663" y="972"/>
                  </a:lnTo>
                  <a:lnTo>
                    <a:pt x="663" y="971"/>
                  </a:lnTo>
                  <a:lnTo>
                    <a:pt x="660" y="966"/>
                  </a:lnTo>
                  <a:lnTo>
                    <a:pt x="643" y="958"/>
                  </a:lnTo>
                  <a:lnTo>
                    <a:pt x="642" y="956"/>
                  </a:lnTo>
                  <a:lnTo>
                    <a:pt x="642" y="953"/>
                  </a:lnTo>
                  <a:lnTo>
                    <a:pt x="642" y="952"/>
                  </a:lnTo>
                  <a:lnTo>
                    <a:pt x="640" y="949"/>
                  </a:lnTo>
                  <a:lnTo>
                    <a:pt x="636" y="948"/>
                  </a:lnTo>
                  <a:lnTo>
                    <a:pt x="632" y="946"/>
                  </a:lnTo>
                  <a:lnTo>
                    <a:pt x="627" y="946"/>
                  </a:lnTo>
                  <a:lnTo>
                    <a:pt x="626" y="945"/>
                  </a:lnTo>
                  <a:lnTo>
                    <a:pt x="623" y="945"/>
                  </a:lnTo>
                  <a:lnTo>
                    <a:pt x="620" y="942"/>
                  </a:lnTo>
                  <a:lnTo>
                    <a:pt x="619" y="938"/>
                  </a:lnTo>
                  <a:lnTo>
                    <a:pt x="616" y="933"/>
                  </a:lnTo>
                  <a:lnTo>
                    <a:pt x="613" y="930"/>
                  </a:lnTo>
                  <a:lnTo>
                    <a:pt x="610" y="930"/>
                  </a:lnTo>
                  <a:lnTo>
                    <a:pt x="607" y="930"/>
                  </a:lnTo>
                  <a:lnTo>
                    <a:pt x="604" y="930"/>
                  </a:lnTo>
                  <a:lnTo>
                    <a:pt x="601" y="930"/>
                  </a:lnTo>
                  <a:lnTo>
                    <a:pt x="586" y="919"/>
                  </a:lnTo>
                  <a:lnTo>
                    <a:pt x="586" y="917"/>
                  </a:lnTo>
                  <a:lnTo>
                    <a:pt x="586" y="916"/>
                  </a:lnTo>
                  <a:lnTo>
                    <a:pt x="587" y="915"/>
                  </a:lnTo>
                  <a:lnTo>
                    <a:pt x="588" y="912"/>
                  </a:lnTo>
                  <a:lnTo>
                    <a:pt x="577" y="903"/>
                  </a:lnTo>
                  <a:lnTo>
                    <a:pt x="576" y="899"/>
                  </a:lnTo>
                  <a:lnTo>
                    <a:pt x="577" y="894"/>
                  </a:lnTo>
                  <a:lnTo>
                    <a:pt x="580" y="886"/>
                  </a:lnTo>
                  <a:lnTo>
                    <a:pt x="576" y="884"/>
                  </a:lnTo>
                  <a:lnTo>
                    <a:pt x="574" y="883"/>
                  </a:lnTo>
                  <a:lnTo>
                    <a:pt x="574" y="880"/>
                  </a:lnTo>
                  <a:lnTo>
                    <a:pt x="573" y="886"/>
                  </a:lnTo>
                  <a:lnTo>
                    <a:pt x="571" y="891"/>
                  </a:lnTo>
                  <a:lnTo>
                    <a:pt x="568" y="893"/>
                  </a:lnTo>
                  <a:lnTo>
                    <a:pt x="567" y="893"/>
                  </a:lnTo>
                  <a:lnTo>
                    <a:pt x="564" y="893"/>
                  </a:lnTo>
                  <a:lnTo>
                    <a:pt x="563" y="894"/>
                  </a:lnTo>
                  <a:lnTo>
                    <a:pt x="564" y="896"/>
                  </a:lnTo>
                  <a:lnTo>
                    <a:pt x="565" y="897"/>
                  </a:lnTo>
                  <a:lnTo>
                    <a:pt x="563" y="899"/>
                  </a:lnTo>
                  <a:lnTo>
                    <a:pt x="560" y="900"/>
                  </a:lnTo>
                  <a:lnTo>
                    <a:pt x="557" y="900"/>
                  </a:lnTo>
                  <a:lnTo>
                    <a:pt x="555" y="897"/>
                  </a:lnTo>
                  <a:lnTo>
                    <a:pt x="555" y="896"/>
                  </a:lnTo>
                  <a:lnTo>
                    <a:pt x="555" y="890"/>
                  </a:lnTo>
                  <a:lnTo>
                    <a:pt x="557" y="886"/>
                  </a:lnTo>
                  <a:lnTo>
                    <a:pt x="557" y="884"/>
                  </a:lnTo>
                  <a:lnTo>
                    <a:pt x="555" y="881"/>
                  </a:lnTo>
                  <a:lnTo>
                    <a:pt x="554" y="880"/>
                  </a:lnTo>
                  <a:lnTo>
                    <a:pt x="555" y="877"/>
                  </a:lnTo>
                  <a:lnTo>
                    <a:pt x="555" y="874"/>
                  </a:lnTo>
                  <a:lnTo>
                    <a:pt x="557" y="873"/>
                  </a:lnTo>
                  <a:lnTo>
                    <a:pt x="551" y="874"/>
                  </a:lnTo>
                  <a:lnTo>
                    <a:pt x="545" y="876"/>
                  </a:lnTo>
                  <a:lnTo>
                    <a:pt x="540" y="876"/>
                  </a:lnTo>
                  <a:lnTo>
                    <a:pt x="532" y="879"/>
                  </a:lnTo>
                  <a:lnTo>
                    <a:pt x="532" y="883"/>
                  </a:lnTo>
                  <a:lnTo>
                    <a:pt x="534" y="883"/>
                  </a:lnTo>
                  <a:lnTo>
                    <a:pt x="535" y="884"/>
                  </a:lnTo>
                  <a:lnTo>
                    <a:pt x="538" y="886"/>
                  </a:lnTo>
                  <a:lnTo>
                    <a:pt x="534" y="893"/>
                  </a:lnTo>
                  <a:lnTo>
                    <a:pt x="529" y="900"/>
                  </a:lnTo>
                  <a:lnTo>
                    <a:pt x="529" y="906"/>
                  </a:lnTo>
                  <a:lnTo>
                    <a:pt x="529" y="912"/>
                  </a:lnTo>
                  <a:lnTo>
                    <a:pt x="547" y="920"/>
                  </a:lnTo>
                  <a:lnTo>
                    <a:pt x="554" y="926"/>
                  </a:lnTo>
                  <a:lnTo>
                    <a:pt x="558" y="930"/>
                  </a:lnTo>
                  <a:lnTo>
                    <a:pt x="560" y="933"/>
                  </a:lnTo>
                  <a:lnTo>
                    <a:pt x="561" y="936"/>
                  </a:lnTo>
                  <a:lnTo>
                    <a:pt x="563" y="939"/>
                  </a:lnTo>
                  <a:lnTo>
                    <a:pt x="563" y="943"/>
                  </a:lnTo>
                  <a:lnTo>
                    <a:pt x="564" y="948"/>
                  </a:lnTo>
                  <a:lnTo>
                    <a:pt x="565" y="952"/>
                  </a:lnTo>
                  <a:lnTo>
                    <a:pt x="568" y="956"/>
                  </a:lnTo>
                  <a:lnTo>
                    <a:pt x="571" y="961"/>
                  </a:lnTo>
                  <a:lnTo>
                    <a:pt x="576" y="963"/>
                  </a:lnTo>
                  <a:lnTo>
                    <a:pt x="580" y="965"/>
                  </a:lnTo>
                  <a:lnTo>
                    <a:pt x="588" y="968"/>
                  </a:lnTo>
                  <a:lnTo>
                    <a:pt x="601" y="969"/>
                  </a:lnTo>
                  <a:lnTo>
                    <a:pt x="603" y="975"/>
                  </a:lnTo>
                  <a:lnTo>
                    <a:pt x="603" y="978"/>
                  </a:lnTo>
                  <a:lnTo>
                    <a:pt x="603" y="979"/>
                  </a:lnTo>
                  <a:lnTo>
                    <a:pt x="601" y="981"/>
                  </a:lnTo>
                  <a:lnTo>
                    <a:pt x="606" y="984"/>
                  </a:lnTo>
                  <a:lnTo>
                    <a:pt x="609" y="985"/>
                  </a:lnTo>
                  <a:lnTo>
                    <a:pt x="610" y="988"/>
                  </a:lnTo>
                  <a:lnTo>
                    <a:pt x="614" y="988"/>
                  </a:lnTo>
                  <a:lnTo>
                    <a:pt x="619" y="988"/>
                  </a:lnTo>
                  <a:lnTo>
                    <a:pt x="626" y="994"/>
                  </a:lnTo>
                  <a:lnTo>
                    <a:pt x="629" y="997"/>
                  </a:lnTo>
                  <a:lnTo>
                    <a:pt x="632" y="999"/>
                  </a:lnTo>
                  <a:lnTo>
                    <a:pt x="635" y="1004"/>
                  </a:lnTo>
                  <a:lnTo>
                    <a:pt x="639" y="1011"/>
                  </a:lnTo>
                  <a:lnTo>
                    <a:pt x="639" y="1014"/>
                  </a:lnTo>
                  <a:lnTo>
                    <a:pt x="639" y="1017"/>
                  </a:lnTo>
                  <a:lnTo>
                    <a:pt x="637" y="1020"/>
                  </a:lnTo>
                  <a:lnTo>
                    <a:pt x="635" y="1020"/>
                  </a:lnTo>
                  <a:lnTo>
                    <a:pt x="635" y="1014"/>
                  </a:lnTo>
                  <a:lnTo>
                    <a:pt x="627" y="1010"/>
                  </a:lnTo>
                  <a:lnTo>
                    <a:pt x="623" y="1008"/>
                  </a:lnTo>
                  <a:lnTo>
                    <a:pt x="620" y="1007"/>
                  </a:lnTo>
                  <a:lnTo>
                    <a:pt x="617" y="1007"/>
                  </a:lnTo>
                  <a:lnTo>
                    <a:pt x="614" y="1008"/>
                  </a:lnTo>
                  <a:lnTo>
                    <a:pt x="612" y="1011"/>
                  </a:lnTo>
                  <a:lnTo>
                    <a:pt x="610" y="1017"/>
                  </a:lnTo>
                  <a:lnTo>
                    <a:pt x="609" y="1020"/>
                  </a:lnTo>
                  <a:lnTo>
                    <a:pt x="610" y="1024"/>
                  </a:lnTo>
                  <a:lnTo>
                    <a:pt x="612" y="1027"/>
                  </a:lnTo>
                  <a:lnTo>
                    <a:pt x="614" y="1028"/>
                  </a:lnTo>
                  <a:lnTo>
                    <a:pt x="617" y="1031"/>
                  </a:lnTo>
                  <a:lnTo>
                    <a:pt x="619" y="1033"/>
                  </a:lnTo>
                  <a:lnTo>
                    <a:pt x="619" y="1037"/>
                  </a:lnTo>
                  <a:lnTo>
                    <a:pt x="617" y="1043"/>
                  </a:lnTo>
                  <a:lnTo>
                    <a:pt x="616" y="1047"/>
                  </a:lnTo>
                  <a:lnTo>
                    <a:pt x="613" y="1053"/>
                  </a:lnTo>
                  <a:lnTo>
                    <a:pt x="606" y="1064"/>
                  </a:lnTo>
                  <a:lnTo>
                    <a:pt x="601" y="1071"/>
                  </a:lnTo>
                  <a:lnTo>
                    <a:pt x="593" y="1069"/>
                  </a:lnTo>
                  <a:lnTo>
                    <a:pt x="588" y="1069"/>
                  </a:lnTo>
                  <a:lnTo>
                    <a:pt x="587" y="1069"/>
                  </a:lnTo>
                  <a:lnTo>
                    <a:pt x="586" y="1069"/>
                  </a:lnTo>
                  <a:lnTo>
                    <a:pt x="586" y="1074"/>
                  </a:lnTo>
                  <a:lnTo>
                    <a:pt x="586" y="1073"/>
                  </a:lnTo>
                  <a:lnTo>
                    <a:pt x="586" y="1074"/>
                  </a:lnTo>
                  <a:lnTo>
                    <a:pt x="586" y="1080"/>
                  </a:lnTo>
                  <a:lnTo>
                    <a:pt x="584" y="1089"/>
                  </a:lnTo>
                  <a:lnTo>
                    <a:pt x="583" y="1096"/>
                  </a:lnTo>
                  <a:lnTo>
                    <a:pt x="571" y="1092"/>
                  </a:lnTo>
                  <a:lnTo>
                    <a:pt x="561" y="1086"/>
                  </a:lnTo>
                  <a:lnTo>
                    <a:pt x="551" y="1080"/>
                  </a:lnTo>
                  <a:lnTo>
                    <a:pt x="541" y="1074"/>
                  </a:lnTo>
                  <a:lnTo>
                    <a:pt x="540" y="1073"/>
                  </a:lnTo>
                  <a:lnTo>
                    <a:pt x="540" y="1070"/>
                  </a:lnTo>
                  <a:lnTo>
                    <a:pt x="540" y="1067"/>
                  </a:lnTo>
                  <a:lnTo>
                    <a:pt x="538" y="1066"/>
                  </a:lnTo>
                  <a:lnTo>
                    <a:pt x="564" y="1067"/>
                  </a:lnTo>
                  <a:lnTo>
                    <a:pt x="580" y="1067"/>
                  </a:lnTo>
                  <a:lnTo>
                    <a:pt x="587" y="1067"/>
                  </a:lnTo>
                  <a:lnTo>
                    <a:pt x="593" y="1066"/>
                  </a:lnTo>
                  <a:lnTo>
                    <a:pt x="594" y="1059"/>
                  </a:lnTo>
                  <a:lnTo>
                    <a:pt x="594" y="1054"/>
                  </a:lnTo>
                  <a:lnTo>
                    <a:pt x="596" y="1050"/>
                  </a:lnTo>
                  <a:lnTo>
                    <a:pt x="597" y="1050"/>
                  </a:lnTo>
                  <a:lnTo>
                    <a:pt x="599" y="1050"/>
                  </a:lnTo>
                  <a:lnTo>
                    <a:pt x="599" y="1047"/>
                  </a:lnTo>
                  <a:lnTo>
                    <a:pt x="600" y="1044"/>
                  </a:lnTo>
                  <a:lnTo>
                    <a:pt x="600" y="1038"/>
                  </a:lnTo>
                  <a:lnTo>
                    <a:pt x="599" y="1028"/>
                  </a:lnTo>
                  <a:lnTo>
                    <a:pt x="596" y="1021"/>
                  </a:lnTo>
                  <a:lnTo>
                    <a:pt x="594" y="1020"/>
                  </a:lnTo>
                  <a:lnTo>
                    <a:pt x="593" y="1018"/>
                  </a:lnTo>
                  <a:lnTo>
                    <a:pt x="588" y="1017"/>
                  </a:lnTo>
                  <a:lnTo>
                    <a:pt x="584" y="1015"/>
                  </a:lnTo>
                  <a:lnTo>
                    <a:pt x="581" y="1015"/>
                  </a:lnTo>
                  <a:lnTo>
                    <a:pt x="580" y="1014"/>
                  </a:lnTo>
                  <a:lnTo>
                    <a:pt x="578" y="1012"/>
                  </a:lnTo>
                  <a:lnTo>
                    <a:pt x="580" y="1010"/>
                  </a:lnTo>
                  <a:lnTo>
                    <a:pt x="580" y="1007"/>
                  </a:lnTo>
                  <a:lnTo>
                    <a:pt x="580" y="1005"/>
                  </a:lnTo>
                  <a:lnTo>
                    <a:pt x="578" y="1004"/>
                  </a:lnTo>
                  <a:lnTo>
                    <a:pt x="576" y="1002"/>
                  </a:lnTo>
                  <a:lnTo>
                    <a:pt x="574" y="1002"/>
                  </a:lnTo>
                  <a:lnTo>
                    <a:pt x="571" y="1002"/>
                  </a:lnTo>
                  <a:lnTo>
                    <a:pt x="571" y="997"/>
                  </a:lnTo>
                  <a:lnTo>
                    <a:pt x="568" y="995"/>
                  </a:lnTo>
                  <a:lnTo>
                    <a:pt x="567" y="994"/>
                  </a:lnTo>
                  <a:lnTo>
                    <a:pt x="561" y="992"/>
                  </a:lnTo>
                  <a:lnTo>
                    <a:pt x="555" y="991"/>
                  </a:lnTo>
                  <a:lnTo>
                    <a:pt x="550" y="988"/>
                  </a:lnTo>
                  <a:lnTo>
                    <a:pt x="544" y="984"/>
                  </a:lnTo>
                  <a:lnTo>
                    <a:pt x="537" y="976"/>
                  </a:lnTo>
                  <a:lnTo>
                    <a:pt x="527" y="966"/>
                  </a:lnTo>
                  <a:lnTo>
                    <a:pt x="521" y="966"/>
                  </a:lnTo>
                  <a:lnTo>
                    <a:pt x="518" y="962"/>
                  </a:lnTo>
                  <a:lnTo>
                    <a:pt x="515" y="959"/>
                  </a:lnTo>
                  <a:lnTo>
                    <a:pt x="509" y="951"/>
                  </a:lnTo>
                  <a:lnTo>
                    <a:pt x="502" y="933"/>
                  </a:lnTo>
                  <a:lnTo>
                    <a:pt x="498" y="925"/>
                  </a:lnTo>
                  <a:lnTo>
                    <a:pt x="493" y="916"/>
                  </a:lnTo>
                  <a:lnTo>
                    <a:pt x="491" y="913"/>
                  </a:lnTo>
                  <a:lnTo>
                    <a:pt x="486" y="909"/>
                  </a:lnTo>
                  <a:lnTo>
                    <a:pt x="478" y="903"/>
                  </a:lnTo>
                  <a:lnTo>
                    <a:pt x="476" y="903"/>
                  </a:lnTo>
                  <a:lnTo>
                    <a:pt x="475" y="903"/>
                  </a:lnTo>
                  <a:lnTo>
                    <a:pt x="472" y="903"/>
                  </a:lnTo>
                  <a:lnTo>
                    <a:pt x="469" y="903"/>
                  </a:lnTo>
                  <a:lnTo>
                    <a:pt x="466" y="903"/>
                  </a:lnTo>
                  <a:lnTo>
                    <a:pt x="466" y="906"/>
                  </a:lnTo>
                  <a:lnTo>
                    <a:pt x="465" y="907"/>
                  </a:lnTo>
                  <a:lnTo>
                    <a:pt x="463" y="909"/>
                  </a:lnTo>
                  <a:lnTo>
                    <a:pt x="462" y="912"/>
                  </a:lnTo>
                  <a:lnTo>
                    <a:pt x="460" y="916"/>
                  </a:lnTo>
                  <a:lnTo>
                    <a:pt x="457" y="919"/>
                  </a:lnTo>
                  <a:lnTo>
                    <a:pt x="456" y="920"/>
                  </a:lnTo>
                  <a:lnTo>
                    <a:pt x="453" y="920"/>
                  </a:lnTo>
                  <a:lnTo>
                    <a:pt x="449" y="922"/>
                  </a:lnTo>
                  <a:lnTo>
                    <a:pt x="446" y="922"/>
                  </a:lnTo>
                  <a:lnTo>
                    <a:pt x="442" y="922"/>
                  </a:lnTo>
                  <a:lnTo>
                    <a:pt x="439" y="925"/>
                  </a:lnTo>
                  <a:lnTo>
                    <a:pt x="437" y="927"/>
                  </a:lnTo>
                  <a:lnTo>
                    <a:pt x="433" y="933"/>
                  </a:lnTo>
                  <a:lnTo>
                    <a:pt x="432" y="935"/>
                  </a:lnTo>
                  <a:lnTo>
                    <a:pt x="430" y="936"/>
                  </a:lnTo>
                  <a:lnTo>
                    <a:pt x="424" y="936"/>
                  </a:lnTo>
                  <a:lnTo>
                    <a:pt x="420" y="936"/>
                  </a:lnTo>
                  <a:lnTo>
                    <a:pt x="416" y="935"/>
                  </a:lnTo>
                  <a:lnTo>
                    <a:pt x="411" y="932"/>
                  </a:lnTo>
                  <a:lnTo>
                    <a:pt x="403" y="927"/>
                  </a:lnTo>
                  <a:lnTo>
                    <a:pt x="398" y="926"/>
                  </a:lnTo>
                  <a:lnTo>
                    <a:pt x="394" y="925"/>
                  </a:lnTo>
                  <a:lnTo>
                    <a:pt x="390" y="925"/>
                  </a:lnTo>
                  <a:lnTo>
                    <a:pt x="387" y="926"/>
                  </a:lnTo>
                  <a:lnTo>
                    <a:pt x="384" y="927"/>
                  </a:lnTo>
                  <a:lnTo>
                    <a:pt x="381" y="927"/>
                  </a:lnTo>
                  <a:lnTo>
                    <a:pt x="378" y="930"/>
                  </a:lnTo>
                  <a:lnTo>
                    <a:pt x="375" y="932"/>
                  </a:lnTo>
                  <a:lnTo>
                    <a:pt x="372" y="936"/>
                  </a:lnTo>
                  <a:lnTo>
                    <a:pt x="371" y="939"/>
                  </a:lnTo>
                  <a:lnTo>
                    <a:pt x="371" y="940"/>
                  </a:lnTo>
                  <a:lnTo>
                    <a:pt x="371" y="946"/>
                  </a:lnTo>
                  <a:lnTo>
                    <a:pt x="372" y="958"/>
                  </a:lnTo>
                  <a:lnTo>
                    <a:pt x="372" y="962"/>
                  </a:lnTo>
                  <a:lnTo>
                    <a:pt x="372" y="966"/>
                  </a:lnTo>
                  <a:lnTo>
                    <a:pt x="371" y="969"/>
                  </a:lnTo>
                  <a:lnTo>
                    <a:pt x="368" y="971"/>
                  </a:lnTo>
                  <a:lnTo>
                    <a:pt x="364" y="972"/>
                  </a:lnTo>
                  <a:lnTo>
                    <a:pt x="360" y="974"/>
                  </a:lnTo>
                  <a:lnTo>
                    <a:pt x="351" y="978"/>
                  </a:lnTo>
                  <a:lnTo>
                    <a:pt x="345" y="981"/>
                  </a:lnTo>
                  <a:lnTo>
                    <a:pt x="341" y="984"/>
                  </a:lnTo>
                  <a:lnTo>
                    <a:pt x="336" y="987"/>
                  </a:lnTo>
                  <a:lnTo>
                    <a:pt x="334" y="991"/>
                  </a:lnTo>
                  <a:lnTo>
                    <a:pt x="331" y="995"/>
                  </a:lnTo>
                  <a:lnTo>
                    <a:pt x="319" y="1014"/>
                  </a:lnTo>
                  <a:lnTo>
                    <a:pt x="315" y="1017"/>
                  </a:lnTo>
                  <a:lnTo>
                    <a:pt x="312" y="1020"/>
                  </a:lnTo>
                  <a:lnTo>
                    <a:pt x="311" y="1023"/>
                  </a:lnTo>
                  <a:lnTo>
                    <a:pt x="312" y="1025"/>
                  </a:lnTo>
                  <a:lnTo>
                    <a:pt x="312" y="1028"/>
                  </a:lnTo>
                  <a:lnTo>
                    <a:pt x="313" y="1030"/>
                  </a:lnTo>
                  <a:lnTo>
                    <a:pt x="316" y="1033"/>
                  </a:lnTo>
                  <a:lnTo>
                    <a:pt x="316" y="1035"/>
                  </a:lnTo>
                  <a:lnTo>
                    <a:pt x="316" y="1038"/>
                  </a:lnTo>
                  <a:lnTo>
                    <a:pt x="313" y="1041"/>
                  </a:lnTo>
                  <a:lnTo>
                    <a:pt x="306" y="1048"/>
                  </a:lnTo>
                  <a:lnTo>
                    <a:pt x="300" y="1054"/>
                  </a:lnTo>
                  <a:lnTo>
                    <a:pt x="300" y="1057"/>
                  </a:lnTo>
                  <a:lnTo>
                    <a:pt x="300" y="1060"/>
                  </a:lnTo>
                  <a:lnTo>
                    <a:pt x="300" y="1064"/>
                  </a:lnTo>
                  <a:lnTo>
                    <a:pt x="300" y="1066"/>
                  </a:lnTo>
                  <a:lnTo>
                    <a:pt x="296" y="1069"/>
                  </a:lnTo>
                  <a:lnTo>
                    <a:pt x="290" y="1070"/>
                  </a:lnTo>
                  <a:lnTo>
                    <a:pt x="286" y="1071"/>
                  </a:lnTo>
                  <a:lnTo>
                    <a:pt x="280" y="1074"/>
                  </a:lnTo>
                  <a:lnTo>
                    <a:pt x="277" y="1077"/>
                  </a:lnTo>
                  <a:lnTo>
                    <a:pt x="276" y="1083"/>
                  </a:lnTo>
                  <a:lnTo>
                    <a:pt x="273" y="1087"/>
                  </a:lnTo>
                  <a:lnTo>
                    <a:pt x="270" y="1090"/>
                  </a:lnTo>
                  <a:lnTo>
                    <a:pt x="270" y="1093"/>
                  </a:lnTo>
                  <a:lnTo>
                    <a:pt x="264" y="1096"/>
                  </a:lnTo>
                  <a:lnTo>
                    <a:pt x="260" y="1096"/>
                  </a:lnTo>
                  <a:lnTo>
                    <a:pt x="256" y="1096"/>
                  </a:lnTo>
                  <a:lnTo>
                    <a:pt x="252" y="1096"/>
                  </a:lnTo>
                  <a:lnTo>
                    <a:pt x="243" y="1093"/>
                  </a:lnTo>
                  <a:lnTo>
                    <a:pt x="239" y="1093"/>
                  </a:lnTo>
                  <a:lnTo>
                    <a:pt x="234" y="1093"/>
                  </a:lnTo>
                  <a:lnTo>
                    <a:pt x="231" y="1099"/>
                  </a:lnTo>
                  <a:lnTo>
                    <a:pt x="224" y="1102"/>
                  </a:lnTo>
                  <a:lnTo>
                    <a:pt x="218" y="1102"/>
                  </a:lnTo>
                  <a:lnTo>
                    <a:pt x="213" y="1103"/>
                  </a:lnTo>
                  <a:lnTo>
                    <a:pt x="207" y="1105"/>
                  </a:lnTo>
                  <a:lnTo>
                    <a:pt x="198" y="1092"/>
                  </a:lnTo>
                  <a:lnTo>
                    <a:pt x="190" y="1080"/>
                  </a:lnTo>
                  <a:lnTo>
                    <a:pt x="180" y="1082"/>
                  </a:lnTo>
                  <a:lnTo>
                    <a:pt x="169" y="1083"/>
                  </a:lnTo>
                  <a:lnTo>
                    <a:pt x="159" y="1083"/>
                  </a:lnTo>
                  <a:lnTo>
                    <a:pt x="151" y="1083"/>
                  </a:lnTo>
                  <a:lnTo>
                    <a:pt x="154" y="1069"/>
                  </a:lnTo>
                  <a:lnTo>
                    <a:pt x="155" y="1061"/>
                  </a:lnTo>
                  <a:lnTo>
                    <a:pt x="155" y="1059"/>
                  </a:lnTo>
                  <a:lnTo>
                    <a:pt x="154" y="1054"/>
                  </a:lnTo>
                  <a:lnTo>
                    <a:pt x="148" y="1050"/>
                  </a:lnTo>
                  <a:lnTo>
                    <a:pt x="148" y="1046"/>
                  </a:lnTo>
                  <a:lnTo>
                    <a:pt x="149" y="1044"/>
                  </a:lnTo>
                  <a:lnTo>
                    <a:pt x="151" y="1041"/>
                  </a:lnTo>
                  <a:lnTo>
                    <a:pt x="151" y="1038"/>
                  </a:lnTo>
                  <a:lnTo>
                    <a:pt x="148" y="1040"/>
                  </a:lnTo>
                  <a:lnTo>
                    <a:pt x="145" y="1041"/>
                  </a:lnTo>
                  <a:lnTo>
                    <a:pt x="145" y="1033"/>
                  </a:lnTo>
                  <a:lnTo>
                    <a:pt x="145" y="1024"/>
                  </a:lnTo>
                  <a:lnTo>
                    <a:pt x="148" y="1024"/>
                  </a:lnTo>
                  <a:lnTo>
                    <a:pt x="151" y="1014"/>
                  </a:lnTo>
                  <a:lnTo>
                    <a:pt x="152" y="1008"/>
                  </a:lnTo>
                  <a:lnTo>
                    <a:pt x="154" y="1002"/>
                  </a:lnTo>
                  <a:lnTo>
                    <a:pt x="159" y="999"/>
                  </a:lnTo>
                  <a:lnTo>
                    <a:pt x="159" y="995"/>
                  </a:lnTo>
                  <a:lnTo>
                    <a:pt x="159" y="989"/>
                  </a:lnTo>
                  <a:lnTo>
                    <a:pt x="158" y="979"/>
                  </a:lnTo>
                  <a:lnTo>
                    <a:pt x="154" y="965"/>
                  </a:lnTo>
                  <a:lnTo>
                    <a:pt x="154" y="955"/>
                  </a:lnTo>
                  <a:lnTo>
                    <a:pt x="154" y="951"/>
                  </a:lnTo>
                  <a:lnTo>
                    <a:pt x="152" y="946"/>
                  </a:lnTo>
                  <a:lnTo>
                    <a:pt x="145" y="936"/>
                  </a:lnTo>
                  <a:lnTo>
                    <a:pt x="148" y="935"/>
                  </a:lnTo>
                  <a:lnTo>
                    <a:pt x="149" y="932"/>
                  </a:lnTo>
                  <a:lnTo>
                    <a:pt x="152" y="929"/>
                  </a:lnTo>
                  <a:lnTo>
                    <a:pt x="154" y="927"/>
                  </a:lnTo>
                  <a:lnTo>
                    <a:pt x="158" y="927"/>
                  </a:lnTo>
                  <a:lnTo>
                    <a:pt x="161" y="927"/>
                  </a:lnTo>
                  <a:lnTo>
                    <a:pt x="164" y="929"/>
                  </a:lnTo>
                  <a:lnTo>
                    <a:pt x="168" y="927"/>
                  </a:lnTo>
                  <a:lnTo>
                    <a:pt x="172" y="922"/>
                  </a:lnTo>
                  <a:lnTo>
                    <a:pt x="174" y="920"/>
                  </a:lnTo>
                  <a:lnTo>
                    <a:pt x="177" y="919"/>
                  </a:lnTo>
                  <a:lnTo>
                    <a:pt x="178" y="917"/>
                  </a:lnTo>
                  <a:lnTo>
                    <a:pt x="181" y="916"/>
                  </a:lnTo>
                  <a:lnTo>
                    <a:pt x="184" y="917"/>
                  </a:lnTo>
                  <a:lnTo>
                    <a:pt x="187" y="919"/>
                  </a:lnTo>
                  <a:lnTo>
                    <a:pt x="190" y="922"/>
                  </a:lnTo>
                  <a:lnTo>
                    <a:pt x="200" y="923"/>
                  </a:lnTo>
                  <a:lnTo>
                    <a:pt x="208" y="923"/>
                  </a:lnTo>
                  <a:lnTo>
                    <a:pt x="218" y="922"/>
                  </a:lnTo>
                  <a:lnTo>
                    <a:pt x="228" y="922"/>
                  </a:lnTo>
                  <a:lnTo>
                    <a:pt x="244" y="925"/>
                  </a:lnTo>
                  <a:lnTo>
                    <a:pt x="260" y="926"/>
                  </a:lnTo>
                  <a:lnTo>
                    <a:pt x="276" y="927"/>
                  </a:lnTo>
                  <a:lnTo>
                    <a:pt x="285" y="927"/>
                  </a:lnTo>
                  <a:lnTo>
                    <a:pt x="292" y="927"/>
                  </a:lnTo>
                  <a:lnTo>
                    <a:pt x="296" y="912"/>
                  </a:lnTo>
                  <a:lnTo>
                    <a:pt x="296" y="904"/>
                  </a:lnTo>
                  <a:lnTo>
                    <a:pt x="298" y="897"/>
                  </a:lnTo>
                  <a:lnTo>
                    <a:pt x="299" y="881"/>
                  </a:lnTo>
                  <a:lnTo>
                    <a:pt x="298" y="861"/>
                  </a:lnTo>
                  <a:lnTo>
                    <a:pt x="283" y="855"/>
                  </a:lnTo>
                  <a:lnTo>
                    <a:pt x="277" y="853"/>
                  </a:lnTo>
                  <a:lnTo>
                    <a:pt x="275" y="850"/>
                  </a:lnTo>
                  <a:lnTo>
                    <a:pt x="273" y="847"/>
                  </a:lnTo>
                  <a:lnTo>
                    <a:pt x="272" y="843"/>
                  </a:lnTo>
                  <a:lnTo>
                    <a:pt x="272" y="840"/>
                  </a:lnTo>
                  <a:lnTo>
                    <a:pt x="273" y="838"/>
                  </a:lnTo>
                  <a:lnTo>
                    <a:pt x="275" y="834"/>
                  </a:lnTo>
                  <a:lnTo>
                    <a:pt x="276" y="831"/>
                  </a:lnTo>
                  <a:lnTo>
                    <a:pt x="272" y="831"/>
                  </a:lnTo>
                  <a:lnTo>
                    <a:pt x="267" y="831"/>
                  </a:lnTo>
                  <a:lnTo>
                    <a:pt x="266" y="827"/>
                  </a:lnTo>
                  <a:lnTo>
                    <a:pt x="264" y="827"/>
                  </a:lnTo>
                  <a:lnTo>
                    <a:pt x="262" y="825"/>
                  </a:lnTo>
                  <a:lnTo>
                    <a:pt x="264" y="817"/>
                  </a:lnTo>
                  <a:lnTo>
                    <a:pt x="253" y="822"/>
                  </a:lnTo>
                  <a:lnTo>
                    <a:pt x="253" y="817"/>
                  </a:lnTo>
                  <a:lnTo>
                    <a:pt x="246" y="814"/>
                  </a:lnTo>
                  <a:lnTo>
                    <a:pt x="241" y="812"/>
                  </a:lnTo>
                  <a:lnTo>
                    <a:pt x="228" y="811"/>
                  </a:lnTo>
                  <a:lnTo>
                    <a:pt x="230" y="811"/>
                  </a:lnTo>
                  <a:lnTo>
                    <a:pt x="230" y="809"/>
                  </a:lnTo>
                  <a:lnTo>
                    <a:pt x="230" y="805"/>
                  </a:lnTo>
                  <a:lnTo>
                    <a:pt x="228" y="801"/>
                  </a:lnTo>
                  <a:lnTo>
                    <a:pt x="233" y="799"/>
                  </a:lnTo>
                  <a:lnTo>
                    <a:pt x="236" y="798"/>
                  </a:lnTo>
                  <a:lnTo>
                    <a:pt x="237" y="798"/>
                  </a:lnTo>
                  <a:lnTo>
                    <a:pt x="228" y="792"/>
                  </a:lnTo>
                  <a:lnTo>
                    <a:pt x="231" y="792"/>
                  </a:lnTo>
                  <a:lnTo>
                    <a:pt x="239" y="789"/>
                  </a:lnTo>
                  <a:lnTo>
                    <a:pt x="247" y="788"/>
                  </a:lnTo>
                  <a:lnTo>
                    <a:pt x="256" y="786"/>
                  </a:lnTo>
                  <a:lnTo>
                    <a:pt x="259" y="788"/>
                  </a:lnTo>
                  <a:lnTo>
                    <a:pt x="259" y="789"/>
                  </a:lnTo>
                  <a:lnTo>
                    <a:pt x="260" y="791"/>
                  </a:lnTo>
                  <a:lnTo>
                    <a:pt x="264" y="792"/>
                  </a:lnTo>
                  <a:lnTo>
                    <a:pt x="273" y="786"/>
                  </a:lnTo>
                  <a:lnTo>
                    <a:pt x="277" y="786"/>
                  </a:lnTo>
                  <a:lnTo>
                    <a:pt x="280" y="788"/>
                  </a:lnTo>
                  <a:lnTo>
                    <a:pt x="285" y="789"/>
                  </a:lnTo>
                  <a:lnTo>
                    <a:pt x="289" y="789"/>
                  </a:lnTo>
                  <a:lnTo>
                    <a:pt x="289" y="783"/>
                  </a:lnTo>
                  <a:lnTo>
                    <a:pt x="288" y="779"/>
                  </a:lnTo>
                  <a:lnTo>
                    <a:pt x="285" y="772"/>
                  </a:lnTo>
                  <a:lnTo>
                    <a:pt x="282" y="766"/>
                  </a:lnTo>
                  <a:lnTo>
                    <a:pt x="280" y="762"/>
                  </a:lnTo>
                  <a:lnTo>
                    <a:pt x="280" y="760"/>
                  </a:lnTo>
                  <a:lnTo>
                    <a:pt x="283" y="758"/>
                  </a:lnTo>
                  <a:lnTo>
                    <a:pt x="288" y="756"/>
                  </a:lnTo>
                  <a:lnTo>
                    <a:pt x="290" y="756"/>
                  </a:lnTo>
                  <a:lnTo>
                    <a:pt x="292" y="756"/>
                  </a:lnTo>
                  <a:lnTo>
                    <a:pt x="292" y="765"/>
                  </a:lnTo>
                  <a:lnTo>
                    <a:pt x="305" y="766"/>
                  </a:lnTo>
                  <a:lnTo>
                    <a:pt x="312" y="766"/>
                  </a:lnTo>
                  <a:lnTo>
                    <a:pt x="319" y="765"/>
                  </a:lnTo>
                  <a:lnTo>
                    <a:pt x="321" y="759"/>
                  </a:lnTo>
                  <a:lnTo>
                    <a:pt x="322" y="756"/>
                  </a:lnTo>
                  <a:lnTo>
                    <a:pt x="322" y="753"/>
                  </a:lnTo>
                  <a:lnTo>
                    <a:pt x="326" y="752"/>
                  </a:lnTo>
                  <a:lnTo>
                    <a:pt x="331" y="750"/>
                  </a:lnTo>
                  <a:lnTo>
                    <a:pt x="336" y="749"/>
                  </a:lnTo>
                  <a:lnTo>
                    <a:pt x="342" y="747"/>
                  </a:lnTo>
                  <a:lnTo>
                    <a:pt x="339" y="726"/>
                  </a:lnTo>
                  <a:lnTo>
                    <a:pt x="354" y="720"/>
                  </a:lnTo>
                  <a:lnTo>
                    <a:pt x="365" y="717"/>
                  </a:lnTo>
                  <a:lnTo>
                    <a:pt x="378" y="716"/>
                  </a:lnTo>
                  <a:lnTo>
                    <a:pt x="385" y="716"/>
                  </a:lnTo>
                  <a:lnTo>
                    <a:pt x="394" y="714"/>
                  </a:lnTo>
                  <a:lnTo>
                    <a:pt x="396" y="706"/>
                  </a:lnTo>
                  <a:lnTo>
                    <a:pt x="396" y="696"/>
                  </a:lnTo>
                  <a:lnTo>
                    <a:pt x="398" y="686"/>
                  </a:lnTo>
                  <a:lnTo>
                    <a:pt x="400" y="681"/>
                  </a:lnTo>
                  <a:lnTo>
                    <a:pt x="403" y="678"/>
                  </a:lnTo>
                  <a:lnTo>
                    <a:pt x="406" y="678"/>
                  </a:lnTo>
                  <a:lnTo>
                    <a:pt x="408" y="677"/>
                  </a:lnTo>
                  <a:lnTo>
                    <a:pt x="411" y="677"/>
                  </a:lnTo>
                  <a:lnTo>
                    <a:pt x="414" y="676"/>
                  </a:lnTo>
                  <a:lnTo>
                    <a:pt x="417" y="668"/>
                  </a:lnTo>
                  <a:lnTo>
                    <a:pt x="420" y="667"/>
                  </a:lnTo>
                  <a:lnTo>
                    <a:pt x="424" y="667"/>
                  </a:lnTo>
                  <a:lnTo>
                    <a:pt x="429" y="667"/>
                  </a:lnTo>
                  <a:lnTo>
                    <a:pt x="433" y="668"/>
                  </a:lnTo>
                  <a:lnTo>
                    <a:pt x="442" y="670"/>
                  </a:lnTo>
                  <a:lnTo>
                    <a:pt x="447" y="671"/>
                  </a:lnTo>
                  <a:lnTo>
                    <a:pt x="447" y="668"/>
                  </a:lnTo>
                  <a:lnTo>
                    <a:pt x="449" y="667"/>
                  </a:lnTo>
                  <a:lnTo>
                    <a:pt x="452" y="665"/>
                  </a:lnTo>
                  <a:lnTo>
                    <a:pt x="453" y="663"/>
                  </a:lnTo>
                  <a:lnTo>
                    <a:pt x="455" y="663"/>
                  </a:lnTo>
                  <a:lnTo>
                    <a:pt x="460" y="663"/>
                  </a:lnTo>
                  <a:lnTo>
                    <a:pt x="462" y="663"/>
                  </a:lnTo>
                  <a:lnTo>
                    <a:pt x="465" y="664"/>
                  </a:lnTo>
                  <a:lnTo>
                    <a:pt x="466" y="665"/>
                  </a:lnTo>
                  <a:lnTo>
                    <a:pt x="469" y="665"/>
                  </a:lnTo>
                  <a:lnTo>
                    <a:pt x="470" y="658"/>
                  </a:lnTo>
                  <a:lnTo>
                    <a:pt x="473" y="655"/>
                  </a:lnTo>
                  <a:lnTo>
                    <a:pt x="473" y="654"/>
                  </a:lnTo>
                  <a:lnTo>
                    <a:pt x="475" y="654"/>
                  </a:lnTo>
                  <a:lnTo>
                    <a:pt x="475" y="657"/>
                  </a:lnTo>
                  <a:lnTo>
                    <a:pt x="476" y="658"/>
                  </a:lnTo>
                  <a:lnTo>
                    <a:pt x="478" y="657"/>
                  </a:lnTo>
                  <a:lnTo>
                    <a:pt x="478" y="654"/>
                  </a:lnTo>
                  <a:lnTo>
                    <a:pt x="478" y="651"/>
                  </a:lnTo>
                  <a:lnTo>
                    <a:pt x="476" y="642"/>
                  </a:lnTo>
                  <a:lnTo>
                    <a:pt x="475" y="632"/>
                  </a:lnTo>
                  <a:lnTo>
                    <a:pt x="475" y="627"/>
                  </a:lnTo>
                  <a:lnTo>
                    <a:pt x="469" y="627"/>
                  </a:lnTo>
                  <a:lnTo>
                    <a:pt x="469" y="624"/>
                  </a:lnTo>
                  <a:lnTo>
                    <a:pt x="470" y="621"/>
                  </a:lnTo>
                  <a:lnTo>
                    <a:pt x="472" y="615"/>
                  </a:lnTo>
                  <a:lnTo>
                    <a:pt x="473" y="614"/>
                  </a:lnTo>
                  <a:lnTo>
                    <a:pt x="472" y="609"/>
                  </a:lnTo>
                  <a:lnTo>
                    <a:pt x="463" y="606"/>
                  </a:lnTo>
                  <a:lnTo>
                    <a:pt x="465" y="598"/>
                  </a:lnTo>
                  <a:lnTo>
                    <a:pt x="466" y="593"/>
                  </a:lnTo>
                  <a:lnTo>
                    <a:pt x="466" y="588"/>
                  </a:lnTo>
                  <a:lnTo>
                    <a:pt x="465" y="586"/>
                  </a:lnTo>
                  <a:lnTo>
                    <a:pt x="463" y="586"/>
                  </a:lnTo>
                  <a:lnTo>
                    <a:pt x="457" y="585"/>
                  </a:lnTo>
                  <a:lnTo>
                    <a:pt x="459" y="579"/>
                  </a:lnTo>
                  <a:lnTo>
                    <a:pt x="460" y="576"/>
                  </a:lnTo>
                  <a:lnTo>
                    <a:pt x="459" y="575"/>
                  </a:lnTo>
                  <a:lnTo>
                    <a:pt x="457" y="573"/>
                  </a:lnTo>
                  <a:lnTo>
                    <a:pt x="475" y="573"/>
                  </a:lnTo>
                  <a:lnTo>
                    <a:pt x="476" y="569"/>
                  </a:lnTo>
                  <a:lnTo>
                    <a:pt x="479" y="565"/>
                  </a:lnTo>
                  <a:lnTo>
                    <a:pt x="480" y="563"/>
                  </a:lnTo>
                  <a:lnTo>
                    <a:pt x="482" y="563"/>
                  </a:lnTo>
                  <a:lnTo>
                    <a:pt x="483" y="565"/>
                  </a:lnTo>
                  <a:lnTo>
                    <a:pt x="483" y="566"/>
                  </a:lnTo>
                  <a:lnTo>
                    <a:pt x="485" y="566"/>
                  </a:lnTo>
                  <a:lnTo>
                    <a:pt x="486" y="566"/>
                  </a:lnTo>
                  <a:lnTo>
                    <a:pt x="486" y="563"/>
                  </a:lnTo>
                  <a:lnTo>
                    <a:pt x="485" y="560"/>
                  </a:lnTo>
                  <a:lnTo>
                    <a:pt x="485" y="556"/>
                  </a:lnTo>
                  <a:lnTo>
                    <a:pt x="486" y="555"/>
                  </a:lnTo>
                  <a:lnTo>
                    <a:pt x="483" y="555"/>
                  </a:lnTo>
                  <a:lnTo>
                    <a:pt x="480" y="555"/>
                  </a:lnTo>
                  <a:lnTo>
                    <a:pt x="475" y="555"/>
                  </a:lnTo>
                  <a:lnTo>
                    <a:pt x="476" y="555"/>
                  </a:lnTo>
                  <a:lnTo>
                    <a:pt x="476" y="556"/>
                  </a:lnTo>
                  <a:lnTo>
                    <a:pt x="476" y="559"/>
                  </a:lnTo>
                  <a:lnTo>
                    <a:pt x="476" y="563"/>
                  </a:lnTo>
                  <a:lnTo>
                    <a:pt x="475" y="566"/>
                  </a:lnTo>
                  <a:lnTo>
                    <a:pt x="473" y="566"/>
                  </a:lnTo>
                  <a:lnTo>
                    <a:pt x="472" y="566"/>
                  </a:lnTo>
                  <a:lnTo>
                    <a:pt x="472" y="563"/>
                  </a:lnTo>
                  <a:lnTo>
                    <a:pt x="473" y="559"/>
                  </a:lnTo>
                  <a:lnTo>
                    <a:pt x="475" y="557"/>
                  </a:lnTo>
                  <a:lnTo>
                    <a:pt x="469" y="557"/>
                  </a:lnTo>
                  <a:lnTo>
                    <a:pt x="466" y="566"/>
                  </a:lnTo>
                  <a:lnTo>
                    <a:pt x="465" y="566"/>
                  </a:lnTo>
                  <a:lnTo>
                    <a:pt x="463" y="563"/>
                  </a:lnTo>
                  <a:lnTo>
                    <a:pt x="462" y="562"/>
                  </a:lnTo>
                  <a:lnTo>
                    <a:pt x="460" y="560"/>
                  </a:lnTo>
                  <a:lnTo>
                    <a:pt x="463" y="557"/>
                  </a:lnTo>
                  <a:lnTo>
                    <a:pt x="466" y="555"/>
                  </a:lnTo>
                  <a:lnTo>
                    <a:pt x="469" y="550"/>
                  </a:lnTo>
                  <a:lnTo>
                    <a:pt x="472" y="549"/>
                  </a:lnTo>
                  <a:lnTo>
                    <a:pt x="475" y="549"/>
                  </a:lnTo>
                  <a:lnTo>
                    <a:pt x="479" y="549"/>
                  </a:lnTo>
                  <a:lnTo>
                    <a:pt x="482" y="550"/>
                  </a:lnTo>
                  <a:lnTo>
                    <a:pt x="483" y="549"/>
                  </a:lnTo>
                  <a:lnTo>
                    <a:pt x="486" y="549"/>
                  </a:lnTo>
                  <a:lnTo>
                    <a:pt x="486" y="547"/>
                  </a:lnTo>
                  <a:lnTo>
                    <a:pt x="488" y="547"/>
                  </a:lnTo>
                  <a:lnTo>
                    <a:pt x="489" y="543"/>
                  </a:lnTo>
                  <a:lnTo>
                    <a:pt x="489" y="540"/>
                  </a:lnTo>
                  <a:lnTo>
                    <a:pt x="491" y="537"/>
                  </a:lnTo>
                  <a:lnTo>
                    <a:pt x="498" y="533"/>
                  </a:lnTo>
                  <a:lnTo>
                    <a:pt x="505" y="530"/>
                  </a:lnTo>
                  <a:lnTo>
                    <a:pt x="506" y="533"/>
                  </a:lnTo>
                  <a:lnTo>
                    <a:pt x="506" y="537"/>
                  </a:lnTo>
                  <a:lnTo>
                    <a:pt x="506" y="542"/>
                  </a:lnTo>
                  <a:lnTo>
                    <a:pt x="505" y="546"/>
                  </a:lnTo>
                  <a:lnTo>
                    <a:pt x="504" y="549"/>
                  </a:lnTo>
                  <a:lnTo>
                    <a:pt x="502" y="550"/>
                  </a:lnTo>
                  <a:lnTo>
                    <a:pt x="499" y="550"/>
                  </a:lnTo>
                  <a:lnTo>
                    <a:pt x="496" y="550"/>
                  </a:lnTo>
                  <a:lnTo>
                    <a:pt x="491" y="552"/>
                  </a:lnTo>
                  <a:lnTo>
                    <a:pt x="493" y="553"/>
                  </a:lnTo>
                  <a:lnTo>
                    <a:pt x="495" y="553"/>
                  </a:lnTo>
                  <a:lnTo>
                    <a:pt x="502" y="555"/>
                  </a:lnTo>
                  <a:lnTo>
                    <a:pt x="502" y="559"/>
                  </a:lnTo>
                  <a:lnTo>
                    <a:pt x="502" y="565"/>
                  </a:lnTo>
                  <a:lnTo>
                    <a:pt x="501" y="569"/>
                  </a:lnTo>
                  <a:lnTo>
                    <a:pt x="502" y="573"/>
                  </a:lnTo>
                  <a:lnTo>
                    <a:pt x="511" y="573"/>
                  </a:lnTo>
                  <a:lnTo>
                    <a:pt x="511" y="578"/>
                  </a:lnTo>
                  <a:lnTo>
                    <a:pt x="511" y="582"/>
                  </a:lnTo>
                  <a:lnTo>
                    <a:pt x="509" y="583"/>
                  </a:lnTo>
                  <a:lnTo>
                    <a:pt x="508" y="583"/>
                  </a:lnTo>
                  <a:lnTo>
                    <a:pt x="505" y="582"/>
                  </a:lnTo>
                  <a:lnTo>
                    <a:pt x="502" y="579"/>
                  </a:lnTo>
                  <a:lnTo>
                    <a:pt x="499" y="591"/>
                  </a:lnTo>
                  <a:lnTo>
                    <a:pt x="496" y="602"/>
                  </a:lnTo>
                  <a:lnTo>
                    <a:pt x="499" y="604"/>
                  </a:lnTo>
                  <a:lnTo>
                    <a:pt x="501" y="602"/>
                  </a:lnTo>
                  <a:lnTo>
                    <a:pt x="502" y="602"/>
                  </a:lnTo>
                  <a:lnTo>
                    <a:pt x="505" y="602"/>
                  </a:lnTo>
                  <a:lnTo>
                    <a:pt x="508" y="615"/>
                  </a:lnTo>
                  <a:lnTo>
                    <a:pt x="511" y="629"/>
                  </a:lnTo>
                  <a:lnTo>
                    <a:pt x="508" y="622"/>
                  </a:lnTo>
                  <a:lnTo>
                    <a:pt x="505" y="615"/>
                  </a:lnTo>
                  <a:lnTo>
                    <a:pt x="499" y="615"/>
                  </a:lnTo>
                  <a:lnTo>
                    <a:pt x="496" y="612"/>
                  </a:lnTo>
                  <a:lnTo>
                    <a:pt x="493" y="609"/>
                  </a:lnTo>
                  <a:lnTo>
                    <a:pt x="495" y="605"/>
                  </a:lnTo>
                  <a:lnTo>
                    <a:pt x="492" y="608"/>
                  </a:lnTo>
                  <a:lnTo>
                    <a:pt x="488" y="615"/>
                  </a:lnTo>
                  <a:lnTo>
                    <a:pt x="488" y="618"/>
                  </a:lnTo>
                  <a:lnTo>
                    <a:pt x="496" y="618"/>
                  </a:lnTo>
                  <a:lnTo>
                    <a:pt x="493" y="622"/>
                  </a:lnTo>
                  <a:lnTo>
                    <a:pt x="491" y="627"/>
                  </a:lnTo>
                  <a:lnTo>
                    <a:pt x="495" y="631"/>
                  </a:lnTo>
                  <a:lnTo>
                    <a:pt x="498" y="635"/>
                  </a:lnTo>
                  <a:lnTo>
                    <a:pt x="499" y="638"/>
                  </a:lnTo>
                  <a:lnTo>
                    <a:pt x="499" y="642"/>
                  </a:lnTo>
                  <a:lnTo>
                    <a:pt x="502" y="644"/>
                  </a:lnTo>
                  <a:lnTo>
                    <a:pt x="506" y="644"/>
                  </a:lnTo>
                  <a:lnTo>
                    <a:pt x="511" y="642"/>
                  </a:lnTo>
                  <a:lnTo>
                    <a:pt x="514" y="642"/>
                  </a:lnTo>
                  <a:lnTo>
                    <a:pt x="519" y="654"/>
                  </a:lnTo>
                  <a:lnTo>
                    <a:pt x="521" y="651"/>
                  </a:lnTo>
                  <a:lnTo>
                    <a:pt x="522" y="648"/>
                  </a:lnTo>
                  <a:lnTo>
                    <a:pt x="522" y="647"/>
                  </a:lnTo>
                  <a:lnTo>
                    <a:pt x="521" y="645"/>
                  </a:lnTo>
                  <a:lnTo>
                    <a:pt x="522" y="645"/>
                  </a:lnTo>
                  <a:lnTo>
                    <a:pt x="524" y="645"/>
                  </a:lnTo>
                  <a:lnTo>
                    <a:pt x="525" y="645"/>
                  </a:lnTo>
                  <a:lnTo>
                    <a:pt x="528" y="645"/>
                  </a:lnTo>
                  <a:lnTo>
                    <a:pt x="529" y="645"/>
                  </a:lnTo>
                  <a:lnTo>
                    <a:pt x="532" y="642"/>
                  </a:lnTo>
                  <a:lnTo>
                    <a:pt x="535" y="638"/>
                  </a:lnTo>
                  <a:lnTo>
                    <a:pt x="540" y="638"/>
                  </a:lnTo>
                  <a:lnTo>
                    <a:pt x="544" y="637"/>
                  </a:lnTo>
                  <a:lnTo>
                    <a:pt x="548" y="637"/>
                  </a:lnTo>
                  <a:lnTo>
                    <a:pt x="552" y="638"/>
                  </a:lnTo>
                  <a:lnTo>
                    <a:pt x="555" y="642"/>
                  </a:lnTo>
                  <a:lnTo>
                    <a:pt x="571" y="648"/>
                  </a:lnTo>
                  <a:lnTo>
                    <a:pt x="574" y="650"/>
                  </a:lnTo>
                  <a:lnTo>
                    <a:pt x="580" y="648"/>
                  </a:lnTo>
                  <a:lnTo>
                    <a:pt x="587" y="647"/>
                  </a:lnTo>
                  <a:lnTo>
                    <a:pt x="596" y="645"/>
                  </a:lnTo>
                  <a:lnTo>
                    <a:pt x="612" y="638"/>
                  </a:lnTo>
                  <a:lnTo>
                    <a:pt x="624" y="631"/>
                  </a:lnTo>
                  <a:lnTo>
                    <a:pt x="632" y="628"/>
                  </a:lnTo>
                  <a:lnTo>
                    <a:pt x="637" y="627"/>
                  </a:lnTo>
                  <a:lnTo>
                    <a:pt x="640" y="627"/>
                  </a:lnTo>
                  <a:lnTo>
                    <a:pt x="643" y="627"/>
                  </a:lnTo>
                  <a:lnTo>
                    <a:pt x="648" y="629"/>
                  </a:lnTo>
                  <a:lnTo>
                    <a:pt x="648" y="631"/>
                  </a:lnTo>
                  <a:lnTo>
                    <a:pt x="648" y="632"/>
                  </a:lnTo>
                  <a:lnTo>
                    <a:pt x="646" y="632"/>
                  </a:lnTo>
                  <a:lnTo>
                    <a:pt x="643" y="632"/>
                  </a:lnTo>
                  <a:lnTo>
                    <a:pt x="646" y="640"/>
                  </a:lnTo>
                  <a:lnTo>
                    <a:pt x="650" y="640"/>
                  </a:lnTo>
                  <a:lnTo>
                    <a:pt x="655" y="638"/>
                  </a:lnTo>
                  <a:lnTo>
                    <a:pt x="659" y="632"/>
                  </a:lnTo>
                  <a:lnTo>
                    <a:pt x="662" y="632"/>
                  </a:lnTo>
                  <a:lnTo>
                    <a:pt x="662" y="634"/>
                  </a:lnTo>
                  <a:lnTo>
                    <a:pt x="662" y="635"/>
                  </a:lnTo>
                  <a:lnTo>
                    <a:pt x="668" y="635"/>
                  </a:lnTo>
                  <a:lnTo>
                    <a:pt x="669" y="632"/>
                  </a:lnTo>
                  <a:lnTo>
                    <a:pt x="671" y="629"/>
                  </a:lnTo>
                  <a:lnTo>
                    <a:pt x="671" y="625"/>
                  </a:lnTo>
                  <a:lnTo>
                    <a:pt x="671" y="622"/>
                  </a:lnTo>
                  <a:lnTo>
                    <a:pt x="671" y="619"/>
                  </a:lnTo>
                  <a:lnTo>
                    <a:pt x="671" y="616"/>
                  </a:lnTo>
                  <a:lnTo>
                    <a:pt x="671" y="615"/>
                  </a:lnTo>
                  <a:lnTo>
                    <a:pt x="675" y="612"/>
                  </a:lnTo>
                  <a:lnTo>
                    <a:pt x="678" y="609"/>
                  </a:lnTo>
                  <a:lnTo>
                    <a:pt x="679" y="606"/>
                  </a:lnTo>
                  <a:lnTo>
                    <a:pt x="685" y="606"/>
                  </a:lnTo>
                  <a:lnTo>
                    <a:pt x="682" y="615"/>
                  </a:lnTo>
                  <a:lnTo>
                    <a:pt x="688" y="612"/>
                  </a:lnTo>
                  <a:lnTo>
                    <a:pt x="689" y="611"/>
                  </a:lnTo>
                  <a:lnTo>
                    <a:pt x="692" y="609"/>
                  </a:lnTo>
                  <a:lnTo>
                    <a:pt x="692" y="602"/>
                  </a:lnTo>
                  <a:lnTo>
                    <a:pt x="692" y="595"/>
                  </a:lnTo>
                  <a:lnTo>
                    <a:pt x="692" y="588"/>
                  </a:lnTo>
                  <a:lnTo>
                    <a:pt x="695" y="579"/>
                  </a:lnTo>
                  <a:lnTo>
                    <a:pt x="695" y="575"/>
                  </a:lnTo>
                  <a:lnTo>
                    <a:pt x="695" y="570"/>
                  </a:lnTo>
                  <a:lnTo>
                    <a:pt x="698" y="568"/>
                  </a:lnTo>
                  <a:lnTo>
                    <a:pt x="701" y="563"/>
                  </a:lnTo>
                  <a:lnTo>
                    <a:pt x="705" y="559"/>
                  </a:lnTo>
                  <a:lnTo>
                    <a:pt x="707" y="555"/>
                  </a:lnTo>
                  <a:lnTo>
                    <a:pt x="707" y="550"/>
                  </a:lnTo>
                  <a:lnTo>
                    <a:pt x="707" y="546"/>
                  </a:lnTo>
                  <a:lnTo>
                    <a:pt x="707" y="542"/>
                  </a:lnTo>
                  <a:lnTo>
                    <a:pt x="707" y="537"/>
                  </a:lnTo>
                  <a:lnTo>
                    <a:pt x="718" y="533"/>
                  </a:lnTo>
                  <a:lnTo>
                    <a:pt x="720" y="539"/>
                  </a:lnTo>
                  <a:lnTo>
                    <a:pt x="722" y="543"/>
                  </a:lnTo>
                  <a:lnTo>
                    <a:pt x="728" y="555"/>
                  </a:lnTo>
                  <a:lnTo>
                    <a:pt x="737" y="555"/>
                  </a:lnTo>
                  <a:lnTo>
                    <a:pt x="745" y="555"/>
                  </a:lnTo>
                  <a:lnTo>
                    <a:pt x="750" y="543"/>
                  </a:lnTo>
                  <a:lnTo>
                    <a:pt x="751" y="536"/>
                  </a:lnTo>
                  <a:lnTo>
                    <a:pt x="753" y="527"/>
                  </a:lnTo>
                  <a:lnTo>
                    <a:pt x="753" y="521"/>
                  </a:lnTo>
                  <a:lnTo>
                    <a:pt x="751" y="516"/>
                  </a:lnTo>
                  <a:lnTo>
                    <a:pt x="743" y="513"/>
                  </a:lnTo>
                  <a:lnTo>
                    <a:pt x="743" y="500"/>
                  </a:lnTo>
                  <a:lnTo>
                    <a:pt x="743" y="491"/>
                  </a:lnTo>
                  <a:lnTo>
                    <a:pt x="753" y="487"/>
                  </a:lnTo>
                  <a:lnTo>
                    <a:pt x="761" y="483"/>
                  </a:lnTo>
                  <a:lnTo>
                    <a:pt x="768" y="483"/>
                  </a:lnTo>
                  <a:lnTo>
                    <a:pt x="776" y="483"/>
                  </a:lnTo>
                  <a:lnTo>
                    <a:pt x="777" y="481"/>
                  </a:lnTo>
                  <a:lnTo>
                    <a:pt x="777" y="480"/>
                  </a:lnTo>
                  <a:lnTo>
                    <a:pt x="779" y="478"/>
                  </a:lnTo>
                  <a:lnTo>
                    <a:pt x="781" y="477"/>
                  </a:lnTo>
                  <a:lnTo>
                    <a:pt x="786" y="477"/>
                  </a:lnTo>
                  <a:lnTo>
                    <a:pt x="790" y="478"/>
                  </a:lnTo>
                  <a:lnTo>
                    <a:pt x="802" y="481"/>
                  </a:lnTo>
                  <a:lnTo>
                    <a:pt x="813" y="484"/>
                  </a:lnTo>
                  <a:lnTo>
                    <a:pt x="817" y="485"/>
                  </a:lnTo>
                  <a:lnTo>
                    <a:pt x="820" y="485"/>
                  </a:lnTo>
                  <a:lnTo>
                    <a:pt x="820" y="484"/>
                  </a:lnTo>
                  <a:lnTo>
                    <a:pt x="822" y="481"/>
                  </a:lnTo>
                  <a:lnTo>
                    <a:pt x="823" y="471"/>
                  </a:lnTo>
                  <a:lnTo>
                    <a:pt x="830" y="474"/>
                  </a:lnTo>
                  <a:lnTo>
                    <a:pt x="836" y="474"/>
                  </a:lnTo>
                  <a:lnTo>
                    <a:pt x="842" y="474"/>
                  </a:lnTo>
                  <a:lnTo>
                    <a:pt x="845" y="468"/>
                  </a:lnTo>
                  <a:lnTo>
                    <a:pt x="851" y="468"/>
                  </a:lnTo>
                  <a:lnTo>
                    <a:pt x="858" y="467"/>
                  </a:lnTo>
                  <a:lnTo>
                    <a:pt x="866" y="465"/>
                  </a:lnTo>
                  <a:lnTo>
                    <a:pt x="865" y="465"/>
                  </a:lnTo>
                  <a:lnTo>
                    <a:pt x="864" y="465"/>
                  </a:lnTo>
                  <a:lnTo>
                    <a:pt x="861" y="467"/>
                  </a:lnTo>
                  <a:lnTo>
                    <a:pt x="859" y="465"/>
                  </a:lnTo>
                  <a:lnTo>
                    <a:pt x="856" y="462"/>
                  </a:lnTo>
                  <a:lnTo>
                    <a:pt x="855" y="460"/>
                  </a:lnTo>
                  <a:lnTo>
                    <a:pt x="853" y="458"/>
                  </a:lnTo>
                  <a:lnTo>
                    <a:pt x="849" y="458"/>
                  </a:lnTo>
                  <a:lnTo>
                    <a:pt x="845" y="458"/>
                  </a:lnTo>
                  <a:lnTo>
                    <a:pt x="842" y="460"/>
                  </a:lnTo>
                  <a:lnTo>
                    <a:pt x="839" y="461"/>
                  </a:lnTo>
                  <a:lnTo>
                    <a:pt x="836" y="458"/>
                  </a:lnTo>
                  <a:lnTo>
                    <a:pt x="832" y="454"/>
                  </a:lnTo>
                  <a:lnTo>
                    <a:pt x="826" y="449"/>
                  </a:lnTo>
                  <a:lnTo>
                    <a:pt x="823" y="447"/>
                  </a:lnTo>
                  <a:lnTo>
                    <a:pt x="825" y="442"/>
                  </a:lnTo>
                  <a:lnTo>
                    <a:pt x="826" y="441"/>
                  </a:lnTo>
                  <a:lnTo>
                    <a:pt x="826" y="439"/>
                  </a:lnTo>
                  <a:lnTo>
                    <a:pt x="826" y="438"/>
                  </a:lnTo>
                  <a:lnTo>
                    <a:pt x="819" y="442"/>
                  </a:lnTo>
                  <a:lnTo>
                    <a:pt x="813" y="444"/>
                  </a:lnTo>
                  <a:lnTo>
                    <a:pt x="806" y="444"/>
                  </a:lnTo>
                  <a:lnTo>
                    <a:pt x="800" y="442"/>
                  </a:lnTo>
                  <a:lnTo>
                    <a:pt x="797" y="442"/>
                  </a:lnTo>
                  <a:lnTo>
                    <a:pt x="793" y="442"/>
                  </a:lnTo>
                  <a:lnTo>
                    <a:pt x="787" y="442"/>
                  </a:lnTo>
                  <a:lnTo>
                    <a:pt x="781" y="444"/>
                  </a:lnTo>
                  <a:lnTo>
                    <a:pt x="783" y="447"/>
                  </a:lnTo>
                  <a:lnTo>
                    <a:pt x="784" y="449"/>
                  </a:lnTo>
                  <a:lnTo>
                    <a:pt x="780" y="449"/>
                  </a:lnTo>
                  <a:lnTo>
                    <a:pt x="776" y="449"/>
                  </a:lnTo>
                  <a:lnTo>
                    <a:pt x="774" y="451"/>
                  </a:lnTo>
                  <a:lnTo>
                    <a:pt x="771" y="452"/>
                  </a:lnTo>
                  <a:lnTo>
                    <a:pt x="767" y="457"/>
                  </a:lnTo>
                  <a:lnTo>
                    <a:pt x="761" y="464"/>
                  </a:lnTo>
                  <a:lnTo>
                    <a:pt x="756" y="465"/>
                  </a:lnTo>
                  <a:lnTo>
                    <a:pt x="751" y="465"/>
                  </a:lnTo>
                  <a:lnTo>
                    <a:pt x="750" y="465"/>
                  </a:lnTo>
                  <a:lnTo>
                    <a:pt x="747" y="465"/>
                  </a:lnTo>
                  <a:lnTo>
                    <a:pt x="744" y="464"/>
                  </a:lnTo>
                  <a:lnTo>
                    <a:pt x="743" y="464"/>
                  </a:lnTo>
                  <a:lnTo>
                    <a:pt x="743" y="460"/>
                  </a:lnTo>
                  <a:lnTo>
                    <a:pt x="743" y="455"/>
                  </a:lnTo>
                  <a:lnTo>
                    <a:pt x="740" y="455"/>
                  </a:lnTo>
                  <a:lnTo>
                    <a:pt x="741" y="454"/>
                  </a:lnTo>
                  <a:lnTo>
                    <a:pt x="737" y="455"/>
                  </a:lnTo>
                  <a:lnTo>
                    <a:pt x="732" y="458"/>
                  </a:lnTo>
                  <a:lnTo>
                    <a:pt x="732" y="460"/>
                  </a:lnTo>
                  <a:lnTo>
                    <a:pt x="734" y="461"/>
                  </a:lnTo>
                  <a:lnTo>
                    <a:pt x="730" y="460"/>
                  </a:lnTo>
                  <a:lnTo>
                    <a:pt x="727" y="461"/>
                  </a:lnTo>
                  <a:lnTo>
                    <a:pt x="728" y="449"/>
                  </a:lnTo>
                  <a:lnTo>
                    <a:pt x="735" y="449"/>
                  </a:lnTo>
                  <a:lnTo>
                    <a:pt x="738" y="448"/>
                  </a:lnTo>
                  <a:lnTo>
                    <a:pt x="738" y="447"/>
                  </a:lnTo>
                  <a:lnTo>
                    <a:pt x="737" y="445"/>
                  </a:lnTo>
                  <a:lnTo>
                    <a:pt x="732" y="442"/>
                  </a:lnTo>
                  <a:lnTo>
                    <a:pt x="727" y="438"/>
                  </a:lnTo>
                  <a:lnTo>
                    <a:pt x="728" y="438"/>
                  </a:lnTo>
                  <a:lnTo>
                    <a:pt x="727" y="438"/>
                  </a:lnTo>
                  <a:lnTo>
                    <a:pt x="724" y="438"/>
                  </a:lnTo>
                  <a:lnTo>
                    <a:pt x="718" y="441"/>
                  </a:lnTo>
                  <a:lnTo>
                    <a:pt x="718" y="439"/>
                  </a:lnTo>
                  <a:lnTo>
                    <a:pt x="718" y="435"/>
                  </a:lnTo>
                  <a:lnTo>
                    <a:pt x="718" y="432"/>
                  </a:lnTo>
                  <a:lnTo>
                    <a:pt x="718" y="431"/>
                  </a:lnTo>
                  <a:lnTo>
                    <a:pt x="717" y="429"/>
                  </a:lnTo>
                  <a:lnTo>
                    <a:pt x="715" y="431"/>
                  </a:lnTo>
                  <a:lnTo>
                    <a:pt x="712" y="432"/>
                  </a:lnTo>
                  <a:lnTo>
                    <a:pt x="712" y="419"/>
                  </a:lnTo>
                  <a:lnTo>
                    <a:pt x="712" y="413"/>
                  </a:lnTo>
                  <a:lnTo>
                    <a:pt x="714" y="409"/>
                  </a:lnTo>
                  <a:lnTo>
                    <a:pt x="715" y="405"/>
                  </a:lnTo>
                  <a:lnTo>
                    <a:pt x="715" y="399"/>
                  </a:lnTo>
                  <a:lnTo>
                    <a:pt x="714" y="398"/>
                  </a:lnTo>
                  <a:lnTo>
                    <a:pt x="714" y="395"/>
                  </a:lnTo>
                  <a:lnTo>
                    <a:pt x="709" y="389"/>
                  </a:lnTo>
                  <a:lnTo>
                    <a:pt x="707" y="382"/>
                  </a:lnTo>
                  <a:lnTo>
                    <a:pt x="707" y="379"/>
                  </a:lnTo>
                  <a:lnTo>
                    <a:pt x="707" y="375"/>
                  </a:lnTo>
                  <a:lnTo>
                    <a:pt x="709" y="375"/>
                  </a:lnTo>
                  <a:lnTo>
                    <a:pt x="714" y="367"/>
                  </a:lnTo>
                  <a:lnTo>
                    <a:pt x="718" y="359"/>
                  </a:lnTo>
                  <a:lnTo>
                    <a:pt x="720" y="362"/>
                  </a:lnTo>
                  <a:lnTo>
                    <a:pt x="722" y="363"/>
                  </a:lnTo>
                  <a:lnTo>
                    <a:pt x="724" y="363"/>
                  </a:lnTo>
                  <a:lnTo>
                    <a:pt x="724" y="362"/>
                  </a:lnTo>
                  <a:lnTo>
                    <a:pt x="724" y="359"/>
                  </a:lnTo>
                  <a:lnTo>
                    <a:pt x="722" y="356"/>
                  </a:lnTo>
                  <a:lnTo>
                    <a:pt x="724" y="353"/>
                  </a:lnTo>
                  <a:lnTo>
                    <a:pt x="734" y="346"/>
                  </a:lnTo>
                  <a:lnTo>
                    <a:pt x="745" y="339"/>
                  </a:lnTo>
                  <a:lnTo>
                    <a:pt x="748" y="334"/>
                  </a:lnTo>
                  <a:lnTo>
                    <a:pt x="750" y="328"/>
                  </a:lnTo>
                  <a:lnTo>
                    <a:pt x="751" y="324"/>
                  </a:lnTo>
                  <a:lnTo>
                    <a:pt x="754" y="320"/>
                  </a:lnTo>
                  <a:lnTo>
                    <a:pt x="757" y="316"/>
                  </a:lnTo>
                  <a:lnTo>
                    <a:pt x="763" y="311"/>
                  </a:lnTo>
                  <a:lnTo>
                    <a:pt x="767" y="307"/>
                  </a:lnTo>
                  <a:lnTo>
                    <a:pt x="770" y="304"/>
                  </a:lnTo>
                  <a:lnTo>
                    <a:pt x="770" y="303"/>
                  </a:lnTo>
                  <a:lnTo>
                    <a:pt x="770" y="298"/>
                  </a:lnTo>
                  <a:lnTo>
                    <a:pt x="770" y="292"/>
                  </a:lnTo>
                  <a:lnTo>
                    <a:pt x="767" y="281"/>
                  </a:lnTo>
                  <a:lnTo>
                    <a:pt x="754" y="280"/>
                  </a:lnTo>
                  <a:lnTo>
                    <a:pt x="743" y="278"/>
                  </a:lnTo>
                  <a:lnTo>
                    <a:pt x="731" y="278"/>
                  </a:lnTo>
                  <a:lnTo>
                    <a:pt x="728" y="272"/>
                  </a:lnTo>
                  <a:lnTo>
                    <a:pt x="721" y="274"/>
                  </a:lnTo>
                  <a:lnTo>
                    <a:pt x="720" y="275"/>
                  </a:lnTo>
                  <a:lnTo>
                    <a:pt x="720" y="277"/>
                  </a:lnTo>
                  <a:lnTo>
                    <a:pt x="721" y="280"/>
                  </a:lnTo>
                  <a:lnTo>
                    <a:pt x="720" y="282"/>
                  </a:lnTo>
                  <a:lnTo>
                    <a:pt x="718" y="287"/>
                  </a:lnTo>
                  <a:lnTo>
                    <a:pt x="715" y="287"/>
                  </a:lnTo>
                  <a:lnTo>
                    <a:pt x="712" y="288"/>
                  </a:lnTo>
                  <a:lnTo>
                    <a:pt x="709" y="288"/>
                  </a:lnTo>
                  <a:lnTo>
                    <a:pt x="707" y="290"/>
                  </a:lnTo>
                  <a:lnTo>
                    <a:pt x="707" y="294"/>
                  </a:lnTo>
                  <a:lnTo>
                    <a:pt x="702" y="300"/>
                  </a:lnTo>
                  <a:lnTo>
                    <a:pt x="699" y="303"/>
                  </a:lnTo>
                  <a:lnTo>
                    <a:pt x="698" y="305"/>
                  </a:lnTo>
                  <a:lnTo>
                    <a:pt x="698" y="310"/>
                  </a:lnTo>
                  <a:lnTo>
                    <a:pt x="698" y="314"/>
                  </a:lnTo>
                  <a:lnTo>
                    <a:pt x="699" y="317"/>
                  </a:lnTo>
                  <a:lnTo>
                    <a:pt x="701" y="318"/>
                  </a:lnTo>
                  <a:lnTo>
                    <a:pt x="702" y="324"/>
                  </a:lnTo>
                  <a:lnTo>
                    <a:pt x="702" y="327"/>
                  </a:lnTo>
                  <a:lnTo>
                    <a:pt x="701" y="330"/>
                  </a:lnTo>
                  <a:lnTo>
                    <a:pt x="695" y="330"/>
                  </a:lnTo>
                  <a:lnTo>
                    <a:pt x="694" y="333"/>
                  </a:lnTo>
                  <a:lnTo>
                    <a:pt x="691" y="337"/>
                  </a:lnTo>
                  <a:lnTo>
                    <a:pt x="689" y="341"/>
                  </a:lnTo>
                  <a:lnTo>
                    <a:pt x="688" y="344"/>
                  </a:lnTo>
                  <a:lnTo>
                    <a:pt x="685" y="346"/>
                  </a:lnTo>
                  <a:lnTo>
                    <a:pt x="681" y="347"/>
                  </a:lnTo>
                  <a:lnTo>
                    <a:pt x="672" y="349"/>
                  </a:lnTo>
                  <a:lnTo>
                    <a:pt x="663" y="350"/>
                  </a:lnTo>
                  <a:lnTo>
                    <a:pt x="658" y="353"/>
                  </a:lnTo>
                  <a:lnTo>
                    <a:pt x="655" y="354"/>
                  </a:lnTo>
                  <a:lnTo>
                    <a:pt x="655" y="356"/>
                  </a:lnTo>
                  <a:lnTo>
                    <a:pt x="653" y="362"/>
                  </a:lnTo>
                  <a:lnTo>
                    <a:pt x="653" y="367"/>
                  </a:lnTo>
                  <a:lnTo>
                    <a:pt x="652" y="370"/>
                  </a:lnTo>
                  <a:lnTo>
                    <a:pt x="652" y="372"/>
                  </a:lnTo>
                  <a:lnTo>
                    <a:pt x="649" y="373"/>
                  </a:lnTo>
                  <a:lnTo>
                    <a:pt x="646" y="373"/>
                  </a:lnTo>
                  <a:lnTo>
                    <a:pt x="643" y="373"/>
                  </a:lnTo>
                  <a:lnTo>
                    <a:pt x="640" y="375"/>
                  </a:lnTo>
                  <a:lnTo>
                    <a:pt x="642" y="379"/>
                  </a:lnTo>
                  <a:lnTo>
                    <a:pt x="642" y="383"/>
                  </a:lnTo>
                  <a:lnTo>
                    <a:pt x="642" y="385"/>
                  </a:lnTo>
                  <a:lnTo>
                    <a:pt x="640" y="386"/>
                  </a:lnTo>
                  <a:lnTo>
                    <a:pt x="637" y="386"/>
                  </a:lnTo>
                  <a:lnTo>
                    <a:pt x="635" y="388"/>
                  </a:lnTo>
                  <a:lnTo>
                    <a:pt x="632" y="388"/>
                  </a:lnTo>
                  <a:lnTo>
                    <a:pt x="629" y="389"/>
                  </a:lnTo>
                  <a:lnTo>
                    <a:pt x="629" y="392"/>
                  </a:lnTo>
                  <a:lnTo>
                    <a:pt x="630" y="393"/>
                  </a:lnTo>
                  <a:lnTo>
                    <a:pt x="632" y="396"/>
                  </a:lnTo>
                  <a:lnTo>
                    <a:pt x="630" y="399"/>
                  </a:lnTo>
                  <a:lnTo>
                    <a:pt x="630" y="400"/>
                  </a:lnTo>
                  <a:lnTo>
                    <a:pt x="629" y="405"/>
                  </a:lnTo>
                  <a:lnTo>
                    <a:pt x="623" y="405"/>
                  </a:lnTo>
                  <a:lnTo>
                    <a:pt x="624" y="406"/>
                  </a:lnTo>
                  <a:lnTo>
                    <a:pt x="626" y="408"/>
                  </a:lnTo>
                  <a:lnTo>
                    <a:pt x="627" y="412"/>
                  </a:lnTo>
                  <a:lnTo>
                    <a:pt x="629" y="419"/>
                  </a:lnTo>
                  <a:lnTo>
                    <a:pt x="629" y="425"/>
                  </a:lnTo>
                  <a:lnTo>
                    <a:pt x="626" y="449"/>
                  </a:lnTo>
                  <a:lnTo>
                    <a:pt x="637" y="452"/>
                  </a:lnTo>
                  <a:lnTo>
                    <a:pt x="642" y="454"/>
                  </a:lnTo>
                  <a:lnTo>
                    <a:pt x="646" y="457"/>
                  </a:lnTo>
                  <a:lnTo>
                    <a:pt x="649" y="460"/>
                  </a:lnTo>
                  <a:lnTo>
                    <a:pt x="653" y="464"/>
                  </a:lnTo>
                  <a:lnTo>
                    <a:pt x="659" y="474"/>
                  </a:lnTo>
                  <a:lnTo>
                    <a:pt x="659" y="480"/>
                  </a:lnTo>
                  <a:lnTo>
                    <a:pt x="658" y="481"/>
                  </a:lnTo>
                  <a:lnTo>
                    <a:pt x="655" y="483"/>
                  </a:lnTo>
                  <a:lnTo>
                    <a:pt x="649" y="485"/>
                  </a:lnTo>
                  <a:lnTo>
                    <a:pt x="653" y="488"/>
                  </a:lnTo>
                  <a:lnTo>
                    <a:pt x="655" y="491"/>
                  </a:lnTo>
                  <a:lnTo>
                    <a:pt x="655" y="493"/>
                  </a:lnTo>
                  <a:lnTo>
                    <a:pt x="655" y="494"/>
                  </a:lnTo>
                  <a:lnTo>
                    <a:pt x="649" y="494"/>
                  </a:lnTo>
                  <a:lnTo>
                    <a:pt x="640" y="504"/>
                  </a:lnTo>
                  <a:lnTo>
                    <a:pt x="636" y="506"/>
                  </a:lnTo>
                  <a:lnTo>
                    <a:pt x="632" y="504"/>
                  </a:lnTo>
                  <a:lnTo>
                    <a:pt x="627" y="503"/>
                  </a:lnTo>
                  <a:lnTo>
                    <a:pt x="624" y="504"/>
                  </a:lnTo>
                  <a:lnTo>
                    <a:pt x="622" y="504"/>
                  </a:lnTo>
                  <a:lnTo>
                    <a:pt x="619" y="507"/>
                  </a:lnTo>
                  <a:lnTo>
                    <a:pt x="620" y="508"/>
                  </a:lnTo>
                  <a:lnTo>
                    <a:pt x="620" y="510"/>
                  </a:lnTo>
                  <a:lnTo>
                    <a:pt x="619" y="511"/>
                  </a:lnTo>
                  <a:lnTo>
                    <a:pt x="616" y="513"/>
                  </a:lnTo>
                  <a:lnTo>
                    <a:pt x="617" y="514"/>
                  </a:lnTo>
                  <a:lnTo>
                    <a:pt x="619" y="516"/>
                  </a:lnTo>
                  <a:lnTo>
                    <a:pt x="619" y="517"/>
                  </a:lnTo>
                  <a:lnTo>
                    <a:pt x="619" y="520"/>
                  </a:lnTo>
                  <a:lnTo>
                    <a:pt x="619" y="524"/>
                  </a:lnTo>
                  <a:lnTo>
                    <a:pt x="617" y="530"/>
                  </a:lnTo>
                  <a:lnTo>
                    <a:pt x="614" y="540"/>
                  </a:lnTo>
                  <a:lnTo>
                    <a:pt x="613" y="546"/>
                  </a:lnTo>
                  <a:lnTo>
                    <a:pt x="610" y="559"/>
                  </a:lnTo>
                  <a:lnTo>
                    <a:pt x="612" y="566"/>
                  </a:lnTo>
                  <a:lnTo>
                    <a:pt x="612" y="568"/>
                  </a:lnTo>
                  <a:lnTo>
                    <a:pt x="613" y="569"/>
                  </a:lnTo>
                  <a:lnTo>
                    <a:pt x="614" y="566"/>
                  </a:lnTo>
                  <a:lnTo>
                    <a:pt x="616" y="563"/>
                  </a:lnTo>
                  <a:lnTo>
                    <a:pt x="619" y="563"/>
                  </a:lnTo>
                  <a:lnTo>
                    <a:pt x="616" y="570"/>
                  </a:lnTo>
                  <a:lnTo>
                    <a:pt x="613" y="576"/>
                  </a:lnTo>
                  <a:lnTo>
                    <a:pt x="609" y="579"/>
                  </a:lnTo>
                  <a:lnTo>
                    <a:pt x="606" y="579"/>
                  </a:lnTo>
                  <a:lnTo>
                    <a:pt x="596" y="579"/>
                  </a:lnTo>
                  <a:lnTo>
                    <a:pt x="580" y="576"/>
                  </a:lnTo>
                  <a:lnTo>
                    <a:pt x="577" y="579"/>
                  </a:lnTo>
                  <a:lnTo>
                    <a:pt x="576" y="583"/>
                  </a:lnTo>
                  <a:lnTo>
                    <a:pt x="573" y="585"/>
                  </a:lnTo>
                  <a:lnTo>
                    <a:pt x="571" y="588"/>
                  </a:lnTo>
                  <a:lnTo>
                    <a:pt x="571" y="591"/>
                  </a:lnTo>
                  <a:lnTo>
                    <a:pt x="571" y="595"/>
                  </a:lnTo>
                  <a:lnTo>
                    <a:pt x="571" y="598"/>
                  </a:lnTo>
                  <a:lnTo>
                    <a:pt x="571" y="602"/>
                  </a:lnTo>
                  <a:lnTo>
                    <a:pt x="557" y="602"/>
                  </a:lnTo>
                  <a:lnTo>
                    <a:pt x="544" y="602"/>
                  </a:lnTo>
                  <a:lnTo>
                    <a:pt x="545" y="599"/>
                  </a:lnTo>
                  <a:lnTo>
                    <a:pt x="547" y="598"/>
                  </a:lnTo>
                  <a:lnTo>
                    <a:pt x="547" y="596"/>
                  </a:lnTo>
                  <a:lnTo>
                    <a:pt x="547" y="593"/>
                  </a:lnTo>
                  <a:lnTo>
                    <a:pt x="541" y="591"/>
                  </a:lnTo>
                  <a:lnTo>
                    <a:pt x="541" y="588"/>
                  </a:lnTo>
                  <a:lnTo>
                    <a:pt x="541" y="585"/>
                  </a:lnTo>
                  <a:lnTo>
                    <a:pt x="541" y="582"/>
                  </a:lnTo>
                  <a:lnTo>
                    <a:pt x="541" y="579"/>
                  </a:lnTo>
                  <a:lnTo>
                    <a:pt x="547" y="579"/>
                  </a:lnTo>
                  <a:lnTo>
                    <a:pt x="550" y="573"/>
                  </a:lnTo>
                  <a:lnTo>
                    <a:pt x="552" y="569"/>
                  </a:lnTo>
                  <a:lnTo>
                    <a:pt x="537" y="553"/>
                  </a:lnTo>
                  <a:lnTo>
                    <a:pt x="528" y="543"/>
                  </a:lnTo>
                  <a:lnTo>
                    <a:pt x="525" y="540"/>
                  </a:lnTo>
                  <a:lnTo>
                    <a:pt x="524" y="537"/>
                  </a:lnTo>
                  <a:lnTo>
                    <a:pt x="525" y="534"/>
                  </a:lnTo>
                  <a:lnTo>
                    <a:pt x="527" y="530"/>
                  </a:lnTo>
                  <a:lnTo>
                    <a:pt x="527" y="527"/>
                  </a:lnTo>
                  <a:lnTo>
                    <a:pt x="528" y="524"/>
                  </a:lnTo>
                  <a:lnTo>
                    <a:pt x="527" y="521"/>
                  </a:lnTo>
                  <a:lnTo>
                    <a:pt x="521" y="521"/>
                  </a:lnTo>
                  <a:lnTo>
                    <a:pt x="521" y="513"/>
                  </a:lnTo>
                  <a:lnTo>
                    <a:pt x="521" y="503"/>
                  </a:lnTo>
                  <a:lnTo>
                    <a:pt x="521" y="500"/>
                  </a:lnTo>
                  <a:lnTo>
                    <a:pt x="519" y="498"/>
                  </a:lnTo>
                  <a:lnTo>
                    <a:pt x="519" y="497"/>
                  </a:lnTo>
                  <a:lnTo>
                    <a:pt x="508" y="504"/>
                  </a:lnTo>
                  <a:lnTo>
                    <a:pt x="502" y="508"/>
                  </a:lnTo>
                  <a:lnTo>
                    <a:pt x="496" y="510"/>
                  </a:lnTo>
                  <a:lnTo>
                    <a:pt x="493" y="510"/>
                  </a:lnTo>
                  <a:lnTo>
                    <a:pt x="491" y="510"/>
                  </a:lnTo>
                  <a:lnTo>
                    <a:pt x="488" y="510"/>
                  </a:lnTo>
                  <a:lnTo>
                    <a:pt x="486" y="510"/>
                  </a:lnTo>
                  <a:lnTo>
                    <a:pt x="483" y="511"/>
                  </a:lnTo>
                  <a:lnTo>
                    <a:pt x="483" y="514"/>
                  </a:lnTo>
                  <a:lnTo>
                    <a:pt x="480" y="519"/>
                  </a:lnTo>
                  <a:lnTo>
                    <a:pt x="472" y="523"/>
                  </a:lnTo>
                  <a:lnTo>
                    <a:pt x="462" y="527"/>
                  </a:lnTo>
                  <a:lnTo>
                    <a:pt x="452" y="532"/>
                  </a:lnTo>
                  <a:lnTo>
                    <a:pt x="442" y="533"/>
                  </a:lnTo>
                  <a:lnTo>
                    <a:pt x="442" y="524"/>
                  </a:lnTo>
                  <a:lnTo>
                    <a:pt x="440" y="524"/>
                  </a:lnTo>
                  <a:lnTo>
                    <a:pt x="439" y="524"/>
                  </a:lnTo>
                  <a:lnTo>
                    <a:pt x="437" y="526"/>
                  </a:lnTo>
                  <a:lnTo>
                    <a:pt x="434" y="527"/>
                  </a:lnTo>
                  <a:lnTo>
                    <a:pt x="432" y="527"/>
                  </a:lnTo>
                  <a:lnTo>
                    <a:pt x="427" y="527"/>
                  </a:lnTo>
                  <a:lnTo>
                    <a:pt x="424" y="519"/>
                  </a:lnTo>
                  <a:lnTo>
                    <a:pt x="419" y="519"/>
                  </a:lnTo>
                  <a:lnTo>
                    <a:pt x="420" y="516"/>
                  </a:lnTo>
                  <a:lnTo>
                    <a:pt x="419" y="513"/>
                  </a:lnTo>
                  <a:lnTo>
                    <a:pt x="419" y="510"/>
                  </a:lnTo>
                  <a:lnTo>
                    <a:pt x="419" y="507"/>
                  </a:lnTo>
                  <a:lnTo>
                    <a:pt x="423" y="506"/>
                  </a:lnTo>
                  <a:lnTo>
                    <a:pt x="426" y="503"/>
                  </a:lnTo>
                  <a:lnTo>
                    <a:pt x="427" y="500"/>
                  </a:lnTo>
                  <a:lnTo>
                    <a:pt x="429" y="500"/>
                  </a:lnTo>
                  <a:lnTo>
                    <a:pt x="429" y="497"/>
                  </a:lnTo>
                  <a:lnTo>
                    <a:pt x="427" y="491"/>
                  </a:lnTo>
                  <a:lnTo>
                    <a:pt x="421" y="491"/>
                  </a:lnTo>
                  <a:lnTo>
                    <a:pt x="421" y="490"/>
                  </a:lnTo>
                  <a:lnTo>
                    <a:pt x="420" y="491"/>
                  </a:lnTo>
                  <a:lnTo>
                    <a:pt x="419" y="497"/>
                  </a:lnTo>
                  <a:lnTo>
                    <a:pt x="414" y="493"/>
                  </a:lnTo>
                  <a:lnTo>
                    <a:pt x="411" y="491"/>
                  </a:lnTo>
                  <a:lnTo>
                    <a:pt x="411" y="487"/>
                  </a:lnTo>
                  <a:lnTo>
                    <a:pt x="411" y="483"/>
                  </a:lnTo>
                  <a:lnTo>
                    <a:pt x="413" y="483"/>
                  </a:lnTo>
                  <a:lnTo>
                    <a:pt x="416" y="483"/>
                  </a:lnTo>
                  <a:lnTo>
                    <a:pt x="421" y="483"/>
                  </a:lnTo>
                  <a:lnTo>
                    <a:pt x="433" y="461"/>
                  </a:lnTo>
                  <a:lnTo>
                    <a:pt x="439" y="461"/>
                  </a:lnTo>
                  <a:lnTo>
                    <a:pt x="439" y="460"/>
                  </a:lnTo>
                  <a:lnTo>
                    <a:pt x="436" y="458"/>
                  </a:lnTo>
                  <a:lnTo>
                    <a:pt x="430" y="458"/>
                  </a:lnTo>
                  <a:lnTo>
                    <a:pt x="427" y="464"/>
                  </a:lnTo>
                  <a:lnTo>
                    <a:pt x="424" y="467"/>
                  </a:lnTo>
                  <a:lnTo>
                    <a:pt x="421" y="468"/>
                  </a:lnTo>
                  <a:lnTo>
                    <a:pt x="419" y="467"/>
                  </a:lnTo>
                  <a:lnTo>
                    <a:pt x="419" y="465"/>
                  </a:lnTo>
                  <a:lnTo>
                    <a:pt x="414" y="464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256" y="2563"/>
              <a:ext cx="111" cy="45"/>
            </a:xfrm>
            <a:custGeom>
              <a:avLst/>
              <a:gdLst>
                <a:gd name="T0" fmla="*/ 5 w 111"/>
                <a:gd name="T1" fmla="*/ 38 h 45"/>
                <a:gd name="T2" fmla="*/ 4 w 111"/>
                <a:gd name="T3" fmla="*/ 36 h 45"/>
                <a:gd name="T4" fmla="*/ 3 w 111"/>
                <a:gd name="T5" fmla="*/ 23 h 45"/>
                <a:gd name="T6" fmla="*/ 17 w 111"/>
                <a:gd name="T7" fmla="*/ 29 h 45"/>
                <a:gd name="T8" fmla="*/ 37 w 111"/>
                <a:gd name="T9" fmla="*/ 29 h 45"/>
                <a:gd name="T10" fmla="*/ 39 w 111"/>
                <a:gd name="T11" fmla="*/ 23 h 45"/>
                <a:gd name="T12" fmla="*/ 36 w 111"/>
                <a:gd name="T13" fmla="*/ 21 h 45"/>
                <a:gd name="T14" fmla="*/ 31 w 111"/>
                <a:gd name="T15" fmla="*/ 15 h 45"/>
                <a:gd name="T16" fmla="*/ 31 w 111"/>
                <a:gd name="T17" fmla="*/ 10 h 45"/>
                <a:gd name="T18" fmla="*/ 33 w 111"/>
                <a:gd name="T19" fmla="*/ 5 h 45"/>
                <a:gd name="T20" fmla="*/ 26 w 111"/>
                <a:gd name="T21" fmla="*/ 2 h 45"/>
                <a:gd name="T22" fmla="*/ 36 w 111"/>
                <a:gd name="T23" fmla="*/ 2 h 45"/>
                <a:gd name="T24" fmla="*/ 57 w 111"/>
                <a:gd name="T25" fmla="*/ 0 h 45"/>
                <a:gd name="T26" fmla="*/ 69 w 111"/>
                <a:gd name="T27" fmla="*/ 2 h 45"/>
                <a:gd name="T28" fmla="*/ 75 w 111"/>
                <a:gd name="T29" fmla="*/ 3 h 45"/>
                <a:gd name="T30" fmla="*/ 85 w 111"/>
                <a:gd name="T31" fmla="*/ 12 h 45"/>
                <a:gd name="T32" fmla="*/ 89 w 111"/>
                <a:gd name="T33" fmla="*/ 15 h 45"/>
                <a:gd name="T34" fmla="*/ 93 w 111"/>
                <a:gd name="T35" fmla="*/ 16 h 45"/>
                <a:gd name="T36" fmla="*/ 100 w 111"/>
                <a:gd name="T37" fmla="*/ 15 h 45"/>
                <a:gd name="T38" fmla="*/ 106 w 111"/>
                <a:gd name="T39" fmla="*/ 19 h 45"/>
                <a:gd name="T40" fmla="*/ 109 w 111"/>
                <a:gd name="T41" fmla="*/ 26 h 45"/>
                <a:gd name="T42" fmla="*/ 105 w 111"/>
                <a:gd name="T43" fmla="*/ 31 h 45"/>
                <a:gd name="T44" fmla="*/ 102 w 111"/>
                <a:gd name="T45" fmla="*/ 29 h 45"/>
                <a:gd name="T46" fmla="*/ 83 w 111"/>
                <a:gd name="T47" fmla="*/ 33 h 45"/>
                <a:gd name="T48" fmla="*/ 80 w 111"/>
                <a:gd name="T49" fmla="*/ 38 h 45"/>
                <a:gd name="T50" fmla="*/ 75 w 111"/>
                <a:gd name="T51" fmla="*/ 36 h 45"/>
                <a:gd name="T52" fmla="*/ 62 w 111"/>
                <a:gd name="T53" fmla="*/ 29 h 45"/>
                <a:gd name="T54" fmla="*/ 62 w 111"/>
                <a:gd name="T55" fmla="*/ 35 h 45"/>
                <a:gd name="T56" fmla="*/ 62 w 111"/>
                <a:gd name="T57" fmla="*/ 41 h 45"/>
                <a:gd name="T58" fmla="*/ 59 w 111"/>
                <a:gd name="T59" fmla="*/ 44 h 45"/>
                <a:gd name="T60" fmla="*/ 56 w 111"/>
                <a:gd name="T61" fmla="*/ 44 h 45"/>
                <a:gd name="T62" fmla="*/ 54 w 111"/>
                <a:gd name="T63" fmla="*/ 41 h 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1" h="45">
                  <a:moveTo>
                    <a:pt x="53" y="38"/>
                  </a:moveTo>
                  <a:lnTo>
                    <a:pt x="5" y="38"/>
                  </a:lnTo>
                  <a:lnTo>
                    <a:pt x="7" y="36"/>
                  </a:lnTo>
                  <a:lnTo>
                    <a:pt x="4" y="36"/>
                  </a:lnTo>
                  <a:lnTo>
                    <a:pt x="0" y="35"/>
                  </a:lnTo>
                  <a:lnTo>
                    <a:pt x="3" y="23"/>
                  </a:lnTo>
                  <a:lnTo>
                    <a:pt x="10" y="26"/>
                  </a:lnTo>
                  <a:lnTo>
                    <a:pt x="17" y="29"/>
                  </a:lnTo>
                  <a:lnTo>
                    <a:pt x="36" y="32"/>
                  </a:lnTo>
                  <a:lnTo>
                    <a:pt x="37" y="29"/>
                  </a:lnTo>
                  <a:lnTo>
                    <a:pt x="39" y="25"/>
                  </a:lnTo>
                  <a:lnTo>
                    <a:pt x="39" y="23"/>
                  </a:lnTo>
                  <a:lnTo>
                    <a:pt x="37" y="22"/>
                  </a:lnTo>
                  <a:lnTo>
                    <a:pt x="36" y="21"/>
                  </a:lnTo>
                  <a:lnTo>
                    <a:pt x="33" y="21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3" y="5"/>
                  </a:lnTo>
                  <a:lnTo>
                    <a:pt x="28" y="3"/>
                  </a:lnTo>
                  <a:lnTo>
                    <a:pt x="26" y="2"/>
                  </a:lnTo>
                  <a:lnTo>
                    <a:pt x="31" y="2"/>
                  </a:lnTo>
                  <a:lnTo>
                    <a:pt x="36" y="2"/>
                  </a:lnTo>
                  <a:lnTo>
                    <a:pt x="46" y="2"/>
                  </a:lnTo>
                  <a:lnTo>
                    <a:pt x="57" y="0"/>
                  </a:lnTo>
                  <a:lnTo>
                    <a:pt x="63" y="0"/>
                  </a:lnTo>
                  <a:lnTo>
                    <a:pt x="69" y="2"/>
                  </a:lnTo>
                  <a:lnTo>
                    <a:pt x="72" y="2"/>
                  </a:lnTo>
                  <a:lnTo>
                    <a:pt x="75" y="3"/>
                  </a:lnTo>
                  <a:lnTo>
                    <a:pt x="79" y="8"/>
                  </a:lnTo>
                  <a:lnTo>
                    <a:pt x="85" y="12"/>
                  </a:lnTo>
                  <a:lnTo>
                    <a:pt x="86" y="15"/>
                  </a:lnTo>
                  <a:lnTo>
                    <a:pt x="89" y="15"/>
                  </a:lnTo>
                  <a:lnTo>
                    <a:pt x="90" y="16"/>
                  </a:lnTo>
                  <a:lnTo>
                    <a:pt x="93" y="16"/>
                  </a:lnTo>
                  <a:lnTo>
                    <a:pt x="98" y="16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6" y="19"/>
                  </a:lnTo>
                  <a:lnTo>
                    <a:pt x="108" y="22"/>
                  </a:lnTo>
                  <a:lnTo>
                    <a:pt x="109" y="26"/>
                  </a:lnTo>
                  <a:lnTo>
                    <a:pt x="111" y="32"/>
                  </a:lnTo>
                  <a:lnTo>
                    <a:pt x="105" y="31"/>
                  </a:lnTo>
                  <a:lnTo>
                    <a:pt x="102" y="31"/>
                  </a:lnTo>
                  <a:lnTo>
                    <a:pt x="102" y="29"/>
                  </a:lnTo>
                  <a:lnTo>
                    <a:pt x="86" y="29"/>
                  </a:lnTo>
                  <a:lnTo>
                    <a:pt x="83" y="33"/>
                  </a:lnTo>
                  <a:lnTo>
                    <a:pt x="82" y="36"/>
                  </a:lnTo>
                  <a:lnTo>
                    <a:pt x="80" y="38"/>
                  </a:lnTo>
                  <a:lnTo>
                    <a:pt x="77" y="36"/>
                  </a:lnTo>
                  <a:lnTo>
                    <a:pt x="75" y="36"/>
                  </a:lnTo>
                  <a:lnTo>
                    <a:pt x="72" y="35"/>
                  </a:lnTo>
                  <a:lnTo>
                    <a:pt x="62" y="29"/>
                  </a:lnTo>
                  <a:lnTo>
                    <a:pt x="60" y="32"/>
                  </a:lnTo>
                  <a:lnTo>
                    <a:pt x="62" y="35"/>
                  </a:lnTo>
                  <a:lnTo>
                    <a:pt x="64" y="41"/>
                  </a:lnTo>
                  <a:lnTo>
                    <a:pt x="62" y="41"/>
                  </a:lnTo>
                  <a:lnTo>
                    <a:pt x="60" y="42"/>
                  </a:lnTo>
                  <a:lnTo>
                    <a:pt x="59" y="44"/>
                  </a:lnTo>
                  <a:lnTo>
                    <a:pt x="59" y="45"/>
                  </a:lnTo>
                  <a:lnTo>
                    <a:pt x="56" y="44"/>
                  </a:lnTo>
                  <a:lnTo>
                    <a:pt x="54" y="42"/>
                  </a:lnTo>
                  <a:lnTo>
                    <a:pt x="54" y="41"/>
                  </a:lnTo>
                  <a:lnTo>
                    <a:pt x="53" y="38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0" y="1168"/>
              <a:ext cx="1970" cy="2625"/>
            </a:xfrm>
            <a:custGeom>
              <a:avLst/>
              <a:gdLst>
                <a:gd name="T0" fmla="*/ 1318 w 1970"/>
                <a:gd name="T1" fmla="*/ 2477 h 2625"/>
                <a:gd name="T2" fmla="*/ 1204 w 1970"/>
                <a:gd name="T3" fmla="*/ 2082 h 2625"/>
                <a:gd name="T4" fmla="*/ 1152 w 1970"/>
                <a:gd name="T5" fmla="*/ 1909 h 2625"/>
                <a:gd name="T6" fmla="*/ 1202 w 1970"/>
                <a:gd name="T7" fmla="*/ 1731 h 2625"/>
                <a:gd name="T8" fmla="*/ 1096 w 1970"/>
                <a:gd name="T9" fmla="*/ 1649 h 2625"/>
                <a:gd name="T10" fmla="*/ 988 w 1970"/>
                <a:gd name="T11" fmla="*/ 1538 h 2625"/>
                <a:gd name="T12" fmla="*/ 720 w 1970"/>
                <a:gd name="T13" fmla="*/ 1413 h 2625"/>
                <a:gd name="T14" fmla="*/ 624 w 1970"/>
                <a:gd name="T15" fmla="*/ 1221 h 2625"/>
                <a:gd name="T16" fmla="*/ 544 w 1970"/>
                <a:gd name="T17" fmla="*/ 1149 h 2625"/>
                <a:gd name="T18" fmla="*/ 596 w 1970"/>
                <a:gd name="T19" fmla="*/ 1286 h 2625"/>
                <a:gd name="T20" fmla="*/ 475 w 1970"/>
                <a:gd name="T21" fmla="*/ 1064 h 2625"/>
                <a:gd name="T22" fmla="*/ 383 w 1970"/>
                <a:gd name="T23" fmla="*/ 916 h 2625"/>
                <a:gd name="T24" fmla="*/ 390 w 1970"/>
                <a:gd name="T25" fmla="*/ 657 h 2625"/>
                <a:gd name="T26" fmla="*/ 337 w 1970"/>
                <a:gd name="T27" fmla="*/ 662 h 2625"/>
                <a:gd name="T28" fmla="*/ 261 w 1970"/>
                <a:gd name="T29" fmla="*/ 540 h 2625"/>
                <a:gd name="T30" fmla="*/ 209 w 1970"/>
                <a:gd name="T31" fmla="*/ 439 h 2625"/>
                <a:gd name="T32" fmla="*/ 210 w 1970"/>
                <a:gd name="T33" fmla="*/ 458 h 2625"/>
                <a:gd name="T34" fmla="*/ 125 w 1970"/>
                <a:gd name="T35" fmla="*/ 399 h 2625"/>
                <a:gd name="T36" fmla="*/ 105 w 1970"/>
                <a:gd name="T37" fmla="*/ 61 h 2625"/>
                <a:gd name="T38" fmla="*/ 235 w 1970"/>
                <a:gd name="T39" fmla="*/ 48 h 2625"/>
                <a:gd name="T40" fmla="*/ 292 w 1970"/>
                <a:gd name="T41" fmla="*/ 29 h 2625"/>
                <a:gd name="T42" fmla="*/ 494 w 1970"/>
                <a:gd name="T43" fmla="*/ 89 h 2625"/>
                <a:gd name="T44" fmla="*/ 636 w 1970"/>
                <a:gd name="T45" fmla="*/ 158 h 2625"/>
                <a:gd name="T46" fmla="*/ 719 w 1970"/>
                <a:gd name="T47" fmla="*/ 115 h 2625"/>
                <a:gd name="T48" fmla="*/ 857 w 1970"/>
                <a:gd name="T49" fmla="*/ 131 h 2625"/>
                <a:gd name="T50" fmla="*/ 891 w 1970"/>
                <a:gd name="T51" fmla="*/ 48 h 2625"/>
                <a:gd name="T52" fmla="*/ 945 w 1970"/>
                <a:gd name="T53" fmla="*/ 27 h 2625"/>
                <a:gd name="T54" fmla="*/ 1022 w 1970"/>
                <a:gd name="T55" fmla="*/ 84 h 2625"/>
                <a:gd name="T56" fmla="*/ 1138 w 1970"/>
                <a:gd name="T57" fmla="*/ 75 h 2625"/>
                <a:gd name="T58" fmla="*/ 1077 w 1970"/>
                <a:gd name="T59" fmla="*/ 174 h 2625"/>
                <a:gd name="T60" fmla="*/ 1018 w 1970"/>
                <a:gd name="T61" fmla="*/ 232 h 2625"/>
                <a:gd name="T62" fmla="*/ 919 w 1970"/>
                <a:gd name="T63" fmla="*/ 313 h 2625"/>
                <a:gd name="T64" fmla="*/ 1007 w 1970"/>
                <a:gd name="T65" fmla="*/ 462 h 2625"/>
                <a:gd name="T66" fmla="*/ 1130 w 1970"/>
                <a:gd name="T67" fmla="*/ 580 h 2625"/>
                <a:gd name="T68" fmla="*/ 1191 w 1970"/>
                <a:gd name="T69" fmla="*/ 403 h 2625"/>
                <a:gd name="T70" fmla="*/ 1256 w 1970"/>
                <a:gd name="T71" fmla="*/ 294 h 2625"/>
                <a:gd name="T72" fmla="*/ 1372 w 1970"/>
                <a:gd name="T73" fmla="*/ 402 h 2625"/>
                <a:gd name="T74" fmla="*/ 1483 w 1970"/>
                <a:gd name="T75" fmla="*/ 435 h 2625"/>
                <a:gd name="T76" fmla="*/ 1560 w 1970"/>
                <a:gd name="T77" fmla="*/ 537 h 2625"/>
                <a:gd name="T78" fmla="*/ 1544 w 1970"/>
                <a:gd name="T79" fmla="*/ 619 h 2625"/>
                <a:gd name="T80" fmla="*/ 1367 w 1970"/>
                <a:gd name="T81" fmla="*/ 670 h 2625"/>
                <a:gd name="T82" fmla="*/ 1430 w 1970"/>
                <a:gd name="T83" fmla="*/ 703 h 2625"/>
                <a:gd name="T84" fmla="*/ 1477 w 1970"/>
                <a:gd name="T85" fmla="*/ 769 h 2625"/>
                <a:gd name="T86" fmla="*/ 1450 w 1970"/>
                <a:gd name="T87" fmla="*/ 785 h 2625"/>
                <a:gd name="T88" fmla="*/ 1333 w 1970"/>
                <a:gd name="T89" fmla="*/ 831 h 2625"/>
                <a:gd name="T90" fmla="*/ 1243 w 1970"/>
                <a:gd name="T91" fmla="*/ 936 h 2625"/>
                <a:gd name="T92" fmla="*/ 1215 w 1970"/>
                <a:gd name="T93" fmla="*/ 989 h 2625"/>
                <a:gd name="T94" fmla="*/ 1143 w 1970"/>
                <a:gd name="T95" fmla="*/ 1097 h 2625"/>
                <a:gd name="T96" fmla="*/ 1125 w 1970"/>
                <a:gd name="T97" fmla="*/ 1237 h 2625"/>
                <a:gd name="T98" fmla="*/ 1008 w 1970"/>
                <a:gd name="T99" fmla="*/ 1143 h 2625"/>
                <a:gd name="T100" fmla="*/ 904 w 1970"/>
                <a:gd name="T101" fmla="*/ 1166 h 2625"/>
                <a:gd name="T102" fmla="*/ 838 w 1970"/>
                <a:gd name="T103" fmla="*/ 1351 h 2625"/>
                <a:gd name="T104" fmla="*/ 972 w 1970"/>
                <a:gd name="T105" fmla="*/ 1394 h 2625"/>
                <a:gd name="T106" fmla="*/ 1090 w 1970"/>
                <a:gd name="T107" fmla="*/ 1591 h 2625"/>
                <a:gd name="T108" fmla="*/ 1273 w 1970"/>
                <a:gd name="T109" fmla="*/ 1598 h 2625"/>
                <a:gd name="T110" fmla="*/ 1336 w 1970"/>
                <a:gd name="T111" fmla="*/ 1581 h 2625"/>
                <a:gd name="T112" fmla="*/ 1495 w 1970"/>
                <a:gd name="T113" fmla="*/ 1637 h 2625"/>
                <a:gd name="T114" fmla="*/ 1585 w 1970"/>
                <a:gd name="T115" fmla="*/ 1702 h 2625"/>
                <a:gd name="T116" fmla="*/ 1699 w 1970"/>
                <a:gd name="T117" fmla="*/ 1842 h 2625"/>
                <a:gd name="T118" fmla="*/ 1860 w 1970"/>
                <a:gd name="T119" fmla="*/ 1909 h 2625"/>
                <a:gd name="T120" fmla="*/ 1891 w 1970"/>
                <a:gd name="T121" fmla="*/ 2146 h 2625"/>
                <a:gd name="T122" fmla="*/ 1820 w 1970"/>
                <a:gd name="T123" fmla="*/ 2359 h 2625"/>
                <a:gd name="T124" fmla="*/ 1685 w 1970"/>
                <a:gd name="T125" fmla="*/ 2552 h 262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70" h="2625">
                  <a:moveTo>
                    <a:pt x="1624" y="2625"/>
                  </a:moveTo>
                  <a:lnTo>
                    <a:pt x="1547" y="2625"/>
                  </a:lnTo>
                  <a:lnTo>
                    <a:pt x="1544" y="2599"/>
                  </a:lnTo>
                  <a:lnTo>
                    <a:pt x="1545" y="2599"/>
                  </a:lnTo>
                  <a:lnTo>
                    <a:pt x="1547" y="2599"/>
                  </a:lnTo>
                  <a:lnTo>
                    <a:pt x="1547" y="2598"/>
                  </a:lnTo>
                  <a:lnTo>
                    <a:pt x="1547" y="2595"/>
                  </a:lnTo>
                  <a:lnTo>
                    <a:pt x="1545" y="2590"/>
                  </a:lnTo>
                  <a:lnTo>
                    <a:pt x="1544" y="2588"/>
                  </a:lnTo>
                  <a:lnTo>
                    <a:pt x="1541" y="2592"/>
                  </a:lnTo>
                  <a:lnTo>
                    <a:pt x="1539" y="2595"/>
                  </a:lnTo>
                  <a:lnTo>
                    <a:pt x="1541" y="2595"/>
                  </a:lnTo>
                  <a:lnTo>
                    <a:pt x="1541" y="2596"/>
                  </a:lnTo>
                  <a:lnTo>
                    <a:pt x="1538" y="2602"/>
                  </a:lnTo>
                  <a:lnTo>
                    <a:pt x="1538" y="2606"/>
                  </a:lnTo>
                  <a:lnTo>
                    <a:pt x="1538" y="2611"/>
                  </a:lnTo>
                  <a:lnTo>
                    <a:pt x="1538" y="2612"/>
                  </a:lnTo>
                  <a:lnTo>
                    <a:pt x="1538" y="2615"/>
                  </a:lnTo>
                  <a:lnTo>
                    <a:pt x="1536" y="2615"/>
                  </a:lnTo>
                  <a:lnTo>
                    <a:pt x="1535" y="2616"/>
                  </a:lnTo>
                  <a:lnTo>
                    <a:pt x="1536" y="2619"/>
                  </a:lnTo>
                  <a:lnTo>
                    <a:pt x="1539" y="2625"/>
                  </a:lnTo>
                  <a:lnTo>
                    <a:pt x="1297" y="2625"/>
                  </a:lnTo>
                  <a:lnTo>
                    <a:pt x="1300" y="2622"/>
                  </a:lnTo>
                  <a:lnTo>
                    <a:pt x="1303" y="2621"/>
                  </a:lnTo>
                  <a:lnTo>
                    <a:pt x="1303" y="2611"/>
                  </a:lnTo>
                  <a:lnTo>
                    <a:pt x="1302" y="2605"/>
                  </a:lnTo>
                  <a:lnTo>
                    <a:pt x="1303" y="2599"/>
                  </a:lnTo>
                  <a:lnTo>
                    <a:pt x="1305" y="2596"/>
                  </a:lnTo>
                  <a:lnTo>
                    <a:pt x="1309" y="2595"/>
                  </a:lnTo>
                  <a:lnTo>
                    <a:pt x="1312" y="2593"/>
                  </a:lnTo>
                  <a:lnTo>
                    <a:pt x="1313" y="2592"/>
                  </a:lnTo>
                  <a:lnTo>
                    <a:pt x="1315" y="2590"/>
                  </a:lnTo>
                  <a:lnTo>
                    <a:pt x="1315" y="2588"/>
                  </a:lnTo>
                  <a:lnTo>
                    <a:pt x="1315" y="2585"/>
                  </a:lnTo>
                  <a:lnTo>
                    <a:pt x="1315" y="2579"/>
                  </a:lnTo>
                  <a:lnTo>
                    <a:pt x="1315" y="2573"/>
                  </a:lnTo>
                  <a:lnTo>
                    <a:pt x="1313" y="2566"/>
                  </a:lnTo>
                  <a:lnTo>
                    <a:pt x="1310" y="2556"/>
                  </a:lnTo>
                  <a:lnTo>
                    <a:pt x="1309" y="2549"/>
                  </a:lnTo>
                  <a:lnTo>
                    <a:pt x="1309" y="2546"/>
                  </a:lnTo>
                  <a:lnTo>
                    <a:pt x="1310" y="2541"/>
                  </a:lnTo>
                  <a:lnTo>
                    <a:pt x="1312" y="2534"/>
                  </a:lnTo>
                  <a:lnTo>
                    <a:pt x="1315" y="2529"/>
                  </a:lnTo>
                  <a:lnTo>
                    <a:pt x="1318" y="2521"/>
                  </a:lnTo>
                  <a:lnTo>
                    <a:pt x="1318" y="2520"/>
                  </a:lnTo>
                  <a:lnTo>
                    <a:pt x="1316" y="2517"/>
                  </a:lnTo>
                  <a:lnTo>
                    <a:pt x="1315" y="2516"/>
                  </a:lnTo>
                  <a:lnTo>
                    <a:pt x="1309" y="2500"/>
                  </a:lnTo>
                  <a:lnTo>
                    <a:pt x="1310" y="2497"/>
                  </a:lnTo>
                  <a:lnTo>
                    <a:pt x="1313" y="2494"/>
                  </a:lnTo>
                  <a:lnTo>
                    <a:pt x="1315" y="2491"/>
                  </a:lnTo>
                  <a:lnTo>
                    <a:pt x="1316" y="2487"/>
                  </a:lnTo>
                  <a:lnTo>
                    <a:pt x="1318" y="2477"/>
                  </a:lnTo>
                  <a:lnTo>
                    <a:pt x="1319" y="2465"/>
                  </a:lnTo>
                  <a:lnTo>
                    <a:pt x="1320" y="2444"/>
                  </a:lnTo>
                  <a:lnTo>
                    <a:pt x="1322" y="2428"/>
                  </a:lnTo>
                  <a:lnTo>
                    <a:pt x="1328" y="2419"/>
                  </a:lnTo>
                  <a:lnTo>
                    <a:pt x="1328" y="2416"/>
                  </a:lnTo>
                  <a:lnTo>
                    <a:pt x="1328" y="2412"/>
                  </a:lnTo>
                  <a:lnTo>
                    <a:pt x="1326" y="2405"/>
                  </a:lnTo>
                  <a:lnTo>
                    <a:pt x="1325" y="2396"/>
                  </a:lnTo>
                  <a:lnTo>
                    <a:pt x="1325" y="2390"/>
                  </a:lnTo>
                  <a:lnTo>
                    <a:pt x="1325" y="2386"/>
                  </a:lnTo>
                  <a:lnTo>
                    <a:pt x="1328" y="2380"/>
                  </a:lnTo>
                  <a:lnTo>
                    <a:pt x="1331" y="2373"/>
                  </a:lnTo>
                  <a:lnTo>
                    <a:pt x="1329" y="2370"/>
                  </a:lnTo>
                  <a:lnTo>
                    <a:pt x="1328" y="2369"/>
                  </a:lnTo>
                  <a:lnTo>
                    <a:pt x="1326" y="2366"/>
                  </a:lnTo>
                  <a:lnTo>
                    <a:pt x="1325" y="2364"/>
                  </a:lnTo>
                  <a:lnTo>
                    <a:pt x="1325" y="2362"/>
                  </a:lnTo>
                  <a:lnTo>
                    <a:pt x="1331" y="2362"/>
                  </a:lnTo>
                  <a:lnTo>
                    <a:pt x="1331" y="2347"/>
                  </a:lnTo>
                  <a:lnTo>
                    <a:pt x="1332" y="2334"/>
                  </a:lnTo>
                  <a:lnTo>
                    <a:pt x="1333" y="2308"/>
                  </a:lnTo>
                  <a:lnTo>
                    <a:pt x="1335" y="2295"/>
                  </a:lnTo>
                  <a:lnTo>
                    <a:pt x="1333" y="2284"/>
                  </a:lnTo>
                  <a:lnTo>
                    <a:pt x="1333" y="2272"/>
                  </a:lnTo>
                  <a:lnTo>
                    <a:pt x="1331" y="2262"/>
                  </a:lnTo>
                  <a:lnTo>
                    <a:pt x="1326" y="2251"/>
                  </a:lnTo>
                  <a:lnTo>
                    <a:pt x="1325" y="2246"/>
                  </a:lnTo>
                  <a:lnTo>
                    <a:pt x="1320" y="2242"/>
                  </a:lnTo>
                  <a:lnTo>
                    <a:pt x="1316" y="2236"/>
                  </a:lnTo>
                  <a:lnTo>
                    <a:pt x="1310" y="2230"/>
                  </a:lnTo>
                  <a:lnTo>
                    <a:pt x="1305" y="2226"/>
                  </a:lnTo>
                  <a:lnTo>
                    <a:pt x="1297" y="2222"/>
                  </a:lnTo>
                  <a:lnTo>
                    <a:pt x="1284" y="2215"/>
                  </a:lnTo>
                  <a:lnTo>
                    <a:pt x="1270" y="2206"/>
                  </a:lnTo>
                  <a:lnTo>
                    <a:pt x="1269" y="2205"/>
                  </a:lnTo>
                  <a:lnTo>
                    <a:pt x="1267" y="2202"/>
                  </a:lnTo>
                  <a:lnTo>
                    <a:pt x="1264" y="2199"/>
                  </a:lnTo>
                  <a:lnTo>
                    <a:pt x="1254" y="2193"/>
                  </a:lnTo>
                  <a:lnTo>
                    <a:pt x="1248" y="2190"/>
                  </a:lnTo>
                  <a:lnTo>
                    <a:pt x="1246" y="2187"/>
                  </a:lnTo>
                  <a:lnTo>
                    <a:pt x="1243" y="2183"/>
                  </a:lnTo>
                  <a:lnTo>
                    <a:pt x="1243" y="2180"/>
                  </a:lnTo>
                  <a:lnTo>
                    <a:pt x="1241" y="2176"/>
                  </a:lnTo>
                  <a:lnTo>
                    <a:pt x="1240" y="2170"/>
                  </a:lnTo>
                  <a:lnTo>
                    <a:pt x="1237" y="2169"/>
                  </a:lnTo>
                  <a:lnTo>
                    <a:pt x="1234" y="2166"/>
                  </a:lnTo>
                  <a:lnTo>
                    <a:pt x="1228" y="2160"/>
                  </a:lnTo>
                  <a:lnTo>
                    <a:pt x="1231" y="2154"/>
                  </a:lnTo>
                  <a:lnTo>
                    <a:pt x="1231" y="2147"/>
                  </a:lnTo>
                  <a:lnTo>
                    <a:pt x="1228" y="2140"/>
                  </a:lnTo>
                  <a:lnTo>
                    <a:pt x="1220" y="2118"/>
                  </a:lnTo>
                  <a:lnTo>
                    <a:pt x="1210" y="2098"/>
                  </a:lnTo>
                  <a:lnTo>
                    <a:pt x="1207" y="2089"/>
                  </a:lnTo>
                  <a:lnTo>
                    <a:pt x="1204" y="2082"/>
                  </a:lnTo>
                  <a:lnTo>
                    <a:pt x="1201" y="2069"/>
                  </a:lnTo>
                  <a:lnTo>
                    <a:pt x="1198" y="2056"/>
                  </a:lnTo>
                  <a:lnTo>
                    <a:pt x="1197" y="2050"/>
                  </a:lnTo>
                  <a:lnTo>
                    <a:pt x="1195" y="2046"/>
                  </a:lnTo>
                  <a:lnTo>
                    <a:pt x="1192" y="2040"/>
                  </a:lnTo>
                  <a:lnTo>
                    <a:pt x="1191" y="2038"/>
                  </a:lnTo>
                  <a:lnTo>
                    <a:pt x="1189" y="2035"/>
                  </a:lnTo>
                  <a:lnTo>
                    <a:pt x="1188" y="2033"/>
                  </a:lnTo>
                  <a:lnTo>
                    <a:pt x="1185" y="2030"/>
                  </a:lnTo>
                  <a:lnTo>
                    <a:pt x="1181" y="2029"/>
                  </a:lnTo>
                  <a:lnTo>
                    <a:pt x="1179" y="2027"/>
                  </a:lnTo>
                  <a:lnTo>
                    <a:pt x="1178" y="2023"/>
                  </a:lnTo>
                  <a:lnTo>
                    <a:pt x="1176" y="2020"/>
                  </a:lnTo>
                  <a:lnTo>
                    <a:pt x="1175" y="2016"/>
                  </a:lnTo>
                  <a:lnTo>
                    <a:pt x="1174" y="2013"/>
                  </a:lnTo>
                  <a:lnTo>
                    <a:pt x="1171" y="2012"/>
                  </a:lnTo>
                  <a:lnTo>
                    <a:pt x="1168" y="2010"/>
                  </a:lnTo>
                  <a:lnTo>
                    <a:pt x="1165" y="2009"/>
                  </a:lnTo>
                  <a:lnTo>
                    <a:pt x="1162" y="2007"/>
                  </a:lnTo>
                  <a:lnTo>
                    <a:pt x="1161" y="2004"/>
                  </a:lnTo>
                  <a:lnTo>
                    <a:pt x="1159" y="2000"/>
                  </a:lnTo>
                  <a:lnTo>
                    <a:pt x="1159" y="1997"/>
                  </a:lnTo>
                  <a:lnTo>
                    <a:pt x="1156" y="1993"/>
                  </a:lnTo>
                  <a:lnTo>
                    <a:pt x="1153" y="1990"/>
                  </a:lnTo>
                  <a:lnTo>
                    <a:pt x="1146" y="1987"/>
                  </a:lnTo>
                  <a:lnTo>
                    <a:pt x="1140" y="1983"/>
                  </a:lnTo>
                  <a:lnTo>
                    <a:pt x="1139" y="1981"/>
                  </a:lnTo>
                  <a:lnTo>
                    <a:pt x="1138" y="1980"/>
                  </a:lnTo>
                  <a:lnTo>
                    <a:pt x="1138" y="1978"/>
                  </a:lnTo>
                  <a:lnTo>
                    <a:pt x="1138" y="1977"/>
                  </a:lnTo>
                  <a:lnTo>
                    <a:pt x="1138" y="1974"/>
                  </a:lnTo>
                  <a:lnTo>
                    <a:pt x="1140" y="1970"/>
                  </a:lnTo>
                  <a:lnTo>
                    <a:pt x="1140" y="1968"/>
                  </a:lnTo>
                  <a:lnTo>
                    <a:pt x="1140" y="1966"/>
                  </a:lnTo>
                  <a:lnTo>
                    <a:pt x="1138" y="1964"/>
                  </a:lnTo>
                  <a:lnTo>
                    <a:pt x="1135" y="1963"/>
                  </a:lnTo>
                  <a:lnTo>
                    <a:pt x="1133" y="1963"/>
                  </a:lnTo>
                  <a:lnTo>
                    <a:pt x="1133" y="1961"/>
                  </a:lnTo>
                  <a:lnTo>
                    <a:pt x="1135" y="1960"/>
                  </a:lnTo>
                  <a:lnTo>
                    <a:pt x="1138" y="1958"/>
                  </a:lnTo>
                  <a:lnTo>
                    <a:pt x="1135" y="1953"/>
                  </a:lnTo>
                  <a:lnTo>
                    <a:pt x="1132" y="1948"/>
                  </a:lnTo>
                  <a:lnTo>
                    <a:pt x="1132" y="1945"/>
                  </a:lnTo>
                  <a:lnTo>
                    <a:pt x="1132" y="1944"/>
                  </a:lnTo>
                  <a:lnTo>
                    <a:pt x="1133" y="1940"/>
                  </a:lnTo>
                  <a:lnTo>
                    <a:pt x="1136" y="1937"/>
                  </a:lnTo>
                  <a:lnTo>
                    <a:pt x="1143" y="1928"/>
                  </a:lnTo>
                  <a:lnTo>
                    <a:pt x="1149" y="1922"/>
                  </a:lnTo>
                  <a:lnTo>
                    <a:pt x="1153" y="1919"/>
                  </a:lnTo>
                  <a:lnTo>
                    <a:pt x="1153" y="1917"/>
                  </a:lnTo>
                  <a:lnTo>
                    <a:pt x="1153" y="1914"/>
                  </a:lnTo>
                  <a:lnTo>
                    <a:pt x="1155" y="1912"/>
                  </a:lnTo>
                  <a:lnTo>
                    <a:pt x="1153" y="1911"/>
                  </a:lnTo>
                  <a:lnTo>
                    <a:pt x="1152" y="1909"/>
                  </a:lnTo>
                  <a:lnTo>
                    <a:pt x="1148" y="1908"/>
                  </a:lnTo>
                  <a:lnTo>
                    <a:pt x="1143" y="1907"/>
                  </a:lnTo>
                  <a:lnTo>
                    <a:pt x="1140" y="1905"/>
                  </a:lnTo>
                  <a:lnTo>
                    <a:pt x="1142" y="1904"/>
                  </a:lnTo>
                  <a:lnTo>
                    <a:pt x="1143" y="1901"/>
                  </a:lnTo>
                  <a:lnTo>
                    <a:pt x="1146" y="1894"/>
                  </a:lnTo>
                  <a:lnTo>
                    <a:pt x="1143" y="1894"/>
                  </a:lnTo>
                  <a:lnTo>
                    <a:pt x="1142" y="1894"/>
                  </a:lnTo>
                  <a:lnTo>
                    <a:pt x="1142" y="1891"/>
                  </a:lnTo>
                  <a:lnTo>
                    <a:pt x="1142" y="1889"/>
                  </a:lnTo>
                  <a:lnTo>
                    <a:pt x="1142" y="1883"/>
                  </a:lnTo>
                  <a:lnTo>
                    <a:pt x="1143" y="1883"/>
                  </a:lnTo>
                  <a:lnTo>
                    <a:pt x="1146" y="1875"/>
                  </a:lnTo>
                  <a:lnTo>
                    <a:pt x="1143" y="1876"/>
                  </a:lnTo>
                  <a:lnTo>
                    <a:pt x="1142" y="1875"/>
                  </a:lnTo>
                  <a:lnTo>
                    <a:pt x="1140" y="1872"/>
                  </a:lnTo>
                  <a:lnTo>
                    <a:pt x="1146" y="1868"/>
                  </a:lnTo>
                  <a:lnTo>
                    <a:pt x="1149" y="1866"/>
                  </a:lnTo>
                  <a:lnTo>
                    <a:pt x="1151" y="1863"/>
                  </a:lnTo>
                  <a:lnTo>
                    <a:pt x="1151" y="1859"/>
                  </a:lnTo>
                  <a:lnTo>
                    <a:pt x="1149" y="1856"/>
                  </a:lnTo>
                  <a:lnTo>
                    <a:pt x="1148" y="1852"/>
                  </a:lnTo>
                  <a:lnTo>
                    <a:pt x="1148" y="1850"/>
                  </a:lnTo>
                  <a:lnTo>
                    <a:pt x="1149" y="1847"/>
                  </a:lnTo>
                  <a:lnTo>
                    <a:pt x="1149" y="1846"/>
                  </a:lnTo>
                  <a:lnTo>
                    <a:pt x="1151" y="1843"/>
                  </a:lnTo>
                  <a:lnTo>
                    <a:pt x="1156" y="1837"/>
                  </a:lnTo>
                  <a:lnTo>
                    <a:pt x="1158" y="1835"/>
                  </a:lnTo>
                  <a:lnTo>
                    <a:pt x="1158" y="1830"/>
                  </a:lnTo>
                  <a:lnTo>
                    <a:pt x="1158" y="1826"/>
                  </a:lnTo>
                  <a:lnTo>
                    <a:pt x="1153" y="1822"/>
                  </a:lnTo>
                  <a:lnTo>
                    <a:pt x="1174" y="1809"/>
                  </a:lnTo>
                  <a:lnTo>
                    <a:pt x="1172" y="1804"/>
                  </a:lnTo>
                  <a:lnTo>
                    <a:pt x="1171" y="1801"/>
                  </a:lnTo>
                  <a:lnTo>
                    <a:pt x="1171" y="1800"/>
                  </a:lnTo>
                  <a:lnTo>
                    <a:pt x="1176" y="1800"/>
                  </a:lnTo>
                  <a:lnTo>
                    <a:pt x="1182" y="1800"/>
                  </a:lnTo>
                  <a:lnTo>
                    <a:pt x="1179" y="1799"/>
                  </a:lnTo>
                  <a:lnTo>
                    <a:pt x="1178" y="1797"/>
                  </a:lnTo>
                  <a:lnTo>
                    <a:pt x="1176" y="1796"/>
                  </a:lnTo>
                  <a:lnTo>
                    <a:pt x="1176" y="1793"/>
                  </a:lnTo>
                  <a:lnTo>
                    <a:pt x="1178" y="1791"/>
                  </a:lnTo>
                  <a:lnTo>
                    <a:pt x="1181" y="1787"/>
                  </a:lnTo>
                  <a:lnTo>
                    <a:pt x="1181" y="1786"/>
                  </a:lnTo>
                  <a:lnTo>
                    <a:pt x="1179" y="1784"/>
                  </a:lnTo>
                  <a:lnTo>
                    <a:pt x="1187" y="1780"/>
                  </a:lnTo>
                  <a:lnTo>
                    <a:pt x="1195" y="1774"/>
                  </a:lnTo>
                  <a:lnTo>
                    <a:pt x="1201" y="1768"/>
                  </a:lnTo>
                  <a:lnTo>
                    <a:pt x="1204" y="1765"/>
                  </a:lnTo>
                  <a:lnTo>
                    <a:pt x="1207" y="1761"/>
                  </a:lnTo>
                  <a:lnTo>
                    <a:pt x="1201" y="1758"/>
                  </a:lnTo>
                  <a:lnTo>
                    <a:pt x="1195" y="1755"/>
                  </a:lnTo>
                  <a:lnTo>
                    <a:pt x="1200" y="1742"/>
                  </a:lnTo>
                  <a:lnTo>
                    <a:pt x="1202" y="1731"/>
                  </a:lnTo>
                  <a:lnTo>
                    <a:pt x="1207" y="1709"/>
                  </a:lnTo>
                  <a:lnTo>
                    <a:pt x="1205" y="1708"/>
                  </a:lnTo>
                  <a:lnTo>
                    <a:pt x="1205" y="1705"/>
                  </a:lnTo>
                  <a:lnTo>
                    <a:pt x="1204" y="1699"/>
                  </a:lnTo>
                  <a:lnTo>
                    <a:pt x="1204" y="1683"/>
                  </a:lnTo>
                  <a:lnTo>
                    <a:pt x="1202" y="1683"/>
                  </a:lnTo>
                  <a:lnTo>
                    <a:pt x="1200" y="1683"/>
                  </a:lnTo>
                  <a:lnTo>
                    <a:pt x="1195" y="1683"/>
                  </a:lnTo>
                  <a:lnTo>
                    <a:pt x="1194" y="1682"/>
                  </a:lnTo>
                  <a:lnTo>
                    <a:pt x="1191" y="1680"/>
                  </a:lnTo>
                  <a:lnTo>
                    <a:pt x="1189" y="1678"/>
                  </a:lnTo>
                  <a:lnTo>
                    <a:pt x="1187" y="1676"/>
                  </a:lnTo>
                  <a:lnTo>
                    <a:pt x="1189" y="1659"/>
                  </a:lnTo>
                  <a:lnTo>
                    <a:pt x="1192" y="1653"/>
                  </a:lnTo>
                  <a:lnTo>
                    <a:pt x="1182" y="1656"/>
                  </a:lnTo>
                  <a:lnTo>
                    <a:pt x="1176" y="1646"/>
                  </a:lnTo>
                  <a:lnTo>
                    <a:pt x="1171" y="1637"/>
                  </a:lnTo>
                  <a:lnTo>
                    <a:pt x="1168" y="1639"/>
                  </a:lnTo>
                  <a:lnTo>
                    <a:pt x="1166" y="1640"/>
                  </a:lnTo>
                  <a:lnTo>
                    <a:pt x="1165" y="1640"/>
                  </a:lnTo>
                  <a:lnTo>
                    <a:pt x="1161" y="1643"/>
                  </a:lnTo>
                  <a:lnTo>
                    <a:pt x="1161" y="1644"/>
                  </a:lnTo>
                  <a:lnTo>
                    <a:pt x="1161" y="1646"/>
                  </a:lnTo>
                  <a:lnTo>
                    <a:pt x="1162" y="1646"/>
                  </a:lnTo>
                  <a:lnTo>
                    <a:pt x="1149" y="1653"/>
                  </a:lnTo>
                  <a:lnTo>
                    <a:pt x="1149" y="1659"/>
                  </a:lnTo>
                  <a:lnTo>
                    <a:pt x="1153" y="1659"/>
                  </a:lnTo>
                  <a:lnTo>
                    <a:pt x="1155" y="1663"/>
                  </a:lnTo>
                  <a:lnTo>
                    <a:pt x="1156" y="1667"/>
                  </a:lnTo>
                  <a:lnTo>
                    <a:pt x="1152" y="1669"/>
                  </a:lnTo>
                  <a:lnTo>
                    <a:pt x="1152" y="1672"/>
                  </a:lnTo>
                  <a:lnTo>
                    <a:pt x="1153" y="1672"/>
                  </a:lnTo>
                  <a:lnTo>
                    <a:pt x="1153" y="1670"/>
                  </a:lnTo>
                  <a:lnTo>
                    <a:pt x="1159" y="1672"/>
                  </a:lnTo>
                  <a:lnTo>
                    <a:pt x="1161" y="1672"/>
                  </a:lnTo>
                  <a:lnTo>
                    <a:pt x="1161" y="1673"/>
                  </a:lnTo>
                  <a:lnTo>
                    <a:pt x="1159" y="1673"/>
                  </a:lnTo>
                  <a:lnTo>
                    <a:pt x="1153" y="1673"/>
                  </a:lnTo>
                  <a:lnTo>
                    <a:pt x="1151" y="1672"/>
                  </a:lnTo>
                  <a:lnTo>
                    <a:pt x="1140" y="1670"/>
                  </a:lnTo>
                  <a:lnTo>
                    <a:pt x="1140" y="1665"/>
                  </a:lnTo>
                  <a:lnTo>
                    <a:pt x="1138" y="1665"/>
                  </a:lnTo>
                  <a:lnTo>
                    <a:pt x="1135" y="1665"/>
                  </a:lnTo>
                  <a:lnTo>
                    <a:pt x="1132" y="1665"/>
                  </a:lnTo>
                  <a:lnTo>
                    <a:pt x="1129" y="1665"/>
                  </a:lnTo>
                  <a:lnTo>
                    <a:pt x="1129" y="1656"/>
                  </a:lnTo>
                  <a:lnTo>
                    <a:pt x="1126" y="1655"/>
                  </a:lnTo>
                  <a:lnTo>
                    <a:pt x="1122" y="1653"/>
                  </a:lnTo>
                  <a:lnTo>
                    <a:pt x="1116" y="1653"/>
                  </a:lnTo>
                  <a:lnTo>
                    <a:pt x="1110" y="1653"/>
                  </a:lnTo>
                  <a:lnTo>
                    <a:pt x="1104" y="1653"/>
                  </a:lnTo>
                  <a:lnTo>
                    <a:pt x="1102" y="1643"/>
                  </a:lnTo>
                  <a:lnTo>
                    <a:pt x="1096" y="1643"/>
                  </a:lnTo>
                  <a:lnTo>
                    <a:pt x="1096" y="1649"/>
                  </a:lnTo>
                  <a:lnTo>
                    <a:pt x="1096" y="1652"/>
                  </a:lnTo>
                  <a:lnTo>
                    <a:pt x="1094" y="1652"/>
                  </a:lnTo>
                  <a:lnTo>
                    <a:pt x="1093" y="1650"/>
                  </a:lnTo>
                  <a:lnTo>
                    <a:pt x="1093" y="1646"/>
                  </a:lnTo>
                  <a:lnTo>
                    <a:pt x="1092" y="1640"/>
                  </a:lnTo>
                  <a:lnTo>
                    <a:pt x="1093" y="1631"/>
                  </a:lnTo>
                  <a:lnTo>
                    <a:pt x="1086" y="1627"/>
                  </a:lnTo>
                  <a:lnTo>
                    <a:pt x="1081" y="1623"/>
                  </a:lnTo>
                  <a:lnTo>
                    <a:pt x="1076" y="1619"/>
                  </a:lnTo>
                  <a:lnTo>
                    <a:pt x="1071" y="1613"/>
                  </a:lnTo>
                  <a:lnTo>
                    <a:pt x="1068" y="1614"/>
                  </a:lnTo>
                  <a:lnTo>
                    <a:pt x="1068" y="1616"/>
                  </a:lnTo>
                  <a:lnTo>
                    <a:pt x="1068" y="1620"/>
                  </a:lnTo>
                  <a:lnTo>
                    <a:pt x="1060" y="1623"/>
                  </a:lnTo>
                  <a:lnTo>
                    <a:pt x="1057" y="1620"/>
                  </a:lnTo>
                  <a:lnTo>
                    <a:pt x="1056" y="1617"/>
                  </a:lnTo>
                  <a:lnTo>
                    <a:pt x="1051" y="1614"/>
                  </a:lnTo>
                  <a:lnTo>
                    <a:pt x="1054" y="1607"/>
                  </a:lnTo>
                  <a:lnTo>
                    <a:pt x="1056" y="1598"/>
                  </a:lnTo>
                  <a:lnTo>
                    <a:pt x="1056" y="1594"/>
                  </a:lnTo>
                  <a:lnTo>
                    <a:pt x="1056" y="1590"/>
                  </a:lnTo>
                  <a:lnTo>
                    <a:pt x="1054" y="1585"/>
                  </a:lnTo>
                  <a:lnTo>
                    <a:pt x="1051" y="1581"/>
                  </a:lnTo>
                  <a:lnTo>
                    <a:pt x="1050" y="1580"/>
                  </a:lnTo>
                  <a:lnTo>
                    <a:pt x="1048" y="1580"/>
                  </a:lnTo>
                  <a:lnTo>
                    <a:pt x="1045" y="1578"/>
                  </a:lnTo>
                  <a:lnTo>
                    <a:pt x="1044" y="1577"/>
                  </a:lnTo>
                  <a:lnTo>
                    <a:pt x="1041" y="1572"/>
                  </a:lnTo>
                  <a:lnTo>
                    <a:pt x="1041" y="1568"/>
                  </a:lnTo>
                  <a:lnTo>
                    <a:pt x="1040" y="1565"/>
                  </a:lnTo>
                  <a:lnTo>
                    <a:pt x="1040" y="1564"/>
                  </a:lnTo>
                  <a:lnTo>
                    <a:pt x="1038" y="1559"/>
                  </a:lnTo>
                  <a:lnTo>
                    <a:pt x="1035" y="1558"/>
                  </a:lnTo>
                  <a:lnTo>
                    <a:pt x="1032" y="1555"/>
                  </a:lnTo>
                  <a:lnTo>
                    <a:pt x="1028" y="1554"/>
                  </a:lnTo>
                  <a:lnTo>
                    <a:pt x="1027" y="1551"/>
                  </a:lnTo>
                  <a:lnTo>
                    <a:pt x="1027" y="1548"/>
                  </a:lnTo>
                  <a:lnTo>
                    <a:pt x="1028" y="1548"/>
                  </a:lnTo>
                  <a:lnTo>
                    <a:pt x="1028" y="1547"/>
                  </a:lnTo>
                  <a:lnTo>
                    <a:pt x="1028" y="1545"/>
                  </a:lnTo>
                  <a:lnTo>
                    <a:pt x="1028" y="1544"/>
                  </a:lnTo>
                  <a:lnTo>
                    <a:pt x="1028" y="1536"/>
                  </a:lnTo>
                  <a:lnTo>
                    <a:pt x="1024" y="1539"/>
                  </a:lnTo>
                  <a:lnTo>
                    <a:pt x="1021" y="1541"/>
                  </a:lnTo>
                  <a:lnTo>
                    <a:pt x="1020" y="1541"/>
                  </a:lnTo>
                  <a:lnTo>
                    <a:pt x="1020" y="1542"/>
                  </a:lnTo>
                  <a:lnTo>
                    <a:pt x="1018" y="1544"/>
                  </a:lnTo>
                  <a:lnTo>
                    <a:pt x="1017" y="1544"/>
                  </a:lnTo>
                  <a:lnTo>
                    <a:pt x="1015" y="1542"/>
                  </a:lnTo>
                  <a:lnTo>
                    <a:pt x="1011" y="1541"/>
                  </a:lnTo>
                  <a:lnTo>
                    <a:pt x="1005" y="1538"/>
                  </a:lnTo>
                  <a:lnTo>
                    <a:pt x="999" y="1538"/>
                  </a:lnTo>
                  <a:lnTo>
                    <a:pt x="994" y="1538"/>
                  </a:lnTo>
                  <a:lnTo>
                    <a:pt x="988" y="1538"/>
                  </a:lnTo>
                  <a:lnTo>
                    <a:pt x="982" y="1538"/>
                  </a:lnTo>
                  <a:lnTo>
                    <a:pt x="975" y="1526"/>
                  </a:lnTo>
                  <a:lnTo>
                    <a:pt x="971" y="1525"/>
                  </a:lnTo>
                  <a:lnTo>
                    <a:pt x="968" y="1525"/>
                  </a:lnTo>
                  <a:lnTo>
                    <a:pt x="966" y="1526"/>
                  </a:lnTo>
                  <a:lnTo>
                    <a:pt x="963" y="1526"/>
                  </a:lnTo>
                  <a:lnTo>
                    <a:pt x="959" y="1525"/>
                  </a:lnTo>
                  <a:lnTo>
                    <a:pt x="955" y="1521"/>
                  </a:lnTo>
                  <a:lnTo>
                    <a:pt x="946" y="1513"/>
                  </a:lnTo>
                  <a:lnTo>
                    <a:pt x="930" y="1496"/>
                  </a:lnTo>
                  <a:lnTo>
                    <a:pt x="927" y="1492"/>
                  </a:lnTo>
                  <a:lnTo>
                    <a:pt x="924" y="1486"/>
                  </a:lnTo>
                  <a:lnTo>
                    <a:pt x="920" y="1482"/>
                  </a:lnTo>
                  <a:lnTo>
                    <a:pt x="919" y="1480"/>
                  </a:lnTo>
                  <a:lnTo>
                    <a:pt x="916" y="1479"/>
                  </a:lnTo>
                  <a:lnTo>
                    <a:pt x="914" y="1479"/>
                  </a:lnTo>
                  <a:lnTo>
                    <a:pt x="913" y="1480"/>
                  </a:lnTo>
                  <a:lnTo>
                    <a:pt x="913" y="1483"/>
                  </a:lnTo>
                  <a:lnTo>
                    <a:pt x="913" y="1485"/>
                  </a:lnTo>
                  <a:lnTo>
                    <a:pt x="903" y="1483"/>
                  </a:lnTo>
                  <a:lnTo>
                    <a:pt x="894" y="1480"/>
                  </a:lnTo>
                  <a:lnTo>
                    <a:pt x="888" y="1480"/>
                  </a:lnTo>
                  <a:lnTo>
                    <a:pt x="884" y="1480"/>
                  </a:lnTo>
                  <a:lnTo>
                    <a:pt x="878" y="1480"/>
                  </a:lnTo>
                  <a:lnTo>
                    <a:pt x="873" y="1482"/>
                  </a:lnTo>
                  <a:lnTo>
                    <a:pt x="868" y="1483"/>
                  </a:lnTo>
                  <a:lnTo>
                    <a:pt x="864" y="1486"/>
                  </a:lnTo>
                  <a:lnTo>
                    <a:pt x="860" y="1488"/>
                  </a:lnTo>
                  <a:lnTo>
                    <a:pt x="857" y="1488"/>
                  </a:lnTo>
                  <a:lnTo>
                    <a:pt x="852" y="1488"/>
                  </a:lnTo>
                  <a:lnTo>
                    <a:pt x="828" y="1482"/>
                  </a:lnTo>
                  <a:lnTo>
                    <a:pt x="825" y="1480"/>
                  </a:lnTo>
                  <a:lnTo>
                    <a:pt x="822" y="1477"/>
                  </a:lnTo>
                  <a:lnTo>
                    <a:pt x="819" y="1473"/>
                  </a:lnTo>
                  <a:lnTo>
                    <a:pt x="816" y="1472"/>
                  </a:lnTo>
                  <a:lnTo>
                    <a:pt x="814" y="1470"/>
                  </a:lnTo>
                  <a:lnTo>
                    <a:pt x="809" y="1469"/>
                  </a:lnTo>
                  <a:lnTo>
                    <a:pt x="802" y="1469"/>
                  </a:lnTo>
                  <a:lnTo>
                    <a:pt x="796" y="1467"/>
                  </a:lnTo>
                  <a:lnTo>
                    <a:pt x="789" y="1466"/>
                  </a:lnTo>
                  <a:lnTo>
                    <a:pt x="786" y="1464"/>
                  </a:lnTo>
                  <a:lnTo>
                    <a:pt x="783" y="1462"/>
                  </a:lnTo>
                  <a:lnTo>
                    <a:pt x="778" y="1456"/>
                  </a:lnTo>
                  <a:lnTo>
                    <a:pt x="772" y="1450"/>
                  </a:lnTo>
                  <a:lnTo>
                    <a:pt x="769" y="1449"/>
                  </a:lnTo>
                  <a:lnTo>
                    <a:pt x="768" y="1446"/>
                  </a:lnTo>
                  <a:lnTo>
                    <a:pt x="765" y="1446"/>
                  </a:lnTo>
                  <a:lnTo>
                    <a:pt x="762" y="1444"/>
                  </a:lnTo>
                  <a:lnTo>
                    <a:pt x="755" y="1444"/>
                  </a:lnTo>
                  <a:lnTo>
                    <a:pt x="749" y="1443"/>
                  </a:lnTo>
                  <a:lnTo>
                    <a:pt x="744" y="1441"/>
                  </a:lnTo>
                  <a:lnTo>
                    <a:pt x="742" y="1440"/>
                  </a:lnTo>
                  <a:lnTo>
                    <a:pt x="726" y="1416"/>
                  </a:lnTo>
                  <a:lnTo>
                    <a:pt x="720" y="1413"/>
                  </a:lnTo>
                  <a:lnTo>
                    <a:pt x="716" y="1413"/>
                  </a:lnTo>
                  <a:lnTo>
                    <a:pt x="710" y="1411"/>
                  </a:lnTo>
                  <a:lnTo>
                    <a:pt x="708" y="1410"/>
                  </a:lnTo>
                  <a:lnTo>
                    <a:pt x="706" y="1407"/>
                  </a:lnTo>
                  <a:lnTo>
                    <a:pt x="704" y="1404"/>
                  </a:lnTo>
                  <a:lnTo>
                    <a:pt x="703" y="1400"/>
                  </a:lnTo>
                  <a:lnTo>
                    <a:pt x="701" y="1392"/>
                  </a:lnTo>
                  <a:lnTo>
                    <a:pt x="701" y="1387"/>
                  </a:lnTo>
                  <a:lnTo>
                    <a:pt x="704" y="1380"/>
                  </a:lnTo>
                  <a:lnTo>
                    <a:pt x="706" y="1372"/>
                  </a:lnTo>
                  <a:lnTo>
                    <a:pt x="708" y="1365"/>
                  </a:lnTo>
                  <a:lnTo>
                    <a:pt x="708" y="1361"/>
                  </a:lnTo>
                  <a:lnTo>
                    <a:pt x="708" y="1356"/>
                  </a:lnTo>
                  <a:lnTo>
                    <a:pt x="707" y="1352"/>
                  </a:lnTo>
                  <a:lnTo>
                    <a:pt x="706" y="1346"/>
                  </a:lnTo>
                  <a:lnTo>
                    <a:pt x="703" y="1341"/>
                  </a:lnTo>
                  <a:lnTo>
                    <a:pt x="698" y="1335"/>
                  </a:lnTo>
                  <a:lnTo>
                    <a:pt x="694" y="1329"/>
                  </a:lnTo>
                  <a:lnTo>
                    <a:pt x="690" y="1325"/>
                  </a:lnTo>
                  <a:lnTo>
                    <a:pt x="690" y="1322"/>
                  </a:lnTo>
                  <a:lnTo>
                    <a:pt x="690" y="1320"/>
                  </a:lnTo>
                  <a:lnTo>
                    <a:pt x="690" y="1319"/>
                  </a:lnTo>
                  <a:lnTo>
                    <a:pt x="690" y="1316"/>
                  </a:lnTo>
                  <a:lnTo>
                    <a:pt x="681" y="1302"/>
                  </a:lnTo>
                  <a:lnTo>
                    <a:pt x="675" y="1302"/>
                  </a:lnTo>
                  <a:lnTo>
                    <a:pt x="675" y="1300"/>
                  </a:lnTo>
                  <a:lnTo>
                    <a:pt x="675" y="1299"/>
                  </a:lnTo>
                  <a:lnTo>
                    <a:pt x="675" y="1296"/>
                  </a:lnTo>
                  <a:lnTo>
                    <a:pt x="675" y="1295"/>
                  </a:lnTo>
                  <a:lnTo>
                    <a:pt x="674" y="1293"/>
                  </a:lnTo>
                  <a:lnTo>
                    <a:pt x="672" y="1292"/>
                  </a:lnTo>
                  <a:lnTo>
                    <a:pt x="670" y="1292"/>
                  </a:lnTo>
                  <a:lnTo>
                    <a:pt x="668" y="1292"/>
                  </a:lnTo>
                  <a:lnTo>
                    <a:pt x="667" y="1290"/>
                  </a:lnTo>
                  <a:lnTo>
                    <a:pt x="665" y="1289"/>
                  </a:lnTo>
                  <a:lnTo>
                    <a:pt x="664" y="1284"/>
                  </a:lnTo>
                  <a:lnTo>
                    <a:pt x="664" y="1282"/>
                  </a:lnTo>
                  <a:lnTo>
                    <a:pt x="662" y="1277"/>
                  </a:lnTo>
                  <a:lnTo>
                    <a:pt x="660" y="1274"/>
                  </a:lnTo>
                  <a:lnTo>
                    <a:pt x="657" y="1272"/>
                  </a:lnTo>
                  <a:lnTo>
                    <a:pt x="649" y="1266"/>
                  </a:lnTo>
                  <a:lnTo>
                    <a:pt x="635" y="1256"/>
                  </a:lnTo>
                  <a:lnTo>
                    <a:pt x="635" y="1251"/>
                  </a:lnTo>
                  <a:lnTo>
                    <a:pt x="635" y="1247"/>
                  </a:lnTo>
                  <a:lnTo>
                    <a:pt x="638" y="1246"/>
                  </a:lnTo>
                  <a:lnTo>
                    <a:pt x="639" y="1244"/>
                  </a:lnTo>
                  <a:lnTo>
                    <a:pt x="641" y="1241"/>
                  </a:lnTo>
                  <a:lnTo>
                    <a:pt x="642" y="1238"/>
                  </a:lnTo>
                  <a:lnTo>
                    <a:pt x="629" y="1233"/>
                  </a:lnTo>
                  <a:lnTo>
                    <a:pt x="628" y="1231"/>
                  </a:lnTo>
                  <a:lnTo>
                    <a:pt x="628" y="1228"/>
                  </a:lnTo>
                  <a:lnTo>
                    <a:pt x="626" y="1224"/>
                  </a:lnTo>
                  <a:lnTo>
                    <a:pt x="626" y="1223"/>
                  </a:lnTo>
                  <a:lnTo>
                    <a:pt x="624" y="1221"/>
                  </a:lnTo>
                  <a:lnTo>
                    <a:pt x="622" y="1221"/>
                  </a:lnTo>
                  <a:lnTo>
                    <a:pt x="619" y="1221"/>
                  </a:lnTo>
                  <a:lnTo>
                    <a:pt x="618" y="1220"/>
                  </a:lnTo>
                  <a:lnTo>
                    <a:pt x="618" y="1217"/>
                  </a:lnTo>
                  <a:lnTo>
                    <a:pt x="618" y="1214"/>
                  </a:lnTo>
                  <a:lnTo>
                    <a:pt x="618" y="1211"/>
                  </a:lnTo>
                  <a:lnTo>
                    <a:pt x="618" y="1210"/>
                  </a:lnTo>
                  <a:lnTo>
                    <a:pt x="618" y="1208"/>
                  </a:lnTo>
                  <a:lnTo>
                    <a:pt x="613" y="1208"/>
                  </a:lnTo>
                  <a:lnTo>
                    <a:pt x="609" y="1208"/>
                  </a:lnTo>
                  <a:lnTo>
                    <a:pt x="603" y="1198"/>
                  </a:lnTo>
                  <a:lnTo>
                    <a:pt x="600" y="1192"/>
                  </a:lnTo>
                  <a:lnTo>
                    <a:pt x="596" y="1189"/>
                  </a:lnTo>
                  <a:lnTo>
                    <a:pt x="593" y="1189"/>
                  </a:lnTo>
                  <a:lnTo>
                    <a:pt x="593" y="1187"/>
                  </a:lnTo>
                  <a:lnTo>
                    <a:pt x="593" y="1184"/>
                  </a:lnTo>
                  <a:lnTo>
                    <a:pt x="593" y="1181"/>
                  </a:lnTo>
                  <a:lnTo>
                    <a:pt x="593" y="1178"/>
                  </a:lnTo>
                  <a:lnTo>
                    <a:pt x="586" y="1172"/>
                  </a:lnTo>
                  <a:lnTo>
                    <a:pt x="582" y="1169"/>
                  </a:lnTo>
                  <a:lnTo>
                    <a:pt x="579" y="1166"/>
                  </a:lnTo>
                  <a:lnTo>
                    <a:pt x="577" y="1165"/>
                  </a:lnTo>
                  <a:lnTo>
                    <a:pt x="577" y="1162"/>
                  </a:lnTo>
                  <a:lnTo>
                    <a:pt x="577" y="1159"/>
                  </a:lnTo>
                  <a:lnTo>
                    <a:pt x="577" y="1155"/>
                  </a:lnTo>
                  <a:lnTo>
                    <a:pt x="576" y="1151"/>
                  </a:lnTo>
                  <a:lnTo>
                    <a:pt x="575" y="1148"/>
                  </a:lnTo>
                  <a:lnTo>
                    <a:pt x="570" y="1145"/>
                  </a:lnTo>
                  <a:lnTo>
                    <a:pt x="567" y="1142"/>
                  </a:lnTo>
                  <a:lnTo>
                    <a:pt x="566" y="1139"/>
                  </a:lnTo>
                  <a:lnTo>
                    <a:pt x="564" y="1138"/>
                  </a:lnTo>
                  <a:lnTo>
                    <a:pt x="566" y="1138"/>
                  </a:lnTo>
                  <a:lnTo>
                    <a:pt x="567" y="1133"/>
                  </a:lnTo>
                  <a:lnTo>
                    <a:pt x="569" y="1130"/>
                  </a:lnTo>
                  <a:lnTo>
                    <a:pt x="569" y="1128"/>
                  </a:lnTo>
                  <a:lnTo>
                    <a:pt x="567" y="1126"/>
                  </a:lnTo>
                  <a:lnTo>
                    <a:pt x="563" y="1126"/>
                  </a:lnTo>
                  <a:lnTo>
                    <a:pt x="563" y="1122"/>
                  </a:lnTo>
                  <a:lnTo>
                    <a:pt x="563" y="1117"/>
                  </a:lnTo>
                  <a:lnTo>
                    <a:pt x="554" y="1117"/>
                  </a:lnTo>
                  <a:lnTo>
                    <a:pt x="554" y="1119"/>
                  </a:lnTo>
                  <a:lnTo>
                    <a:pt x="552" y="1120"/>
                  </a:lnTo>
                  <a:lnTo>
                    <a:pt x="549" y="1123"/>
                  </a:lnTo>
                  <a:lnTo>
                    <a:pt x="543" y="1119"/>
                  </a:lnTo>
                  <a:lnTo>
                    <a:pt x="534" y="1115"/>
                  </a:lnTo>
                  <a:lnTo>
                    <a:pt x="534" y="1119"/>
                  </a:lnTo>
                  <a:lnTo>
                    <a:pt x="534" y="1122"/>
                  </a:lnTo>
                  <a:lnTo>
                    <a:pt x="534" y="1126"/>
                  </a:lnTo>
                  <a:lnTo>
                    <a:pt x="531" y="1129"/>
                  </a:lnTo>
                  <a:lnTo>
                    <a:pt x="534" y="1130"/>
                  </a:lnTo>
                  <a:lnTo>
                    <a:pt x="536" y="1132"/>
                  </a:lnTo>
                  <a:lnTo>
                    <a:pt x="540" y="1136"/>
                  </a:lnTo>
                  <a:lnTo>
                    <a:pt x="543" y="1143"/>
                  </a:lnTo>
                  <a:lnTo>
                    <a:pt x="544" y="1149"/>
                  </a:lnTo>
                  <a:lnTo>
                    <a:pt x="549" y="1162"/>
                  </a:lnTo>
                  <a:lnTo>
                    <a:pt x="553" y="1161"/>
                  </a:lnTo>
                  <a:lnTo>
                    <a:pt x="557" y="1162"/>
                  </a:lnTo>
                  <a:lnTo>
                    <a:pt x="559" y="1166"/>
                  </a:lnTo>
                  <a:lnTo>
                    <a:pt x="559" y="1172"/>
                  </a:lnTo>
                  <a:lnTo>
                    <a:pt x="559" y="1178"/>
                  </a:lnTo>
                  <a:lnTo>
                    <a:pt x="559" y="1181"/>
                  </a:lnTo>
                  <a:lnTo>
                    <a:pt x="560" y="1184"/>
                  </a:lnTo>
                  <a:lnTo>
                    <a:pt x="567" y="1184"/>
                  </a:lnTo>
                  <a:lnTo>
                    <a:pt x="573" y="1201"/>
                  </a:lnTo>
                  <a:lnTo>
                    <a:pt x="576" y="1210"/>
                  </a:lnTo>
                  <a:lnTo>
                    <a:pt x="579" y="1217"/>
                  </a:lnTo>
                  <a:lnTo>
                    <a:pt x="585" y="1217"/>
                  </a:lnTo>
                  <a:lnTo>
                    <a:pt x="585" y="1220"/>
                  </a:lnTo>
                  <a:lnTo>
                    <a:pt x="585" y="1224"/>
                  </a:lnTo>
                  <a:lnTo>
                    <a:pt x="585" y="1227"/>
                  </a:lnTo>
                  <a:lnTo>
                    <a:pt x="585" y="1228"/>
                  </a:lnTo>
                  <a:lnTo>
                    <a:pt x="585" y="1231"/>
                  </a:lnTo>
                  <a:lnTo>
                    <a:pt x="586" y="1231"/>
                  </a:lnTo>
                  <a:lnTo>
                    <a:pt x="589" y="1233"/>
                  </a:lnTo>
                  <a:lnTo>
                    <a:pt x="593" y="1233"/>
                  </a:lnTo>
                  <a:lnTo>
                    <a:pt x="596" y="1244"/>
                  </a:lnTo>
                  <a:lnTo>
                    <a:pt x="599" y="1254"/>
                  </a:lnTo>
                  <a:lnTo>
                    <a:pt x="603" y="1277"/>
                  </a:lnTo>
                  <a:lnTo>
                    <a:pt x="609" y="1277"/>
                  </a:lnTo>
                  <a:lnTo>
                    <a:pt x="609" y="1282"/>
                  </a:lnTo>
                  <a:lnTo>
                    <a:pt x="608" y="1284"/>
                  </a:lnTo>
                  <a:lnTo>
                    <a:pt x="606" y="1287"/>
                  </a:lnTo>
                  <a:lnTo>
                    <a:pt x="606" y="1289"/>
                  </a:lnTo>
                  <a:lnTo>
                    <a:pt x="608" y="1290"/>
                  </a:lnTo>
                  <a:lnTo>
                    <a:pt x="611" y="1290"/>
                  </a:lnTo>
                  <a:lnTo>
                    <a:pt x="615" y="1292"/>
                  </a:lnTo>
                  <a:lnTo>
                    <a:pt x="616" y="1293"/>
                  </a:lnTo>
                  <a:lnTo>
                    <a:pt x="616" y="1295"/>
                  </a:lnTo>
                  <a:lnTo>
                    <a:pt x="616" y="1297"/>
                  </a:lnTo>
                  <a:lnTo>
                    <a:pt x="618" y="1300"/>
                  </a:lnTo>
                  <a:lnTo>
                    <a:pt x="621" y="1302"/>
                  </a:lnTo>
                  <a:lnTo>
                    <a:pt x="624" y="1303"/>
                  </a:lnTo>
                  <a:lnTo>
                    <a:pt x="626" y="1306"/>
                  </a:lnTo>
                  <a:lnTo>
                    <a:pt x="628" y="1308"/>
                  </a:lnTo>
                  <a:lnTo>
                    <a:pt x="629" y="1308"/>
                  </a:lnTo>
                  <a:lnTo>
                    <a:pt x="629" y="1313"/>
                  </a:lnTo>
                  <a:lnTo>
                    <a:pt x="628" y="1316"/>
                  </a:lnTo>
                  <a:lnTo>
                    <a:pt x="629" y="1319"/>
                  </a:lnTo>
                  <a:lnTo>
                    <a:pt x="626" y="1320"/>
                  </a:lnTo>
                  <a:lnTo>
                    <a:pt x="625" y="1320"/>
                  </a:lnTo>
                  <a:lnTo>
                    <a:pt x="624" y="1320"/>
                  </a:lnTo>
                  <a:lnTo>
                    <a:pt x="624" y="1325"/>
                  </a:lnTo>
                  <a:lnTo>
                    <a:pt x="621" y="1320"/>
                  </a:lnTo>
                  <a:lnTo>
                    <a:pt x="618" y="1316"/>
                  </a:lnTo>
                  <a:lnTo>
                    <a:pt x="608" y="1306"/>
                  </a:lnTo>
                  <a:lnTo>
                    <a:pt x="600" y="1297"/>
                  </a:lnTo>
                  <a:lnTo>
                    <a:pt x="596" y="1292"/>
                  </a:lnTo>
                  <a:lnTo>
                    <a:pt x="596" y="1286"/>
                  </a:lnTo>
                  <a:lnTo>
                    <a:pt x="590" y="1283"/>
                  </a:lnTo>
                  <a:lnTo>
                    <a:pt x="586" y="1282"/>
                  </a:lnTo>
                  <a:lnTo>
                    <a:pt x="585" y="1280"/>
                  </a:lnTo>
                  <a:lnTo>
                    <a:pt x="583" y="1276"/>
                  </a:lnTo>
                  <a:lnTo>
                    <a:pt x="583" y="1272"/>
                  </a:lnTo>
                  <a:lnTo>
                    <a:pt x="583" y="1263"/>
                  </a:lnTo>
                  <a:lnTo>
                    <a:pt x="583" y="1254"/>
                  </a:lnTo>
                  <a:lnTo>
                    <a:pt x="583" y="1251"/>
                  </a:lnTo>
                  <a:lnTo>
                    <a:pt x="582" y="1247"/>
                  </a:lnTo>
                  <a:lnTo>
                    <a:pt x="576" y="1247"/>
                  </a:lnTo>
                  <a:lnTo>
                    <a:pt x="575" y="1246"/>
                  </a:lnTo>
                  <a:lnTo>
                    <a:pt x="573" y="1241"/>
                  </a:lnTo>
                  <a:lnTo>
                    <a:pt x="570" y="1236"/>
                  </a:lnTo>
                  <a:lnTo>
                    <a:pt x="569" y="1236"/>
                  </a:lnTo>
                  <a:lnTo>
                    <a:pt x="567" y="1234"/>
                  </a:lnTo>
                  <a:lnTo>
                    <a:pt x="563" y="1233"/>
                  </a:lnTo>
                  <a:lnTo>
                    <a:pt x="559" y="1233"/>
                  </a:lnTo>
                  <a:lnTo>
                    <a:pt x="554" y="1231"/>
                  </a:lnTo>
                  <a:lnTo>
                    <a:pt x="554" y="1225"/>
                  </a:lnTo>
                  <a:lnTo>
                    <a:pt x="543" y="1218"/>
                  </a:lnTo>
                  <a:lnTo>
                    <a:pt x="531" y="1211"/>
                  </a:lnTo>
                  <a:lnTo>
                    <a:pt x="540" y="1208"/>
                  </a:lnTo>
                  <a:lnTo>
                    <a:pt x="549" y="1205"/>
                  </a:lnTo>
                  <a:lnTo>
                    <a:pt x="549" y="1194"/>
                  </a:lnTo>
                  <a:lnTo>
                    <a:pt x="547" y="1181"/>
                  </a:lnTo>
                  <a:lnTo>
                    <a:pt x="547" y="1175"/>
                  </a:lnTo>
                  <a:lnTo>
                    <a:pt x="546" y="1169"/>
                  </a:lnTo>
                  <a:lnTo>
                    <a:pt x="543" y="1165"/>
                  </a:lnTo>
                  <a:lnTo>
                    <a:pt x="540" y="1162"/>
                  </a:lnTo>
                  <a:lnTo>
                    <a:pt x="536" y="1161"/>
                  </a:lnTo>
                  <a:lnTo>
                    <a:pt x="534" y="1159"/>
                  </a:lnTo>
                  <a:lnTo>
                    <a:pt x="531" y="1159"/>
                  </a:lnTo>
                  <a:lnTo>
                    <a:pt x="520" y="1149"/>
                  </a:lnTo>
                  <a:lnTo>
                    <a:pt x="514" y="1142"/>
                  </a:lnTo>
                  <a:lnTo>
                    <a:pt x="511" y="1139"/>
                  </a:lnTo>
                  <a:lnTo>
                    <a:pt x="510" y="1136"/>
                  </a:lnTo>
                  <a:lnTo>
                    <a:pt x="508" y="1130"/>
                  </a:lnTo>
                  <a:lnTo>
                    <a:pt x="507" y="1123"/>
                  </a:lnTo>
                  <a:lnTo>
                    <a:pt x="507" y="1117"/>
                  </a:lnTo>
                  <a:lnTo>
                    <a:pt x="504" y="1112"/>
                  </a:lnTo>
                  <a:lnTo>
                    <a:pt x="498" y="1112"/>
                  </a:lnTo>
                  <a:lnTo>
                    <a:pt x="497" y="1106"/>
                  </a:lnTo>
                  <a:lnTo>
                    <a:pt x="497" y="1103"/>
                  </a:lnTo>
                  <a:lnTo>
                    <a:pt x="495" y="1097"/>
                  </a:lnTo>
                  <a:lnTo>
                    <a:pt x="495" y="1093"/>
                  </a:lnTo>
                  <a:lnTo>
                    <a:pt x="495" y="1087"/>
                  </a:lnTo>
                  <a:lnTo>
                    <a:pt x="494" y="1084"/>
                  </a:lnTo>
                  <a:lnTo>
                    <a:pt x="494" y="1081"/>
                  </a:lnTo>
                  <a:lnTo>
                    <a:pt x="485" y="1079"/>
                  </a:lnTo>
                  <a:lnTo>
                    <a:pt x="482" y="1076"/>
                  </a:lnTo>
                  <a:lnTo>
                    <a:pt x="481" y="1071"/>
                  </a:lnTo>
                  <a:lnTo>
                    <a:pt x="480" y="1067"/>
                  </a:lnTo>
                  <a:lnTo>
                    <a:pt x="477" y="1064"/>
                  </a:lnTo>
                  <a:lnTo>
                    <a:pt x="475" y="1064"/>
                  </a:lnTo>
                  <a:lnTo>
                    <a:pt x="474" y="1066"/>
                  </a:lnTo>
                  <a:lnTo>
                    <a:pt x="472" y="1067"/>
                  </a:lnTo>
                  <a:lnTo>
                    <a:pt x="471" y="1068"/>
                  </a:lnTo>
                  <a:lnTo>
                    <a:pt x="468" y="1067"/>
                  </a:lnTo>
                  <a:lnTo>
                    <a:pt x="468" y="1060"/>
                  </a:lnTo>
                  <a:lnTo>
                    <a:pt x="456" y="1054"/>
                  </a:lnTo>
                  <a:lnTo>
                    <a:pt x="451" y="1053"/>
                  </a:lnTo>
                  <a:lnTo>
                    <a:pt x="446" y="1051"/>
                  </a:lnTo>
                  <a:lnTo>
                    <a:pt x="444" y="1051"/>
                  </a:lnTo>
                  <a:lnTo>
                    <a:pt x="444" y="1053"/>
                  </a:lnTo>
                  <a:lnTo>
                    <a:pt x="444" y="1054"/>
                  </a:lnTo>
                  <a:lnTo>
                    <a:pt x="441" y="1054"/>
                  </a:lnTo>
                  <a:lnTo>
                    <a:pt x="441" y="1047"/>
                  </a:lnTo>
                  <a:lnTo>
                    <a:pt x="441" y="1041"/>
                  </a:lnTo>
                  <a:lnTo>
                    <a:pt x="441" y="1037"/>
                  </a:lnTo>
                  <a:lnTo>
                    <a:pt x="438" y="1031"/>
                  </a:lnTo>
                  <a:lnTo>
                    <a:pt x="432" y="1028"/>
                  </a:lnTo>
                  <a:lnTo>
                    <a:pt x="435" y="1027"/>
                  </a:lnTo>
                  <a:lnTo>
                    <a:pt x="438" y="1025"/>
                  </a:lnTo>
                  <a:lnTo>
                    <a:pt x="438" y="1024"/>
                  </a:lnTo>
                  <a:lnTo>
                    <a:pt x="428" y="1014"/>
                  </a:lnTo>
                  <a:lnTo>
                    <a:pt x="420" y="1007"/>
                  </a:lnTo>
                  <a:lnTo>
                    <a:pt x="418" y="1004"/>
                  </a:lnTo>
                  <a:lnTo>
                    <a:pt x="416" y="1001"/>
                  </a:lnTo>
                  <a:lnTo>
                    <a:pt x="416" y="997"/>
                  </a:lnTo>
                  <a:lnTo>
                    <a:pt x="418" y="992"/>
                  </a:lnTo>
                  <a:lnTo>
                    <a:pt x="419" y="988"/>
                  </a:lnTo>
                  <a:lnTo>
                    <a:pt x="422" y="985"/>
                  </a:lnTo>
                  <a:lnTo>
                    <a:pt x="408" y="979"/>
                  </a:lnTo>
                  <a:lnTo>
                    <a:pt x="409" y="976"/>
                  </a:lnTo>
                  <a:lnTo>
                    <a:pt x="410" y="975"/>
                  </a:lnTo>
                  <a:lnTo>
                    <a:pt x="410" y="969"/>
                  </a:lnTo>
                  <a:lnTo>
                    <a:pt x="410" y="963"/>
                  </a:lnTo>
                  <a:lnTo>
                    <a:pt x="412" y="961"/>
                  </a:lnTo>
                  <a:lnTo>
                    <a:pt x="413" y="959"/>
                  </a:lnTo>
                  <a:lnTo>
                    <a:pt x="412" y="959"/>
                  </a:lnTo>
                  <a:lnTo>
                    <a:pt x="410" y="959"/>
                  </a:lnTo>
                  <a:lnTo>
                    <a:pt x="408" y="958"/>
                  </a:lnTo>
                  <a:lnTo>
                    <a:pt x="405" y="956"/>
                  </a:lnTo>
                  <a:lnTo>
                    <a:pt x="406" y="958"/>
                  </a:lnTo>
                  <a:lnTo>
                    <a:pt x="406" y="961"/>
                  </a:lnTo>
                  <a:lnTo>
                    <a:pt x="406" y="962"/>
                  </a:lnTo>
                  <a:lnTo>
                    <a:pt x="405" y="963"/>
                  </a:lnTo>
                  <a:lnTo>
                    <a:pt x="402" y="965"/>
                  </a:lnTo>
                  <a:lnTo>
                    <a:pt x="399" y="959"/>
                  </a:lnTo>
                  <a:lnTo>
                    <a:pt x="395" y="953"/>
                  </a:lnTo>
                  <a:lnTo>
                    <a:pt x="390" y="948"/>
                  </a:lnTo>
                  <a:lnTo>
                    <a:pt x="389" y="943"/>
                  </a:lnTo>
                  <a:lnTo>
                    <a:pt x="387" y="939"/>
                  </a:lnTo>
                  <a:lnTo>
                    <a:pt x="386" y="936"/>
                  </a:lnTo>
                  <a:lnTo>
                    <a:pt x="386" y="930"/>
                  </a:lnTo>
                  <a:lnTo>
                    <a:pt x="386" y="923"/>
                  </a:lnTo>
                  <a:lnTo>
                    <a:pt x="384" y="920"/>
                  </a:lnTo>
                  <a:lnTo>
                    <a:pt x="383" y="916"/>
                  </a:lnTo>
                  <a:lnTo>
                    <a:pt x="379" y="912"/>
                  </a:lnTo>
                  <a:lnTo>
                    <a:pt x="376" y="909"/>
                  </a:lnTo>
                  <a:lnTo>
                    <a:pt x="374" y="907"/>
                  </a:lnTo>
                  <a:lnTo>
                    <a:pt x="379" y="896"/>
                  </a:lnTo>
                  <a:lnTo>
                    <a:pt x="383" y="883"/>
                  </a:lnTo>
                  <a:lnTo>
                    <a:pt x="382" y="881"/>
                  </a:lnTo>
                  <a:lnTo>
                    <a:pt x="382" y="878"/>
                  </a:lnTo>
                  <a:lnTo>
                    <a:pt x="382" y="871"/>
                  </a:lnTo>
                  <a:lnTo>
                    <a:pt x="383" y="863"/>
                  </a:lnTo>
                  <a:lnTo>
                    <a:pt x="379" y="860"/>
                  </a:lnTo>
                  <a:lnTo>
                    <a:pt x="376" y="858"/>
                  </a:lnTo>
                  <a:lnTo>
                    <a:pt x="374" y="857"/>
                  </a:lnTo>
                  <a:lnTo>
                    <a:pt x="373" y="850"/>
                  </a:lnTo>
                  <a:lnTo>
                    <a:pt x="372" y="841"/>
                  </a:lnTo>
                  <a:lnTo>
                    <a:pt x="373" y="834"/>
                  </a:lnTo>
                  <a:lnTo>
                    <a:pt x="374" y="825"/>
                  </a:lnTo>
                  <a:lnTo>
                    <a:pt x="377" y="808"/>
                  </a:lnTo>
                  <a:lnTo>
                    <a:pt x="379" y="801"/>
                  </a:lnTo>
                  <a:lnTo>
                    <a:pt x="380" y="793"/>
                  </a:lnTo>
                  <a:lnTo>
                    <a:pt x="380" y="783"/>
                  </a:lnTo>
                  <a:lnTo>
                    <a:pt x="379" y="773"/>
                  </a:lnTo>
                  <a:lnTo>
                    <a:pt x="377" y="765"/>
                  </a:lnTo>
                  <a:lnTo>
                    <a:pt x="377" y="757"/>
                  </a:lnTo>
                  <a:lnTo>
                    <a:pt x="379" y="753"/>
                  </a:lnTo>
                  <a:lnTo>
                    <a:pt x="380" y="747"/>
                  </a:lnTo>
                  <a:lnTo>
                    <a:pt x="382" y="742"/>
                  </a:lnTo>
                  <a:lnTo>
                    <a:pt x="383" y="736"/>
                  </a:lnTo>
                  <a:lnTo>
                    <a:pt x="383" y="733"/>
                  </a:lnTo>
                  <a:lnTo>
                    <a:pt x="382" y="732"/>
                  </a:lnTo>
                  <a:lnTo>
                    <a:pt x="380" y="727"/>
                  </a:lnTo>
                  <a:lnTo>
                    <a:pt x="374" y="720"/>
                  </a:lnTo>
                  <a:lnTo>
                    <a:pt x="370" y="713"/>
                  </a:lnTo>
                  <a:lnTo>
                    <a:pt x="366" y="709"/>
                  </a:lnTo>
                  <a:lnTo>
                    <a:pt x="366" y="704"/>
                  </a:lnTo>
                  <a:lnTo>
                    <a:pt x="364" y="700"/>
                  </a:lnTo>
                  <a:lnTo>
                    <a:pt x="364" y="697"/>
                  </a:lnTo>
                  <a:lnTo>
                    <a:pt x="363" y="694"/>
                  </a:lnTo>
                  <a:lnTo>
                    <a:pt x="383" y="697"/>
                  </a:lnTo>
                  <a:lnTo>
                    <a:pt x="399" y="700"/>
                  </a:lnTo>
                  <a:lnTo>
                    <a:pt x="402" y="694"/>
                  </a:lnTo>
                  <a:lnTo>
                    <a:pt x="403" y="690"/>
                  </a:lnTo>
                  <a:lnTo>
                    <a:pt x="403" y="688"/>
                  </a:lnTo>
                  <a:lnTo>
                    <a:pt x="403" y="687"/>
                  </a:lnTo>
                  <a:lnTo>
                    <a:pt x="405" y="683"/>
                  </a:lnTo>
                  <a:lnTo>
                    <a:pt x="406" y="680"/>
                  </a:lnTo>
                  <a:lnTo>
                    <a:pt x="406" y="677"/>
                  </a:lnTo>
                  <a:lnTo>
                    <a:pt x="405" y="675"/>
                  </a:lnTo>
                  <a:lnTo>
                    <a:pt x="403" y="673"/>
                  </a:lnTo>
                  <a:lnTo>
                    <a:pt x="402" y="670"/>
                  </a:lnTo>
                  <a:lnTo>
                    <a:pt x="400" y="668"/>
                  </a:lnTo>
                  <a:lnTo>
                    <a:pt x="397" y="667"/>
                  </a:lnTo>
                  <a:lnTo>
                    <a:pt x="393" y="664"/>
                  </a:lnTo>
                  <a:lnTo>
                    <a:pt x="389" y="661"/>
                  </a:lnTo>
                  <a:lnTo>
                    <a:pt x="390" y="657"/>
                  </a:lnTo>
                  <a:lnTo>
                    <a:pt x="392" y="655"/>
                  </a:lnTo>
                  <a:lnTo>
                    <a:pt x="392" y="654"/>
                  </a:lnTo>
                  <a:lnTo>
                    <a:pt x="392" y="652"/>
                  </a:lnTo>
                  <a:lnTo>
                    <a:pt x="386" y="657"/>
                  </a:lnTo>
                  <a:lnTo>
                    <a:pt x="383" y="658"/>
                  </a:lnTo>
                  <a:lnTo>
                    <a:pt x="382" y="658"/>
                  </a:lnTo>
                  <a:lnTo>
                    <a:pt x="380" y="658"/>
                  </a:lnTo>
                  <a:lnTo>
                    <a:pt x="379" y="657"/>
                  </a:lnTo>
                  <a:lnTo>
                    <a:pt x="380" y="655"/>
                  </a:lnTo>
                  <a:lnTo>
                    <a:pt x="383" y="652"/>
                  </a:lnTo>
                  <a:lnTo>
                    <a:pt x="380" y="647"/>
                  </a:lnTo>
                  <a:lnTo>
                    <a:pt x="369" y="644"/>
                  </a:lnTo>
                  <a:lnTo>
                    <a:pt x="366" y="642"/>
                  </a:lnTo>
                  <a:lnTo>
                    <a:pt x="364" y="642"/>
                  </a:lnTo>
                  <a:lnTo>
                    <a:pt x="364" y="639"/>
                  </a:lnTo>
                  <a:lnTo>
                    <a:pt x="360" y="631"/>
                  </a:lnTo>
                  <a:lnTo>
                    <a:pt x="357" y="634"/>
                  </a:lnTo>
                  <a:lnTo>
                    <a:pt x="354" y="635"/>
                  </a:lnTo>
                  <a:lnTo>
                    <a:pt x="353" y="637"/>
                  </a:lnTo>
                  <a:lnTo>
                    <a:pt x="356" y="637"/>
                  </a:lnTo>
                  <a:lnTo>
                    <a:pt x="353" y="637"/>
                  </a:lnTo>
                  <a:lnTo>
                    <a:pt x="336" y="639"/>
                  </a:lnTo>
                  <a:lnTo>
                    <a:pt x="356" y="642"/>
                  </a:lnTo>
                  <a:lnTo>
                    <a:pt x="354" y="644"/>
                  </a:lnTo>
                  <a:lnTo>
                    <a:pt x="353" y="647"/>
                  </a:lnTo>
                  <a:lnTo>
                    <a:pt x="360" y="658"/>
                  </a:lnTo>
                  <a:lnTo>
                    <a:pt x="363" y="660"/>
                  </a:lnTo>
                  <a:lnTo>
                    <a:pt x="366" y="661"/>
                  </a:lnTo>
                  <a:lnTo>
                    <a:pt x="372" y="662"/>
                  </a:lnTo>
                  <a:lnTo>
                    <a:pt x="377" y="664"/>
                  </a:lnTo>
                  <a:lnTo>
                    <a:pt x="383" y="667"/>
                  </a:lnTo>
                  <a:lnTo>
                    <a:pt x="386" y="671"/>
                  </a:lnTo>
                  <a:lnTo>
                    <a:pt x="392" y="678"/>
                  </a:lnTo>
                  <a:lnTo>
                    <a:pt x="400" y="691"/>
                  </a:lnTo>
                  <a:lnTo>
                    <a:pt x="397" y="691"/>
                  </a:lnTo>
                  <a:lnTo>
                    <a:pt x="390" y="691"/>
                  </a:lnTo>
                  <a:lnTo>
                    <a:pt x="383" y="693"/>
                  </a:lnTo>
                  <a:lnTo>
                    <a:pt x="374" y="691"/>
                  </a:lnTo>
                  <a:lnTo>
                    <a:pt x="370" y="690"/>
                  </a:lnTo>
                  <a:lnTo>
                    <a:pt x="366" y="688"/>
                  </a:lnTo>
                  <a:lnTo>
                    <a:pt x="364" y="687"/>
                  </a:lnTo>
                  <a:lnTo>
                    <a:pt x="363" y="685"/>
                  </a:lnTo>
                  <a:lnTo>
                    <a:pt x="363" y="681"/>
                  </a:lnTo>
                  <a:lnTo>
                    <a:pt x="363" y="677"/>
                  </a:lnTo>
                  <a:lnTo>
                    <a:pt x="361" y="674"/>
                  </a:lnTo>
                  <a:lnTo>
                    <a:pt x="360" y="673"/>
                  </a:lnTo>
                  <a:lnTo>
                    <a:pt x="359" y="671"/>
                  </a:lnTo>
                  <a:lnTo>
                    <a:pt x="359" y="675"/>
                  </a:lnTo>
                  <a:lnTo>
                    <a:pt x="350" y="667"/>
                  </a:lnTo>
                  <a:lnTo>
                    <a:pt x="344" y="662"/>
                  </a:lnTo>
                  <a:lnTo>
                    <a:pt x="343" y="661"/>
                  </a:lnTo>
                  <a:lnTo>
                    <a:pt x="341" y="661"/>
                  </a:lnTo>
                  <a:lnTo>
                    <a:pt x="338" y="661"/>
                  </a:lnTo>
                  <a:lnTo>
                    <a:pt x="337" y="662"/>
                  </a:lnTo>
                  <a:lnTo>
                    <a:pt x="334" y="664"/>
                  </a:lnTo>
                  <a:lnTo>
                    <a:pt x="330" y="664"/>
                  </a:lnTo>
                  <a:lnTo>
                    <a:pt x="333" y="661"/>
                  </a:lnTo>
                  <a:lnTo>
                    <a:pt x="333" y="652"/>
                  </a:lnTo>
                  <a:lnTo>
                    <a:pt x="325" y="651"/>
                  </a:lnTo>
                  <a:lnTo>
                    <a:pt x="321" y="651"/>
                  </a:lnTo>
                  <a:lnTo>
                    <a:pt x="318" y="651"/>
                  </a:lnTo>
                  <a:lnTo>
                    <a:pt x="312" y="652"/>
                  </a:lnTo>
                  <a:lnTo>
                    <a:pt x="305" y="652"/>
                  </a:lnTo>
                  <a:lnTo>
                    <a:pt x="302" y="641"/>
                  </a:lnTo>
                  <a:lnTo>
                    <a:pt x="302" y="638"/>
                  </a:lnTo>
                  <a:lnTo>
                    <a:pt x="300" y="631"/>
                  </a:lnTo>
                  <a:lnTo>
                    <a:pt x="302" y="631"/>
                  </a:lnTo>
                  <a:lnTo>
                    <a:pt x="305" y="631"/>
                  </a:lnTo>
                  <a:lnTo>
                    <a:pt x="311" y="631"/>
                  </a:lnTo>
                  <a:lnTo>
                    <a:pt x="311" y="612"/>
                  </a:lnTo>
                  <a:lnTo>
                    <a:pt x="311" y="598"/>
                  </a:lnTo>
                  <a:lnTo>
                    <a:pt x="308" y="595"/>
                  </a:lnTo>
                  <a:lnTo>
                    <a:pt x="302" y="592"/>
                  </a:lnTo>
                  <a:lnTo>
                    <a:pt x="291" y="586"/>
                  </a:lnTo>
                  <a:lnTo>
                    <a:pt x="291" y="589"/>
                  </a:lnTo>
                  <a:lnTo>
                    <a:pt x="292" y="590"/>
                  </a:lnTo>
                  <a:lnTo>
                    <a:pt x="291" y="592"/>
                  </a:lnTo>
                  <a:lnTo>
                    <a:pt x="289" y="592"/>
                  </a:lnTo>
                  <a:lnTo>
                    <a:pt x="289" y="589"/>
                  </a:lnTo>
                  <a:lnTo>
                    <a:pt x="289" y="586"/>
                  </a:lnTo>
                  <a:lnTo>
                    <a:pt x="288" y="585"/>
                  </a:lnTo>
                  <a:lnTo>
                    <a:pt x="287" y="583"/>
                  </a:lnTo>
                  <a:lnTo>
                    <a:pt x="287" y="582"/>
                  </a:lnTo>
                  <a:lnTo>
                    <a:pt x="284" y="580"/>
                  </a:lnTo>
                  <a:lnTo>
                    <a:pt x="282" y="579"/>
                  </a:lnTo>
                  <a:lnTo>
                    <a:pt x="282" y="578"/>
                  </a:lnTo>
                  <a:lnTo>
                    <a:pt x="284" y="575"/>
                  </a:lnTo>
                  <a:lnTo>
                    <a:pt x="289" y="575"/>
                  </a:lnTo>
                  <a:lnTo>
                    <a:pt x="289" y="567"/>
                  </a:lnTo>
                  <a:lnTo>
                    <a:pt x="291" y="562"/>
                  </a:lnTo>
                  <a:lnTo>
                    <a:pt x="289" y="563"/>
                  </a:lnTo>
                  <a:lnTo>
                    <a:pt x="287" y="563"/>
                  </a:lnTo>
                  <a:lnTo>
                    <a:pt x="284" y="563"/>
                  </a:lnTo>
                  <a:lnTo>
                    <a:pt x="281" y="565"/>
                  </a:lnTo>
                  <a:lnTo>
                    <a:pt x="281" y="567"/>
                  </a:lnTo>
                  <a:lnTo>
                    <a:pt x="282" y="566"/>
                  </a:lnTo>
                  <a:lnTo>
                    <a:pt x="284" y="566"/>
                  </a:lnTo>
                  <a:lnTo>
                    <a:pt x="284" y="567"/>
                  </a:lnTo>
                  <a:lnTo>
                    <a:pt x="282" y="569"/>
                  </a:lnTo>
                  <a:lnTo>
                    <a:pt x="281" y="573"/>
                  </a:lnTo>
                  <a:lnTo>
                    <a:pt x="275" y="573"/>
                  </a:lnTo>
                  <a:lnTo>
                    <a:pt x="274" y="573"/>
                  </a:lnTo>
                  <a:lnTo>
                    <a:pt x="275" y="572"/>
                  </a:lnTo>
                  <a:lnTo>
                    <a:pt x="278" y="570"/>
                  </a:lnTo>
                  <a:lnTo>
                    <a:pt x="274" y="567"/>
                  </a:lnTo>
                  <a:lnTo>
                    <a:pt x="269" y="565"/>
                  </a:lnTo>
                  <a:lnTo>
                    <a:pt x="269" y="542"/>
                  </a:lnTo>
                  <a:lnTo>
                    <a:pt x="261" y="540"/>
                  </a:lnTo>
                  <a:lnTo>
                    <a:pt x="262" y="539"/>
                  </a:lnTo>
                  <a:lnTo>
                    <a:pt x="264" y="536"/>
                  </a:lnTo>
                  <a:lnTo>
                    <a:pt x="264" y="531"/>
                  </a:lnTo>
                  <a:lnTo>
                    <a:pt x="266" y="531"/>
                  </a:lnTo>
                  <a:lnTo>
                    <a:pt x="266" y="530"/>
                  </a:lnTo>
                  <a:lnTo>
                    <a:pt x="266" y="526"/>
                  </a:lnTo>
                  <a:lnTo>
                    <a:pt x="261" y="524"/>
                  </a:lnTo>
                  <a:lnTo>
                    <a:pt x="258" y="524"/>
                  </a:lnTo>
                  <a:lnTo>
                    <a:pt x="256" y="523"/>
                  </a:lnTo>
                  <a:lnTo>
                    <a:pt x="255" y="520"/>
                  </a:lnTo>
                  <a:lnTo>
                    <a:pt x="255" y="517"/>
                  </a:lnTo>
                  <a:lnTo>
                    <a:pt x="253" y="514"/>
                  </a:lnTo>
                  <a:lnTo>
                    <a:pt x="256" y="511"/>
                  </a:lnTo>
                  <a:lnTo>
                    <a:pt x="259" y="508"/>
                  </a:lnTo>
                  <a:lnTo>
                    <a:pt x="258" y="501"/>
                  </a:lnTo>
                  <a:lnTo>
                    <a:pt x="258" y="498"/>
                  </a:lnTo>
                  <a:lnTo>
                    <a:pt x="256" y="500"/>
                  </a:lnTo>
                  <a:lnTo>
                    <a:pt x="256" y="503"/>
                  </a:lnTo>
                  <a:lnTo>
                    <a:pt x="256" y="508"/>
                  </a:lnTo>
                  <a:lnTo>
                    <a:pt x="253" y="507"/>
                  </a:lnTo>
                  <a:lnTo>
                    <a:pt x="252" y="507"/>
                  </a:lnTo>
                  <a:lnTo>
                    <a:pt x="251" y="508"/>
                  </a:lnTo>
                  <a:lnTo>
                    <a:pt x="248" y="508"/>
                  </a:lnTo>
                  <a:lnTo>
                    <a:pt x="245" y="498"/>
                  </a:lnTo>
                  <a:lnTo>
                    <a:pt x="242" y="490"/>
                  </a:lnTo>
                  <a:lnTo>
                    <a:pt x="240" y="493"/>
                  </a:lnTo>
                  <a:lnTo>
                    <a:pt x="240" y="495"/>
                  </a:lnTo>
                  <a:lnTo>
                    <a:pt x="239" y="497"/>
                  </a:lnTo>
                  <a:lnTo>
                    <a:pt x="236" y="498"/>
                  </a:lnTo>
                  <a:lnTo>
                    <a:pt x="236" y="485"/>
                  </a:lnTo>
                  <a:lnTo>
                    <a:pt x="236" y="475"/>
                  </a:lnTo>
                  <a:lnTo>
                    <a:pt x="233" y="478"/>
                  </a:lnTo>
                  <a:lnTo>
                    <a:pt x="230" y="478"/>
                  </a:lnTo>
                  <a:lnTo>
                    <a:pt x="230" y="477"/>
                  </a:lnTo>
                  <a:lnTo>
                    <a:pt x="232" y="475"/>
                  </a:lnTo>
                  <a:lnTo>
                    <a:pt x="233" y="472"/>
                  </a:lnTo>
                  <a:lnTo>
                    <a:pt x="230" y="472"/>
                  </a:lnTo>
                  <a:lnTo>
                    <a:pt x="228" y="471"/>
                  </a:lnTo>
                  <a:lnTo>
                    <a:pt x="222" y="468"/>
                  </a:lnTo>
                  <a:lnTo>
                    <a:pt x="222" y="475"/>
                  </a:lnTo>
                  <a:lnTo>
                    <a:pt x="220" y="474"/>
                  </a:lnTo>
                  <a:lnTo>
                    <a:pt x="219" y="472"/>
                  </a:lnTo>
                  <a:lnTo>
                    <a:pt x="217" y="472"/>
                  </a:lnTo>
                  <a:lnTo>
                    <a:pt x="217" y="470"/>
                  </a:lnTo>
                  <a:lnTo>
                    <a:pt x="219" y="468"/>
                  </a:lnTo>
                  <a:lnTo>
                    <a:pt x="222" y="465"/>
                  </a:lnTo>
                  <a:lnTo>
                    <a:pt x="220" y="461"/>
                  </a:lnTo>
                  <a:lnTo>
                    <a:pt x="220" y="454"/>
                  </a:lnTo>
                  <a:lnTo>
                    <a:pt x="212" y="454"/>
                  </a:lnTo>
                  <a:lnTo>
                    <a:pt x="210" y="451"/>
                  </a:lnTo>
                  <a:lnTo>
                    <a:pt x="210" y="449"/>
                  </a:lnTo>
                  <a:lnTo>
                    <a:pt x="209" y="446"/>
                  </a:lnTo>
                  <a:lnTo>
                    <a:pt x="209" y="442"/>
                  </a:lnTo>
                  <a:lnTo>
                    <a:pt x="209" y="439"/>
                  </a:lnTo>
                  <a:lnTo>
                    <a:pt x="209" y="436"/>
                  </a:lnTo>
                  <a:lnTo>
                    <a:pt x="206" y="435"/>
                  </a:lnTo>
                  <a:lnTo>
                    <a:pt x="204" y="432"/>
                  </a:lnTo>
                  <a:lnTo>
                    <a:pt x="203" y="429"/>
                  </a:lnTo>
                  <a:lnTo>
                    <a:pt x="206" y="426"/>
                  </a:lnTo>
                  <a:lnTo>
                    <a:pt x="207" y="425"/>
                  </a:lnTo>
                  <a:lnTo>
                    <a:pt x="206" y="423"/>
                  </a:lnTo>
                  <a:lnTo>
                    <a:pt x="204" y="423"/>
                  </a:lnTo>
                  <a:lnTo>
                    <a:pt x="202" y="423"/>
                  </a:lnTo>
                  <a:lnTo>
                    <a:pt x="200" y="423"/>
                  </a:lnTo>
                  <a:lnTo>
                    <a:pt x="197" y="423"/>
                  </a:lnTo>
                  <a:lnTo>
                    <a:pt x="197" y="418"/>
                  </a:lnTo>
                  <a:lnTo>
                    <a:pt x="193" y="418"/>
                  </a:lnTo>
                  <a:lnTo>
                    <a:pt x="189" y="418"/>
                  </a:lnTo>
                  <a:lnTo>
                    <a:pt x="184" y="409"/>
                  </a:lnTo>
                  <a:lnTo>
                    <a:pt x="179" y="402"/>
                  </a:lnTo>
                  <a:lnTo>
                    <a:pt x="177" y="402"/>
                  </a:lnTo>
                  <a:lnTo>
                    <a:pt x="177" y="405"/>
                  </a:lnTo>
                  <a:lnTo>
                    <a:pt x="176" y="410"/>
                  </a:lnTo>
                  <a:lnTo>
                    <a:pt x="177" y="416"/>
                  </a:lnTo>
                  <a:lnTo>
                    <a:pt x="177" y="419"/>
                  </a:lnTo>
                  <a:lnTo>
                    <a:pt x="179" y="421"/>
                  </a:lnTo>
                  <a:lnTo>
                    <a:pt x="176" y="421"/>
                  </a:lnTo>
                  <a:lnTo>
                    <a:pt x="176" y="419"/>
                  </a:lnTo>
                  <a:lnTo>
                    <a:pt x="176" y="418"/>
                  </a:lnTo>
                  <a:lnTo>
                    <a:pt x="176" y="415"/>
                  </a:lnTo>
                  <a:lnTo>
                    <a:pt x="167" y="418"/>
                  </a:lnTo>
                  <a:lnTo>
                    <a:pt x="164" y="419"/>
                  </a:lnTo>
                  <a:lnTo>
                    <a:pt x="158" y="421"/>
                  </a:lnTo>
                  <a:lnTo>
                    <a:pt x="156" y="421"/>
                  </a:lnTo>
                  <a:lnTo>
                    <a:pt x="160" y="422"/>
                  </a:lnTo>
                  <a:lnTo>
                    <a:pt x="167" y="422"/>
                  </a:lnTo>
                  <a:lnTo>
                    <a:pt x="173" y="423"/>
                  </a:lnTo>
                  <a:lnTo>
                    <a:pt x="176" y="425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9" y="429"/>
                  </a:lnTo>
                  <a:lnTo>
                    <a:pt x="179" y="432"/>
                  </a:lnTo>
                  <a:lnTo>
                    <a:pt x="179" y="435"/>
                  </a:lnTo>
                  <a:lnTo>
                    <a:pt x="184" y="435"/>
                  </a:lnTo>
                  <a:lnTo>
                    <a:pt x="187" y="442"/>
                  </a:lnTo>
                  <a:lnTo>
                    <a:pt x="179" y="448"/>
                  </a:lnTo>
                  <a:lnTo>
                    <a:pt x="183" y="449"/>
                  </a:lnTo>
                  <a:lnTo>
                    <a:pt x="187" y="451"/>
                  </a:lnTo>
                  <a:lnTo>
                    <a:pt x="187" y="454"/>
                  </a:lnTo>
                  <a:lnTo>
                    <a:pt x="187" y="458"/>
                  </a:lnTo>
                  <a:lnTo>
                    <a:pt x="189" y="462"/>
                  </a:lnTo>
                  <a:lnTo>
                    <a:pt x="189" y="464"/>
                  </a:lnTo>
                  <a:lnTo>
                    <a:pt x="189" y="465"/>
                  </a:lnTo>
                  <a:lnTo>
                    <a:pt x="200" y="468"/>
                  </a:lnTo>
                  <a:lnTo>
                    <a:pt x="200" y="457"/>
                  </a:lnTo>
                  <a:lnTo>
                    <a:pt x="206" y="457"/>
                  </a:lnTo>
                  <a:lnTo>
                    <a:pt x="209" y="458"/>
                  </a:lnTo>
                  <a:lnTo>
                    <a:pt x="210" y="458"/>
                  </a:lnTo>
                  <a:lnTo>
                    <a:pt x="209" y="459"/>
                  </a:lnTo>
                  <a:lnTo>
                    <a:pt x="215" y="459"/>
                  </a:lnTo>
                  <a:lnTo>
                    <a:pt x="213" y="464"/>
                  </a:lnTo>
                  <a:lnTo>
                    <a:pt x="212" y="468"/>
                  </a:lnTo>
                  <a:lnTo>
                    <a:pt x="212" y="475"/>
                  </a:lnTo>
                  <a:lnTo>
                    <a:pt x="206" y="475"/>
                  </a:lnTo>
                  <a:lnTo>
                    <a:pt x="206" y="474"/>
                  </a:lnTo>
                  <a:lnTo>
                    <a:pt x="206" y="472"/>
                  </a:lnTo>
                  <a:lnTo>
                    <a:pt x="203" y="472"/>
                  </a:lnTo>
                  <a:lnTo>
                    <a:pt x="206" y="484"/>
                  </a:lnTo>
                  <a:lnTo>
                    <a:pt x="204" y="484"/>
                  </a:lnTo>
                  <a:lnTo>
                    <a:pt x="202" y="482"/>
                  </a:lnTo>
                  <a:lnTo>
                    <a:pt x="197" y="481"/>
                  </a:lnTo>
                  <a:lnTo>
                    <a:pt x="197" y="480"/>
                  </a:lnTo>
                  <a:lnTo>
                    <a:pt x="199" y="478"/>
                  </a:lnTo>
                  <a:lnTo>
                    <a:pt x="200" y="475"/>
                  </a:lnTo>
                  <a:lnTo>
                    <a:pt x="196" y="472"/>
                  </a:lnTo>
                  <a:lnTo>
                    <a:pt x="192" y="471"/>
                  </a:lnTo>
                  <a:lnTo>
                    <a:pt x="192" y="474"/>
                  </a:lnTo>
                  <a:lnTo>
                    <a:pt x="193" y="475"/>
                  </a:lnTo>
                  <a:lnTo>
                    <a:pt x="193" y="477"/>
                  </a:lnTo>
                  <a:lnTo>
                    <a:pt x="192" y="478"/>
                  </a:lnTo>
                  <a:lnTo>
                    <a:pt x="189" y="478"/>
                  </a:lnTo>
                  <a:lnTo>
                    <a:pt x="187" y="475"/>
                  </a:lnTo>
                  <a:lnTo>
                    <a:pt x="186" y="474"/>
                  </a:lnTo>
                  <a:lnTo>
                    <a:pt x="186" y="472"/>
                  </a:lnTo>
                  <a:lnTo>
                    <a:pt x="184" y="472"/>
                  </a:lnTo>
                  <a:lnTo>
                    <a:pt x="176" y="464"/>
                  </a:lnTo>
                  <a:lnTo>
                    <a:pt x="173" y="458"/>
                  </a:lnTo>
                  <a:lnTo>
                    <a:pt x="170" y="454"/>
                  </a:lnTo>
                  <a:lnTo>
                    <a:pt x="170" y="451"/>
                  </a:lnTo>
                  <a:lnTo>
                    <a:pt x="170" y="449"/>
                  </a:lnTo>
                  <a:lnTo>
                    <a:pt x="170" y="448"/>
                  </a:lnTo>
                  <a:lnTo>
                    <a:pt x="170" y="446"/>
                  </a:lnTo>
                  <a:lnTo>
                    <a:pt x="170" y="445"/>
                  </a:lnTo>
                  <a:lnTo>
                    <a:pt x="156" y="436"/>
                  </a:lnTo>
                  <a:lnTo>
                    <a:pt x="156" y="435"/>
                  </a:lnTo>
                  <a:lnTo>
                    <a:pt x="156" y="432"/>
                  </a:lnTo>
                  <a:lnTo>
                    <a:pt x="157" y="429"/>
                  </a:lnTo>
                  <a:lnTo>
                    <a:pt x="156" y="426"/>
                  </a:lnTo>
                  <a:lnTo>
                    <a:pt x="153" y="428"/>
                  </a:lnTo>
                  <a:lnTo>
                    <a:pt x="151" y="429"/>
                  </a:lnTo>
                  <a:lnTo>
                    <a:pt x="150" y="428"/>
                  </a:lnTo>
                  <a:lnTo>
                    <a:pt x="151" y="426"/>
                  </a:lnTo>
                  <a:lnTo>
                    <a:pt x="154" y="423"/>
                  </a:lnTo>
                  <a:lnTo>
                    <a:pt x="151" y="422"/>
                  </a:lnTo>
                  <a:lnTo>
                    <a:pt x="150" y="422"/>
                  </a:lnTo>
                  <a:lnTo>
                    <a:pt x="145" y="421"/>
                  </a:lnTo>
                  <a:lnTo>
                    <a:pt x="145" y="412"/>
                  </a:lnTo>
                  <a:lnTo>
                    <a:pt x="144" y="412"/>
                  </a:lnTo>
                  <a:lnTo>
                    <a:pt x="143" y="412"/>
                  </a:lnTo>
                  <a:lnTo>
                    <a:pt x="140" y="412"/>
                  </a:lnTo>
                  <a:lnTo>
                    <a:pt x="137" y="415"/>
                  </a:lnTo>
                  <a:lnTo>
                    <a:pt x="125" y="399"/>
                  </a:lnTo>
                  <a:lnTo>
                    <a:pt x="120" y="399"/>
                  </a:lnTo>
                  <a:lnTo>
                    <a:pt x="120" y="393"/>
                  </a:lnTo>
                  <a:lnTo>
                    <a:pt x="121" y="389"/>
                  </a:lnTo>
                  <a:lnTo>
                    <a:pt x="122" y="385"/>
                  </a:lnTo>
                  <a:lnTo>
                    <a:pt x="122" y="382"/>
                  </a:lnTo>
                  <a:lnTo>
                    <a:pt x="118" y="382"/>
                  </a:lnTo>
                  <a:lnTo>
                    <a:pt x="115" y="382"/>
                  </a:lnTo>
                  <a:lnTo>
                    <a:pt x="115" y="390"/>
                  </a:lnTo>
                  <a:lnTo>
                    <a:pt x="111" y="389"/>
                  </a:lnTo>
                  <a:lnTo>
                    <a:pt x="105" y="387"/>
                  </a:lnTo>
                  <a:lnTo>
                    <a:pt x="99" y="385"/>
                  </a:lnTo>
                  <a:lnTo>
                    <a:pt x="95" y="382"/>
                  </a:lnTo>
                  <a:lnTo>
                    <a:pt x="98" y="367"/>
                  </a:lnTo>
                  <a:lnTo>
                    <a:pt x="96" y="369"/>
                  </a:lnTo>
                  <a:lnTo>
                    <a:pt x="95" y="370"/>
                  </a:lnTo>
                  <a:lnTo>
                    <a:pt x="92" y="373"/>
                  </a:lnTo>
                  <a:lnTo>
                    <a:pt x="89" y="374"/>
                  </a:lnTo>
                  <a:lnTo>
                    <a:pt x="86" y="374"/>
                  </a:lnTo>
                  <a:lnTo>
                    <a:pt x="79" y="373"/>
                  </a:lnTo>
                  <a:lnTo>
                    <a:pt x="72" y="372"/>
                  </a:lnTo>
                  <a:lnTo>
                    <a:pt x="65" y="367"/>
                  </a:lnTo>
                  <a:lnTo>
                    <a:pt x="52" y="362"/>
                  </a:lnTo>
                  <a:lnTo>
                    <a:pt x="45" y="359"/>
                  </a:lnTo>
                  <a:lnTo>
                    <a:pt x="40" y="357"/>
                  </a:lnTo>
                  <a:lnTo>
                    <a:pt x="30" y="357"/>
                  </a:lnTo>
                  <a:lnTo>
                    <a:pt x="23" y="359"/>
                  </a:lnTo>
                  <a:lnTo>
                    <a:pt x="16" y="360"/>
                  </a:lnTo>
                  <a:lnTo>
                    <a:pt x="12" y="360"/>
                  </a:lnTo>
                  <a:lnTo>
                    <a:pt x="7" y="360"/>
                  </a:lnTo>
                  <a:lnTo>
                    <a:pt x="7" y="357"/>
                  </a:lnTo>
                  <a:lnTo>
                    <a:pt x="3" y="356"/>
                  </a:lnTo>
                  <a:lnTo>
                    <a:pt x="0" y="356"/>
                  </a:lnTo>
                  <a:lnTo>
                    <a:pt x="0" y="42"/>
                  </a:lnTo>
                  <a:lnTo>
                    <a:pt x="1" y="45"/>
                  </a:lnTo>
                  <a:lnTo>
                    <a:pt x="9" y="45"/>
                  </a:lnTo>
                  <a:lnTo>
                    <a:pt x="17" y="45"/>
                  </a:lnTo>
                  <a:lnTo>
                    <a:pt x="17" y="36"/>
                  </a:lnTo>
                  <a:lnTo>
                    <a:pt x="27" y="36"/>
                  </a:lnTo>
                  <a:lnTo>
                    <a:pt x="32" y="38"/>
                  </a:lnTo>
                  <a:lnTo>
                    <a:pt x="36" y="39"/>
                  </a:lnTo>
                  <a:lnTo>
                    <a:pt x="45" y="42"/>
                  </a:lnTo>
                  <a:lnTo>
                    <a:pt x="53" y="46"/>
                  </a:lnTo>
                  <a:lnTo>
                    <a:pt x="62" y="51"/>
                  </a:lnTo>
                  <a:lnTo>
                    <a:pt x="71" y="53"/>
                  </a:lnTo>
                  <a:lnTo>
                    <a:pt x="75" y="53"/>
                  </a:lnTo>
                  <a:lnTo>
                    <a:pt x="78" y="52"/>
                  </a:lnTo>
                  <a:lnTo>
                    <a:pt x="82" y="51"/>
                  </a:lnTo>
                  <a:lnTo>
                    <a:pt x="88" y="49"/>
                  </a:lnTo>
                  <a:lnTo>
                    <a:pt x="91" y="49"/>
                  </a:lnTo>
                  <a:lnTo>
                    <a:pt x="95" y="51"/>
                  </a:lnTo>
                  <a:lnTo>
                    <a:pt x="96" y="52"/>
                  </a:lnTo>
                  <a:lnTo>
                    <a:pt x="98" y="56"/>
                  </a:lnTo>
                  <a:lnTo>
                    <a:pt x="101" y="58"/>
                  </a:lnTo>
                  <a:lnTo>
                    <a:pt x="105" y="61"/>
                  </a:lnTo>
                  <a:lnTo>
                    <a:pt x="117" y="65"/>
                  </a:lnTo>
                  <a:lnTo>
                    <a:pt x="137" y="72"/>
                  </a:lnTo>
                  <a:lnTo>
                    <a:pt x="140" y="78"/>
                  </a:lnTo>
                  <a:lnTo>
                    <a:pt x="144" y="79"/>
                  </a:lnTo>
                  <a:lnTo>
                    <a:pt x="147" y="79"/>
                  </a:lnTo>
                  <a:lnTo>
                    <a:pt x="150" y="79"/>
                  </a:lnTo>
                  <a:lnTo>
                    <a:pt x="154" y="81"/>
                  </a:lnTo>
                  <a:lnTo>
                    <a:pt x="156" y="89"/>
                  </a:lnTo>
                  <a:lnTo>
                    <a:pt x="158" y="89"/>
                  </a:lnTo>
                  <a:lnTo>
                    <a:pt x="161" y="89"/>
                  </a:lnTo>
                  <a:lnTo>
                    <a:pt x="163" y="88"/>
                  </a:lnTo>
                  <a:lnTo>
                    <a:pt x="164" y="88"/>
                  </a:lnTo>
                  <a:lnTo>
                    <a:pt x="164" y="87"/>
                  </a:lnTo>
                  <a:lnTo>
                    <a:pt x="161" y="84"/>
                  </a:lnTo>
                  <a:lnTo>
                    <a:pt x="160" y="82"/>
                  </a:lnTo>
                  <a:lnTo>
                    <a:pt x="156" y="81"/>
                  </a:lnTo>
                  <a:lnTo>
                    <a:pt x="156" y="78"/>
                  </a:lnTo>
                  <a:lnTo>
                    <a:pt x="154" y="78"/>
                  </a:lnTo>
                  <a:lnTo>
                    <a:pt x="153" y="76"/>
                  </a:lnTo>
                  <a:lnTo>
                    <a:pt x="154" y="75"/>
                  </a:lnTo>
                  <a:lnTo>
                    <a:pt x="154" y="72"/>
                  </a:lnTo>
                  <a:lnTo>
                    <a:pt x="163" y="74"/>
                  </a:lnTo>
                  <a:lnTo>
                    <a:pt x="167" y="75"/>
                  </a:lnTo>
                  <a:lnTo>
                    <a:pt x="170" y="75"/>
                  </a:lnTo>
                  <a:lnTo>
                    <a:pt x="171" y="74"/>
                  </a:lnTo>
                  <a:lnTo>
                    <a:pt x="171" y="72"/>
                  </a:lnTo>
                  <a:lnTo>
                    <a:pt x="170" y="69"/>
                  </a:lnTo>
                  <a:lnTo>
                    <a:pt x="170" y="68"/>
                  </a:lnTo>
                  <a:lnTo>
                    <a:pt x="171" y="66"/>
                  </a:lnTo>
                  <a:lnTo>
                    <a:pt x="173" y="66"/>
                  </a:lnTo>
                  <a:lnTo>
                    <a:pt x="176" y="66"/>
                  </a:lnTo>
                  <a:lnTo>
                    <a:pt x="176" y="69"/>
                  </a:lnTo>
                  <a:lnTo>
                    <a:pt x="177" y="71"/>
                  </a:lnTo>
                  <a:lnTo>
                    <a:pt x="179" y="69"/>
                  </a:lnTo>
                  <a:lnTo>
                    <a:pt x="180" y="65"/>
                  </a:lnTo>
                  <a:lnTo>
                    <a:pt x="180" y="62"/>
                  </a:lnTo>
                  <a:lnTo>
                    <a:pt x="180" y="58"/>
                  </a:lnTo>
                  <a:lnTo>
                    <a:pt x="181" y="53"/>
                  </a:lnTo>
                  <a:lnTo>
                    <a:pt x="184" y="55"/>
                  </a:lnTo>
                  <a:lnTo>
                    <a:pt x="186" y="56"/>
                  </a:lnTo>
                  <a:lnTo>
                    <a:pt x="192" y="58"/>
                  </a:lnTo>
                  <a:lnTo>
                    <a:pt x="192" y="62"/>
                  </a:lnTo>
                  <a:lnTo>
                    <a:pt x="192" y="66"/>
                  </a:lnTo>
                  <a:lnTo>
                    <a:pt x="194" y="66"/>
                  </a:lnTo>
                  <a:lnTo>
                    <a:pt x="197" y="65"/>
                  </a:lnTo>
                  <a:lnTo>
                    <a:pt x="203" y="63"/>
                  </a:lnTo>
                  <a:lnTo>
                    <a:pt x="204" y="62"/>
                  </a:lnTo>
                  <a:lnTo>
                    <a:pt x="204" y="59"/>
                  </a:lnTo>
                  <a:lnTo>
                    <a:pt x="204" y="56"/>
                  </a:lnTo>
                  <a:lnTo>
                    <a:pt x="204" y="55"/>
                  </a:lnTo>
                  <a:lnTo>
                    <a:pt x="206" y="53"/>
                  </a:lnTo>
                  <a:lnTo>
                    <a:pt x="217" y="49"/>
                  </a:lnTo>
                  <a:lnTo>
                    <a:pt x="230" y="45"/>
                  </a:lnTo>
                  <a:lnTo>
                    <a:pt x="235" y="48"/>
                  </a:lnTo>
                  <a:lnTo>
                    <a:pt x="239" y="51"/>
                  </a:lnTo>
                  <a:lnTo>
                    <a:pt x="240" y="46"/>
                  </a:lnTo>
                  <a:lnTo>
                    <a:pt x="242" y="42"/>
                  </a:lnTo>
                  <a:lnTo>
                    <a:pt x="245" y="33"/>
                  </a:lnTo>
                  <a:lnTo>
                    <a:pt x="259" y="35"/>
                  </a:lnTo>
                  <a:lnTo>
                    <a:pt x="264" y="36"/>
                  </a:lnTo>
                  <a:lnTo>
                    <a:pt x="266" y="38"/>
                  </a:lnTo>
                  <a:lnTo>
                    <a:pt x="266" y="39"/>
                  </a:lnTo>
                  <a:lnTo>
                    <a:pt x="265" y="42"/>
                  </a:lnTo>
                  <a:lnTo>
                    <a:pt x="261" y="45"/>
                  </a:lnTo>
                  <a:lnTo>
                    <a:pt x="253" y="51"/>
                  </a:lnTo>
                  <a:lnTo>
                    <a:pt x="249" y="52"/>
                  </a:lnTo>
                  <a:lnTo>
                    <a:pt x="245" y="53"/>
                  </a:lnTo>
                  <a:lnTo>
                    <a:pt x="238" y="55"/>
                  </a:lnTo>
                  <a:lnTo>
                    <a:pt x="229" y="56"/>
                  </a:lnTo>
                  <a:lnTo>
                    <a:pt x="226" y="56"/>
                  </a:lnTo>
                  <a:lnTo>
                    <a:pt x="222" y="58"/>
                  </a:lnTo>
                  <a:lnTo>
                    <a:pt x="213" y="74"/>
                  </a:lnTo>
                  <a:lnTo>
                    <a:pt x="203" y="91"/>
                  </a:lnTo>
                  <a:lnTo>
                    <a:pt x="206" y="91"/>
                  </a:lnTo>
                  <a:lnTo>
                    <a:pt x="204" y="92"/>
                  </a:lnTo>
                  <a:lnTo>
                    <a:pt x="204" y="94"/>
                  </a:lnTo>
                  <a:lnTo>
                    <a:pt x="206" y="94"/>
                  </a:lnTo>
                  <a:lnTo>
                    <a:pt x="209" y="94"/>
                  </a:lnTo>
                  <a:lnTo>
                    <a:pt x="212" y="92"/>
                  </a:lnTo>
                  <a:lnTo>
                    <a:pt x="215" y="92"/>
                  </a:lnTo>
                  <a:lnTo>
                    <a:pt x="217" y="91"/>
                  </a:lnTo>
                  <a:lnTo>
                    <a:pt x="222" y="75"/>
                  </a:lnTo>
                  <a:lnTo>
                    <a:pt x="230" y="71"/>
                  </a:lnTo>
                  <a:lnTo>
                    <a:pt x="239" y="66"/>
                  </a:lnTo>
                  <a:lnTo>
                    <a:pt x="239" y="72"/>
                  </a:lnTo>
                  <a:lnTo>
                    <a:pt x="242" y="71"/>
                  </a:lnTo>
                  <a:lnTo>
                    <a:pt x="243" y="69"/>
                  </a:lnTo>
                  <a:lnTo>
                    <a:pt x="248" y="66"/>
                  </a:lnTo>
                  <a:lnTo>
                    <a:pt x="251" y="69"/>
                  </a:lnTo>
                  <a:lnTo>
                    <a:pt x="251" y="71"/>
                  </a:lnTo>
                  <a:lnTo>
                    <a:pt x="251" y="72"/>
                  </a:lnTo>
                  <a:lnTo>
                    <a:pt x="253" y="72"/>
                  </a:lnTo>
                  <a:lnTo>
                    <a:pt x="255" y="63"/>
                  </a:lnTo>
                  <a:lnTo>
                    <a:pt x="258" y="56"/>
                  </a:lnTo>
                  <a:lnTo>
                    <a:pt x="259" y="53"/>
                  </a:lnTo>
                  <a:lnTo>
                    <a:pt x="262" y="51"/>
                  </a:lnTo>
                  <a:lnTo>
                    <a:pt x="265" y="49"/>
                  </a:lnTo>
                  <a:lnTo>
                    <a:pt x="268" y="48"/>
                  </a:lnTo>
                  <a:lnTo>
                    <a:pt x="269" y="48"/>
                  </a:lnTo>
                  <a:lnTo>
                    <a:pt x="272" y="48"/>
                  </a:lnTo>
                  <a:lnTo>
                    <a:pt x="276" y="49"/>
                  </a:lnTo>
                  <a:lnTo>
                    <a:pt x="279" y="49"/>
                  </a:lnTo>
                  <a:lnTo>
                    <a:pt x="281" y="51"/>
                  </a:lnTo>
                  <a:lnTo>
                    <a:pt x="282" y="48"/>
                  </a:lnTo>
                  <a:lnTo>
                    <a:pt x="285" y="40"/>
                  </a:lnTo>
                  <a:lnTo>
                    <a:pt x="289" y="30"/>
                  </a:lnTo>
                  <a:lnTo>
                    <a:pt x="291" y="30"/>
                  </a:lnTo>
                  <a:lnTo>
                    <a:pt x="292" y="29"/>
                  </a:lnTo>
                  <a:lnTo>
                    <a:pt x="292" y="27"/>
                  </a:lnTo>
                  <a:lnTo>
                    <a:pt x="291" y="26"/>
                  </a:lnTo>
                  <a:lnTo>
                    <a:pt x="289" y="25"/>
                  </a:lnTo>
                  <a:lnTo>
                    <a:pt x="291" y="12"/>
                  </a:lnTo>
                  <a:lnTo>
                    <a:pt x="300" y="17"/>
                  </a:lnTo>
                  <a:lnTo>
                    <a:pt x="307" y="25"/>
                  </a:lnTo>
                  <a:lnTo>
                    <a:pt x="314" y="30"/>
                  </a:lnTo>
                  <a:lnTo>
                    <a:pt x="323" y="36"/>
                  </a:lnTo>
                  <a:lnTo>
                    <a:pt x="323" y="39"/>
                  </a:lnTo>
                  <a:lnTo>
                    <a:pt x="327" y="39"/>
                  </a:lnTo>
                  <a:lnTo>
                    <a:pt x="327" y="45"/>
                  </a:lnTo>
                  <a:lnTo>
                    <a:pt x="328" y="46"/>
                  </a:lnTo>
                  <a:lnTo>
                    <a:pt x="333" y="51"/>
                  </a:lnTo>
                  <a:lnTo>
                    <a:pt x="341" y="59"/>
                  </a:lnTo>
                  <a:lnTo>
                    <a:pt x="359" y="72"/>
                  </a:lnTo>
                  <a:lnTo>
                    <a:pt x="363" y="72"/>
                  </a:lnTo>
                  <a:lnTo>
                    <a:pt x="367" y="58"/>
                  </a:lnTo>
                  <a:lnTo>
                    <a:pt x="367" y="53"/>
                  </a:lnTo>
                  <a:lnTo>
                    <a:pt x="369" y="51"/>
                  </a:lnTo>
                  <a:lnTo>
                    <a:pt x="367" y="48"/>
                  </a:lnTo>
                  <a:lnTo>
                    <a:pt x="366" y="48"/>
                  </a:lnTo>
                  <a:lnTo>
                    <a:pt x="370" y="45"/>
                  </a:lnTo>
                  <a:lnTo>
                    <a:pt x="370" y="43"/>
                  </a:lnTo>
                  <a:lnTo>
                    <a:pt x="372" y="42"/>
                  </a:lnTo>
                  <a:lnTo>
                    <a:pt x="373" y="48"/>
                  </a:lnTo>
                  <a:lnTo>
                    <a:pt x="373" y="53"/>
                  </a:lnTo>
                  <a:lnTo>
                    <a:pt x="374" y="61"/>
                  </a:lnTo>
                  <a:lnTo>
                    <a:pt x="377" y="69"/>
                  </a:lnTo>
                  <a:lnTo>
                    <a:pt x="386" y="65"/>
                  </a:lnTo>
                  <a:lnTo>
                    <a:pt x="395" y="61"/>
                  </a:lnTo>
                  <a:lnTo>
                    <a:pt x="395" y="56"/>
                  </a:lnTo>
                  <a:lnTo>
                    <a:pt x="402" y="55"/>
                  </a:lnTo>
                  <a:lnTo>
                    <a:pt x="406" y="55"/>
                  </a:lnTo>
                  <a:lnTo>
                    <a:pt x="409" y="55"/>
                  </a:lnTo>
                  <a:lnTo>
                    <a:pt x="418" y="56"/>
                  </a:lnTo>
                  <a:lnTo>
                    <a:pt x="425" y="59"/>
                  </a:lnTo>
                  <a:lnTo>
                    <a:pt x="439" y="66"/>
                  </a:lnTo>
                  <a:lnTo>
                    <a:pt x="452" y="72"/>
                  </a:lnTo>
                  <a:lnTo>
                    <a:pt x="458" y="78"/>
                  </a:lnTo>
                  <a:lnTo>
                    <a:pt x="459" y="78"/>
                  </a:lnTo>
                  <a:lnTo>
                    <a:pt x="459" y="76"/>
                  </a:lnTo>
                  <a:lnTo>
                    <a:pt x="461" y="75"/>
                  </a:lnTo>
                  <a:lnTo>
                    <a:pt x="462" y="74"/>
                  </a:lnTo>
                  <a:lnTo>
                    <a:pt x="465" y="75"/>
                  </a:lnTo>
                  <a:lnTo>
                    <a:pt x="467" y="76"/>
                  </a:lnTo>
                  <a:lnTo>
                    <a:pt x="468" y="79"/>
                  </a:lnTo>
                  <a:lnTo>
                    <a:pt x="468" y="82"/>
                  </a:lnTo>
                  <a:lnTo>
                    <a:pt x="468" y="84"/>
                  </a:lnTo>
                  <a:lnTo>
                    <a:pt x="471" y="84"/>
                  </a:lnTo>
                  <a:lnTo>
                    <a:pt x="472" y="85"/>
                  </a:lnTo>
                  <a:lnTo>
                    <a:pt x="478" y="85"/>
                  </a:lnTo>
                  <a:lnTo>
                    <a:pt x="482" y="85"/>
                  </a:lnTo>
                  <a:lnTo>
                    <a:pt x="488" y="87"/>
                  </a:lnTo>
                  <a:lnTo>
                    <a:pt x="494" y="89"/>
                  </a:lnTo>
                  <a:lnTo>
                    <a:pt x="501" y="94"/>
                  </a:lnTo>
                  <a:lnTo>
                    <a:pt x="508" y="95"/>
                  </a:lnTo>
                  <a:lnTo>
                    <a:pt x="510" y="94"/>
                  </a:lnTo>
                  <a:lnTo>
                    <a:pt x="511" y="94"/>
                  </a:lnTo>
                  <a:lnTo>
                    <a:pt x="513" y="92"/>
                  </a:lnTo>
                  <a:lnTo>
                    <a:pt x="514" y="89"/>
                  </a:lnTo>
                  <a:lnTo>
                    <a:pt x="516" y="88"/>
                  </a:lnTo>
                  <a:lnTo>
                    <a:pt x="517" y="87"/>
                  </a:lnTo>
                  <a:lnTo>
                    <a:pt x="521" y="85"/>
                  </a:lnTo>
                  <a:lnTo>
                    <a:pt x="523" y="85"/>
                  </a:lnTo>
                  <a:lnTo>
                    <a:pt x="527" y="87"/>
                  </a:lnTo>
                  <a:lnTo>
                    <a:pt x="531" y="89"/>
                  </a:lnTo>
                  <a:lnTo>
                    <a:pt x="539" y="95"/>
                  </a:lnTo>
                  <a:lnTo>
                    <a:pt x="549" y="108"/>
                  </a:lnTo>
                  <a:lnTo>
                    <a:pt x="540" y="108"/>
                  </a:lnTo>
                  <a:lnTo>
                    <a:pt x="531" y="108"/>
                  </a:lnTo>
                  <a:lnTo>
                    <a:pt x="531" y="110"/>
                  </a:lnTo>
                  <a:lnTo>
                    <a:pt x="533" y="111"/>
                  </a:lnTo>
                  <a:lnTo>
                    <a:pt x="534" y="114"/>
                  </a:lnTo>
                  <a:lnTo>
                    <a:pt x="533" y="114"/>
                  </a:lnTo>
                  <a:lnTo>
                    <a:pt x="530" y="115"/>
                  </a:lnTo>
                  <a:lnTo>
                    <a:pt x="530" y="118"/>
                  </a:lnTo>
                  <a:lnTo>
                    <a:pt x="530" y="121"/>
                  </a:lnTo>
                  <a:lnTo>
                    <a:pt x="530" y="124"/>
                  </a:lnTo>
                  <a:lnTo>
                    <a:pt x="531" y="127"/>
                  </a:lnTo>
                  <a:lnTo>
                    <a:pt x="533" y="128"/>
                  </a:lnTo>
                  <a:lnTo>
                    <a:pt x="534" y="130"/>
                  </a:lnTo>
                  <a:lnTo>
                    <a:pt x="541" y="131"/>
                  </a:lnTo>
                  <a:lnTo>
                    <a:pt x="550" y="131"/>
                  </a:lnTo>
                  <a:lnTo>
                    <a:pt x="557" y="130"/>
                  </a:lnTo>
                  <a:lnTo>
                    <a:pt x="564" y="127"/>
                  </a:lnTo>
                  <a:lnTo>
                    <a:pt x="579" y="123"/>
                  </a:lnTo>
                  <a:lnTo>
                    <a:pt x="585" y="123"/>
                  </a:lnTo>
                  <a:lnTo>
                    <a:pt x="590" y="123"/>
                  </a:lnTo>
                  <a:lnTo>
                    <a:pt x="590" y="124"/>
                  </a:lnTo>
                  <a:lnTo>
                    <a:pt x="590" y="125"/>
                  </a:lnTo>
                  <a:lnTo>
                    <a:pt x="593" y="125"/>
                  </a:lnTo>
                  <a:lnTo>
                    <a:pt x="596" y="123"/>
                  </a:lnTo>
                  <a:lnTo>
                    <a:pt x="599" y="120"/>
                  </a:lnTo>
                  <a:lnTo>
                    <a:pt x="606" y="114"/>
                  </a:lnTo>
                  <a:lnTo>
                    <a:pt x="609" y="120"/>
                  </a:lnTo>
                  <a:lnTo>
                    <a:pt x="611" y="123"/>
                  </a:lnTo>
                  <a:lnTo>
                    <a:pt x="612" y="125"/>
                  </a:lnTo>
                  <a:lnTo>
                    <a:pt x="615" y="125"/>
                  </a:lnTo>
                  <a:lnTo>
                    <a:pt x="618" y="125"/>
                  </a:lnTo>
                  <a:lnTo>
                    <a:pt x="624" y="125"/>
                  </a:lnTo>
                  <a:lnTo>
                    <a:pt x="629" y="147"/>
                  </a:lnTo>
                  <a:lnTo>
                    <a:pt x="632" y="138"/>
                  </a:lnTo>
                  <a:lnTo>
                    <a:pt x="632" y="135"/>
                  </a:lnTo>
                  <a:lnTo>
                    <a:pt x="634" y="135"/>
                  </a:lnTo>
                  <a:lnTo>
                    <a:pt x="635" y="141"/>
                  </a:lnTo>
                  <a:lnTo>
                    <a:pt x="635" y="151"/>
                  </a:lnTo>
                  <a:lnTo>
                    <a:pt x="636" y="156"/>
                  </a:lnTo>
                  <a:lnTo>
                    <a:pt x="636" y="158"/>
                  </a:lnTo>
                  <a:lnTo>
                    <a:pt x="639" y="160"/>
                  </a:lnTo>
                  <a:lnTo>
                    <a:pt x="641" y="160"/>
                  </a:lnTo>
                  <a:lnTo>
                    <a:pt x="644" y="161"/>
                  </a:lnTo>
                  <a:lnTo>
                    <a:pt x="645" y="163"/>
                  </a:lnTo>
                  <a:lnTo>
                    <a:pt x="647" y="158"/>
                  </a:lnTo>
                  <a:lnTo>
                    <a:pt x="648" y="156"/>
                  </a:lnTo>
                  <a:lnTo>
                    <a:pt x="649" y="156"/>
                  </a:lnTo>
                  <a:lnTo>
                    <a:pt x="651" y="156"/>
                  </a:lnTo>
                  <a:lnTo>
                    <a:pt x="654" y="154"/>
                  </a:lnTo>
                  <a:lnTo>
                    <a:pt x="654" y="153"/>
                  </a:lnTo>
                  <a:lnTo>
                    <a:pt x="651" y="153"/>
                  </a:lnTo>
                  <a:lnTo>
                    <a:pt x="648" y="148"/>
                  </a:lnTo>
                  <a:lnTo>
                    <a:pt x="645" y="147"/>
                  </a:lnTo>
                  <a:lnTo>
                    <a:pt x="645" y="144"/>
                  </a:lnTo>
                  <a:lnTo>
                    <a:pt x="647" y="143"/>
                  </a:lnTo>
                  <a:lnTo>
                    <a:pt x="648" y="143"/>
                  </a:lnTo>
                  <a:lnTo>
                    <a:pt x="648" y="141"/>
                  </a:lnTo>
                  <a:lnTo>
                    <a:pt x="648" y="138"/>
                  </a:lnTo>
                  <a:lnTo>
                    <a:pt x="645" y="134"/>
                  </a:lnTo>
                  <a:lnTo>
                    <a:pt x="644" y="131"/>
                  </a:lnTo>
                  <a:lnTo>
                    <a:pt x="642" y="127"/>
                  </a:lnTo>
                  <a:lnTo>
                    <a:pt x="678" y="102"/>
                  </a:lnTo>
                  <a:lnTo>
                    <a:pt x="674" y="102"/>
                  </a:lnTo>
                  <a:lnTo>
                    <a:pt x="671" y="102"/>
                  </a:lnTo>
                  <a:lnTo>
                    <a:pt x="665" y="99"/>
                  </a:lnTo>
                  <a:lnTo>
                    <a:pt x="660" y="108"/>
                  </a:lnTo>
                  <a:lnTo>
                    <a:pt x="655" y="108"/>
                  </a:lnTo>
                  <a:lnTo>
                    <a:pt x="654" y="107"/>
                  </a:lnTo>
                  <a:lnTo>
                    <a:pt x="652" y="105"/>
                  </a:lnTo>
                  <a:lnTo>
                    <a:pt x="648" y="105"/>
                  </a:lnTo>
                  <a:lnTo>
                    <a:pt x="651" y="114"/>
                  </a:lnTo>
                  <a:lnTo>
                    <a:pt x="647" y="114"/>
                  </a:lnTo>
                  <a:lnTo>
                    <a:pt x="644" y="112"/>
                  </a:lnTo>
                  <a:lnTo>
                    <a:pt x="645" y="111"/>
                  </a:lnTo>
                  <a:lnTo>
                    <a:pt x="642" y="112"/>
                  </a:lnTo>
                  <a:lnTo>
                    <a:pt x="636" y="114"/>
                  </a:lnTo>
                  <a:lnTo>
                    <a:pt x="639" y="107"/>
                  </a:lnTo>
                  <a:lnTo>
                    <a:pt x="641" y="101"/>
                  </a:lnTo>
                  <a:lnTo>
                    <a:pt x="642" y="95"/>
                  </a:lnTo>
                  <a:lnTo>
                    <a:pt x="645" y="89"/>
                  </a:lnTo>
                  <a:lnTo>
                    <a:pt x="670" y="87"/>
                  </a:lnTo>
                  <a:lnTo>
                    <a:pt x="696" y="87"/>
                  </a:lnTo>
                  <a:lnTo>
                    <a:pt x="700" y="98"/>
                  </a:lnTo>
                  <a:lnTo>
                    <a:pt x="704" y="111"/>
                  </a:lnTo>
                  <a:lnTo>
                    <a:pt x="707" y="110"/>
                  </a:lnTo>
                  <a:lnTo>
                    <a:pt x="708" y="108"/>
                  </a:lnTo>
                  <a:lnTo>
                    <a:pt x="710" y="107"/>
                  </a:lnTo>
                  <a:lnTo>
                    <a:pt x="711" y="105"/>
                  </a:lnTo>
                  <a:lnTo>
                    <a:pt x="713" y="107"/>
                  </a:lnTo>
                  <a:lnTo>
                    <a:pt x="716" y="107"/>
                  </a:lnTo>
                  <a:lnTo>
                    <a:pt x="720" y="108"/>
                  </a:lnTo>
                  <a:lnTo>
                    <a:pt x="720" y="110"/>
                  </a:lnTo>
                  <a:lnTo>
                    <a:pt x="720" y="111"/>
                  </a:lnTo>
                  <a:lnTo>
                    <a:pt x="719" y="115"/>
                  </a:lnTo>
                  <a:lnTo>
                    <a:pt x="717" y="117"/>
                  </a:lnTo>
                  <a:lnTo>
                    <a:pt x="719" y="117"/>
                  </a:lnTo>
                  <a:lnTo>
                    <a:pt x="720" y="117"/>
                  </a:lnTo>
                  <a:lnTo>
                    <a:pt x="723" y="117"/>
                  </a:lnTo>
                  <a:lnTo>
                    <a:pt x="726" y="114"/>
                  </a:lnTo>
                  <a:lnTo>
                    <a:pt x="726" y="117"/>
                  </a:lnTo>
                  <a:lnTo>
                    <a:pt x="727" y="115"/>
                  </a:lnTo>
                  <a:lnTo>
                    <a:pt x="730" y="112"/>
                  </a:lnTo>
                  <a:lnTo>
                    <a:pt x="732" y="111"/>
                  </a:lnTo>
                  <a:lnTo>
                    <a:pt x="733" y="111"/>
                  </a:lnTo>
                  <a:lnTo>
                    <a:pt x="734" y="111"/>
                  </a:lnTo>
                  <a:lnTo>
                    <a:pt x="736" y="111"/>
                  </a:lnTo>
                  <a:lnTo>
                    <a:pt x="737" y="112"/>
                  </a:lnTo>
                  <a:lnTo>
                    <a:pt x="740" y="115"/>
                  </a:lnTo>
                  <a:lnTo>
                    <a:pt x="743" y="120"/>
                  </a:lnTo>
                  <a:lnTo>
                    <a:pt x="744" y="123"/>
                  </a:lnTo>
                  <a:lnTo>
                    <a:pt x="752" y="124"/>
                  </a:lnTo>
                  <a:lnTo>
                    <a:pt x="756" y="124"/>
                  </a:lnTo>
                  <a:lnTo>
                    <a:pt x="759" y="124"/>
                  </a:lnTo>
                  <a:lnTo>
                    <a:pt x="762" y="124"/>
                  </a:lnTo>
                  <a:lnTo>
                    <a:pt x="765" y="125"/>
                  </a:lnTo>
                  <a:lnTo>
                    <a:pt x="768" y="130"/>
                  </a:lnTo>
                  <a:lnTo>
                    <a:pt x="770" y="130"/>
                  </a:lnTo>
                  <a:lnTo>
                    <a:pt x="773" y="128"/>
                  </a:lnTo>
                  <a:lnTo>
                    <a:pt x="779" y="124"/>
                  </a:lnTo>
                  <a:lnTo>
                    <a:pt x="782" y="123"/>
                  </a:lnTo>
                  <a:lnTo>
                    <a:pt x="785" y="121"/>
                  </a:lnTo>
                  <a:lnTo>
                    <a:pt x="788" y="120"/>
                  </a:lnTo>
                  <a:lnTo>
                    <a:pt x="792" y="120"/>
                  </a:lnTo>
                  <a:lnTo>
                    <a:pt x="795" y="125"/>
                  </a:lnTo>
                  <a:lnTo>
                    <a:pt x="799" y="127"/>
                  </a:lnTo>
                  <a:lnTo>
                    <a:pt x="804" y="127"/>
                  </a:lnTo>
                  <a:lnTo>
                    <a:pt x="808" y="127"/>
                  </a:lnTo>
                  <a:lnTo>
                    <a:pt x="812" y="127"/>
                  </a:lnTo>
                  <a:lnTo>
                    <a:pt x="819" y="124"/>
                  </a:lnTo>
                  <a:lnTo>
                    <a:pt x="828" y="123"/>
                  </a:lnTo>
                  <a:lnTo>
                    <a:pt x="825" y="118"/>
                  </a:lnTo>
                  <a:lnTo>
                    <a:pt x="825" y="115"/>
                  </a:lnTo>
                  <a:lnTo>
                    <a:pt x="825" y="112"/>
                  </a:lnTo>
                  <a:lnTo>
                    <a:pt x="825" y="108"/>
                  </a:lnTo>
                  <a:lnTo>
                    <a:pt x="828" y="102"/>
                  </a:lnTo>
                  <a:lnTo>
                    <a:pt x="831" y="97"/>
                  </a:lnTo>
                  <a:lnTo>
                    <a:pt x="835" y="101"/>
                  </a:lnTo>
                  <a:lnTo>
                    <a:pt x="840" y="105"/>
                  </a:lnTo>
                  <a:lnTo>
                    <a:pt x="842" y="110"/>
                  </a:lnTo>
                  <a:lnTo>
                    <a:pt x="847" y="114"/>
                  </a:lnTo>
                  <a:lnTo>
                    <a:pt x="851" y="114"/>
                  </a:lnTo>
                  <a:lnTo>
                    <a:pt x="851" y="112"/>
                  </a:lnTo>
                  <a:lnTo>
                    <a:pt x="850" y="111"/>
                  </a:lnTo>
                  <a:lnTo>
                    <a:pt x="852" y="108"/>
                  </a:lnTo>
                  <a:lnTo>
                    <a:pt x="854" y="108"/>
                  </a:lnTo>
                  <a:lnTo>
                    <a:pt x="855" y="108"/>
                  </a:lnTo>
                  <a:lnTo>
                    <a:pt x="855" y="121"/>
                  </a:lnTo>
                  <a:lnTo>
                    <a:pt x="857" y="131"/>
                  </a:lnTo>
                  <a:lnTo>
                    <a:pt x="858" y="135"/>
                  </a:lnTo>
                  <a:lnTo>
                    <a:pt x="860" y="140"/>
                  </a:lnTo>
                  <a:lnTo>
                    <a:pt x="863" y="143"/>
                  </a:lnTo>
                  <a:lnTo>
                    <a:pt x="867" y="147"/>
                  </a:lnTo>
                  <a:lnTo>
                    <a:pt x="874" y="151"/>
                  </a:lnTo>
                  <a:lnTo>
                    <a:pt x="880" y="156"/>
                  </a:lnTo>
                  <a:lnTo>
                    <a:pt x="880" y="154"/>
                  </a:lnTo>
                  <a:lnTo>
                    <a:pt x="881" y="153"/>
                  </a:lnTo>
                  <a:lnTo>
                    <a:pt x="883" y="151"/>
                  </a:lnTo>
                  <a:lnTo>
                    <a:pt x="884" y="150"/>
                  </a:lnTo>
                  <a:lnTo>
                    <a:pt x="883" y="150"/>
                  </a:lnTo>
                  <a:lnTo>
                    <a:pt x="880" y="147"/>
                  </a:lnTo>
                  <a:lnTo>
                    <a:pt x="877" y="144"/>
                  </a:lnTo>
                  <a:lnTo>
                    <a:pt x="874" y="141"/>
                  </a:lnTo>
                  <a:lnTo>
                    <a:pt x="874" y="138"/>
                  </a:lnTo>
                  <a:lnTo>
                    <a:pt x="874" y="134"/>
                  </a:lnTo>
                  <a:lnTo>
                    <a:pt x="876" y="131"/>
                  </a:lnTo>
                  <a:lnTo>
                    <a:pt x="877" y="128"/>
                  </a:lnTo>
                  <a:lnTo>
                    <a:pt x="878" y="125"/>
                  </a:lnTo>
                  <a:lnTo>
                    <a:pt x="881" y="123"/>
                  </a:lnTo>
                  <a:lnTo>
                    <a:pt x="884" y="120"/>
                  </a:lnTo>
                  <a:lnTo>
                    <a:pt x="890" y="114"/>
                  </a:lnTo>
                  <a:lnTo>
                    <a:pt x="903" y="105"/>
                  </a:lnTo>
                  <a:lnTo>
                    <a:pt x="903" y="102"/>
                  </a:lnTo>
                  <a:lnTo>
                    <a:pt x="906" y="101"/>
                  </a:lnTo>
                  <a:lnTo>
                    <a:pt x="910" y="101"/>
                  </a:lnTo>
                  <a:lnTo>
                    <a:pt x="916" y="99"/>
                  </a:lnTo>
                  <a:lnTo>
                    <a:pt x="914" y="97"/>
                  </a:lnTo>
                  <a:lnTo>
                    <a:pt x="913" y="94"/>
                  </a:lnTo>
                  <a:lnTo>
                    <a:pt x="913" y="92"/>
                  </a:lnTo>
                  <a:lnTo>
                    <a:pt x="913" y="91"/>
                  </a:lnTo>
                  <a:lnTo>
                    <a:pt x="910" y="91"/>
                  </a:lnTo>
                  <a:lnTo>
                    <a:pt x="907" y="92"/>
                  </a:lnTo>
                  <a:lnTo>
                    <a:pt x="900" y="94"/>
                  </a:lnTo>
                  <a:lnTo>
                    <a:pt x="901" y="82"/>
                  </a:lnTo>
                  <a:lnTo>
                    <a:pt x="903" y="72"/>
                  </a:lnTo>
                  <a:lnTo>
                    <a:pt x="907" y="72"/>
                  </a:lnTo>
                  <a:lnTo>
                    <a:pt x="910" y="72"/>
                  </a:lnTo>
                  <a:lnTo>
                    <a:pt x="914" y="74"/>
                  </a:lnTo>
                  <a:lnTo>
                    <a:pt x="919" y="75"/>
                  </a:lnTo>
                  <a:lnTo>
                    <a:pt x="919" y="68"/>
                  </a:lnTo>
                  <a:lnTo>
                    <a:pt x="919" y="63"/>
                  </a:lnTo>
                  <a:lnTo>
                    <a:pt x="919" y="61"/>
                  </a:lnTo>
                  <a:lnTo>
                    <a:pt x="922" y="61"/>
                  </a:lnTo>
                  <a:lnTo>
                    <a:pt x="924" y="59"/>
                  </a:lnTo>
                  <a:lnTo>
                    <a:pt x="930" y="58"/>
                  </a:lnTo>
                  <a:lnTo>
                    <a:pt x="930" y="53"/>
                  </a:lnTo>
                  <a:lnTo>
                    <a:pt x="916" y="59"/>
                  </a:lnTo>
                  <a:lnTo>
                    <a:pt x="912" y="61"/>
                  </a:lnTo>
                  <a:lnTo>
                    <a:pt x="907" y="62"/>
                  </a:lnTo>
                  <a:lnTo>
                    <a:pt x="904" y="61"/>
                  </a:lnTo>
                  <a:lnTo>
                    <a:pt x="900" y="59"/>
                  </a:lnTo>
                  <a:lnTo>
                    <a:pt x="897" y="53"/>
                  </a:lnTo>
                  <a:lnTo>
                    <a:pt x="891" y="48"/>
                  </a:lnTo>
                  <a:lnTo>
                    <a:pt x="890" y="48"/>
                  </a:lnTo>
                  <a:lnTo>
                    <a:pt x="887" y="48"/>
                  </a:lnTo>
                  <a:lnTo>
                    <a:pt x="886" y="48"/>
                  </a:lnTo>
                  <a:lnTo>
                    <a:pt x="883" y="48"/>
                  </a:lnTo>
                  <a:lnTo>
                    <a:pt x="881" y="49"/>
                  </a:lnTo>
                  <a:lnTo>
                    <a:pt x="881" y="52"/>
                  </a:lnTo>
                  <a:lnTo>
                    <a:pt x="881" y="56"/>
                  </a:lnTo>
                  <a:lnTo>
                    <a:pt x="883" y="58"/>
                  </a:lnTo>
                  <a:lnTo>
                    <a:pt x="880" y="58"/>
                  </a:lnTo>
                  <a:lnTo>
                    <a:pt x="880" y="56"/>
                  </a:lnTo>
                  <a:lnTo>
                    <a:pt x="876" y="56"/>
                  </a:lnTo>
                  <a:lnTo>
                    <a:pt x="873" y="55"/>
                  </a:lnTo>
                  <a:lnTo>
                    <a:pt x="871" y="53"/>
                  </a:lnTo>
                  <a:lnTo>
                    <a:pt x="871" y="52"/>
                  </a:lnTo>
                  <a:lnTo>
                    <a:pt x="873" y="49"/>
                  </a:lnTo>
                  <a:lnTo>
                    <a:pt x="876" y="48"/>
                  </a:lnTo>
                  <a:lnTo>
                    <a:pt x="877" y="48"/>
                  </a:lnTo>
                  <a:lnTo>
                    <a:pt x="870" y="40"/>
                  </a:lnTo>
                  <a:lnTo>
                    <a:pt x="861" y="33"/>
                  </a:lnTo>
                  <a:lnTo>
                    <a:pt x="863" y="30"/>
                  </a:lnTo>
                  <a:lnTo>
                    <a:pt x="864" y="29"/>
                  </a:lnTo>
                  <a:lnTo>
                    <a:pt x="864" y="27"/>
                  </a:lnTo>
                  <a:lnTo>
                    <a:pt x="868" y="29"/>
                  </a:lnTo>
                  <a:lnTo>
                    <a:pt x="873" y="27"/>
                  </a:lnTo>
                  <a:lnTo>
                    <a:pt x="870" y="26"/>
                  </a:lnTo>
                  <a:lnTo>
                    <a:pt x="870" y="25"/>
                  </a:lnTo>
                  <a:lnTo>
                    <a:pt x="868" y="19"/>
                  </a:lnTo>
                  <a:lnTo>
                    <a:pt x="870" y="15"/>
                  </a:lnTo>
                  <a:lnTo>
                    <a:pt x="873" y="10"/>
                  </a:lnTo>
                  <a:lnTo>
                    <a:pt x="876" y="6"/>
                  </a:lnTo>
                  <a:lnTo>
                    <a:pt x="880" y="3"/>
                  </a:lnTo>
                  <a:lnTo>
                    <a:pt x="883" y="2"/>
                  </a:lnTo>
                  <a:lnTo>
                    <a:pt x="886" y="0"/>
                  </a:lnTo>
                  <a:lnTo>
                    <a:pt x="916" y="0"/>
                  </a:lnTo>
                  <a:lnTo>
                    <a:pt x="920" y="2"/>
                  </a:lnTo>
                  <a:lnTo>
                    <a:pt x="926" y="3"/>
                  </a:lnTo>
                  <a:lnTo>
                    <a:pt x="930" y="4"/>
                  </a:lnTo>
                  <a:lnTo>
                    <a:pt x="936" y="6"/>
                  </a:lnTo>
                  <a:lnTo>
                    <a:pt x="937" y="7"/>
                  </a:lnTo>
                  <a:lnTo>
                    <a:pt x="940" y="12"/>
                  </a:lnTo>
                  <a:lnTo>
                    <a:pt x="942" y="15"/>
                  </a:lnTo>
                  <a:lnTo>
                    <a:pt x="945" y="17"/>
                  </a:lnTo>
                  <a:lnTo>
                    <a:pt x="950" y="19"/>
                  </a:lnTo>
                  <a:lnTo>
                    <a:pt x="955" y="20"/>
                  </a:lnTo>
                  <a:lnTo>
                    <a:pt x="955" y="25"/>
                  </a:lnTo>
                  <a:lnTo>
                    <a:pt x="956" y="25"/>
                  </a:lnTo>
                  <a:lnTo>
                    <a:pt x="958" y="25"/>
                  </a:lnTo>
                  <a:lnTo>
                    <a:pt x="960" y="25"/>
                  </a:lnTo>
                  <a:lnTo>
                    <a:pt x="963" y="25"/>
                  </a:lnTo>
                  <a:lnTo>
                    <a:pt x="962" y="26"/>
                  </a:lnTo>
                  <a:lnTo>
                    <a:pt x="962" y="29"/>
                  </a:lnTo>
                  <a:lnTo>
                    <a:pt x="960" y="33"/>
                  </a:lnTo>
                  <a:lnTo>
                    <a:pt x="952" y="30"/>
                  </a:lnTo>
                  <a:lnTo>
                    <a:pt x="945" y="27"/>
                  </a:lnTo>
                  <a:lnTo>
                    <a:pt x="943" y="32"/>
                  </a:lnTo>
                  <a:lnTo>
                    <a:pt x="943" y="36"/>
                  </a:lnTo>
                  <a:lnTo>
                    <a:pt x="943" y="39"/>
                  </a:lnTo>
                  <a:lnTo>
                    <a:pt x="942" y="42"/>
                  </a:lnTo>
                  <a:lnTo>
                    <a:pt x="945" y="42"/>
                  </a:lnTo>
                  <a:lnTo>
                    <a:pt x="945" y="40"/>
                  </a:lnTo>
                  <a:lnTo>
                    <a:pt x="946" y="39"/>
                  </a:lnTo>
                  <a:lnTo>
                    <a:pt x="946" y="36"/>
                  </a:lnTo>
                  <a:lnTo>
                    <a:pt x="952" y="38"/>
                  </a:lnTo>
                  <a:lnTo>
                    <a:pt x="953" y="39"/>
                  </a:lnTo>
                  <a:lnTo>
                    <a:pt x="953" y="40"/>
                  </a:lnTo>
                  <a:lnTo>
                    <a:pt x="952" y="42"/>
                  </a:lnTo>
                  <a:lnTo>
                    <a:pt x="942" y="51"/>
                  </a:lnTo>
                  <a:lnTo>
                    <a:pt x="937" y="55"/>
                  </a:lnTo>
                  <a:lnTo>
                    <a:pt x="937" y="56"/>
                  </a:lnTo>
                  <a:lnTo>
                    <a:pt x="939" y="56"/>
                  </a:lnTo>
                  <a:lnTo>
                    <a:pt x="946" y="66"/>
                  </a:lnTo>
                  <a:lnTo>
                    <a:pt x="949" y="68"/>
                  </a:lnTo>
                  <a:lnTo>
                    <a:pt x="953" y="68"/>
                  </a:lnTo>
                  <a:lnTo>
                    <a:pt x="959" y="69"/>
                  </a:lnTo>
                  <a:lnTo>
                    <a:pt x="963" y="69"/>
                  </a:lnTo>
                  <a:lnTo>
                    <a:pt x="966" y="71"/>
                  </a:lnTo>
                  <a:lnTo>
                    <a:pt x="969" y="72"/>
                  </a:lnTo>
                  <a:lnTo>
                    <a:pt x="971" y="75"/>
                  </a:lnTo>
                  <a:lnTo>
                    <a:pt x="972" y="78"/>
                  </a:lnTo>
                  <a:lnTo>
                    <a:pt x="973" y="87"/>
                  </a:lnTo>
                  <a:lnTo>
                    <a:pt x="976" y="95"/>
                  </a:lnTo>
                  <a:lnTo>
                    <a:pt x="978" y="99"/>
                  </a:lnTo>
                  <a:lnTo>
                    <a:pt x="979" y="102"/>
                  </a:lnTo>
                  <a:lnTo>
                    <a:pt x="979" y="104"/>
                  </a:lnTo>
                  <a:lnTo>
                    <a:pt x="979" y="105"/>
                  </a:lnTo>
                  <a:lnTo>
                    <a:pt x="978" y="107"/>
                  </a:lnTo>
                  <a:lnTo>
                    <a:pt x="978" y="108"/>
                  </a:lnTo>
                  <a:lnTo>
                    <a:pt x="978" y="111"/>
                  </a:lnTo>
                  <a:lnTo>
                    <a:pt x="981" y="111"/>
                  </a:lnTo>
                  <a:lnTo>
                    <a:pt x="985" y="111"/>
                  </a:lnTo>
                  <a:lnTo>
                    <a:pt x="986" y="108"/>
                  </a:lnTo>
                  <a:lnTo>
                    <a:pt x="985" y="107"/>
                  </a:lnTo>
                  <a:lnTo>
                    <a:pt x="985" y="105"/>
                  </a:lnTo>
                  <a:lnTo>
                    <a:pt x="985" y="102"/>
                  </a:lnTo>
                  <a:lnTo>
                    <a:pt x="986" y="101"/>
                  </a:lnTo>
                  <a:lnTo>
                    <a:pt x="989" y="101"/>
                  </a:lnTo>
                  <a:lnTo>
                    <a:pt x="991" y="101"/>
                  </a:lnTo>
                  <a:lnTo>
                    <a:pt x="994" y="99"/>
                  </a:lnTo>
                  <a:lnTo>
                    <a:pt x="995" y="85"/>
                  </a:lnTo>
                  <a:lnTo>
                    <a:pt x="996" y="72"/>
                  </a:lnTo>
                  <a:lnTo>
                    <a:pt x="1005" y="69"/>
                  </a:lnTo>
                  <a:lnTo>
                    <a:pt x="1012" y="66"/>
                  </a:lnTo>
                  <a:lnTo>
                    <a:pt x="1017" y="76"/>
                  </a:lnTo>
                  <a:lnTo>
                    <a:pt x="1017" y="79"/>
                  </a:lnTo>
                  <a:lnTo>
                    <a:pt x="1018" y="81"/>
                  </a:lnTo>
                  <a:lnTo>
                    <a:pt x="1020" y="82"/>
                  </a:lnTo>
                  <a:lnTo>
                    <a:pt x="1021" y="84"/>
                  </a:lnTo>
                  <a:lnTo>
                    <a:pt x="1022" y="84"/>
                  </a:lnTo>
                  <a:lnTo>
                    <a:pt x="1021" y="85"/>
                  </a:lnTo>
                  <a:lnTo>
                    <a:pt x="1018" y="87"/>
                  </a:lnTo>
                  <a:lnTo>
                    <a:pt x="1014" y="101"/>
                  </a:lnTo>
                  <a:lnTo>
                    <a:pt x="1009" y="108"/>
                  </a:lnTo>
                  <a:lnTo>
                    <a:pt x="1008" y="111"/>
                  </a:lnTo>
                  <a:lnTo>
                    <a:pt x="1005" y="114"/>
                  </a:lnTo>
                  <a:lnTo>
                    <a:pt x="1005" y="117"/>
                  </a:lnTo>
                  <a:lnTo>
                    <a:pt x="1008" y="121"/>
                  </a:lnTo>
                  <a:lnTo>
                    <a:pt x="1012" y="127"/>
                  </a:lnTo>
                  <a:lnTo>
                    <a:pt x="1015" y="130"/>
                  </a:lnTo>
                  <a:lnTo>
                    <a:pt x="1017" y="131"/>
                  </a:lnTo>
                  <a:lnTo>
                    <a:pt x="1020" y="131"/>
                  </a:lnTo>
                  <a:lnTo>
                    <a:pt x="1021" y="133"/>
                  </a:lnTo>
                  <a:lnTo>
                    <a:pt x="1022" y="137"/>
                  </a:lnTo>
                  <a:lnTo>
                    <a:pt x="1024" y="140"/>
                  </a:lnTo>
                  <a:lnTo>
                    <a:pt x="1025" y="144"/>
                  </a:lnTo>
                  <a:lnTo>
                    <a:pt x="1025" y="146"/>
                  </a:lnTo>
                  <a:lnTo>
                    <a:pt x="1027" y="147"/>
                  </a:lnTo>
                  <a:lnTo>
                    <a:pt x="1031" y="148"/>
                  </a:lnTo>
                  <a:lnTo>
                    <a:pt x="1037" y="148"/>
                  </a:lnTo>
                  <a:lnTo>
                    <a:pt x="1040" y="148"/>
                  </a:lnTo>
                  <a:lnTo>
                    <a:pt x="1040" y="147"/>
                  </a:lnTo>
                  <a:lnTo>
                    <a:pt x="1038" y="147"/>
                  </a:lnTo>
                  <a:lnTo>
                    <a:pt x="1044" y="140"/>
                  </a:lnTo>
                  <a:lnTo>
                    <a:pt x="1048" y="131"/>
                  </a:lnTo>
                  <a:lnTo>
                    <a:pt x="1057" y="114"/>
                  </a:lnTo>
                  <a:lnTo>
                    <a:pt x="1063" y="114"/>
                  </a:lnTo>
                  <a:lnTo>
                    <a:pt x="1064" y="102"/>
                  </a:lnTo>
                  <a:lnTo>
                    <a:pt x="1064" y="95"/>
                  </a:lnTo>
                  <a:lnTo>
                    <a:pt x="1066" y="91"/>
                  </a:lnTo>
                  <a:lnTo>
                    <a:pt x="1067" y="91"/>
                  </a:lnTo>
                  <a:lnTo>
                    <a:pt x="1071" y="91"/>
                  </a:lnTo>
                  <a:lnTo>
                    <a:pt x="1077" y="91"/>
                  </a:lnTo>
                  <a:lnTo>
                    <a:pt x="1077" y="88"/>
                  </a:lnTo>
                  <a:lnTo>
                    <a:pt x="1080" y="87"/>
                  </a:lnTo>
                  <a:lnTo>
                    <a:pt x="1071" y="68"/>
                  </a:lnTo>
                  <a:lnTo>
                    <a:pt x="1068" y="59"/>
                  </a:lnTo>
                  <a:lnTo>
                    <a:pt x="1067" y="55"/>
                  </a:lnTo>
                  <a:lnTo>
                    <a:pt x="1066" y="51"/>
                  </a:lnTo>
                  <a:lnTo>
                    <a:pt x="1080" y="52"/>
                  </a:lnTo>
                  <a:lnTo>
                    <a:pt x="1090" y="52"/>
                  </a:lnTo>
                  <a:lnTo>
                    <a:pt x="1100" y="53"/>
                  </a:lnTo>
                  <a:lnTo>
                    <a:pt x="1113" y="53"/>
                  </a:lnTo>
                  <a:lnTo>
                    <a:pt x="1117" y="72"/>
                  </a:lnTo>
                  <a:lnTo>
                    <a:pt x="1120" y="74"/>
                  </a:lnTo>
                  <a:lnTo>
                    <a:pt x="1122" y="74"/>
                  </a:lnTo>
                  <a:lnTo>
                    <a:pt x="1125" y="74"/>
                  </a:lnTo>
                  <a:lnTo>
                    <a:pt x="1126" y="75"/>
                  </a:lnTo>
                  <a:lnTo>
                    <a:pt x="1130" y="72"/>
                  </a:lnTo>
                  <a:lnTo>
                    <a:pt x="1132" y="71"/>
                  </a:lnTo>
                  <a:lnTo>
                    <a:pt x="1135" y="69"/>
                  </a:lnTo>
                  <a:lnTo>
                    <a:pt x="1135" y="72"/>
                  </a:lnTo>
                  <a:lnTo>
                    <a:pt x="1136" y="72"/>
                  </a:lnTo>
                  <a:lnTo>
                    <a:pt x="1138" y="75"/>
                  </a:lnTo>
                  <a:lnTo>
                    <a:pt x="1138" y="78"/>
                  </a:lnTo>
                  <a:lnTo>
                    <a:pt x="1135" y="81"/>
                  </a:lnTo>
                  <a:lnTo>
                    <a:pt x="1129" y="88"/>
                  </a:lnTo>
                  <a:lnTo>
                    <a:pt x="1129" y="89"/>
                  </a:lnTo>
                  <a:lnTo>
                    <a:pt x="1128" y="91"/>
                  </a:lnTo>
                  <a:lnTo>
                    <a:pt x="1128" y="94"/>
                  </a:lnTo>
                  <a:lnTo>
                    <a:pt x="1129" y="95"/>
                  </a:lnTo>
                  <a:lnTo>
                    <a:pt x="1130" y="95"/>
                  </a:lnTo>
                  <a:lnTo>
                    <a:pt x="1132" y="95"/>
                  </a:lnTo>
                  <a:lnTo>
                    <a:pt x="1135" y="94"/>
                  </a:lnTo>
                  <a:lnTo>
                    <a:pt x="1133" y="95"/>
                  </a:lnTo>
                  <a:lnTo>
                    <a:pt x="1133" y="98"/>
                  </a:lnTo>
                  <a:lnTo>
                    <a:pt x="1132" y="99"/>
                  </a:lnTo>
                  <a:lnTo>
                    <a:pt x="1130" y="101"/>
                  </a:lnTo>
                  <a:lnTo>
                    <a:pt x="1129" y="101"/>
                  </a:lnTo>
                  <a:lnTo>
                    <a:pt x="1126" y="99"/>
                  </a:lnTo>
                  <a:lnTo>
                    <a:pt x="1128" y="101"/>
                  </a:lnTo>
                  <a:lnTo>
                    <a:pt x="1126" y="104"/>
                  </a:lnTo>
                  <a:lnTo>
                    <a:pt x="1123" y="105"/>
                  </a:lnTo>
                  <a:lnTo>
                    <a:pt x="1123" y="108"/>
                  </a:lnTo>
                  <a:lnTo>
                    <a:pt x="1123" y="112"/>
                  </a:lnTo>
                  <a:lnTo>
                    <a:pt x="1123" y="114"/>
                  </a:lnTo>
                  <a:lnTo>
                    <a:pt x="1125" y="117"/>
                  </a:lnTo>
                  <a:lnTo>
                    <a:pt x="1126" y="121"/>
                  </a:lnTo>
                  <a:lnTo>
                    <a:pt x="1130" y="124"/>
                  </a:lnTo>
                  <a:lnTo>
                    <a:pt x="1139" y="130"/>
                  </a:lnTo>
                  <a:lnTo>
                    <a:pt x="1149" y="133"/>
                  </a:lnTo>
                  <a:lnTo>
                    <a:pt x="1148" y="135"/>
                  </a:lnTo>
                  <a:lnTo>
                    <a:pt x="1148" y="140"/>
                  </a:lnTo>
                  <a:lnTo>
                    <a:pt x="1149" y="147"/>
                  </a:lnTo>
                  <a:lnTo>
                    <a:pt x="1140" y="150"/>
                  </a:lnTo>
                  <a:lnTo>
                    <a:pt x="1135" y="153"/>
                  </a:lnTo>
                  <a:lnTo>
                    <a:pt x="1128" y="154"/>
                  </a:lnTo>
                  <a:lnTo>
                    <a:pt x="1117" y="158"/>
                  </a:lnTo>
                  <a:lnTo>
                    <a:pt x="1116" y="163"/>
                  </a:lnTo>
                  <a:lnTo>
                    <a:pt x="1113" y="164"/>
                  </a:lnTo>
                  <a:lnTo>
                    <a:pt x="1112" y="163"/>
                  </a:lnTo>
                  <a:lnTo>
                    <a:pt x="1109" y="163"/>
                  </a:lnTo>
                  <a:lnTo>
                    <a:pt x="1107" y="163"/>
                  </a:lnTo>
                  <a:lnTo>
                    <a:pt x="1104" y="166"/>
                  </a:lnTo>
                  <a:lnTo>
                    <a:pt x="1102" y="170"/>
                  </a:lnTo>
                  <a:lnTo>
                    <a:pt x="1099" y="174"/>
                  </a:lnTo>
                  <a:lnTo>
                    <a:pt x="1096" y="177"/>
                  </a:lnTo>
                  <a:lnTo>
                    <a:pt x="1093" y="176"/>
                  </a:lnTo>
                  <a:lnTo>
                    <a:pt x="1090" y="174"/>
                  </a:lnTo>
                  <a:lnTo>
                    <a:pt x="1084" y="171"/>
                  </a:lnTo>
                  <a:lnTo>
                    <a:pt x="1084" y="166"/>
                  </a:lnTo>
                  <a:lnTo>
                    <a:pt x="1083" y="166"/>
                  </a:lnTo>
                  <a:lnTo>
                    <a:pt x="1083" y="167"/>
                  </a:lnTo>
                  <a:lnTo>
                    <a:pt x="1081" y="169"/>
                  </a:lnTo>
                  <a:lnTo>
                    <a:pt x="1080" y="170"/>
                  </a:lnTo>
                  <a:lnTo>
                    <a:pt x="1079" y="170"/>
                  </a:lnTo>
                  <a:lnTo>
                    <a:pt x="1077" y="169"/>
                  </a:lnTo>
                  <a:lnTo>
                    <a:pt x="1077" y="174"/>
                  </a:lnTo>
                  <a:lnTo>
                    <a:pt x="1081" y="176"/>
                  </a:lnTo>
                  <a:lnTo>
                    <a:pt x="1084" y="179"/>
                  </a:lnTo>
                  <a:lnTo>
                    <a:pt x="1086" y="180"/>
                  </a:lnTo>
                  <a:lnTo>
                    <a:pt x="1087" y="182"/>
                  </a:lnTo>
                  <a:lnTo>
                    <a:pt x="1086" y="183"/>
                  </a:lnTo>
                  <a:lnTo>
                    <a:pt x="1084" y="184"/>
                  </a:lnTo>
                  <a:lnTo>
                    <a:pt x="1081" y="186"/>
                  </a:lnTo>
                  <a:lnTo>
                    <a:pt x="1077" y="186"/>
                  </a:lnTo>
                  <a:lnTo>
                    <a:pt x="1073" y="184"/>
                  </a:lnTo>
                  <a:lnTo>
                    <a:pt x="1068" y="183"/>
                  </a:lnTo>
                  <a:lnTo>
                    <a:pt x="1067" y="182"/>
                  </a:lnTo>
                  <a:lnTo>
                    <a:pt x="1064" y="179"/>
                  </a:lnTo>
                  <a:lnTo>
                    <a:pt x="1061" y="174"/>
                  </a:lnTo>
                  <a:lnTo>
                    <a:pt x="1060" y="173"/>
                  </a:lnTo>
                  <a:lnTo>
                    <a:pt x="1057" y="171"/>
                  </a:lnTo>
                  <a:lnTo>
                    <a:pt x="1050" y="173"/>
                  </a:lnTo>
                  <a:lnTo>
                    <a:pt x="1041" y="174"/>
                  </a:lnTo>
                  <a:lnTo>
                    <a:pt x="1043" y="183"/>
                  </a:lnTo>
                  <a:lnTo>
                    <a:pt x="1047" y="194"/>
                  </a:lnTo>
                  <a:lnTo>
                    <a:pt x="1038" y="199"/>
                  </a:lnTo>
                  <a:lnTo>
                    <a:pt x="1038" y="202"/>
                  </a:lnTo>
                  <a:lnTo>
                    <a:pt x="1038" y="203"/>
                  </a:lnTo>
                  <a:lnTo>
                    <a:pt x="1038" y="206"/>
                  </a:lnTo>
                  <a:lnTo>
                    <a:pt x="1038" y="207"/>
                  </a:lnTo>
                  <a:lnTo>
                    <a:pt x="1027" y="200"/>
                  </a:lnTo>
                  <a:lnTo>
                    <a:pt x="1018" y="196"/>
                  </a:lnTo>
                  <a:lnTo>
                    <a:pt x="1012" y="194"/>
                  </a:lnTo>
                  <a:lnTo>
                    <a:pt x="1007" y="193"/>
                  </a:lnTo>
                  <a:lnTo>
                    <a:pt x="991" y="194"/>
                  </a:lnTo>
                  <a:lnTo>
                    <a:pt x="991" y="192"/>
                  </a:lnTo>
                  <a:lnTo>
                    <a:pt x="991" y="190"/>
                  </a:lnTo>
                  <a:lnTo>
                    <a:pt x="991" y="189"/>
                  </a:lnTo>
                  <a:lnTo>
                    <a:pt x="988" y="189"/>
                  </a:lnTo>
                  <a:lnTo>
                    <a:pt x="986" y="196"/>
                  </a:lnTo>
                  <a:lnTo>
                    <a:pt x="985" y="200"/>
                  </a:lnTo>
                  <a:lnTo>
                    <a:pt x="984" y="200"/>
                  </a:lnTo>
                  <a:lnTo>
                    <a:pt x="982" y="202"/>
                  </a:lnTo>
                  <a:lnTo>
                    <a:pt x="972" y="205"/>
                  </a:lnTo>
                  <a:lnTo>
                    <a:pt x="1004" y="206"/>
                  </a:lnTo>
                  <a:lnTo>
                    <a:pt x="1030" y="207"/>
                  </a:lnTo>
                  <a:lnTo>
                    <a:pt x="1031" y="212"/>
                  </a:lnTo>
                  <a:lnTo>
                    <a:pt x="1031" y="213"/>
                  </a:lnTo>
                  <a:lnTo>
                    <a:pt x="1031" y="215"/>
                  </a:lnTo>
                  <a:lnTo>
                    <a:pt x="1030" y="215"/>
                  </a:lnTo>
                  <a:lnTo>
                    <a:pt x="1027" y="213"/>
                  </a:lnTo>
                  <a:lnTo>
                    <a:pt x="1027" y="216"/>
                  </a:lnTo>
                  <a:lnTo>
                    <a:pt x="1027" y="218"/>
                  </a:lnTo>
                  <a:lnTo>
                    <a:pt x="1024" y="219"/>
                  </a:lnTo>
                  <a:lnTo>
                    <a:pt x="1027" y="225"/>
                  </a:lnTo>
                  <a:lnTo>
                    <a:pt x="1027" y="228"/>
                  </a:lnTo>
                  <a:lnTo>
                    <a:pt x="1027" y="229"/>
                  </a:lnTo>
                  <a:lnTo>
                    <a:pt x="1025" y="230"/>
                  </a:lnTo>
                  <a:lnTo>
                    <a:pt x="1024" y="232"/>
                  </a:lnTo>
                  <a:lnTo>
                    <a:pt x="1018" y="232"/>
                  </a:lnTo>
                  <a:lnTo>
                    <a:pt x="1005" y="238"/>
                  </a:lnTo>
                  <a:lnTo>
                    <a:pt x="1004" y="238"/>
                  </a:lnTo>
                  <a:lnTo>
                    <a:pt x="1002" y="238"/>
                  </a:lnTo>
                  <a:lnTo>
                    <a:pt x="1001" y="236"/>
                  </a:lnTo>
                  <a:lnTo>
                    <a:pt x="999" y="235"/>
                  </a:lnTo>
                  <a:lnTo>
                    <a:pt x="996" y="233"/>
                  </a:lnTo>
                  <a:lnTo>
                    <a:pt x="991" y="232"/>
                  </a:lnTo>
                  <a:lnTo>
                    <a:pt x="988" y="233"/>
                  </a:lnTo>
                  <a:lnTo>
                    <a:pt x="988" y="235"/>
                  </a:lnTo>
                  <a:lnTo>
                    <a:pt x="988" y="238"/>
                  </a:lnTo>
                  <a:lnTo>
                    <a:pt x="982" y="238"/>
                  </a:lnTo>
                  <a:lnTo>
                    <a:pt x="978" y="238"/>
                  </a:lnTo>
                  <a:lnTo>
                    <a:pt x="976" y="249"/>
                  </a:lnTo>
                  <a:lnTo>
                    <a:pt x="975" y="261"/>
                  </a:lnTo>
                  <a:lnTo>
                    <a:pt x="972" y="261"/>
                  </a:lnTo>
                  <a:lnTo>
                    <a:pt x="969" y="259"/>
                  </a:lnTo>
                  <a:lnTo>
                    <a:pt x="963" y="258"/>
                  </a:lnTo>
                  <a:lnTo>
                    <a:pt x="963" y="264"/>
                  </a:lnTo>
                  <a:lnTo>
                    <a:pt x="966" y="265"/>
                  </a:lnTo>
                  <a:lnTo>
                    <a:pt x="972" y="268"/>
                  </a:lnTo>
                  <a:lnTo>
                    <a:pt x="969" y="272"/>
                  </a:lnTo>
                  <a:lnTo>
                    <a:pt x="968" y="274"/>
                  </a:lnTo>
                  <a:lnTo>
                    <a:pt x="968" y="275"/>
                  </a:lnTo>
                  <a:lnTo>
                    <a:pt x="969" y="277"/>
                  </a:lnTo>
                  <a:lnTo>
                    <a:pt x="963" y="281"/>
                  </a:lnTo>
                  <a:lnTo>
                    <a:pt x="960" y="284"/>
                  </a:lnTo>
                  <a:lnTo>
                    <a:pt x="958" y="285"/>
                  </a:lnTo>
                  <a:lnTo>
                    <a:pt x="953" y="285"/>
                  </a:lnTo>
                  <a:lnTo>
                    <a:pt x="949" y="284"/>
                  </a:lnTo>
                  <a:lnTo>
                    <a:pt x="946" y="282"/>
                  </a:lnTo>
                  <a:lnTo>
                    <a:pt x="945" y="282"/>
                  </a:lnTo>
                  <a:lnTo>
                    <a:pt x="942" y="282"/>
                  </a:lnTo>
                  <a:lnTo>
                    <a:pt x="940" y="282"/>
                  </a:lnTo>
                  <a:lnTo>
                    <a:pt x="940" y="284"/>
                  </a:lnTo>
                  <a:lnTo>
                    <a:pt x="942" y="284"/>
                  </a:lnTo>
                  <a:lnTo>
                    <a:pt x="946" y="285"/>
                  </a:lnTo>
                  <a:lnTo>
                    <a:pt x="942" y="288"/>
                  </a:lnTo>
                  <a:lnTo>
                    <a:pt x="936" y="291"/>
                  </a:lnTo>
                  <a:lnTo>
                    <a:pt x="939" y="292"/>
                  </a:lnTo>
                  <a:lnTo>
                    <a:pt x="940" y="295"/>
                  </a:lnTo>
                  <a:lnTo>
                    <a:pt x="942" y="295"/>
                  </a:lnTo>
                  <a:lnTo>
                    <a:pt x="942" y="297"/>
                  </a:lnTo>
                  <a:lnTo>
                    <a:pt x="939" y="297"/>
                  </a:lnTo>
                  <a:lnTo>
                    <a:pt x="937" y="297"/>
                  </a:lnTo>
                  <a:lnTo>
                    <a:pt x="935" y="295"/>
                  </a:lnTo>
                  <a:lnTo>
                    <a:pt x="930" y="294"/>
                  </a:lnTo>
                  <a:lnTo>
                    <a:pt x="929" y="298"/>
                  </a:lnTo>
                  <a:lnTo>
                    <a:pt x="927" y="298"/>
                  </a:lnTo>
                  <a:lnTo>
                    <a:pt x="924" y="298"/>
                  </a:lnTo>
                  <a:lnTo>
                    <a:pt x="924" y="305"/>
                  </a:lnTo>
                  <a:lnTo>
                    <a:pt x="924" y="310"/>
                  </a:lnTo>
                  <a:lnTo>
                    <a:pt x="924" y="313"/>
                  </a:lnTo>
                  <a:lnTo>
                    <a:pt x="923" y="313"/>
                  </a:lnTo>
                  <a:lnTo>
                    <a:pt x="919" y="313"/>
                  </a:lnTo>
                  <a:lnTo>
                    <a:pt x="916" y="313"/>
                  </a:lnTo>
                  <a:lnTo>
                    <a:pt x="913" y="313"/>
                  </a:lnTo>
                  <a:lnTo>
                    <a:pt x="913" y="315"/>
                  </a:lnTo>
                  <a:lnTo>
                    <a:pt x="913" y="317"/>
                  </a:lnTo>
                  <a:lnTo>
                    <a:pt x="912" y="318"/>
                  </a:lnTo>
                  <a:lnTo>
                    <a:pt x="909" y="321"/>
                  </a:lnTo>
                  <a:lnTo>
                    <a:pt x="904" y="324"/>
                  </a:lnTo>
                  <a:lnTo>
                    <a:pt x="903" y="326"/>
                  </a:lnTo>
                  <a:lnTo>
                    <a:pt x="903" y="327"/>
                  </a:lnTo>
                  <a:lnTo>
                    <a:pt x="901" y="330"/>
                  </a:lnTo>
                  <a:lnTo>
                    <a:pt x="903" y="333"/>
                  </a:lnTo>
                  <a:lnTo>
                    <a:pt x="903" y="337"/>
                  </a:lnTo>
                  <a:lnTo>
                    <a:pt x="903" y="340"/>
                  </a:lnTo>
                  <a:lnTo>
                    <a:pt x="899" y="340"/>
                  </a:lnTo>
                  <a:lnTo>
                    <a:pt x="894" y="340"/>
                  </a:lnTo>
                  <a:lnTo>
                    <a:pt x="893" y="341"/>
                  </a:lnTo>
                  <a:lnTo>
                    <a:pt x="893" y="343"/>
                  </a:lnTo>
                  <a:lnTo>
                    <a:pt x="894" y="346"/>
                  </a:lnTo>
                  <a:lnTo>
                    <a:pt x="897" y="349"/>
                  </a:lnTo>
                  <a:lnTo>
                    <a:pt x="897" y="350"/>
                  </a:lnTo>
                  <a:lnTo>
                    <a:pt x="897" y="351"/>
                  </a:lnTo>
                  <a:lnTo>
                    <a:pt x="893" y="354"/>
                  </a:lnTo>
                  <a:lnTo>
                    <a:pt x="890" y="356"/>
                  </a:lnTo>
                  <a:lnTo>
                    <a:pt x="888" y="357"/>
                  </a:lnTo>
                  <a:lnTo>
                    <a:pt x="887" y="362"/>
                  </a:lnTo>
                  <a:lnTo>
                    <a:pt x="887" y="369"/>
                  </a:lnTo>
                  <a:lnTo>
                    <a:pt x="886" y="379"/>
                  </a:lnTo>
                  <a:lnTo>
                    <a:pt x="891" y="385"/>
                  </a:lnTo>
                  <a:lnTo>
                    <a:pt x="896" y="396"/>
                  </a:lnTo>
                  <a:lnTo>
                    <a:pt x="899" y="398"/>
                  </a:lnTo>
                  <a:lnTo>
                    <a:pt x="900" y="398"/>
                  </a:lnTo>
                  <a:lnTo>
                    <a:pt x="907" y="398"/>
                  </a:lnTo>
                  <a:lnTo>
                    <a:pt x="912" y="396"/>
                  </a:lnTo>
                  <a:lnTo>
                    <a:pt x="919" y="396"/>
                  </a:lnTo>
                  <a:lnTo>
                    <a:pt x="930" y="423"/>
                  </a:lnTo>
                  <a:lnTo>
                    <a:pt x="935" y="436"/>
                  </a:lnTo>
                  <a:lnTo>
                    <a:pt x="939" y="448"/>
                  </a:lnTo>
                  <a:lnTo>
                    <a:pt x="946" y="445"/>
                  </a:lnTo>
                  <a:lnTo>
                    <a:pt x="953" y="442"/>
                  </a:lnTo>
                  <a:lnTo>
                    <a:pt x="960" y="441"/>
                  </a:lnTo>
                  <a:lnTo>
                    <a:pt x="965" y="442"/>
                  </a:lnTo>
                  <a:lnTo>
                    <a:pt x="969" y="442"/>
                  </a:lnTo>
                  <a:lnTo>
                    <a:pt x="971" y="444"/>
                  </a:lnTo>
                  <a:lnTo>
                    <a:pt x="973" y="446"/>
                  </a:lnTo>
                  <a:lnTo>
                    <a:pt x="976" y="449"/>
                  </a:lnTo>
                  <a:lnTo>
                    <a:pt x="979" y="451"/>
                  </a:lnTo>
                  <a:lnTo>
                    <a:pt x="982" y="451"/>
                  </a:lnTo>
                  <a:lnTo>
                    <a:pt x="985" y="451"/>
                  </a:lnTo>
                  <a:lnTo>
                    <a:pt x="988" y="451"/>
                  </a:lnTo>
                  <a:lnTo>
                    <a:pt x="991" y="451"/>
                  </a:lnTo>
                  <a:lnTo>
                    <a:pt x="998" y="457"/>
                  </a:lnTo>
                  <a:lnTo>
                    <a:pt x="1002" y="459"/>
                  </a:lnTo>
                  <a:lnTo>
                    <a:pt x="1005" y="462"/>
                  </a:lnTo>
                  <a:lnTo>
                    <a:pt x="1007" y="462"/>
                  </a:lnTo>
                  <a:lnTo>
                    <a:pt x="1009" y="462"/>
                  </a:lnTo>
                  <a:lnTo>
                    <a:pt x="1012" y="462"/>
                  </a:lnTo>
                  <a:lnTo>
                    <a:pt x="1015" y="464"/>
                  </a:lnTo>
                  <a:lnTo>
                    <a:pt x="1018" y="465"/>
                  </a:lnTo>
                  <a:lnTo>
                    <a:pt x="1020" y="467"/>
                  </a:lnTo>
                  <a:lnTo>
                    <a:pt x="1021" y="470"/>
                  </a:lnTo>
                  <a:lnTo>
                    <a:pt x="1021" y="474"/>
                  </a:lnTo>
                  <a:lnTo>
                    <a:pt x="1022" y="480"/>
                  </a:lnTo>
                  <a:lnTo>
                    <a:pt x="1022" y="482"/>
                  </a:lnTo>
                  <a:lnTo>
                    <a:pt x="1024" y="484"/>
                  </a:lnTo>
                  <a:lnTo>
                    <a:pt x="1030" y="485"/>
                  </a:lnTo>
                  <a:lnTo>
                    <a:pt x="1038" y="488"/>
                  </a:lnTo>
                  <a:lnTo>
                    <a:pt x="1048" y="491"/>
                  </a:lnTo>
                  <a:lnTo>
                    <a:pt x="1054" y="493"/>
                  </a:lnTo>
                  <a:lnTo>
                    <a:pt x="1058" y="495"/>
                  </a:lnTo>
                  <a:lnTo>
                    <a:pt x="1064" y="500"/>
                  </a:lnTo>
                  <a:lnTo>
                    <a:pt x="1070" y="504"/>
                  </a:lnTo>
                  <a:lnTo>
                    <a:pt x="1071" y="506"/>
                  </a:lnTo>
                  <a:lnTo>
                    <a:pt x="1074" y="506"/>
                  </a:lnTo>
                  <a:lnTo>
                    <a:pt x="1079" y="507"/>
                  </a:lnTo>
                  <a:lnTo>
                    <a:pt x="1084" y="507"/>
                  </a:lnTo>
                  <a:lnTo>
                    <a:pt x="1096" y="506"/>
                  </a:lnTo>
                  <a:lnTo>
                    <a:pt x="1107" y="506"/>
                  </a:lnTo>
                  <a:lnTo>
                    <a:pt x="1113" y="507"/>
                  </a:lnTo>
                  <a:lnTo>
                    <a:pt x="1117" y="508"/>
                  </a:lnTo>
                  <a:lnTo>
                    <a:pt x="1119" y="511"/>
                  </a:lnTo>
                  <a:lnTo>
                    <a:pt x="1120" y="514"/>
                  </a:lnTo>
                  <a:lnTo>
                    <a:pt x="1120" y="517"/>
                  </a:lnTo>
                  <a:lnTo>
                    <a:pt x="1119" y="518"/>
                  </a:lnTo>
                  <a:lnTo>
                    <a:pt x="1117" y="517"/>
                  </a:lnTo>
                  <a:lnTo>
                    <a:pt x="1117" y="518"/>
                  </a:lnTo>
                  <a:lnTo>
                    <a:pt x="1117" y="520"/>
                  </a:lnTo>
                  <a:lnTo>
                    <a:pt x="1117" y="521"/>
                  </a:lnTo>
                  <a:lnTo>
                    <a:pt x="1120" y="526"/>
                  </a:lnTo>
                  <a:lnTo>
                    <a:pt x="1117" y="542"/>
                  </a:lnTo>
                  <a:lnTo>
                    <a:pt x="1116" y="543"/>
                  </a:lnTo>
                  <a:lnTo>
                    <a:pt x="1116" y="544"/>
                  </a:lnTo>
                  <a:lnTo>
                    <a:pt x="1115" y="546"/>
                  </a:lnTo>
                  <a:lnTo>
                    <a:pt x="1116" y="549"/>
                  </a:lnTo>
                  <a:lnTo>
                    <a:pt x="1117" y="550"/>
                  </a:lnTo>
                  <a:lnTo>
                    <a:pt x="1115" y="554"/>
                  </a:lnTo>
                  <a:lnTo>
                    <a:pt x="1115" y="556"/>
                  </a:lnTo>
                  <a:lnTo>
                    <a:pt x="1115" y="557"/>
                  </a:lnTo>
                  <a:lnTo>
                    <a:pt x="1116" y="559"/>
                  </a:lnTo>
                  <a:lnTo>
                    <a:pt x="1117" y="559"/>
                  </a:lnTo>
                  <a:lnTo>
                    <a:pt x="1119" y="562"/>
                  </a:lnTo>
                  <a:lnTo>
                    <a:pt x="1117" y="566"/>
                  </a:lnTo>
                  <a:lnTo>
                    <a:pt x="1117" y="569"/>
                  </a:lnTo>
                  <a:lnTo>
                    <a:pt x="1117" y="570"/>
                  </a:lnTo>
                  <a:lnTo>
                    <a:pt x="1117" y="573"/>
                  </a:lnTo>
                  <a:lnTo>
                    <a:pt x="1123" y="575"/>
                  </a:lnTo>
                  <a:lnTo>
                    <a:pt x="1128" y="576"/>
                  </a:lnTo>
                  <a:lnTo>
                    <a:pt x="1129" y="578"/>
                  </a:lnTo>
                  <a:lnTo>
                    <a:pt x="1130" y="580"/>
                  </a:lnTo>
                  <a:lnTo>
                    <a:pt x="1130" y="583"/>
                  </a:lnTo>
                  <a:lnTo>
                    <a:pt x="1130" y="586"/>
                  </a:lnTo>
                  <a:lnTo>
                    <a:pt x="1129" y="589"/>
                  </a:lnTo>
                  <a:lnTo>
                    <a:pt x="1129" y="592"/>
                  </a:lnTo>
                  <a:lnTo>
                    <a:pt x="1132" y="596"/>
                  </a:lnTo>
                  <a:lnTo>
                    <a:pt x="1139" y="602"/>
                  </a:lnTo>
                  <a:lnTo>
                    <a:pt x="1149" y="611"/>
                  </a:lnTo>
                  <a:lnTo>
                    <a:pt x="1153" y="613"/>
                  </a:lnTo>
                  <a:lnTo>
                    <a:pt x="1158" y="615"/>
                  </a:lnTo>
                  <a:lnTo>
                    <a:pt x="1161" y="615"/>
                  </a:lnTo>
                  <a:lnTo>
                    <a:pt x="1162" y="613"/>
                  </a:lnTo>
                  <a:lnTo>
                    <a:pt x="1164" y="611"/>
                  </a:lnTo>
                  <a:lnTo>
                    <a:pt x="1165" y="608"/>
                  </a:lnTo>
                  <a:lnTo>
                    <a:pt x="1168" y="606"/>
                  </a:lnTo>
                  <a:lnTo>
                    <a:pt x="1172" y="605"/>
                  </a:lnTo>
                  <a:lnTo>
                    <a:pt x="1176" y="606"/>
                  </a:lnTo>
                  <a:lnTo>
                    <a:pt x="1179" y="595"/>
                  </a:lnTo>
                  <a:lnTo>
                    <a:pt x="1181" y="585"/>
                  </a:lnTo>
                  <a:lnTo>
                    <a:pt x="1181" y="575"/>
                  </a:lnTo>
                  <a:lnTo>
                    <a:pt x="1179" y="565"/>
                  </a:lnTo>
                  <a:lnTo>
                    <a:pt x="1175" y="543"/>
                  </a:lnTo>
                  <a:lnTo>
                    <a:pt x="1172" y="533"/>
                  </a:lnTo>
                  <a:lnTo>
                    <a:pt x="1171" y="520"/>
                  </a:lnTo>
                  <a:lnTo>
                    <a:pt x="1181" y="516"/>
                  </a:lnTo>
                  <a:lnTo>
                    <a:pt x="1191" y="510"/>
                  </a:lnTo>
                  <a:lnTo>
                    <a:pt x="1200" y="503"/>
                  </a:lnTo>
                  <a:lnTo>
                    <a:pt x="1207" y="495"/>
                  </a:lnTo>
                  <a:lnTo>
                    <a:pt x="1215" y="478"/>
                  </a:lnTo>
                  <a:lnTo>
                    <a:pt x="1217" y="478"/>
                  </a:lnTo>
                  <a:lnTo>
                    <a:pt x="1220" y="478"/>
                  </a:lnTo>
                  <a:lnTo>
                    <a:pt x="1221" y="480"/>
                  </a:lnTo>
                  <a:lnTo>
                    <a:pt x="1223" y="478"/>
                  </a:lnTo>
                  <a:lnTo>
                    <a:pt x="1223" y="474"/>
                  </a:lnTo>
                  <a:lnTo>
                    <a:pt x="1221" y="470"/>
                  </a:lnTo>
                  <a:lnTo>
                    <a:pt x="1220" y="468"/>
                  </a:lnTo>
                  <a:lnTo>
                    <a:pt x="1218" y="468"/>
                  </a:lnTo>
                  <a:lnTo>
                    <a:pt x="1217" y="470"/>
                  </a:lnTo>
                  <a:lnTo>
                    <a:pt x="1215" y="472"/>
                  </a:lnTo>
                  <a:lnTo>
                    <a:pt x="1218" y="457"/>
                  </a:lnTo>
                  <a:lnTo>
                    <a:pt x="1220" y="449"/>
                  </a:lnTo>
                  <a:lnTo>
                    <a:pt x="1220" y="445"/>
                  </a:lnTo>
                  <a:lnTo>
                    <a:pt x="1218" y="444"/>
                  </a:lnTo>
                  <a:lnTo>
                    <a:pt x="1215" y="441"/>
                  </a:lnTo>
                  <a:lnTo>
                    <a:pt x="1211" y="439"/>
                  </a:lnTo>
                  <a:lnTo>
                    <a:pt x="1210" y="436"/>
                  </a:lnTo>
                  <a:lnTo>
                    <a:pt x="1208" y="434"/>
                  </a:lnTo>
                  <a:lnTo>
                    <a:pt x="1207" y="429"/>
                  </a:lnTo>
                  <a:lnTo>
                    <a:pt x="1204" y="421"/>
                  </a:lnTo>
                  <a:lnTo>
                    <a:pt x="1204" y="416"/>
                  </a:lnTo>
                  <a:lnTo>
                    <a:pt x="1202" y="413"/>
                  </a:lnTo>
                  <a:lnTo>
                    <a:pt x="1201" y="409"/>
                  </a:lnTo>
                  <a:lnTo>
                    <a:pt x="1198" y="406"/>
                  </a:lnTo>
                  <a:lnTo>
                    <a:pt x="1195" y="405"/>
                  </a:lnTo>
                  <a:lnTo>
                    <a:pt x="1191" y="403"/>
                  </a:lnTo>
                  <a:lnTo>
                    <a:pt x="1185" y="403"/>
                  </a:lnTo>
                  <a:lnTo>
                    <a:pt x="1182" y="402"/>
                  </a:lnTo>
                  <a:lnTo>
                    <a:pt x="1182" y="393"/>
                  </a:lnTo>
                  <a:lnTo>
                    <a:pt x="1182" y="385"/>
                  </a:lnTo>
                  <a:lnTo>
                    <a:pt x="1187" y="383"/>
                  </a:lnTo>
                  <a:lnTo>
                    <a:pt x="1189" y="383"/>
                  </a:lnTo>
                  <a:lnTo>
                    <a:pt x="1194" y="383"/>
                  </a:lnTo>
                  <a:lnTo>
                    <a:pt x="1198" y="382"/>
                  </a:lnTo>
                  <a:lnTo>
                    <a:pt x="1198" y="376"/>
                  </a:lnTo>
                  <a:lnTo>
                    <a:pt x="1198" y="373"/>
                  </a:lnTo>
                  <a:lnTo>
                    <a:pt x="1195" y="373"/>
                  </a:lnTo>
                  <a:lnTo>
                    <a:pt x="1192" y="367"/>
                  </a:lnTo>
                  <a:lnTo>
                    <a:pt x="1197" y="369"/>
                  </a:lnTo>
                  <a:lnTo>
                    <a:pt x="1201" y="370"/>
                  </a:lnTo>
                  <a:lnTo>
                    <a:pt x="1204" y="366"/>
                  </a:lnTo>
                  <a:lnTo>
                    <a:pt x="1205" y="366"/>
                  </a:lnTo>
                  <a:lnTo>
                    <a:pt x="1207" y="364"/>
                  </a:lnTo>
                  <a:lnTo>
                    <a:pt x="1207" y="362"/>
                  </a:lnTo>
                  <a:lnTo>
                    <a:pt x="1207" y="360"/>
                  </a:lnTo>
                  <a:lnTo>
                    <a:pt x="1202" y="357"/>
                  </a:lnTo>
                  <a:lnTo>
                    <a:pt x="1201" y="354"/>
                  </a:lnTo>
                  <a:lnTo>
                    <a:pt x="1200" y="351"/>
                  </a:lnTo>
                  <a:lnTo>
                    <a:pt x="1200" y="350"/>
                  </a:lnTo>
                  <a:lnTo>
                    <a:pt x="1201" y="344"/>
                  </a:lnTo>
                  <a:lnTo>
                    <a:pt x="1201" y="337"/>
                  </a:lnTo>
                  <a:lnTo>
                    <a:pt x="1197" y="337"/>
                  </a:lnTo>
                  <a:lnTo>
                    <a:pt x="1192" y="337"/>
                  </a:lnTo>
                  <a:lnTo>
                    <a:pt x="1191" y="334"/>
                  </a:lnTo>
                  <a:lnTo>
                    <a:pt x="1191" y="331"/>
                  </a:lnTo>
                  <a:lnTo>
                    <a:pt x="1192" y="333"/>
                  </a:lnTo>
                  <a:lnTo>
                    <a:pt x="1197" y="326"/>
                  </a:lnTo>
                  <a:lnTo>
                    <a:pt x="1201" y="321"/>
                  </a:lnTo>
                  <a:lnTo>
                    <a:pt x="1201" y="317"/>
                  </a:lnTo>
                  <a:lnTo>
                    <a:pt x="1200" y="315"/>
                  </a:lnTo>
                  <a:lnTo>
                    <a:pt x="1198" y="315"/>
                  </a:lnTo>
                  <a:lnTo>
                    <a:pt x="1198" y="313"/>
                  </a:lnTo>
                  <a:lnTo>
                    <a:pt x="1204" y="313"/>
                  </a:lnTo>
                  <a:lnTo>
                    <a:pt x="1204" y="307"/>
                  </a:lnTo>
                  <a:lnTo>
                    <a:pt x="1198" y="305"/>
                  </a:lnTo>
                  <a:lnTo>
                    <a:pt x="1192" y="304"/>
                  </a:lnTo>
                  <a:lnTo>
                    <a:pt x="1195" y="297"/>
                  </a:lnTo>
                  <a:lnTo>
                    <a:pt x="1200" y="295"/>
                  </a:lnTo>
                  <a:lnTo>
                    <a:pt x="1204" y="294"/>
                  </a:lnTo>
                  <a:lnTo>
                    <a:pt x="1208" y="294"/>
                  </a:lnTo>
                  <a:lnTo>
                    <a:pt x="1215" y="294"/>
                  </a:lnTo>
                  <a:lnTo>
                    <a:pt x="1223" y="295"/>
                  </a:lnTo>
                  <a:lnTo>
                    <a:pt x="1230" y="297"/>
                  </a:lnTo>
                  <a:lnTo>
                    <a:pt x="1238" y="300"/>
                  </a:lnTo>
                  <a:lnTo>
                    <a:pt x="1246" y="298"/>
                  </a:lnTo>
                  <a:lnTo>
                    <a:pt x="1246" y="294"/>
                  </a:lnTo>
                  <a:lnTo>
                    <a:pt x="1247" y="292"/>
                  </a:lnTo>
                  <a:lnTo>
                    <a:pt x="1248" y="292"/>
                  </a:lnTo>
                  <a:lnTo>
                    <a:pt x="1253" y="294"/>
                  </a:lnTo>
                  <a:lnTo>
                    <a:pt x="1256" y="294"/>
                  </a:lnTo>
                  <a:lnTo>
                    <a:pt x="1259" y="294"/>
                  </a:lnTo>
                  <a:lnTo>
                    <a:pt x="1261" y="290"/>
                  </a:lnTo>
                  <a:lnTo>
                    <a:pt x="1263" y="287"/>
                  </a:lnTo>
                  <a:lnTo>
                    <a:pt x="1264" y="285"/>
                  </a:lnTo>
                  <a:lnTo>
                    <a:pt x="1267" y="284"/>
                  </a:lnTo>
                  <a:lnTo>
                    <a:pt x="1270" y="284"/>
                  </a:lnTo>
                  <a:lnTo>
                    <a:pt x="1273" y="284"/>
                  </a:lnTo>
                  <a:lnTo>
                    <a:pt x="1276" y="282"/>
                  </a:lnTo>
                  <a:lnTo>
                    <a:pt x="1292" y="292"/>
                  </a:lnTo>
                  <a:lnTo>
                    <a:pt x="1299" y="298"/>
                  </a:lnTo>
                  <a:lnTo>
                    <a:pt x="1302" y="301"/>
                  </a:lnTo>
                  <a:lnTo>
                    <a:pt x="1303" y="304"/>
                  </a:lnTo>
                  <a:lnTo>
                    <a:pt x="1303" y="310"/>
                  </a:lnTo>
                  <a:lnTo>
                    <a:pt x="1309" y="310"/>
                  </a:lnTo>
                  <a:lnTo>
                    <a:pt x="1309" y="314"/>
                  </a:lnTo>
                  <a:lnTo>
                    <a:pt x="1309" y="318"/>
                  </a:lnTo>
                  <a:lnTo>
                    <a:pt x="1312" y="318"/>
                  </a:lnTo>
                  <a:lnTo>
                    <a:pt x="1315" y="320"/>
                  </a:lnTo>
                  <a:lnTo>
                    <a:pt x="1322" y="318"/>
                  </a:lnTo>
                  <a:lnTo>
                    <a:pt x="1331" y="318"/>
                  </a:lnTo>
                  <a:lnTo>
                    <a:pt x="1333" y="318"/>
                  </a:lnTo>
                  <a:lnTo>
                    <a:pt x="1336" y="318"/>
                  </a:lnTo>
                  <a:lnTo>
                    <a:pt x="1333" y="324"/>
                  </a:lnTo>
                  <a:lnTo>
                    <a:pt x="1331" y="324"/>
                  </a:lnTo>
                  <a:lnTo>
                    <a:pt x="1331" y="326"/>
                  </a:lnTo>
                  <a:lnTo>
                    <a:pt x="1331" y="330"/>
                  </a:lnTo>
                  <a:lnTo>
                    <a:pt x="1335" y="330"/>
                  </a:lnTo>
                  <a:lnTo>
                    <a:pt x="1339" y="331"/>
                  </a:lnTo>
                  <a:lnTo>
                    <a:pt x="1342" y="331"/>
                  </a:lnTo>
                  <a:lnTo>
                    <a:pt x="1345" y="333"/>
                  </a:lnTo>
                  <a:lnTo>
                    <a:pt x="1346" y="331"/>
                  </a:lnTo>
                  <a:lnTo>
                    <a:pt x="1348" y="330"/>
                  </a:lnTo>
                  <a:lnTo>
                    <a:pt x="1349" y="328"/>
                  </a:lnTo>
                  <a:lnTo>
                    <a:pt x="1351" y="327"/>
                  </a:lnTo>
                  <a:lnTo>
                    <a:pt x="1354" y="327"/>
                  </a:lnTo>
                  <a:lnTo>
                    <a:pt x="1342" y="346"/>
                  </a:lnTo>
                  <a:lnTo>
                    <a:pt x="1344" y="346"/>
                  </a:lnTo>
                  <a:lnTo>
                    <a:pt x="1346" y="346"/>
                  </a:lnTo>
                  <a:lnTo>
                    <a:pt x="1348" y="346"/>
                  </a:lnTo>
                  <a:lnTo>
                    <a:pt x="1348" y="349"/>
                  </a:lnTo>
                  <a:lnTo>
                    <a:pt x="1346" y="350"/>
                  </a:lnTo>
                  <a:lnTo>
                    <a:pt x="1344" y="350"/>
                  </a:lnTo>
                  <a:lnTo>
                    <a:pt x="1339" y="351"/>
                  </a:lnTo>
                  <a:lnTo>
                    <a:pt x="1342" y="360"/>
                  </a:lnTo>
                  <a:lnTo>
                    <a:pt x="1342" y="366"/>
                  </a:lnTo>
                  <a:lnTo>
                    <a:pt x="1342" y="373"/>
                  </a:lnTo>
                  <a:lnTo>
                    <a:pt x="1342" y="382"/>
                  </a:lnTo>
                  <a:lnTo>
                    <a:pt x="1349" y="385"/>
                  </a:lnTo>
                  <a:lnTo>
                    <a:pt x="1354" y="386"/>
                  </a:lnTo>
                  <a:lnTo>
                    <a:pt x="1367" y="387"/>
                  </a:lnTo>
                  <a:lnTo>
                    <a:pt x="1368" y="395"/>
                  </a:lnTo>
                  <a:lnTo>
                    <a:pt x="1369" y="402"/>
                  </a:lnTo>
                  <a:lnTo>
                    <a:pt x="1371" y="402"/>
                  </a:lnTo>
                  <a:lnTo>
                    <a:pt x="1372" y="402"/>
                  </a:lnTo>
                  <a:lnTo>
                    <a:pt x="1375" y="400"/>
                  </a:lnTo>
                  <a:lnTo>
                    <a:pt x="1378" y="396"/>
                  </a:lnTo>
                  <a:lnTo>
                    <a:pt x="1384" y="402"/>
                  </a:lnTo>
                  <a:lnTo>
                    <a:pt x="1390" y="406"/>
                  </a:lnTo>
                  <a:lnTo>
                    <a:pt x="1395" y="403"/>
                  </a:lnTo>
                  <a:lnTo>
                    <a:pt x="1400" y="400"/>
                  </a:lnTo>
                  <a:lnTo>
                    <a:pt x="1403" y="399"/>
                  </a:lnTo>
                  <a:lnTo>
                    <a:pt x="1404" y="395"/>
                  </a:lnTo>
                  <a:lnTo>
                    <a:pt x="1404" y="393"/>
                  </a:lnTo>
                  <a:lnTo>
                    <a:pt x="1404" y="390"/>
                  </a:lnTo>
                  <a:lnTo>
                    <a:pt x="1405" y="387"/>
                  </a:lnTo>
                  <a:lnTo>
                    <a:pt x="1407" y="387"/>
                  </a:lnTo>
                  <a:lnTo>
                    <a:pt x="1408" y="387"/>
                  </a:lnTo>
                  <a:lnTo>
                    <a:pt x="1411" y="390"/>
                  </a:lnTo>
                  <a:lnTo>
                    <a:pt x="1411" y="389"/>
                  </a:lnTo>
                  <a:lnTo>
                    <a:pt x="1411" y="386"/>
                  </a:lnTo>
                  <a:lnTo>
                    <a:pt x="1411" y="382"/>
                  </a:lnTo>
                  <a:lnTo>
                    <a:pt x="1413" y="380"/>
                  </a:lnTo>
                  <a:lnTo>
                    <a:pt x="1416" y="379"/>
                  </a:lnTo>
                  <a:lnTo>
                    <a:pt x="1418" y="377"/>
                  </a:lnTo>
                  <a:lnTo>
                    <a:pt x="1420" y="376"/>
                  </a:lnTo>
                  <a:lnTo>
                    <a:pt x="1420" y="379"/>
                  </a:lnTo>
                  <a:lnTo>
                    <a:pt x="1418" y="382"/>
                  </a:lnTo>
                  <a:lnTo>
                    <a:pt x="1420" y="383"/>
                  </a:lnTo>
                  <a:lnTo>
                    <a:pt x="1420" y="385"/>
                  </a:lnTo>
                  <a:lnTo>
                    <a:pt x="1423" y="385"/>
                  </a:lnTo>
                  <a:lnTo>
                    <a:pt x="1424" y="374"/>
                  </a:lnTo>
                  <a:lnTo>
                    <a:pt x="1427" y="367"/>
                  </a:lnTo>
                  <a:lnTo>
                    <a:pt x="1436" y="349"/>
                  </a:lnTo>
                  <a:lnTo>
                    <a:pt x="1444" y="349"/>
                  </a:lnTo>
                  <a:lnTo>
                    <a:pt x="1444" y="351"/>
                  </a:lnTo>
                  <a:lnTo>
                    <a:pt x="1443" y="353"/>
                  </a:lnTo>
                  <a:lnTo>
                    <a:pt x="1441" y="356"/>
                  </a:lnTo>
                  <a:lnTo>
                    <a:pt x="1441" y="360"/>
                  </a:lnTo>
                  <a:lnTo>
                    <a:pt x="1447" y="363"/>
                  </a:lnTo>
                  <a:lnTo>
                    <a:pt x="1446" y="372"/>
                  </a:lnTo>
                  <a:lnTo>
                    <a:pt x="1447" y="376"/>
                  </a:lnTo>
                  <a:lnTo>
                    <a:pt x="1447" y="385"/>
                  </a:lnTo>
                  <a:lnTo>
                    <a:pt x="1449" y="386"/>
                  </a:lnTo>
                  <a:lnTo>
                    <a:pt x="1449" y="387"/>
                  </a:lnTo>
                  <a:lnTo>
                    <a:pt x="1449" y="389"/>
                  </a:lnTo>
                  <a:lnTo>
                    <a:pt x="1450" y="390"/>
                  </a:lnTo>
                  <a:lnTo>
                    <a:pt x="1456" y="390"/>
                  </a:lnTo>
                  <a:lnTo>
                    <a:pt x="1460" y="390"/>
                  </a:lnTo>
                  <a:lnTo>
                    <a:pt x="1469" y="406"/>
                  </a:lnTo>
                  <a:lnTo>
                    <a:pt x="1456" y="415"/>
                  </a:lnTo>
                  <a:lnTo>
                    <a:pt x="1464" y="415"/>
                  </a:lnTo>
                  <a:lnTo>
                    <a:pt x="1475" y="415"/>
                  </a:lnTo>
                  <a:lnTo>
                    <a:pt x="1473" y="419"/>
                  </a:lnTo>
                  <a:lnTo>
                    <a:pt x="1472" y="423"/>
                  </a:lnTo>
                  <a:lnTo>
                    <a:pt x="1476" y="429"/>
                  </a:lnTo>
                  <a:lnTo>
                    <a:pt x="1479" y="434"/>
                  </a:lnTo>
                  <a:lnTo>
                    <a:pt x="1482" y="434"/>
                  </a:lnTo>
                  <a:lnTo>
                    <a:pt x="1483" y="435"/>
                  </a:lnTo>
                  <a:lnTo>
                    <a:pt x="1486" y="435"/>
                  </a:lnTo>
                  <a:lnTo>
                    <a:pt x="1486" y="438"/>
                  </a:lnTo>
                  <a:lnTo>
                    <a:pt x="1486" y="442"/>
                  </a:lnTo>
                  <a:lnTo>
                    <a:pt x="1486" y="448"/>
                  </a:lnTo>
                  <a:lnTo>
                    <a:pt x="1493" y="451"/>
                  </a:lnTo>
                  <a:lnTo>
                    <a:pt x="1499" y="454"/>
                  </a:lnTo>
                  <a:lnTo>
                    <a:pt x="1499" y="462"/>
                  </a:lnTo>
                  <a:lnTo>
                    <a:pt x="1492" y="462"/>
                  </a:lnTo>
                  <a:lnTo>
                    <a:pt x="1480" y="462"/>
                  </a:lnTo>
                  <a:lnTo>
                    <a:pt x="1482" y="464"/>
                  </a:lnTo>
                  <a:lnTo>
                    <a:pt x="1483" y="465"/>
                  </a:lnTo>
                  <a:lnTo>
                    <a:pt x="1486" y="465"/>
                  </a:lnTo>
                  <a:lnTo>
                    <a:pt x="1483" y="475"/>
                  </a:lnTo>
                  <a:lnTo>
                    <a:pt x="1485" y="475"/>
                  </a:lnTo>
                  <a:lnTo>
                    <a:pt x="1486" y="475"/>
                  </a:lnTo>
                  <a:lnTo>
                    <a:pt x="1489" y="472"/>
                  </a:lnTo>
                  <a:lnTo>
                    <a:pt x="1495" y="487"/>
                  </a:lnTo>
                  <a:lnTo>
                    <a:pt x="1498" y="487"/>
                  </a:lnTo>
                  <a:lnTo>
                    <a:pt x="1502" y="487"/>
                  </a:lnTo>
                  <a:lnTo>
                    <a:pt x="1505" y="488"/>
                  </a:lnTo>
                  <a:lnTo>
                    <a:pt x="1506" y="491"/>
                  </a:lnTo>
                  <a:lnTo>
                    <a:pt x="1509" y="494"/>
                  </a:lnTo>
                  <a:lnTo>
                    <a:pt x="1511" y="495"/>
                  </a:lnTo>
                  <a:lnTo>
                    <a:pt x="1513" y="495"/>
                  </a:lnTo>
                  <a:lnTo>
                    <a:pt x="1515" y="497"/>
                  </a:lnTo>
                  <a:lnTo>
                    <a:pt x="1515" y="500"/>
                  </a:lnTo>
                  <a:lnTo>
                    <a:pt x="1515" y="503"/>
                  </a:lnTo>
                  <a:lnTo>
                    <a:pt x="1513" y="506"/>
                  </a:lnTo>
                  <a:lnTo>
                    <a:pt x="1513" y="508"/>
                  </a:lnTo>
                  <a:lnTo>
                    <a:pt x="1531" y="513"/>
                  </a:lnTo>
                  <a:lnTo>
                    <a:pt x="1532" y="511"/>
                  </a:lnTo>
                  <a:lnTo>
                    <a:pt x="1535" y="511"/>
                  </a:lnTo>
                  <a:lnTo>
                    <a:pt x="1544" y="508"/>
                  </a:lnTo>
                  <a:lnTo>
                    <a:pt x="1545" y="511"/>
                  </a:lnTo>
                  <a:lnTo>
                    <a:pt x="1545" y="514"/>
                  </a:lnTo>
                  <a:lnTo>
                    <a:pt x="1545" y="517"/>
                  </a:lnTo>
                  <a:lnTo>
                    <a:pt x="1547" y="520"/>
                  </a:lnTo>
                  <a:lnTo>
                    <a:pt x="1552" y="523"/>
                  </a:lnTo>
                  <a:lnTo>
                    <a:pt x="1555" y="523"/>
                  </a:lnTo>
                  <a:lnTo>
                    <a:pt x="1557" y="521"/>
                  </a:lnTo>
                  <a:lnTo>
                    <a:pt x="1558" y="521"/>
                  </a:lnTo>
                  <a:lnTo>
                    <a:pt x="1558" y="517"/>
                  </a:lnTo>
                  <a:lnTo>
                    <a:pt x="1562" y="520"/>
                  </a:lnTo>
                  <a:lnTo>
                    <a:pt x="1562" y="521"/>
                  </a:lnTo>
                  <a:lnTo>
                    <a:pt x="1561" y="523"/>
                  </a:lnTo>
                  <a:lnTo>
                    <a:pt x="1562" y="529"/>
                  </a:lnTo>
                  <a:lnTo>
                    <a:pt x="1568" y="527"/>
                  </a:lnTo>
                  <a:lnTo>
                    <a:pt x="1570" y="526"/>
                  </a:lnTo>
                  <a:lnTo>
                    <a:pt x="1571" y="526"/>
                  </a:lnTo>
                  <a:lnTo>
                    <a:pt x="1570" y="527"/>
                  </a:lnTo>
                  <a:lnTo>
                    <a:pt x="1567" y="531"/>
                  </a:lnTo>
                  <a:lnTo>
                    <a:pt x="1565" y="534"/>
                  </a:lnTo>
                  <a:lnTo>
                    <a:pt x="1562" y="537"/>
                  </a:lnTo>
                  <a:lnTo>
                    <a:pt x="1560" y="537"/>
                  </a:lnTo>
                  <a:lnTo>
                    <a:pt x="1555" y="539"/>
                  </a:lnTo>
                  <a:lnTo>
                    <a:pt x="1551" y="539"/>
                  </a:lnTo>
                  <a:lnTo>
                    <a:pt x="1547" y="540"/>
                  </a:lnTo>
                  <a:lnTo>
                    <a:pt x="1542" y="542"/>
                  </a:lnTo>
                  <a:lnTo>
                    <a:pt x="1538" y="546"/>
                  </a:lnTo>
                  <a:lnTo>
                    <a:pt x="1534" y="550"/>
                  </a:lnTo>
                  <a:lnTo>
                    <a:pt x="1529" y="553"/>
                  </a:lnTo>
                  <a:lnTo>
                    <a:pt x="1526" y="553"/>
                  </a:lnTo>
                  <a:lnTo>
                    <a:pt x="1522" y="553"/>
                  </a:lnTo>
                  <a:lnTo>
                    <a:pt x="1518" y="553"/>
                  </a:lnTo>
                  <a:lnTo>
                    <a:pt x="1513" y="553"/>
                  </a:lnTo>
                  <a:lnTo>
                    <a:pt x="1515" y="554"/>
                  </a:lnTo>
                  <a:lnTo>
                    <a:pt x="1515" y="557"/>
                  </a:lnTo>
                  <a:lnTo>
                    <a:pt x="1515" y="560"/>
                  </a:lnTo>
                  <a:lnTo>
                    <a:pt x="1515" y="563"/>
                  </a:lnTo>
                  <a:lnTo>
                    <a:pt x="1516" y="563"/>
                  </a:lnTo>
                  <a:lnTo>
                    <a:pt x="1516" y="565"/>
                  </a:lnTo>
                  <a:lnTo>
                    <a:pt x="1518" y="565"/>
                  </a:lnTo>
                  <a:lnTo>
                    <a:pt x="1522" y="565"/>
                  </a:lnTo>
                  <a:lnTo>
                    <a:pt x="1522" y="559"/>
                  </a:lnTo>
                  <a:lnTo>
                    <a:pt x="1535" y="553"/>
                  </a:lnTo>
                  <a:lnTo>
                    <a:pt x="1547" y="547"/>
                  </a:lnTo>
                  <a:lnTo>
                    <a:pt x="1552" y="546"/>
                  </a:lnTo>
                  <a:lnTo>
                    <a:pt x="1561" y="544"/>
                  </a:lnTo>
                  <a:lnTo>
                    <a:pt x="1558" y="542"/>
                  </a:lnTo>
                  <a:lnTo>
                    <a:pt x="1558" y="540"/>
                  </a:lnTo>
                  <a:lnTo>
                    <a:pt x="1561" y="539"/>
                  </a:lnTo>
                  <a:lnTo>
                    <a:pt x="1565" y="539"/>
                  </a:lnTo>
                  <a:lnTo>
                    <a:pt x="1571" y="540"/>
                  </a:lnTo>
                  <a:lnTo>
                    <a:pt x="1574" y="542"/>
                  </a:lnTo>
                  <a:lnTo>
                    <a:pt x="1578" y="544"/>
                  </a:lnTo>
                  <a:lnTo>
                    <a:pt x="1583" y="550"/>
                  </a:lnTo>
                  <a:lnTo>
                    <a:pt x="1585" y="552"/>
                  </a:lnTo>
                  <a:lnTo>
                    <a:pt x="1588" y="553"/>
                  </a:lnTo>
                  <a:lnTo>
                    <a:pt x="1591" y="553"/>
                  </a:lnTo>
                  <a:lnTo>
                    <a:pt x="1593" y="552"/>
                  </a:lnTo>
                  <a:lnTo>
                    <a:pt x="1596" y="550"/>
                  </a:lnTo>
                  <a:lnTo>
                    <a:pt x="1597" y="550"/>
                  </a:lnTo>
                  <a:lnTo>
                    <a:pt x="1598" y="578"/>
                  </a:lnTo>
                  <a:lnTo>
                    <a:pt x="1596" y="582"/>
                  </a:lnTo>
                  <a:lnTo>
                    <a:pt x="1588" y="589"/>
                  </a:lnTo>
                  <a:lnTo>
                    <a:pt x="1577" y="598"/>
                  </a:lnTo>
                  <a:lnTo>
                    <a:pt x="1572" y="596"/>
                  </a:lnTo>
                  <a:lnTo>
                    <a:pt x="1570" y="596"/>
                  </a:lnTo>
                  <a:lnTo>
                    <a:pt x="1570" y="595"/>
                  </a:lnTo>
                  <a:lnTo>
                    <a:pt x="1571" y="595"/>
                  </a:lnTo>
                  <a:lnTo>
                    <a:pt x="1558" y="599"/>
                  </a:lnTo>
                  <a:lnTo>
                    <a:pt x="1551" y="601"/>
                  </a:lnTo>
                  <a:lnTo>
                    <a:pt x="1547" y="603"/>
                  </a:lnTo>
                  <a:lnTo>
                    <a:pt x="1545" y="605"/>
                  </a:lnTo>
                  <a:lnTo>
                    <a:pt x="1544" y="608"/>
                  </a:lnTo>
                  <a:lnTo>
                    <a:pt x="1544" y="612"/>
                  </a:lnTo>
                  <a:lnTo>
                    <a:pt x="1544" y="616"/>
                  </a:lnTo>
                  <a:lnTo>
                    <a:pt x="1544" y="619"/>
                  </a:lnTo>
                  <a:lnTo>
                    <a:pt x="1541" y="622"/>
                  </a:lnTo>
                  <a:lnTo>
                    <a:pt x="1538" y="622"/>
                  </a:lnTo>
                  <a:lnTo>
                    <a:pt x="1534" y="624"/>
                  </a:lnTo>
                  <a:lnTo>
                    <a:pt x="1529" y="625"/>
                  </a:lnTo>
                  <a:lnTo>
                    <a:pt x="1529" y="626"/>
                  </a:lnTo>
                  <a:lnTo>
                    <a:pt x="1529" y="629"/>
                  </a:lnTo>
                  <a:lnTo>
                    <a:pt x="1528" y="632"/>
                  </a:lnTo>
                  <a:lnTo>
                    <a:pt x="1528" y="634"/>
                  </a:lnTo>
                  <a:lnTo>
                    <a:pt x="1525" y="634"/>
                  </a:lnTo>
                  <a:lnTo>
                    <a:pt x="1522" y="634"/>
                  </a:lnTo>
                  <a:lnTo>
                    <a:pt x="1519" y="632"/>
                  </a:lnTo>
                  <a:lnTo>
                    <a:pt x="1516" y="634"/>
                  </a:lnTo>
                  <a:lnTo>
                    <a:pt x="1516" y="639"/>
                  </a:lnTo>
                  <a:lnTo>
                    <a:pt x="1512" y="639"/>
                  </a:lnTo>
                  <a:lnTo>
                    <a:pt x="1509" y="638"/>
                  </a:lnTo>
                  <a:lnTo>
                    <a:pt x="1506" y="637"/>
                  </a:lnTo>
                  <a:lnTo>
                    <a:pt x="1505" y="637"/>
                  </a:lnTo>
                  <a:lnTo>
                    <a:pt x="1502" y="637"/>
                  </a:lnTo>
                  <a:lnTo>
                    <a:pt x="1502" y="642"/>
                  </a:lnTo>
                  <a:lnTo>
                    <a:pt x="1495" y="642"/>
                  </a:lnTo>
                  <a:lnTo>
                    <a:pt x="1492" y="637"/>
                  </a:lnTo>
                  <a:lnTo>
                    <a:pt x="1489" y="634"/>
                  </a:lnTo>
                  <a:lnTo>
                    <a:pt x="1488" y="634"/>
                  </a:lnTo>
                  <a:lnTo>
                    <a:pt x="1486" y="634"/>
                  </a:lnTo>
                  <a:lnTo>
                    <a:pt x="1485" y="635"/>
                  </a:lnTo>
                  <a:lnTo>
                    <a:pt x="1483" y="638"/>
                  </a:lnTo>
                  <a:lnTo>
                    <a:pt x="1483" y="639"/>
                  </a:lnTo>
                  <a:lnTo>
                    <a:pt x="1479" y="639"/>
                  </a:lnTo>
                  <a:lnTo>
                    <a:pt x="1477" y="638"/>
                  </a:lnTo>
                  <a:lnTo>
                    <a:pt x="1477" y="637"/>
                  </a:lnTo>
                  <a:lnTo>
                    <a:pt x="1476" y="635"/>
                  </a:lnTo>
                  <a:lnTo>
                    <a:pt x="1475" y="634"/>
                  </a:lnTo>
                  <a:lnTo>
                    <a:pt x="1470" y="634"/>
                  </a:lnTo>
                  <a:lnTo>
                    <a:pt x="1467" y="635"/>
                  </a:lnTo>
                  <a:lnTo>
                    <a:pt x="1466" y="638"/>
                  </a:lnTo>
                  <a:lnTo>
                    <a:pt x="1464" y="638"/>
                  </a:lnTo>
                  <a:lnTo>
                    <a:pt x="1463" y="639"/>
                  </a:lnTo>
                  <a:lnTo>
                    <a:pt x="1459" y="639"/>
                  </a:lnTo>
                  <a:lnTo>
                    <a:pt x="1452" y="639"/>
                  </a:lnTo>
                  <a:lnTo>
                    <a:pt x="1437" y="638"/>
                  </a:lnTo>
                  <a:lnTo>
                    <a:pt x="1420" y="637"/>
                  </a:lnTo>
                  <a:lnTo>
                    <a:pt x="1411" y="638"/>
                  </a:lnTo>
                  <a:lnTo>
                    <a:pt x="1403" y="639"/>
                  </a:lnTo>
                  <a:lnTo>
                    <a:pt x="1401" y="641"/>
                  </a:lnTo>
                  <a:lnTo>
                    <a:pt x="1398" y="642"/>
                  </a:lnTo>
                  <a:lnTo>
                    <a:pt x="1394" y="647"/>
                  </a:lnTo>
                  <a:lnTo>
                    <a:pt x="1391" y="649"/>
                  </a:lnTo>
                  <a:lnTo>
                    <a:pt x="1390" y="652"/>
                  </a:lnTo>
                  <a:lnTo>
                    <a:pt x="1375" y="670"/>
                  </a:lnTo>
                  <a:lnTo>
                    <a:pt x="1372" y="670"/>
                  </a:lnTo>
                  <a:lnTo>
                    <a:pt x="1371" y="670"/>
                  </a:lnTo>
                  <a:lnTo>
                    <a:pt x="1369" y="668"/>
                  </a:lnTo>
                  <a:lnTo>
                    <a:pt x="1368" y="668"/>
                  </a:lnTo>
                  <a:lnTo>
                    <a:pt x="1367" y="670"/>
                  </a:lnTo>
                  <a:lnTo>
                    <a:pt x="1367" y="671"/>
                  </a:lnTo>
                  <a:lnTo>
                    <a:pt x="1367" y="674"/>
                  </a:lnTo>
                  <a:lnTo>
                    <a:pt x="1367" y="675"/>
                  </a:lnTo>
                  <a:lnTo>
                    <a:pt x="1367" y="678"/>
                  </a:lnTo>
                  <a:lnTo>
                    <a:pt x="1365" y="678"/>
                  </a:lnTo>
                  <a:lnTo>
                    <a:pt x="1362" y="677"/>
                  </a:lnTo>
                  <a:lnTo>
                    <a:pt x="1361" y="677"/>
                  </a:lnTo>
                  <a:lnTo>
                    <a:pt x="1358" y="678"/>
                  </a:lnTo>
                  <a:lnTo>
                    <a:pt x="1355" y="681"/>
                  </a:lnTo>
                  <a:lnTo>
                    <a:pt x="1354" y="685"/>
                  </a:lnTo>
                  <a:lnTo>
                    <a:pt x="1351" y="691"/>
                  </a:lnTo>
                  <a:lnTo>
                    <a:pt x="1348" y="694"/>
                  </a:lnTo>
                  <a:lnTo>
                    <a:pt x="1345" y="696"/>
                  </a:lnTo>
                  <a:lnTo>
                    <a:pt x="1344" y="696"/>
                  </a:lnTo>
                  <a:lnTo>
                    <a:pt x="1341" y="696"/>
                  </a:lnTo>
                  <a:lnTo>
                    <a:pt x="1339" y="697"/>
                  </a:lnTo>
                  <a:lnTo>
                    <a:pt x="1339" y="698"/>
                  </a:lnTo>
                  <a:lnTo>
                    <a:pt x="1339" y="700"/>
                  </a:lnTo>
                  <a:lnTo>
                    <a:pt x="1341" y="700"/>
                  </a:lnTo>
                  <a:lnTo>
                    <a:pt x="1345" y="700"/>
                  </a:lnTo>
                  <a:lnTo>
                    <a:pt x="1339" y="713"/>
                  </a:lnTo>
                  <a:lnTo>
                    <a:pt x="1331" y="727"/>
                  </a:lnTo>
                  <a:lnTo>
                    <a:pt x="1344" y="711"/>
                  </a:lnTo>
                  <a:lnTo>
                    <a:pt x="1351" y="704"/>
                  </a:lnTo>
                  <a:lnTo>
                    <a:pt x="1358" y="696"/>
                  </a:lnTo>
                  <a:lnTo>
                    <a:pt x="1365" y="690"/>
                  </a:lnTo>
                  <a:lnTo>
                    <a:pt x="1374" y="683"/>
                  </a:lnTo>
                  <a:lnTo>
                    <a:pt x="1382" y="677"/>
                  </a:lnTo>
                  <a:lnTo>
                    <a:pt x="1391" y="673"/>
                  </a:lnTo>
                  <a:lnTo>
                    <a:pt x="1397" y="670"/>
                  </a:lnTo>
                  <a:lnTo>
                    <a:pt x="1403" y="667"/>
                  </a:lnTo>
                  <a:lnTo>
                    <a:pt x="1411" y="664"/>
                  </a:lnTo>
                  <a:lnTo>
                    <a:pt x="1420" y="662"/>
                  </a:lnTo>
                  <a:lnTo>
                    <a:pt x="1424" y="661"/>
                  </a:lnTo>
                  <a:lnTo>
                    <a:pt x="1428" y="661"/>
                  </a:lnTo>
                  <a:lnTo>
                    <a:pt x="1434" y="662"/>
                  </a:lnTo>
                  <a:lnTo>
                    <a:pt x="1439" y="664"/>
                  </a:lnTo>
                  <a:lnTo>
                    <a:pt x="1439" y="667"/>
                  </a:lnTo>
                  <a:lnTo>
                    <a:pt x="1440" y="670"/>
                  </a:lnTo>
                  <a:lnTo>
                    <a:pt x="1441" y="671"/>
                  </a:lnTo>
                  <a:lnTo>
                    <a:pt x="1447" y="675"/>
                  </a:lnTo>
                  <a:lnTo>
                    <a:pt x="1444" y="678"/>
                  </a:lnTo>
                  <a:lnTo>
                    <a:pt x="1443" y="678"/>
                  </a:lnTo>
                  <a:lnTo>
                    <a:pt x="1441" y="678"/>
                  </a:lnTo>
                  <a:lnTo>
                    <a:pt x="1441" y="681"/>
                  </a:lnTo>
                  <a:lnTo>
                    <a:pt x="1441" y="684"/>
                  </a:lnTo>
                  <a:lnTo>
                    <a:pt x="1441" y="688"/>
                  </a:lnTo>
                  <a:lnTo>
                    <a:pt x="1441" y="690"/>
                  </a:lnTo>
                  <a:lnTo>
                    <a:pt x="1441" y="691"/>
                  </a:lnTo>
                  <a:lnTo>
                    <a:pt x="1437" y="691"/>
                  </a:lnTo>
                  <a:lnTo>
                    <a:pt x="1433" y="691"/>
                  </a:lnTo>
                  <a:lnTo>
                    <a:pt x="1433" y="693"/>
                  </a:lnTo>
                  <a:lnTo>
                    <a:pt x="1431" y="697"/>
                  </a:lnTo>
                  <a:lnTo>
                    <a:pt x="1430" y="703"/>
                  </a:lnTo>
                  <a:lnTo>
                    <a:pt x="1426" y="703"/>
                  </a:lnTo>
                  <a:lnTo>
                    <a:pt x="1423" y="706"/>
                  </a:lnTo>
                  <a:lnTo>
                    <a:pt x="1417" y="697"/>
                  </a:lnTo>
                  <a:lnTo>
                    <a:pt x="1414" y="697"/>
                  </a:lnTo>
                  <a:lnTo>
                    <a:pt x="1413" y="698"/>
                  </a:lnTo>
                  <a:lnTo>
                    <a:pt x="1413" y="700"/>
                  </a:lnTo>
                  <a:lnTo>
                    <a:pt x="1411" y="700"/>
                  </a:lnTo>
                  <a:lnTo>
                    <a:pt x="1410" y="700"/>
                  </a:lnTo>
                  <a:lnTo>
                    <a:pt x="1408" y="700"/>
                  </a:lnTo>
                  <a:lnTo>
                    <a:pt x="1411" y="706"/>
                  </a:lnTo>
                  <a:lnTo>
                    <a:pt x="1414" y="711"/>
                  </a:lnTo>
                  <a:lnTo>
                    <a:pt x="1411" y="711"/>
                  </a:lnTo>
                  <a:lnTo>
                    <a:pt x="1413" y="711"/>
                  </a:lnTo>
                  <a:lnTo>
                    <a:pt x="1420" y="710"/>
                  </a:lnTo>
                  <a:lnTo>
                    <a:pt x="1430" y="709"/>
                  </a:lnTo>
                  <a:lnTo>
                    <a:pt x="1436" y="709"/>
                  </a:lnTo>
                  <a:lnTo>
                    <a:pt x="1437" y="710"/>
                  </a:lnTo>
                  <a:lnTo>
                    <a:pt x="1437" y="713"/>
                  </a:lnTo>
                  <a:lnTo>
                    <a:pt x="1436" y="716"/>
                  </a:lnTo>
                  <a:lnTo>
                    <a:pt x="1433" y="721"/>
                  </a:lnTo>
                  <a:lnTo>
                    <a:pt x="1434" y="723"/>
                  </a:lnTo>
                  <a:lnTo>
                    <a:pt x="1433" y="726"/>
                  </a:lnTo>
                  <a:lnTo>
                    <a:pt x="1430" y="733"/>
                  </a:lnTo>
                  <a:lnTo>
                    <a:pt x="1433" y="733"/>
                  </a:lnTo>
                  <a:lnTo>
                    <a:pt x="1433" y="732"/>
                  </a:lnTo>
                  <a:lnTo>
                    <a:pt x="1434" y="732"/>
                  </a:lnTo>
                  <a:lnTo>
                    <a:pt x="1439" y="730"/>
                  </a:lnTo>
                  <a:lnTo>
                    <a:pt x="1439" y="733"/>
                  </a:lnTo>
                  <a:lnTo>
                    <a:pt x="1439" y="734"/>
                  </a:lnTo>
                  <a:lnTo>
                    <a:pt x="1439" y="736"/>
                  </a:lnTo>
                  <a:lnTo>
                    <a:pt x="1436" y="736"/>
                  </a:lnTo>
                  <a:lnTo>
                    <a:pt x="1437" y="736"/>
                  </a:lnTo>
                  <a:lnTo>
                    <a:pt x="1437" y="737"/>
                  </a:lnTo>
                  <a:lnTo>
                    <a:pt x="1437" y="742"/>
                  </a:lnTo>
                  <a:lnTo>
                    <a:pt x="1436" y="749"/>
                  </a:lnTo>
                  <a:lnTo>
                    <a:pt x="1441" y="752"/>
                  </a:lnTo>
                  <a:lnTo>
                    <a:pt x="1444" y="752"/>
                  </a:lnTo>
                  <a:lnTo>
                    <a:pt x="1456" y="755"/>
                  </a:lnTo>
                  <a:lnTo>
                    <a:pt x="1453" y="757"/>
                  </a:lnTo>
                  <a:lnTo>
                    <a:pt x="1453" y="759"/>
                  </a:lnTo>
                  <a:lnTo>
                    <a:pt x="1453" y="760"/>
                  </a:lnTo>
                  <a:lnTo>
                    <a:pt x="1447" y="760"/>
                  </a:lnTo>
                  <a:lnTo>
                    <a:pt x="1449" y="763"/>
                  </a:lnTo>
                  <a:lnTo>
                    <a:pt x="1450" y="765"/>
                  </a:lnTo>
                  <a:lnTo>
                    <a:pt x="1450" y="766"/>
                  </a:lnTo>
                  <a:lnTo>
                    <a:pt x="1452" y="766"/>
                  </a:lnTo>
                  <a:lnTo>
                    <a:pt x="1453" y="765"/>
                  </a:lnTo>
                  <a:lnTo>
                    <a:pt x="1454" y="763"/>
                  </a:lnTo>
                  <a:lnTo>
                    <a:pt x="1459" y="763"/>
                  </a:lnTo>
                  <a:lnTo>
                    <a:pt x="1463" y="769"/>
                  </a:lnTo>
                  <a:lnTo>
                    <a:pt x="1467" y="770"/>
                  </a:lnTo>
                  <a:lnTo>
                    <a:pt x="1472" y="770"/>
                  </a:lnTo>
                  <a:lnTo>
                    <a:pt x="1475" y="770"/>
                  </a:lnTo>
                  <a:lnTo>
                    <a:pt x="1477" y="769"/>
                  </a:lnTo>
                  <a:lnTo>
                    <a:pt x="1480" y="768"/>
                  </a:lnTo>
                  <a:lnTo>
                    <a:pt x="1483" y="765"/>
                  </a:lnTo>
                  <a:lnTo>
                    <a:pt x="1489" y="760"/>
                  </a:lnTo>
                  <a:lnTo>
                    <a:pt x="1492" y="769"/>
                  </a:lnTo>
                  <a:lnTo>
                    <a:pt x="1492" y="773"/>
                  </a:lnTo>
                  <a:lnTo>
                    <a:pt x="1495" y="778"/>
                  </a:lnTo>
                  <a:lnTo>
                    <a:pt x="1489" y="778"/>
                  </a:lnTo>
                  <a:lnTo>
                    <a:pt x="1489" y="782"/>
                  </a:lnTo>
                  <a:lnTo>
                    <a:pt x="1486" y="786"/>
                  </a:lnTo>
                  <a:lnTo>
                    <a:pt x="1482" y="789"/>
                  </a:lnTo>
                  <a:lnTo>
                    <a:pt x="1472" y="793"/>
                  </a:lnTo>
                  <a:lnTo>
                    <a:pt x="1472" y="796"/>
                  </a:lnTo>
                  <a:lnTo>
                    <a:pt x="1469" y="796"/>
                  </a:lnTo>
                  <a:lnTo>
                    <a:pt x="1464" y="796"/>
                  </a:lnTo>
                  <a:lnTo>
                    <a:pt x="1462" y="796"/>
                  </a:lnTo>
                  <a:lnTo>
                    <a:pt x="1460" y="796"/>
                  </a:lnTo>
                  <a:lnTo>
                    <a:pt x="1459" y="796"/>
                  </a:lnTo>
                  <a:lnTo>
                    <a:pt x="1457" y="798"/>
                  </a:lnTo>
                  <a:lnTo>
                    <a:pt x="1456" y="801"/>
                  </a:lnTo>
                  <a:lnTo>
                    <a:pt x="1456" y="805"/>
                  </a:lnTo>
                  <a:lnTo>
                    <a:pt x="1453" y="805"/>
                  </a:lnTo>
                  <a:lnTo>
                    <a:pt x="1452" y="805"/>
                  </a:lnTo>
                  <a:lnTo>
                    <a:pt x="1450" y="802"/>
                  </a:lnTo>
                  <a:lnTo>
                    <a:pt x="1449" y="801"/>
                  </a:lnTo>
                  <a:lnTo>
                    <a:pt x="1447" y="802"/>
                  </a:lnTo>
                  <a:lnTo>
                    <a:pt x="1444" y="805"/>
                  </a:lnTo>
                  <a:lnTo>
                    <a:pt x="1443" y="806"/>
                  </a:lnTo>
                  <a:lnTo>
                    <a:pt x="1443" y="808"/>
                  </a:lnTo>
                  <a:lnTo>
                    <a:pt x="1443" y="811"/>
                  </a:lnTo>
                  <a:lnTo>
                    <a:pt x="1443" y="815"/>
                  </a:lnTo>
                  <a:lnTo>
                    <a:pt x="1441" y="818"/>
                  </a:lnTo>
                  <a:lnTo>
                    <a:pt x="1430" y="827"/>
                  </a:lnTo>
                  <a:lnTo>
                    <a:pt x="1428" y="825"/>
                  </a:lnTo>
                  <a:lnTo>
                    <a:pt x="1428" y="824"/>
                  </a:lnTo>
                  <a:lnTo>
                    <a:pt x="1427" y="821"/>
                  </a:lnTo>
                  <a:lnTo>
                    <a:pt x="1426" y="821"/>
                  </a:lnTo>
                  <a:lnTo>
                    <a:pt x="1424" y="822"/>
                  </a:lnTo>
                  <a:lnTo>
                    <a:pt x="1423" y="824"/>
                  </a:lnTo>
                  <a:lnTo>
                    <a:pt x="1420" y="824"/>
                  </a:lnTo>
                  <a:lnTo>
                    <a:pt x="1417" y="818"/>
                  </a:lnTo>
                  <a:lnTo>
                    <a:pt x="1410" y="815"/>
                  </a:lnTo>
                  <a:lnTo>
                    <a:pt x="1407" y="814"/>
                  </a:lnTo>
                  <a:lnTo>
                    <a:pt x="1405" y="811"/>
                  </a:lnTo>
                  <a:lnTo>
                    <a:pt x="1405" y="808"/>
                  </a:lnTo>
                  <a:lnTo>
                    <a:pt x="1408" y="802"/>
                  </a:lnTo>
                  <a:lnTo>
                    <a:pt x="1411" y="798"/>
                  </a:lnTo>
                  <a:lnTo>
                    <a:pt x="1414" y="793"/>
                  </a:lnTo>
                  <a:lnTo>
                    <a:pt x="1423" y="793"/>
                  </a:lnTo>
                  <a:lnTo>
                    <a:pt x="1423" y="788"/>
                  </a:lnTo>
                  <a:lnTo>
                    <a:pt x="1431" y="785"/>
                  </a:lnTo>
                  <a:lnTo>
                    <a:pt x="1436" y="783"/>
                  </a:lnTo>
                  <a:lnTo>
                    <a:pt x="1437" y="783"/>
                  </a:lnTo>
                  <a:lnTo>
                    <a:pt x="1440" y="783"/>
                  </a:lnTo>
                  <a:lnTo>
                    <a:pt x="1450" y="785"/>
                  </a:lnTo>
                  <a:lnTo>
                    <a:pt x="1452" y="782"/>
                  </a:lnTo>
                  <a:lnTo>
                    <a:pt x="1452" y="781"/>
                  </a:lnTo>
                  <a:lnTo>
                    <a:pt x="1453" y="778"/>
                  </a:lnTo>
                  <a:lnTo>
                    <a:pt x="1456" y="778"/>
                  </a:lnTo>
                  <a:lnTo>
                    <a:pt x="1456" y="776"/>
                  </a:lnTo>
                  <a:lnTo>
                    <a:pt x="1456" y="775"/>
                  </a:lnTo>
                  <a:lnTo>
                    <a:pt x="1453" y="772"/>
                  </a:lnTo>
                  <a:lnTo>
                    <a:pt x="1441" y="775"/>
                  </a:lnTo>
                  <a:lnTo>
                    <a:pt x="1430" y="778"/>
                  </a:lnTo>
                  <a:lnTo>
                    <a:pt x="1431" y="773"/>
                  </a:lnTo>
                  <a:lnTo>
                    <a:pt x="1433" y="770"/>
                  </a:lnTo>
                  <a:lnTo>
                    <a:pt x="1433" y="768"/>
                  </a:lnTo>
                  <a:lnTo>
                    <a:pt x="1433" y="763"/>
                  </a:lnTo>
                  <a:lnTo>
                    <a:pt x="1439" y="763"/>
                  </a:lnTo>
                  <a:lnTo>
                    <a:pt x="1437" y="760"/>
                  </a:lnTo>
                  <a:lnTo>
                    <a:pt x="1434" y="759"/>
                  </a:lnTo>
                  <a:lnTo>
                    <a:pt x="1433" y="760"/>
                  </a:lnTo>
                  <a:lnTo>
                    <a:pt x="1433" y="757"/>
                  </a:lnTo>
                  <a:lnTo>
                    <a:pt x="1428" y="765"/>
                  </a:lnTo>
                  <a:lnTo>
                    <a:pt x="1427" y="768"/>
                  </a:lnTo>
                  <a:lnTo>
                    <a:pt x="1424" y="770"/>
                  </a:lnTo>
                  <a:lnTo>
                    <a:pt x="1420" y="775"/>
                  </a:lnTo>
                  <a:lnTo>
                    <a:pt x="1414" y="781"/>
                  </a:lnTo>
                  <a:lnTo>
                    <a:pt x="1411" y="776"/>
                  </a:lnTo>
                  <a:lnTo>
                    <a:pt x="1410" y="775"/>
                  </a:lnTo>
                  <a:lnTo>
                    <a:pt x="1408" y="775"/>
                  </a:lnTo>
                  <a:lnTo>
                    <a:pt x="1408" y="776"/>
                  </a:lnTo>
                  <a:lnTo>
                    <a:pt x="1408" y="779"/>
                  </a:lnTo>
                  <a:lnTo>
                    <a:pt x="1411" y="782"/>
                  </a:lnTo>
                  <a:lnTo>
                    <a:pt x="1408" y="783"/>
                  </a:lnTo>
                  <a:lnTo>
                    <a:pt x="1404" y="785"/>
                  </a:lnTo>
                  <a:lnTo>
                    <a:pt x="1400" y="786"/>
                  </a:lnTo>
                  <a:lnTo>
                    <a:pt x="1397" y="786"/>
                  </a:lnTo>
                  <a:lnTo>
                    <a:pt x="1394" y="785"/>
                  </a:lnTo>
                  <a:lnTo>
                    <a:pt x="1391" y="783"/>
                  </a:lnTo>
                  <a:lnTo>
                    <a:pt x="1387" y="781"/>
                  </a:lnTo>
                  <a:lnTo>
                    <a:pt x="1388" y="789"/>
                  </a:lnTo>
                  <a:lnTo>
                    <a:pt x="1391" y="796"/>
                  </a:lnTo>
                  <a:lnTo>
                    <a:pt x="1384" y="802"/>
                  </a:lnTo>
                  <a:lnTo>
                    <a:pt x="1378" y="808"/>
                  </a:lnTo>
                  <a:lnTo>
                    <a:pt x="1375" y="805"/>
                  </a:lnTo>
                  <a:lnTo>
                    <a:pt x="1372" y="804"/>
                  </a:lnTo>
                  <a:lnTo>
                    <a:pt x="1372" y="802"/>
                  </a:lnTo>
                  <a:lnTo>
                    <a:pt x="1364" y="808"/>
                  </a:lnTo>
                  <a:lnTo>
                    <a:pt x="1364" y="799"/>
                  </a:lnTo>
                  <a:lnTo>
                    <a:pt x="1361" y="805"/>
                  </a:lnTo>
                  <a:lnTo>
                    <a:pt x="1358" y="809"/>
                  </a:lnTo>
                  <a:lnTo>
                    <a:pt x="1355" y="812"/>
                  </a:lnTo>
                  <a:lnTo>
                    <a:pt x="1354" y="815"/>
                  </a:lnTo>
                  <a:lnTo>
                    <a:pt x="1351" y="815"/>
                  </a:lnTo>
                  <a:lnTo>
                    <a:pt x="1346" y="817"/>
                  </a:lnTo>
                  <a:lnTo>
                    <a:pt x="1336" y="817"/>
                  </a:lnTo>
                  <a:lnTo>
                    <a:pt x="1333" y="825"/>
                  </a:lnTo>
                  <a:lnTo>
                    <a:pt x="1333" y="831"/>
                  </a:lnTo>
                  <a:lnTo>
                    <a:pt x="1331" y="835"/>
                  </a:lnTo>
                  <a:lnTo>
                    <a:pt x="1325" y="838"/>
                  </a:lnTo>
                  <a:lnTo>
                    <a:pt x="1325" y="840"/>
                  </a:lnTo>
                  <a:lnTo>
                    <a:pt x="1326" y="841"/>
                  </a:lnTo>
                  <a:lnTo>
                    <a:pt x="1328" y="841"/>
                  </a:lnTo>
                  <a:lnTo>
                    <a:pt x="1329" y="842"/>
                  </a:lnTo>
                  <a:lnTo>
                    <a:pt x="1329" y="844"/>
                  </a:lnTo>
                  <a:lnTo>
                    <a:pt x="1328" y="847"/>
                  </a:lnTo>
                  <a:lnTo>
                    <a:pt x="1326" y="848"/>
                  </a:lnTo>
                  <a:lnTo>
                    <a:pt x="1325" y="850"/>
                  </a:lnTo>
                  <a:lnTo>
                    <a:pt x="1322" y="851"/>
                  </a:lnTo>
                  <a:lnTo>
                    <a:pt x="1320" y="854"/>
                  </a:lnTo>
                  <a:lnTo>
                    <a:pt x="1328" y="858"/>
                  </a:lnTo>
                  <a:lnTo>
                    <a:pt x="1333" y="863"/>
                  </a:lnTo>
                  <a:lnTo>
                    <a:pt x="1329" y="864"/>
                  </a:lnTo>
                  <a:lnTo>
                    <a:pt x="1325" y="865"/>
                  </a:lnTo>
                  <a:lnTo>
                    <a:pt x="1326" y="867"/>
                  </a:lnTo>
                  <a:lnTo>
                    <a:pt x="1325" y="868"/>
                  </a:lnTo>
                  <a:lnTo>
                    <a:pt x="1320" y="868"/>
                  </a:lnTo>
                  <a:lnTo>
                    <a:pt x="1319" y="865"/>
                  </a:lnTo>
                  <a:lnTo>
                    <a:pt x="1318" y="863"/>
                  </a:lnTo>
                  <a:lnTo>
                    <a:pt x="1318" y="861"/>
                  </a:lnTo>
                  <a:lnTo>
                    <a:pt x="1315" y="860"/>
                  </a:lnTo>
                  <a:lnTo>
                    <a:pt x="1312" y="867"/>
                  </a:lnTo>
                  <a:lnTo>
                    <a:pt x="1312" y="874"/>
                  </a:lnTo>
                  <a:lnTo>
                    <a:pt x="1309" y="874"/>
                  </a:lnTo>
                  <a:lnTo>
                    <a:pt x="1308" y="874"/>
                  </a:lnTo>
                  <a:lnTo>
                    <a:pt x="1305" y="873"/>
                  </a:lnTo>
                  <a:lnTo>
                    <a:pt x="1302" y="871"/>
                  </a:lnTo>
                  <a:lnTo>
                    <a:pt x="1297" y="871"/>
                  </a:lnTo>
                  <a:lnTo>
                    <a:pt x="1295" y="877"/>
                  </a:lnTo>
                  <a:lnTo>
                    <a:pt x="1293" y="877"/>
                  </a:lnTo>
                  <a:lnTo>
                    <a:pt x="1289" y="877"/>
                  </a:lnTo>
                  <a:lnTo>
                    <a:pt x="1284" y="877"/>
                  </a:lnTo>
                  <a:lnTo>
                    <a:pt x="1280" y="878"/>
                  </a:lnTo>
                  <a:lnTo>
                    <a:pt x="1276" y="883"/>
                  </a:lnTo>
                  <a:lnTo>
                    <a:pt x="1272" y="887"/>
                  </a:lnTo>
                  <a:lnTo>
                    <a:pt x="1267" y="890"/>
                  </a:lnTo>
                  <a:lnTo>
                    <a:pt x="1267" y="891"/>
                  </a:lnTo>
                  <a:lnTo>
                    <a:pt x="1267" y="893"/>
                  </a:lnTo>
                  <a:lnTo>
                    <a:pt x="1266" y="894"/>
                  </a:lnTo>
                  <a:lnTo>
                    <a:pt x="1264" y="896"/>
                  </a:lnTo>
                  <a:lnTo>
                    <a:pt x="1264" y="897"/>
                  </a:lnTo>
                  <a:lnTo>
                    <a:pt x="1264" y="899"/>
                  </a:lnTo>
                  <a:lnTo>
                    <a:pt x="1273" y="904"/>
                  </a:lnTo>
                  <a:lnTo>
                    <a:pt x="1266" y="916"/>
                  </a:lnTo>
                  <a:lnTo>
                    <a:pt x="1261" y="923"/>
                  </a:lnTo>
                  <a:lnTo>
                    <a:pt x="1260" y="926"/>
                  </a:lnTo>
                  <a:lnTo>
                    <a:pt x="1256" y="926"/>
                  </a:lnTo>
                  <a:lnTo>
                    <a:pt x="1240" y="926"/>
                  </a:lnTo>
                  <a:lnTo>
                    <a:pt x="1240" y="930"/>
                  </a:lnTo>
                  <a:lnTo>
                    <a:pt x="1240" y="935"/>
                  </a:lnTo>
                  <a:lnTo>
                    <a:pt x="1241" y="936"/>
                  </a:lnTo>
                  <a:lnTo>
                    <a:pt x="1243" y="936"/>
                  </a:lnTo>
                  <a:lnTo>
                    <a:pt x="1248" y="937"/>
                  </a:lnTo>
                  <a:lnTo>
                    <a:pt x="1246" y="952"/>
                  </a:lnTo>
                  <a:lnTo>
                    <a:pt x="1243" y="965"/>
                  </a:lnTo>
                  <a:lnTo>
                    <a:pt x="1234" y="965"/>
                  </a:lnTo>
                  <a:lnTo>
                    <a:pt x="1234" y="959"/>
                  </a:lnTo>
                  <a:lnTo>
                    <a:pt x="1230" y="959"/>
                  </a:lnTo>
                  <a:lnTo>
                    <a:pt x="1227" y="961"/>
                  </a:lnTo>
                  <a:lnTo>
                    <a:pt x="1225" y="962"/>
                  </a:lnTo>
                  <a:lnTo>
                    <a:pt x="1223" y="962"/>
                  </a:lnTo>
                  <a:lnTo>
                    <a:pt x="1223" y="959"/>
                  </a:lnTo>
                  <a:lnTo>
                    <a:pt x="1220" y="956"/>
                  </a:lnTo>
                  <a:lnTo>
                    <a:pt x="1221" y="956"/>
                  </a:lnTo>
                  <a:lnTo>
                    <a:pt x="1221" y="953"/>
                  </a:lnTo>
                  <a:lnTo>
                    <a:pt x="1223" y="943"/>
                  </a:lnTo>
                  <a:lnTo>
                    <a:pt x="1225" y="933"/>
                  </a:lnTo>
                  <a:lnTo>
                    <a:pt x="1228" y="929"/>
                  </a:lnTo>
                  <a:lnTo>
                    <a:pt x="1231" y="926"/>
                  </a:lnTo>
                  <a:lnTo>
                    <a:pt x="1230" y="925"/>
                  </a:lnTo>
                  <a:lnTo>
                    <a:pt x="1230" y="923"/>
                  </a:lnTo>
                  <a:lnTo>
                    <a:pt x="1228" y="922"/>
                  </a:lnTo>
                  <a:lnTo>
                    <a:pt x="1223" y="923"/>
                  </a:lnTo>
                  <a:lnTo>
                    <a:pt x="1221" y="923"/>
                  </a:lnTo>
                  <a:lnTo>
                    <a:pt x="1218" y="923"/>
                  </a:lnTo>
                  <a:lnTo>
                    <a:pt x="1215" y="932"/>
                  </a:lnTo>
                  <a:lnTo>
                    <a:pt x="1215" y="937"/>
                  </a:lnTo>
                  <a:lnTo>
                    <a:pt x="1214" y="940"/>
                  </a:lnTo>
                  <a:lnTo>
                    <a:pt x="1214" y="943"/>
                  </a:lnTo>
                  <a:lnTo>
                    <a:pt x="1211" y="946"/>
                  </a:lnTo>
                  <a:lnTo>
                    <a:pt x="1210" y="949"/>
                  </a:lnTo>
                  <a:lnTo>
                    <a:pt x="1210" y="950"/>
                  </a:lnTo>
                  <a:lnTo>
                    <a:pt x="1211" y="952"/>
                  </a:lnTo>
                  <a:lnTo>
                    <a:pt x="1211" y="953"/>
                  </a:lnTo>
                  <a:lnTo>
                    <a:pt x="1212" y="953"/>
                  </a:lnTo>
                  <a:lnTo>
                    <a:pt x="1212" y="956"/>
                  </a:lnTo>
                  <a:lnTo>
                    <a:pt x="1210" y="958"/>
                  </a:lnTo>
                  <a:lnTo>
                    <a:pt x="1208" y="956"/>
                  </a:lnTo>
                  <a:lnTo>
                    <a:pt x="1207" y="958"/>
                  </a:lnTo>
                  <a:lnTo>
                    <a:pt x="1207" y="959"/>
                  </a:lnTo>
                  <a:lnTo>
                    <a:pt x="1212" y="962"/>
                  </a:lnTo>
                  <a:lnTo>
                    <a:pt x="1215" y="963"/>
                  </a:lnTo>
                  <a:lnTo>
                    <a:pt x="1218" y="965"/>
                  </a:lnTo>
                  <a:lnTo>
                    <a:pt x="1218" y="966"/>
                  </a:lnTo>
                  <a:lnTo>
                    <a:pt x="1217" y="968"/>
                  </a:lnTo>
                  <a:lnTo>
                    <a:pt x="1217" y="969"/>
                  </a:lnTo>
                  <a:lnTo>
                    <a:pt x="1215" y="971"/>
                  </a:lnTo>
                  <a:lnTo>
                    <a:pt x="1217" y="972"/>
                  </a:lnTo>
                  <a:lnTo>
                    <a:pt x="1218" y="973"/>
                  </a:lnTo>
                  <a:lnTo>
                    <a:pt x="1220" y="973"/>
                  </a:lnTo>
                  <a:lnTo>
                    <a:pt x="1221" y="973"/>
                  </a:lnTo>
                  <a:lnTo>
                    <a:pt x="1220" y="975"/>
                  </a:lnTo>
                  <a:lnTo>
                    <a:pt x="1217" y="979"/>
                  </a:lnTo>
                  <a:lnTo>
                    <a:pt x="1212" y="985"/>
                  </a:lnTo>
                  <a:lnTo>
                    <a:pt x="1214" y="986"/>
                  </a:lnTo>
                  <a:lnTo>
                    <a:pt x="1215" y="989"/>
                  </a:lnTo>
                  <a:lnTo>
                    <a:pt x="1215" y="991"/>
                  </a:lnTo>
                  <a:lnTo>
                    <a:pt x="1218" y="992"/>
                  </a:lnTo>
                  <a:lnTo>
                    <a:pt x="1220" y="994"/>
                  </a:lnTo>
                  <a:lnTo>
                    <a:pt x="1224" y="994"/>
                  </a:lnTo>
                  <a:lnTo>
                    <a:pt x="1227" y="995"/>
                  </a:lnTo>
                  <a:lnTo>
                    <a:pt x="1228" y="995"/>
                  </a:lnTo>
                  <a:lnTo>
                    <a:pt x="1228" y="1002"/>
                  </a:lnTo>
                  <a:lnTo>
                    <a:pt x="1228" y="1007"/>
                  </a:lnTo>
                  <a:lnTo>
                    <a:pt x="1227" y="1008"/>
                  </a:lnTo>
                  <a:lnTo>
                    <a:pt x="1224" y="1008"/>
                  </a:lnTo>
                  <a:lnTo>
                    <a:pt x="1218" y="1009"/>
                  </a:lnTo>
                  <a:lnTo>
                    <a:pt x="1218" y="1015"/>
                  </a:lnTo>
                  <a:lnTo>
                    <a:pt x="1223" y="1014"/>
                  </a:lnTo>
                  <a:lnTo>
                    <a:pt x="1228" y="1015"/>
                  </a:lnTo>
                  <a:lnTo>
                    <a:pt x="1231" y="1018"/>
                  </a:lnTo>
                  <a:lnTo>
                    <a:pt x="1233" y="1021"/>
                  </a:lnTo>
                  <a:lnTo>
                    <a:pt x="1234" y="1024"/>
                  </a:lnTo>
                  <a:lnTo>
                    <a:pt x="1221" y="1024"/>
                  </a:lnTo>
                  <a:lnTo>
                    <a:pt x="1215" y="1025"/>
                  </a:lnTo>
                  <a:lnTo>
                    <a:pt x="1214" y="1025"/>
                  </a:lnTo>
                  <a:lnTo>
                    <a:pt x="1215" y="1025"/>
                  </a:lnTo>
                  <a:lnTo>
                    <a:pt x="1218" y="1031"/>
                  </a:lnTo>
                  <a:lnTo>
                    <a:pt x="1212" y="1033"/>
                  </a:lnTo>
                  <a:lnTo>
                    <a:pt x="1207" y="1034"/>
                  </a:lnTo>
                  <a:lnTo>
                    <a:pt x="1212" y="1045"/>
                  </a:lnTo>
                  <a:lnTo>
                    <a:pt x="1208" y="1047"/>
                  </a:lnTo>
                  <a:lnTo>
                    <a:pt x="1204" y="1048"/>
                  </a:lnTo>
                  <a:lnTo>
                    <a:pt x="1201" y="1051"/>
                  </a:lnTo>
                  <a:lnTo>
                    <a:pt x="1200" y="1057"/>
                  </a:lnTo>
                  <a:lnTo>
                    <a:pt x="1198" y="1061"/>
                  </a:lnTo>
                  <a:lnTo>
                    <a:pt x="1195" y="1064"/>
                  </a:lnTo>
                  <a:lnTo>
                    <a:pt x="1191" y="1067"/>
                  </a:lnTo>
                  <a:lnTo>
                    <a:pt x="1185" y="1067"/>
                  </a:lnTo>
                  <a:lnTo>
                    <a:pt x="1181" y="1068"/>
                  </a:lnTo>
                  <a:lnTo>
                    <a:pt x="1178" y="1068"/>
                  </a:lnTo>
                  <a:lnTo>
                    <a:pt x="1176" y="1070"/>
                  </a:lnTo>
                  <a:lnTo>
                    <a:pt x="1175" y="1073"/>
                  </a:lnTo>
                  <a:lnTo>
                    <a:pt x="1174" y="1076"/>
                  </a:lnTo>
                  <a:lnTo>
                    <a:pt x="1175" y="1079"/>
                  </a:lnTo>
                  <a:lnTo>
                    <a:pt x="1174" y="1081"/>
                  </a:lnTo>
                  <a:lnTo>
                    <a:pt x="1172" y="1083"/>
                  </a:lnTo>
                  <a:lnTo>
                    <a:pt x="1169" y="1084"/>
                  </a:lnTo>
                  <a:lnTo>
                    <a:pt x="1165" y="1086"/>
                  </a:lnTo>
                  <a:lnTo>
                    <a:pt x="1158" y="1087"/>
                  </a:lnTo>
                  <a:lnTo>
                    <a:pt x="1153" y="1090"/>
                  </a:lnTo>
                  <a:lnTo>
                    <a:pt x="1153" y="1092"/>
                  </a:lnTo>
                  <a:lnTo>
                    <a:pt x="1153" y="1094"/>
                  </a:lnTo>
                  <a:lnTo>
                    <a:pt x="1152" y="1096"/>
                  </a:lnTo>
                  <a:lnTo>
                    <a:pt x="1152" y="1097"/>
                  </a:lnTo>
                  <a:lnTo>
                    <a:pt x="1151" y="1097"/>
                  </a:lnTo>
                  <a:lnTo>
                    <a:pt x="1149" y="1097"/>
                  </a:lnTo>
                  <a:lnTo>
                    <a:pt x="1146" y="1097"/>
                  </a:lnTo>
                  <a:lnTo>
                    <a:pt x="1145" y="1097"/>
                  </a:lnTo>
                  <a:lnTo>
                    <a:pt x="1143" y="1097"/>
                  </a:lnTo>
                  <a:lnTo>
                    <a:pt x="1142" y="1100"/>
                  </a:lnTo>
                  <a:lnTo>
                    <a:pt x="1142" y="1103"/>
                  </a:lnTo>
                  <a:lnTo>
                    <a:pt x="1143" y="1106"/>
                  </a:lnTo>
                  <a:lnTo>
                    <a:pt x="1143" y="1109"/>
                  </a:lnTo>
                  <a:lnTo>
                    <a:pt x="1136" y="1122"/>
                  </a:lnTo>
                  <a:lnTo>
                    <a:pt x="1133" y="1130"/>
                  </a:lnTo>
                  <a:lnTo>
                    <a:pt x="1133" y="1133"/>
                  </a:lnTo>
                  <a:lnTo>
                    <a:pt x="1135" y="1133"/>
                  </a:lnTo>
                  <a:lnTo>
                    <a:pt x="1138" y="1135"/>
                  </a:lnTo>
                  <a:lnTo>
                    <a:pt x="1136" y="1135"/>
                  </a:lnTo>
                  <a:lnTo>
                    <a:pt x="1132" y="1136"/>
                  </a:lnTo>
                  <a:lnTo>
                    <a:pt x="1130" y="1138"/>
                  </a:lnTo>
                  <a:lnTo>
                    <a:pt x="1130" y="1139"/>
                  </a:lnTo>
                  <a:lnTo>
                    <a:pt x="1132" y="1139"/>
                  </a:lnTo>
                  <a:lnTo>
                    <a:pt x="1129" y="1139"/>
                  </a:lnTo>
                  <a:lnTo>
                    <a:pt x="1128" y="1139"/>
                  </a:lnTo>
                  <a:lnTo>
                    <a:pt x="1126" y="1140"/>
                  </a:lnTo>
                  <a:lnTo>
                    <a:pt x="1128" y="1142"/>
                  </a:lnTo>
                  <a:lnTo>
                    <a:pt x="1129" y="1143"/>
                  </a:lnTo>
                  <a:lnTo>
                    <a:pt x="1135" y="1148"/>
                  </a:lnTo>
                  <a:lnTo>
                    <a:pt x="1135" y="1152"/>
                  </a:lnTo>
                  <a:lnTo>
                    <a:pt x="1135" y="1158"/>
                  </a:lnTo>
                  <a:lnTo>
                    <a:pt x="1135" y="1162"/>
                  </a:lnTo>
                  <a:lnTo>
                    <a:pt x="1135" y="1166"/>
                  </a:lnTo>
                  <a:lnTo>
                    <a:pt x="1139" y="1172"/>
                  </a:lnTo>
                  <a:lnTo>
                    <a:pt x="1142" y="1175"/>
                  </a:lnTo>
                  <a:lnTo>
                    <a:pt x="1143" y="1178"/>
                  </a:lnTo>
                  <a:lnTo>
                    <a:pt x="1143" y="1181"/>
                  </a:lnTo>
                  <a:lnTo>
                    <a:pt x="1143" y="1182"/>
                  </a:lnTo>
                  <a:lnTo>
                    <a:pt x="1142" y="1182"/>
                  </a:lnTo>
                  <a:lnTo>
                    <a:pt x="1140" y="1184"/>
                  </a:lnTo>
                  <a:lnTo>
                    <a:pt x="1140" y="1185"/>
                  </a:lnTo>
                  <a:lnTo>
                    <a:pt x="1140" y="1187"/>
                  </a:lnTo>
                  <a:lnTo>
                    <a:pt x="1146" y="1189"/>
                  </a:lnTo>
                  <a:lnTo>
                    <a:pt x="1148" y="1195"/>
                  </a:lnTo>
                  <a:lnTo>
                    <a:pt x="1151" y="1205"/>
                  </a:lnTo>
                  <a:lnTo>
                    <a:pt x="1153" y="1220"/>
                  </a:lnTo>
                  <a:lnTo>
                    <a:pt x="1155" y="1225"/>
                  </a:lnTo>
                  <a:lnTo>
                    <a:pt x="1155" y="1233"/>
                  </a:lnTo>
                  <a:lnTo>
                    <a:pt x="1153" y="1244"/>
                  </a:lnTo>
                  <a:lnTo>
                    <a:pt x="1151" y="1254"/>
                  </a:lnTo>
                  <a:lnTo>
                    <a:pt x="1149" y="1267"/>
                  </a:lnTo>
                  <a:lnTo>
                    <a:pt x="1145" y="1264"/>
                  </a:lnTo>
                  <a:lnTo>
                    <a:pt x="1142" y="1264"/>
                  </a:lnTo>
                  <a:lnTo>
                    <a:pt x="1138" y="1263"/>
                  </a:lnTo>
                  <a:lnTo>
                    <a:pt x="1135" y="1261"/>
                  </a:lnTo>
                  <a:lnTo>
                    <a:pt x="1135" y="1259"/>
                  </a:lnTo>
                  <a:lnTo>
                    <a:pt x="1135" y="1257"/>
                  </a:lnTo>
                  <a:lnTo>
                    <a:pt x="1135" y="1254"/>
                  </a:lnTo>
                  <a:lnTo>
                    <a:pt x="1135" y="1253"/>
                  </a:lnTo>
                  <a:lnTo>
                    <a:pt x="1130" y="1248"/>
                  </a:lnTo>
                  <a:lnTo>
                    <a:pt x="1126" y="1244"/>
                  </a:lnTo>
                  <a:lnTo>
                    <a:pt x="1125" y="1240"/>
                  </a:lnTo>
                  <a:lnTo>
                    <a:pt x="1125" y="1237"/>
                  </a:lnTo>
                  <a:lnTo>
                    <a:pt x="1125" y="1234"/>
                  </a:lnTo>
                  <a:lnTo>
                    <a:pt x="1123" y="1231"/>
                  </a:lnTo>
                  <a:lnTo>
                    <a:pt x="1117" y="1227"/>
                  </a:lnTo>
                  <a:lnTo>
                    <a:pt x="1113" y="1225"/>
                  </a:lnTo>
                  <a:lnTo>
                    <a:pt x="1112" y="1221"/>
                  </a:lnTo>
                  <a:lnTo>
                    <a:pt x="1112" y="1218"/>
                  </a:lnTo>
                  <a:lnTo>
                    <a:pt x="1113" y="1214"/>
                  </a:lnTo>
                  <a:lnTo>
                    <a:pt x="1116" y="1210"/>
                  </a:lnTo>
                  <a:lnTo>
                    <a:pt x="1117" y="1205"/>
                  </a:lnTo>
                  <a:lnTo>
                    <a:pt x="1113" y="1207"/>
                  </a:lnTo>
                  <a:lnTo>
                    <a:pt x="1107" y="1208"/>
                  </a:lnTo>
                  <a:lnTo>
                    <a:pt x="1107" y="1200"/>
                  </a:lnTo>
                  <a:lnTo>
                    <a:pt x="1109" y="1189"/>
                  </a:lnTo>
                  <a:lnTo>
                    <a:pt x="1109" y="1178"/>
                  </a:lnTo>
                  <a:lnTo>
                    <a:pt x="1107" y="1174"/>
                  </a:lnTo>
                  <a:lnTo>
                    <a:pt x="1107" y="1169"/>
                  </a:lnTo>
                  <a:lnTo>
                    <a:pt x="1099" y="1166"/>
                  </a:lnTo>
                  <a:lnTo>
                    <a:pt x="1097" y="1164"/>
                  </a:lnTo>
                  <a:lnTo>
                    <a:pt x="1096" y="1161"/>
                  </a:lnTo>
                  <a:lnTo>
                    <a:pt x="1093" y="1153"/>
                  </a:lnTo>
                  <a:lnTo>
                    <a:pt x="1092" y="1153"/>
                  </a:lnTo>
                  <a:lnTo>
                    <a:pt x="1089" y="1153"/>
                  </a:lnTo>
                  <a:lnTo>
                    <a:pt x="1087" y="1153"/>
                  </a:lnTo>
                  <a:lnTo>
                    <a:pt x="1084" y="1153"/>
                  </a:lnTo>
                  <a:lnTo>
                    <a:pt x="1084" y="1155"/>
                  </a:lnTo>
                  <a:lnTo>
                    <a:pt x="1081" y="1158"/>
                  </a:lnTo>
                  <a:lnTo>
                    <a:pt x="1080" y="1162"/>
                  </a:lnTo>
                  <a:lnTo>
                    <a:pt x="1071" y="1159"/>
                  </a:lnTo>
                  <a:lnTo>
                    <a:pt x="1068" y="1159"/>
                  </a:lnTo>
                  <a:lnTo>
                    <a:pt x="1066" y="1159"/>
                  </a:lnTo>
                  <a:lnTo>
                    <a:pt x="1064" y="1153"/>
                  </a:lnTo>
                  <a:lnTo>
                    <a:pt x="1064" y="1152"/>
                  </a:lnTo>
                  <a:lnTo>
                    <a:pt x="1063" y="1151"/>
                  </a:lnTo>
                  <a:lnTo>
                    <a:pt x="1058" y="1149"/>
                  </a:lnTo>
                  <a:lnTo>
                    <a:pt x="1056" y="1149"/>
                  </a:lnTo>
                  <a:lnTo>
                    <a:pt x="1053" y="1149"/>
                  </a:lnTo>
                  <a:lnTo>
                    <a:pt x="1048" y="1148"/>
                  </a:lnTo>
                  <a:lnTo>
                    <a:pt x="1050" y="1146"/>
                  </a:lnTo>
                  <a:lnTo>
                    <a:pt x="1050" y="1143"/>
                  </a:lnTo>
                  <a:lnTo>
                    <a:pt x="1048" y="1142"/>
                  </a:lnTo>
                  <a:lnTo>
                    <a:pt x="1047" y="1139"/>
                  </a:lnTo>
                  <a:lnTo>
                    <a:pt x="1044" y="1139"/>
                  </a:lnTo>
                  <a:lnTo>
                    <a:pt x="1043" y="1140"/>
                  </a:lnTo>
                  <a:lnTo>
                    <a:pt x="1041" y="1145"/>
                  </a:lnTo>
                  <a:lnTo>
                    <a:pt x="1032" y="1139"/>
                  </a:lnTo>
                  <a:lnTo>
                    <a:pt x="1027" y="1148"/>
                  </a:lnTo>
                  <a:lnTo>
                    <a:pt x="1022" y="1146"/>
                  </a:lnTo>
                  <a:lnTo>
                    <a:pt x="1021" y="1145"/>
                  </a:lnTo>
                  <a:lnTo>
                    <a:pt x="1021" y="1142"/>
                  </a:lnTo>
                  <a:lnTo>
                    <a:pt x="1018" y="1139"/>
                  </a:lnTo>
                  <a:lnTo>
                    <a:pt x="1015" y="1142"/>
                  </a:lnTo>
                  <a:lnTo>
                    <a:pt x="1015" y="1143"/>
                  </a:lnTo>
                  <a:lnTo>
                    <a:pt x="1015" y="1145"/>
                  </a:lnTo>
                  <a:lnTo>
                    <a:pt x="1008" y="1143"/>
                  </a:lnTo>
                  <a:lnTo>
                    <a:pt x="1005" y="1143"/>
                  </a:lnTo>
                  <a:lnTo>
                    <a:pt x="994" y="1142"/>
                  </a:lnTo>
                  <a:lnTo>
                    <a:pt x="994" y="1148"/>
                  </a:lnTo>
                  <a:lnTo>
                    <a:pt x="989" y="1148"/>
                  </a:lnTo>
                  <a:lnTo>
                    <a:pt x="985" y="1146"/>
                  </a:lnTo>
                  <a:lnTo>
                    <a:pt x="982" y="1145"/>
                  </a:lnTo>
                  <a:lnTo>
                    <a:pt x="981" y="1145"/>
                  </a:lnTo>
                  <a:lnTo>
                    <a:pt x="979" y="1145"/>
                  </a:lnTo>
                  <a:lnTo>
                    <a:pt x="982" y="1151"/>
                  </a:lnTo>
                  <a:lnTo>
                    <a:pt x="985" y="1151"/>
                  </a:lnTo>
                  <a:lnTo>
                    <a:pt x="992" y="1152"/>
                  </a:lnTo>
                  <a:lnTo>
                    <a:pt x="999" y="1156"/>
                  </a:lnTo>
                  <a:lnTo>
                    <a:pt x="996" y="1159"/>
                  </a:lnTo>
                  <a:lnTo>
                    <a:pt x="996" y="1161"/>
                  </a:lnTo>
                  <a:lnTo>
                    <a:pt x="996" y="1162"/>
                  </a:lnTo>
                  <a:lnTo>
                    <a:pt x="995" y="1162"/>
                  </a:lnTo>
                  <a:lnTo>
                    <a:pt x="994" y="1164"/>
                  </a:lnTo>
                  <a:lnTo>
                    <a:pt x="994" y="1166"/>
                  </a:lnTo>
                  <a:lnTo>
                    <a:pt x="1002" y="1169"/>
                  </a:lnTo>
                  <a:lnTo>
                    <a:pt x="1004" y="1171"/>
                  </a:lnTo>
                  <a:lnTo>
                    <a:pt x="1004" y="1172"/>
                  </a:lnTo>
                  <a:lnTo>
                    <a:pt x="1002" y="1174"/>
                  </a:lnTo>
                  <a:lnTo>
                    <a:pt x="999" y="1175"/>
                  </a:lnTo>
                  <a:lnTo>
                    <a:pt x="996" y="1175"/>
                  </a:lnTo>
                  <a:lnTo>
                    <a:pt x="996" y="1169"/>
                  </a:lnTo>
                  <a:lnTo>
                    <a:pt x="994" y="1169"/>
                  </a:lnTo>
                  <a:lnTo>
                    <a:pt x="991" y="1169"/>
                  </a:lnTo>
                  <a:lnTo>
                    <a:pt x="988" y="1169"/>
                  </a:lnTo>
                  <a:lnTo>
                    <a:pt x="985" y="1169"/>
                  </a:lnTo>
                  <a:lnTo>
                    <a:pt x="978" y="1159"/>
                  </a:lnTo>
                  <a:lnTo>
                    <a:pt x="973" y="1162"/>
                  </a:lnTo>
                  <a:lnTo>
                    <a:pt x="971" y="1164"/>
                  </a:lnTo>
                  <a:lnTo>
                    <a:pt x="969" y="1164"/>
                  </a:lnTo>
                  <a:lnTo>
                    <a:pt x="969" y="1165"/>
                  </a:lnTo>
                  <a:lnTo>
                    <a:pt x="969" y="1168"/>
                  </a:lnTo>
                  <a:lnTo>
                    <a:pt x="972" y="1172"/>
                  </a:lnTo>
                  <a:lnTo>
                    <a:pt x="969" y="1172"/>
                  </a:lnTo>
                  <a:lnTo>
                    <a:pt x="968" y="1172"/>
                  </a:lnTo>
                  <a:lnTo>
                    <a:pt x="965" y="1174"/>
                  </a:lnTo>
                  <a:lnTo>
                    <a:pt x="962" y="1175"/>
                  </a:lnTo>
                  <a:lnTo>
                    <a:pt x="960" y="1175"/>
                  </a:lnTo>
                  <a:lnTo>
                    <a:pt x="958" y="1175"/>
                  </a:lnTo>
                  <a:lnTo>
                    <a:pt x="956" y="1174"/>
                  </a:lnTo>
                  <a:lnTo>
                    <a:pt x="956" y="1171"/>
                  </a:lnTo>
                  <a:lnTo>
                    <a:pt x="956" y="1169"/>
                  </a:lnTo>
                  <a:lnTo>
                    <a:pt x="955" y="1166"/>
                  </a:lnTo>
                  <a:lnTo>
                    <a:pt x="949" y="1164"/>
                  </a:lnTo>
                  <a:lnTo>
                    <a:pt x="939" y="1161"/>
                  </a:lnTo>
                  <a:lnTo>
                    <a:pt x="927" y="1156"/>
                  </a:lnTo>
                  <a:lnTo>
                    <a:pt x="919" y="1156"/>
                  </a:lnTo>
                  <a:lnTo>
                    <a:pt x="917" y="1156"/>
                  </a:lnTo>
                  <a:lnTo>
                    <a:pt x="916" y="1158"/>
                  </a:lnTo>
                  <a:lnTo>
                    <a:pt x="910" y="1162"/>
                  </a:lnTo>
                  <a:lnTo>
                    <a:pt x="904" y="1166"/>
                  </a:lnTo>
                  <a:lnTo>
                    <a:pt x="901" y="1169"/>
                  </a:lnTo>
                  <a:lnTo>
                    <a:pt x="900" y="1169"/>
                  </a:lnTo>
                  <a:lnTo>
                    <a:pt x="896" y="1169"/>
                  </a:lnTo>
                  <a:lnTo>
                    <a:pt x="893" y="1168"/>
                  </a:lnTo>
                  <a:lnTo>
                    <a:pt x="888" y="1166"/>
                  </a:lnTo>
                  <a:lnTo>
                    <a:pt x="884" y="1176"/>
                  </a:lnTo>
                  <a:lnTo>
                    <a:pt x="883" y="1182"/>
                  </a:lnTo>
                  <a:lnTo>
                    <a:pt x="880" y="1187"/>
                  </a:lnTo>
                  <a:lnTo>
                    <a:pt x="877" y="1188"/>
                  </a:lnTo>
                  <a:lnTo>
                    <a:pt x="874" y="1188"/>
                  </a:lnTo>
                  <a:lnTo>
                    <a:pt x="870" y="1188"/>
                  </a:lnTo>
                  <a:lnTo>
                    <a:pt x="867" y="1189"/>
                  </a:lnTo>
                  <a:lnTo>
                    <a:pt x="865" y="1191"/>
                  </a:lnTo>
                  <a:lnTo>
                    <a:pt x="865" y="1194"/>
                  </a:lnTo>
                  <a:lnTo>
                    <a:pt x="865" y="1198"/>
                  </a:lnTo>
                  <a:lnTo>
                    <a:pt x="864" y="1200"/>
                  </a:lnTo>
                  <a:lnTo>
                    <a:pt x="860" y="1202"/>
                  </a:lnTo>
                  <a:lnTo>
                    <a:pt x="854" y="1204"/>
                  </a:lnTo>
                  <a:lnTo>
                    <a:pt x="848" y="1205"/>
                  </a:lnTo>
                  <a:lnTo>
                    <a:pt x="847" y="1207"/>
                  </a:lnTo>
                  <a:lnTo>
                    <a:pt x="844" y="1208"/>
                  </a:lnTo>
                  <a:lnTo>
                    <a:pt x="844" y="1211"/>
                  </a:lnTo>
                  <a:lnTo>
                    <a:pt x="844" y="1214"/>
                  </a:lnTo>
                  <a:lnTo>
                    <a:pt x="845" y="1217"/>
                  </a:lnTo>
                  <a:lnTo>
                    <a:pt x="844" y="1220"/>
                  </a:lnTo>
                  <a:lnTo>
                    <a:pt x="840" y="1220"/>
                  </a:lnTo>
                  <a:lnTo>
                    <a:pt x="841" y="1228"/>
                  </a:lnTo>
                  <a:lnTo>
                    <a:pt x="841" y="1233"/>
                  </a:lnTo>
                  <a:lnTo>
                    <a:pt x="840" y="1236"/>
                  </a:lnTo>
                  <a:lnTo>
                    <a:pt x="842" y="1243"/>
                  </a:lnTo>
                  <a:lnTo>
                    <a:pt x="847" y="1251"/>
                  </a:lnTo>
                  <a:lnTo>
                    <a:pt x="850" y="1259"/>
                  </a:lnTo>
                  <a:lnTo>
                    <a:pt x="850" y="1263"/>
                  </a:lnTo>
                  <a:lnTo>
                    <a:pt x="850" y="1267"/>
                  </a:lnTo>
                  <a:lnTo>
                    <a:pt x="850" y="1269"/>
                  </a:lnTo>
                  <a:lnTo>
                    <a:pt x="847" y="1270"/>
                  </a:lnTo>
                  <a:lnTo>
                    <a:pt x="841" y="1274"/>
                  </a:lnTo>
                  <a:lnTo>
                    <a:pt x="837" y="1279"/>
                  </a:lnTo>
                  <a:lnTo>
                    <a:pt x="834" y="1283"/>
                  </a:lnTo>
                  <a:lnTo>
                    <a:pt x="834" y="1284"/>
                  </a:lnTo>
                  <a:lnTo>
                    <a:pt x="834" y="1287"/>
                  </a:lnTo>
                  <a:lnTo>
                    <a:pt x="835" y="1293"/>
                  </a:lnTo>
                  <a:lnTo>
                    <a:pt x="840" y="1302"/>
                  </a:lnTo>
                  <a:lnTo>
                    <a:pt x="838" y="1308"/>
                  </a:lnTo>
                  <a:lnTo>
                    <a:pt x="837" y="1312"/>
                  </a:lnTo>
                  <a:lnTo>
                    <a:pt x="837" y="1316"/>
                  </a:lnTo>
                  <a:lnTo>
                    <a:pt x="838" y="1322"/>
                  </a:lnTo>
                  <a:lnTo>
                    <a:pt x="840" y="1328"/>
                  </a:lnTo>
                  <a:lnTo>
                    <a:pt x="842" y="1335"/>
                  </a:lnTo>
                  <a:lnTo>
                    <a:pt x="842" y="1338"/>
                  </a:lnTo>
                  <a:lnTo>
                    <a:pt x="841" y="1341"/>
                  </a:lnTo>
                  <a:lnTo>
                    <a:pt x="837" y="1346"/>
                  </a:lnTo>
                  <a:lnTo>
                    <a:pt x="837" y="1348"/>
                  </a:lnTo>
                  <a:lnTo>
                    <a:pt x="838" y="1351"/>
                  </a:lnTo>
                  <a:lnTo>
                    <a:pt x="838" y="1356"/>
                  </a:lnTo>
                  <a:lnTo>
                    <a:pt x="838" y="1362"/>
                  </a:lnTo>
                  <a:lnTo>
                    <a:pt x="837" y="1365"/>
                  </a:lnTo>
                  <a:lnTo>
                    <a:pt x="837" y="1367"/>
                  </a:lnTo>
                  <a:lnTo>
                    <a:pt x="838" y="1365"/>
                  </a:lnTo>
                  <a:lnTo>
                    <a:pt x="841" y="1364"/>
                  </a:lnTo>
                  <a:lnTo>
                    <a:pt x="847" y="1377"/>
                  </a:lnTo>
                  <a:lnTo>
                    <a:pt x="852" y="1388"/>
                  </a:lnTo>
                  <a:lnTo>
                    <a:pt x="860" y="1400"/>
                  </a:lnTo>
                  <a:lnTo>
                    <a:pt x="867" y="1410"/>
                  </a:lnTo>
                  <a:lnTo>
                    <a:pt x="870" y="1417"/>
                  </a:lnTo>
                  <a:lnTo>
                    <a:pt x="870" y="1421"/>
                  </a:lnTo>
                  <a:lnTo>
                    <a:pt x="873" y="1424"/>
                  </a:lnTo>
                  <a:lnTo>
                    <a:pt x="874" y="1426"/>
                  </a:lnTo>
                  <a:lnTo>
                    <a:pt x="877" y="1426"/>
                  </a:lnTo>
                  <a:lnTo>
                    <a:pt x="881" y="1426"/>
                  </a:lnTo>
                  <a:lnTo>
                    <a:pt x="887" y="1426"/>
                  </a:lnTo>
                  <a:lnTo>
                    <a:pt x="888" y="1426"/>
                  </a:lnTo>
                  <a:lnTo>
                    <a:pt x="891" y="1427"/>
                  </a:lnTo>
                  <a:lnTo>
                    <a:pt x="893" y="1431"/>
                  </a:lnTo>
                  <a:lnTo>
                    <a:pt x="894" y="1439"/>
                  </a:lnTo>
                  <a:lnTo>
                    <a:pt x="901" y="1436"/>
                  </a:lnTo>
                  <a:lnTo>
                    <a:pt x="904" y="1434"/>
                  </a:lnTo>
                  <a:lnTo>
                    <a:pt x="909" y="1436"/>
                  </a:lnTo>
                  <a:lnTo>
                    <a:pt x="906" y="1437"/>
                  </a:lnTo>
                  <a:lnTo>
                    <a:pt x="906" y="1439"/>
                  </a:lnTo>
                  <a:lnTo>
                    <a:pt x="907" y="1439"/>
                  </a:lnTo>
                  <a:lnTo>
                    <a:pt x="910" y="1439"/>
                  </a:lnTo>
                  <a:lnTo>
                    <a:pt x="912" y="1437"/>
                  </a:lnTo>
                  <a:lnTo>
                    <a:pt x="913" y="1434"/>
                  </a:lnTo>
                  <a:lnTo>
                    <a:pt x="913" y="1431"/>
                  </a:lnTo>
                  <a:lnTo>
                    <a:pt x="913" y="1430"/>
                  </a:lnTo>
                  <a:lnTo>
                    <a:pt x="916" y="1428"/>
                  </a:lnTo>
                  <a:lnTo>
                    <a:pt x="920" y="1428"/>
                  </a:lnTo>
                  <a:lnTo>
                    <a:pt x="924" y="1428"/>
                  </a:lnTo>
                  <a:lnTo>
                    <a:pt x="927" y="1427"/>
                  </a:lnTo>
                  <a:lnTo>
                    <a:pt x="930" y="1423"/>
                  </a:lnTo>
                  <a:lnTo>
                    <a:pt x="933" y="1418"/>
                  </a:lnTo>
                  <a:lnTo>
                    <a:pt x="937" y="1418"/>
                  </a:lnTo>
                  <a:lnTo>
                    <a:pt x="946" y="1418"/>
                  </a:lnTo>
                  <a:lnTo>
                    <a:pt x="946" y="1424"/>
                  </a:lnTo>
                  <a:lnTo>
                    <a:pt x="949" y="1424"/>
                  </a:lnTo>
                  <a:lnTo>
                    <a:pt x="950" y="1423"/>
                  </a:lnTo>
                  <a:lnTo>
                    <a:pt x="952" y="1421"/>
                  </a:lnTo>
                  <a:lnTo>
                    <a:pt x="955" y="1421"/>
                  </a:lnTo>
                  <a:lnTo>
                    <a:pt x="956" y="1417"/>
                  </a:lnTo>
                  <a:lnTo>
                    <a:pt x="958" y="1413"/>
                  </a:lnTo>
                  <a:lnTo>
                    <a:pt x="962" y="1411"/>
                  </a:lnTo>
                  <a:lnTo>
                    <a:pt x="966" y="1410"/>
                  </a:lnTo>
                  <a:lnTo>
                    <a:pt x="966" y="1407"/>
                  </a:lnTo>
                  <a:lnTo>
                    <a:pt x="966" y="1404"/>
                  </a:lnTo>
                  <a:lnTo>
                    <a:pt x="966" y="1400"/>
                  </a:lnTo>
                  <a:lnTo>
                    <a:pt x="966" y="1397"/>
                  </a:lnTo>
                  <a:lnTo>
                    <a:pt x="972" y="1394"/>
                  </a:lnTo>
                  <a:lnTo>
                    <a:pt x="973" y="1387"/>
                  </a:lnTo>
                  <a:lnTo>
                    <a:pt x="973" y="1380"/>
                  </a:lnTo>
                  <a:lnTo>
                    <a:pt x="973" y="1374"/>
                  </a:lnTo>
                  <a:lnTo>
                    <a:pt x="975" y="1367"/>
                  </a:lnTo>
                  <a:lnTo>
                    <a:pt x="986" y="1361"/>
                  </a:lnTo>
                  <a:lnTo>
                    <a:pt x="1002" y="1354"/>
                  </a:lnTo>
                  <a:lnTo>
                    <a:pt x="1009" y="1352"/>
                  </a:lnTo>
                  <a:lnTo>
                    <a:pt x="1017" y="1351"/>
                  </a:lnTo>
                  <a:lnTo>
                    <a:pt x="1024" y="1351"/>
                  </a:lnTo>
                  <a:lnTo>
                    <a:pt x="1027" y="1351"/>
                  </a:lnTo>
                  <a:lnTo>
                    <a:pt x="1030" y="1352"/>
                  </a:lnTo>
                  <a:lnTo>
                    <a:pt x="1031" y="1354"/>
                  </a:lnTo>
                  <a:lnTo>
                    <a:pt x="1031" y="1355"/>
                  </a:lnTo>
                  <a:lnTo>
                    <a:pt x="1031" y="1362"/>
                  </a:lnTo>
                  <a:lnTo>
                    <a:pt x="1030" y="1371"/>
                  </a:lnTo>
                  <a:lnTo>
                    <a:pt x="1028" y="1381"/>
                  </a:lnTo>
                  <a:lnTo>
                    <a:pt x="1021" y="1410"/>
                  </a:lnTo>
                  <a:lnTo>
                    <a:pt x="1021" y="1416"/>
                  </a:lnTo>
                  <a:lnTo>
                    <a:pt x="1021" y="1421"/>
                  </a:lnTo>
                  <a:lnTo>
                    <a:pt x="1021" y="1427"/>
                  </a:lnTo>
                  <a:lnTo>
                    <a:pt x="1022" y="1428"/>
                  </a:lnTo>
                  <a:lnTo>
                    <a:pt x="1020" y="1428"/>
                  </a:lnTo>
                  <a:lnTo>
                    <a:pt x="1012" y="1427"/>
                  </a:lnTo>
                  <a:lnTo>
                    <a:pt x="1012" y="1418"/>
                  </a:lnTo>
                  <a:lnTo>
                    <a:pt x="1011" y="1421"/>
                  </a:lnTo>
                  <a:lnTo>
                    <a:pt x="1009" y="1424"/>
                  </a:lnTo>
                  <a:lnTo>
                    <a:pt x="1008" y="1424"/>
                  </a:lnTo>
                  <a:lnTo>
                    <a:pt x="1009" y="1427"/>
                  </a:lnTo>
                  <a:lnTo>
                    <a:pt x="1011" y="1430"/>
                  </a:lnTo>
                  <a:lnTo>
                    <a:pt x="1012" y="1431"/>
                  </a:lnTo>
                  <a:lnTo>
                    <a:pt x="1012" y="1433"/>
                  </a:lnTo>
                  <a:lnTo>
                    <a:pt x="1014" y="1437"/>
                  </a:lnTo>
                  <a:lnTo>
                    <a:pt x="1014" y="1443"/>
                  </a:lnTo>
                  <a:lnTo>
                    <a:pt x="1011" y="1454"/>
                  </a:lnTo>
                  <a:lnTo>
                    <a:pt x="1007" y="1467"/>
                  </a:lnTo>
                  <a:lnTo>
                    <a:pt x="1002" y="1479"/>
                  </a:lnTo>
                  <a:lnTo>
                    <a:pt x="999" y="1488"/>
                  </a:lnTo>
                  <a:lnTo>
                    <a:pt x="1007" y="1488"/>
                  </a:lnTo>
                  <a:lnTo>
                    <a:pt x="1021" y="1488"/>
                  </a:lnTo>
                  <a:lnTo>
                    <a:pt x="1035" y="1488"/>
                  </a:lnTo>
                  <a:lnTo>
                    <a:pt x="1040" y="1486"/>
                  </a:lnTo>
                  <a:lnTo>
                    <a:pt x="1045" y="1483"/>
                  </a:lnTo>
                  <a:lnTo>
                    <a:pt x="1051" y="1480"/>
                  </a:lnTo>
                  <a:lnTo>
                    <a:pt x="1057" y="1479"/>
                  </a:lnTo>
                  <a:lnTo>
                    <a:pt x="1063" y="1480"/>
                  </a:lnTo>
                  <a:lnTo>
                    <a:pt x="1068" y="1482"/>
                  </a:lnTo>
                  <a:lnTo>
                    <a:pt x="1077" y="1483"/>
                  </a:lnTo>
                  <a:lnTo>
                    <a:pt x="1081" y="1485"/>
                  </a:lnTo>
                  <a:lnTo>
                    <a:pt x="1084" y="1492"/>
                  </a:lnTo>
                  <a:lnTo>
                    <a:pt x="1086" y="1496"/>
                  </a:lnTo>
                  <a:lnTo>
                    <a:pt x="1087" y="1499"/>
                  </a:lnTo>
                  <a:lnTo>
                    <a:pt x="1102" y="1502"/>
                  </a:lnTo>
                  <a:lnTo>
                    <a:pt x="1087" y="1587"/>
                  </a:lnTo>
                  <a:lnTo>
                    <a:pt x="1090" y="1591"/>
                  </a:lnTo>
                  <a:lnTo>
                    <a:pt x="1094" y="1597"/>
                  </a:lnTo>
                  <a:lnTo>
                    <a:pt x="1099" y="1603"/>
                  </a:lnTo>
                  <a:lnTo>
                    <a:pt x="1107" y="1613"/>
                  </a:lnTo>
                  <a:lnTo>
                    <a:pt x="1112" y="1623"/>
                  </a:lnTo>
                  <a:lnTo>
                    <a:pt x="1116" y="1631"/>
                  </a:lnTo>
                  <a:lnTo>
                    <a:pt x="1117" y="1637"/>
                  </a:lnTo>
                  <a:lnTo>
                    <a:pt x="1119" y="1637"/>
                  </a:lnTo>
                  <a:lnTo>
                    <a:pt x="1120" y="1637"/>
                  </a:lnTo>
                  <a:lnTo>
                    <a:pt x="1123" y="1636"/>
                  </a:lnTo>
                  <a:lnTo>
                    <a:pt x="1126" y="1634"/>
                  </a:lnTo>
                  <a:lnTo>
                    <a:pt x="1129" y="1634"/>
                  </a:lnTo>
                  <a:lnTo>
                    <a:pt x="1130" y="1636"/>
                  </a:lnTo>
                  <a:lnTo>
                    <a:pt x="1130" y="1639"/>
                  </a:lnTo>
                  <a:lnTo>
                    <a:pt x="1132" y="1640"/>
                  </a:lnTo>
                  <a:lnTo>
                    <a:pt x="1140" y="1637"/>
                  </a:lnTo>
                  <a:lnTo>
                    <a:pt x="1146" y="1636"/>
                  </a:lnTo>
                  <a:lnTo>
                    <a:pt x="1153" y="1634"/>
                  </a:lnTo>
                  <a:lnTo>
                    <a:pt x="1162" y="1631"/>
                  </a:lnTo>
                  <a:lnTo>
                    <a:pt x="1164" y="1627"/>
                  </a:lnTo>
                  <a:lnTo>
                    <a:pt x="1165" y="1623"/>
                  </a:lnTo>
                  <a:lnTo>
                    <a:pt x="1172" y="1624"/>
                  </a:lnTo>
                  <a:lnTo>
                    <a:pt x="1182" y="1626"/>
                  </a:lnTo>
                  <a:lnTo>
                    <a:pt x="1187" y="1634"/>
                  </a:lnTo>
                  <a:lnTo>
                    <a:pt x="1194" y="1642"/>
                  </a:lnTo>
                  <a:lnTo>
                    <a:pt x="1200" y="1647"/>
                  </a:lnTo>
                  <a:lnTo>
                    <a:pt x="1207" y="1655"/>
                  </a:lnTo>
                  <a:lnTo>
                    <a:pt x="1218" y="1662"/>
                  </a:lnTo>
                  <a:lnTo>
                    <a:pt x="1218" y="1659"/>
                  </a:lnTo>
                  <a:lnTo>
                    <a:pt x="1218" y="1656"/>
                  </a:lnTo>
                  <a:lnTo>
                    <a:pt x="1217" y="1653"/>
                  </a:lnTo>
                  <a:lnTo>
                    <a:pt x="1218" y="1650"/>
                  </a:lnTo>
                  <a:lnTo>
                    <a:pt x="1221" y="1644"/>
                  </a:lnTo>
                  <a:lnTo>
                    <a:pt x="1225" y="1637"/>
                  </a:lnTo>
                  <a:lnTo>
                    <a:pt x="1234" y="1637"/>
                  </a:lnTo>
                  <a:lnTo>
                    <a:pt x="1234" y="1636"/>
                  </a:lnTo>
                  <a:lnTo>
                    <a:pt x="1234" y="1634"/>
                  </a:lnTo>
                  <a:lnTo>
                    <a:pt x="1234" y="1631"/>
                  </a:lnTo>
                  <a:lnTo>
                    <a:pt x="1234" y="1629"/>
                  </a:lnTo>
                  <a:lnTo>
                    <a:pt x="1234" y="1626"/>
                  </a:lnTo>
                  <a:lnTo>
                    <a:pt x="1240" y="1626"/>
                  </a:lnTo>
                  <a:lnTo>
                    <a:pt x="1241" y="1614"/>
                  </a:lnTo>
                  <a:lnTo>
                    <a:pt x="1243" y="1604"/>
                  </a:lnTo>
                  <a:lnTo>
                    <a:pt x="1250" y="1604"/>
                  </a:lnTo>
                  <a:lnTo>
                    <a:pt x="1254" y="1604"/>
                  </a:lnTo>
                  <a:lnTo>
                    <a:pt x="1254" y="1606"/>
                  </a:lnTo>
                  <a:lnTo>
                    <a:pt x="1256" y="1607"/>
                  </a:lnTo>
                  <a:lnTo>
                    <a:pt x="1257" y="1600"/>
                  </a:lnTo>
                  <a:lnTo>
                    <a:pt x="1257" y="1597"/>
                  </a:lnTo>
                  <a:lnTo>
                    <a:pt x="1259" y="1595"/>
                  </a:lnTo>
                  <a:lnTo>
                    <a:pt x="1261" y="1595"/>
                  </a:lnTo>
                  <a:lnTo>
                    <a:pt x="1263" y="1595"/>
                  </a:lnTo>
                  <a:lnTo>
                    <a:pt x="1267" y="1597"/>
                  </a:lnTo>
                  <a:lnTo>
                    <a:pt x="1270" y="1598"/>
                  </a:lnTo>
                  <a:lnTo>
                    <a:pt x="1273" y="1598"/>
                  </a:lnTo>
                  <a:lnTo>
                    <a:pt x="1284" y="1590"/>
                  </a:lnTo>
                  <a:lnTo>
                    <a:pt x="1295" y="1581"/>
                  </a:lnTo>
                  <a:lnTo>
                    <a:pt x="1295" y="1577"/>
                  </a:lnTo>
                  <a:lnTo>
                    <a:pt x="1300" y="1575"/>
                  </a:lnTo>
                  <a:lnTo>
                    <a:pt x="1306" y="1574"/>
                  </a:lnTo>
                  <a:lnTo>
                    <a:pt x="1309" y="1580"/>
                  </a:lnTo>
                  <a:lnTo>
                    <a:pt x="1312" y="1584"/>
                  </a:lnTo>
                  <a:lnTo>
                    <a:pt x="1303" y="1590"/>
                  </a:lnTo>
                  <a:lnTo>
                    <a:pt x="1295" y="1595"/>
                  </a:lnTo>
                  <a:lnTo>
                    <a:pt x="1295" y="1598"/>
                  </a:lnTo>
                  <a:lnTo>
                    <a:pt x="1299" y="1600"/>
                  </a:lnTo>
                  <a:lnTo>
                    <a:pt x="1303" y="1601"/>
                  </a:lnTo>
                  <a:lnTo>
                    <a:pt x="1300" y="1607"/>
                  </a:lnTo>
                  <a:lnTo>
                    <a:pt x="1306" y="1607"/>
                  </a:lnTo>
                  <a:lnTo>
                    <a:pt x="1306" y="1608"/>
                  </a:lnTo>
                  <a:lnTo>
                    <a:pt x="1306" y="1610"/>
                  </a:lnTo>
                  <a:lnTo>
                    <a:pt x="1306" y="1613"/>
                  </a:lnTo>
                  <a:lnTo>
                    <a:pt x="1306" y="1614"/>
                  </a:lnTo>
                  <a:lnTo>
                    <a:pt x="1305" y="1616"/>
                  </a:lnTo>
                  <a:lnTo>
                    <a:pt x="1303" y="1617"/>
                  </a:lnTo>
                  <a:lnTo>
                    <a:pt x="1297" y="1617"/>
                  </a:lnTo>
                  <a:lnTo>
                    <a:pt x="1299" y="1627"/>
                  </a:lnTo>
                  <a:lnTo>
                    <a:pt x="1299" y="1631"/>
                  </a:lnTo>
                  <a:lnTo>
                    <a:pt x="1300" y="1636"/>
                  </a:lnTo>
                  <a:lnTo>
                    <a:pt x="1302" y="1639"/>
                  </a:lnTo>
                  <a:lnTo>
                    <a:pt x="1303" y="1640"/>
                  </a:lnTo>
                  <a:lnTo>
                    <a:pt x="1305" y="1642"/>
                  </a:lnTo>
                  <a:lnTo>
                    <a:pt x="1309" y="1643"/>
                  </a:lnTo>
                  <a:lnTo>
                    <a:pt x="1315" y="1643"/>
                  </a:lnTo>
                  <a:lnTo>
                    <a:pt x="1318" y="1642"/>
                  </a:lnTo>
                  <a:lnTo>
                    <a:pt x="1319" y="1640"/>
                  </a:lnTo>
                  <a:lnTo>
                    <a:pt x="1319" y="1639"/>
                  </a:lnTo>
                  <a:lnTo>
                    <a:pt x="1320" y="1637"/>
                  </a:lnTo>
                  <a:lnTo>
                    <a:pt x="1320" y="1636"/>
                  </a:lnTo>
                  <a:lnTo>
                    <a:pt x="1319" y="1634"/>
                  </a:lnTo>
                  <a:lnTo>
                    <a:pt x="1318" y="1630"/>
                  </a:lnTo>
                  <a:lnTo>
                    <a:pt x="1312" y="1621"/>
                  </a:lnTo>
                  <a:lnTo>
                    <a:pt x="1309" y="1617"/>
                  </a:lnTo>
                  <a:lnTo>
                    <a:pt x="1308" y="1614"/>
                  </a:lnTo>
                  <a:lnTo>
                    <a:pt x="1309" y="1610"/>
                  </a:lnTo>
                  <a:lnTo>
                    <a:pt x="1309" y="1606"/>
                  </a:lnTo>
                  <a:lnTo>
                    <a:pt x="1309" y="1601"/>
                  </a:lnTo>
                  <a:lnTo>
                    <a:pt x="1322" y="1598"/>
                  </a:lnTo>
                  <a:lnTo>
                    <a:pt x="1329" y="1597"/>
                  </a:lnTo>
                  <a:lnTo>
                    <a:pt x="1336" y="1595"/>
                  </a:lnTo>
                  <a:lnTo>
                    <a:pt x="1335" y="1593"/>
                  </a:lnTo>
                  <a:lnTo>
                    <a:pt x="1333" y="1591"/>
                  </a:lnTo>
                  <a:lnTo>
                    <a:pt x="1332" y="1588"/>
                  </a:lnTo>
                  <a:lnTo>
                    <a:pt x="1331" y="1587"/>
                  </a:lnTo>
                  <a:lnTo>
                    <a:pt x="1328" y="1587"/>
                  </a:lnTo>
                  <a:lnTo>
                    <a:pt x="1329" y="1583"/>
                  </a:lnTo>
                  <a:lnTo>
                    <a:pt x="1328" y="1578"/>
                  </a:lnTo>
                  <a:lnTo>
                    <a:pt x="1332" y="1581"/>
                  </a:lnTo>
                  <a:lnTo>
                    <a:pt x="1336" y="1581"/>
                  </a:lnTo>
                  <a:lnTo>
                    <a:pt x="1336" y="1590"/>
                  </a:lnTo>
                  <a:lnTo>
                    <a:pt x="1339" y="1591"/>
                  </a:lnTo>
                  <a:lnTo>
                    <a:pt x="1342" y="1590"/>
                  </a:lnTo>
                  <a:lnTo>
                    <a:pt x="1345" y="1590"/>
                  </a:lnTo>
                  <a:lnTo>
                    <a:pt x="1348" y="1590"/>
                  </a:lnTo>
                  <a:lnTo>
                    <a:pt x="1352" y="1591"/>
                  </a:lnTo>
                  <a:lnTo>
                    <a:pt x="1356" y="1594"/>
                  </a:lnTo>
                  <a:lnTo>
                    <a:pt x="1359" y="1597"/>
                  </a:lnTo>
                  <a:lnTo>
                    <a:pt x="1362" y="1600"/>
                  </a:lnTo>
                  <a:lnTo>
                    <a:pt x="1364" y="1603"/>
                  </a:lnTo>
                  <a:lnTo>
                    <a:pt x="1365" y="1607"/>
                  </a:lnTo>
                  <a:lnTo>
                    <a:pt x="1367" y="1614"/>
                  </a:lnTo>
                  <a:lnTo>
                    <a:pt x="1375" y="1613"/>
                  </a:lnTo>
                  <a:lnTo>
                    <a:pt x="1385" y="1608"/>
                  </a:lnTo>
                  <a:lnTo>
                    <a:pt x="1395" y="1607"/>
                  </a:lnTo>
                  <a:lnTo>
                    <a:pt x="1401" y="1606"/>
                  </a:lnTo>
                  <a:lnTo>
                    <a:pt x="1405" y="1607"/>
                  </a:lnTo>
                  <a:lnTo>
                    <a:pt x="1405" y="1613"/>
                  </a:lnTo>
                  <a:lnTo>
                    <a:pt x="1420" y="1614"/>
                  </a:lnTo>
                  <a:lnTo>
                    <a:pt x="1427" y="1616"/>
                  </a:lnTo>
                  <a:lnTo>
                    <a:pt x="1436" y="1614"/>
                  </a:lnTo>
                  <a:lnTo>
                    <a:pt x="1441" y="1607"/>
                  </a:lnTo>
                  <a:lnTo>
                    <a:pt x="1443" y="1607"/>
                  </a:lnTo>
                  <a:lnTo>
                    <a:pt x="1446" y="1607"/>
                  </a:lnTo>
                  <a:lnTo>
                    <a:pt x="1453" y="1610"/>
                  </a:lnTo>
                  <a:lnTo>
                    <a:pt x="1453" y="1608"/>
                  </a:lnTo>
                  <a:lnTo>
                    <a:pt x="1450" y="1607"/>
                  </a:lnTo>
                  <a:lnTo>
                    <a:pt x="1447" y="1604"/>
                  </a:lnTo>
                  <a:lnTo>
                    <a:pt x="1477" y="1604"/>
                  </a:lnTo>
                  <a:lnTo>
                    <a:pt x="1473" y="1607"/>
                  </a:lnTo>
                  <a:lnTo>
                    <a:pt x="1466" y="1610"/>
                  </a:lnTo>
                  <a:lnTo>
                    <a:pt x="1467" y="1611"/>
                  </a:lnTo>
                  <a:lnTo>
                    <a:pt x="1467" y="1616"/>
                  </a:lnTo>
                  <a:lnTo>
                    <a:pt x="1469" y="1617"/>
                  </a:lnTo>
                  <a:lnTo>
                    <a:pt x="1470" y="1619"/>
                  </a:lnTo>
                  <a:lnTo>
                    <a:pt x="1472" y="1617"/>
                  </a:lnTo>
                  <a:lnTo>
                    <a:pt x="1472" y="1623"/>
                  </a:lnTo>
                  <a:lnTo>
                    <a:pt x="1475" y="1624"/>
                  </a:lnTo>
                  <a:lnTo>
                    <a:pt x="1476" y="1623"/>
                  </a:lnTo>
                  <a:lnTo>
                    <a:pt x="1477" y="1621"/>
                  </a:lnTo>
                  <a:lnTo>
                    <a:pt x="1479" y="1620"/>
                  </a:lnTo>
                  <a:lnTo>
                    <a:pt x="1480" y="1620"/>
                  </a:lnTo>
                  <a:lnTo>
                    <a:pt x="1483" y="1620"/>
                  </a:lnTo>
                  <a:lnTo>
                    <a:pt x="1483" y="1626"/>
                  </a:lnTo>
                  <a:lnTo>
                    <a:pt x="1486" y="1626"/>
                  </a:lnTo>
                  <a:lnTo>
                    <a:pt x="1489" y="1624"/>
                  </a:lnTo>
                  <a:lnTo>
                    <a:pt x="1490" y="1623"/>
                  </a:lnTo>
                  <a:lnTo>
                    <a:pt x="1495" y="1623"/>
                  </a:lnTo>
                  <a:lnTo>
                    <a:pt x="1499" y="1626"/>
                  </a:lnTo>
                  <a:lnTo>
                    <a:pt x="1500" y="1629"/>
                  </a:lnTo>
                  <a:lnTo>
                    <a:pt x="1499" y="1629"/>
                  </a:lnTo>
                  <a:lnTo>
                    <a:pt x="1496" y="1629"/>
                  </a:lnTo>
                  <a:lnTo>
                    <a:pt x="1495" y="1633"/>
                  </a:lnTo>
                  <a:lnTo>
                    <a:pt x="1495" y="1637"/>
                  </a:lnTo>
                  <a:lnTo>
                    <a:pt x="1495" y="1640"/>
                  </a:lnTo>
                  <a:lnTo>
                    <a:pt x="1495" y="1646"/>
                  </a:lnTo>
                  <a:lnTo>
                    <a:pt x="1489" y="1646"/>
                  </a:lnTo>
                  <a:lnTo>
                    <a:pt x="1485" y="1646"/>
                  </a:lnTo>
                  <a:lnTo>
                    <a:pt x="1475" y="1646"/>
                  </a:lnTo>
                  <a:lnTo>
                    <a:pt x="1473" y="1650"/>
                  </a:lnTo>
                  <a:lnTo>
                    <a:pt x="1473" y="1652"/>
                  </a:lnTo>
                  <a:lnTo>
                    <a:pt x="1472" y="1653"/>
                  </a:lnTo>
                  <a:lnTo>
                    <a:pt x="1480" y="1650"/>
                  </a:lnTo>
                  <a:lnTo>
                    <a:pt x="1489" y="1650"/>
                  </a:lnTo>
                  <a:lnTo>
                    <a:pt x="1498" y="1649"/>
                  </a:lnTo>
                  <a:lnTo>
                    <a:pt x="1506" y="1649"/>
                  </a:lnTo>
                  <a:lnTo>
                    <a:pt x="1512" y="1649"/>
                  </a:lnTo>
                  <a:lnTo>
                    <a:pt x="1516" y="1650"/>
                  </a:lnTo>
                  <a:lnTo>
                    <a:pt x="1519" y="1650"/>
                  </a:lnTo>
                  <a:lnTo>
                    <a:pt x="1521" y="1652"/>
                  </a:lnTo>
                  <a:lnTo>
                    <a:pt x="1522" y="1655"/>
                  </a:lnTo>
                  <a:lnTo>
                    <a:pt x="1525" y="1659"/>
                  </a:lnTo>
                  <a:lnTo>
                    <a:pt x="1529" y="1660"/>
                  </a:lnTo>
                  <a:lnTo>
                    <a:pt x="1532" y="1662"/>
                  </a:lnTo>
                  <a:lnTo>
                    <a:pt x="1532" y="1667"/>
                  </a:lnTo>
                  <a:lnTo>
                    <a:pt x="1535" y="1667"/>
                  </a:lnTo>
                  <a:lnTo>
                    <a:pt x="1536" y="1667"/>
                  </a:lnTo>
                  <a:lnTo>
                    <a:pt x="1539" y="1667"/>
                  </a:lnTo>
                  <a:lnTo>
                    <a:pt x="1541" y="1667"/>
                  </a:lnTo>
                  <a:lnTo>
                    <a:pt x="1538" y="1683"/>
                  </a:lnTo>
                  <a:lnTo>
                    <a:pt x="1536" y="1691"/>
                  </a:lnTo>
                  <a:lnTo>
                    <a:pt x="1532" y="1698"/>
                  </a:lnTo>
                  <a:lnTo>
                    <a:pt x="1535" y="1696"/>
                  </a:lnTo>
                  <a:lnTo>
                    <a:pt x="1538" y="1696"/>
                  </a:lnTo>
                  <a:lnTo>
                    <a:pt x="1539" y="1698"/>
                  </a:lnTo>
                  <a:lnTo>
                    <a:pt x="1541" y="1698"/>
                  </a:lnTo>
                  <a:lnTo>
                    <a:pt x="1541" y="1692"/>
                  </a:lnTo>
                  <a:lnTo>
                    <a:pt x="1541" y="1686"/>
                  </a:lnTo>
                  <a:lnTo>
                    <a:pt x="1544" y="1686"/>
                  </a:lnTo>
                  <a:lnTo>
                    <a:pt x="1547" y="1686"/>
                  </a:lnTo>
                  <a:lnTo>
                    <a:pt x="1548" y="1685"/>
                  </a:lnTo>
                  <a:lnTo>
                    <a:pt x="1552" y="1683"/>
                  </a:lnTo>
                  <a:lnTo>
                    <a:pt x="1555" y="1688"/>
                  </a:lnTo>
                  <a:lnTo>
                    <a:pt x="1558" y="1692"/>
                  </a:lnTo>
                  <a:lnTo>
                    <a:pt x="1560" y="1692"/>
                  </a:lnTo>
                  <a:lnTo>
                    <a:pt x="1562" y="1692"/>
                  </a:lnTo>
                  <a:lnTo>
                    <a:pt x="1564" y="1692"/>
                  </a:lnTo>
                  <a:lnTo>
                    <a:pt x="1565" y="1692"/>
                  </a:lnTo>
                  <a:lnTo>
                    <a:pt x="1567" y="1693"/>
                  </a:lnTo>
                  <a:lnTo>
                    <a:pt x="1568" y="1696"/>
                  </a:lnTo>
                  <a:lnTo>
                    <a:pt x="1568" y="1699"/>
                  </a:lnTo>
                  <a:lnTo>
                    <a:pt x="1568" y="1705"/>
                  </a:lnTo>
                  <a:lnTo>
                    <a:pt x="1568" y="1709"/>
                  </a:lnTo>
                  <a:lnTo>
                    <a:pt x="1571" y="1708"/>
                  </a:lnTo>
                  <a:lnTo>
                    <a:pt x="1571" y="1706"/>
                  </a:lnTo>
                  <a:lnTo>
                    <a:pt x="1571" y="1703"/>
                  </a:lnTo>
                  <a:lnTo>
                    <a:pt x="1571" y="1701"/>
                  </a:lnTo>
                  <a:lnTo>
                    <a:pt x="1585" y="1702"/>
                  </a:lnTo>
                  <a:lnTo>
                    <a:pt x="1597" y="1702"/>
                  </a:lnTo>
                  <a:lnTo>
                    <a:pt x="1606" y="1702"/>
                  </a:lnTo>
                  <a:lnTo>
                    <a:pt x="1619" y="1703"/>
                  </a:lnTo>
                  <a:lnTo>
                    <a:pt x="1619" y="1712"/>
                  </a:lnTo>
                  <a:lnTo>
                    <a:pt x="1620" y="1712"/>
                  </a:lnTo>
                  <a:lnTo>
                    <a:pt x="1623" y="1712"/>
                  </a:lnTo>
                  <a:lnTo>
                    <a:pt x="1626" y="1712"/>
                  </a:lnTo>
                  <a:lnTo>
                    <a:pt x="1630" y="1711"/>
                  </a:lnTo>
                  <a:lnTo>
                    <a:pt x="1633" y="1711"/>
                  </a:lnTo>
                  <a:lnTo>
                    <a:pt x="1634" y="1712"/>
                  </a:lnTo>
                  <a:lnTo>
                    <a:pt x="1646" y="1716"/>
                  </a:lnTo>
                  <a:lnTo>
                    <a:pt x="1647" y="1718"/>
                  </a:lnTo>
                  <a:lnTo>
                    <a:pt x="1649" y="1721"/>
                  </a:lnTo>
                  <a:lnTo>
                    <a:pt x="1650" y="1725"/>
                  </a:lnTo>
                  <a:lnTo>
                    <a:pt x="1652" y="1729"/>
                  </a:lnTo>
                  <a:lnTo>
                    <a:pt x="1655" y="1734"/>
                  </a:lnTo>
                  <a:lnTo>
                    <a:pt x="1656" y="1735"/>
                  </a:lnTo>
                  <a:lnTo>
                    <a:pt x="1660" y="1737"/>
                  </a:lnTo>
                  <a:lnTo>
                    <a:pt x="1663" y="1738"/>
                  </a:lnTo>
                  <a:lnTo>
                    <a:pt x="1666" y="1739"/>
                  </a:lnTo>
                  <a:lnTo>
                    <a:pt x="1666" y="1741"/>
                  </a:lnTo>
                  <a:lnTo>
                    <a:pt x="1666" y="1744"/>
                  </a:lnTo>
                  <a:lnTo>
                    <a:pt x="1665" y="1745"/>
                  </a:lnTo>
                  <a:lnTo>
                    <a:pt x="1666" y="1748"/>
                  </a:lnTo>
                  <a:lnTo>
                    <a:pt x="1670" y="1748"/>
                  </a:lnTo>
                  <a:lnTo>
                    <a:pt x="1673" y="1751"/>
                  </a:lnTo>
                  <a:lnTo>
                    <a:pt x="1675" y="1754"/>
                  </a:lnTo>
                  <a:lnTo>
                    <a:pt x="1676" y="1758"/>
                  </a:lnTo>
                  <a:lnTo>
                    <a:pt x="1678" y="1764"/>
                  </a:lnTo>
                  <a:lnTo>
                    <a:pt x="1679" y="1768"/>
                  </a:lnTo>
                  <a:lnTo>
                    <a:pt x="1680" y="1778"/>
                  </a:lnTo>
                  <a:lnTo>
                    <a:pt x="1682" y="1787"/>
                  </a:lnTo>
                  <a:lnTo>
                    <a:pt x="1685" y="1797"/>
                  </a:lnTo>
                  <a:lnTo>
                    <a:pt x="1691" y="1797"/>
                  </a:lnTo>
                  <a:lnTo>
                    <a:pt x="1696" y="1797"/>
                  </a:lnTo>
                  <a:lnTo>
                    <a:pt x="1696" y="1799"/>
                  </a:lnTo>
                  <a:lnTo>
                    <a:pt x="1696" y="1801"/>
                  </a:lnTo>
                  <a:lnTo>
                    <a:pt x="1695" y="1804"/>
                  </a:lnTo>
                  <a:lnTo>
                    <a:pt x="1696" y="1806"/>
                  </a:lnTo>
                  <a:lnTo>
                    <a:pt x="1689" y="1810"/>
                  </a:lnTo>
                  <a:lnTo>
                    <a:pt x="1682" y="1814"/>
                  </a:lnTo>
                  <a:lnTo>
                    <a:pt x="1693" y="1819"/>
                  </a:lnTo>
                  <a:lnTo>
                    <a:pt x="1696" y="1820"/>
                  </a:lnTo>
                  <a:lnTo>
                    <a:pt x="1698" y="1820"/>
                  </a:lnTo>
                  <a:lnTo>
                    <a:pt x="1698" y="1823"/>
                  </a:lnTo>
                  <a:lnTo>
                    <a:pt x="1696" y="1824"/>
                  </a:lnTo>
                  <a:lnTo>
                    <a:pt x="1693" y="1829"/>
                  </a:lnTo>
                  <a:lnTo>
                    <a:pt x="1691" y="1836"/>
                  </a:lnTo>
                  <a:lnTo>
                    <a:pt x="1692" y="1836"/>
                  </a:lnTo>
                  <a:lnTo>
                    <a:pt x="1692" y="1837"/>
                  </a:lnTo>
                  <a:lnTo>
                    <a:pt x="1693" y="1839"/>
                  </a:lnTo>
                  <a:lnTo>
                    <a:pt x="1695" y="1840"/>
                  </a:lnTo>
                  <a:lnTo>
                    <a:pt x="1696" y="1842"/>
                  </a:lnTo>
                  <a:lnTo>
                    <a:pt x="1699" y="1842"/>
                  </a:lnTo>
                  <a:lnTo>
                    <a:pt x="1702" y="1840"/>
                  </a:lnTo>
                  <a:lnTo>
                    <a:pt x="1705" y="1839"/>
                  </a:lnTo>
                  <a:lnTo>
                    <a:pt x="1709" y="1839"/>
                  </a:lnTo>
                  <a:lnTo>
                    <a:pt x="1706" y="1847"/>
                  </a:lnTo>
                  <a:lnTo>
                    <a:pt x="1711" y="1847"/>
                  </a:lnTo>
                  <a:lnTo>
                    <a:pt x="1715" y="1846"/>
                  </a:lnTo>
                  <a:lnTo>
                    <a:pt x="1719" y="1846"/>
                  </a:lnTo>
                  <a:lnTo>
                    <a:pt x="1724" y="1847"/>
                  </a:lnTo>
                  <a:lnTo>
                    <a:pt x="1724" y="1849"/>
                  </a:lnTo>
                  <a:lnTo>
                    <a:pt x="1724" y="1850"/>
                  </a:lnTo>
                  <a:lnTo>
                    <a:pt x="1722" y="1856"/>
                  </a:lnTo>
                  <a:lnTo>
                    <a:pt x="1721" y="1859"/>
                  </a:lnTo>
                  <a:lnTo>
                    <a:pt x="1721" y="1862"/>
                  </a:lnTo>
                  <a:lnTo>
                    <a:pt x="1722" y="1865"/>
                  </a:lnTo>
                  <a:lnTo>
                    <a:pt x="1724" y="1866"/>
                  </a:lnTo>
                  <a:lnTo>
                    <a:pt x="1729" y="1866"/>
                  </a:lnTo>
                  <a:lnTo>
                    <a:pt x="1732" y="1858"/>
                  </a:lnTo>
                  <a:lnTo>
                    <a:pt x="1738" y="1858"/>
                  </a:lnTo>
                  <a:lnTo>
                    <a:pt x="1744" y="1858"/>
                  </a:lnTo>
                  <a:lnTo>
                    <a:pt x="1751" y="1859"/>
                  </a:lnTo>
                  <a:lnTo>
                    <a:pt x="1758" y="1862"/>
                  </a:lnTo>
                  <a:lnTo>
                    <a:pt x="1771" y="1868"/>
                  </a:lnTo>
                  <a:lnTo>
                    <a:pt x="1778" y="1872"/>
                  </a:lnTo>
                  <a:lnTo>
                    <a:pt x="1778" y="1878"/>
                  </a:lnTo>
                  <a:lnTo>
                    <a:pt x="1787" y="1875"/>
                  </a:lnTo>
                  <a:lnTo>
                    <a:pt x="1790" y="1886"/>
                  </a:lnTo>
                  <a:lnTo>
                    <a:pt x="1796" y="1886"/>
                  </a:lnTo>
                  <a:lnTo>
                    <a:pt x="1796" y="1888"/>
                  </a:lnTo>
                  <a:lnTo>
                    <a:pt x="1796" y="1889"/>
                  </a:lnTo>
                  <a:lnTo>
                    <a:pt x="1796" y="1891"/>
                  </a:lnTo>
                  <a:lnTo>
                    <a:pt x="1796" y="1892"/>
                  </a:lnTo>
                  <a:lnTo>
                    <a:pt x="1793" y="1896"/>
                  </a:lnTo>
                  <a:lnTo>
                    <a:pt x="1796" y="1899"/>
                  </a:lnTo>
                  <a:lnTo>
                    <a:pt x="1797" y="1901"/>
                  </a:lnTo>
                  <a:lnTo>
                    <a:pt x="1797" y="1904"/>
                  </a:lnTo>
                  <a:lnTo>
                    <a:pt x="1799" y="1908"/>
                  </a:lnTo>
                  <a:lnTo>
                    <a:pt x="1801" y="1908"/>
                  </a:lnTo>
                  <a:lnTo>
                    <a:pt x="1806" y="1908"/>
                  </a:lnTo>
                  <a:lnTo>
                    <a:pt x="1807" y="1902"/>
                  </a:lnTo>
                  <a:lnTo>
                    <a:pt x="1809" y="1896"/>
                  </a:lnTo>
                  <a:lnTo>
                    <a:pt x="1814" y="1895"/>
                  </a:lnTo>
                  <a:lnTo>
                    <a:pt x="1817" y="1896"/>
                  </a:lnTo>
                  <a:lnTo>
                    <a:pt x="1820" y="1896"/>
                  </a:lnTo>
                  <a:lnTo>
                    <a:pt x="1823" y="1898"/>
                  </a:lnTo>
                  <a:lnTo>
                    <a:pt x="1827" y="1902"/>
                  </a:lnTo>
                  <a:lnTo>
                    <a:pt x="1832" y="1905"/>
                  </a:lnTo>
                  <a:lnTo>
                    <a:pt x="1833" y="1905"/>
                  </a:lnTo>
                  <a:lnTo>
                    <a:pt x="1836" y="1904"/>
                  </a:lnTo>
                  <a:lnTo>
                    <a:pt x="1839" y="1902"/>
                  </a:lnTo>
                  <a:lnTo>
                    <a:pt x="1842" y="1902"/>
                  </a:lnTo>
                  <a:lnTo>
                    <a:pt x="1845" y="1908"/>
                  </a:lnTo>
                  <a:lnTo>
                    <a:pt x="1849" y="1909"/>
                  </a:lnTo>
                  <a:lnTo>
                    <a:pt x="1853" y="1909"/>
                  </a:lnTo>
                  <a:lnTo>
                    <a:pt x="1860" y="1909"/>
                  </a:lnTo>
                  <a:lnTo>
                    <a:pt x="1866" y="1908"/>
                  </a:lnTo>
                  <a:lnTo>
                    <a:pt x="1871" y="1908"/>
                  </a:lnTo>
                  <a:lnTo>
                    <a:pt x="1872" y="1908"/>
                  </a:lnTo>
                  <a:lnTo>
                    <a:pt x="1879" y="1911"/>
                  </a:lnTo>
                  <a:lnTo>
                    <a:pt x="1889" y="1917"/>
                  </a:lnTo>
                  <a:lnTo>
                    <a:pt x="1899" y="1922"/>
                  </a:lnTo>
                  <a:lnTo>
                    <a:pt x="1907" y="1927"/>
                  </a:lnTo>
                  <a:lnTo>
                    <a:pt x="1909" y="1932"/>
                  </a:lnTo>
                  <a:lnTo>
                    <a:pt x="1915" y="1941"/>
                  </a:lnTo>
                  <a:lnTo>
                    <a:pt x="1922" y="1953"/>
                  </a:lnTo>
                  <a:lnTo>
                    <a:pt x="1924" y="1953"/>
                  </a:lnTo>
                  <a:lnTo>
                    <a:pt x="1925" y="1953"/>
                  </a:lnTo>
                  <a:lnTo>
                    <a:pt x="1928" y="1951"/>
                  </a:lnTo>
                  <a:lnTo>
                    <a:pt x="1931" y="1950"/>
                  </a:lnTo>
                  <a:lnTo>
                    <a:pt x="1934" y="1950"/>
                  </a:lnTo>
                  <a:lnTo>
                    <a:pt x="1937" y="1950"/>
                  </a:lnTo>
                  <a:lnTo>
                    <a:pt x="1937" y="1958"/>
                  </a:lnTo>
                  <a:lnTo>
                    <a:pt x="1950" y="1955"/>
                  </a:lnTo>
                  <a:lnTo>
                    <a:pt x="1954" y="1966"/>
                  </a:lnTo>
                  <a:lnTo>
                    <a:pt x="1956" y="1971"/>
                  </a:lnTo>
                  <a:lnTo>
                    <a:pt x="1958" y="1977"/>
                  </a:lnTo>
                  <a:lnTo>
                    <a:pt x="1963" y="1980"/>
                  </a:lnTo>
                  <a:lnTo>
                    <a:pt x="1966" y="1981"/>
                  </a:lnTo>
                  <a:lnTo>
                    <a:pt x="1967" y="1983"/>
                  </a:lnTo>
                  <a:lnTo>
                    <a:pt x="1968" y="1993"/>
                  </a:lnTo>
                  <a:lnTo>
                    <a:pt x="1970" y="2003"/>
                  </a:lnTo>
                  <a:lnTo>
                    <a:pt x="1970" y="2014"/>
                  </a:lnTo>
                  <a:lnTo>
                    <a:pt x="1968" y="2026"/>
                  </a:lnTo>
                  <a:lnTo>
                    <a:pt x="1966" y="2036"/>
                  </a:lnTo>
                  <a:lnTo>
                    <a:pt x="1963" y="2045"/>
                  </a:lnTo>
                  <a:lnTo>
                    <a:pt x="1960" y="2053"/>
                  </a:lnTo>
                  <a:lnTo>
                    <a:pt x="1956" y="2061"/>
                  </a:lnTo>
                  <a:lnTo>
                    <a:pt x="1953" y="2063"/>
                  </a:lnTo>
                  <a:lnTo>
                    <a:pt x="1950" y="2066"/>
                  </a:lnTo>
                  <a:lnTo>
                    <a:pt x="1941" y="2071"/>
                  </a:lnTo>
                  <a:lnTo>
                    <a:pt x="1934" y="2076"/>
                  </a:lnTo>
                  <a:lnTo>
                    <a:pt x="1931" y="2079"/>
                  </a:lnTo>
                  <a:lnTo>
                    <a:pt x="1928" y="2082"/>
                  </a:lnTo>
                  <a:lnTo>
                    <a:pt x="1925" y="2086"/>
                  </a:lnTo>
                  <a:lnTo>
                    <a:pt x="1922" y="2092"/>
                  </a:lnTo>
                  <a:lnTo>
                    <a:pt x="1918" y="2105"/>
                  </a:lnTo>
                  <a:lnTo>
                    <a:pt x="1914" y="2117"/>
                  </a:lnTo>
                  <a:lnTo>
                    <a:pt x="1908" y="2130"/>
                  </a:lnTo>
                  <a:lnTo>
                    <a:pt x="1902" y="2124"/>
                  </a:lnTo>
                  <a:lnTo>
                    <a:pt x="1895" y="2121"/>
                  </a:lnTo>
                  <a:lnTo>
                    <a:pt x="1895" y="2124"/>
                  </a:lnTo>
                  <a:lnTo>
                    <a:pt x="1896" y="2127"/>
                  </a:lnTo>
                  <a:lnTo>
                    <a:pt x="1898" y="2128"/>
                  </a:lnTo>
                  <a:lnTo>
                    <a:pt x="1898" y="2130"/>
                  </a:lnTo>
                  <a:lnTo>
                    <a:pt x="1894" y="2133"/>
                  </a:lnTo>
                  <a:lnTo>
                    <a:pt x="1892" y="2135"/>
                  </a:lnTo>
                  <a:lnTo>
                    <a:pt x="1891" y="2138"/>
                  </a:lnTo>
                  <a:lnTo>
                    <a:pt x="1889" y="2141"/>
                  </a:lnTo>
                  <a:lnTo>
                    <a:pt x="1891" y="2146"/>
                  </a:lnTo>
                  <a:lnTo>
                    <a:pt x="1889" y="2148"/>
                  </a:lnTo>
                  <a:lnTo>
                    <a:pt x="1889" y="2151"/>
                  </a:lnTo>
                  <a:lnTo>
                    <a:pt x="1884" y="2151"/>
                  </a:lnTo>
                  <a:lnTo>
                    <a:pt x="1884" y="2154"/>
                  </a:lnTo>
                  <a:lnTo>
                    <a:pt x="1884" y="2156"/>
                  </a:lnTo>
                  <a:lnTo>
                    <a:pt x="1885" y="2156"/>
                  </a:lnTo>
                  <a:lnTo>
                    <a:pt x="1886" y="2156"/>
                  </a:lnTo>
                  <a:lnTo>
                    <a:pt x="1889" y="2157"/>
                  </a:lnTo>
                  <a:lnTo>
                    <a:pt x="1889" y="2166"/>
                  </a:lnTo>
                  <a:lnTo>
                    <a:pt x="1891" y="2176"/>
                  </a:lnTo>
                  <a:lnTo>
                    <a:pt x="1892" y="2187"/>
                  </a:lnTo>
                  <a:lnTo>
                    <a:pt x="1892" y="2199"/>
                  </a:lnTo>
                  <a:lnTo>
                    <a:pt x="1889" y="2199"/>
                  </a:lnTo>
                  <a:lnTo>
                    <a:pt x="1889" y="2207"/>
                  </a:lnTo>
                  <a:lnTo>
                    <a:pt x="1889" y="2218"/>
                  </a:lnTo>
                  <a:lnTo>
                    <a:pt x="1884" y="2220"/>
                  </a:lnTo>
                  <a:lnTo>
                    <a:pt x="1884" y="2223"/>
                  </a:lnTo>
                  <a:lnTo>
                    <a:pt x="1885" y="2228"/>
                  </a:lnTo>
                  <a:lnTo>
                    <a:pt x="1886" y="2233"/>
                  </a:lnTo>
                  <a:lnTo>
                    <a:pt x="1888" y="2239"/>
                  </a:lnTo>
                  <a:lnTo>
                    <a:pt x="1889" y="2241"/>
                  </a:lnTo>
                  <a:lnTo>
                    <a:pt x="1889" y="2242"/>
                  </a:lnTo>
                  <a:lnTo>
                    <a:pt x="1889" y="2243"/>
                  </a:lnTo>
                  <a:lnTo>
                    <a:pt x="1888" y="2245"/>
                  </a:lnTo>
                  <a:lnTo>
                    <a:pt x="1884" y="2246"/>
                  </a:lnTo>
                  <a:lnTo>
                    <a:pt x="1881" y="2249"/>
                  </a:lnTo>
                  <a:lnTo>
                    <a:pt x="1878" y="2251"/>
                  </a:lnTo>
                  <a:lnTo>
                    <a:pt x="1878" y="2254"/>
                  </a:lnTo>
                  <a:lnTo>
                    <a:pt x="1878" y="2256"/>
                  </a:lnTo>
                  <a:lnTo>
                    <a:pt x="1878" y="2262"/>
                  </a:lnTo>
                  <a:lnTo>
                    <a:pt x="1879" y="2268"/>
                  </a:lnTo>
                  <a:lnTo>
                    <a:pt x="1878" y="2272"/>
                  </a:lnTo>
                  <a:lnTo>
                    <a:pt x="1876" y="2277"/>
                  </a:lnTo>
                  <a:lnTo>
                    <a:pt x="1873" y="2282"/>
                  </a:lnTo>
                  <a:lnTo>
                    <a:pt x="1863" y="2294"/>
                  </a:lnTo>
                  <a:lnTo>
                    <a:pt x="1853" y="2305"/>
                  </a:lnTo>
                  <a:lnTo>
                    <a:pt x="1850" y="2313"/>
                  </a:lnTo>
                  <a:lnTo>
                    <a:pt x="1849" y="2314"/>
                  </a:lnTo>
                  <a:lnTo>
                    <a:pt x="1848" y="2317"/>
                  </a:lnTo>
                  <a:lnTo>
                    <a:pt x="1848" y="2320"/>
                  </a:lnTo>
                  <a:lnTo>
                    <a:pt x="1848" y="2324"/>
                  </a:lnTo>
                  <a:lnTo>
                    <a:pt x="1848" y="2330"/>
                  </a:lnTo>
                  <a:lnTo>
                    <a:pt x="1849" y="2334"/>
                  </a:lnTo>
                  <a:lnTo>
                    <a:pt x="1850" y="2340"/>
                  </a:lnTo>
                  <a:lnTo>
                    <a:pt x="1839" y="2344"/>
                  </a:lnTo>
                  <a:lnTo>
                    <a:pt x="1840" y="2349"/>
                  </a:lnTo>
                  <a:lnTo>
                    <a:pt x="1839" y="2353"/>
                  </a:lnTo>
                  <a:lnTo>
                    <a:pt x="1836" y="2354"/>
                  </a:lnTo>
                  <a:lnTo>
                    <a:pt x="1832" y="2356"/>
                  </a:lnTo>
                  <a:lnTo>
                    <a:pt x="1829" y="2354"/>
                  </a:lnTo>
                  <a:lnTo>
                    <a:pt x="1826" y="2354"/>
                  </a:lnTo>
                  <a:lnTo>
                    <a:pt x="1823" y="2351"/>
                  </a:lnTo>
                  <a:lnTo>
                    <a:pt x="1820" y="2350"/>
                  </a:lnTo>
                  <a:lnTo>
                    <a:pt x="1820" y="2359"/>
                  </a:lnTo>
                  <a:lnTo>
                    <a:pt x="1806" y="2360"/>
                  </a:lnTo>
                  <a:lnTo>
                    <a:pt x="1793" y="2362"/>
                  </a:lnTo>
                  <a:lnTo>
                    <a:pt x="1791" y="2363"/>
                  </a:lnTo>
                  <a:lnTo>
                    <a:pt x="1791" y="2364"/>
                  </a:lnTo>
                  <a:lnTo>
                    <a:pt x="1790" y="2364"/>
                  </a:lnTo>
                  <a:lnTo>
                    <a:pt x="1787" y="2364"/>
                  </a:lnTo>
                  <a:lnTo>
                    <a:pt x="1790" y="2374"/>
                  </a:lnTo>
                  <a:lnTo>
                    <a:pt x="1787" y="2376"/>
                  </a:lnTo>
                  <a:lnTo>
                    <a:pt x="1784" y="2377"/>
                  </a:lnTo>
                  <a:lnTo>
                    <a:pt x="1776" y="2377"/>
                  </a:lnTo>
                  <a:lnTo>
                    <a:pt x="1768" y="2379"/>
                  </a:lnTo>
                  <a:lnTo>
                    <a:pt x="1763" y="2380"/>
                  </a:lnTo>
                  <a:lnTo>
                    <a:pt x="1761" y="2382"/>
                  </a:lnTo>
                  <a:lnTo>
                    <a:pt x="1760" y="2385"/>
                  </a:lnTo>
                  <a:lnTo>
                    <a:pt x="1760" y="2386"/>
                  </a:lnTo>
                  <a:lnTo>
                    <a:pt x="1760" y="2389"/>
                  </a:lnTo>
                  <a:lnTo>
                    <a:pt x="1757" y="2392"/>
                  </a:lnTo>
                  <a:lnTo>
                    <a:pt x="1754" y="2395"/>
                  </a:lnTo>
                  <a:lnTo>
                    <a:pt x="1750" y="2398"/>
                  </a:lnTo>
                  <a:lnTo>
                    <a:pt x="1744" y="2400"/>
                  </a:lnTo>
                  <a:lnTo>
                    <a:pt x="1727" y="2409"/>
                  </a:lnTo>
                  <a:lnTo>
                    <a:pt x="1727" y="2413"/>
                  </a:lnTo>
                  <a:lnTo>
                    <a:pt x="1725" y="2415"/>
                  </a:lnTo>
                  <a:lnTo>
                    <a:pt x="1724" y="2415"/>
                  </a:lnTo>
                  <a:lnTo>
                    <a:pt x="1719" y="2415"/>
                  </a:lnTo>
                  <a:lnTo>
                    <a:pt x="1718" y="2415"/>
                  </a:lnTo>
                  <a:lnTo>
                    <a:pt x="1715" y="2416"/>
                  </a:lnTo>
                  <a:lnTo>
                    <a:pt x="1715" y="2418"/>
                  </a:lnTo>
                  <a:lnTo>
                    <a:pt x="1715" y="2419"/>
                  </a:lnTo>
                  <a:lnTo>
                    <a:pt x="1716" y="2421"/>
                  </a:lnTo>
                  <a:lnTo>
                    <a:pt x="1718" y="2421"/>
                  </a:lnTo>
                  <a:lnTo>
                    <a:pt x="1719" y="2422"/>
                  </a:lnTo>
                  <a:lnTo>
                    <a:pt x="1718" y="2422"/>
                  </a:lnTo>
                  <a:lnTo>
                    <a:pt x="1715" y="2423"/>
                  </a:lnTo>
                  <a:lnTo>
                    <a:pt x="1714" y="2426"/>
                  </a:lnTo>
                  <a:lnTo>
                    <a:pt x="1714" y="2429"/>
                  </a:lnTo>
                  <a:lnTo>
                    <a:pt x="1712" y="2433"/>
                  </a:lnTo>
                  <a:lnTo>
                    <a:pt x="1714" y="2442"/>
                  </a:lnTo>
                  <a:lnTo>
                    <a:pt x="1715" y="2452"/>
                  </a:lnTo>
                  <a:lnTo>
                    <a:pt x="1716" y="2462"/>
                  </a:lnTo>
                  <a:lnTo>
                    <a:pt x="1718" y="2472"/>
                  </a:lnTo>
                  <a:lnTo>
                    <a:pt x="1719" y="2481"/>
                  </a:lnTo>
                  <a:lnTo>
                    <a:pt x="1718" y="2488"/>
                  </a:lnTo>
                  <a:lnTo>
                    <a:pt x="1716" y="2493"/>
                  </a:lnTo>
                  <a:lnTo>
                    <a:pt x="1714" y="2495"/>
                  </a:lnTo>
                  <a:lnTo>
                    <a:pt x="1708" y="2501"/>
                  </a:lnTo>
                  <a:lnTo>
                    <a:pt x="1701" y="2507"/>
                  </a:lnTo>
                  <a:lnTo>
                    <a:pt x="1698" y="2510"/>
                  </a:lnTo>
                  <a:lnTo>
                    <a:pt x="1696" y="2513"/>
                  </a:lnTo>
                  <a:lnTo>
                    <a:pt x="1693" y="2518"/>
                  </a:lnTo>
                  <a:lnTo>
                    <a:pt x="1692" y="2523"/>
                  </a:lnTo>
                  <a:lnTo>
                    <a:pt x="1691" y="2533"/>
                  </a:lnTo>
                  <a:lnTo>
                    <a:pt x="1688" y="2541"/>
                  </a:lnTo>
                  <a:lnTo>
                    <a:pt x="1685" y="2552"/>
                  </a:lnTo>
                  <a:lnTo>
                    <a:pt x="1682" y="2554"/>
                  </a:lnTo>
                  <a:lnTo>
                    <a:pt x="1679" y="2557"/>
                  </a:lnTo>
                  <a:lnTo>
                    <a:pt x="1676" y="2560"/>
                  </a:lnTo>
                  <a:lnTo>
                    <a:pt x="1673" y="2563"/>
                  </a:lnTo>
                  <a:lnTo>
                    <a:pt x="1679" y="2550"/>
                  </a:lnTo>
                  <a:lnTo>
                    <a:pt x="1685" y="2536"/>
                  </a:lnTo>
                  <a:lnTo>
                    <a:pt x="1682" y="2536"/>
                  </a:lnTo>
                  <a:lnTo>
                    <a:pt x="1682" y="2537"/>
                  </a:lnTo>
                  <a:lnTo>
                    <a:pt x="1680" y="2539"/>
                  </a:lnTo>
                  <a:lnTo>
                    <a:pt x="1676" y="2539"/>
                  </a:lnTo>
                  <a:lnTo>
                    <a:pt x="1673" y="2536"/>
                  </a:lnTo>
                  <a:lnTo>
                    <a:pt x="1670" y="2534"/>
                  </a:lnTo>
                  <a:lnTo>
                    <a:pt x="1668" y="2533"/>
                  </a:lnTo>
                  <a:lnTo>
                    <a:pt x="1668" y="2536"/>
                  </a:lnTo>
                  <a:lnTo>
                    <a:pt x="1668" y="2540"/>
                  </a:lnTo>
                  <a:lnTo>
                    <a:pt x="1669" y="2543"/>
                  </a:lnTo>
                  <a:lnTo>
                    <a:pt x="1668" y="2547"/>
                  </a:lnTo>
                  <a:lnTo>
                    <a:pt x="1656" y="2562"/>
                  </a:lnTo>
                  <a:lnTo>
                    <a:pt x="1643" y="2577"/>
                  </a:lnTo>
                  <a:lnTo>
                    <a:pt x="1643" y="2580"/>
                  </a:lnTo>
                  <a:lnTo>
                    <a:pt x="1644" y="2583"/>
                  </a:lnTo>
                  <a:lnTo>
                    <a:pt x="1646" y="2586"/>
                  </a:lnTo>
                  <a:lnTo>
                    <a:pt x="1646" y="2590"/>
                  </a:lnTo>
                  <a:lnTo>
                    <a:pt x="1643" y="2598"/>
                  </a:lnTo>
                  <a:lnTo>
                    <a:pt x="1637" y="2608"/>
                  </a:lnTo>
                  <a:lnTo>
                    <a:pt x="1632" y="2616"/>
                  </a:lnTo>
                  <a:lnTo>
                    <a:pt x="1624" y="2625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2163" y="1331"/>
              <a:ext cx="189" cy="95"/>
            </a:xfrm>
            <a:custGeom>
              <a:avLst/>
              <a:gdLst>
                <a:gd name="T0" fmla="*/ 177 w 189"/>
                <a:gd name="T1" fmla="*/ 49 h 95"/>
                <a:gd name="T2" fmla="*/ 158 w 189"/>
                <a:gd name="T3" fmla="*/ 70 h 95"/>
                <a:gd name="T4" fmla="*/ 148 w 189"/>
                <a:gd name="T5" fmla="*/ 72 h 95"/>
                <a:gd name="T6" fmla="*/ 138 w 189"/>
                <a:gd name="T7" fmla="*/ 80 h 95"/>
                <a:gd name="T8" fmla="*/ 132 w 189"/>
                <a:gd name="T9" fmla="*/ 78 h 95"/>
                <a:gd name="T10" fmla="*/ 127 w 189"/>
                <a:gd name="T11" fmla="*/ 82 h 95"/>
                <a:gd name="T12" fmla="*/ 119 w 189"/>
                <a:gd name="T13" fmla="*/ 83 h 95"/>
                <a:gd name="T14" fmla="*/ 108 w 189"/>
                <a:gd name="T15" fmla="*/ 78 h 95"/>
                <a:gd name="T16" fmla="*/ 114 w 189"/>
                <a:gd name="T17" fmla="*/ 86 h 95"/>
                <a:gd name="T18" fmla="*/ 108 w 189"/>
                <a:gd name="T19" fmla="*/ 95 h 95"/>
                <a:gd name="T20" fmla="*/ 72 w 189"/>
                <a:gd name="T21" fmla="*/ 89 h 95"/>
                <a:gd name="T22" fmla="*/ 75 w 189"/>
                <a:gd name="T23" fmla="*/ 85 h 95"/>
                <a:gd name="T24" fmla="*/ 50 w 189"/>
                <a:gd name="T25" fmla="*/ 78 h 95"/>
                <a:gd name="T26" fmla="*/ 42 w 189"/>
                <a:gd name="T27" fmla="*/ 80 h 95"/>
                <a:gd name="T28" fmla="*/ 27 w 189"/>
                <a:gd name="T29" fmla="*/ 75 h 95"/>
                <a:gd name="T30" fmla="*/ 40 w 189"/>
                <a:gd name="T31" fmla="*/ 62 h 95"/>
                <a:gd name="T32" fmla="*/ 30 w 189"/>
                <a:gd name="T33" fmla="*/ 55 h 95"/>
                <a:gd name="T34" fmla="*/ 9 w 189"/>
                <a:gd name="T35" fmla="*/ 59 h 95"/>
                <a:gd name="T36" fmla="*/ 19 w 189"/>
                <a:gd name="T37" fmla="*/ 50 h 95"/>
                <a:gd name="T38" fmla="*/ 39 w 189"/>
                <a:gd name="T39" fmla="*/ 44 h 95"/>
                <a:gd name="T40" fmla="*/ 32 w 189"/>
                <a:gd name="T41" fmla="*/ 40 h 95"/>
                <a:gd name="T42" fmla="*/ 33 w 189"/>
                <a:gd name="T43" fmla="*/ 33 h 95"/>
                <a:gd name="T44" fmla="*/ 36 w 189"/>
                <a:gd name="T45" fmla="*/ 29 h 95"/>
                <a:gd name="T46" fmla="*/ 21 w 189"/>
                <a:gd name="T47" fmla="*/ 33 h 95"/>
                <a:gd name="T48" fmla="*/ 10 w 189"/>
                <a:gd name="T49" fmla="*/ 39 h 95"/>
                <a:gd name="T50" fmla="*/ 6 w 189"/>
                <a:gd name="T51" fmla="*/ 34 h 95"/>
                <a:gd name="T52" fmla="*/ 14 w 189"/>
                <a:gd name="T53" fmla="*/ 29 h 95"/>
                <a:gd name="T54" fmla="*/ 17 w 189"/>
                <a:gd name="T55" fmla="*/ 21 h 95"/>
                <a:gd name="T56" fmla="*/ 20 w 189"/>
                <a:gd name="T57" fmla="*/ 19 h 95"/>
                <a:gd name="T58" fmla="*/ 27 w 189"/>
                <a:gd name="T59" fmla="*/ 17 h 95"/>
                <a:gd name="T60" fmla="*/ 39 w 189"/>
                <a:gd name="T61" fmla="*/ 20 h 95"/>
                <a:gd name="T62" fmla="*/ 33 w 189"/>
                <a:gd name="T63" fmla="*/ 11 h 95"/>
                <a:gd name="T64" fmla="*/ 39 w 189"/>
                <a:gd name="T65" fmla="*/ 8 h 95"/>
                <a:gd name="T66" fmla="*/ 53 w 189"/>
                <a:gd name="T67" fmla="*/ 17 h 95"/>
                <a:gd name="T68" fmla="*/ 52 w 189"/>
                <a:gd name="T69" fmla="*/ 27 h 95"/>
                <a:gd name="T70" fmla="*/ 53 w 189"/>
                <a:gd name="T71" fmla="*/ 39 h 95"/>
                <a:gd name="T72" fmla="*/ 59 w 189"/>
                <a:gd name="T73" fmla="*/ 31 h 95"/>
                <a:gd name="T74" fmla="*/ 70 w 189"/>
                <a:gd name="T75" fmla="*/ 27 h 95"/>
                <a:gd name="T76" fmla="*/ 75 w 189"/>
                <a:gd name="T77" fmla="*/ 11 h 95"/>
                <a:gd name="T78" fmla="*/ 78 w 189"/>
                <a:gd name="T79" fmla="*/ 23 h 95"/>
                <a:gd name="T80" fmla="*/ 83 w 189"/>
                <a:gd name="T81" fmla="*/ 16 h 95"/>
                <a:gd name="T82" fmla="*/ 91 w 189"/>
                <a:gd name="T83" fmla="*/ 11 h 95"/>
                <a:gd name="T84" fmla="*/ 95 w 189"/>
                <a:gd name="T85" fmla="*/ 8 h 95"/>
                <a:gd name="T86" fmla="*/ 104 w 189"/>
                <a:gd name="T87" fmla="*/ 21 h 95"/>
                <a:gd name="T88" fmla="*/ 108 w 189"/>
                <a:gd name="T89" fmla="*/ 13 h 95"/>
                <a:gd name="T90" fmla="*/ 114 w 189"/>
                <a:gd name="T91" fmla="*/ 17 h 95"/>
                <a:gd name="T92" fmla="*/ 128 w 189"/>
                <a:gd name="T93" fmla="*/ 8 h 95"/>
                <a:gd name="T94" fmla="*/ 138 w 189"/>
                <a:gd name="T95" fmla="*/ 11 h 95"/>
                <a:gd name="T96" fmla="*/ 145 w 189"/>
                <a:gd name="T97" fmla="*/ 0 h 95"/>
                <a:gd name="T98" fmla="*/ 151 w 189"/>
                <a:gd name="T99" fmla="*/ 4 h 95"/>
                <a:gd name="T100" fmla="*/ 157 w 189"/>
                <a:gd name="T101" fmla="*/ 11 h 95"/>
                <a:gd name="T102" fmla="*/ 170 w 189"/>
                <a:gd name="T103" fmla="*/ 6 h 95"/>
                <a:gd name="T104" fmla="*/ 167 w 189"/>
                <a:gd name="T105" fmla="*/ 10 h 95"/>
                <a:gd name="T106" fmla="*/ 170 w 189"/>
                <a:gd name="T107" fmla="*/ 20 h 95"/>
                <a:gd name="T108" fmla="*/ 165 w 189"/>
                <a:gd name="T109" fmla="*/ 26 h 95"/>
                <a:gd name="T110" fmla="*/ 165 w 189"/>
                <a:gd name="T111" fmla="*/ 30 h 95"/>
                <a:gd name="T112" fmla="*/ 170 w 189"/>
                <a:gd name="T113" fmla="*/ 29 h 95"/>
                <a:gd name="T114" fmla="*/ 178 w 189"/>
                <a:gd name="T115" fmla="*/ 27 h 95"/>
                <a:gd name="T116" fmla="*/ 184 w 189"/>
                <a:gd name="T117" fmla="*/ 53 h 95"/>
                <a:gd name="T118" fmla="*/ 178 w 189"/>
                <a:gd name="T119" fmla="*/ 50 h 95"/>
                <a:gd name="T120" fmla="*/ 160 w 189"/>
                <a:gd name="T121" fmla="*/ 69 h 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9" h="95">
                  <a:moveTo>
                    <a:pt x="178" y="50"/>
                  </a:moveTo>
                  <a:lnTo>
                    <a:pt x="180" y="47"/>
                  </a:lnTo>
                  <a:lnTo>
                    <a:pt x="177" y="49"/>
                  </a:lnTo>
                  <a:lnTo>
                    <a:pt x="178" y="50"/>
                  </a:lnTo>
                  <a:close/>
                  <a:moveTo>
                    <a:pt x="160" y="69"/>
                  </a:moveTo>
                  <a:lnTo>
                    <a:pt x="158" y="70"/>
                  </a:lnTo>
                  <a:lnTo>
                    <a:pt x="157" y="70"/>
                  </a:lnTo>
                  <a:lnTo>
                    <a:pt x="153" y="69"/>
                  </a:lnTo>
                  <a:lnTo>
                    <a:pt x="148" y="72"/>
                  </a:lnTo>
                  <a:lnTo>
                    <a:pt x="145" y="75"/>
                  </a:lnTo>
                  <a:lnTo>
                    <a:pt x="141" y="79"/>
                  </a:lnTo>
                  <a:lnTo>
                    <a:pt x="138" y="80"/>
                  </a:lnTo>
                  <a:lnTo>
                    <a:pt x="135" y="80"/>
                  </a:lnTo>
                  <a:lnTo>
                    <a:pt x="134" y="80"/>
                  </a:lnTo>
                  <a:lnTo>
                    <a:pt x="132" y="78"/>
                  </a:lnTo>
                  <a:lnTo>
                    <a:pt x="129" y="79"/>
                  </a:lnTo>
                  <a:lnTo>
                    <a:pt x="128" y="80"/>
                  </a:lnTo>
                  <a:lnTo>
                    <a:pt x="127" y="82"/>
                  </a:lnTo>
                  <a:lnTo>
                    <a:pt x="124" y="83"/>
                  </a:lnTo>
                  <a:lnTo>
                    <a:pt x="122" y="83"/>
                  </a:lnTo>
                  <a:lnTo>
                    <a:pt x="119" y="83"/>
                  </a:lnTo>
                  <a:lnTo>
                    <a:pt x="117" y="82"/>
                  </a:lnTo>
                  <a:lnTo>
                    <a:pt x="112" y="79"/>
                  </a:lnTo>
                  <a:lnTo>
                    <a:pt x="108" y="78"/>
                  </a:lnTo>
                  <a:lnTo>
                    <a:pt x="111" y="86"/>
                  </a:lnTo>
                  <a:lnTo>
                    <a:pt x="112" y="86"/>
                  </a:lnTo>
                  <a:lnTo>
                    <a:pt x="114" y="86"/>
                  </a:lnTo>
                  <a:lnTo>
                    <a:pt x="112" y="88"/>
                  </a:lnTo>
                  <a:lnTo>
                    <a:pt x="112" y="89"/>
                  </a:lnTo>
                  <a:lnTo>
                    <a:pt x="108" y="95"/>
                  </a:lnTo>
                  <a:lnTo>
                    <a:pt x="69" y="95"/>
                  </a:lnTo>
                  <a:lnTo>
                    <a:pt x="70" y="92"/>
                  </a:lnTo>
                  <a:lnTo>
                    <a:pt x="72" y="89"/>
                  </a:lnTo>
                  <a:lnTo>
                    <a:pt x="75" y="89"/>
                  </a:lnTo>
                  <a:lnTo>
                    <a:pt x="75" y="88"/>
                  </a:lnTo>
                  <a:lnTo>
                    <a:pt x="75" y="85"/>
                  </a:lnTo>
                  <a:lnTo>
                    <a:pt x="75" y="83"/>
                  </a:lnTo>
                  <a:lnTo>
                    <a:pt x="55" y="78"/>
                  </a:lnTo>
                  <a:lnTo>
                    <a:pt x="50" y="78"/>
                  </a:lnTo>
                  <a:lnTo>
                    <a:pt x="47" y="79"/>
                  </a:lnTo>
                  <a:lnTo>
                    <a:pt x="45" y="80"/>
                  </a:lnTo>
                  <a:lnTo>
                    <a:pt x="42" y="80"/>
                  </a:lnTo>
                  <a:lnTo>
                    <a:pt x="39" y="80"/>
                  </a:lnTo>
                  <a:lnTo>
                    <a:pt x="33" y="83"/>
                  </a:lnTo>
                  <a:lnTo>
                    <a:pt x="27" y="75"/>
                  </a:lnTo>
                  <a:lnTo>
                    <a:pt x="37" y="72"/>
                  </a:lnTo>
                  <a:lnTo>
                    <a:pt x="47" y="69"/>
                  </a:lnTo>
                  <a:lnTo>
                    <a:pt x="40" y="62"/>
                  </a:lnTo>
                  <a:lnTo>
                    <a:pt x="36" y="57"/>
                  </a:lnTo>
                  <a:lnTo>
                    <a:pt x="33" y="56"/>
                  </a:lnTo>
                  <a:lnTo>
                    <a:pt x="30" y="55"/>
                  </a:lnTo>
                  <a:lnTo>
                    <a:pt x="26" y="55"/>
                  </a:lnTo>
                  <a:lnTo>
                    <a:pt x="19" y="56"/>
                  </a:lnTo>
                  <a:lnTo>
                    <a:pt x="9" y="59"/>
                  </a:lnTo>
                  <a:lnTo>
                    <a:pt x="6" y="53"/>
                  </a:lnTo>
                  <a:lnTo>
                    <a:pt x="11" y="52"/>
                  </a:lnTo>
                  <a:lnTo>
                    <a:pt x="19" y="50"/>
                  </a:lnTo>
                  <a:lnTo>
                    <a:pt x="21" y="44"/>
                  </a:lnTo>
                  <a:lnTo>
                    <a:pt x="30" y="44"/>
                  </a:lnTo>
                  <a:lnTo>
                    <a:pt x="39" y="44"/>
                  </a:lnTo>
                  <a:lnTo>
                    <a:pt x="33" y="42"/>
                  </a:lnTo>
                  <a:lnTo>
                    <a:pt x="32" y="42"/>
                  </a:lnTo>
                  <a:lnTo>
                    <a:pt x="32" y="40"/>
                  </a:lnTo>
                  <a:lnTo>
                    <a:pt x="32" y="39"/>
                  </a:lnTo>
                  <a:lnTo>
                    <a:pt x="32" y="36"/>
                  </a:lnTo>
                  <a:lnTo>
                    <a:pt x="33" y="33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30" y="29"/>
                  </a:lnTo>
                  <a:lnTo>
                    <a:pt x="27" y="30"/>
                  </a:lnTo>
                  <a:lnTo>
                    <a:pt x="21" y="33"/>
                  </a:lnTo>
                  <a:lnTo>
                    <a:pt x="17" y="37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7" y="39"/>
                  </a:lnTo>
                  <a:lnTo>
                    <a:pt x="0" y="36"/>
                  </a:lnTo>
                  <a:lnTo>
                    <a:pt x="6" y="34"/>
                  </a:lnTo>
                  <a:lnTo>
                    <a:pt x="9" y="31"/>
                  </a:lnTo>
                  <a:lnTo>
                    <a:pt x="11" y="29"/>
                  </a:lnTo>
                  <a:lnTo>
                    <a:pt x="14" y="29"/>
                  </a:lnTo>
                  <a:lnTo>
                    <a:pt x="17" y="27"/>
                  </a:lnTo>
                  <a:lnTo>
                    <a:pt x="19" y="26"/>
                  </a:lnTo>
                  <a:lnTo>
                    <a:pt x="17" y="21"/>
                  </a:lnTo>
                  <a:lnTo>
                    <a:pt x="17" y="20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3" y="19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36" y="23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9" y="19"/>
                  </a:lnTo>
                  <a:lnTo>
                    <a:pt x="37" y="16"/>
                  </a:lnTo>
                  <a:lnTo>
                    <a:pt x="33" y="11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9" y="8"/>
                  </a:lnTo>
                  <a:lnTo>
                    <a:pt x="42" y="8"/>
                  </a:lnTo>
                  <a:lnTo>
                    <a:pt x="47" y="17"/>
                  </a:lnTo>
                  <a:lnTo>
                    <a:pt x="53" y="17"/>
                  </a:lnTo>
                  <a:lnTo>
                    <a:pt x="52" y="21"/>
                  </a:lnTo>
                  <a:lnTo>
                    <a:pt x="53" y="29"/>
                  </a:lnTo>
                  <a:lnTo>
                    <a:pt x="52" y="27"/>
                  </a:lnTo>
                  <a:lnTo>
                    <a:pt x="50" y="29"/>
                  </a:lnTo>
                  <a:lnTo>
                    <a:pt x="50" y="31"/>
                  </a:lnTo>
                  <a:lnTo>
                    <a:pt x="53" y="39"/>
                  </a:lnTo>
                  <a:lnTo>
                    <a:pt x="57" y="36"/>
                  </a:lnTo>
                  <a:lnTo>
                    <a:pt x="59" y="33"/>
                  </a:lnTo>
                  <a:lnTo>
                    <a:pt x="59" y="31"/>
                  </a:lnTo>
                  <a:lnTo>
                    <a:pt x="57" y="31"/>
                  </a:lnTo>
                  <a:lnTo>
                    <a:pt x="69" y="31"/>
                  </a:lnTo>
                  <a:lnTo>
                    <a:pt x="70" y="27"/>
                  </a:lnTo>
                  <a:lnTo>
                    <a:pt x="70" y="21"/>
                  </a:lnTo>
                  <a:lnTo>
                    <a:pt x="69" y="11"/>
                  </a:lnTo>
                  <a:lnTo>
                    <a:pt x="75" y="11"/>
                  </a:lnTo>
                  <a:lnTo>
                    <a:pt x="76" y="17"/>
                  </a:lnTo>
                  <a:lnTo>
                    <a:pt x="76" y="20"/>
                  </a:lnTo>
                  <a:lnTo>
                    <a:pt x="78" y="23"/>
                  </a:lnTo>
                  <a:lnTo>
                    <a:pt x="83" y="23"/>
                  </a:lnTo>
                  <a:lnTo>
                    <a:pt x="83" y="17"/>
                  </a:lnTo>
                  <a:lnTo>
                    <a:pt x="83" y="16"/>
                  </a:lnTo>
                  <a:lnTo>
                    <a:pt x="86" y="14"/>
                  </a:lnTo>
                  <a:lnTo>
                    <a:pt x="86" y="11"/>
                  </a:lnTo>
                  <a:lnTo>
                    <a:pt x="91" y="11"/>
                  </a:lnTo>
                  <a:lnTo>
                    <a:pt x="93" y="11"/>
                  </a:lnTo>
                  <a:lnTo>
                    <a:pt x="93" y="10"/>
                  </a:lnTo>
                  <a:lnTo>
                    <a:pt x="95" y="8"/>
                  </a:lnTo>
                  <a:lnTo>
                    <a:pt x="96" y="6"/>
                  </a:lnTo>
                  <a:lnTo>
                    <a:pt x="99" y="20"/>
                  </a:lnTo>
                  <a:lnTo>
                    <a:pt x="104" y="21"/>
                  </a:lnTo>
                  <a:lnTo>
                    <a:pt x="108" y="23"/>
                  </a:lnTo>
                  <a:lnTo>
                    <a:pt x="105" y="11"/>
                  </a:lnTo>
                  <a:lnTo>
                    <a:pt x="108" y="13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4" y="17"/>
                  </a:lnTo>
                  <a:lnTo>
                    <a:pt x="124" y="14"/>
                  </a:lnTo>
                  <a:lnTo>
                    <a:pt x="124" y="8"/>
                  </a:lnTo>
                  <a:lnTo>
                    <a:pt x="128" y="8"/>
                  </a:lnTo>
                  <a:lnTo>
                    <a:pt x="132" y="10"/>
                  </a:lnTo>
                  <a:lnTo>
                    <a:pt x="135" y="11"/>
                  </a:lnTo>
                  <a:lnTo>
                    <a:pt x="138" y="11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45" y="0"/>
                  </a:lnTo>
                  <a:lnTo>
                    <a:pt x="148" y="1"/>
                  </a:lnTo>
                  <a:lnTo>
                    <a:pt x="150" y="1"/>
                  </a:lnTo>
                  <a:lnTo>
                    <a:pt x="151" y="4"/>
                  </a:lnTo>
                  <a:lnTo>
                    <a:pt x="154" y="7"/>
                  </a:lnTo>
                  <a:lnTo>
                    <a:pt x="155" y="10"/>
                  </a:lnTo>
                  <a:lnTo>
                    <a:pt x="157" y="11"/>
                  </a:lnTo>
                  <a:lnTo>
                    <a:pt x="161" y="11"/>
                  </a:lnTo>
                  <a:lnTo>
                    <a:pt x="160" y="8"/>
                  </a:lnTo>
                  <a:lnTo>
                    <a:pt x="170" y="6"/>
                  </a:lnTo>
                  <a:lnTo>
                    <a:pt x="173" y="4"/>
                  </a:lnTo>
                  <a:lnTo>
                    <a:pt x="171" y="6"/>
                  </a:lnTo>
                  <a:lnTo>
                    <a:pt x="167" y="10"/>
                  </a:lnTo>
                  <a:lnTo>
                    <a:pt x="163" y="14"/>
                  </a:lnTo>
                  <a:lnTo>
                    <a:pt x="167" y="19"/>
                  </a:lnTo>
                  <a:lnTo>
                    <a:pt x="170" y="20"/>
                  </a:lnTo>
                  <a:lnTo>
                    <a:pt x="170" y="21"/>
                  </a:lnTo>
                  <a:lnTo>
                    <a:pt x="168" y="23"/>
                  </a:lnTo>
                  <a:lnTo>
                    <a:pt x="165" y="26"/>
                  </a:lnTo>
                  <a:lnTo>
                    <a:pt x="165" y="27"/>
                  </a:lnTo>
                  <a:lnTo>
                    <a:pt x="165" y="29"/>
                  </a:lnTo>
                  <a:lnTo>
                    <a:pt x="165" y="30"/>
                  </a:lnTo>
                  <a:lnTo>
                    <a:pt x="165" y="31"/>
                  </a:lnTo>
                  <a:lnTo>
                    <a:pt x="168" y="30"/>
                  </a:lnTo>
                  <a:lnTo>
                    <a:pt x="170" y="29"/>
                  </a:lnTo>
                  <a:lnTo>
                    <a:pt x="171" y="26"/>
                  </a:lnTo>
                  <a:lnTo>
                    <a:pt x="174" y="26"/>
                  </a:lnTo>
                  <a:lnTo>
                    <a:pt x="178" y="27"/>
                  </a:lnTo>
                  <a:lnTo>
                    <a:pt x="186" y="31"/>
                  </a:lnTo>
                  <a:lnTo>
                    <a:pt x="189" y="50"/>
                  </a:lnTo>
                  <a:lnTo>
                    <a:pt x="184" y="53"/>
                  </a:lnTo>
                  <a:lnTo>
                    <a:pt x="183" y="53"/>
                  </a:lnTo>
                  <a:lnTo>
                    <a:pt x="183" y="50"/>
                  </a:lnTo>
                  <a:lnTo>
                    <a:pt x="178" y="50"/>
                  </a:lnTo>
                  <a:lnTo>
                    <a:pt x="170" y="60"/>
                  </a:lnTo>
                  <a:lnTo>
                    <a:pt x="165" y="66"/>
                  </a:lnTo>
                  <a:lnTo>
                    <a:pt x="160" y="69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2487" y="1570"/>
              <a:ext cx="142" cy="252"/>
            </a:xfrm>
            <a:custGeom>
              <a:avLst/>
              <a:gdLst>
                <a:gd name="T0" fmla="*/ 9 w 142"/>
                <a:gd name="T1" fmla="*/ 46 h 252"/>
                <a:gd name="T2" fmla="*/ 4 w 142"/>
                <a:gd name="T3" fmla="*/ 37 h 252"/>
                <a:gd name="T4" fmla="*/ 16 w 142"/>
                <a:gd name="T5" fmla="*/ 30 h 252"/>
                <a:gd name="T6" fmla="*/ 14 w 142"/>
                <a:gd name="T7" fmla="*/ 19 h 252"/>
                <a:gd name="T8" fmla="*/ 21 w 142"/>
                <a:gd name="T9" fmla="*/ 4 h 252"/>
                <a:gd name="T10" fmla="*/ 34 w 142"/>
                <a:gd name="T11" fmla="*/ 3 h 252"/>
                <a:gd name="T12" fmla="*/ 50 w 142"/>
                <a:gd name="T13" fmla="*/ 1 h 252"/>
                <a:gd name="T14" fmla="*/ 42 w 142"/>
                <a:gd name="T15" fmla="*/ 21 h 252"/>
                <a:gd name="T16" fmla="*/ 36 w 142"/>
                <a:gd name="T17" fmla="*/ 24 h 252"/>
                <a:gd name="T18" fmla="*/ 33 w 142"/>
                <a:gd name="T19" fmla="*/ 34 h 252"/>
                <a:gd name="T20" fmla="*/ 39 w 142"/>
                <a:gd name="T21" fmla="*/ 37 h 252"/>
                <a:gd name="T22" fmla="*/ 68 w 142"/>
                <a:gd name="T23" fmla="*/ 33 h 252"/>
                <a:gd name="T24" fmla="*/ 75 w 142"/>
                <a:gd name="T25" fmla="*/ 40 h 252"/>
                <a:gd name="T26" fmla="*/ 69 w 142"/>
                <a:gd name="T27" fmla="*/ 57 h 252"/>
                <a:gd name="T28" fmla="*/ 63 w 142"/>
                <a:gd name="T29" fmla="*/ 69 h 252"/>
                <a:gd name="T30" fmla="*/ 55 w 142"/>
                <a:gd name="T31" fmla="*/ 85 h 252"/>
                <a:gd name="T32" fmla="*/ 66 w 142"/>
                <a:gd name="T33" fmla="*/ 85 h 252"/>
                <a:gd name="T34" fmla="*/ 72 w 142"/>
                <a:gd name="T35" fmla="*/ 92 h 252"/>
                <a:gd name="T36" fmla="*/ 79 w 142"/>
                <a:gd name="T37" fmla="*/ 102 h 252"/>
                <a:gd name="T38" fmla="*/ 85 w 142"/>
                <a:gd name="T39" fmla="*/ 121 h 252"/>
                <a:gd name="T40" fmla="*/ 93 w 142"/>
                <a:gd name="T41" fmla="*/ 124 h 252"/>
                <a:gd name="T42" fmla="*/ 109 w 142"/>
                <a:gd name="T43" fmla="*/ 145 h 252"/>
                <a:gd name="T44" fmla="*/ 115 w 142"/>
                <a:gd name="T45" fmla="*/ 151 h 252"/>
                <a:gd name="T46" fmla="*/ 112 w 142"/>
                <a:gd name="T47" fmla="*/ 155 h 252"/>
                <a:gd name="T48" fmla="*/ 118 w 142"/>
                <a:gd name="T49" fmla="*/ 174 h 252"/>
                <a:gd name="T50" fmla="*/ 124 w 142"/>
                <a:gd name="T51" fmla="*/ 168 h 252"/>
                <a:gd name="T52" fmla="*/ 138 w 142"/>
                <a:gd name="T53" fmla="*/ 171 h 252"/>
                <a:gd name="T54" fmla="*/ 142 w 142"/>
                <a:gd name="T55" fmla="*/ 178 h 252"/>
                <a:gd name="T56" fmla="*/ 140 w 142"/>
                <a:gd name="T57" fmla="*/ 194 h 252"/>
                <a:gd name="T58" fmla="*/ 131 w 142"/>
                <a:gd name="T59" fmla="*/ 200 h 252"/>
                <a:gd name="T60" fmla="*/ 121 w 142"/>
                <a:gd name="T61" fmla="*/ 207 h 252"/>
                <a:gd name="T62" fmla="*/ 132 w 142"/>
                <a:gd name="T63" fmla="*/ 214 h 252"/>
                <a:gd name="T64" fmla="*/ 115 w 142"/>
                <a:gd name="T65" fmla="*/ 229 h 252"/>
                <a:gd name="T66" fmla="*/ 81 w 142"/>
                <a:gd name="T67" fmla="*/ 226 h 252"/>
                <a:gd name="T68" fmla="*/ 72 w 142"/>
                <a:gd name="T69" fmla="*/ 235 h 252"/>
                <a:gd name="T70" fmla="*/ 49 w 142"/>
                <a:gd name="T71" fmla="*/ 232 h 252"/>
                <a:gd name="T72" fmla="*/ 33 w 142"/>
                <a:gd name="T73" fmla="*/ 237 h 252"/>
                <a:gd name="T74" fmla="*/ 16 w 142"/>
                <a:gd name="T75" fmla="*/ 250 h 252"/>
                <a:gd name="T76" fmla="*/ 4 w 142"/>
                <a:gd name="T77" fmla="*/ 249 h 252"/>
                <a:gd name="T78" fmla="*/ 16 w 142"/>
                <a:gd name="T79" fmla="*/ 233 h 252"/>
                <a:gd name="T80" fmla="*/ 59 w 142"/>
                <a:gd name="T81" fmla="*/ 209 h 252"/>
                <a:gd name="T82" fmla="*/ 46 w 142"/>
                <a:gd name="T83" fmla="*/ 207 h 252"/>
                <a:gd name="T84" fmla="*/ 30 w 142"/>
                <a:gd name="T85" fmla="*/ 201 h 252"/>
                <a:gd name="T86" fmla="*/ 16 w 142"/>
                <a:gd name="T87" fmla="*/ 206 h 252"/>
                <a:gd name="T88" fmla="*/ 23 w 142"/>
                <a:gd name="T89" fmla="*/ 190 h 252"/>
                <a:gd name="T90" fmla="*/ 27 w 142"/>
                <a:gd name="T91" fmla="*/ 174 h 252"/>
                <a:gd name="T92" fmla="*/ 32 w 142"/>
                <a:gd name="T93" fmla="*/ 161 h 252"/>
                <a:gd name="T94" fmla="*/ 27 w 142"/>
                <a:gd name="T95" fmla="*/ 155 h 252"/>
                <a:gd name="T96" fmla="*/ 49 w 142"/>
                <a:gd name="T97" fmla="*/ 155 h 252"/>
                <a:gd name="T98" fmla="*/ 57 w 142"/>
                <a:gd name="T99" fmla="*/ 145 h 252"/>
                <a:gd name="T100" fmla="*/ 47 w 142"/>
                <a:gd name="T101" fmla="*/ 122 h 252"/>
                <a:gd name="T102" fmla="*/ 17 w 142"/>
                <a:gd name="T103" fmla="*/ 109 h 252"/>
                <a:gd name="T104" fmla="*/ 19 w 142"/>
                <a:gd name="T105" fmla="*/ 82 h 252"/>
                <a:gd name="T106" fmla="*/ 10 w 142"/>
                <a:gd name="T107" fmla="*/ 89 h 252"/>
                <a:gd name="T108" fmla="*/ 7 w 142"/>
                <a:gd name="T109" fmla="*/ 79 h 252"/>
                <a:gd name="T110" fmla="*/ 16 w 142"/>
                <a:gd name="T111" fmla="*/ 70 h 252"/>
                <a:gd name="T112" fmla="*/ 4 w 142"/>
                <a:gd name="T113" fmla="*/ 70 h 252"/>
                <a:gd name="T114" fmla="*/ 7 w 142"/>
                <a:gd name="T115" fmla="*/ 56 h 252"/>
                <a:gd name="T116" fmla="*/ 7 w 142"/>
                <a:gd name="T117" fmla="*/ 49 h 252"/>
                <a:gd name="T118" fmla="*/ 7 w 142"/>
                <a:gd name="T119" fmla="*/ 46 h 25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42" h="252">
                  <a:moveTo>
                    <a:pt x="9" y="46"/>
                  </a:moveTo>
                  <a:lnTo>
                    <a:pt x="13" y="46"/>
                  </a:lnTo>
                  <a:lnTo>
                    <a:pt x="11" y="46"/>
                  </a:lnTo>
                  <a:lnTo>
                    <a:pt x="9" y="46"/>
                  </a:lnTo>
                  <a:close/>
                  <a:moveTo>
                    <a:pt x="7" y="46"/>
                  </a:moveTo>
                  <a:lnTo>
                    <a:pt x="7" y="42"/>
                  </a:lnTo>
                  <a:lnTo>
                    <a:pt x="6" y="39"/>
                  </a:lnTo>
                  <a:lnTo>
                    <a:pt x="4" y="37"/>
                  </a:lnTo>
                  <a:lnTo>
                    <a:pt x="7" y="37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16" y="30"/>
                  </a:lnTo>
                  <a:lnTo>
                    <a:pt x="17" y="26"/>
                  </a:lnTo>
                  <a:lnTo>
                    <a:pt x="16" y="23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6" y="16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21" y="4"/>
                  </a:lnTo>
                  <a:lnTo>
                    <a:pt x="21" y="1"/>
                  </a:lnTo>
                  <a:lnTo>
                    <a:pt x="30" y="7"/>
                  </a:lnTo>
                  <a:lnTo>
                    <a:pt x="32" y="6"/>
                  </a:lnTo>
                  <a:lnTo>
                    <a:pt x="34" y="3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2" y="6"/>
                  </a:lnTo>
                  <a:lnTo>
                    <a:pt x="52" y="13"/>
                  </a:lnTo>
                  <a:lnTo>
                    <a:pt x="46" y="13"/>
                  </a:lnTo>
                  <a:lnTo>
                    <a:pt x="42" y="21"/>
                  </a:lnTo>
                  <a:lnTo>
                    <a:pt x="42" y="23"/>
                  </a:lnTo>
                  <a:lnTo>
                    <a:pt x="40" y="23"/>
                  </a:lnTo>
                  <a:lnTo>
                    <a:pt x="39" y="21"/>
                  </a:lnTo>
                  <a:lnTo>
                    <a:pt x="36" y="24"/>
                  </a:lnTo>
                  <a:lnTo>
                    <a:pt x="34" y="26"/>
                  </a:lnTo>
                  <a:lnTo>
                    <a:pt x="34" y="30"/>
                  </a:lnTo>
                  <a:lnTo>
                    <a:pt x="33" y="33"/>
                  </a:lnTo>
                  <a:lnTo>
                    <a:pt x="33" y="34"/>
                  </a:lnTo>
                  <a:lnTo>
                    <a:pt x="34" y="34"/>
                  </a:lnTo>
                  <a:lnTo>
                    <a:pt x="36" y="36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50" y="34"/>
                  </a:lnTo>
                  <a:lnTo>
                    <a:pt x="57" y="33"/>
                  </a:lnTo>
                  <a:lnTo>
                    <a:pt x="65" y="33"/>
                  </a:lnTo>
                  <a:lnTo>
                    <a:pt x="68" y="33"/>
                  </a:lnTo>
                  <a:lnTo>
                    <a:pt x="70" y="33"/>
                  </a:lnTo>
                  <a:lnTo>
                    <a:pt x="72" y="34"/>
                  </a:lnTo>
                  <a:lnTo>
                    <a:pt x="73" y="37"/>
                  </a:lnTo>
                  <a:lnTo>
                    <a:pt x="75" y="40"/>
                  </a:lnTo>
                  <a:lnTo>
                    <a:pt x="75" y="43"/>
                  </a:lnTo>
                  <a:lnTo>
                    <a:pt x="73" y="49"/>
                  </a:lnTo>
                  <a:lnTo>
                    <a:pt x="72" y="55"/>
                  </a:lnTo>
                  <a:lnTo>
                    <a:pt x="69" y="57"/>
                  </a:lnTo>
                  <a:lnTo>
                    <a:pt x="65" y="60"/>
                  </a:lnTo>
                  <a:lnTo>
                    <a:pt x="57" y="66"/>
                  </a:lnTo>
                  <a:lnTo>
                    <a:pt x="62" y="68"/>
                  </a:lnTo>
                  <a:lnTo>
                    <a:pt x="63" y="69"/>
                  </a:lnTo>
                  <a:lnTo>
                    <a:pt x="63" y="72"/>
                  </a:lnTo>
                  <a:lnTo>
                    <a:pt x="62" y="75"/>
                  </a:lnTo>
                  <a:lnTo>
                    <a:pt x="57" y="80"/>
                  </a:lnTo>
                  <a:lnTo>
                    <a:pt x="55" y="85"/>
                  </a:lnTo>
                  <a:lnTo>
                    <a:pt x="57" y="85"/>
                  </a:lnTo>
                  <a:lnTo>
                    <a:pt x="60" y="85"/>
                  </a:lnTo>
                  <a:lnTo>
                    <a:pt x="62" y="83"/>
                  </a:lnTo>
                  <a:lnTo>
                    <a:pt x="66" y="85"/>
                  </a:lnTo>
                  <a:lnTo>
                    <a:pt x="66" y="91"/>
                  </a:lnTo>
                  <a:lnTo>
                    <a:pt x="68" y="92"/>
                  </a:lnTo>
                  <a:lnTo>
                    <a:pt x="69" y="92"/>
                  </a:lnTo>
                  <a:lnTo>
                    <a:pt x="72" y="92"/>
                  </a:lnTo>
                  <a:lnTo>
                    <a:pt x="73" y="93"/>
                  </a:lnTo>
                  <a:lnTo>
                    <a:pt x="76" y="96"/>
                  </a:lnTo>
                  <a:lnTo>
                    <a:pt x="78" y="99"/>
                  </a:lnTo>
                  <a:lnTo>
                    <a:pt x="79" y="102"/>
                  </a:lnTo>
                  <a:lnTo>
                    <a:pt x="81" y="106"/>
                  </a:lnTo>
                  <a:lnTo>
                    <a:pt x="82" y="114"/>
                  </a:lnTo>
                  <a:lnTo>
                    <a:pt x="83" y="118"/>
                  </a:lnTo>
                  <a:lnTo>
                    <a:pt x="85" y="121"/>
                  </a:lnTo>
                  <a:lnTo>
                    <a:pt x="86" y="122"/>
                  </a:lnTo>
                  <a:lnTo>
                    <a:pt x="89" y="122"/>
                  </a:lnTo>
                  <a:lnTo>
                    <a:pt x="91" y="122"/>
                  </a:lnTo>
                  <a:lnTo>
                    <a:pt x="93" y="124"/>
                  </a:lnTo>
                  <a:lnTo>
                    <a:pt x="96" y="128"/>
                  </a:lnTo>
                  <a:lnTo>
                    <a:pt x="102" y="135"/>
                  </a:lnTo>
                  <a:lnTo>
                    <a:pt x="106" y="142"/>
                  </a:lnTo>
                  <a:lnTo>
                    <a:pt x="109" y="145"/>
                  </a:lnTo>
                  <a:lnTo>
                    <a:pt x="115" y="145"/>
                  </a:lnTo>
                  <a:lnTo>
                    <a:pt x="117" y="148"/>
                  </a:lnTo>
                  <a:lnTo>
                    <a:pt x="117" y="150"/>
                  </a:lnTo>
                  <a:lnTo>
                    <a:pt x="115" y="151"/>
                  </a:lnTo>
                  <a:lnTo>
                    <a:pt x="112" y="151"/>
                  </a:lnTo>
                  <a:lnTo>
                    <a:pt x="109" y="151"/>
                  </a:lnTo>
                  <a:lnTo>
                    <a:pt x="111" y="155"/>
                  </a:lnTo>
                  <a:lnTo>
                    <a:pt x="112" y="155"/>
                  </a:lnTo>
                  <a:lnTo>
                    <a:pt x="115" y="157"/>
                  </a:lnTo>
                  <a:lnTo>
                    <a:pt x="112" y="173"/>
                  </a:lnTo>
                  <a:lnTo>
                    <a:pt x="117" y="173"/>
                  </a:lnTo>
                  <a:lnTo>
                    <a:pt x="118" y="174"/>
                  </a:lnTo>
                  <a:lnTo>
                    <a:pt x="118" y="176"/>
                  </a:lnTo>
                  <a:lnTo>
                    <a:pt x="119" y="177"/>
                  </a:lnTo>
                  <a:lnTo>
                    <a:pt x="121" y="176"/>
                  </a:lnTo>
                  <a:lnTo>
                    <a:pt x="124" y="168"/>
                  </a:lnTo>
                  <a:lnTo>
                    <a:pt x="127" y="168"/>
                  </a:lnTo>
                  <a:lnTo>
                    <a:pt x="131" y="168"/>
                  </a:lnTo>
                  <a:lnTo>
                    <a:pt x="134" y="170"/>
                  </a:lnTo>
                  <a:lnTo>
                    <a:pt x="138" y="171"/>
                  </a:lnTo>
                  <a:lnTo>
                    <a:pt x="140" y="173"/>
                  </a:lnTo>
                  <a:lnTo>
                    <a:pt x="140" y="174"/>
                  </a:lnTo>
                  <a:lnTo>
                    <a:pt x="141" y="177"/>
                  </a:lnTo>
                  <a:lnTo>
                    <a:pt x="142" y="178"/>
                  </a:lnTo>
                  <a:lnTo>
                    <a:pt x="142" y="181"/>
                  </a:lnTo>
                  <a:lnTo>
                    <a:pt x="142" y="184"/>
                  </a:lnTo>
                  <a:lnTo>
                    <a:pt x="141" y="188"/>
                  </a:lnTo>
                  <a:lnTo>
                    <a:pt x="140" y="194"/>
                  </a:lnTo>
                  <a:lnTo>
                    <a:pt x="138" y="199"/>
                  </a:lnTo>
                  <a:lnTo>
                    <a:pt x="137" y="200"/>
                  </a:lnTo>
                  <a:lnTo>
                    <a:pt x="135" y="200"/>
                  </a:lnTo>
                  <a:lnTo>
                    <a:pt x="131" y="200"/>
                  </a:lnTo>
                  <a:lnTo>
                    <a:pt x="128" y="200"/>
                  </a:lnTo>
                  <a:lnTo>
                    <a:pt x="124" y="201"/>
                  </a:lnTo>
                  <a:lnTo>
                    <a:pt x="122" y="203"/>
                  </a:lnTo>
                  <a:lnTo>
                    <a:pt x="121" y="207"/>
                  </a:lnTo>
                  <a:lnTo>
                    <a:pt x="119" y="211"/>
                  </a:lnTo>
                  <a:lnTo>
                    <a:pt x="118" y="214"/>
                  </a:lnTo>
                  <a:lnTo>
                    <a:pt x="125" y="214"/>
                  </a:lnTo>
                  <a:lnTo>
                    <a:pt x="132" y="214"/>
                  </a:lnTo>
                  <a:lnTo>
                    <a:pt x="132" y="220"/>
                  </a:lnTo>
                  <a:lnTo>
                    <a:pt x="124" y="224"/>
                  </a:lnTo>
                  <a:lnTo>
                    <a:pt x="119" y="227"/>
                  </a:lnTo>
                  <a:lnTo>
                    <a:pt x="115" y="229"/>
                  </a:lnTo>
                  <a:lnTo>
                    <a:pt x="106" y="229"/>
                  </a:lnTo>
                  <a:lnTo>
                    <a:pt x="96" y="227"/>
                  </a:lnTo>
                  <a:lnTo>
                    <a:pt x="86" y="226"/>
                  </a:lnTo>
                  <a:lnTo>
                    <a:pt x="81" y="226"/>
                  </a:lnTo>
                  <a:lnTo>
                    <a:pt x="76" y="226"/>
                  </a:lnTo>
                  <a:lnTo>
                    <a:pt x="76" y="227"/>
                  </a:lnTo>
                  <a:lnTo>
                    <a:pt x="73" y="230"/>
                  </a:lnTo>
                  <a:lnTo>
                    <a:pt x="72" y="235"/>
                  </a:lnTo>
                  <a:lnTo>
                    <a:pt x="66" y="235"/>
                  </a:lnTo>
                  <a:lnTo>
                    <a:pt x="62" y="233"/>
                  </a:lnTo>
                  <a:lnTo>
                    <a:pt x="56" y="232"/>
                  </a:lnTo>
                  <a:lnTo>
                    <a:pt x="49" y="232"/>
                  </a:lnTo>
                  <a:lnTo>
                    <a:pt x="43" y="240"/>
                  </a:lnTo>
                  <a:lnTo>
                    <a:pt x="40" y="240"/>
                  </a:lnTo>
                  <a:lnTo>
                    <a:pt x="36" y="239"/>
                  </a:lnTo>
                  <a:lnTo>
                    <a:pt x="33" y="237"/>
                  </a:lnTo>
                  <a:lnTo>
                    <a:pt x="27" y="237"/>
                  </a:lnTo>
                  <a:lnTo>
                    <a:pt x="21" y="239"/>
                  </a:lnTo>
                  <a:lnTo>
                    <a:pt x="16" y="242"/>
                  </a:lnTo>
                  <a:lnTo>
                    <a:pt x="16" y="250"/>
                  </a:lnTo>
                  <a:lnTo>
                    <a:pt x="13" y="252"/>
                  </a:lnTo>
                  <a:lnTo>
                    <a:pt x="11" y="252"/>
                  </a:lnTo>
                  <a:lnTo>
                    <a:pt x="7" y="250"/>
                  </a:lnTo>
                  <a:lnTo>
                    <a:pt x="4" y="249"/>
                  </a:lnTo>
                  <a:lnTo>
                    <a:pt x="1" y="247"/>
                  </a:lnTo>
                  <a:lnTo>
                    <a:pt x="0" y="247"/>
                  </a:lnTo>
                  <a:lnTo>
                    <a:pt x="9" y="242"/>
                  </a:lnTo>
                  <a:lnTo>
                    <a:pt x="16" y="233"/>
                  </a:lnTo>
                  <a:lnTo>
                    <a:pt x="21" y="224"/>
                  </a:lnTo>
                  <a:lnTo>
                    <a:pt x="27" y="214"/>
                  </a:lnTo>
                  <a:lnTo>
                    <a:pt x="57" y="214"/>
                  </a:lnTo>
                  <a:lnTo>
                    <a:pt x="59" y="209"/>
                  </a:lnTo>
                  <a:lnTo>
                    <a:pt x="60" y="206"/>
                  </a:lnTo>
                  <a:lnTo>
                    <a:pt x="63" y="204"/>
                  </a:lnTo>
                  <a:lnTo>
                    <a:pt x="52" y="204"/>
                  </a:lnTo>
                  <a:lnTo>
                    <a:pt x="46" y="207"/>
                  </a:lnTo>
                  <a:lnTo>
                    <a:pt x="40" y="207"/>
                  </a:lnTo>
                  <a:lnTo>
                    <a:pt x="36" y="207"/>
                  </a:lnTo>
                  <a:lnTo>
                    <a:pt x="30" y="209"/>
                  </a:lnTo>
                  <a:lnTo>
                    <a:pt x="30" y="201"/>
                  </a:lnTo>
                  <a:lnTo>
                    <a:pt x="21" y="206"/>
                  </a:lnTo>
                  <a:lnTo>
                    <a:pt x="19" y="207"/>
                  </a:lnTo>
                  <a:lnTo>
                    <a:pt x="17" y="207"/>
                  </a:lnTo>
                  <a:lnTo>
                    <a:pt x="16" y="206"/>
                  </a:lnTo>
                  <a:lnTo>
                    <a:pt x="16" y="203"/>
                  </a:lnTo>
                  <a:lnTo>
                    <a:pt x="13" y="196"/>
                  </a:lnTo>
                  <a:lnTo>
                    <a:pt x="19" y="193"/>
                  </a:lnTo>
                  <a:lnTo>
                    <a:pt x="23" y="190"/>
                  </a:lnTo>
                  <a:lnTo>
                    <a:pt x="33" y="184"/>
                  </a:lnTo>
                  <a:lnTo>
                    <a:pt x="33" y="173"/>
                  </a:lnTo>
                  <a:lnTo>
                    <a:pt x="29" y="174"/>
                  </a:lnTo>
                  <a:lnTo>
                    <a:pt x="27" y="174"/>
                  </a:lnTo>
                  <a:lnTo>
                    <a:pt x="21" y="176"/>
                  </a:lnTo>
                  <a:lnTo>
                    <a:pt x="27" y="168"/>
                  </a:lnTo>
                  <a:lnTo>
                    <a:pt x="33" y="163"/>
                  </a:lnTo>
                  <a:lnTo>
                    <a:pt x="32" y="161"/>
                  </a:lnTo>
                  <a:lnTo>
                    <a:pt x="32" y="160"/>
                  </a:lnTo>
                  <a:lnTo>
                    <a:pt x="30" y="158"/>
                  </a:lnTo>
                  <a:lnTo>
                    <a:pt x="27" y="160"/>
                  </a:lnTo>
                  <a:lnTo>
                    <a:pt x="27" y="155"/>
                  </a:lnTo>
                  <a:lnTo>
                    <a:pt x="27" y="151"/>
                  </a:lnTo>
                  <a:lnTo>
                    <a:pt x="36" y="154"/>
                  </a:lnTo>
                  <a:lnTo>
                    <a:pt x="43" y="155"/>
                  </a:lnTo>
                  <a:lnTo>
                    <a:pt x="49" y="155"/>
                  </a:lnTo>
                  <a:lnTo>
                    <a:pt x="53" y="154"/>
                  </a:lnTo>
                  <a:lnTo>
                    <a:pt x="55" y="152"/>
                  </a:lnTo>
                  <a:lnTo>
                    <a:pt x="56" y="151"/>
                  </a:lnTo>
                  <a:lnTo>
                    <a:pt x="57" y="145"/>
                  </a:lnTo>
                  <a:lnTo>
                    <a:pt x="60" y="132"/>
                  </a:lnTo>
                  <a:lnTo>
                    <a:pt x="50" y="131"/>
                  </a:lnTo>
                  <a:lnTo>
                    <a:pt x="43" y="129"/>
                  </a:lnTo>
                  <a:lnTo>
                    <a:pt x="47" y="122"/>
                  </a:lnTo>
                  <a:lnTo>
                    <a:pt x="52" y="115"/>
                  </a:lnTo>
                  <a:lnTo>
                    <a:pt x="32" y="116"/>
                  </a:lnTo>
                  <a:lnTo>
                    <a:pt x="16" y="118"/>
                  </a:lnTo>
                  <a:lnTo>
                    <a:pt x="17" y="109"/>
                  </a:lnTo>
                  <a:lnTo>
                    <a:pt x="20" y="99"/>
                  </a:lnTo>
                  <a:lnTo>
                    <a:pt x="21" y="88"/>
                  </a:lnTo>
                  <a:lnTo>
                    <a:pt x="21" y="82"/>
                  </a:lnTo>
                  <a:lnTo>
                    <a:pt x="19" y="82"/>
                  </a:lnTo>
                  <a:lnTo>
                    <a:pt x="16" y="83"/>
                  </a:lnTo>
                  <a:lnTo>
                    <a:pt x="13" y="82"/>
                  </a:lnTo>
                  <a:lnTo>
                    <a:pt x="11" y="86"/>
                  </a:lnTo>
                  <a:lnTo>
                    <a:pt x="10" y="89"/>
                  </a:lnTo>
                  <a:lnTo>
                    <a:pt x="7" y="91"/>
                  </a:lnTo>
                  <a:lnTo>
                    <a:pt x="9" y="85"/>
                  </a:lnTo>
                  <a:lnTo>
                    <a:pt x="9" y="82"/>
                  </a:lnTo>
                  <a:lnTo>
                    <a:pt x="7" y="79"/>
                  </a:lnTo>
                  <a:lnTo>
                    <a:pt x="7" y="76"/>
                  </a:lnTo>
                  <a:lnTo>
                    <a:pt x="13" y="73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4" y="70"/>
                  </a:lnTo>
                  <a:lnTo>
                    <a:pt x="13" y="70"/>
                  </a:lnTo>
                  <a:lnTo>
                    <a:pt x="10" y="70"/>
                  </a:lnTo>
                  <a:lnTo>
                    <a:pt x="4" y="70"/>
                  </a:lnTo>
                  <a:lnTo>
                    <a:pt x="6" y="65"/>
                  </a:lnTo>
                  <a:lnTo>
                    <a:pt x="4" y="60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6" y="53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7" y="49"/>
                  </a:lnTo>
                  <a:lnTo>
                    <a:pt x="10" y="49"/>
                  </a:lnTo>
                  <a:lnTo>
                    <a:pt x="9" y="47"/>
                  </a:lnTo>
                  <a:lnTo>
                    <a:pt x="9" y="46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5135" y="1710"/>
              <a:ext cx="49" cy="224"/>
            </a:xfrm>
            <a:custGeom>
              <a:avLst/>
              <a:gdLst>
                <a:gd name="T0" fmla="*/ 23 w 49"/>
                <a:gd name="T1" fmla="*/ 5 h 224"/>
                <a:gd name="T2" fmla="*/ 27 w 49"/>
                <a:gd name="T3" fmla="*/ 14 h 224"/>
                <a:gd name="T4" fmla="*/ 25 w 49"/>
                <a:gd name="T5" fmla="*/ 20 h 224"/>
                <a:gd name="T6" fmla="*/ 22 w 49"/>
                <a:gd name="T7" fmla="*/ 25 h 224"/>
                <a:gd name="T8" fmla="*/ 23 w 49"/>
                <a:gd name="T9" fmla="*/ 33 h 224"/>
                <a:gd name="T10" fmla="*/ 30 w 49"/>
                <a:gd name="T11" fmla="*/ 43 h 224"/>
                <a:gd name="T12" fmla="*/ 33 w 49"/>
                <a:gd name="T13" fmla="*/ 47 h 224"/>
                <a:gd name="T14" fmla="*/ 30 w 49"/>
                <a:gd name="T15" fmla="*/ 54 h 224"/>
                <a:gd name="T16" fmla="*/ 27 w 49"/>
                <a:gd name="T17" fmla="*/ 61 h 224"/>
                <a:gd name="T18" fmla="*/ 29 w 49"/>
                <a:gd name="T19" fmla="*/ 64 h 224"/>
                <a:gd name="T20" fmla="*/ 30 w 49"/>
                <a:gd name="T21" fmla="*/ 86 h 224"/>
                <a:gd name="T22" fmla="*/ 29 w 49"/>
                <a:gd name="T23" fmla="*/ 109 h 224"/>
                <a:gd name="T24" fmla="*/ 33 w 49"/>
                <a:gd name="T25" fmla="*/ 113 h 224"/>
                <a:gd name="T26" fmla="*/ 37 w 49"/>
                <a:gd name="T27" fmla="*/ 118 h 224"/>
                <a:gd name="T28" fmla="*/ 49 w 49"/>
                <a:gd name="T29" fmla="*/ 141 h 224"/>
                <a:gd name="T30" fmla="*/ 40 w 49"/>
                <a:gd name="T31" fmla="*/ 132 h 224"/>
                <a:gd name="T32" fmla="*/ 35 w 49"/>
                <a:gd name="T33" fmla="*/ 129 h 224"/>
                <a:gd name="T34" fmla="*/ 27 w 49"/>
                <a:gd name="T35" fmla="*/ 131 h 224"/>
                <a:gd name="T36" fmla="*/ 25 w 49"/>
                <a:gd name="T37" fmla="*/ 132 h 224"/>
                <a:gd name="T38" fmla="*/ 22 w 49"/>
                <a:gd name="T39" fmla="*/ 136 h 224"/>
                <a:gd name="T40" fmla="*/ 16 w 49"/>
                <a:gd name="T41" fmla="*/ 161 h 224"/>
                <a:gd name="T42" fmla="*/ 13 w 49"/>
                <a:gd name="T43" fmla="*/ 172 h 224"/>
                <a:gd name="T44" fmla="*/ 16 w 49"/>
                <a:gd name="T45" fmla="*/ 191 h 224"/>
                <a:gd name="T46" fmla="*/ 25 w 49"/>
                <a:gd name="T47" fmla="*/ 205 h 224"/>
                <a:gd name="T48" fmla="*/ 27 w 49"/>
                <a:gd name="T49" fmla="*/ 214 h 224"/>
                <a:gd name="T50" fmla="*/ 27 w 49"/>
                <a:gd name="T51" fmla="*/ 221 h 224"/>
                <a:gd name="T52" fmla="*/ 25 w 49"/>
                <a:gd name="T53" fmla="*/ 220 h 224"/>
                <a:gd name="T54" fmla="*/ 22 w 49"/>
                <a:gd name="T55" fmla="*/ 215 h 224"/>
                <a:gd name="T56" fmla="*/ 12 w 49"/>
                <a:gd name="T57" fmla="*/ 207 h 224"/>
                <a:gd name="T58" fmla="*/ 9 w 49"/>
                <a:gd name="T59" fmla="*/ 207 h 224"/>
                <a:gd name="T60" fmla="*/ 6 w 49"/>
                <a:gd name="T61" fmla="*/ 210 h 224"/>
                <a:gd name="T62" fmla="*/ 1 w 49"/>
                <a:gd name="T63" fmla="*/ 208 h 224"/>
                <a:gd name="T64" fmla="*/ 7 w 49"/>
                <a:gd name="T65" fmla="*/ 181 h 224"/>
                <a:gd name="T66" fmla="*/ 7 w 49"/>
                <a:gd name="T67" fmla="*/ 169 h 224"/>
                <a:gd name="T68" fmla="*/ 3 w 49"/>
                <a:gd name="T69" fmla="*/ 155 h 224"/>
                <a:gd name="T70" fmla="*/ 4 w 49"/>
                <a:gd name="T71" fmla="*/ 152 h 224"/>
                <a:gd name="T72" fmla="*/ 4 w 49"/>
                <a:gd name="T73" fmla="*/ 142 h 224"/>
                <a:gd name="T74" fmla="*/ 3 w 49"/>
                <a:gd name="T75" fmla="*/ 141 h 224"/>
                <a:gd name="T76" fmla="*/ 6 w 49"/>
                <a:gd name="T77" fmla="*/ 99 h 224"/>
                <a:gd name="T78" fmla="*/ 4 w 49"/>
                <a:gd name="T79" fmla="*/ 83 h 224"/>
                <a:gd name="T80" fmla="*/ 1 w 49"/>
                <a:gd name="T81" fmla="*/ 66 h 224"/>
                <a:gd name="T82" fmla="*/ 0 w 49"/>
                <a:gd name="T83" fmla="*/ 56 h 224"/>
                <a:gd name="T84" fmla="*/ 3 w 49"/>
                <a:gd name="T85" fmla="*/ 44 h 224"/>
                <a:gd name="T86" fmla="*/ 6 w 49"/>
                <a:gd name="T87" fmla="*/ 40 h 224"/>
                <a:gd name="T88" fmla="*/ 10 w 49"/>
                <a:gd name="T89" fmla="*/ 36 h 224"/>
                <a:gd name="T90" fmla="*/ 16 w 49"/>
                <a:gd name="T91" fmla="*/ 27 h 224"/>
                <a:gd name="T92" fmla="*/ 16 w 49"/>
                <a:gd name="T93" fmla="*/ 21 h 224"/>
                <a:gd name="T94" fmla="*/ 13 w 49"/>
                <a:gd name="T95" fmla="*/ 14 h 224"/>
                <a:gd name="T96" fmla="*/ 14 w 49"/>
                <a:gd name="T97" fmla="*/ 7 h 224"/>
                <a:gd name="T98" fmla="*/ 17 w 49"/>
                <a:gd name="T99" fmla="*/ 4 h 2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9" h="224">
                  <a:moveTo>
                    <a:pt x="19" y="0"/>
                  </a:moveTo>
                  <a:lnTo>
                    <a:pt x="23" y="5"/>
                  </a:lnTo>
                  <a:lnTo>
                    <a:pt x="27" y="11"/>
                  </a:lnTo>
                  <a:lnTo>
                    <a:pt x="27" y="14"/>
                  </a:lnTo>
                  <a:lnTo>
                    <a:pt x="26" y="15"/>
                  </a:lnTo>
                  <a:lnTo>
                    <a:pt x="25" y="20"/>
                  </a:lnTo>
                  <a:lnTo>
                    <a:pt x="22" y="24"/>
                  </a:lnTo>
                  <a:lnTo>
                    <a:pt x="22" y="25"/>
                  </a:lnTo>
                  <a:lnTo>
                    <a:pt x="22" y="28"/>
                  </a:lnTo>
                  <a:lnTo>
                    <a:pt x="23" y="33"/>
                  </a:lnTo>
                  <a:lnTo>
                    <a:pt x="27" y="38"/>
                  </a:lnTo>
                  <a:lnTo>
                    <a:pt x="30" y="43"/>
                  </a:lnTo>
                  <a:lnTo>
                    <a:pt x="32" y="46"/>
                  </a:lnTo>
                  <a:lnTo>
                    <a:pt x="33" y="47"/>
                  </a:lnTo>
                  <a:lnTo>
                    <a:pt x="32" y="51"/>
                  </a:lnTo>
                  <a:lnTo>
                    <a:pt x="30" y="54"/>
                  </a:lnTo>
                  <a:lnTo>
                    <a:pt x="29" y="59"/>
                  </a:lnTo>
                  <a:lnTo>
                    <a:pt x="27" y="61"/>
                  </a:lnTo>
                  <a:lnTo>
                    <a:pt x="27" y="63"/>
                  </a:lnTo>
                  <a:lnTo>
                    <a:pt x="29" y="64"/>
                  </a:lnTo>
                  <a:lnTo>
                    <a:pt x="30" y="70"/>
                  </a:lnTo>
                  <a:lnTo>
                    <a:pt x="30" y="86"/>
                  </a:lnTo>
                  <a:lnTo>
                    <a:pt x="29" y="102"/>
                  </a:lnTo>
                  <a:lnTo>
                    <a:pt x="29" y="109"/>
                  </a:lnTo>
                  <a:lnTo>
                    <a:pt x="30" y="113"/>
                  </a:lnTo>
                  <a:lnTo>
                    <a:pt x="33" y="113"/>
                  </a:lnTo>
                  <a:lnTo>
                    <a:pt x="35" y="115"/>
                  </a:lnTo>
                  <a:lnTo>
                    <a:pt x="37" y="118"/>
                  </a:lnTo>
                  <a:lnTo>
                    <a:pt x="42" y="126"/>
                  </a:lnTo>
                  <a:lnTo>
                    <a:pt x="49" y="141"/>
                  </a:lnTo>
                  <a:lnTo>
                    <a:pt x="43" y="135"/>
                  </a:lnTo>
                  <a:lnTo>
                    <a:pt x="40" y="132"/>
                  </a:lnTo>
                  <a:lnTo>
                    <a:pt x="37" y="131"/>
                  </a:lnTo>
                  <a:lnTo>
                    <a:pt x="35" y="129"/>
                  </a:lnTo>
                  <a:lnTo>
                    <a:pt x="32" y="131"/>
                  </a:lnTo>
                  <a:lnTo>
                    <a:pt x="27" y="131"/>
                  </a:lnTo>
                  <a:lnTo>
                    <a:pt x="25" y="131"/>
                  </a:lnTo>
                  <a:lnTo>
                    <a:pt x="25" y="132"/>
                  </a:lnTo>
                  <a:lnTo>
                    <a:pt x="25" y="135"/>
                  </a:lnTo>
                  <a:lnTo>
                    <a:pt x="22" y="136"/>
                  </a:lnTo>
                  <a:lnTo>
                    <a:pt x="19" y="148"/>
                  </a:lnTo>
                  <a:lnTo>
                    <a:pt x="16" y="161"/>
                  </a:lnTo>
                  <a:lnTo>
                    <a:pt x="14" y="167"/>
                  </a:lnTo>
                  <a:lnTo>
                    <a:pt x="13" y="172"/>
                  </a:lnTo>
                  <a:lnTo>
                    <a:pt x="13" y="185"/>
                  </a:lnTo>
                  <a:lnTo>
                    <a:pt x="16" y="191"/>
                  </a:lnTo>
                  <a:lnTo>
                    <a:pt x="20" y="198"/>
                  </a:lnTo>
                  <a:lnTo>
                    <a:pt x="25" y="205"/>
                  </a:lnTo>
                  <a:lnTo>
                    <a:pt x="27" y="210"/>
                  </a:lnTo>
                  <a:lnTo>
                    <a:pt x="27" y="214"/>
                  </a:lnTo>
                  <a:lnTo>
                    <a:pt x="27" y="217"/>
                  </a:lnTo>
                  <a:lnTo>
                    <a:pt x="27" y="221"/>
                  </a:lnTo>
                  <a:lnTo>
                    <a:pt x="27" y="224"/>
                  </a:lnTo>
                  <a:lnTo>
                    <a:pt x="25" y="220"/>
                  </a:lnTo>
                  <a:lnTo>
                    <a:pt x="22" y="217"/>
                  </a:lnTo>
                  <a:lnTo>
                    <a:pt x="22" y="215"/>
                  </a:lnTo>
                  <a:lnTo>
                    <a:pt x="13" y="210"/>
                  </a:lnTo>
                  <a:lnTo>
                    <a:pt x="12" y="207"/>
                  </a:lnTo>
                  <a:lnTo>
                    <a:pt x="10" y="207"/>
                  </a:lnTo>
                  <a:lnTo>
                    <a:pt x="9" y="207"/>
                  </a:lnTo>
                  <a:lnTo>
                    <a:pt x="7" y="208"/>
                  </a:lnTo>
                  <a:lnTo>
                    <a:pt x="6" y="210"/>
                  </a:lnTo>
                  <a:lnTo>
                    <a:pt x="0" y="221"/>
                  </a:lnTo>
                  <a:lnTo>
                    <a:pt x="1" y="208"/>
                  </a:lnTo>
                  <a:lnTo>
                    <a:pt x="4" y="194"/>
                  </a:lnTo>
                  <a:lnTo>
                    <a:pt x="7" y="181"/>
                  </a:lnTo>
                  <a:lnTo>
                    <a:pt x="7" y="174"/>
                  </a:lnTo>
                  <a:lnTo>
                    <a:pt x="7" y="169"/>
                  </a:lnTo>
                  <a:lnTo>
                    <a:pt x="3" y="158"/>
                  </a:lnTo>
                  <a:lnTo>
                    <a:pt x="3" y="155"/>
                  </a:lnTo>
                  <a:lnTo>
                    <a:pt x="3" y="154"/>
                  </a:lnTo>
                  <a:lnTo>
                    <a:pt x="4" y="152"/>
                  </a:lnTo>
                  <a:lnTo>
                    <a:pt x="6" y="145"/>
                  </a:lnTo>
                  <a:lnTo>
                    <a:pt x="4" y="142"/>
                  </a:lnTo>
                  <a:lnTo>
                    <a:pt x="4" y="141"/>
                  </a:lnTo>
                  <a:lnTo>
                    <a:pt x="3" y="141"/>
                  </a:lnTo>
                  <a:lnTo>
                    <a:pt x="4" y="113"/>
                  </a:lnTo>
                  <a:lnTo>
                    <a:pt x="6" y="99"/>
                  </a:lnTo>
                  <a:lnTo>
                    <a:pt x="6" y="90"/>
                  </a:lnTo>
                  <a:lnTo>
                    <a:pt x="4" y="83"/>
                  </a:lnTo>
                  <a:lnTo>
                    <a:pt x="3" y="74"/>
                  </a:lnTo>
                  <a:lnTo>
                    <a:pt x="1" y="66"/>
                  </a:lnTo>
                  <a:lnTo>
                    <a:pt x="0" y="61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44"/>
                  </a:lnTo>
                  <a:lnTo>
                    <a:pt x="3" y="41"/>
                  </a:lnTo>
                  <a:lnTo>
                    <a:pt x="6" y="40"/>
                  </a:lnTo>
                  <a:lnTo>
                    <a:pt x="7" y="37"/>
                  </a:lnTo>
                  <a:lnTo>
                    <a:pt x="10" y="36"/>
                  </a:lnTo>
                  <a:lnTo>
                    <a:pt x="16" y="31"/>
                  </a:lnTo>
                  <a:lnTo>
                    <a:pt x="16" y="27"/>
                  </a:lnTo>
                  <a:lnTo>
                    <a:pt x="16" y="24"/>
                  </a:lnTo>
                  <a:lnTo>
                    <a:pt x="16" y="21"/>
                  </a:lnTo>
                  <a:lnTo>
                    <a:pt x="14" y="18"/>
                  </a:lnTo>
                  <a:lnTo>
                    <a:pt x="13" y="14"/>
                  </a:lnTo>
                  <a:lnTo>
                    <a:pt x="10" y="8"/>
                  </a:lnTo>
                  <a:lnTo>
                    <a:pt x="14" y="7"/>
                  </a:lnTo>
                  <a:lnTo>
                    <a:pt x="16" y="5"/>
                  </a:lnTo>
                  <a:lnTo>
                    <a:pt x="17" y="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096" y="1940"/>
              <a:ext cx="105" cy="101"/>
            </a:xfrm>
            <a:custGeom>
              <a:avLst/>
              <a:gdLst>
                <a:gd name="T0" fmla="*/ 45 w 105"/>
                <a:gd name="T1" fmla="*/ 9 h 101"/>
                <a:gd name="T2" fmla="*/ 52 w 105"/>
                <a:gd name="T3" fmla="*/ 16 h 101"/>
                <a:gd name="T4" fmla="*/ 56 w 105"/>
                <a:gd name="T5" fmla="*/ 27 h 101"/>
                <a:gd name="T6" fmla="*/ 61 w 105"/>
                <a:gd name="T7" fmla="*/ 36 h 101"/>
                <a:gd name="T8" fmla="*/ 65 w 105"/>
                <a:gd name="T9" fmla="*/ 37 h 101"/>
                <a:gd name="T10" fmla="*/ 76 w 105"/>
                <a:gd name="T11" fmla="*/ 37 h 101"/>
                <a:gd name="T12" fmla="*/ 84 w 105"/>
                <a:gd name="T13" fmla="*/ 43 h 101"/>
                <a:gd name="T14" fmla="*/ 85 w 105"/>
                <a:gd name="T15" fmla="*/ 46 h 101"/>
                <a:gd name="T16" fmla="*/ 89 w 105"/>
                <a:gd name="T17" fmla="*/ 47 h 101"/>
                <a:gd name="T18" fmla="*/ 97 w 105"/>
                <a:gd name="T19" fmla="*/ 45 h 101"/>
                <a:gd name="T20" fmla="*/ 100 w 105"/>
                <a:gd name="T21" fmla="*/ 45 h 101"/>
                <a:gd name="T22" fmla="*/ 98 w 105"/>
                <a:gd name="T23" fmla="*/ 49 h 101"/>
                <a:gd name="T24" fmla="*/ 97 w 105"/>
                <a:gd name="T25" fmla="*/ 55 h 101"/>
                <a:gd name="T26" fmla="*/ 101 w 105"/>
                <a:gd name="T27" fmla="*/ 59 h 101"/>
                <a:gd name="T28" fmla="*/ 105 w 105"/>
                <a:gd name="T29" fmla="*/ 63 h 101"/>
                <a:gd name="T30" fmla="*/ 95 w 105"/>
                <a:gd name="T31" fmla="*/ 65 h 101"/>
                <a:gd name="T32" fmla="*/ 78 w 105"/>
                <a:gd name="T33" fmla="*/ 68 h 101"/>
                <a:gd name="T34" fmla="*/ 72 w 105"/>
                <a:gd name="T35" fmla="*/ 72 h 101"/>
                <a:gd name="T36" fmla="*/ 66 w 105"/>
                <a:gd name="T37" fmla="*/ 79 h 101"/>
                <a:gd name="T38" fmla="*/ 53 w 105"/>
                <a:gd name="T39" fmla="*/ 88 h 101"/>
                <a:gd name="T40" fmla="*/ 39 w 105"/>
                <a:gd name="T41" fmla="*/ 78 h 101"/>
                <a:gd name="T42" fmla="*/ 32 w 105"/>
                <a:gd name="T43" fmla="*/ 76 h 101"/>
                <a:gd name="T44" fmla="*/ 19 w 105"/>
                <a:gd name="T45" fmla="*/ 79 h 101"/>
                <a:gd name="T46" fmla="*/ 15 w 105"/>
                <a:gd name="T47" fmla="*/ 82 h 101"/>
                <a:gd name="T48" fmla="*/ 13 w 105"/>
                <a:gd name="T49" fmla="*/ 86 h 101"/>
                <a:gd name="T50" fmla="*/ 23 w 105"/>
                <a:gd name="T51" fmla="*/ 92 h 101"/>
                <a:gd name="T52" fmla="*/ 28 w 105"/>
                <a:gd name="T53" fmla="*/ 93 h 101"/>
                <a:gd name="T54" fmla="*/ 25 w 105"/>
                <a:gd name="T55" fmla="*/ 96 h 101"/>
                <a:gd name="T56" fmla="*/ 6 w 105"/>
                <a:gd name="T57" fmla="*/ 101 h 101"/>
                <a:gd name="T58" fmla="*/ 4 w 105"/>
                <a:gd name="T59" fmla="*/ 99 h 101"/>
                <a:gd name="T60" fmla="*/ 9 w 105"/>
                <a:gd name="T61" fmla="*/ 92 h 101"/>
                <a:gd name="T62" fmla="*/ 4 w 105"/>
                <a:gd name="T63" fmla="*/ 82 h 101"/>
                <a:gd name="T64" fmla="*/ 6 w 105"/>
                <a:gd name="T65" fmla="*/ 72 h 101"/>
                <a:gd name="T66" fmla="*/ 9 w 105"/>
                <a:gd name="T67" fmla="*/ 65 h 101"/>
                <a:gd name="T68" fmla="*/ 19 w 105"/>
                <a:gd name="T69" fmla="*/ 60 h 101"/>
                <a:gd name="T70" fmla="*/ 20 w 105"/>
                <a:gd name="T71" fmla="*/ 63 h 101"/>
                <a:gd name="T72" fmla="*/ 26 w 105"/>
                <a:gd name="T73" fmla="*/ 65 h 101"/>
                <a:gd name="T74" fmla="*/ 28 w 105"/>
                <a:gd name="T75" fmla="*/ 62 h 101"/>
                <a:gd name="T76" fmla="*/ 30 w 105"/>
                <a:gd name="T77" fmla="*/ 56 h 101"/>
                <a:gd name="T78" fmla="*/ 28 w 105"/>
                <a:gd name="T79" fmla="*/ 53 h 101"/>
                <a:gd name="T80" fmla="*/ 29 w 105"/>
                <a:gd name="T81" fmla="*/ 47 h 101"/>
                <a:gd name="T82" fmla="*/ 35 w 105"/>
                <a:gd name="T83" fmla="*/ 39 h 101"/>
                <a:gd name="T84" fmla="*/ 36 w 105"/>
                <a:gd name="T85" fmla="*/ 29 h 101"/>
                <a:gd name="T86" fmla="*/ 36 w 105"/>
                <a:gd name="T87" fmla="*/ 20 h 101"/>
                <a:gd name="T88" fmla="*/ 33 w 105"/>
                <a:gd name="T89" fmla="*/ 16 h 101"/>
                <a:gd name="T90" fmla="*/ 30 w 105"/>
                <a:gd name="T91" fmla="*/ 13 h 101"/>
                <a:gd name="T92" fmla="*/ 30 w 105"/>
                <a:gd name="T93" fmla="*/ 6 h 101"/>
                <a:gd name="T94" fmla="*/ 33 w 105"/>
                <a:gd name="T95" fmla="*/ 1 h 10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5" h="101">
                  <a:moveTo>
                    <a:pt x="36" y="0"/>
                  </a:moveTo>
                  <a:lnTo>
                    <a:pt x="45" y="9"/>
                  </a:lnTo>
                  <a:lnTo>
                    <a:pt x="49" y="11"/>
                  </a:lnTo>
                  <a:lnTo>
                    <a:pt x="52" y="16"/>
                  </a:lnTo>
                  <a:lnTo>
                    <a:pt x="55" y="21"/>
                  </a:lnTo>
                  <a:lnTo>
                    <a:pt x="56" y="27"/>
                  </a:lnTo>
                  <a:lnTo>
                    <a:pt x="58" y="32"/>
                  </a:lnTo>
                  <a:lnTo>
                    <a:pt x="61" y="36"/>
                  </a:lnTo>
                  <a:lnTo>
                    <a:pt x="64" y="37"/>
                  </a:lnTo>
                  <a:lnTo>
                    <a:pt x="65" y="37"/>
                  </a:lnTo>
                  <a:lnTo>
                    <a:pt x="71" y="37"/>
                  </a:lnTo>
                  <a:lnTo>
                    <a:pt x="76" y="37"/>
                  </a:lnTo>
                  <a:lnTo>
                    <a:pt x="82" y="39"/>
                  </a:lnTo>
                  <a:lnTo>
                    <a:pt x="84" y="43"/>
                  </a:lnTo>
                  <a:lnTo>
                    <a:pt x="84" y="46"/>
                  </a:lnTo>
                  <a:lnTo>
                    <a:pt x="85" y="46"/>
                  </a:lnTo>
                  <a:lnTo>
                    <a:pt x="88" y="47"/>
                  </a:lnTo>
                  <a:lnTo>
                    <a:pt x="89" y="47"/>
                  </a:lnTo>
                  <a:lnTo>
                    <a:pt x="94" y="46"/>
                  </a:lnTo>
                  <a:lnTo>
                    <a:pt x="97" y="45"/>
                  </a:lnTo>
                  <a:lnTo>
                    <a:pt x="98" y="45"/>
                  </a:lnTo>
                  <a:lnTo>
                    <a:pt x="100" y="45"/>
                  </a:lnTo>
                  <a:lnTo>
                    <a:pt x="100" y="47"/>
                  </a:lnTo>
                  <a:lnTo>
                    <a:pt x="98" y="49"/>
                  </a:lnTo>
                  <a:lnTo>
                    <a:pt x="98" y="52"/>
                  </a:lnTo>
                  <a:lnTo>
                    <a:pt x="97" y="55"/>
                  </a:lnTo>
                  <a:lnTo>
                    <a:pt x="100" y="57"/>
                  </a:lnTo>
                  <a:lnTo>
                    <a:pt x="101" y="59"/>
                  </a:lnTo>
                  <a:lnTo>
                    <a:pt x="102" y="60"/>
                  </a:lnTo>
                  <a:lnTo>
                    <a:pt x="105" y="63"/>
                  </a:lnTo>
                  <a:lnTo>
                    <a:pt x="100" y="65"/>
                  </a:lnTo>
                  <a:lnTo>
                    <a:pt x="95" y="65"/>
                  </a:lnTo>
                  <a:lnTo>
                    <a:pt x="87" y="66"/>
                  </a:lnTo>
                  <a:lnTo>
                    <a:pt x="78" y="68"/>
                  </a:lnTo>
                  <a:lnTo>
                    <a:pt x="75" y="69"/>
                  </a:lnTo>
                  <a:lnTo>
                    <a:pt x="72" y="72"/>
                  </a:lnTo>
                  <a:lnTo>
                    <a:pt x="68" y="75"/>
                  </a:lnTo>
                  <a:lnTo>
                    <a:pt x="66" y="79"/>
                  </a:lnTo>
                  <a:lnTo>
                    <a:pt x="64" y="88"/>
                  </a:lnTo>
                  <a:lnTo>
                    <a:pt x="53" y="88"/>
                  </a:lnTo>
                  <a:lnTo>
                    <a:pt x="43" y="88"/>
                  </a:lnTo>
                  <a:lnTo>
                    <a:pt x="39" y="78"/>
                  </a:lnTo>
                  <a:lnTo>
                    <a:pt x="35" y="76"/>
                  </a:lnTo>
                  <a:lnTo>
                    <a:pt x="32" y="76"/>
                  </a:lnTo>
                  <a:lnTo>
                    <a:pt x="25" y="76"/>
                  </a:lnTo>
                  <a:lnTo>
                    <a:pt x="19" y="79"/>
                  </a:lnTo>
                  <a:lnTo>
                    <a:pt x="13" y="79"/>
                  </a:lnTo>
                  <a:lnTo>
                    <a:pt x="15" y="82"/>
                  </a:lnTo>
                  <a:lnTo>
                    <a:pt x="13" y="83"/>
                  </a:lnTo>
                  <a:lnTo>
                    <a:pt x="13" y="86"/>
                  </a:lnTo>
                  <a:lnTo>
                    <a:pt x="13" y="88"/>
                  </a:lnTo>
                  <a:lnTo>
                    <a:pt x="23" y="92"/>
                  </a:lnTo>
                  <a:lnTo>
                    <a:pt x="26" y="93"/>
                  </a:lnTo>
                  <a:lnTo>
                    <a:pt x="28" y="93"/>
                  </a:lnTo>
                  <a:lnTo>
                    <a:pt x="28" y="95"/>
                  </a:lnTo>
                  <a:lnTo>
                    <a:pt x="25" y="96"/>
                  </a:lnTo>
                  <a:lnTo>
                    <a:pt x="16" y="99"/>
                  </a:lnTo>
                  <a:lnTo>
                    <a:pt x="6" y="101"/>
                  </a:lnTo>
                  <a:lnTo>
                    <a:pt x="4" y="101"/>
                  </a:lnTo>
                  <a:lnTo>
                    <a:pt x="4" y="99"/>
                  </a:lnTo>
                  <a:lnTo>
                    <a:pt x="7" y="95"/>
                  </a:lnTo>
                  <a:lnTo>
                    <a:pt x="9" y="92"/>
                  </a:lnTo>
                  <a:lnTo>
                    <a:pt x="7" y="88"/>
                  </a:lnTo>
                  <a:lnTo>
                    <a:pt x="4" y="82"/>
                  </a:lnTo>
                  <a:lnTo>
                    <a:pt x="0" y="75"/>
                  </a:lnTo>
                  <a:lnTo>
                    <a:pt x="6" y="72"/>
                  </a:lnTo>
                  <a:lnTo>
                    <a:pt x="10" y="69"/>
                  </a:lnTo>
                  <a:lnTo>
                    <a:pt x="9" y="65"/>
                  </a:lnTo>
                  <a:lnTo>
                    <a:pt x="7" y="60"/>
                  </a:lnTo>
                  <a:lnTo>
                    <a:pt x="19" y="60"/>
                  </a:lnTo>
                  <a:lnTo>
                    <a:pt x="19" y="62"/>
                  </a:lnTo>
                  <a:lnTo>
                    <a:pt x="20" y="63"/>
                  </a:lnTo>
                  <a:lnTo>
                    <a:pt x="25" y="66"/>
                  </a:lnTo>
                  <a:lnTo>
                    <a:pt x="26" y="65"/>
                  </a:lnTo>
                  <a:lnTo>
                    <a:pt x="26" y="63"/>
                  </a:lnTo>
                  <a:lnTo>
                    <a:pt x="28" y="62"/>
                  </a:lnTo>
                  <a:lnTo>
                    <a:pt x="30" y="60"/>
                  </a:lnTo>
                  <a:lnTo>
                    <a:pt x="30" y="56"/>
                  </a:lnTo>
                  <a:lnTo>
                    <a:pt x="29" y="55"/>
                  </a:lnTo>
                  <a:lnTo>
                    <a:pt x="28" y="53"/>
                  </a:lnTo>
                  <a:lnTo>
                    <a:pt x="28" y="49"/>
                  </a:lnTo>
                  <a:lnTo>
                    <a:pt x="29" y="47"/>
                  </a:lnTo>
                  <a:lnTo>
                    <a:pt x="32" y="43"/>
                  </a:lnTo>
                  <a:lnTo>
                    <a:pt x="35" y="39"/>
                  </a:lnTo>
                  <a:lnTo>
                    <a:pt x="36" y="36"/>
                  </a:lnTo>
                  <a:lnTo>
                    <a:pt x="36" y="29"/>
                  </a:lnTo>
                  <a:lnTo>
                    <a:pt x="36" y="24"/>
                  </a:lnTo>
                  <a:lnTo>
                    <a:pt x="36" y="20"/>
                  </a:lnTo>
                  <a:lnTo>
                    <a:pt x="36" y="16"/>
                  </a:lnTo>
                  <a:lnTo>
                    <a:pt x="33" y="16"/>
                  </a:lnTo>
                  <a:lnTo>
                    <a:pt x="32" y="14"/>
                  </a:lnTo>
                  <a:lnTo>
                    <a:pt x="30" y="13"/>
                  </a:lnTo>
                  <a:lnTo>
                    <a:pt x="30" y="9"/>
                  </a:lnTo>
                  <a:lnTo>
                    <a:pt x="30" y="6"/>
                  </a:lnTo>
                  <a:lnTo>
                    <a:pt x="32" y="3"/>
                  </a:lnTo>
                  <a:lnTo>
                    <a:pt x="33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4941" y="2055"/>
              <a:ext cx="194" cy="194"/>
            </a:xfrm>
            <a:custGeom>
              <a:avLst/>
              <a:gdLst>
                <a:gd name="T0" fmla="*/ 187 w 194"/>
                <a:gd name="T1" fmla="*/ 14 h 194"/>
                <a:gd name="T2" fmla="*/ 194 w 194"/>
                <a:gd name="T3" fmla="*/ 43 h 194"/>
                <a:gd name="T4" fmla="*/ 185 w 194"/>
                <a:gd name="T5" fmla="*/ 63 h 194"/>
                <a:gd name="T6" fmla="*/ 187 w 194"/>
                <a:gd name="T7" fmla="*/ 71 h 194"/>
                <a:gd name="T8" fmla="*/ 178 w 194"/>
                <a:gd name="T9" fmla="*/ 74 h 194"/>
                <a:gd name="T10" fmla="*/ 177 w 194"/>
                <a:gd name="T11" fmla="*/ 92 h 194"/>
                <a:gd name="T12" fmla="*/ 171 w 194"/>
                <a:gd name="T13" fmla="*/ 124 h 194"/>
                <a:gd name="T14" fmla="*/ 168 w 194"/>
                <a:gd name="T15" fmla="*/ 137 h 194"/>
                <a:gd name="T16" fmla="*/ 175 w 194"/>
                <a:gd name="T17" fmla="*/ 144 h 194"/>
                <a:gd name="T18" fmla="*/ 161 w 194"/>
                <a:gd name="T19" fmla="*/ 163 h 194"/>
                <a:gd name="T20" fmla="*/ 161 w 194"/>
                <a:gd name="T21" fmla="*/ 154 h 194"/>
                <a:gd name="T22" fmla="*/ 162 w 194"/>
                <a:gd name="T23" fmla="*/ 141 h 194"/>
                <a:gd name="T24" fmla="*/ 158 w 194"/>
                <a:gd name="T25" fmla="*/ 150 h 194"/>
                <a:gd name="T26" fmla="*/ 148 w 194"/>
                <a:gd name="T27" fmla="*/ 163 h 194"/>
                <a:gd name="T28" fmla="*/ 142 w 194"/>
                <a:gd name="T29" fmla="*/ 171 h 194"/>
                <a:gd name="T30" fmla="*/ 136 w 194"/>
                <a:gd name="T31" fmla="*/ 163 h 194"/>
                <a:gd name="T32" fmla="*/ 119 w 194"/>
                <a:gd name="T33" fmla="*/ 169 h 194"/>
                <a:gd name="T34" fmla="*/ 113 w 194"/>
                <a:gd name="T35" fmla="*/ 174 h 194"/>
                <a:gd name="T36" fmla="*/ 113 w 194"/>
                <a:gd name="T37" fmla="*/ 170 h 194"/>
                <a:gd name="T38" fmla="*/ 99 w 194"/>
                <a:gd name="T39" fmla="*/ 170 h 194"/>
                <a:gd name="T40" fmla="*/ 96 w 194"/>
                <a:gd name="T41" fmla="*/ 180 h 194"/>
                <a:gd name="T42" fmla="*/ 90 w 194"/>
                <a:gd name="T43" fmla="*/ 186 h 194"/>
                <a:gd name="T44" fmla="*/ 86 w 194"/>
                <a:gd name="T45" fmla="*/ 194 h 194"/>
                <a:gd name="T46" fmla="*/ 75 w 194"/>
                <a:gd name="T47" fmla="*/ 194 h 194"/>
                <a:gd name="T48" fmla="*/ 69 w 194"/>
                <a:gd name="T49" fmla="*/ 186 h 194"/>
                <a:gd name="T50" fmla="*/ 73 w 194"/>
                <a:gd name="T51" fmla="*/ 171 h 194"/>
                <a:gd name="T52" fmla="*/ 27 w 194"/>
                <a:gd name="T53" fmla="*/ 173 h 194"/>
                <a:gd name="T54" fmla="*/ 0 w 194"/>
                <a:gd name="T55" fmla="*/ 180 h 194"/>
                <a:gd name="T56" fmla="*/ 10 w 194"/>
                <a:gd name="T57" fmla="*/ 173 h 194"/>
                <a:gd name="T58" fmla="*/ 27 w 194"/>
                <a:gd name="T59" fmla="*/ 157 h 194"/>
                <a:gd name="T60" fmla="*/ 47 w 194"/>
                <a:gd name="T61" fmla="*/ 144 h 194"/>
                <a:gd name="T62" fmla="*/ 59 w 194"/>
                <a:gd name="T63" fmla="*/ 146 h 194"/>
                <a:gd name="T64" fmla="*/ 73 w 194"/>
                <a:gd name="T65" fmla="*/ 146 h 194"/>
                <a:gd name="T66" fmla="*/ 87 w 194"/>
                <a:gd name="T67" fmla="*/ 143 h 194"/>
                <a:gd name="T68" fmla="*/ 86 w 194"/>
                <a:gd name="T69" fmla="*/ 135 h 194"/>
                <a:gd name="T70" fmla="*/ 87 w 194"/>
                <a:gd name="T71" fmla="*/ 128 h 194"/>
                <a:gd name="T72" fmla="*/ 98 w 194"/>
                <a:gd name="T73" fmla="*/ 114 h 194"/>
                <a:gd name="T74" fmla="*/ 99 w 194"/>
                <a:gd name="T75" fmla="*/ 101 h 194"/>
                <a:gd name="T76" fmla="*/ 106 w 194"/>
                <a:gd name="T77" fmla="*/ 99 h 194"/>
                <a:gd name="T78" fmla="*/ 103 w 194"/>
                <a:gd name="T79" fmla="*/ 111 h 194"/>
                <a:gd name="T80" fmla="*/ 116 w 194"/>
                <a:gd name="T81" fmla="*/ 108 h 194"/>
                <a:gd name="T82" fmla="*/ 128 w 194"/>
                <a:gd name="T83" fmla="*/ 104 h 194"/>
                <a:gd name="T84" fmla="*/ 132 w 194"/>
                <a:gd name="T85" fmla="*/ 89 h 194"/>
                <a:gd name="T86" fmla="*/ 158 w 194"/>
                <a:gd name="T87" fmla="*/ 56 h 194"/>
                <a:gd name="T88" fmla="*/ 164 w 194"/>
                <a:gd name="T89" fmla="*/ 45 h 194"/>
                <a:gd name="T90" fmla="*/ 155 w 194"/>
                <a:gd name="T91" fmla="*/ 36 h 194"/>
                <a:gd name="T92" fmla="*/ 162 w 194"/>
                <a:gd name="T93" fmla="*/ 23 h 194"/>
                <a:gd name="T94" fmla="*/ 170 w 194"/>
                <a:gd name="T95" fmla="*/ 7 h 19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94" h="194">
                  <a:moveTo>
                    <a:pt x="168" y="0"/>
                  </a:moveTo>
                  <a:lnTo>
                    <a:pt x="185" y="6"/>
                  </a:lnTo>
                  <a:lnTo>
                    <a:pt x="187" y="12"/>
                  </a:lnTo>
                  <a:lnTo>
                    <a:pt x="187" y="14"/>
                  </a:lnTo>
                  <a:lnTo>
                    <a:pt x="188" y="17"/>
                  </a:lnTo>
                  <a:lnTo>
                    <a:pt x="193" y="29"/>
                  </a:lnTo>
                  <a:lnTo>
                    <a:pt x="194" y="39"/>
                  </a:lnTo>
                  <a:lnTo>
                    <a:pt x="194" y="43"/>
                  </a:lnTo>
                  <a:lnTo>
                    <a:pt x="194" y="49"/>
                  </a:lnTo>
                  <a:lnTo>
                    <a:pt x="191" y="62"/>
                  </a:lnTo>
                  <a:lnTo>
                    <a:pt x="185" y="62"/>
                  </a:lnTo>
                  <a:lnTo>
                    <a:pt x="185" y="63"/>
                  </a:lnTo>
                  <a:lnTo>
                    <a:pt x="187" y="65"/>
                  </a:lnTo>
                  <a:lnTo>
                    <a:pt x="188" y="68"/>
                  </a:lnTo>
                  <a:lnTo>
                    <a:pt x="188" y="69"/>
                  </a:lnTo>
                  <a:lnTo>
                    <a:pt x="187" y="71"/>
                  </a:lnTo>
                  <a:lnTo>
                    <a:pt x="185" y="72"/>
                  </a:lnTo>
                  <a:lnTo>
                    <a:pt x="181" y="72"/>
                  </a:lnTo>
                  <a:lnTo>
                    <a:pt x="178" y="72"/>
                  </a:lnTo>
                  <a:lnTo>
                    <a:pt x="178" y="74"/>
                  </a:lnTo>
                  <a:lnTo>
                    <a:pt x="177" y="75"/>
                  </a:lnTo>
                  <a:lnTo>
                    <a:pt x="177" y="79"/>
                  </a:lnTo>
                  <a:lnTo>
                    <a:pt x="175" y="84"/>
                  </a:lnTo>
                  <a:lnTo>
                    <a:pt x="177" y="92"/>
                  </a:lnTo>
                  <a:lnTo>
                    <a:pt x="177" y="101"/>
                  </a:lnTo>
                  <a:lnTo>
                    <a:pt x="177" y="108"/>
                  </a:lnTo>
                  <a:lnTo>
                    <a:pt x="171" y="117"/>
                  </a:lnTo>
                  <a:lnTo>
                    <a:pt x="171" y="124"/>
                  </a:lnTo>
                  <a:lnTo>
                    <a:pt x="172" y="130"/>
                  </a:lnTo>
                  <a:lnTo>
                    <a:pt x="172" y="133"/>
                  </a:lnTo>
                  <a:lnTo>
                    <a:pt x="171" y="134"/>
                  </a:lnTo>
                  <a:lnTo>
                    <a:pt x="168" y="137"/>
                  </a:lnTo>
                  <a:lnTo>
                    <a:pt x="171" y="138"/>
                  </a:lnTo>
                  <a:lnTo>
                    <a:pt x="174" y="140"/>
                  </a:lnTo>
                  <a:lnTo>
                    <a:pt x="175" y="141"/>
                  </a:lnTo>
                  <a:lnTo>
                    <a:pt x="175" y="144"/>
                  </a:lnTo>
                  <a:lnTo>
                    <a:pt x="175" y="148"/>
                  </a:lnTo>
                  <a:lnTo>
                    <a:pt x="171" y="156"/>
                  </a:lnTo>
                  <a:lnTo>
                    <a:pt x="162" y="164"/>
                  </a:lnTo>
                  <a:lnTo>
                    <a:pt x="161" y="163"/>
                  </a:lnTo>
                  <a:lnTo>
                    <a:pt x="159" y="163"/>
                  </a:lnTo>
                  <a:lnTo>
                    <a:pt x="159" y="161"/>
                  </a:lnTo>
                  <a:lnTo>
                    <a:pt x="159" y="158"/>
                  </a:lnTo>
                  <a:lnTo>
                    <a:pt x="161" y="154"/>
                  </a:lnTo>
                  <a:lnTo>
                    <a:pt x="164" y="147"/>
                  </a:lnTo>
                  <a:lnTo>
                    <a:pt x="165" y="144"/>
                  </a:lnTo>
                  <a:lnTo>
                    <a:pt x="164" y="141"/>
                  </a:lnTo>
                  <a:lnTo>
                    <a:pt x="162" y="141"/>
                  </a:lnTo>
                  <a:lnTo>
                    <a:pt x="161" y="141"/>
                  </a:lnTo>
                  <a:lnTo>
                    <a:pt x="159" y="144"/>
                  </a:lnTo>
                  <a:lnTo>
                    <a:pt x="158" y="146"/>
                  </a:lnTo>
                  <a:lnTo>
                    <a:pt x="158" y="150"/>
                  </a:lnTo>
                  <a:lnTo>
                    <a:pt x="158" y="154"/>
                  </a:lnTo>
                  <a:lnTo>
                    <a:pt x="158" y="158"/>
                  </a:lnTo>
                  <a:lnTo>
                    <a:pt x="149" y="158"/>
                  </a:lnTo>
                  <a:lnTo>
                    <a:pt x="148" y="163"/>
                  </a:lnTo>
                  <a:lnTo>
                    <a:pt x="148" y="166"/>
                  </a:lnTo>
                  <a:lnTo>
                    <a:pt x="147" y="173"/>
                  </a:lnTo>
                  <a:lnTo>
                    <a:pt x="141" y="173"/>
                  </a:lnTo>
                  <a:lnTo>
                    <a:pt x="142" y="171"/>
                  </a:lnTo>
                  <a:lnTo>
                    <a:pt x="142" y="170"/>
                  </a:lnTo>
                  <a:lnTo>
                    <a:pt x="141" y="167"/>
                  </a:lnTo>
                  <a:lnTo>
                    <a:pt x="138" y="161"/>
                  </a:lnTo>
                  <a:lnTo>
                    <a:pt x="136" y="163"/>
                  </a:lnTo>
                  <a:lnTo>
                    <a:pt x="134" y="166"/>
                  </a:lnTo>
                  <a:lnTo>
                    <a:pt x="129" y="173"/>
                  </a:lnTo>
                  <a:lnTo>
                    <a:pt x="122" y="170"/>
                  </a:lnTo>
                  <a:lnTo>
                    <a:pt x="119" y="169"/>
                  </a:lnTo>
                  <a:lnTo>
                    <a:pt x="116" y="170"/>
                  </a:lnTo>
                  <a:lnTo>
                    <a:pt x="115" y="170"/>
                  </a:lnTo>
                  <a:lnTo>
                    <a:pt x="113" y="171"/>
                  </a:lnTo>
                  <a:lnTo>
                    <a:pt x="113" y="174"/>
                  </a:lnTo>
                  <a:lnTo>
                    <a:pt x="111" y="174"/>
                  </a:lnTo>
                  <a:lnTo>
                    <a:pt x="111" y="173"/>
                  </a:lnTo>
                  <a:lnTo>
                    <a:pt x="111" y="170"/>
                  </a:lnTo>
                  <a:lnTo>
                    <a:pt x="113" y="170"/>
                  </a:lnTo>
                  <a:lnTo>
                    <a:pt x="112" y="169"/>
                  </a:lnTo>
                  <a:lnTo>
                    <a:pt x="108" y="167"/>
                  </a:lnTo>
                  <a:lnTo>
                    <a:pt x="99" y="167"/>
                  </a:lnTo>
                  <a:lnTo>
                    <a:pt x="99" y="170"/>
                  </a:lnTo>
                  <a:lnTo>
                    <a:pt x="100" y="173"/>
                  </a:lnTo>
                  <a:lnTo>
                    <a:pt x="102" y="177"/>
                  </a:lnTo>
                  <a:lnTo>
                    <a:pt x="99" y="179"/>
                  </a:lnTo>
                  <a:lnTo>
                    <a:pt x="96" y="180"/>
                  </a:lnTo>
                  <a:lnTo>
                    <a:pt x="93" y="181"/>
                  </a:lnTo>
                  <a:lnTo>
                    <a:pt x="92" y="183"/>
                  </a:lnTo>
                  <a:lnTo>
                    <a:pt x="90" y="184"/>
                  </a:lnTo>
                  <a:lnTo>
                    <a:pt x="90" y="186"/>
                  </a:lnTo>
                  <a:lnTo>
                    <a:pt x="89" y="189"/>
                  </a:lnTo>
                  <a:lnTo>
                    <a:pt x="87" y="193"/>
                  </a:lnTo>
                  <a:lnTo>
                    <a:pt x="86" y="193"/>
                  </a:lnTo>
                  <a:lnTo>
                    <a:pt x="86" y="194"/>
                  </a:lnTo>
                  <a:lnTo>
                    <a:pt x="83" y="194"/>
                  </a:lnTo>
                  <a:lnTo>
                    <a:pt x="80" y="194"/>
                  </a:lnTo>
                  <a:lnTo>
                    <a:pt x="77" y="194"/>
                  </a:lnTo>
                  <a:lnTo>
                    <a:pt x="75" y="194"/>
                  </a:lnTo>
                  <a:lnTo>
                    <a:pt x="73" y="190"/>
                  </a:lnTo>
                  <a:lnTo>
                    <a:pt x="73" y="189"/>
                  </a:lnTo>
                  <a:lnTo>
                    <a:pt x="72" y="187"/>
                  </a:lnTo>
                  <a:lnTo>
                    <a:pt x="69" y="186"/>
                  </a:lnTo>
                  <a:lnTo>
                    <a:pt x="69" y="180"/>
                  </a:lnTo>
                  <a:lnTo>
                    <a:pt x="69" y="174"/>
                  </a:lnTo>
                  <a:lnTo>
                    <a:pt x="73" y="173"/>
                  </a:lnTo>
                  <a:lnTo>
                    <a:pt x="73" y="171"/>
                  </a:lnTo>
                  <a:lnTo>
                    <a:pt x="75" y="170"/>
                  </a:lnTo>
                  <a:lnTo>
                    <a:pt x="59" y="170"/>
                  </a:lnTo>
                  <a:lnTo>
                    <a:pt x="40" y="171"/>
                  </a:lnTo>
                  <a:lnTo>
                    <a:pt x="27" y="173"/>
                  </a:lnTo>
                  <a:lnTo>
                    <a:pt x="26" y="176"/>
                  </a:lnTo>
                  <a:lnTo>
                    <a:pt x="26" y="180"/>
                  </a:lnTo>
                  <a:lnTo>
                    <a:pt x="10" y="180"/>
                  </a:lnTo>
                  <a:lnTo>
                    <a:pt x="0" y="180"/>
                  </a:lnTo>
                  <a:lnTo>
                    <a:pt x="0" y="170"/>
                  </a:lnTo>
                  <a:lnTo>
                    <a:pt x="4" y="171"/>
                  </a:lnTo>
                  <a:lnTo>
                    <a:pt x="7" y="173"/>
                  </a:lnTo>
                  <a:lnTo>
                    <a:pt x="10" y="173"/>
                  </a:lnTo>
                  <a:lnTo>
                    <a:pt x="11" y="173"/>
                  </a:lnTo>
                  <a:lnTo>
                    <a:pt x="15" y="170"/>
                  </a:lnTo>
                  <a:lnTo>
                    <a:pt x="20" y="166"/>
                  </a:lnTo>
                  <a:lnTo>
                    <a:pt x="27" y="157"/>
                  </a:lnTo>
                  <a:lnTo>
                    <a:pt x="36" y="150"/>
                  </a:lnTo>
                  <a:lnTo>
                    <a:pt x="40" y="147"/>
                  </a:lnTo>
                  <a:lnTo>
                    <a:pt x="44" y="144"/>
                  </a:lnTo>
                  <a:lnTo>
                    <a:pt x="47" y="144"/>
                  </a:lnTo>
                  <a:lnTo>
                    <a:pt x="47" y="146"/>
                  </a:lnTo>
                  <a:lnTo>
                    <a:pt x="47" y="148"/>
                  </a:lnTo>
                  <a:lnTo>
                    <a:pt x="47" y="150"/>
                  </a:lnTo>
                  <a:lnTo>
                    <a:pt x="59" y="146"/>
                  </a:lnTo>
                  <a:lnTo>
                    <a:pt x="62" y="144"/>
                  </a:lnTo>
                  <a:lnTo>
                    <a:pt x="66" y="144"/>
                  </a:lnTo>
                  <a:lnTo>
                    <a:pt x="69" y="144"/>
                  </a:lnTo>
                  <a:lnTo>
                    <a:pt x="73" y="146"/>
                  </a:lnTo>
                  <a:lnTo>
                    <a:pt x="83" y="150"/>
                  </a:lnTo>
                  <a:lnTo>
                    <a:pt x="85" y="147"/>
                  </a:lnTo>
                  <a:lnTo>
                    <a:pt x="86" y="144"/>
                  </a:lnTo>
                  <a:lnTo>
                    <a:pt x="87" y="143"/>
                  </a:lnTo>
                  <a:lnTo>
                    <a:pt x="89" y="141"/>
                  </a:lnTo>
                  <a:lnTo>
                    <a:pt x="89" y="140"/>
                  </a:lnTo>
                  <a:lnTo>
                    <a:pt x="87" y="138"/>
                  </a:lnTo>
                  <a:lnTo>
                    <a:pt x="86" y="135"/>
                  </a:lnTo>
                  <a:lnTo>
                    <a:pt x="85" y="134"/>
                  </a:lnTo>
                  <a:lnTo>
                    <a:pt x="85" y="133"/>
                  </a:lnTo>
                  <a:lnTo>
                    <a:pt x="86" y="131"/>
                  </a:lnTo>
                  <a:lnTo>
                    <a:pt x="87" y="128"/>
                  </a:lnTo>
                  <a:lnTo>
                    <a:pt x="92" y="124"/>
                  </a:lnTo>
                  <a:lnTo>
                    <a:pt x="95" y="121"/>
                  </a:lnTo>
                  <a:lnTo>
                    <a:pt x="96" y="117"/>
                  </a:lnTo>
                  <a:lnTo>
                    <a:pt x="98" y="114"/>
                  </a:lnTo>
                  <a:lnTo>
                    <a:pt x="96" y="110"/>
                  </a:lnTo>
                  <a:lnTo>
                    <a:pt x="96" y="107"/>
                  </a:lnTo>
                  <a:lnTo>
                    <a:pt x="96" y="104"/>
                  </a:lnTo>
                  <a:lnTo>
                    <a:pt x="99" y="101"/>
                  </a:lnTo>
                  <a:lnTo>
                    <a:pt x="103" y="98"/>
                  </a:lnTo>
                  <a:lnTo>
                    <a:pt x="111" y="95"/>
                  </a:lnTo>
                  <a:lnTo>
                    <a:pt x="109" y="97"/>
                  </a:lnTo>
                  <a:lnTo>
                    <a:pt x="106" y="99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2" y="108"/>
                  </a:lnTo>
                  <a:lnTo>
                    <a:pt x="103" y="111"/>
                  </a:lnTo>
                  <a:lnTo>
                    <a:pt x="102" y="114"/>
                  </a:lnTo>
                  <a:lnTo>
                    <a:pt x="113" y="114"/>
                  </a:lnTo>
                  <a:lnTo>
                    <a:pt x="113" y="108"/>
                  </a:lnTo>
                  <a:lnTo>
                    <a:pt x="116" y="108"/>
                  </a:lnTo>
                  <a:lnTo>
                    <a:pt x="121" y="108"/>
                  </a:lnTo>
                  <a:lnTo>
                    <a:pt x="123" y="107"/>
                  </a:lnTo>
                  <a:lnTo>
                    <a:pt x="128" y="105"/>
                  </a:lnTo>
                  <a:lnTo>
                    <a:pt x="128" y="104"/>
                  </a:lnTo>
                  <a:lnTo>
                    <a:pt x="131" y="101"/>
                  </a:lnTo>
                  <a:lnTo>
                    <a:pt x="131" y="97"/>
                  </a:lnTo>
                  <a:lnTo>
                    <a:pt x="131" y="94"/>
                  </a:lnTo>
                  <a:lnTo>
                    <a:pt x="132" y="89"/>
                  </a:lnTo>
                  <a:lnTo>
                    <a:pt x="138" y="89"/>
                  </a:lnTo>
                  <a:lnTo>
                    <a:pt x="148" y="76"/>
                  </a:lnTo>
                  <a:lnTo>
                    <a:pt x="158" y="62"/>
                  </a:lnTo>
                  <a:lnTo>
                    <a:pt x="158" y="56"/>
                  </a:lnTo>
                  <a:lnTo>
                    <a:pt x="158" y="50"/>
                  </a:lnTo>
                  <a:lnTo>
                    <a:pt x="161" y="49"/>
                  </a:lnTo>
                  <a:lnTo>
                    <a:pt x="162" y="48"/>
                  </a:lnTo>
                  <a:lnTo>
                    <a:pt x="164" y="45"/>
                  </a:lnTo>
                  <a:lnTo>
                    <a:pt x="164" y="43"/>
                  </a:lnTo>
                  <a:lnTo>
                    <a:pt x="162" y="40"/>
                  </a:lnTo>
                  <a:lnTo>
                    <a:pt x="159" y="39"/>
                  </a:lnTo>
                  <a:lnTo>
                    <a:pt x="155" y="36"/>
                  </a:lnTo>
                  <a:lnTo>
                    <a:pt x="157" y="35"/>
                  </a:lnTo>
                  <a:lnTo>
                    <a:pt x="158" y="33"/>
                  </a:lnTo>
                  <a:lnTo>
                    <a:pt x="162" y="32"/>
                  </a:lnTo>
                  <a:lnTo>
                    <a:pt x="162" y="23"/>
                  </a:lnTo>
                  <a:lnTo>
                    <a:pt x="161" y="14"/>
                  </a:lnTo>
                  <a:lnTo>
                    <a:pt x="165" y="12"/>
                  </a:lnTo>
                  <a:lnTo>
                    <a:pt x="168" y="9"/>
                  </a:lnTo>
                  <a:lnTo>
                    <a:pt x="170" y="7"/>
                  </a:lnTo>
                  <a:lnTo>
                    <a:pt x="168" y="4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4916" y="2235"/>
              <a:ext cx="42" cy="72"/>
            </a:xfrm>
            <a:custGeom>
              <a:avLst/>
              <a:gdLst>
                <a:gd name="T0" fmla="*/ 20 w 42"/>
                <a:gd name="T1" fmla="*/ 0 h 72"/>
                <a:gd name="T2" fmla="*/ 23 w 42"/>
                <a:gd name="T3" fmla="*/ 1 h 72"/>
                <a:gd name="T4" fmla="*/ 26 w 42"/>
                <a:gd name="T5" fmla="*/ 6 h 72"/>
                <a:gd name="T6" fmla="*/ 28 w 42"/>
                <a:gd name="T7" fmla="*/ 9 h 72"/>
                <a:gd name="T8" fmla="*/ 36 w 42"/>
                <a:gd name="T9" fmla="*/ 13 h 72"/>
                <a:gd name="T10" fmla="*/ 33 w 42"/>
                <a:gd name="T11" fmla="*/ 20 h 72"/>
                <a:gd name="T12" fmla="*/ 39 w 42"/>
                <a:gd name="T13" fmla="*/ 23 h 72"/>
                <a:gd name="T14" fmla="*/ 42 w 42"/>
                <a:gd name="T15" fmla="*/ 27 h 72"/>
                <a:gd name="T16" fmla="*/ 36 w 42"/>
                <a:gd name="T17" fmla="*/ 33 h 72"/>
                <a:gd name="T18" fmla="*/ 35 w 42"/>
                <a:gd name="T19" fmla="*/ 45 h 72"/>
                <a:gd name="T20" fmla="*/ 33 w 42"/>
                <a:gd name="T21" fmla="*/ 56 h 72"/>
                <a:gd name="T22" fmla="*/ 28 w 42"/>
                <a:gd name="T23" fmla="*/ 65 h 72"/>
                <a:gd name="T24" fmla="*/ 17 w 42"/>
                <a:gd name="T25" fmla="*/ 69 h 72"/>
                <a:gd name="T26" fmla="*/ 16 w 42"/>
                <a:gd name="T27" fmla="*/ 66 h 72"/>
                <a:gd name="T28" fmla="*/ 19 w 42"/>
                <a:gd name="T29" fmla="*/ 63 h 72"/>
                <a:gd name="T30" fmla="*/ 15 w 42"/>
                <a:gd name="T31" fmla="*/ 65 h 72"/>
                <a:gd name="T32" fmla="*/ 12 w 42"/>
                <a:gd name="T33" fmla="*/ 66 h 72"/>
                <a:gd name="T34" fmla="*/ 12 w 42"/>
                <a:gd name="T35" fmla="*/ 52 h 72"/>
                <a:gd name="T36" fmla="*/ 16 w 42"/>
                <a:gd name="T37" fmla="*/ 42 h 72"/>
                <a:gd name="T38" fmla="*/ 20 w 42"/>
                <a:gd name="T39" fmla="*/ 32 h 72"/>
                <a:gd name="T40" fmla="*/ 19 w 42"/>
                <a:gd name="T41" fmla="*/ 26 h 72"/>
                <a:gd name="T42" fmla="*/ 15 w 42"/>
                <a:gd name="T43" fmla="*/ 26 h 72"/>
                <a:gd name="T44" fmla="*/ 16 w 42"/>
                <a:gd name="T45" fmla="*/ 27 h 72"/>
                <a:gd name="T46" fmla="*/ 13 w 42"/>
                <a:gd name="T47" fmla="*/ 39 h 72"/>
                <a:gd name="T48" fmla="*/ 10 w 42"/>
                <a:gd name="T49" fmla="*/ 39 h 72"/>
                <a:gd name="T50" fmla="*/ 7 w 42"/>
                <a:gd name="T51" fmla="*/ 37 h 72"/>
                <a:gd name="T52" fmla="*/ 3 w 42"/>
                <a:gd name="T53" fmla="*/ 32 h 72"/>
                <a:gd name="T54" fmla="*/ 4 w 42"/>
                <a:gd name="T55" fmla="*/ 29 h 72"/>
                <a:gd name="T56" fmla="*/ 9 w 42"/>
                <a:gd name="T57" fmla="*/ 30 h 72"/>
                <a:gd name="T58" fmla="*/ 3 w 42"/>
                <a:gd name="T59" fmla="*/ 20 h 72"/>
                <a:gd name="T60" fmla="*/ 0 w 42"/>
                <a:gd name="T61" fmla="*/ 16 h 72"/>
                <a:gd name="T62" fmla="*/ 3 w 42"/>
                <a:gd name="T63" fmla="*/ 12 h 72"/>
                <a:gd name="T64" fmla="*/ 6 w 42"/>
                <a:gd name="T65" fmla="*/ 12 h 72"/>
                <a:gd name="T66" fmla="*/ 10 w 42"/>
                <a:gd name="T67" fmla="*/ 12 h 72"/>
                <a:gd name="T68" fmla="*/ 16 w 42"/>
                <a:gd name="T69" fmla="*/ 0 h 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2" h="72">
                  <a:moveTo>
                    <a:pt x="16" y="0"/>
                  </a:moveTo>
                  <a:lnTo>
                    <a:pt x="20" y="0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5" y="3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8" y="9"/>
                  </a:lnTo>
                  <a:lnTo>
                    <a:pt x="36" y="9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3" y="20"/>
                  </a:lnTo>
                  <a:lnTo>
                    <a:pt x="39" y="20"/>
                  </a:lnTo>
                  <a:lnTo>
                    <a:pt x="39" y="23"/>
                  </a:lnTo>
                  <a:lnTo>
                    <a:pt x="40" y="26"/>
                  </a:lnTo>
                  <a:lnTo>
                    <a:pt x="42" y="27"/>
                  </a:lnTo>
                  <a:lnTo>
                    <a:pt x="42" y="30"/>
                  </a:lnTo>
                  <a:lnTo>
                    <a:pt x="36" y="33"/>
                  </a:lnTo>
                  <a:lnTo>
                    <a:pt x="35" y="39"/>
                  </a:lnTo>
                  <a:lnTo>
                    <a:pt x="35" y="45"/>
                  </a:lnTo>
                  <a:lnTo>
                    <a:pt x="35" y="49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28" y="65"/>
                  </a:lnTo>
                  <a:lnTo>
                    <a:pt x="22" y="72"/>
                  </a:lnTo>
                  <a:lnTo>
                    <a:pt x="17" y="69"/>
                  </a:lnTo>
                  <a:lnTo>
                    <a:pt x="16" y="68"/>
                  </a:lnTo>
                  <a:lnTo>
                    <a:pt x="16" y="66"/>
                  </a:lnTo>
                  <a:lnTo>
                    <a:pt x="19" y="65"/>
                  </a:lnTo>
                  <a:lnTo>
                    <a:pt x="19" y="63"/>
                  </a:lnTo>
                  <a:lnTo>
                    <a:pt x="16" y="63"/>
                  </a:lnTo>
                  <a:lnTo>
                    <a:pt x="15" y="65"/>
                  </a:lnTo>
                  <a:lnTo>
                    <a:pt x="13" y="66"/>
                  </a:lnTo>
                  <a:lnTo>
                    <a:pt x="12" y="66"/>
                  </a:lnTo>
                  <a:lnTo>
                    <a:pt x="12" y="55"/>
                  </a:lnTo>
                  <a:lnTo>
                    <a:pt x="12" y="52"/>
                  </a:lnTo>
                  <a:lnTo>
                    <a:pt x="13" y="49"/>
                  </a:lnTo>
                  <a:lnTo>
                    <a:pt x="16" y="42"/>
                  </a:lnTo>
                  <a:lnTo>
                    <a:pt x="22" y="33"/>
                  </a:lnTo>
                  <a:lnTo>
                    <a:pt x="20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39"/>
                  </a:lnTo>
                  <a:lnTo>
                    <a:pt x="13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9" y="39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3" y="32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6" y="29"/>
                  </a:lnTo>
                  <a:lnTo>
                    <a:pt x="9" y="30"/>
                  </a:lnTo>
                  <a:lnTo>
                    <a:pt x="4" y="23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3" y="12"/>
                  </a:lnTo>
                  <a:lnTo>
                    <a:pt x="3" y="9"/>
                  </a:lnTo>
                  <a:lnTo>
                    <a:pt x="6" y="12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4745" y="2442"/>
              <a:ext cx="30" cy="72"/>
            </a:xfrm>
            <a:custGeom>
              <a:avLst/>
              <a:gdLst>
                <a:gd name="T0" fmla="*/ 21 w 30"/>
                <a:gd name="T1" fmla="*/ 0 h 72"/>
                <a:gd name="T2" fmla="*/ 30 w 30"/>
                <a:gd name="T3" fmla="*/ 0 h 72"/>
                <a:gd name="T4" fmla="*/ 29 w 30"/>
                <a:gd name="T5" fmla="*/ 19 h 72"/>
                <a:gd name="T6" fmla="*/ 26 w 30"/>
                <a:gd name="T7" fmla="*/ 38 h 72"/>
                <a:gd name="T8" fmla="*/ 20 w 30"/>
                <a:gd name="T9" fmla="*/ 55 h 72"/>
                <a:gd name="T10" fmla="*/ 17 w 30"/>
                <a:gd name="T11" fmla="*/ 64 h 72"/>
                <a:gd name="T12" fmla="*/ 14 w 30"/>
                <a:gd name="T13" fmla="*/ 72 h 72"/>
                <a:gd name="T14" fmla="*/ 8 w 30"/>
                <a:gd name="T15" fmla="*/ 72 h 72"/>
                <a:gd name="T16" fmla="*/ 4 w 30"/>
                <a:gd name="T17" fmla="*/ 65 h 72"/>
                <a:gd name="T18" fmla="*/ 1 w 30"/>
                <a:gd name="T19" fmla="*/ 58 h 72"/>
                <a:gd name="T20" fmla="*/ 0 w 30"/>
                <a:gd name="T21" fmla="*/ 55 h 72"/>
                <a:gd name="T22" fmla="*/ 0 w 30"/>
                <a:gd name="T23" fmla="*/ 51 h 72"/>
                <a:gd name="T24" fmla="*/ 1 w 30"/>
                <a:gd name="T25" fmla="*/ 46 h 72"/>
                <a:gd name="T26" fmla="*/ 3 w 30"/>
                <a:gd name="T27" fmla="*/ 39 h 72"/>
                <a:gd name="T28" fmla="*/ 6 w 30"/>
                <a:gd name="T29" fmla="*/ 29 h 72"/>
                <a:gd name="T30" fmla="*/ 11 w 30"/>
                <a:gd name="T31" fmla="*/ 19 h 72"/>
                <a:gd name="T32" fmla="*/ 17 w 30"/>
                <a:gd name="T33" fmla="*/ 10 h 72"/>
                <a:gd name="T34" fmla="*/ 21 w 30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0" h="72">
                  <a:moveTo>
                    <a:pt x="21" y="0"/>
                  </a:moveTo>
                  <a:lnTo>
                    <a:pt x="30" y="0"/>
                  </a:lnTo>
                  <a:lnTo>
                    <a:pt x="29" y="19"/>
                  </a:lnTo>
                  <a:lnTo>
                    <a:pt x="26" y="38"/>
                  </a:lnTo>
                  <a:lnTo>
                    <a:pt x="20" y="55"/>
                  </a:lnTo>
                  <a:lnTo>
                    <a:pt x="17" y="64"/>
                  </a:lnTo>
                  <a:lnTo>
                    <a:pt x="14" y="72"/>
                  </a:lnTo>
                  <a:lnTo>
                    <a:pt x="8" y="72"/>
                  </a:lnTo>
                  <a:lnTo>
                    <a:pt x="4" y="65"/>
                  </a:lnTo>
                  <a:lnTo>
                    <a:pt x="1" y="58"/>
                  </a:lnTo>
                  <a:lnTo>
                    <a:pt x="0" y="55"/>
                  </a:lnTo>
                  <a:lnTo>
                    <a:pt x="0" y="51"/>
                  </a:lnTo>
                  <a:lnTo>
                    <a:pt x="1" y="46"/>
                  </a:lnTo>
                  <a:lnTo>
                    <a:pt x="3" y="39"/>
                  </a:lnTo>
                  <a:lnTo>
                    <a:pt x="6" y="29"/>
                  </a:lnTo>
                  <a:lnTo>
                    <a:pt x="11" y="19"/>
                  </a:lnTo>
                  <a:lnTo>
                    <a:pt x="17" y="1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077" y="2484"/>
              <a:ext cx="179" cy="81"/>
            </a:xfrm>
            <a:custGeom>
              <a:avLst/>
              <a:gdLst>
                <a:gd name="T0" fmla="*/ 55 w 179"/>
                <a:gd name="T1" fmla="*/ 3 h 81"/>
                <a:gd name="T2" fmla="*/ 81 w 179"/>
                <a:gd name="T3" fmla="*/ 7 h 81"/>
                <a:gd name="T4" fmla="*/ 88 w 179"/>
                <a:gd name="T5" fmla="*/ 12 h 81"/>
                <a:gd name="T6" fmla="*/ 91 w 179"/>
                <a:gd name="T7" fmla="*/ 19 h 81"/>
                <a:gd name="T8" fmla="*/ 95 w 179"/>
                <a:gd name="T9" fmla="*/ 23 h 81"/>
                <a:gd name="T10" fmla="*/ 102 w 179"/>
                <a:gd name="T11" fmla="*/ 22 h 81"/>
                <a:gd name="T12" fmla="*/ 111 w 179"/>
                <a:gd name="T13" fmla="*/ 25 h 81"/>
                <a:gd name="T14" fmla="*/ 128 w 179"/>
                <a:gd name="T15" fmla="*/ 35 h 81"/>
                <a:gd name="T16" fmla="*/ 137 w 179"/>
                <a:gd name="T17" fmla="*/ 40 h 81"/>
                <a:gd name="T18" fmla="*/ 137 w 179"/>
                <a:gd name="T19" fmla="*/ 45 h 81"/>
                <a:gd name="T20" fmla="*/ 146 w 179"/>
                <a:gd name="T21" fmla="*/ 46 h 81"/>
                <a:gd name="T22" fmla="*/ 157 w 179"/>
                <a:gd name="T23" fmla="*/ 61 h 81"/>
                <a:gd name="T24" fmla="*/ 167 w 179"/>
                <a:gd name="T25" fmla="*/ 62 h 81"/>
                <a:gd name="T26" fmla="*/ 179 w 179"/>
                <a:gd name="T27" fmla="*/ 72 h 81"/>
                <a:gd name="T28" fmla="*/ 121 w 179"/>
                <a:gd name="T29" fmla="*/ 81 h 81"/>
                <a:gd name="T30" fmla="*/ 123 w 179"/>
                <a:gd name="T31" fmla="*/ 61 h 81"/>
                <a:gd name="T32" fmla="*/ 108 w 179"/>
                <a:gd name="T33" fmla="*/ 53 h 81"/>
                <a:gd name="T34" fmla="*/ 105 w 179"/>
                <a:gd name="T35" fmla="*/ 48 h 81"/>
                <a:gd name="T36" fmla="*/ 105 w 179"/>
                <a:gd name="T37" fmla="*/ 43 h 81"/>
                <a:gd name="T38" fmla="*/ 105 w 179"/>
                <a:gd name="T39" fmla="*/ 39 h 81"/>
                <a:gd name="T40" fmla="*/ 101 w 179"/>
                <a:gd name="T41" fmla="*/ 38 h 81"/>
                <a:gd name="T42" fmla="*/ 89 w 179"/>
                <a:gd name="T43" fmla="*/ 39 h 81"/>
                <a:gd name="T44" fmla="*/ 82 w 179"/>
                <a:gd name="T45" fmla="*/ 36 h 81"/>
                <a:gd name="T46" fmla="*/ 74 w 179"/>
                <a:gd name="T47" fmla="*/ 25 h 81"/>
                <a:gd name="T48" fmla="*/ 71 w 179"/>
                <a:gd name="T49" fmla="*/ 25 h 81"/>
                <a:gd name="T50" fmla="*/ 66 w 179"/>
                <a:gd name="T51" fmla="*/ 25 h 81"/>
                <a:gd name="T52" fmla="*/ 61 w 179"/>
                <a:gd name="T53" fmla="*/ 19 h 81"/>
                <a:gd name="T54" fmla="*/ 55 w 179"/>
                <a:gd name="T55" fmla="*/ 20 h 81"/>
                <a:gd name="T56" fmla="*/ 49 w 179"/>
                <a:gd name="T57" fmla="*/ 16 h 81"/>
                <a:gd name="T58" fmla="*/ 45 w 179"/>
                <a:gd name="T59" fmla="*/ 10 h 81"/>
                <a:gd name="T60" fmla="*/ 39 w 179"/>
                <a:gd name="T61" fmla="*/ 10 h 81"/>
                <a:gd name="T62" fmla="*/ 30 w 179"/>
                <a:gd name="T63" fmla="*/ 9 h 81"/>
                <a:gd name="T64" fmla="*/ 19 w 179"/>
                <a:gd name="T65" fmla="*/ 19 h 81"/>
                <a:gd name="T66" fmla="*/ 13 w 179"/>
                <a:gd name="T67" fmla="*/ 28 h 81"/>
                <a:gd name="T68" fmla="*/ 6 w 179"/>
                <a:gd name="T69" fmla="*/ 29 h 81"/>
                <a:gd name="T70" fmla="*/ 0 w 179"/>
                <a:gd name="T71" fmla="*/ 30 h 81"/>
                <a:gd name="T72" fmla="*/ 9 w 179"/>
                <a:gd name="T73" fmla="*/ 13 h 81"/>
                <a:gd name="T74" fmla="*/ 16 w 179"/>
                <a:gd name="T75" fmla="*/ 4 h 81"/>
                <a:gd name="T76" fmla="*/ 27 w 179"/>
                <a:gd name="T77" fmla="*/ 0 h 8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9" h="81">
                  <a:moveTo>
                    <a:pt x="27" y="0"/>
                  </a:moveTo>
                  <a:lnTo>
                    <a:pt x="55" y="3"/>
                  </a:lnTo>
                  <a:lnTo>
                    <a:pt x="74" y="6"/>
                  </a:lnTo>
                  <a:lnTo>
                    <a:pt x="81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89" y="16"/>
                  </a:lnTo>
                  <a:lnTo>
                    <a:pt x="91" y="19"/>
                  </a:lnTo>
                  <a:lnTo>
                    <a:pt x="94" y="22"/>
                  </a:lnTo>
                  <a:lnTo>
                    <a:pt x="95" y="23"/>
                  </a:lnTo>
                  <a:lnTo>
                    <a:pt x="98" y="23"/>
                  </a:lnTo>
                  <a:lnTo>
                    <a:pt x="102" y="22"/>
                  </a:lnTo>
                  <a:lnTo>
                    <a:pt x="107" y="23"/>
                  </a:lnTo>
                  <a:lnTo>
                    <a:pt x="111" y="25"/>
                  </a:lnTo>
                  <a:lnTo>
                    <a:pt x="120" y="29"/>
                  </a:lnTo>
                  <a:lnTo>
                    <a:pt x="128" y="35"/>
                  </a:lnTo>
                  <a:lnTo>
                    <a:pt x="135" y="39"/>
                  </a:lnTo>
                  <a:lnTo>
                    <a:pt x="137" y="40"/>
                  </a:lnTo>
                  <a:lnTo>
                    <a:pt x="137" y="42"/>
                  </a:lnTo>
                  <a:lnTo>
                    <a:pt x="137" y="45"/>
                  </a:lnTo>
                  <a:lnTo>
                    <a:pt x="138" y="48"/>
                  </a:lnTo>
                  <a:lnTo>
                    <a:pt x="146" y="46"/>
                  </a:lnTo>
                  <a:lnTo>
                    <a:pt x="154" y="48"/>
                  </a:lnTo>
                  <a:lnTo>
                    <a:pt x="157" y="61"/>
                  </a:lnTo>
                  <a:lnTo>
                    <a:pt x="161" y="62"/>
                  </a:lnTo>
                  <a:lnTo>
                    <a:pt x="167" y="62"/>
                  </a:lnTo>
                  <a:lnTo>
                    <a:pt x="177" y="61"/>
                  </a:lnTo>
                  <a:lnTo>
                    <a:pt x="179" y="72"/>
                  </a:lnTo>
                  <a:lnTo>
                    <a:pt x="150" y="76"/>
                  </a:lnTo>
                  <a:lnTo>
                    <a:pt x="121" y="81"/>
                  </a:lnTo>
                  <a:lnTo>
                    <a:pt x="130" y="64"/>
                  </a:lnTo>
                  <a:lnTo>
                    <a:pt x="123" y="61"/>
                  </a:lnTo>
                  <a:lnTo>
                    <a:pt x="115" y="58"/>
                  </a:lnTo>
                  <a:lnTo>
                    <a:pt x="108" y="53"/>
                  </a:lnTo>
                  <a:lnTo>
                    <a:pt x="107" y="51"/>
                  </a:lnTo>
                  <a:lnTo>
                    <a:pt x="105" y="48"/>
                  </a:lnTo>
                  <a:lnTo>
                    <a:pt x="105" y="45"/>
                  </a:lnTo>
                  <a:lnTo>
                    <a:pt x="105" y="43"/>
                  </a:lnTo>
                  <a:lnTo>
                    <a:pt x="105" y="40"/>
                  </a:lnTo>
                  <a:lnTo>
                    <a:pt x="105" y="39"/>
                  </a:lnTo>
                  <a:lnTo>
                    <a:pt x="102" y="38"/>
                  </a:lnTo>
                  <a:lnTo>
                    <a:pt x="101" y="38"/>
                  </a:lnTo>
                  <a:lnTo>
                    <a:pt x="95" y="39"/>
                  </a:lnTo>
                  <a:lnTo>
                    <a:pt x="89" y="39"/>
                  </a:lnTo>
                  <a:lnTo>
                    <a:pt x="85" y="39"/>
                  </a:lnTo>
                  <a:lnTo>
                    <a:pt x="82" y="36"/>
                  </a:lnTo>
                  <a:lnTo>
                    <a:pt x="79" y="32"/>
                  </a:lnTo>
                  <a:lnTo>
                    <a:pt x="74" y="25"/>
                  </a:lnTo>
                  <a:lnTo>
                    <a:pt x="72" y="25"/>
                  </a:lnTo>
                  <a:lnTo>
                    <a:pt x="71" y="25"/>
                  </a:lnTo>
                  <a:lnTo>
                    <a:pt x="68" y="26"/>
                  </a:lnTo>
                  <a:lnTo>
                    <a:pt x="66" y="25"/>
                  </a:lnTo>
                  <a:lnTo>
                    <a:pt x="63" y="20"/>
                  </a:lnTo>
                  <a:lnTo>
                    <a:pt x="61" y="19"/>
                  </a:lnTo>
                  <a:lnTo>
                    <a:pt x="58" y="19"/>
                  </a:lnTo>
                  <a:lnTo>
                    <a:pt x="55" y="20"/>
                  </a:lnTo>
                  <a:lnTo>
                    <a:pt x="52" y="20"/>
                  </a:lnTo>
                  <a:lnTo>
                    <a:pt x="49" y="16"/>
                  </a:lnTo>
                  <a:lnTo>
                    <a:pt x="46" y="12"/>
                  </a:lnTo>
                  <a:lnTo>
                    <a:pt x="45" y="10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5" y="9"/>
                  </a:lnTo>
                  <a:lnTo>
                    <a:pt x="30" y="9"/>
                  </a:lnTo>
                  <a:lnTo>
                    <a:pt x="23" y="16"/>
                  </a:lnTo>
                  <a:lnTo>
                    <a:pt x="19" y="19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3" y="29"/>
                  </a:lnTo>
                  <a:lnTo>
                    <a:pt x="0" y="30"/>
                  </a:lnTo>
                  <a:lnTo>
                    <a:pt x="3" y="22"/>
                  </a:lnTo>
                  <a:lnTo>
                    <a:pt x="9" y="13"/>
                  </a:lnTo>
                  <a:lnTo>
                    <a:pt x="12" y="9"/>
                  </a:lnTo>
                  <a:lnTo>
                    <a:pt x="16" y="4"/>
                  </a:lnTo>
                  <a:lnTo>
                    <a:pt x="22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4540" y="2565"/>
              <a:ext cx="49" cy="44"/>
            </a:xfrm>
            <a:custGeom>
              <a:avLst/>
              <a:gdLst>
                <a:gd name="T0" fmla="*/ 33 w 49"/>
                <a:gd name="T1" fmla="*/ 0 h 44"/>
                <a:gd name="T2" fmla="*/ 41 w 49"/>
                <a:gd name="T3" fmla="*/ 0 h 44"/>
                <a:gd name="T4" fmla="*/ 46 w 49"/>
                <a:gd name="T5" fmla="*/ 1 h 44"/>
                <a:gd name="T6" fmla="*/ 49 w 49"/>
                <a:gd name="T7" fmla="*/ 3 h 44"/>
                <a:gd name="T8" fmla="*/ 49 w 49"/>
                <a:gd name="T9" fmla="*/ 6 h 44"/>
                <a:gd name="T10" fmla="*/ 49 w 49"/>
                <a:gd name="T11" fmla="*/ 8 h 44"/>
                <a:gd name="T12" fmla="*/ 49 w 49"/>
                <a:gd name="T13" fmla="*/ 10 h 44"/>
                <a:gd name="T14" fmla="*/ 46 w 49"/>
                <a:gd name="T15" fmla="*/ 11 h 44"/>
                <a:gd name="T16" fmla="*/ 45 w 49"/>
                <a:gd name="T17" fmla="*/ 11 h 44"/>
                <a:gd name="T18" fmla="*/ 45 w 49"/>
                <a:gd name="T19" fmla="*/ 10 h 44"/>
                <a:gd name="T20" fmla="*/ 42 w 49"/>
                <a:gd name="T21" fmla="*/ 21 h 44"/>
                <a:gd name="T22" fmla="*/ 41 w 49"/>
                <a:gd name="T23" fmla="*/ 27 h 44"/>
                <a:gd name="T24" fmla="*/ 38 w 49"/>
                <a:gd name="T25" fmla="*/ 31 h 44"/>
                <a:gd name="T26" fmla="*/ 36 w 49"/>
                <a:gd name="T27" fmla="*/ 36 h 44"/>
                <a:gd name="T28" fmla="*/ 33 w 49"/>
                <a:gd name="T29" fmla="*/ 40 h 44"/>
                <a:gd name="T30" fmla="*/ 29 w 49"/>
                <a:gd name="T31" fmla="*/ 42 h 44"/>
                <a:gd name="T32" fmla="*/ 25 w 49"/>
                <a:gd name="T33" fmla="*/ 43 h 44"/>
                <a:gd name="T34" fmla="*/ 22 w 49"/>
                <a:gd name="T35" fmla="*/ 44 h 44"/>
                <a:gd name="T36" fmla="*/ 18 w 49"/>
                <a:gd name="T37" fmla="*/ 44 h 44"/>
                <a:gd name="T38" fmla="*/ 15 w 49"/>
                <a:gd name="T39" fmla="*/ 44 h 44"/>
                <a:gd name="T40" fmla="*/ 13 w 49"/>
                <a:gd name="T41" fmla="*/ 43 h 44"/>
                <a:gd name="T42" fmla="*/ 9 w 49"/>
                <a:gd name="T43" fmla="*/ 40 h 44"/>
                <a:gd name="T44" fmla="*/ 6 w 49"/>
                <a:gd name="T45" fmla="*/ 37 h 44"/>
                <a:gd name="T46" fmla="*/ 3 w 49"/>
                <a:gd name="T47" fmla="*/ 29 h 44"/>
                <a:gd name="T48" fmla="*/ 0 w 49"/>
                <a:gd name="T49" fmla="*/ 19 h 44"/>
                <a:gd name="T50" fmla="*/ 16 w 49"/>
                <a:gd name="T51" fmla="*/ 7 h 44"/>
                <a:gd name="T52" fmla="*/ 26 w 49"/>
                <a:gd name="T53" fmla="*/ 3 h 44"/>
                <a:gd name="T54" fmla="*/ 31 w 49"/>
                <a:gd name="T55" fmla="*/ 0 h 44"/>
                <a:gd name="T56" fmla="*/ 33 w 49"/>
                <a:gd name="T57" fmla="*/ 0 h 4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9" h="44">
                  <a:moveTo>
                    <a:pt x="33" y="0"/>
                  </a:moveTo>
                  <a:lnTo>
                    <a:pt x="41" y="0"/>
                  </a:lnTo>
                  <a:lnTo>
                    <a:pt x="46" y="1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49" y="8"/>
                  </a:lnTo>
                  <a:lnTo>
                    <a:pt x="49" y="10"/>
                  </a:lnTo>
                  <a:lnTo>
                    <a:pt x="46" y="11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2" y="21"/>
                  </a:lnTo>
                  <a:lnTo>
                    <a:pt x="41" y="27"/>
                  </a:lnTo>
                  <a:lnTo>
                    <a:pt x="38" y="31"/>
                  </a:lnTo>
                  <a:lnTo>
                    <a:pt x="36" y="36"/>
                  </a:lnTo>
                  <a:lnTo>
                    <a:pt x="33" y="40"/>
                  </a:lnTo>
                  <a:lnTo>
                    <a:pt x="29" y="42"/>
                  </a:lnTo>
                  <a:lnTo>
                    <a:pt x="25" y="43"/>
                  </a:lnTo>
                  <a:lnTo>
                    <a:pt x="22" y="44"/>
                  </a:lnTo>
                  <a:lnTo>
                    <a:pt x="18" y="44"/>
                  </a:lnTo>
                  <a:lnTo>
                    <a:pt x="15" y="44"/>
                  </a:lnTo>
                  <a:lnTo>
                    <a:pt x="13" y="43"/>
                  </a:lnTo>
                  <a:lnTo>
                    <a:pt x="9" y="40"/>
                  </a:lnTo>
                  <a:lnTo>
                    <a:pt x="6" y="37"/>
                  </a:lnTo>
                  <a:lnTo>
                    <a:pt x="3" y="29"/>
                  </a:lnTo>
                  <a:lnTo>
                    <a:pt x="0" y="19"/>
                  </a:lnTo>
                  <a:lnTo>
                    <a:pt x="16" y="7"/>
                  </a:lnTo>
                  <a:lnTo>
                    <a:pt x="26" y="3"/>
                  </a:lnTo>
                  <a:lnTo>
                    <a:pt x="31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182" y="2589"/>
              <a:ext cx="41" cy="20"/>
            </a:xfrm>
            <a:custGeom>
              <a:avLst/>
              <a:gdLst>
                <a:gd name="T0" fmla="*/ 5 w 41"/>
                <a:gd name="T1" fmla="*/ 0 h 20"/>
                <a:gd name="T2" fmla="*/ 12 w 41"/>
                <a:gd name="T3" fmla="*/ 0 h 20"/>
                <a:gd name="T4" fmla="*/ 19 w 41"/>
                <a:gd name="T5" fmla="*/ 0 h 20"/>
                <a:gd name="T6" fmla="*/ 26 w 41"/>
                <a:gd name="T7" fmla="*/ 2 h 20"/>
                <a:gd name="T8" fmla="*/ 33 w 41"/>
                <a:gd name="T9" fmla="*/ 3 h 20"/>
                <a:gd name="T10" fmla="*/ 33 w 41"/>
                <a:gd name="T11" fmla="*/ 9 h 20"/>
                <a:gd name="T12" fmla="*/ 38 w 41"/>
                <a:gd name="T13" fmla="*/ 9 h 20"/>
                <a:gd name="T14" fmla="*/ 39 w 41"/>
                <a:gd name="T15" fmla="*/ 9 h 20"/>
                <a:gd name="T16" fmla="*/ 41 w 41"/>
                <a:gd name="T17" fmla="*/ 10 h 20"/>
                <a:gd name="T18" fmla="*/ 41 w 41"/>
                <a:gd name="T19" fmla="*/ 12 h 20"/>
                <a:gd name="T20" fmla="*/ 38 w 41"/>
                <a:gd name="T21" fmla="*/ 15 h 20"/>
                <a:gd name="T22" fmla="*/ 35 w 41"/>
                <a:gd name="T23" fmla="*/ 18 h 20"/>
                <a:gd name="T24" fmla="*/ 29 w 41"/>
                <a:gd name="T25" fmla="*/ 19 h 20"/>
                <a:gd name="T26" fmla="*/ 25 w 41"/>
                <a:gd name="T27" fmla="*/ 20 h 20"/>
                <a:gd name="T28" fmla="*/ 19 w 41"/>
                <a:gd name="T29" fmla="*/ 19 h 20"/>
                <a:gd name="T30" fmla="*/ 19 w 41"/>
                <a:gd name="T31" fmla="*/ 18 h 20"/>
                <a:gd name="T32" fmla="*/ 15 w 41"/>
                <a:gd name="T33" fmla="*/ 15 h 20"/>
                <a:gd name="T34" fmla="*/ 9 w 41"/>
                <a:gd name="T35" fmla="*/ 13 h 20"/>
                <a:gd name="T36" fmla="*/ 5 w 41"/>
                <a:gd name="T37" fmla="*/ 10 h 20"/>
                <a:gd name="T38" fmla="*/ 0 w 41"/>
                <a:gd name="T39" fmla="*/ 9 h 20"/>
                <a:gd name="T40" fmla="*/ 5 w 41"/>
                <a:gd name="T41" fmla="*/ 0 h 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1" h="20">
                  <a:moveTo>
                    <a:pt x="5" y="0"/>
                  </a:moveTo>
                  <a:lnTo>
                    <a:pt x="12" y="0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3"/>
                  </a:lnTo>
                  <a:lnTo>
                    <a:pt x="33" y="9"/>
                  </a:lnTo>
                  <a:lnTo>
                    <a:pt x="38" y="9"/>
                  </a:lnTo>
                  <a:lnTo>
                    <a:pt x="39" y="9"/>
                  </a:lnTo>
                  <a:lnTo>
                    <a:pt x="41" y="10"/>
                  </a:lnTo>
                  <a:lnTo>
                    <a:pt x="41" y="12"/>
                  </a:lnTo>
                  <a:lnTo>
                    <a:pt x="38" y="15"/>
                  </a:lnTo>
                  <a:lnTo>
                    <a:pt x="35" y="18"/>
                  </a:lnTo>
                  <a:lnTo>
                    <a:pt x="29" y="19"/>
                  </a:lnTo>
                  <a:lnTo>
                    <a:pt x="25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5" y="15"/>
                  </a:lnTo>
                  <a:lnTo>
                    <a:pt x="9" y="13"/>
                  </a:lnTo>
                  <a:lnTo>
                    <a:pt x="5" y="10"/>
                  </a:lnTo>
                  <a:lnTo>
                    <a:pt x="0" y="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4739" y="2595"/>
              <a:ext cx="81" cy="135"/>
            </a:xfrm>
            <a:custGeom>
              <a:avLst/>
              <a:gdLst>
                <a:gd name="T0" fmla="*/ 7 w 81"/>
                <a:gd name="T1" fmla="*/ 59 h 135"/>
                <a:gd name="T2" fmla="*/ 14 w 81"/>
                <a:gd name="T3" fmla="*/ 58 h 135"/>
                <a:gd name="T4" fmla="*/ 13 w 81"/>
                <a:gd name="T5" fmla="*/ 52 h 135"/>
                <a:gd name="T6" fmla="*/ 12 w 81"/>
                <a:gd name="T7" fmla="*/ 48 h 135"/>
                <a:gd name="T8" fmla="*/ 17 w 81"/>
                <a:gd name="T9" fmla="*/ 42 h 135"/>
                <a:gd name="T10" fmla="*/ 17 w 81"/>
                <a:gd name="T11" fmla="*/ 12 h 135"/>
                <a:gd name="T12" fmla="*/ 25 w 81"/>
                <a:gd name="T13" fmla="*/ 1 h 135"/>
                <a:gd name="T14" fmla="*/ 33 w 81"/>
                <a:gd name="T15" fmla="*/ 6 h 135"/>
                <a:gd name="T16" fmla="*/ 39 w 81"/>
                <a:gd name="T17" fmla="*/ 6 h 135"/>
                <a:gd name="T18" fmla="*/ 43 w 81"/>
                <a:gd name="T19" fmla="*/ 3 h 135"/>
                <a:gd name="T20" fmla="*/ 48 w 81"/>
                <a:gd name="T21" fmla="*/ 0 h 135"/>
                <a:gd name="T22" fmla="*/ 45 w 81"/>
                <a:gd name="T23" fmla="*/ 12 h 135"/>
                <a:gd name="T24" fmla="*/ 43 w 81"/>
                <a:gd name="T25" fmla="*/ 22 h 135"/>
                <a:gd name="T26" fmla="*/ 49 w 81"/>
                <a:gd name="T27" fmla="*/ 30 h 135"/>
                <a:gd name="T28" fmla="*/ 53 w 81"/>
                <a:gd name="T29" fmla="*/ 37 h 135"/>
                <a:gd name="T30" fmla="*/ 48 w 81"/>
                <a:gd name="T31" fmla="*/ 45 h 135"/>
                <a:gd name="T32" fmla="*/ 37 w 81"/>
                <a:gd name="T33" fmla="*/ 59 h 135"/>
                <a:gd name="T34" fmla="*/ 30 w 81"/>
                <a:gd name="T35" fmla="*/ 66 h 135"/>
                <a:gd name="T36" fmla="*/ 32 w 81"/>
                <a:gd name="T37" fmla="*/ 69 h 135"/>
                <a:gd name="T38" fmla="*/ 33 w 81"/>
                <a:gd name="T39" fmla="*/ 76 h 135"/>
                <a:gd name="T40" fmla="*/ 30 w 81"/>
                <a:gd name="T41" fmla="*/ 81 h 135"/>
                <a:gd name="T42" fmla="*/ 33 w 81"/>
                <a:gd name="T43" fmla="*/ 88 h 135"/>
                <a:gd name="T44" fmla="*/ 33 w 81"/>
                <a:gd name="T45" fmla="*/ 88 h 135"/>
                <a:gd name="T46" fmla="*/ 35 w 81"/>
                <a:gd name="T47" fmla="*/ 95 h 135"/>
                <a:gd name="T48" fmla="*/ 43 w 81"/>
                <a:gd name="T49" fmla="*/ 101 h 135"/>
                <a:gd name="T50" fmla="*/ 53 w 81"/>
                <a:gd name="T51" fmla="*/ 98 h 135"/>
                <a:gd name="T52" fmla="*/ 61 w 81"/>
                <a:gd name="T53" fmla="*/ 105 h 135"/>
                <a:gd name="T54" fmla="*/ 73 w 81"/>
                <a:gd name="T55" fmla="*/ 108 h 135"/>
                <a:gd name="T56" fmla="*/ 81 w 81"/>
                <a:gd name="T57" fmla="*/ 127 h 135"/>
                <a:gd name="T58" fmla="*/ 78 w 81"/>
                <a:gd name="T59" fmla="*/ 130 h 135"/>
                <a:gd name="T60" fmla="*/ 78 w 81"/>
                <a:gd name="T61" fmla="*/ 135 h 135"/>
                <a:gd name="T62" fmla="*/ 73 w 81"/>
                <a:gd name="T63" fmla="*/ 132 h 135"/>
                <a:gd name="T64" fmla="*/ 65 w 81"/>
                <a:gd name="T65" fmla="*/ 121 h 135"/>
                <a:gd name="T66" fmla="*/ 55 w 81"/>
                <a:gd name="T67" fmla="*/ 111 h 135"/>
                <a:gd name="T68" fmla="*/ 53 w 81"/>
                <a:gd name="T69" fmla="*/ 112 h 135"/>
                <a:gd name="T70" fmla="*/ 46 w 81"/>
                <a:gd name="T71" fmla="*/ 114 h 135"/>
                <a:gd name="T72" fmla="*/ 42 w 81"/>
                <a:gd name="T73" fmla="*/ 112 h 135"/>
                <a:gd name="T74" fmla="*/ 36 w 81"/>
                <a:gd name="T75" fmla="*/ 112 h 135"/>
                <a:gd name="T76" fmla="*/ 22 w 81"/>
                <a:gd name="T77" fmla="*/ 108 h 135"/>
                <a:gd name="T78" fmla="*/ 19 w 81"/>
                <a:gd name="T79" fmla="*/ 99 h 135"/>
                <a:gd name="T80" fmla="*/ 22 w 81"/>
                <a:gd name="T81" fmla="*/ 85 h 135"/>
                <a:gd name="T82" fmla="*/ 19 w 81"/>
                <a:gd name="T83" fmla="*/ 86 h 135"/>
                <a:gd name="T84" fmla="*/ 16 w 81"/>
                <a:gd name="T85" fmla="*/ 89 h 135"/>
                <a:gd name="T86" fmla="*/ 10 w 81"/>
                <a:gd name="T87" fmla="*/ 81 h 135"/>
                <a:gd name="T88" fmla="*/ 3 w 81"/>
                <a:gd name="T89" fmla="*/ 66 h 135"/>
                <a:gd name="T90" fmla="*/ 1 w 81"/>
                <a:gd name="T91" fmla="*/ 63 h 135"/>
                <a:gd name="T92" fmla="*/ 1 w 81"/>
                <a:gd name="T93" fmla="*/ 59 h 135"/>
                <a:gd name="T94" fmla="*/ 9 w 81"/>
                <a:gd name="T95" fmla="*/ 58 h 1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1" h="135">
                  <a:moveTo>
                    <a:pt x="9" y="58"/>
                  </a:moveTo>
                  <a:lnTo>
                    <a:pt x="7" y="59"/>
                  </a:lnTo>
                  <a:lnTo>
                    <a:pt x="10" y="59"/>
                  </a:lnTo>
                  <a:lnTo>
                    <a:pt x="14" y="58"/>
                  </a:lnTo>
                  <a:lnTo>
                    <a:pt x="14" y="53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17" y="42"/>
                  </a:lnTo>
                  <a:lnTo>
                    <a:pt x="17" y="22"/>
                  </a:lnTo>
                  <a:lnTo>
                    <a:pt x="17" y="12"/>
                  </a:lnTo>
                  <a:lnTo>
                    <a:pt x="20" y="0"/>
                  </a:lnTo>
                  <a:lnTo>
                    <a:pt x="25" y="1"/>
                  </a:lnTo>
                  <a:lnTo>
                    <a:pt x="30" y="4"/>
                  </a:lnTo>
                  <a:lnTo>
                    <a:pt x="33" y="6"/>
                  </a:lnTo>
                  <a:lnTo>
                    <a:pt x="36" y="6"/>
                  </a:lnTo>
                  <a:lnTo>
                    <a:pt x="39" y="6"/>
                  </a:lnTo>
                  <a:lnTo>
                    <a:pt x="42" y="6"/>
                  </a:lnTo>
                  <a:lnTo>
                    <a:pt x="43" y="3"/>
                  </a:lnTo>
                  <a:lnTo>
                    <a:pt x="45" y="1"/>
                  </a:lnTo>
                  <a:lnTo>
                    <a:pt x="48" y="0"/>
                  </a:lnTo>
                  <a:lnTo>
                    <a:pt x="46" y="6"/>
                  </a:lnTo>
                  <a:lnTo>
                    <a:pt x="45" y="12"/>
                  </a:lnTo>
                  <a:lnTo>
                    <a:pt x="43" y="17"/>
                  </a:lnTo>
                  <a:lnTo>
                    <a:pt x="43" y="22"/>
                  </a:lnTo>
                  <a:lnTo>
                    <a:pt x="45" y="25"/>
                  </a:lnTo>
                  <a:lnTo>
                    <a:pt x="49" y="30"/>
                  </a:lnTo>
                  <a:lnTo>
                    <a:pt x="52" y="36"/>
                  </a:lnTo>
                  <a:lnTo>
                    <a:pt x="53" y="37"/>
                  </a:lnTo>
                  <a:lnTo>
                    <a:pt x="53" y="39"/>
                  </a:lnTo>
                  <a:lnTo>
                    <a:pt x="48" y="45"/>
                  </a:lnTo>
                  <a:lnTo>
                    <a:pt x="42" y="52"/>
                  </a:lnTo>
                  <a:lnTo>
                    <a:pt x="37" y="59"/>
                  </a:lnTo>
                  <a:lnTo>
                    <a:pt x="33" y="66"/>
                  </a:lnTo>
                  <a:lnTo>
                    <a:pt x="30" y="66"/>
                  </a:lnTo>
                  <a:lnTo>
                    <a:pt x="30" y="68"/>
                  </a:lnTo>
                  <a:lnTo>
                    <a:pt x="32" y="69"/>
                  </a:lnTo>
                  <a:lnTo>
                    <a:pt x="33" y="73"/>
                  </a:lnTo>
                  <a:lnTo>
                    <a:pt x="33" y="76"/>
                  </a:lnTo>
                  <a:lnTo>
                    <a:pt x="33" y="78"/>
                  </a:lnTo>
                  <a:lnTo>
                    <a:pt x="30" y="81"/>
                  </a:lnTo>
                  <a:lnTo>
                    <a:pt x="32" y="85"/>
                  </a:lnTo>
                  <a:lnTo>
                    <a:pt x="33" y="88"/>
                  </a:lnTo>
                  <a:lnTo>
                    <a:pt x="33" y="89"/>
                  </a:lnTo>
                  <a:lnTo>
                    <a:pt x="33" y="88"/>
                  </a:lnTo>
                  <a:lnTo>
                    <a:pt x="35" y="91"/>
                  </a:lnTo>
                  <a:lnTo>
                    <a:pt x="35" y="95"/>
                  </a:lnTo>
                  <a:lnTo>
                    <a:pt x="36" y="102"/>
                  </a:lnTo>
                  <a:lnTo>
                    <a:pt x="43" y="101"/>
                  </a:lnTo>
                  <a:lnTo>
                    <a:pt x="48" y="99"/>
                  </a:lnTo>
                  <a:lnTo>
                    <a:pt x="53" y="98"/>
                  </a:lnTo>
                  <a:lnTo>
                    <a:pt x="61" y="96"/>
                  </a:lnTo>
                  <a:lnTo>
                    <a:pt x="61" y="105"/>
                  </a:lnTo>
                  <a:lnTo>
                    <a:pt x="72" y="102"/>
                  </a:lnTo>
                  <a:lnTo>
                    <a:pt x="73" y="108"/>
                  </a:lnTo>
                  <a:lnTo>
                    <a:pt x="75" y="114"/>
                  </a:lnTo>
                  <a:lnTo>
                    <a:pt x="81" y="127"/>
                  </a:lnTo>
                  <a:lnTo>
                    <a:pt x="78" y="128"/>
                  </a:lnTo>
                  <a:lnTo>
                    <a:pt x="78" y="130"/>
                  </a:lnTo>
                  <a:lnTo>
                    <a:pt x="78" y="132"/>
                  </a:lnTo>
                  <a:lnTo>
                    <a:pt x="78" y="135"/>
                  </a:lnTo>
                  <a:lnTo>
                    <a:pt x="75" y="134"/>
                  </a:lnTo>
                  <a:lnTo>
                    <a:pt x="73" y="132"/>
                  </a:lnTo>
                  <a:lnTo>
                    <a:pt x="72" y="132"/>
                  </a:lnTo>
                  <a:lnTo>
                    <a:pt x="65" y="121"/>
                  </a:lnTo>
                  <a:lnTo>
                    <a:pt x="61" y="115"/>
                  </a:lnTo>
                  <a:lnTo>
                    <a:pt x="55" y="111"/>
                  </a:lnTo>
                  <a:lnTo>
                    <a:pt x="53" y="109"/>
                  </a:lnTo>
                  <a:lnTo>
                    <a:pt x="53" y="112"/>
                  </a:lnTo>
                  <a:lnTo>
                    <a:pt x="55" y="121"/>
                  </a:lnTo>
                  <a:lnTo>
                    <a:pt x="46" y="114"/>
                  </a:lnTo>
                  <a:lnTo>
                    <a:pt x="43" y="112"/>
                  </a:lnTo>
                  <a:lnTo>
                    <a:pt x="42" y="112"/>
                  </a:lnTo>
                  <a:lnTo>
                    <a:pt x="39" y="112"/>
                  </a:lnTo>
                  <a:lnTo>
                    <a:pt x="36" y="112"/>
                  </a:lnTo>
                  <a:lnTo>
                    <a:pt x="25" y="117"/>
                  </a:lnTo>
                  <a:lnTo>
                    <a:pt x="22" y="108"/>
                  </a:lnTo>
                  <a:lnTo>
                    <a:pt x="20" y="102"/>
                  </a:lnTo>
                  <a:lnTo>
                    <a:pt x="19" y="99"/>
                  </a:lnTo>
                  <a:lnTo>
                    <a:pt x="20" y="95"/>
                  </a:lnTo>
                  <a:lnTo>
                    <a:pt x="22" y="85"/>
                  </a:lnTo>
                  <a:lnTo>
                    <a:pt x="20" y="85"/>
                  </a:lnTo>
                  <a:lnTo>
                    <a:pt x="19" y="86"/>
                  </a:lnTo>
                  <a:lnTo>
                    <a:pt x="17" y="86"/>
                  </a:lnTo>
                  <a:lnTo>
                    <a:pt x="16" y="89"/>
                  </a:lnTo>
                  <a:lnTo>
                    <a:pt x="14" y="91"/>
                  </a:lnTo>
                  <a:lnTo>
                    <a:pt x="10" y="81"/>
                  </a:lnTo>
                  <a:lnTo>
                    <a:pt x="6" y="66"/>
                  </a:lnTo>
                  <a:lnTo>
                    <a:pt x="3" y="66"/>
                  </a:lnTo>
                  <a:lnTo>
                    <a:pt x="1" y="65"/>
                  </a:lnTo>
                  <a:lnTo>
                    <a:pt x="1" y="63"/>
                  </a:lnTo>
                  <a:lnTo>
                    <a:pt x="0" y="62"/>
                  </a:lnTo>
                  <a:lnTo>
                    <a:pt x="1" y="59"/>
                  </a:lnTo>
                  <a:lnTo>
                    <a:pt x="3" y="56"/>
                  </a:lnTo>
                  <a:lnTo>
                    <a:pt x="9" y="58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4692" y="2761"/>
              <a:ext cx="47" cy="63"/>
            </a:xfrm>
            <a:custGeom>
              <a:avLst/>
              <a:gdLst>
                <a:gd name="T0" fmla="*/ 41 w 47"/>
                <a:gd name="T1" fmla="*/ 0 h 63"/>
                <a:gd name="T2" fmla="*/ 44 w 47"/>
                <a:gd name="T3" fmla="*/ 10 h 63"/>
                <a:gd name="T4" fmla="*/ 47 w 47"/>
                <a:gd name="T5" fmla="*/ 15 h 63"/>
                <a:gd name="T6" fmla="*/ 47 w 47"/>
                <a:gd name="T7" fmla="*/ 20 h 63"/>
                <a:gd name="T8" fmla="*/ 44 w 47"/>
                <a:gd name="T9" fmla="*/ 24 h 63"/>
                <a:gd name="T10" fmla="*/ 40 w 47"/>
                <a:gd name="T11" fmla="*/ 28 h 63"/>
                <a:gd name="T12" fmla="*/ 34 w 47"/>
                <a:gd name="T13" fmla="*/ 31 h 63"/>
                <a:gd name="T14" fmla="*/ 31 w 47"/>
                <a:gd name="T15" fmla="*/ 36 h 63"/>
                <a:gd name="T16" fmla="*/ 28 w 47"/>
                <a:gd name="T17" fmla="*/ 40 h 63"/>
                <a:gd name="T18" fmla="*/ 28 w 47"/>
                <a:gd name="T19" fmla="*/ 44 h 63"/>
                <a:gd name="T20" fmla="*/ 27 w 47"/>
                <a:gd name="T21" fmla="*/ 49 h 63"/>
                <a:gd name="T22" fmla="*/ 27 w 47"/>
                <a:gd name="T23" fmla="*/ 50 h 63"/>
                <a:gd name="T24" fmla="*/ 25 w 47"/>
                <a:gd name="T25" fmla="*/ 53 h 63"/>
                <a:gd name="T26" fmla="*/ 21 w 47"/>
                <a:gd name="T27" fmla="*/ 56 h 63"/>
                <a:gd name="T28" fmla="*/ 14 w 47"/>
                <a:gd name="T29" fmla="*/ 59 h 63"/>
                <a:gd name="T30" fmla="*/ 2 w 47"/>
                <a:gd name="T31" fmla="*/ 63 h 63"/>
                <a:gd name="T32" fmla="*/ 1 w 47"/>
                <a:gd name="T33" fmla="*/ 63 h 63"/>
                <a:gd name="T34" fmla="*/ 0 w 47"/>
                <a:gd name="T35" fmla="*/ 62 h 63"/>
                <a:gd name="T36" fmla="*/ 1 w 47"/>
                <a:gd name="T37" fmla="*/ 59 h 63"/>
                <a:gd name="T38" fmla="*/ 2 w 47"/>
                <a:gd name="T39" fmla="*/ 54 h 63"/>
                <a:gd name="T40" fmla="*/ 4 w 47"/>
                <a:gd name="T41" fmla="*/ 53 h 63"/>
                <a:gd name="T42" fmla="*/ 7 w 47"/>
                <a:gd name="T43" fmla="*/ 53 h 63"/>
                <a:gd name="T44" fmla="*/ 11 w 47"/>
                <a:gd name="T45" fmla="*/ 50 h 63"/>
                <a:gd name="T46" fmla="*/ 15 w 47"/>
                <a:gd name="T47" fmla="*/ 49 h 63"/>
                <a:gd name="T48" fmla="*/ 20 w 47"/>
                <a:gd name="T49" fmla="*/ 47 h 63"/>
                <a:gd name="T50" fmla="*/ 23 w 47"/>
                <a:gd name="T51" fmla="*/ 44 h 63"/>
                <a:gd name="T52" fmla="*/ 24 w 47"/>
                <a:gd name="T53" fmla="*/ 40 h 63"/>
                <a:gd name="T54" fmla="*/ 28 w 47"/>
                <a:gd name="T55" fmla="*/ 30 h 63"/>
                <a:gd name="T56" fmla="*/ 36 w 47"/>
                <a:gd name="T57" fmla="*/ 11 h 63"/>
                <a:gd name="T58" fmla="*/ 41 w 47"/>
                <a:gd name="T59" fmla="*/ 11 h 63"/>
                <a:gd name="T60" fmla="*/ 41 w 47"/>
                <a:gd name="T61" fmla="*/ 8 h 63"/>
                <a:gd name="T62" fmla="*/ 41 w 47"/>
                <a:gd name="T63" fmla="*/ 7 h 63"/>
                <a:gd name="T64" fmla="*/ 41 w 47"/>
                <a:gd name="T65" fmla="*/ 4 h 63"/>
                <a:gd name="T66" fmla="*/ 41 w 47"/>
                <a:gd name="T67" fmla="*/ 0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7" h="63">
                  <a:moveTo>
                    <a:pt x="41" y="0"/>
                  </a:moveTo>
                  <a:lnTo>
                    <a:pt x="44" y="10"/>
                  </a:lnTo>
                  <a:lnTo>
                    <a:pt x="47" y="15"/>
                  </a:lnTo>
                  <a:lnTo>
                    <a:pt x="47" y="20"/>
                  </a:lnTo>
                  <a:lnTo>
                    <a:pt x="44" y="24"/>
                  </a:lnTo>
                  <a:lnTo>
                    <a:pt x="40" y="28"/>
                  </a:lnTo>
                  <a:lnTo>
                    <a:pt x="34" y="31"/>
                  </a:lnTo>
                  <a:lnTo>
                    <a:pt x="31" y="36"/>
                  </a:lnTo>
                  <a:lnTo>
                    <a:pt x="28" y="40"/>
                  </a:lnTo>
                  <a:lnTo>
                    <a:pt x="28" y="44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5" y="53"/>
                  </a:lnTo>
                  <a:lnTo>
                    <a:pt x="21" y="56"/>
                  </a:lnTo>
                  <a:lnTo>
                    <a:pt x="14" y="59"/>
                  </a:lnTo>
                  <a:lnTo>
                    <a:pt x="2" y="63"/>
                  </a:lnTo>
                  <a:lnTo>
                    <a:pt x="1" y="63"/>
                  </a:lnTo>
                  <a:lnTo>
                    <a:pt x="0" y="62"/>
                  </a:lnTo>
                  <a:lnTo>
                    <a:pt x="1" y="59"/>
                  </a:lnTo>
                  <a:lnTo>
                    <a:pt x="2" y="54"/>
                  </a:lnTo>
                  <a:lnTo>
                    <a:pt x="4" y="53"/>
                  </a:lnTo>
                  <a:lnTo>
                    <a:pt x="7" y="53"/>
                  </a:lnTo>
                  <a:lnTo>
                    <a:pt x="11" y="50"/>
                  </a:lnTo>
                  <a:lnTo>
                    <a:pt x="15" y="49"/>
                  </a:lnTo>
                  <a:lnTo>
                    <a:pt x="20" y="47"/>
                  </a:lnTo>
                  <a:lnTo>
                    <a:pt x="23" y="44"/>
                  </a:lnTo>
                  <a:lnTo>
                    <a:pt x="24" y="40"/>
                  </a:lnTo>
                  <a:lnTo>
                    <a:pt x="28" y="30"/>
                  </a:lnTo>
                  <a:lnTo>
                    <a:pt x="36" y="11"/>
                  </a:lnTo>
                  <a:lnTo>
                    <a:pt x="41" y="11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4776" y="2805"/>
              <a:ext cx="87" cy="85"/>
            </a:xfrm>
            <a:custGeom>
              <a:avLst/>
              <a:gdLst>
                <a:gd name="T0" fmla="*/ 68 w 87"/>
                <a:gd name="T1" fmla="*/ 0 h 85"/>
                <a:gd name="T2" fmla="*/ 77 w 87"/>
                <a:gd name="T3" fmla="*/ 0 h 85"/>
                <a:gd name="T4" fmla="*/ 78 w 87"/>
                <a:gd name="T5" fmla="*/ 13 h 85"/>
                <a:gd name="T6" fmla="*/ 80 w 87"/>
                <a:gd name="T7" fmla="*/ 20 h 85"/>
                <a:gd name="T8" fmla="*/ 85 w 87"/>
                <a:gd name="T9" fmla="*/ 25 h 85"/>
                <a:gd name="T10" fmla="*/ 87 w 87"/>
                <a:gd name="T11" fmla="*/ 28 h 85"/>
                <a:gd name="T12" fmla="*/ 81 w 87"/>
                <a:gd name="T13" fmla="*/ 36 h 85"/>
                <a:gd name="T14" fmla="*/ 77 w 87"/>
                <a:gd name="T15" fmla="*/ 43 h 85"/>
                <a:gd name="T16" fmla="*/ 68 w 87"/>
                <a:gd name="T17" fmla="*/ 49 h 85"/>
                <a:gd name="T18" fmla="*/ 70 w 87"/>
                <a:gd name="T19" fmla="*/ 55 h 85"/>
                <a:gd name="T20" fmla="*/ 74 w 87"/>
                <a:gd name="T21" fmla="*/ 64 h 85"/>
                <a:gd name="T22" fmla="*/ 71 w 87"/>
                <a:gd name="T23" fmla="*/ 64 h 85"/>
                <a:gd name="T24" fmla="*/ 65 w 87"/>
                <a:gd name="T25" fmla="*/ 61 h 85"/>
                <a:gd name="T26" fmla="*/ 67 w 87"/>
                <a:gd name="T27" fmla="*/ 71 h 85"/>
                <a:gd name="T28" fmla="*/ 67 w 87"/>
                <a:gd name="T29" fmla="*/ 81 h 85"/>
                <a:gd name="T30" fmla="*/ 60 w 87"/>
                <a:gd name="T31" fmla="*/ 85 h 85"/>
                <a:gd name="T32" fmla="*/ 49 w 87"/>
                <a:gd name="T33" fmla="*/ 75 h 85"/>
                <a:gd name="T34" fmla="*/ 44 w 87"/>
                <a:gd name="T35" fmla="*/ 72 h 85"/>
                <a:gd name="T36" fmla="*/ 38 w 87"/>
                <a:gd name="T37" fmla="*/ 64 h 85"/>
                <a:gd name="T38" fmla="*/ 35 w 87"/>
                <a:gd name="T39" fmla="*/ 52 h 85"/>
                <a:gd name="T40" fmla="*/ 41 w 87"/>
                <a:gd name="T41" fmla="*/ 45 h 85"/>
                <a:gd name="T42" fmla="*/ 24 w 87"/>
                <a:gd name="T43" fmla="*/ 43 h 85"/>
                <a:gd name="T44" fmla="*/ 18 w 87"/>
                <a:gd name="T45" fmla="*/ 42 h 85"/>
                <a:gd name="T46" fmla="*/ 16 w 87"/>
                <a:gd name="T47" fmla="*/ 41 h 85"/>
                <a:gd name="T48" fmla="*/ 12 w 87"/>
                <a:gd name="T49" fmla="*/ 41 h 85"/>
                <a:gd name="T50" fmla="*/ 5 w 87"/>
                <a:gd name="T51" fmla="*/ 52 h 85"/>
                <a:gd name="T52" fmla="*/ 2 w 87"/>
                <a:gd name="T53" fmla="*/ 52 h 85"/>
                <a:gd name="T54" fmla="*/ 0 w 87"/>
                <a:gd name="T55" fmla="*/ 48 h 85"/>
                <a:gd name="T56" fmla="*/ 2 w 87"/>
                <a:gd name="T57" fmla="*/ 45 h 85"/>
                <a:gd name="T58" fmla="*/ 5 w 87"/>
                <a:gd name="T59" fmla="*/ 38 h 85"/>
                <a:gd name="T60" fmla="*/ 5 w 87"/>
                <a:gd name="T61" fmla="*/ 30 h 85"/>
                <a:gd name="T62" fmla="*/ 16 w 87"/>
                <a:gd name="T63" fmla="*/ 25 h 85"/>
                <a:gd name="T64" fmla="*/ 21 w 87"/>
                <a:gd name="T65" fmla="*/ 20 h 85"/>
                <a:gd name="T66" fmla="*/ 25 w 87"/>
                <a:gd name="T67" fmla="*/ 19 h 85"/>
                <a:gd name="T68" fmla="*/ 31 w 87"/>
                <a:gd name="T69" fmla="*/ 20 h 85"/>
                <a:gd name="T70" fmla="*/ 32 w 87"/>
                <a:gd name="T71" fmla="*/ 25 h 85"/>
                <a:gd name="T72" fmla="*/ 32 w 87"/>
                <a:gd name="T73" fmla="*/ 28 h 85"/>
                <a:gd name="T74" fmla="*/ 34 w 87"/>
                <a:gd name="T75" fmla="*/ 26 h 85"/>
                <a:gd name="T76" fmla="*/ 42 w 87"/>
                <a:gd name="T77" fmla="*/ 23 h 85"/>
                <a:gd name="T78" fmla="*/ 49 w 87"/>
                <a:gd name="T79" fmla="*/ 23 h 85"/>
                <a:gd name="T80" fmla="*/ 54 w 87"/>
                <a:gd name="T81" fmla="*/ 13 h 85"/>
                <a:gd name="T82" fmla="*/ 60 w 87"/>
                <a:gd name="T83" fmla="*/ 13 h 85"/>
                <a:gd name="T84" fmla="*/ 65 w 87"/>
                <a:gd name="T85" fmla="*/ 13 h 85"/>
                <a:gd name="T86" fmla="*/ 65 w 87"/>
                <a:gd name="T87" fmla="*/ 2 h 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7" h="85">
                  <a:moveTo>
                    <a:pt x="65" y="0"/>
                  </a:moveTo>
                  <a:lnTo>
                    <a:pt x="68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77" y="6"/>
                  </a:lnTo>
                  <a:lnTo>
                    <a:pt x="78" y="13"/>
                  </a:lnTo>
                  <a:lnTo>
                    <a:pt x="78" y="18"/>
                  </a:lnTo>
                  <a:lnTo>
                    <a:pt x="80" y="20"/>
                  </a:lnTo>
                  <a:lnTo>
                    <a:pt x="83" y="23"/>
                  </a:lnTo>
                  <a:lnTo>
                    <a:pt x="85" y="25"/>
                  </a:lnTo>
                  <a:lnTo>
                    <a:pt x="87" y="26"/>
                  </a:lnTo>
                  <a:lnTo>
                    <a:pt x="87" y="28"/>
                  </a:lnTo>
                  <a:lnTo>
                    <a:pt x="84" y="33"/>
                  </a:lnTo>
                  <a:lnTo>
                    <a:pt x="81" y="36"/>
                  </a:lnTo>
                  <a:lnTo>
                    <a:pt x="80" y="39"/>
                  </a:lnTo>
                  <a:lnTo>
                    <a:pt x="77" y="43"/>
                  </a:lnTo>
                  <a:lnTo>
                    <a:pt x="74" y="49"/>
                  </a:lnTo>
                  <a:lnTo>
                    <a:pt x="68" y="49"/>
                  </a:lnTo>
                  <a:lnTo>
                    <a:pt x="68" y="52"/>
                  </a:lnTo>
                  <a:lnTo>
                    <a:pt x="70" y="55"/>
                  </a:lnTo>
                  <a:lnTo>
                    <a:pt x="72" y="61"/>
                  </a:lnTo>
                  <a:lnTo>
                    <a:pt x="74" y="64"/>
                  </a:lnTo>
                  <a:lnTo>
                    <a:pt x="72" y="65"/>
                  </a:lnTo>
                  <a:lnTo>
                    <a:pt x="71" y="64"/>
                  </a:lnTo>
                  <a:lnTo>
                    <a:pt x="70" y="62"/>
                  </a:lnTo>
                  <a:lnTo>
                    <a:pt x="65" y="61"/>
                  </a:lnTo>
                  <a:lnTo>
                    <a:pt x="65" y="66"/>
                  </a:lnTo>
                  <a:lnTo>
                    <a:pt x="67" y="71"/>
                  </a:lnTo>
                  <a:lnTo>
                    <a:pt x="68" y="79"/>
                  </a:lnTo>
                  <a:lnTo>
                    <a:pt x="67" y="81"/>
                  </a:lnTo>
                  <a:lnTo>
                    <a:pt x="64" y="82"/>
                  </a:lnTo>
                  <a:lnTo>
                    <a:pt x="60" y="85"/>
                  </a:lnTo>
                  <a:lnTo>
                    <a:pt x="60" y="78"/>
                  </a:lnTo>
                  <a:lnTo>
                    <a:pt x="49" y="75"/>
                  </a:lnTo>
                  <a:lnTo>
                    <a:pt x="47" y="74"/>
                  </a:lnTo>
                  <a:lnTo>
                    <a:pt x="44" y="72"/>
                  </a:lnTo>
                  <a:lnTo>
                    <a:pt x="39" y="68"/>
                  </a:lnTo>
                  <a:lnTo>
                    <a:pt x="38" y="64"/>
                  </a:lnTo>
                  <a:lnTo>
                    <a:pt x="36" y="59"/>
                  </a:lnTo>
                  <a:lnTo>
                    <a:pt x="35" y="52"/>
                  </a:lnTo>
                  <a:lnTo>
                    <a:pt x="41" y="49"/>
                  </a:lnTo>
                  <a:lnTo>
                    <a:pt x="41" y="45"/>
                  </a:lnTo>
                  <a:lnTo>
                    <a:pt x="29" y="43"/>
                  </a:lnTo>
                  <a:lnTo>
                    <a:pt x="24" y="43"/>
                  </a:lnTo>
                  <a:lnTo>
                    <a:pt x="16" y="45"/>
                  </a:lnTo>
                  <a:lnTo>
                    <a:pt x="18" y="42"/>
                  </a:lnTo>
                  <a:lnTo>
                    <a:pt x="18" y="41"/>
                  </a:lnTo>
                  <a:lnTo>
                    <a:pt x="16" y="41"/>
                  </a:lnTo>
                  <a:lnTo>
                    <a:pt x="15" y="39"/>
                  </a:lnTo>
                  <a:lnTo>
                    <a:pt x="12" y="41"/>
                  </a:lnTo>
                  <a:lnTo>
                    <a:pt x="13" y="42"/>
                  </a:lnTo>
                  <a:lnTo>
                    <a:pt x="5" y="52"/>
                  </a:lnTo>
                  <a:lnTo>
                    <a:pt x="3" y="52"/>
                  </a:lnTo>
                  <a:lnTo>
                    <a:pt x="2" y="52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2" y="45"/>
                  </a:lnTo>
                  <a:lnTo>
                    <a:pt x="5" y="45"/>
                  </a:lnTo>
                  <a:lnTo>
                    <a:pt x="5" y="38"/>
                  </a:lnTo>
                  <a:lnTo>
                    <a:pt x="3" y="33"/>
                  </a:lnTo>
                  <a:lnTo>
                    <a:pt x="5" y="30"/>
                  </a:lnTo>
                  <a:lnTo>
                    <a:pt x="11" y="28"/>
                  </a:lnTo>
                  <a:lnTo>
                    <a:pt x="16" y="25"/>
                  </a:lnTo>
                  <a:lnTo>
                    <a:pt x="19" y="23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5" y="19"/>
                  </a:lnTo>
                  <a:lnTo>
                    <a:pt x="28" y="19"/>
                  </a:lnTo>
                  <a:lnTo>
                    <a:pt x="31" y="20"/>
                  </a:lnTo>
                  <a:lnTo>
                    <a:pt x="32" y="22"/>
                  </a:lnTo>
                  <a:lnTo>
                    <a:pt x="32" y="25"/>
                  </a:lnTo>
                  <a:lnTo>
                    <a:pt x="32" y="26"/>
                  </a:lnTo>
                  <a:lnTo>
                    <a:pt x="32" y="28"/>
                  </a:lnTo>
                  <a:lnTo>
                    <a:pt x="35" y="28"/>
                  </a:lnTo>
                  <a:lnTo>
                    <a:pt x="34" y="26"/>
                  </a:lnTo>
                  <a:lnTo>
                    <a:pt x="35" y="25"/>
                  </a:lnTo>
                  <a:lnTo>
                    <a:pt x="42" y="23"/>
                  </a:lnTo>
                  <a:lnTo>
                    <a:pt x="45" y="23"/>
                  </a:lnTo>
                  <a:lnTo>
                    <a:pt x="49" y="23"/>
                  </a:lnTo>
                  <a:lnTo>
                    <a:pt x="54" y="22"/>
                  </a:lnTo>
                  <a:lnTo>
                    <a:pt x="54" y="13"/>
                  </a:lnTo>
                  <a:lnTo>
                    <a:pt x="57" y="13"/>
                  </a:lnTo>
                  <a:lnTo>
                    <a:pt x="60" y="13"/>
                  </a:lnTo>
                  <a:lnTo>
                    <a:pt x="62" y="15"/>
                  </a:lnTo>
                  <a:lnTo>
                    <a:pt x="65" y="13"/>
                  </a:lnTo>
                  <a:lnTo>
                    <a:pt x="65" y="6"/>
                  </a:lnTo>
                  <a:lnTo>
                    <a:pt x="65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5" name="Freeform 20"/>
            <p:cNvSpPr>
              <a:spLocks noEditPoints="1"/>
            </p:cNvSpPr>
            <p:nvPr/>
          </p:nvSpPr>
          <p:spPr bwMode="auto">
            <a:xfrm>
              <a:off x="4297" y="2877"/>
              <a:ext cx="199" cy="257"/>
            </a:xfrm>
            <a:custGeom>
              <a:avLst/>
              <a:gdLst>
                <a:gd name="T0" fmla="*/ 154 w 199"/>
                <a:gd name="T1" fmla="*/ 143 h 257"/>
                <a:gd name="T2" fmla="*/ 161 w 199"/>
                <a:gd name="T3" fmla="*/ 156 h 257"/>
                <a:gd name="T4" fmla="*/ 170 w 199"/>
                <a:gd name="T5" fmla="*/ 172 h 257"/>
                <a:gd name="T6" fmla="*/ 174 w 199"/>
                <a:gd name="T7" fmla="*/ 185 h 257"/>
                <a:gd name="T8" fmla="*/ 190 w 199"/>
                <a:gd name="T9" fmla="*/ 185 h 257"/>
                <a:gd name="T10" fmla="*/ 190 w 199"/>
                <a:gd name="T11" fmla="*/ 196 h 257"/>
                <a:gd name="T12" fmla="*/ 196 w 199"/>
                <a:gd name="T13" fmla="*/ 221 h 257"/>
                <a:gd name="T14" fmla="*/ 190 w 199"/>
                <a:gd name="T15" fmla="*/ 228 h 257"/>
                <a:gd name="T16" fmla="*/ 193 w 199"/>
                <a:gd name="T17" fmla="*/ 251 h 257"/>
                <a:gd name="T18" fmla="*/ 174 w 199"/>
                <a:gd name="T19" fmla="*/ 249 h 257"/>
                <a:gd name="T20" fmla="*/ 173 w 199"/>
                <a:gd name="T21" fmla="*/ 254 h 257"/>
                <a:gd name="T22" fmla="*/ 166 w 199"/>
                <a:gd name="T23" fmla="*/ 254 h 257"/>
                <a:gd name="T24" fmla="*/ 153 w 199"/>
                <a:gd name="T25" fmla="*/ 241 h 257"/>
                <a:gd name="T26" fmla="*/ 141 w 199"/>
                <a:gd name="T27" fmla="*/ 238 h 257"/>
                <a:gd name="T28" fmla="*/ 135 w 199"/>
                <a:gd name="T29" fmla="*/ 231 h 257"/>
                <a:gd name="T30" fmla="*/ 130 w 199"/>
                <a:gd name="T31" fmla="*/ 213 h 257"/>
                <a:gd name="T32" fmla="*/ 121 w 199"/>
                <a:gd name="T33" fmla="*/ 199 h 257"/>
                <a:gd name="T34" fmla="*/ 107 w 199"/>
                <a:gd name="T35" fmla="*/ 169 h 257"/>
                <a:gd name="T36" fmla="*/ 96 w 199"/>
                <a:gd name="T37" fmla="*/ 146 h 257"/>
                <a:gd name="T38" fmla="*/ 79 w 199"/>
                <a:gd name="T39" fmla="*/ 130 h 257"/>
                <a:gd name="T40" fmla="*/ 72 w 199"/>
                <a:gd name="T41" fmla="*/ 117 h 257"/>
                <a:gd name="T42" fmla="*/ 71 w 199"/>
                <a:gd name="T43" fmla="*/ 95 h 257"/>
                <a:gd name="T44" fmla="*/ 60 w 199"/>
                <a:gd name="T45" fmla="*/ 85 h 257"/>
                <a:gd name="T46" fmla="*/ 50 w 199"/>
                <a:gd name="T47" fmla="*/ 79 h 257"/>
                <a:gd name="T48" fmla="*/ 42 w 199"/>
                <a:gd name="T49" fmla="*/ 65 h 257"/>
                <a:gd name="T50" fmla="*/ 29 w 199"/>
                <a:gd name="T51" fmla="*/ 46 h 257"/>
                <a:gd name="T52" fmla="*/ 9 w 199"/>
                <a:gd name="T53" fmla="*/ 29 h 257"/>
                <a:gd name="T54" fmla="*/ 0 w 199"/>
                <a:gd name="T55" fmla="*/ 13 h 257"/>
                <a:gd name="T56" fmla="*/ 3 w 199"/>
                <a:gd name="T57" fmla="*/ 3 h 257"/>
                <a:gd name="T58" fmla="*/ 6 w 199"/>
                <a:gd name="T59" fmla="*/ 0 h 257"/>
                <a:gd name="T60" fmla="*/ 14 w 199"/>
                <a:gd name="T61" fmla="*/ 0 h 257"/>
                <a:gd name="T62" fmla="*/ 19 w 199"/>
                <a:gd name="T63" fmla="*/ 7 h 257"/>
                <a:gd name="T64" fmla="*/ 43 w 199"/>
                <a:gd name="T65" fmla="*/ 9 h 257"/>
                <a:gd name="T66" fmla="*/ 50 w 199"/>
                <a:gd name="T67" fmla="*/ 12 h 257"/>
                <a:gd name="T68" fmla="*/ 53 w 199"/>
                <a:gd name="T69" fmla="*/ 23 h 257"/>
                <a:gd name="T70" fmla="*/ 72 w 199"/>
                <a:gd name="T71" fmla="*/ 39 h 257"/>
                <a:gd name="T72" fmla="*/ 73 w 199"/>
                <a:gd name="T73" fmla="*/ 48 h 257"/>
                <a:gd name="T74" fmla="*/ 82 w 199"/>
                <a:gd name="T75" fmla="*/ 52 h 257"/>
                <a:gd name="T76" fmla="*/ 92 w 199"/>
                <a:gd name="T77" fmla="*/ 64 h 257"/>
                <a:gd name="T78" fmla="*/ 96 w 199"/>
                <a:gd name="T79" fmla="*/ 66 h 257"/>
                <a:gd name="T80" fmla="*/ 96 w 199"/>
                <a:gd name="T81" fmla="*/ 75 h 257"/>
                <a:gd name="T82" fmla="*/ 108 w 199"/>
                <a:gd name="T83" fmla="*/ 85 h 257"/>
                <a:gd name="T84" fmla="*/ 109 w 199"/>
                <a:gd name="T85" fmla="*/ 79 h 257"/>
                <a:gd name="T86" fmla="*/ 112 w 199"/>
                <a:gd name="T87" fmla="*/ 82 h 257"/>
                <a:gd name="T88" fmla="*/ 117 w 199"/>
                <a:gd name="T89" fmla="*/ 94 h 257"/>
                <a:gd name="T90" fmla="*/ 125 w 199"/>
                <a:gd name="T91" fmla="*/ 98 h 257"/>
                <a:gd name="T92" fmla="*/ 130 w 199"/>
                <a:gd name="T93" fmla="*/ 108 h 257"/>
                <a:gd name="T94" fmla="*/ 144 w 199"/>
                <a:gd name="T95" fmla="*/ 105 h 257"/>
                <a:gd name="T96" fmla="*/ 141 w 199"/>
                <a:gd name="T97" fmla="*/ 114 h 257"/>
                <a:gd name="T98" fmla="*/ 147 w 199"/>
                <a:gd name="T99" fmla="*/ 121 h 257"/>
                <a:gd name="T100" fmla="*/ 154 w 199"/>
                <a:gd name="T101" fmla="*/ 127 h 257"/>
                <a:gd name="T102" fmla="*/ 157 w 199"/>
                <a:gd name="T103" fmla="*/ 146 h 257"/>
                <a:gd name="T104" fmla="*/ 153 w 199"/>
                <a:gd name="T105" fmla="*/ 154 h 2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99" h="257">
                  <a:moveTo>
                    <a:pt x="154" y="144"/>
                  </a:moveTo>
                  <a:lnTo>
                    <a:pt x="154" y="141"/>
                  </a:lnTo>
                  <a:lnTo>
                    <a:pt x="154" y="143"/>
                  </a:lnTo>
                  <a:lnTo>
                    <a:pt x="154" y="144"/>
                  </a:lnTo>
                  <a:close/>
                  <a:moveTo>
                    <a:pt x="153" y="154"/>
                  </a:moveTo>
                  <a:lnTo>
                    <a:pt x="161" y="156"/>
                  </a:lnTo>
                  <a:lnTo>
                    <a:pt x="171" y="157"/>
                  </a:lnTo>
                  <a:lnTo>
                    <a:pt x="171" y="163"/>
                  </a:lnTo>
                  <a:lnTo>
                    <a:pt x="170" y="172"/>
                  </a:lnTo>
                  <a:lnTo>
                    <a:pt x="171" y="179"/>
                  </a:lnTo>
                  <a:lnTo>
                    <a:pt x="173" y="183"/>
                  </a:lnTo>
                  <a:lnTo>
                    <a:pt x="174" y="185"/>
                  </a:lnTo>
                  <a:lnTo>
                    <a:pt x="177" y="186"/>
                  </a:lnTo>
                  <a:lnTo>
                    <a:pt x="181" y="186"/>
                  </a:lnTo>
                  <a:lnTo>
                    <a:pt x="190" y="185"/>
                  </a:lnTo>
                  <a:lnTo>
                    <a:pt x="191" y="187"/>
                  </a:lnTo>
                  <a:lnTo>
                    <a:pt x="190" y="190"/>
                  </a:lnTo>
                  <a:lnTo>
                    <a:pt x="190" y="196"/>
                  </a:lnTo>
                  <a:lnTo>
                    <a:pt x="194" y="200"/>
                  </a:lnTo>
                  <a:lnTo>
                    <a:pt x="199" y="205"/>
                  </a:lnTo>
                  <a:lnTo>
                    <a:pt x="196" y="221"/>
                  </a:lnTo>
                  <a:lnTo>
                    <a:pt x="187" y="223"/>
                  </a:lnTo>
                  <a:lnTo>
                    <a:pt x="187" y="226"/>
                  </a:lnTo>
                  <a:lnTo>
                    <a:pt x="190" y="228"/>
                  </a:lnTo>
                  <a:lnTo>
                    <a:pt x="191" y="231"/>
                  </a:lnTo>
                  <a:lnTo>
                    <a:pt x="193" y="236"/>
                  </a:lnTo>
                  <a:lnTo>
                    <a:pt x="193" y="251"/>
                  </a:lnTo>
                  <a:lnTo>
                    <a:pt x="183" y="249"/>
                  </a:lnTo>
                  <a:lnTo>
                    <a:pt x="177" y="249"/>
                  </a:lnTo>
                  <a:lnTo>
                    <a:pt x="174" y="249"/>
                  </a:lnTo>
                  <a:lnTo>
                    <a:pt x="173" y="251"/>
                  </a:lnTo>
                  <a:lnTo>
                    <a:pt x="173" y="252"/>
                  </a:lnTo>
                  <a:lnTo>
                    <a:pt x="173" y="254"/>
                  </a:lnTo>
                  <a:lnTo>
                    <a:pt x="174" y="257"/>
                  </a:lnTo>
                  <a:lnTo>
                    <a:pt x="170" y="257"/>
                  </a:lnTo>
                  <a:lnTo>
                    <a:pt x="166" y="254"/>
                  </a:lnTo>
                  <a:lnTo>
                    <a:pt x="157" y="249"/>
                  </a:lnTo>
                  <a:lnTo>
                    <a:pt x="157" y="244"/>
                  </a:lnTo>
                  <a:lnTo>
                    <a:pt x="153" y="241"/>
                  </a:lnTo>
                  <a:lnTo>
                    <a:pt x="148" y="241"/>
                  </a:lnTo>
                  <a:lnTo>
                    <a:pt x="144" y="239"/>
                  </a:lnTo>
                  <a:lnTo>
                    <a:pt x="141" y="238"/>
                  </a:lnTo>
                  <a:lnTo>
                    <a:pt x="138" y="235"/>
                  </a:lnTo>
                  <a:lnTo>
                    <a:pt x="137" y="232"/>
                  </a:lnTo>
                  <a:lnTo>
                    <a:pt x="135" y="231"/>
                  </a:lnTo>
                  <a:lnTo>
                    <a:pt x="134" y="226"/>
                  </a:lnTo>
                  <a:lnTo>
                    <a:pt x="132" y="223"/>
                  </a:lnTo>
                  <a:lnTo>
                    <a:pt x="130" y="213"/>
                  </a:lnTo>
                  <a:lnTo>
                    <a:pt x="127" y="205"/>
                  </a:lnTo>
                  <a:lnTo>
                    <a:pt x="125" y="202"/>
                  </a:lnTo>
                  <a:lnTo>
                    <a:pt x="121" y="199"/>
                  </a:lnTo>
                  <a:lnTo>
                    <a:pt x="117" y="193"/>
                  </a:lnTo>
                  <a:lnTo>
                    <a:pt x="111" y="182"/>
                  </a:lnTo>
                  <a:lnTo>
                    <a:pt x="107" y="169"/>
                  </a:lnTo>
                  <a:lnTo>
                    <a:pt x="102" y="157"/>
                  </a:lnTo>
                  <a:lnTo>
                    <a:pt x="99" y="151"/>
                  </a:lnTo>
                  <a:lnTo>
                    <a:pt x="96" y="146"/>
                  </a:lnTo>
                  <a:lnTo>
                    <a:pt x="92" y="141"/>
                  </a:lnTo>
                  <a:lnTo>
                    <a:pt x="85" y="136"/>
                  </a:lnTo>
                  <a:lnTo>
                    <a:pt x="79" y="130"/>
                  </a:lnTo>
                  <a:lnTo>
                    <a:pt x="75" y="124"/>
                  </a:lnTo>
                  <a:lnTo>
                    <a:pt x="73" y="121"/>
                  </a:lnTo>
                  <a:lnTo>
                    <a:pt x="72" y="117"/>
                  </a:lnTo>
                  <a:lnTo>
                    <a:pt x="72" y="108"/>
                  </a:lnTo>
                  <a:lnTo>
                    <a:pt x="71" y="100"/>
                  </a:lnTo>
                  <a:lnTo>
                    <a:pt x="71" y="95"/>
                  </a:lnTo>
                  <a:lnTo>
                    <a:pt x="69" y="91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3" y="82"/>
                  </a:lnTo>
                  <a:lnTo>
                    <a:pt x="52" y="81"/>
                  </a:lnTo>
                  <a:lnTo>
                    <a:pt x="50" y="79"/>
                  </a:lnTo>
                  <a:lnTo>
                    <a:pt x="47" y="77"/>
                  </a:lnTo>
                  <a:lnTo>
                    <a:pt x="45" y="72"/>
                  </a:lnTo>
                  <a:lnTo>
                    <a:pt x="42" y="65"/>
                  </a:lnTo>
                  <a:lnTo>
                    <a:pt x="37" y="56"/>
                  </a:lnTo>
                  <a:lnTo>
                    <a:pt x="33" y="49"/>
                  </a:lnTo>
                  <a:lnTo>
                    <a:pt x="29" y="46"/>
                  </a:lnTo>
                  <a:lnTo>
                    <a:pt x="24" y="42"/>
                  </a:lnTo>
                  <a:lnTo>
                    <a:pt x="14" y="33"/>
                  </a:lnTo>
                  <a:lnTo>
                    <a:pt x="9" y="29"/>
                  </a:lnTo>
                  <a:lnTo>
                    <a:pt x="4" y="25"/>
                  </a:lnTo>
                  <a:lnTo>
                    <a:pt x="1" y="19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7" y="9"/>
                  </a:lnTo>
                  <a:lnTo>
                    <a:pt x="36" y="9"/>
                  </a:lnTo>
                  <a:lnTo>
                    <a:pt x="43" y="9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0" y="12"/>
                  </a:lnTo>
                  <a:lnTo>
                    <a:pt x="52" y="13"/>
                  </a:lnTo>
                  <a:lnTo>
                    <a:pt x="53" y="19"/>
                  </a:lnTo>
                  <a:lnTo>
                    <a:pt x="53" y="23"/>
                  </a:lnTo>
                  <a:lnTo>
                    <a:pt x="55" y="28"/>
                  </a:lnTo>
                  <a:lnTo>
                    <a:pt x="63" y="33"/>
                  </a:lnTo>
                  <a:lnTo>
                    <a:pt x="72" y="39"/>
                  </a:lnTo>
                  <a:lnTo>
                    <a:pt x="73" y="41"/>
                  </a:lnTo>
                  <a:lnTo>
                    <a:pt x="73" y="43"/>
                  </a:lnTo>
                  <a:lnTo>
                    <a:pt x="73" y="48"/>
                  </a:lnTo>
                  <a:lnTo>
                    <a:pt x="73" y="49"/>
                  </a:lnTo>
                  <a:lnTo>
                    <a:pt x="75" y="49"/>
                  </a:lnTo>
                  <a:lnTo>
                    <a:pt x="82" y="52"/>
                  </a:lnTo>
                  <a:lnTo>
                    <a:pt x="88" y="55"/>
                  </a:lnTo>
                  <a:lnTo>
                    <a:pt x="88" y="64"/>
                  </a:lnTo>
                  <a:lnTo>
                    <a:pt x="92" y="64"/>
                  </a:lnTo>
                  <a:lnTo>
                    <a:pt x="96" y="64"/>
                  </a:lnTo>
                  <a:lnTo>
                    <a:pt x="96" y="65"/>
                  </a:lnTo>
                  <a:lnTo>
                    <a:pt x="96" y="66"/>
                  </a:lnTo>
                  <a:lnTo>
                    <a:pt x="96" y="71"/>
                  </a:lnTo>
                  <a:lnTo>
                    <a:pt x="96" y="74"/>
                  </a:lnTo>
                  <a:lnTo>
                    <a:pt x="96" y="75"/>
                  </a:lnTo>
                  <a:lnTo>
                    <a:pt x="96" y="77"/>
                  </a:lnTo>
                  <a:lnTo>
                    <a:pt x="102" y="82"/>
                  </a:lnTo>
                  <a:lnTo>
                    <a:pt x="108" y="85"/>
                  </a:lnTo>
                  <a:lnTo>
                    <a:pt x="108" y="81"/>
                  </a:lnTo>
                  <a:lnTo>
                    <a:pt x="108" y="79"/>
                  </a:lnTo>
                  <a:lnTo>
                    <a:pt x="109" y="79"/>
                  </a:lnTo>
                  <a:lnTo>
                    <a:pt x="111" y="79"/>
                  </a:lnTo>
                  <a:lnTo>
                    <a:pt x="112" y="81"/>
                  </a:lnTo>
                  <a:lnTo>
                    <a:pt x="112" y="82"/>
                  </a:lnTo>
                  <a:lnTo>
                    <a:pt x="114" y="87"/>
                  </a:lnTo>
                  <a:lnTo>
                    <a:pt x="114" y="91"/>
                  </a:lnTo>
                  <a:lnTo>
                    <a:pt x="117" y="94"/>
                  </a:lnTo>
                  <a:lnTo>
                    <a:pt x="118" y="95"/>
                  </a:lnTo>
                  <a:lnTo>
                    <a:pt x="122" y="97"/>
                  </a:lnTo>
                  <a:lnTo>
                    <a:pt x="125" y="98"/>
                  </a:lnTo>
                  <a:lnTo>
                    <a:pt x="127" y="100"/>
                  </a:lnTo>
                  <a:lnTo>
                    <a:pt x="128" y="104"/>
                  </a:lnTo>
                  <a:lnTo>
                    <a:pt x="130" y="108"/>
                  </a:lnTo>
                  <a:lnTo>
                    <a:pt x="130" y="113"/>
                  </a:lnTo>
                  <a:lnTo>
                    <a:pt x="130" y="115"/>
                  </a:lnTo>
                  <a:lnTo>
                    <a:pt x="144" y="105"/>
                  </a:lnTo>
                  <a:lnTo>
                    <a:pt x="144" y="108"/>
                  </a:lnTo>
                  <a:lnTo>
                    <a:pt x="143" y="111"/>
                  </a:lnTo>
                  <a:lnTo>
                    <a:pt x="141" y="114"/>
                  </a:lnTo>
                  <a:lnTo>
                    <a:pt x="141" y="115"/>
                  </a:lnTo>
                  <a:lnTo>
                    <a:pt x="147" y="115"/>
                  </a:lnTo>
                  <a:lnTo>
                    <a:pt x="147" y="121"/>
                  </a:lnTo>
                  <a:lnTo>
                    <a:pt x="150" y="124"/>
                  </a:lnTo>
                  <a:lnTo>
                    <a:pt x="153" y="126"/>
                  </a:lnTo>
                  <a:lnTo>
                    <a:pt x="154" y="127"/>
                  </a:lnTo>
                  <a:lnTo>
                    <a:pt x="157" y="131"/>
                  </a:lnTo>
                  <a:lnTo>
                    <a:pt x="157" y="137"/>
                  </a:lnTo>
                  <a:lnTo>
                    <a:pt x="157" y="146"/>
                  </a:lnTo>
                  <a:lnTo>
                    <a:pt x="155" y="146"/>
                  </a:lnTo>
                  <a:lnTo>
                    <a:pt x="154" y="144"/>
                  </a:lnTo>
                  <a:lnTo>
                    <a:pt x="153" y="154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4722" y="2975"/>
              <a:ext cx="112" cy="156"/>
            </a:xfrm>
            <a:custGeom>
              <a:avLst/>
              <a:gdLst>
                <a:gd name="T0" fmla="*/ 111 w 112"/>
                <a:gd name="T1" fmla="*/ 0 h 156"/>
                <a:gd name="T2" fmla="*/ 112 w 112"/>
                <a:gd name="T3" fmla="*/ 4 h 156"/>
                <a:gd name="T4" fmla="*/ 105 w 112"/>
                <a:gd name="T5" fmla="*/ 20 h 156"/>
                <a:gd name="T6" fmla="*/ 93 w 112"/>
                <a:gd name="T7" fmla="*/ 32 h 156"/>
                <a:gd name="T8" fmla="*/ 67 w 112"/>
                <a:gd name="T9" fmla="*/ 32 h 156"/>
                <a:gd name="T10" fmla="*/ 29 w 112"/>
                <a:gd name="T11" fmla="*/ 53 h 156"/>
                <a:gd name="T12" fmla="*/ 40 w 112"/>
                <a:gd name="T13" fmla="*/ 59 h 156"/>
                <a:gd name="T14" fmla="*/ 46 w 112"/>
                <a:gd name="T15" fmla="*/ 55 h 156"/>
                <a:gd name="T16" fmla="*/ 63 w 112"/>
                <a:gd name="T17" fmla="*/ 53 h 156"/>
                <a:gd name="T18" fmla="*/ 75 w 112"/>
                <a:gd name="T19" fmla="*/ 61 h 156"/>
                <a:gd name="T20" fmla="*/ 72 w 112"/>
                <a:gd name="T21" fmla="*/ 66 h 156"/>
                <a:gd name="T22" fmla="*/ 79 w 112"/>
                <a:gd name="T23" fmla="*/ 74 h 156"/>
                <a:gd name="T24" fmla="*/ 70 w 112"/>
                <a:gd name="T25" fmla="*/ 76 h 156"/>
                <a:gd name="T26" fmla="*/ 66 w 112"/>
                <a:gd name="T27" fmla="*/ 69 h 156"/>
                <a:gd name="T28" fmla="*/ 57 w 112"/>
                <a:gd name="T29" fmla="*/ 78 h 156"/>
                <a:gd name="T30" fmla="*/ 49 w 112"/>
                <a:gd name="T31" fmla="*/ 79 h 156"/>
                <a:gd name="T32" fmla="*/ 42 w 112"/>
                <a:gd name="T33" fmla="*/ 84 h 156"/>
                <a:gd name="T34" fmla="*/ 54 w 112"/>
                <a:gd name="T35" fmla="*/ 94 h 156"/>
                <a:gd name="T36" fmla="*/ 57 w 112"/>
                <a:gd name="T37" fmla="*/ 102 h 156"/>
                <a:gd name="T38" fmla="*/ 67 w 112"/>
                <a:gd name="T39" fmla="*/ 107 h 156"/>
                <a:gd name="T40" fmla="*/ 66 w 112"/>
                <a:gd name="T41" fmla="*/ 111 h 156"/>
                <a:gd name="T42" fmla="*/ 65 w 112"/>
                <a:gd name="T43" fmla="*/ 117 h 156"/>
                <a:gd name="T44" fmla="*/ 75 w 112"/>
                <a:gd name="T45" fmla="*/ 125 h 156"/>
                <a:gd name="T46" fmla="*/ 78 w 112"/>
                <a:gd name="T47" fmla="*/ 133 h 156"/>
                <a:gd name="T48" fmla="*/ 62 w 112"/>
                <a:gd name="T49" fmla="*/ 134 h 156"/>
                <a:gd name="T50" fmla="*/ 59 w 112"/>
                <a:gd name="T51" fmla="*/ 146 h 156"/>
                <a:gd name="T52" fmla="*/ 52 w 112"/>
                <a:gd name="T53" fmla="*/ 144 h 156"/>
                <a:gd name="T54" fmla="*/ 47 w 112"/>
                <a:gd name="T55" fmla="*/ 130 h 156"/>
                <a:gd name="T56" fmla="*/ 39 w 112"/>
                <a:gd name="T57" fmla="*/ 105 h 156"/>
                <a:gd name="T58" fmla="*/ 34 w 112"/>
                <a:gd name="T59" fmla="*/ 107 h 156"/>
                <a:gd name="T60" fmla="*/ 29 w 112"/>
                <a:gd name="T61" fmla="*/ 125 h 156"/>
                <a:gd name="T62" fmla="*/ 26 w 112"/>
                <a:gd name="T63" fmla="*/ 128 h 156"/>
                <a:gd name="T64" fmla="*/ 30 w 112"/>
                <a:gd name="T65" fmla="*/ 148 h 156"/>
                <a:gd name="T66" fmla="*/ 23 w 112"/>
                <a:gd name="T67" fmla="*/ 154 h 156"/>
                <a:gd name="T68" fmla="*/ 8 w 112"/>
                <a:gd name="T69" fmla="*/ 134 h 156"/>
                <a:gd name="T70" fmla="*/ 4 w 112"/>
                <a:gd name="T71" fmla="*/ 110 h 156"/>
                <a:gd name="T72" fmla="*/ 0 w 112"/>
                <a:gd name="T73" fmla="*/ 108 h 156"/>
                <a:gd name="T74" fmla="*/ 4 w 112"/>
                <a:gd name="T75" fmla="*/ 87 h 156"/>
                <a:gd name="T76" fmla="*/ 8 w 112"/>
                <a:gd name="T77" fmla="*/ 71 h 156"/>
                <a:gd name="T78" fmla="*/ 8 w 112"/>
                <a:gd name="T79" fmla="*/ 59 h 156"/>
                <a:gd name="T80" fmla="*/ 16 w 112"/>
                <a:gd name="T81" fmla="*/ 51 h 156"/>
                <a:gd name="T82" fmla="*/ 17 w 112"/>
                <a:gd name="T83" fmla="*/ 45 h 156"/>
                <a:gd name="T84" fmla="*/ 14 w 112"/>
                <a:gd name="T85" fmla="*/ 30 h 156"/>
                <a:gd name="T86" fmla="*/ 23 w 112"/>
                <a:gd name="T87" fmla="*/ 15 h 156"/>
                <a:gd name="T88" fmla="*/ 26 w 112"/>
                <a:gd name="T89" fmla="*/ 17 h 156"/>
                <a:gd name="T90" fmla="*/ 36 w 112"/>
                <a:gd name="T91" fmla="*/ 13 h 156"/>
                <a:gd name="T92" fmla="*/ 44 w 112"/>
                <a:gd name="T93" fmla="*/ 15 h 156"/>
                <a:gd name="T94" fmla="*/ 89 w 112"/>
                <a:gd name="T95" fmla="*/ 17 h 156"/>
                <a:gd name="T96" fmla="*/ 99 w 112"/>
                <a:gd name="T97" fmla="*/ 9 h 15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2" h="156">
                  <a:moveTo>
                    <a:pt x="106" y="2"/>
                  </a:moveTo>
                  <a:lnTo>
                    <a:pt x="109" y="0"/>
                  </a:lnTo>
                  <a:lnTo>
                    <a:pt x="111" y="0"/>
                  </a:lnTo>
                  <a:lnTo>
                    <a:pt x="112" y="2"/>
                  </a:lnTo>
                  <a:lnTo>
                    <a:pt x="112" y="3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1" y="12"/>
                  </a:lnTo>
                  <a:lnTo>
                    <a:pt x="105" y="20"/>
                  </a:lnTo>
                  <a:lnTo>
                    <a:pt x="101" y="26"/>
                  </a:lnTo>
                  <a:lnTo>
                    <a:pt x="101" y="29"/>
                  </a:lnTo>
                  <a:lnTo>
                    <a:pt x="93" y="32"/>
                  </a:lnTo>
                  <a:lnTo>
                    <a:pt x="86" y="32"/>
                  </a:lnTo>
                  <a:lnTo>
                    <a:pt x="78" y="33"/>
                  </a:lnTo>
                  <a:lnTo>
                    <a:pt x="67" y="32"/>
                  </a:lnTo>
                  <a:lnTo>
                    <a:pt x="49" y="30"/>
                  </a:lnTo>
                  <a:lnTo>
                    <a:pt x="31" y="29"/>
                  </a:lnTo>
                  <a:lnTo>
                    <a:pt x="29" y="53"/>
                  </a:lnTo>
                  <a:lnTo>
                    <a:pt x="37" y="53"/>
                  </a:lnTo>
                  <a:lnTo>
                    <a:pt x="37" y="59"/>
                  </a:lnTo>
                  <a:lnTo>
                    <a:pt x="40" y="59"/>
                  </a:lnTo>
                  <a:lnTo>
                    <a:pt x="42" y="59"/>
                  </a:lnTo>
                  <a:lnTo>
                    <a:pt x="44" y="58"/>
                  </a:lnTo>
                  <a:lnTo>
                    <a:pt x="46" y="55"/>
                  </a:lnTo>
                  <a:lnTo>
                    <a:pt x="47" y="53"/>
                  </a:lnTo>
                  <a:lnTo>
                    <a:pt x="56" y="53"/>
                  </a:lnTo>
                  <a:lnTo>
                    <a:pt x="63" y="53"/>
                  </a:lnTo>
                  <a:lnTo>
                    <a:pt x="70" y="53"/>
                  </a:lnTo>
                  <a:lnTo>
                    <a:pt x="80" y="53"/>
                  </a:lnTo>
                  <a:lnTo>
                    <a:pt x="75" y="61"/>
                  </a:lnTo>
                  <a:lnTo>
                    <a:pt x="73" y="64"/>
                  </a:lnTo>
                  <a:lnTo>
                    <a:pt x="72" y="65"/>
                  </a:lnTo>
                  <a:lnTo>
                    <a:pt x="72" y="66"/>
                  </a:lnTo>
                  <a:lnTo>
                    <a:pt x="75" y="69"/>
                  </a:lnTo>
                  <a:lnTo>
                    <a:pt x="83" y="74"/>
                  </a:lnTo>
                  <a:lnTo>
                    <a:pt x="79" y="74"/>
                  </a:lnTo>
                  <a:lnTo>
                    <a:pt x="76" y="74"/>
                  </a:lnTo>
                  <a:lnTo>
                    <a:pt x="73" y="75"/>
                  </a:lnTo>
                  <a:lnTo>
                    <a:pt x="70" y="76"/>
                  </a:lnTo>
                  <a:lnTo>
                    <a:pt x="70" y="68"/>
                  </a:lnTo>
                  <a:lnTo>
                    <a:pt x="67" y="68"/>
                  </a:lnTo>
                  <a:lnTo>
                    <a:pt x="66" y="69"/>
                  </a:lnTo>
                  <a:lnTo>
                    <a:pt x="63" y="74"/>
                  </a:lnTo>
                  <a:lnTo>
                    <a:pt x="59" y="76"/>
                  </a:lnTo>
                  <a:lnTo>
                    <a:pt x="57" y="78"/>
                  </a:lnTo>
                  <a:lnTo>
                    <a:pt x="56" y="79"/>
                  </a:lnTo>
                  <a:lnTo>
                    <a:pt x="53" y="79"/>
                  </a:lnTo>
                  <a:lnTo>
                    <a:pt x="49" y="79"/>
                  </a:lnTo>
                  <a:lnTo>
                    <a:pt x="46" y="78"/>
                  </a:lnTo>
                  <a:lnTo>
                    <a:pt x="42" y="79"/>
                  </a:lnTo>
                  <a:lnTo>
                    <a:pt x="42" y="84"/>
                  </a:lnTo>
                  <a:lnTo>
                    <a:pt x="53" y="87"/>
                  </a:lnTo>
                  <a:lnTo>
                    <a:pt x="54" y="89"/>
                  </a:lnTo>
                  <a:lnTo>
                    <a:pt x="54" y="94"/>
                  </a:lnTo>
                  <a:lnTo>
                    <a:pt x="54" y="97"/>
                  </a:lnTo>
                  <a:lnTo>
                    <a:pt x="56" y="101"/>
                  </a:lnTo>
                  <a:lnTo>
                    <a:pt x="57" y="102"/>
                  </a:lnTo>
                  <a:lnTo>
                    <a:pt x="62" y="104"/>
                  </a:lnTo>
                  <a:lnTo>
                    <a:pt x="65" y="105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10"/>
                  </a:lnTo>
                  <a:lnTo>
                    <a:pt x="66" y="111"/>
                  </a:lnTo>
                  <a:lnTo>
                    <a:pt x="65" y="114"/>
                  </a:lnTo>
                  <a:lnTo>
                    <a:pt x="63" y="115"/>
                  </a:lnTo>
                  <a:lnTo>
                    <a:pt x="65" y="117"/>
                  </a:lnTo>
                  <a:lnTo>
                    <a:pt x="67" y="121"/>
                  </a:lnTo>
                  <a:lnTo>
                    <a:pt x="70" y="124"/>
                  </a:lnTo>
                  <a:lnTo>
                    <a:pt x="75" y="125"/>
                  </a:lnTo>
                  <a:lnTo>
                    <a:pt x="78" y="128"/>
                  </a:lnTo>
                  <a:lnTo>
                    <a:pt x="78" y="131"/>
                  </a:lnTo>
                  <a:lnTo>
                    <a:pt x="78" y="133"/>
                  </a:lnTo>
                  <a:lnTo>
                    <a:pt x="75" y="131"/>
                  </a:lnTo>
                  <a:lnTo>
                    <a:pt x="69" y="133"/>
                  </a:lnTo>
                  <a:lnTo>
                    <a:pt x="62" y="134"/>
                  </a:lnTo>
                  <a:lnTo>
                    <a:pt x="62" y="140"/>
                  </a:lnTo>
                  <a:lnTo>
                    <a:pt x="62" y="146"/>
                  </a:lnTo>
                  <a:lnTo>
                    <a:pt x="59" y="146"/>
                  </a:lnTo>
                  <a:lnTo>
                    <a:pt x="56" y="146"/>
                  </a:lnTo>
                  <a:lnTo>
                    <a:pt x="53" y="144"/>
                  </a:lnTo>
                  <a:lnTo>
                    <a:pt x="52" y="144"/>
                  </a:lnTo>
                  <a:lnTo>
                    <a:pt x="50" y="146"/>
                  </a:lnTo>
                  <a:lnTo>
                    <a:pt x="50" y="138"/>
                  </a:lnTo>
                  <a:lnTo>
                    <a:pt x="47" y="130"/>
                  </a:lnTo>
                  <a:lnTo>
                    <a:pt x="46" y="120"/>
                  </a:lnTo>
                  <a:lnTo>
                    <a:pt x="43" y="111"/>
                  </a:lnTo>
                  <a:lnTo>
                    <a:pt x="39" y="105"/>
                  </a:lnTo>
                  <a:lnTo>
                    <a:pt x="37" y="104"/>
                  </a:lnTo>
                  <a:lnTo>
                    <a:pt x="36" y="105"/>
                  </a:lnTo>
                  <a:lnTo>
                    <a:pt x="34" y="107"/>
                  </a:lnTo>
                  <a:lnTo>
                    <a:pt x="31" y="111"/>
                  </a:lnTo>
                  <a:lnTo>
                    <a:pt x="30" y="117"/>
                  </a:lnTo>
                  <a:lnTo>
                    <a:pt x="29" y="125"/>
                  </a:lnTo>
                  <a:lnTo>
                    <a:pt x="27" y="124"/>
                  </a:lnTo>
                  <a:lnTo>
                    <a:pt x="27" y="125"/>
                  </a:lnTo>
                  <a:lnTo>
                    <a:pt x="26" y="128"/>
                  </a:lnTo>
                  <a:lnTo>
                    <a:pt x="31" y="137"/>
                  </a:lnTo>
                  <a:lnTo>
                    <a:pt x="31" y="144"/>
                  </a:lnTo>
                  <a:lnTo>
                    <a:pt x="30" y="148"/>
                  </a:lnTo>
                  <a:lnTo>
                    <a:pt x="29" y="151"/>
                  </a:lnTo>
                  <a:lnTo>
                    <a:pt x="26" y="153"/>
                  </a:lnTo>
                  <a:lnTo>
                    <a:pt x="23" y="154"/>
                  </a:lnTo>
                  <a:lnTo>
                    <a:pt x="17" y="156"/>
                  </a:lnTo>
                  <a:lnTo>
                    <a:pt x="6" y="156"/>
                  </a:lnTo>
                  <a:lnTo>
                    <a:pt x="8" y="134"/>
                  </a:lnTo>
                  <a:lnTo>
                    <a:pt x="11" y="112"/>
                  </a:lnTo>
                  <a:lnTo>
                    <a:pt x="8" y="110"/>
                  </a:lnTo>
                  <a:lnTo>
                    <a:pt x="4" y="110"/>
                  </a:lnTo>
                  <a:lnTo>
                    <a:pt x="1" y="110"/>
                  </a:lnTo>
                  <a:lnTo>
                    <a:pt x="0" y="110"/>
                  </a:lnTo>
                  <a:lnTo>
                    <a:pt x="0" y="108"/>
                  </a:lnTo>
                  <a:lnTo>
                    <a:pt x="1" y="98"/>
                  </a:lnTo>
                  <a:lnTo>
                    <a:pt x="1" y="94"/>
                  </a:lnTo>
                  <a:lnTo>
                    <a:pt x="4" y="87"/>
                  </a:lnTo>
                  <a:lnTo>
                    <a:pt x="7" y="81"/>
                  </a:lnTo>
                  <a:lnTo>
                    <a:pt x="8" y="76"/>
                  </a:lnTo>
                  <a:lnTo>
                    <a:pt x="8" y="71"/>
                  </a:lnTo>
                  <a:lnTo>
                    <a:pt x="8" y="66"/>
                  </a:lnTo>
                  <a:lnTo>
                    <a:pt x="8" y="61"/>
                  </a:lnTo>
                  <a:lnTo>
                    <a:pt x="8" y="59"/>
                  </a:lnTo>
                  <a:lnTo>
                    <a:pt x="8" y="56"/>
                  </a:lnTo>
                  <a:lnTo>
                    <a:pt x="13" y="53"/>
                  </a:lnTo>
                  <a:lnTo>
                    <a:pt x="16" y="51"/>
                  </a:lnTo>
                  <a:lnTo>
                    <a:pt x="17" y="48"/>
                  </a:lnTo>
                  <a:lnTo>
                    <a:pt x="17" y="46"/>
                  </a:lnTo>
                  <a:lnTo>
                    <a:pt x="17" y="45"/>
                  </a:lnTo>
                  <a:lnTo>
                    <a:pt x="14" y="39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6"/>
                  </a:lnTo>
                  <a:lnTo>
                    <a:pt x="23" y="20"/>
                  </a:lnTo>
                  <a:lnTo>
                    <a:pt x="23" y="15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6" y="13"/>
                  </a:lnTo>
                  <a:lnTo>
                    <a:pt x="40" y="10"/>
                  </a:lnTo>
                  <a:lnTo>
                    <a:pt x="44" y="10"/>
                  </a:lnTo>
                  <a:lnTo>
                    <a:pt x="44" y="15"/>
                  </a:lnTo>
                  <a:lnTo>
                    <a:pt x="66" y="19"/>
                  </a:lnTo>
                  <a:lnTo>
                    <a:pt x="78" y="19"/>
                  </a:lnTo>
                  <a:lnTo>
                    <a:pt x="89" y="17"/>
                  </a:lnTo>
                  <a:lnTo>
                    <a:pt x="92" y="17"/>
                  </a:lnTo>
                  <a:lnTo>
                    <a:pt x="95" y="15"/>
                  </a:lnTo>
                  <a:lnTo>
                    <a:pt x="99" y="9"/>
                  </a:lnTo>
                  <a:lnTo>
                    <a:pt x="103" y="4"/>
                  </a:lnTo>
                  <a:lnTo>
                    <a:pt x="106" y="2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4483" y="3134"/>
              <a:ext cx="171" cy="66"/>
            </a:xfrm>
            <a:custGeom>
              <a:avLst/>
              <a:gdLst>
                <a:gd name="T0" fmla="*/ 14 w 171"/>
                <a:gd name="T1" fmla="*/ 1 h 66"/>
                <a:gd name="T2" fmla="*/ 21 w 171"/>
                <a:gd name="T3" fmla="*/ 5 h 66"/>
                <a:gd name="T4" fmla="*/ 30 w 171"/>
                <a:gd name="T5" fmla="*/ 4 h 66"/>
                <a:gd name="T6" fmla="*/ 43 w 171"/>
                <a:gd name="T7" fmla="*/ 0 h 66"/>
                <a:gd name="T8" fmla="*/ 49 w 171"/>
                <a:gd name="T9" fmla="*/ 0 h 66"/>
                <a:gd name="T10" fmla="*/ 56 w 171"/>
                <a:gd name="T11" fmla="*/ 4 h 66"/>
                <a:gd name="T12" fmla="*/ 69 w 171"/>
                <a:gd name="T13" fmla="*/ 14 h 66"/>
                <a:gd name="T14" fmla="*/ 76 w 171"/>
                <a:gd name="T15" fmla="*/ 17 h 66"/>
                <a:gd name="T16" fmla="*/ 99 w 171"/>
                <a:gd name="T17" fmla="*/ 8 h 66"/>
                <a:gd name="T18" fmla="*/ 102 w 171"/>
                <a:gd name="T19" fmla="*/ 11 h 66"/>
                <a:gd name="T20" fmla="*/ 109 w 171"/>
                <a:gd name="T21" fmla="*/ 14 h 66"/>
                <a:gd name="T22" fmla="*/ 125 w 171"/>
                <a:gd name="T23" fmla="*/ 15 h 66"/>
                <a:gd name="T24" fmla="*/ 135 w 171"/>
                <a:gd name="T25" fmla="*/ 21 h 66"/>
                <a:gd name="T26" fmla="*/ 138 w 171"/>
                <a:gd name="T27" fmla="*/ 27 h 66"/>
                <a:gd name="T28" fmla="*/ 135 w 171"/>
                <a:gd name="T29" fmla="*/ 36 h 66"/>
                <a:gd name="T30" fmla="*/ 160 w 171"/>
                <a:gd name="T31" fmla="*/ 38 h 66"/>
                <a:gd name="T32" fmla="*/ 162 w 171"/>
                <a:gd name="T33" fmla="*/ 48 h 66"/>
                <a:gd name="T34" fmla="*/ 162 w 171"/>
                <a:gd name="T35" fmla="*/ 56 h 66"/>
                <a:gd name="T36" fmla="*/ 171 w 171"/>
                <a:gd name="T37" fmla="*/ 66 h 66"/>
                <a:gd name="T38" fmla="*/ 162 w 171"/>
                <a:gd name="T39" fmla="*/ 66 h 66"/>
                <a:gd name="T40" fmla="*/ 154 w 171"/>
                <a:gd name="T41" fmla="*/ 63 h 66"/>
                <a:gd name="T42" fmla="*/ 148 w 171"/>
                <a:gd name="T43" fmla="*/ 57 h 66"/>
                <a:gd name="T44" fmla="*/ 142 w 171"/>
                <a:gd name="T45" fmla="*/ 53 h 66"/>
                <a:gd name="T46" fmla="*/ 135 w 171"/>
                <a:gd name="T47" fmla="*/ 51 h 66"/>
                <a:gd name="T48" fmla="*/ 115 w 171"/>
                <a:gd name="T49" fmla="*/ 53 h 66"/>
                <a:gd name="T50" fmla="*/ 99 w 171"/>
                <a:gd name="T51" fmla="*/ 50 h 66"/>
                <a:gd name="T52" fmla="*/ 85 w 171"/>
                <a:gd name="T53" fmla="*/ 43 h 66"/>
                <a:gd name="T54" fmla="*/ 79 w 171"/>
                <a:gd name="T55" fmla="*/ 41 h 66"/>
                <a:gd name="T56" fmla="*/ 70 w 171"/>
                <a:gd name="T57" fmla="*/ 41 h 66"/>
                <a:gd name="T58" fmla="*/ 56 w 171"/>
                <a:gd name="T59" fmla="*/ 44 h 66"/>
                <a:gd name="T60" fmla="*/ 40 w 171"/>
                <a:gd name="T61" fmla="*/ 41 h 66"/>
                <a:gd name="T62" fmla="*/ 37 w 171"/>
                <a:gd name="T63" fmla="*/ 34 h 66"/>
                <a:gd name="T64" fmla="*/ 29 w 171"/>
                <a:gd name="T65" fmla="*/ 36 h 66"/>
                <a:gd name="T66" fmla="*/ 20 w 171"/>
                <a:gd name="T67" fmla="*/ 37 h 66"/>
                <a:gd name="T68" fmla="*/ 16 w 171"/>
                <a:gd name="T69" fmla="*/ 34 h 66"/>
                <a:gd name="T70" fmla="*/ 18 w 171"/>
                <a:gd name="T71" fmla="*/ 27 h 66"/>
                <a:gd name="T72" fmla="*/ 4 w 171"/>
                <a:gd name="T73" fmla="*/ 25 h 66"/>
                <a:gd name="T74" fmla="*/ 5 w 171"/>
                <a:gd name="T75" fmla="*/ 12 h 66"/>
                <a:gd name="T76" fmla="*/ 10 w 171"/>
                <a:gd name="T77" fmla="*/ 0 h 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1" h="66">
                  <a:moveTo>
                    <a:pt x="10" y="0"/>
                  </a:moveTo>
                  <a:lnTo>
                    <a:pt x="14" y="1"/>
                  </a:lnTo>
                  <a:lnTo>
                    <a:pt x="17" y="4"/>
                  </a:lnTo>
                  <a:lnTo>
                    <a:pt x="21" y="5"/>
                  </a:lnTo>
                  <a:lnTo>
                    <a:pt x="27" y="5"/>
                  </a:lnTo>
                  <a:lnTo>
                    <a:pt x="30" y="4"/>
                  </a:lnTo>
                  <a:lnTo>
                    <a:pt x="37" y="2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53" y="1"/>
                  </a:lnTo>
                  <a:lnTo>
                    <a:pt x="56" y="4"/>
                  </a:lnTo>
                  <a:lnTo>
                    <a:pt x="62" y="8"/>
                  </a:lnTo>
                  <a:lnTo>
                    <a:pt x="69" y="14"/>
                  </a:lnTo>
                  <a:lnTo>
                    <a:pt x="72" y="15"/>
                  </a:lnTo>
                  <a:lnTo>
                    <a:pt x="76" y="17"/>
                  </a:lnTo>
                  <a:lnTo>
                    <a:pt x="93" y="17"/>
                  </a:lnTo>
                  <a:lnTo>
                    <a:pt x="99" y="8"/>
                  </a:lnTo>
                  <a:lnTo>
                    <a:pt x="101" y="10"/>
                  </a:lnTo>
                  <a:lnTo>
                    <a:pt x="102" y="11"/>
                  </a:lnTo>
                  <a:lnTo>
                    <a:pt x="105" y="14"/>
                  </a:lnTo>
                  <a:lnTo>
                    <a:pt x="109" y="14"/>
                  </a:lnTo>
                  <a:lnTo>
                    <a:pt x="116" y="15"/>
                  </a:lnTo>
                  <a:lnTo>
                    <a:pt x="125" y="15"/>
                  </a:lnTo>
                  <a:lnTo>
                    <a:pt x="135" y="17"/>
                  </a:lnTo>
                  <a:lnTo>
                    <a:pt x="135" y="21"/>
                  </a:lnTo>
                  <a:lnTo>
                    <a:pt x="138" y="25"/>
                  </a:lnTo>
                  <a:lnTo>
                    <a:pt x="138" y="27"/>
                  </a:lnTo>
                  <a:lnTo>
                    <a:pt x="137" y="30"/>
                  </a:lnTo>
                  <a:lnTo>
                    <a:pt x="135" y="36"/>
                  </a:lnTo>
                  <a:lnTo>
                    <a:pt x="157" y="36"/>
                  </a:lnTo>
                  <a:lnTo>
                    <a:pt x="160" y="38"/>
                  </a:lnTo>
                  <a:lnTo>
                    <a:pt x="165" y="41"/>
                  </a:lnTo>
                  <a:lnTo>
                    <a:pt x="162" y="48"/>
                  </a:lnTo>
                  <a:lnTo>
                    <a:pt x="162" y="51"/>
                  </a:lnTo>
                  <a:lnTo>
                    <a:pt x="162" y="56"/>
                  </a:lnTo>
                  <a:lnTo>
                    <a:pt x="165" y="60"/>
                  </a:lnTo>
                  <a:lnTo>
                    <a:pt x="171" y="66"/>
                  </a:lnTo>
                  <a:lnTo>
                    <a:pt x="167" y="66"/>
                  </a:lnTo>
                  <a:lnTo>
                    <a:pt x="162" y="66"/>
                  </a:lnTo>
                  <a:lnTo>
                    <a:pt x="158" y="64"/>
                  </a:lnTo>
                  <a:lnTo>
                    <a:pt x="154" y="63"/>
                  </a:lnTo>
                  <a:lnTo>
                    <a:pt x="151" y="61"/>
                  </a:lnTo>
                  <a:lnTo>
                    <a:pt x="148" y="57"/>
                  </a:lnTo>
                  <a:lnTo>
                    <a:pt x="145" y="54"/>
                  </a:lnTo>
                  <a:lnTo>
                    <a:pt x="142" y="53"/>
                  </a:lnTo>
                  <a:lnTo>
                    <a:pt x="139" y="51"/>
                  </a:lnTo>
                  <a:lnTo>
                    <a:pt x="135" y="51"/>
                  </a:lnTo>
                  <a:lnTo>
                    <a:pt x="125" y="53"/>
                  </a:lnTo>
                  <a:lnTo>
                    <a:pt x="115" y="53"/>
                  </a:lnTo>
                  <a:lnTo>
                    <a:pt x="105" y="53"/>
                  </a:lnTo>
                  <a:lnTo>
                    <a:pt x="99" y="50"/>
                  </a:lnTo>
                  <a:lnTo>
                    <a:pt x="92" y="47"/>
                  </a:lnTo>
                  <a:lnTo>
                    <a:pt x="85" y="43"/>
                  </a:lnTo>
                  <a:lnTo>
                    <a:pt x="82" y="43"/>
                  </a:lnTo>
                  <a:lnTo>
                    <a:pt x="79" y="41"/>
                  </a:lnTo>
                  <a:lnTo>
                    <a:pt x="75" y="41"/>
                  </a:lnTo>
                  <a:lnTo>
                    <a:pt x="70" y="41"/>
                  </a:lnTo>
                  <a:lnTo>
                    <a:pt x="63" y="43"/>
                  </a:lnTo>
                  <a:lnTo>
                    <a:pt x="56" y="44"/>
                  </a:lnTo>
                  <a:lnTo>
                    <a:pt x="49" y="44"/>
                  </a:lnTo>
                  <a:lnTo>
                    <a:pt x="40" y="41"/>
                  </a:lnTo>
                  <a:lnTo>
                    <a:pt x="40" y="36"/>
                  </a:lnTo>
                  <a:lnTo>
                    <a:pt x="37" y="34"/>
                  </a:lnTo>
                  <a:lnTo>
                    <a:pt x="34" y="34"/>
                  </a:lnTo>
                  <a:lnTo>
                    <a:pt x="29" y="36"/>
                  </a:lnTo>
                  <a:lnTo>
                    <a:pt x="23" y="37"/>
                  </a:lnTo>
                  <a:lnTo>
                    <a:pt x="20" y="37"/>
                  </a:lnTo>
                  <a:lnTo>
                    <a:pt x="16" y="36"/>
                  </a:lnTo>
                  <a:lnTo>
                    <a:pt x="16" y="34"/>
                  </a:lnTo>
                  <a:lnTo>
                    <a:pt x="16" y="31"/>
                  </a:lnTo>
                  <a:lnTo>
                    <a:pt x="18" y="27"/>
                  </a:lnTo>
                  <a:lnTo>
                    <a:pt x="8" y="27"/>
                  </a:lnTo>
                  <a:lnTo>
                    <a:pt x="4" y="25"/>
                  </a:lnTo>
                  <a:lnTo>
                    <a:pt x="0" y="25"/>
                  </a:lnTo>
                  <a:lnTo>
                    <a:pt x="5" y="12"/>
                  </a:lnTo>
                  <a:lnTo>
                    <a:pt x="8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3355" y="3292"/>
              <a:ext cx="137" cy="299"/>
            </a:xfrm>
            <a:custGeom>
              <a:avLst/>
              <a:gdLst>
                <a:gd name="T0" fmla="*/ 123 w 137"/>
                <a:gd name="T1" fmla="*/ 13 h 299"/>
                <a:gd name="T2" fmla="*/ 128 w 137"/>
                <a:gd name="T3" fmla="*/ 11 h 299"/>
                <a:gd name="T4" fmla="*/ 133 w 137"/>
                <a:gd name="T5" fmla="*/ 26 h 299"/>
                <a:gd name="T6" fmla="*/ 137 w 137"/>
                <a:gd name="T7" fmla="*/ 58 h 299"/>
                <a:gd name="T8" fmla="*/ 134 w 137"/>
                <a:gd name="T9" fmla="*/ 75 h 299"/>
                <a:gd name="T10" fmla="*/ 130 w 137"/>
                <a:gd name="T11" fmla="*/ 79 h 299"/>
                <a:gd name="T12" fmla="*/ 121 w 137"/>
                <a:gd name="T13" fmla="*/ 72 h 299"/>
                <a:gd name="T14" fmla="*/ 130 w 137"/>
                <a:gd name="T15" fmla="*/ 94 h 299"/>
                <a:gd name="T16" fmla="*/ 124 w 137"/>
                <a:gd name="T17" fmla="*/ 102 h 299"/>
                <a:gd name="T18" fmla="*/ 124 w 137"/>
                <a:gd name="T19" fmla="*/ 112 h 299"/>
                <a:gd name="T20" fmla="*/ 121 w 137"/>
                <a:gd name="T21" fmla="*/ 127 h 299"/>
                <a:gd name="T22" fmla="*/ 108 w 137"/>
                <a:gd name="T23" fmla="*/ 157 h 299"/>
                <a:gd name="T24" fmla="*/ 102 w 137"/>
                <a:gd name="T25" fmla="*/ 176 h 299"/>
                <a:gd name="T26" fmla="*/ 102 w 137"/>
                <a:gd name="T27" fmla="*/ 193 h 299"/>
                <a:gd name="T28" fmla="*/ 88 w 137"/>
                <a:gd name="T29" fmla="*/ 233 h 299"/>
                <a:gd name="T30" fmla="*/ 79 w 137"/>
                <a:gd name="T31" fmla="*/ 268 h 299"/>
                <a:gd name="T32" fmla="*/ 77 w 137"/>
                <a:gd name="T33" fmla="*/ 281 h 299"/>
                <a:gd name="T34" fmla="*/ 62 w 137"/>
                <a:gd name="T35" fmla="*/ 292 h 299"/>
                <a:gd name="T36" fmla="*/ 45 w 137"/>
                <a:gd name="T37" fmla="*/ 299 h 299"/>
                <a:gd name="T38" fmla="*/ 30 w 137"/>
                <a:gd name="T39" fmla="*/ 291 h 299"/>
                <a:gd name="T40" fmla="*/ 17 w 137"/>
                <a:gd name="T41" fmla="*/ 274 h 299"/>
                <a:gd name="T42" fmla="*/ 2 w 137"/>
                <a:gd name="T43" fmla="*/ 233 h 299"/>
                <a:gd name="T44" fmla="*/ 2 w 137"/>
                <a:gd name="T45" fmla="*/ 210 h 299"/>
                <a:gd name="T46" fmla="*/ 13 w 137"/>
                <a:gd name="T47" fmla="*/ 196 h 299"/>
                <a:gd name="T48" fmla="*/ 13 w 137"/>
                <a:gd name="T49" fmla="*/ 186 h 299"/>
                <a:gd name="T50" fmla="*/ 20 w 137"/>
                <a:gd name="T51" fmla="*/ 177 h 299"/>
                <a:gd name="T52" fmla="*/ 28 w 137"/>
                <a:gd name="T53" fmla="*/ 167 h 299"/>
                <a:gd name="T54" fmla="*/ 25 w 137"/>
                <a:gd name="T55" fmla="*/ 148 h 299"/>
                <a:gd name="T56" fmla="*/ 16 w 137"/>
                <a:gd name="T57" fmla="*/ 125 h 299"/>
                <a:gd name="T58" fmla="*/ 17 w 137"/>
                <a:gd name="T59" fmla="*/ 105 h 299"/>
                <a:gd name="T60" fmla="*/ 29 w 137"/>
                <a:gd name="T61" fmla="*/ 94 h 299"/>
                <a:gd name="T62" fmla="*/ 49 w 137"/>
                <a:gd name="T63" fmla="*/ 76 h 299"/>
                <a:gd name="T64" fmla="*/ 55 w 137"/>
                <a:gd name="T65" fmla="*/ 79 h 299"/>
                <a:gd name="T66" fmla="*/ 64 w 137"/>
                <a:gd name="T67" fmla="*/ 79 h 299"/>
                <a:gd name="T68" fmla="*/ 68 w 137"/>
                <a:gd name="T69" fmla="*/ 72 h 299"/>
                <a:gd name="T70" fmla="*/ 75 w 137"/>
                <a:gd name="T71" fmla="*/ 75 h 299"/>
                <a:gd name="T72" fmla="*/ 77 w 137"/>
                <a:gd name="T73" fmla="*/ 68 h 299"/>
                <a:gd name="T74" fmla="*/ 81 w 137"/>
                <a:gd name="T75" fmla="*/ 60 h 299"/>
                <a:gd name="T76" fmla="*/ 87 w 137"/>
                <a:gd name="T77" fmla="*/ 59 h 299"/>
                <a:gd name="T78" fmla="*/ 88 w 137"/>
                <a:gd name="T79" fmla="*/ 49 h 299"/>
                <a:gd name="T80" fmla="*/ 92 w 137"/>
                <a:gd name="T81" fmla="*/ 43 h 299"/>
                <a:gd name="T82" fmla="*/ 91 w 137"/>
                <a:gd name="T83" fmla="*/ 39 h 299"/>
                <a:gd name="T84" fmla="*/ 104 w 137"/>
                <a:gd name="T85" fmla="*/ 36 h 299"/>
                <a:gd name="T86" fmla="*/ 113 w 137"/>
                <a:gd name="T87" fmla="*/ 0 h 29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37" h="299">
                  <a:moveTo>
                    <a:pt x="113" y="0"/>
                  </a:moveTo>
                  <a:lnTo>
                    <a:pt x="121" y="13"/>
                  </a:lnTo>
                  <a:lnTo>
                    <a:pt x="123" y="13"/>
                  </a:lnTo>
                  <a:lnTo>
                    <a:pt x="125" y="11"/>
                  </a:lnTo>
                  <a:lnTo>
                    <a:pt x="127" y="11"/>
                  </a:lnTo>
                  <a:lnTo>
                    <a:pt x="128" y="11"/>
                  </a:lnTo>
                  <a:lnTo>
                    <a:pt x="130" y="13"/>
                  </a:lnTo>
                  <a:lnTo>
                    <a:pt x="131" y="19"/>
                  </a:lnTo>
                  <a:lnTo>
                    <a:pt x="133" y="26"/>
                  </a:lnTo>
                  <a:lnTo>
                    <a:pt x="134" y="33"/>
                  </a:lnTo>
                  <a:lnTo>
                    <a:pt x="136" y="42"/>
                  </a:lnTo>
                  <a:lnTo>
                    <a:pt x="137" y="58"/>
                  </a:lnTo>
                  <a:lnTo>
                    <a:pt x="137" y="72"/>
                  </a:lnTo>
                  <a:lnTo>
                    <a:pt x="136" y="72"/>
                  </a:lnTo>
                  <a:lnTo>
                    <a:pt x="134" y="75"/>
                  </a:lnTo>
                  <a:lnTo>
                    <a:pt x="134" y="76"/>
                  </a:lnTo>
                  <a:lnTo>
                    <a:pt x="134" y="79"/>
                  </a:lnTo>
                  <a:lnTo>
                    <a:pt x="130" y="79"/>
                  </a:lnTo>
                  <a:lnTo>
                    <a:pt x="130" y="72"/>
                  </a:lnTo>
                  <a:lnTo>
                    <a:pt x="125" y="72"/>
                  </a:lnTo>
                  <a:lnTo>
                    <a:pt x="121" y="72"/>
                  </a:lnTo>
                  <a:lnTo>
                    <a:pt x="125" y="83"/>
                  </a:lnTo>
                  <a:lnTo>
                    <a:pt x="128" y="89"/>
                  </a:lnTo>
                  <a:lnTo>
                    <a:pt x="130" y="94"/>
                  </a:lnTo>
                  <a:lnTo>
                    <a:pt x="130" y="99"/>
                  </a:lnTo>
                  <a:lnTo>
                    <a:pt x="125" y="101"/>
                  </a:lnTo>
                  <a:lnTo>
                    <a:pt x="124" y="102"/>
                  </a:lnTo>
                  <a:lnTo>
                    <a:pt x="124" y="104"/>
                  </a:lnTo>
                  <a:lnTo>
                    <a:pt x="124" y="108"/>
                  </a:lnTo>
                  <a:lnTo>
                    <a:pt x="124" y="112"/>
                  </a:lnTo>
                  <a:lnTo>
                    <a:pt x="118" y="118"/>
                  </a:lnTo>
                  <a:lnTo>
                    <a:pt x="120" y="122"/>
                  </a:lnTo>
                  <a:lnTo>
                    <a:pt x="121" y="127"/>
                  </a:lnTo>
                  <a:lnTo>
                    <a:pt x="121" y="130"/>
                  </a:lnTo>
                  <a:lnTo>
                    <a:pt x="115" y="145"/>
                  </a:lnTo>
                  <a:lnTo>
                    <a:pt x="108" y="157"/>
                  </a:lnTo>
                  <a:lnTo>
                    <a:pt x="101" y="168"/>
                  </a:lnTo>
                  <a:lnTo>
                    <a:pt x="102" y="171"/>
                  </a:lnTo>
                  <a:lnTo>
                    <a:pt x="102" y="176"/>
                  </a:lnTo>
                  <a:lnTo>
                    <a:pt x="104" y="180"/>
                  </a:lnTo>
                  <a:lnTo>
                    <a:pt x="104" y="184"/>
                  </a:lnTo>
                  <a:lnTo>
                    <a:pt x="102" y="193"/>
                  </a:lnTo>
                  <a:lnTo>
                    <a:pt x="101" y="200"/>
                  </a:lnTo>
                  <a:lnTo>
                    <a:pt x="94" y="217"/>
                  </a:lnTo>
                  <a:lnTo>
                    <a:pt x="88" y="233"/>
                  </a:lnTo>
                  <a:lnTo>
                    <a:pt x="82" y="249"/>
                  </a:lnTo>
                  <a:lnTo>
                    <a:pt x="81" y="258"/>
                  </a:lnTo>
                  <a:lnTo>
                    <a:pt x="79" y="268"/>
                  </a:lnTo>
                  <a:lnTo>
                    <a:pt x="78" y="272"/>
                  </a:lnTo>
                  <a:lnTo>
                    <a:pt x="78" y="276"/>
                  </a:lnTo>
                  <a:lnTo>
                    <a:pt x="77" y="281"/>
                  </a:lnTo>
                  <a:lnTo>
                    <a:pt x="74" y="285"/>
                  </a:lnTo>
                  <a:lnTo>
                    <a:pt x="69" y="289"/>
                  </a:lnTo>
                  <a:lnTo>
                    <a:pt x="62" y="292"/>
                  </a:lnTo>
                  <a:lnTo>
                    <a:pt x="46" y="298"/>
                  </a:lnTo>
                  <a:lnTo>
                    <a:pt x="48" y="299"/>
                  </a:lnTo>
                  <a:lnTo>
                    <a:pt x="45" y="299"/>
                  </a:lnTo>
                  <a:lnTo>
                    <a:pt x="41" y="298"/>
                  </a:lnTo>
                  <a:lnTo>
                    <a:pt x="35" y="295"/>
                  </a:lnTo>
                  <a:lnTo>
                    <a:pt x="30" y="291"/>
                  </a:lnTo>
                  <a:lnTo>
                    <a:pt x="26" y="288"/>
                  </a:lnTo>
                  <a:lnTo>
                    <a:pt x="23" y="284"/>
                  </a:lnTo>
                  <a:lnTo>
                    <a:pt x="17" y="274"/>
                  </a:lnTo>
                  <a:lnTo>
                    <a:pt x="13" y="259"/>
                  </a:lnTo>
                  <a:lnTo>
                    <a:pt x="7" y="246"/>
                  </a:lnTo>
                  <a:lnTo>
                    <a:pt x="2" y="233"/>
                  </a:lnTo>
                  <a:lnTo>
                    <a:pt x="0" y="226"/>
                  </a:lnTo>
                  <a:lnTo>
                    <a:pt x="0" y="219"/>
                  </a:lnTo>
                  <a:lnTo>
                    <a:pt x="2" y="210"/>
                  </a:lnTo>
                  <a:lnTo>
                    <a:pt x="5" y="202"/>
                  </a:lnTo>
                  <a:lnTo>
                    <a:pt x="9" y="199"/>
                  </a:lnTo>
                  <a:lnTo>
                    <a:pt x="13" y="196"/>
                  </a:lnTo>
                  <a:lnTo>
                    <a:pt x="13" y="193"/>
                  </a:lnTo>
                  <a:lnTo>
                    <a:pt x="13" y="189"/>
                  </a:lnTo>
                  <a:lnTo>
                    <a:pt x="13" y="186"/>
                  </a:lnTo>
                  <a:lnTo>
                    <a:pt x="13" y="183"/>
                  </a:lnTo>
                  <a:lnTo>
                    <a:pt x="13" y="181"/>
                  </a:lnTo>
                  <a:lnTo>
                    <a:pt x="20" y="177"/>
                  </a:lnTo>
                  <a:lnTo>
                    <a:pt x="25" y="174"/>
                  </a:lnTo>
                  <a:lnTo>
                    <a:pt x="28" y="171"/>
                  </a:lnTo>
                  <a:lnTo>
                    <a:pt x="28" y="167"/>
                  </a:lnTo>
                  <a:lnTo>
                    <a:pt x="28" y="164"/>
                  </a:lnTo>
                  <a:lnTo>
                    <a:pt x="26" y="155"/>
                  </a:lnTo>
                  <a:lnTo>
                    <a:pt x="25" y="148"/>
                  </a:lnTo>
                  <a:lnTo>
                    <a:pt x="22" y="141"/>
                  </a:lnTo>
                  <a:lnTo>
                    <a:pt x="19" y="132"/>
                  </a:lnTo>
                  <a:lnTo>
                    <a:pt x="16" y="125"/>
                  </a:lnTo>
                  <a:lnTo>
                    <a:pt x="16" y="118"/>
                  </a:lnTo>
                  <a:lnTo>
                    <a:pt x="16" y="111"/>
                  </a:lnTo>
                  <a:lnTo>
                    <a:pt x="17" y="105"/>
                  </a:lnTo>
                  <a:lnTo>
                    <a:pt x="20" y="101"/>
                  </a:lnTo>
                  <a:lnTo>
                    <a:pt x="25" y="96"/>
                  </a:lnTo>
                  <a:lnTo>
                    <a:pt x="29" y="94"/>
                  </a:lnTo>
                  <a:lnTo>
                    <a:pt x="39" y="88"/>
                  </a:lnTo>
                  <a:lnTo>
                    <a:pt x="49" y="82"/>
                  </a:lnTo>
                  <a:lnTo>
                    <a:pt x="49" y="76"/>
                  </a:lnTo>
                  <a:lnTo>
                    <a:pt x="51" y="76"/>
                  </a:lnTo>
                  <a:lnTo>
                    <a:pt x="52" y="78"/>
                  </a:lnTo>
                  <a:lnTo>
                    <a:pt x="55" y="79"/>
                  </a:lnTo>
                  <a:lnTo>
                    <a:pt x="58" y="81"/>
                  </a:lnTo>
                  <a:lnTo>
                    <a:pt x="61" y="81"/>
                  </a:lnTo>
                  <a:lnTo>
                    <a:pt x="64" y="79"/>
                  </a:lnTo>
                  <a:lnTo>
                    <a:pt x="65" y="75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71" y="72"/>
                  </a:lnTo>
                  <a:lnTo>
                    <a:pt x="74" y="73"/>
                  </a:lnTo>
                  <a:lnTo>
                    <a:pt x="75" y="75"/>
                  </a:lnTo>
                  <a:lnTo>
                    <a:pt x="77" y="75"/>
                  </a:lnTo>
                  <a:lnTo>
                    <a:pt x="77" y="72"/>
                  </a:lnTo>
                  <a:lnTo>
                    <a:pt x="77" y="68"/>
                  </a:lnTo>
                  <a:lnTo>
                    <a:pt x="77" y="60"/>
                  </a:lnTo>
                  <a:lnTo>
                    <a:pt x="81" y="59"/>
                  </a:lnTo>
                  <a:lnTo>
                    <a:pt x="81" y="60"/>
                  </a:lnTo>
                  <a:lnTo>
                    <a:pt x="82" y="62"/>
                  </a:lnTo>
                  <a:lnTo>
                    <a:pt x="85" y="63"/>
                  </a:lnTo>
                  <a:lnTo>
                    <a:pt x="87" y="59"/>
                  </a:lnTo>
                  <a:lnTo>
                    <a:pt x="87" y="55"/>
                  </a:lnTo>
                  <a:lnTo>
                    <a:pt x="88" y="52"/>
                  </a:lnTo>
                  <a:lnTo>
                    <a:pt x="88" y="49"/>
                  </a:lnTo>
                  <a:lnTo>
                    <a:pt x="94" y="49"/>
                  </a:lnTo>
                  <a:lnTo>
                    <a:pt x="94" y="47"/>
                  </a:lnTo>
                  <a:lnTo>
                    <a:pt x="92" y="43"/>
                  </a:lnTo>
                  <a:lnTo>
                    <a:pt x="91" y="40"/>
                  </a:lnTo>
                  <a:lnTo>
                    <a:pt x="91" y="42"/>
                  </a:lnTo>
                  <a:lnTo>
                    <a:pt x="91" y="39"/>
                  </a:lnTo>
                  <a:lnTo>
                    <a:pt x="92" y="37"/>
                  </a:lnTo>
                  <a:lnTo>
                    <a:pt x="97" y="36"/>
                  </a:lnTo>
                  <a:lnTo>
                    <a:pt x="104" y="36"/>
                  </a:lnTo>
                  <a:lnTo>
                    <a:pt x="105" y="26"/>
                  </a:lnTo>
                  <a:lnTo>
                    <a:pt x="108" y="16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2412" y="1672"/>
              <a:ext cx="85" cy="111"/>
            </a:xfrm>
            <a:custGeom>
              <a:avLst/>
              <a:gdLst>
                <a:gd name="T0" fmla="*/ 59 w 85"/>
                <a:gd name="T1" fmla="*/ 2 h 111"/>
                <a:gd name="T2" fmla="*/ 59 w 85"/>
                <a:gd name="T3" fmla="*/ 10 h 111"/>
                <a:gd name="T4" fmla="*/ 62 w 85"/>
                <a:gd name="T5" fmla="*/ 12 h 111"/>
                <a:gd name="T6" fmla="*/ 73 w 85"/>
                <a:gd name="T7" fmla="*/ 7 h 111"/>
                <a:gd name="T8" fmla="*/ 78 w 85"/>
                <a:gd name="T9" fmla="*/ 10 h 111"/>
                <a:gd name="T10" fmla="*/ 75 w 85"/>
                <a:gd name="T11" fmla="*/ 17 h 111"/>
                <a:gd name="T12" fmla="*/ 81 w 85"/>
                <a:gd name="T13" fmla="*/ 25 h 111"/>
                <a:gd name="T14" fmla="*/ 84 w 85"/>
                <a:gd name="T15" fmla="*/ 30 h 111"/>
                <a:gd name="T16" fmla="*/ 79 w 85"/>
                <a:gd name="T17" fmla="*/ 33 h 111"/>
                <a:gd name="T18" fmla="*/ 72 w 85"/>
                <a:gd name="T19" fmla="*/ 35 h 111"/>
                <a:gd name="T20" fmla="*/ 65 w 85"/>
                <a:gd name="T21" fmla="*/ 46 h 111"/>
                <a:gd name="T22" fmla="*/ 63 w 85"/>
                <a:gd name="T23" fmla="*/ 58 h 111"/>
                <a:gd name="T24" fmla="*/ 68 w 85"/>
                <a:gd name="T25" fmla="*/ 69 h 111"/>
                <a:gd name="T26" fmla="*/ 68 w 85"/>
                <a:gd name="T27" fmla="*/ 78 h 111"/>
                <a:gd name="T28" fmla="*/ 62 w 85"/>
                <a:gd name="T29" fmla="*/ 84 h 111"/>
                <a:gd name="T30" fmla="*/ 66 w 85"/>
                <a:gd name="T31" fmla="*/ 88 h 111"/>
                <a:gd name="T32" fmla="*/ 62 w 85"/>
                <a:gd name="T33" fmla="*/ 88 h 111"/>
                <a:gd name="T34" fmla="*/ 58 w 85"/>
                <a:gd name="T35" fmla="*/ 91 h 111"/>
                <a:gd name="T36" fmla="*/ 49 w 85"/>
                <a:gd name="T37" fmla="*/ 99 h 111"/>
                <a:gd name="T38" fmla="*/ 40 w 85"/>
                <a:gd name="T39" fmla="*/ 99 h 111"/>
                <a:gd name="T40" fmla="*/ 32 w 85"/>
                <a:gd name="T41" fmla="*/ 105 h 111"/>
                <a:gd name="T42" fmla="*/ 27 w 85"/>
                <a:gd name="T43" fmla="*/ 111 h 111"/>
                <a:gd name="T44" fmla="*/ 23 w 85"/>
                <a:gd name="T45" fmla="*/ 107 h 111"/>
                <a:gd name="T46" fmla="*/ 19 w 85"/>
                <a:gd name="T47" fmla="*/ 104 h 111"/>
                <a:gd name="T48" fmla="*/ 13 w 85"/>
                <a:gd name="T49" fmla="*/ 107 h 111"/>
                <a:gd name="T50" fmla="*/ 9 w 85"/>
                <a:gd name="T51" fmla="*/ 108 h 111"/>
                <a:gd name="T52" fmla="*/ 4 w 85"/>
                <a:gd name="T53" fmla="*/ 104 h 111"/>
                <a:gd name="T54" fmla="*/ 0 w 85"/>
                <a:gd name="T55" fmla="*/ 94 h 111"/>
                <a:gd name="T56" fmla="*/ 12 w 85"/>
                <a:gd name="T57" fmla="*/ 84 h 111"/>
                <a:gd name="T58" fmla="*/ 13 w 85"/>
                <a:gd name="T59" fmla="*/ 61 h 111"/>
                <a:gd name="T60" fmla="*/ 3 w 85"/>
                <a:gd name="T61" fmla="*/ 52 h 111"/>
                <a:gd name="T62" fmla="*/ 6 w 85"/>
                <a:gd name="T63" fmla="*/ 46 h 111"/>
                <a:gd name="T64" fmla="*/ 16 w 85"/>
                <a:gd name="T65" fmla="*/ 45 h 111"/>
                <a:gd name="T66" fmla="*/ 16 w 85"/>
                <a:gd name="T67" fmla="*/ 39 h 111"/>
                <a:gd name="T68" fmla="*/ 10 w 85"/>
                <a:gd name="T69" fmla="*/ 38 h 111"/>
                <a:gd name="T70" fmla="*/ 13 w 85"/>
                <a:gd name="T71" fmla="*/ 27 h 111"/>
                <a:gd name="T72" fmla="*/ 22 w 85"/>
                <a:gd name="T73" fmla="*/ 33 h 111"/>
                <a:gd name="T74" fmla="*/ 29 w 85"/>
                <a:gd name="T75" fmla="*/ 29 h 111"/>
                <a:gd name="T76" fmla="*/ 32 w 85"/>
                <a:gd name="T77" fmla="*/ 23 h 111"/>
                <a:gd name="T78" fmla="*/ 39 w 85"/>
                <a:gd name="T79" fmla="*/ 16 h 111"/>
                <a:gd name="T80" fmla="*/ 39 w 85"/>
                <a:gd name="T81" fmla="*/ 13 h 111"/>
                <a:gd name="T82" fmla="*/ 48 w 85"/>
                <a:gd name="T83" fmla="*/ 6 h 1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5" h="111">
                  <a:moveTo>
                    <a:pt x="55" y="0"/>
                  </a:moveTo>
                  <a:lnTo>
                    <a:pt x="58" y="0"/>
                  </a:lnTo>
                  <a:lnTo>
                    <a:pt x="59" y="2"/>
                  </a:lnTo>
                  <a:lnTo>
                    <a:pt x="60" y="4"/>
                  </a:lnTo>
                  <a:lnTo>
                    <a:pt x="60" y="7"/>
                  </a:lnTo>
                  <a:lnTo>
                    <a:pt x="59" y="10"/>
                  </a:lnTo>
                  <a:lnTo>
                    <a:pt x="58" y="13"/>
                  </a:lnTo>
                  <a:lnTo>
                    <a:pt x="55" y="16"/>
                  </a:lnTo>
                  <a:lnTo>
                    <a:pt x="62" y="12"/>
                  </a:lnTo>
                  <a:lnTo>
                    <a:pt x="66" y="9"/>
                  </a:lnTo>
                  <a:lnTo>
                    <a:pt x="69" y="7"/>
                  </a:lnTo>
                  <a:lnTo>
                    <a:pt x="73" y="7"/>
                  </a:lnTo>
                  <a:lnTo>
                    <a:pt x="76" y="9"/>
                  </a:lnTo>
                  <a:lnTo>
                    <a:pt x="78" y="9"/>
                  </a:lnTo>
                  <a:lnTo>
                    <a:pt x="78" y="10"/>
                  </a:lnTo>
                  <a:lnTo>
                    <a:pt x="78" y="12"/>
                  </a:lnTo>
                  <a:lnTo>
                    <a:pt x="75" y="16"/>
                  </a:lnTo>
                  <a:lnTo>
                    <a:pt x="75" y="17"/>
                  </a:lnTo>
                  <a:lnTo>
                    <a:pt x="75" y="19"/>
                  </a:lnTo>
                  <a:lnTo>
                    <a:pt x="79" y="19"/>
                  </a:lnTo>
                  <a:lnTo>
                    <a:pt x="81" y="25"/>
                  </a:lnTo>
                  <a:lnTo>
                    <a:pt x="79" y="30"/>
                  </a:lnTo>
                  <a:lnTo>
                    <a:pt x="82" y="30"/>
                  </a:lnTo>
                  <a:lnTo>
                    <a:pt x="84" y="30"/>
                  </a:lnTo>
                  <a:lnTo>
                    <a:pt x="85" y="33"/>
                  </a:lnTo>
                  <a:lnTo>
                    <a:pt x="84" y="33"/>
                  </a:lnTo>
                  <a:lnTo>
                    <a:pt x="79" y="33"/>
                  </a:lnTo>
                  <a:lnTo>
                    <a:pt x="76" y="32"/>
                  </a:lnTo>
                  <a:lnTo>
                    <a:pt x="75" y="33"/>
                  </a:lnTo>
                  <a:lnTo>
                    <a:pt x="72" y="35"/>
                  </a:lnTo>
                  <a:lnTo>
                    <a:pt x="71" y="36"/>
                  </a:lnTo>
                  <a:lnTo>
                    <a:pt x="66" y="40"/>
                  </a:lnTo>
                  <a:lnTo>
                    <a:pt x="65" y="46"/>
                  </a:lnTo>
                  <a:lnTo>
                    <a:pt x="65" y="50"/>
                  </a:lnTo>
                  <a:lnTo>
                    <a:pt x="63" y="55"/>
                  </a:lnTo>
                  <a:lnTo>
                    <a:pt x="63" y="58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8" y="69"/>
                  </a:lnTo>
                  <a:lnTo>
                    <a:pt x="69" y="74"/>
                  </a:lnTo>
                  <a:lnTo>
                    <a:pt x="69" y="76"/>
                  </a:lnTo>
                  <a:lnTo>
                    <a:pt x="68" y="78"/>
                  </a:lnTo>
                  <a:lnTo>
                    <a:pt x="66" y="79"/>
                  </a:lnTo>
                  <a:lnTo>
                    <a:pt x="63" y="82"/>
                  </a:lnTo>
                  <a:lnTo>
                    <a:pt x="62" y="84"/>
                  </a:lnTo>
                  <a:lnTo>
                    <a:pt x="65" y="85"/>
                  </a:lnTo>
                  <a:lnTo>
                    <a:pt x="66" y="86"/>
                  </a:lnTo>
                  <a:lnTo>
                    <a:pt x="66" y="88"/>
                  </a:lnTo>
                  <a:lnTo>
                    <a:pt x="65" y="89"/>
                  </a:lnTo>
                  <a:lnTo>
                    <a:pt x="63" y="89"/>
                  </a:lnTo>
                  <a:lnTo>
                    <a:pt x="62" y="88"/>
                  </a:lnTo>
                  <a:lnTo>
                    <a:pt x="60" y="86"/>
                  </a:lnTo>
                  <a:lnTo>
                    <a:pt x="58" y="85"/>
                  </a:lnTo>
                  <a:lnTo>
                    <a:pt x="58" y="91"/>
                  </a:lnTo>
                  <a:lnTo>
                    <a:pt x="53" y="91"/>
                  </a:lnTo>
                  <a:lnTo>
                    <a:pt x="49" y="91"/>
                  </a:lnTo>
                  <a:lnTo>
                    <a:pt x="49" y="99"/>
                  </a:lnTo>
                  <a:lnTo>
                    <a:pt x="48" y="99"/>
                  </a:lnTo>
                  <a:lnTo>
                    <a:pt x="45" y="99"/>
                  </a:lnTo>
                  <a:lnTo>
                    <a:pt x="40" y="99"/>
                  </a:lnTo>
                  <a:lnTo>
                    <a:pt x="39" y="99"/>
                  </a:lnTo>
                  <a:lnTo>
                    <a:pt x="35" y="102"/>
                  </a:lnTo>
                  <a:lnTo>
                    <a:pt x="32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27" y="111"/>
                  </a:lnTo>
                  <a:lnTo>
                    <a:pt x="26" y="111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2" y="105"/>
                  </a:lnTo>
                  <a:lnTo>
                    <a:pt x="20" y="104"/>
                  </a:lnTo>
                  <a:lnTo>
                    <a:pt x="19" y="104"/>
                  </a:lnTo>
                  <a:lnTo>
                    <a:pt x="17" y="105"/>
                  </a:lnTo>
                  <a:lnTo>
                    <a:pt x="16" y="107"/>
                  </a:lnTo>
                  <a:lnTo>
                    <a:pt x="13" y="107"/>
                  </a:lnTo>
                  <a:lnTo>
                    <a:pt x="13" y="109"/>
                  </a:lnTo>
                  <a:lnTo>
                    <a:pt x="9" y="109"/>
                  </a:lnTo>
                  <a:lnTo>
                    <a:pt x="9" y="108"/>
                  </a:lnTo>
                  <a:lnTo>
                    <a:pt x="10" y="105"/>
                  </a:lnTo>
                  <a:lnTo>
                    <a:pt x="6" y="104"/>
                  </a:lnTo>
                  <a:lnTo>
                    <a:pt x="4" y="104"/>
                  </a:lnTo>
                  <a:lnTo>
                    <a:pt x="4" y="102"/>
                  </a:lnTo>
                  <a:lnTo>
                    <a:pt x="3" y="99"/>
                  </a:lnTo>
                  <a:lnTo>
                    <a:pt x="0" y="94"/>
                  </a:lnTo>
                  <a:lnTo>
                    <a:pt x="3" y="94"/>
                  </a:lnTo>
                  <a:lnTo>
                    <a:pt x="9" y="94"/>
                  </a:lnTo>
                  <a:lnTo>
                    <a:pt x="12" y="84"/>
                  </a:lnTo>
                  <a:lnTo>
                    <a:pt x="14" y="76"/>
                  </a:lnTo>
                  <a:lnTo>
                    <a:pt x="22" y="61"/>
                  </a:lnTo>
                  <a:lnTo>
                    <a:pt x="13" y="61"/>
                  </a:lnTo>
                  <a:lnTo>
                    <a:pt x="9" y="61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4" y="50"/>
                  </a:lnTo>
                  <a:lnTo>
                    <a:pt x="6" y="49"/>
                  </a:lnTo>
                  <a:lnTo>
                    <a:pt x="6" y="46"/>
                  </a:lnTo>
                  <a:lnTo>
                    <a:pt x="10" y="46"/>
                  </a:lnTo>
                  <a:lnTo>
                    <a:pt x="16" y="46"/>
                  </a:lnTo>
                  <a:lnTo>
                    <a:pt x="16" y="45"/>
                  </a:lnTo>
                  <a:lnTo>
                    <a:pt x="16" y="43"/>
                  </a:lnTo>
                  <a:lnTo>
                    <a:pt x="16" y="40"/>
                  </a:lnTo>
                  <a:lnTo>
                    <a:pt x="16" y="39"/>
                  </a:lnTo>
                  <a:lnTo>
                    <a:pt x="16" y="38"/>
                  </a:lnTo>
                  <a:lnTo>
                    <a:pt x="13" y="38"/>
                  </a:lnTo>
                  <a:lnTo>
                    <a:pt x="10" y="38"/>
                  </a:lnTo>
                  <a:lnTo>
                    <a:pt x="12" y="33"/>
                  </a:lnTo>
                  <a:lnTo>
                    <a:pt x="10" y="27"/>
                  </a:lnTo>
                  <a:lnTo>
                    <a:pt x="13" y="27"/>
                  </a:lnTo>
                  <a:lnTo>
                    <a:pt x="14" y="30"/>
                  </a:lnTo>
                  <a:lnTo>
                    <a:pt x="16" y="33"/>
                  </a:lnTo>
                  <a:lnTo>
                    <a:pt x="22" y="33"/>
                  </a:lnTo>
                  <a:lnTo>
                    <a:pt x="24" y="32"/>
                  </a:lnTo>
                  <a:lnTo>
                    <a:pt x="27" y="30"/>
                  </a:lnTo>
                  <a:lnTo>
                    <a:pt x="29" y="29"/>
                  </a:lnTo>
                  <a:lnTo>
                    <a:pt x="30" y="26"/>
                  </a:lnTo>
                  <a:lnTo>
                    <a:pt x="32" y="25"/>
                  </a:lnTo>
                  <a:lnTo>
                    <a:pt x="32" y="23"/>
                  </a:lnTo>
                  <a:lnTo>
                    <a:pt x="33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3" y="16"/>
                  </a:lnTo>
                  <a:lnTo>
                    <a:pt x="36" y="14"/>
                  </a:lnTo>
                  <a:lnTo>
                    <a:pt x="39" y="13"/>
                  </a:lnTo>
                  <a:lnTo>
                    <a:pt x="39" y="4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50" y="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4621" y="3265"/>
              <a:ext cx="716" cy="528"/>
            </a:xfrm>
            <a:custGeom>
              <a:avLst/>
              <a:gdLst>
                <a:gd name="T0" fmla="*/ 396 w 716"/>
                <a:gd name="T1" fmla="*/ 21 h 528"/>
                <a:gd name="T2" fmla="*/ 413 w 716"/>
                <a:gd name="T3" fmla="*/ 37 h 528"/>
                <a:gd name="T4" fmla="*/ 407 w 716"/>
                <a:gd name="T5" fmla="*/ 56 h 528"/>
                <a:gd name="T6" fmla="*/ 422 w 716"/>
                <a:gd name="T7" fmla="*/ 106 h 528"/>
                <a:gd name="T8" fmla="*/ 461 w 716"/>
                <a:gd name="T9" fmla="*/ 132 h 528"/>
                <a:gd name="T10" fmla="*/ 481 w 716"/>
                <a:gd name="T11" fmla="*/ 148 h 528"/>
                <a:gd name="T12" fmla="*/ 494 w 716"/>
                <a:gd name="T13" fmla="*/ 135 h 528"/>
                <a:gd name="T14" fmla="*/ 507 w 716"/>
                <a:gd name="T15" fmla="*/ 97 h 528"/>
                <a:gd name="T16" fmla="*/ 521 w 716"/>
                <a:gd name="T17" fmla="*/ 0 h 528"/>
                <a:gd name="T18" fmla="*/ 549 w 716"/>
                <a:gd name="T19" fmla="*/ 76 h 528"/>
                <a:gd name="T20" fmla="*/ 576 w 716"/>
                <a:gd name="T21" fmla="*/ 90 h 528"/>
                <a:gd name="T22" fmla="*/ 589 w 716"/>
                <a:gd name="T23" fmla="*/ 142 h 528"/>
                <a:gd name="T24" fmla="*/ 625 w 716"/>
                <a:gd name="T25" fmla="*/ 195 h 528"/>
                <a:gd name="T26" fmla="*/ 632 w 716"/>
                <a:gd name="T27" fmla="*/ 217 h 528"/>
                <a:gd name="T28" fmla="*/ 652 w 716"/>
                <a:gd name="T29" fmla="*/ 253 h 528"/>
                <a:gd name="T30" fmla="*/ 688 w 716"/>
                <a:gd name="T31" fmla="*/ 301 h 528"/>
                <a:gd name="T32" fmla="*/ 704 w 716"/>
                <a:gd name="T33" fmla="*/ 360 h 528"/>
                <a:gd name="T34" fmla="*/ 713 w 716"/>
                <a:gd name="T35" fmla="*/ 416 h 528"/>
                <a:gd name="T36" fmla="*/ 707 w 716"/>
                <a:gd name="T37" fmla="*/ 469 h 528"/>
                <a:gd name="T38" fmla="*/ 683 w 716"/>
                <a:gd name="T39" fmla="*/ 499 h 528"/>
                <a:gd name="T40" fmla="*/ 671 w 716"/>
                <a:gd name="T41" fmla="*/ 528 h 528"/>
                <a:gd name="T42" fmla="*/ 432 w 716"/>
                <a:gd name="T43" fmla="*/ 502 h 528"/>
                <a:gd name="T44" fmla="*/ 387 w 716"/>
                <a:gd name="T45" fmla="*/ 522 h 528"/>
                <a:gd name="T46" fmla="*/ 373 w 716"/>
                <a:gd name="T47" fmla="*/ 496 h 528"/>
                <a:gd name="T48" fmla="*/ 366 w 716"/>
                <a:gd name="T49" fmla="*/ 482 h 528"/>
                <a:gd name="T50" fmla="*/ 334 w 716"/>
                <a:gd name="T51" fmla="*/ 475 h 528"/>
                <a:gd name="T52" fmla="*/ 284 w 716"/>
                <a:gd name="T53" fmla="*/ 470 h 528"/>
                <a:gd name="T54" fmla="*/ 226 w 716"/>
                <a:gd name="T55" fmla="*/ 483 h 528"/>
                <a:gd name="T56" fmla="*/ 209 w 716"/>
                <a:gd name="T57" fmla="*/ 499 h 528"/>
                <a:gd name="T58" fmla="*/ 189 w 716"/>
                <a:gd name="T59" fmla="*/ 515 h 528"/>
                <a:gd name="T60" fmla="*/ 160 w 716"/>
                <a:gd name="T61" fmla="*/ 521 h 528"/>
                <a:gd name="T62" fmla="*/ 109 w 716"/>
                <a:gd name="T63" fmla="*/ 521 h 528"/>
                <a:gd name="T64" fmla="*/ 43 w 716"/>
                <a:gd name="T65" fmla="*/ 516 h 528"/>
                <a:gd name="T66" fmla="*/ 36 w 716"/>
                <a:gd name="T67" fmla="*/ 442 h 528"/>
                <a:gd name="T68" fmla="*/ 30 w 716"/>
                <a:gd name="T69" fmla="*/ 393 h 528"/>
                <a:gd name="T70" fmla="*/ 17 w 716"/>
                <a:gd name="T71" fmla="*/ 364 h 528"/>
                <a:gd name="T72" fmla="*/ 13 w 716"/>
                <a:gd name="T73" fmla="*/ 344 h 528"/>
                <a:gd name="T74" fmla="*/ 14 w 716"/>
                <a:gd name="T75" fmla="*/ 319 h 528"/>
                <a:gd name="T76" fmla="*/ 0 w 716"/>
                <a:gd name="T77" fmla="*/ 292 h 528"/>
                <a:gd name="T78" fmla="*/ 9 w 716"/>
                <a:gd name="T79" fmla="*/ 259 h 528"/>
                <a:gd name="T80" fmla="*/ 20 w 716"/>
                <a:gd name="T81" fmla="*/ 249 h 528"/>
                <a:gd name="T82" fmla="*/ 60 w 716"/>
                <a:gd name="T83" fmla="*/ 218 h 528"/>
                <a:gd name="T84" fmla="*/ 88 w 716"/>
                <a:gd name="T85" fmla="*/ 205 h 528"/>
                <a:gd name="T86" fmla="*/ 108 w 716"/>
                <a:gd name="T87" fmla="*/ 194 h 528"/>
                <a:gd name="T88" fmla="*/ 147 w 716"/>
                <a:gd name="T89" fmla="*/ 177 h 528"/>
                <a:gd name="T90" fmla="*/ 166 w 716"/>
                <a:gd name="T91" fmla="*/ 126 h 528"/>
                <a:gd name="T92" fmla="*/ 191 w 716"/>
                <a:gd name="T93" fmla="*/ 128 h 528"/>
                <a:gd name="T94" fmla="*/ 204 w 716"/>
                <a:gd name="T95" fmla="*/ 106 h 528"/>
                <a:gd name="T96" fmla="*/ 217 w 716"/>
                <a:gd name="T97" fmla="*/ 96 h 528"/>
                <a:gd name="T98" fmla="*/ 222 w 716"/>
                <a:gd name="T99" fmla="*/ 82 h 528"/>
                <a:gd name="T100" fmla="*/ 235 w 716"/>
                <a:gd name="T101" fmla="*/ 64 h 528"/>
                <a:gd name="T102" fmla="*/ 263 w 716"/>
                <a:gd name="T103" fmla="*/ 86 h 528"/>
                <a:gd name="T104" fmla="*/ 285 w 716"/>
                <a:gd name="T105" fmla="*/ 87 h 528"/>
                <a:gd name="T106" fmla="*/ 298 w 716"/>
                <a:gd name="T107" fmla="*/ 59 h 528"/>
                <a:gd name="T108" fmla="*/ 305 w 716"/>
                <a:gd name="T109" fmla="*/ 41 h 528"/>
                <a:gd name="T110" fmla="*/ 327 w 716"/>
                <a:gd name="T111" fmla="*/ 25 h 528"/>
                <a:gd name="T112" fmla="*/ 337 w 716"/>
                <a:gd name="T113" fmla="*/ 11 h 528"/>
                <a:gd name="T114" fmla="*/ 351 w 716"/>
                <a:gd name="T115" fmla="*/ 14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716" h="528">
                  <a:moveTo>
                    <a:pt x="361" y="10"/>
                  </a:moveTo>
                  <a:lnTo>
                    <a:pt x="364" y="13"/>
                  </a:lnTo>
                  <a:lnTo>
                    <a:pt x="364" y="14"/>
                  </a:lnTo>
                  <a:lnTo>
                    <a:pt x="366" y="15"/>
                  </a:lnTo>
                  <a:lnTo>
                    <a:pt x="369" y="17"/>
                  </a:lnTo>
                  <a:lnTo>
                    <a:pt x="373" y="18"/>
                  </a:lnTo>
                  <a:lnTo>
                    <a:pt x="374" y="18"/>
                  </a:lnTo>
                  <a:lnTo>
                    <a:pt x="373" y="18"/>
                  </a:lnTo>
                  <a:lnTo>
                    <a:pt x="389" y="21"/>
                  </a:lnTo>
                  <a:lnTo>
                    <a:pt x="396" y="21"/>
                  </a:lnTo>
                  <a:lnTo>
                    <a:pt x="403" y="21"/>
                  </a:lnTo>
                  <a:lnTo>
                    <a:pt x="406" y="27"/>
                  </a:lnTo>
                  <a:lnTo>
                    <a:pt x="416" y="23"/>
                  </a:lnTo>
                  <a:lnTo>
                    <a:pt x="419" y="21"/>
                  </a:lnTo>
                  <a:lnTo>
                    <a:pt x="422" y="27"/>
                  </a:lnTo>
                  <a:lnTo>
                    <a:pt x="422" y="31"/>
                  </a:lnTo>
                  <a:lnTo>
                    <a:pt x="422" y="33"/>
                  </a:lnTo>
                  <a:lnTo>
                    <a:pt x="420" y="34"/>
                  </a:lnTo>
                  <a:lnTo>
                    <a:pt x="418" y="36"/>
                  </a:lnTo>
                  <a:lnTo>
                    <a:pt x="413" y="37"/>
                  </a:lnTo>
                  <a:lnTo>
                    <a:pt x="413" y="40"/>
                  </a:lnTo>
                  <a:lnTo>
                    <a:pt x="413" y="41"/>
                  </a:lnTo>
                  <a:lnTo>
                    <a:pt x="415" y="41"/>
                  </a:lnTo>
                  <a:lnTo>
                    <a:pt x="416" y="43"/>
                  </a:lnTo>
                  <a:lnTo>
                    <a:pt x="416" y="51"/>
                  </a:lnTo>
                  <a:lnTo>
                    <a:pt x="409" y="50"/>
                  </a:lnTo>
                  <a:lnTo>
                    <a:pt x="403" y="51"/>
                  </a:lnTo>
                  <a:lnTo>
                    <a:pt x="405" y="53"/>
                  </a:lnTo>
                  <a:lnTo>
                    <a:pt x="406" y="54"/>
                  </a:lnTo>
                  <a:lnTo>
                    <a:pt x="407" y="56"/>
                  </a:lnTo>
                  <a:lnTo>
                    <a:pt x="407" y="57"/>
                  </a:lnTo>
                  <a:lnTo>
                    <a:pt x="406" y="63"/>
                  </a:lnTo>
                  <a:lnTo>
                    <a:pt x="406" y="69"/>
                  </a:lnTo>
                  <a:lnTo>
                    <a:pt x="400" y="70"/>
                  </a:lnTo>
                  <a:lnTo>
                    <a:pt x="400" y="80"/>
                  </a:lnTo>
                  <a:lnTo>
                    <a:pt x="400" y="90"/>
                  </a:lnTo>
                  <a:lnTo>
                    <a:pt x="409" y="95"/>
                  </a:lnTo>
                  <a:lnTo>
                    <a:pt x="416" y="99"/>
                  </a:lnTo>
                  <a:lnTo>
                    <a:pt x="416" y="103"/>
                  </a:lnTo>
                  <a:lnTo>
                    <a:pt x="422" y="106"/>
                  </a:lnTo>
                  <a:lnTo>
                    <a:pt x="428" y="106"/>
                  </a:lnTo>
                  <a:lnTo>
                    <a:pt x="433" y="108"/>
                  </a:lnTo>
                  <a:lnTo>
                    <a:pt x="439" y="109"/>
                  </a:lnTo>
                  <a:lnTo>
                    <a:pt x="441" y="112"/>
                  </a:lnTo>
                  <a:lnTo>
                    <a:pt x="443" y="115"/>
                  </a:lnTo>
                  <a:lnTo>
                    <a:pt x="448" y="121"/>
                  </a:lnTo>
                  <a:lnTo>
                    <a:pt x="454" y="128"/>
                  </a:lnTo>
                  <a:lnTo>
                    <a:pt x="455" y="131"/>
                  </a:lnTo>
                  <a:lnTo>
                    <a:pt x="458" y="132"/>
                  </a:lnTo>
                  <a:lnTo>
                    <a:pt x="461" y="132"/>
                  </a:lnTo>
                  <a:lnTo>
                    <a:pt x="462" y="132"/>
                  </a:lnTo>
                  <a:lnTo>
                    <a:pt x="465" y="131"/>
                  </a:lnTo>
                  <a:lnTo>
                    <a:pt x="467" y="132"/>
                  </a:lnTo>
                  <a:lnTo>
                    <a:pt x="468" y="135"/>
                  </a:lnTo>
                  <a:lnTo>
                    <a:pt x="469" y="141"/>
                  </a:lnTo>
                  <a:lnTo>
                    <a:pt x="472" y="145"/>
                  </a:lnTo>
                  <a:lnTo>
                    <a:pt x="474" y="146"/>
                  </a:lnTo>
                  <a:lnTo>
                    <a:pt x="475" y="148"/>
                  </a:lnTo>
                  <a:lnTo>
                    <a:pt x="478" y="149"/>
                  </a:lnTo>
                  <a:lnTo>
                    <a:pt x="481" y="148"/>
                  </a:lnTo>
                  <a:lnTo>
                    <a:pt x="485" y="148"/>
                  </a:lnTo>
                  <a:lnTo>
                    <a:pt x="488" y="148"/>
                  </a:lnTo>
                  <a:lnTo>
                    <a:pt x="490" y="146"/>
                  </a:lnTo>
                  <a:lnTo>
                    <a:pt x="491" y="146"/>
                  </a:lnTo>
                  <a:lnTo>
                    <a:pt x="492" y="146"/>
                  </a:lnTo>
                  <a:lnTo>
                    <a:pt x="494" y="145"/>
                  </a:lnTo>
                  <a:lnTo>
                    <a:pt x="494" y="144"/>
                  </a:lnTo>
                  <a:lnTo>
                    <a:pt x="494" y="139"/>
                  </a:lnTo>
                  <a:lnTo>
                    <a:pt x="494" y="136"/>
                  </a:lnTo>
                  <a:lnTo>
                    <a:pt x="494" y="135"/>
                  </a:lnTo>
                  <a:lnTo>
                    <a:pt x="500" y="129"/>
                  </a:lnTo>
                  <a:lnTo>
                    <a:pt x="500" y="125"/>
                  </a:lnTo>
                  <a:lnTo>
                    <a:pt x="500" y="122"/>
                  </a:lnTo>
                  <a:lnTo>
                    <a:pt x="500" y="119"/>
                  </a:lnTo>
                  <a:lnTo>
                    <a:pt x="500" y="116"/>
                  </a:lnTo>
                  <a:lnTo>
                    <a:pt x="500" y="115"/>
                  </a:lnTo>
                  <a:lnTo>
                    <a:pt x="503" y="113"/>
                  </a:lnTo>
                  <a:lnTo>
                    <a:pt x="505" y="112"/>
                  </a:lnTo>
                  <a:lnTo>
                    <a:pt x="507" y="105"/>
                  </a:lnTo>
                  <a:lnTo>
                    <a:pt x="507" y="97"/>
                  </a:lnTo>
                  <a:lnTo>
                    <a:pt x="507" y="83"/>
                  </a:lnTo>
                  <a:lnTo>
                    <a:pt x="505" y="70"/>
                  </a:lnTo>
                  <a:lnTo>
                    <a:pt x="504" y="61"/>
                  </a:lnTo>
                  <a:lnTo>
                    <a:pt x="505" y="54"/>
                  </a:lnTo>
                  <a:lnTo>
                    <a:pt x="511" y="51"/>
                  </a:lnTo>
                  <a:lnTo>
                    <a:pt x="510" y="38"/>
                  </a:lnTo>
                  <a:lnTo>
                    <a:pt x="510" y="27"/>
                  </a:lnTo>
                  <a:lnTo>
                    <a:pt x="511" y="14"/>
                  </a:lnTo>
                  <a:lnTo>
                    <a:pt x="514" y="0"/>
                  </a:lnTo>
                  <a:lnTo>
                    <a:pt x="521" y="0"/>
                  </a:lnTo>
                  <a:lnTo>
                    <a:pt x="530" y="15"/>
                  </a:lnTo>
                  <a:lnTo>
                    <a:pt x="537" y="31"/>
                  </a:lnTo>
                  <a:lnTo>
                    <a:pt x="540" y="40"/>
                  </a:lnTo>
                  <a:lnTo>
                    <a:pt x="543" y="50"/>
                  </a:lnTo>
                  <a:lnTo>
                    <a:pt x="543" y="60"/>
                  </a:lnTo>
                  <a:lnTo>
                    <a:pt x="544" y="73"/>
                  </a:lnTo>
                  <a:lnTo>
                    <a:pt x="546" y="73"/>
                  </a:lnTo>
                  <a:lnTo>
                    <a:pt x="547" y="74"/>
                  </a:lnTo>
                  <a:lnTo>
                    <a:pt x="547" y="76"/>
                  </a:lnTo>
                  <a:lnTo>
                    <a:pt x="549" y="76"/>
                  </a:lnTo>
                  <a:lnTo>
                    <a:pt x="551" y="76"/>
                  </a:lnTo>
                  <a:lnTo>
                    <a:pt x="551" y="70"/>
                  </a:lnTo>
                  <a:lnTo>
                    <a:pt x="560" y="69"/>
                  </a:lnTo>
                  <a:lnTo>
                    <a:pt x="560" y="76"/>
                  </a:lnTo>
                  <a:lnTo>
                    <a:pt x="563" y="76"/>
                  </a:lnTo>
                  <a:lnTo>
                    <a:pt x="564" y="79"/>
                  </a:lnTo>
                  <a:lnTo>
                    <a:pt x="566" y="82"/>
                  </a:lnTo>
                  <a:lnTo>
                    <a:pt x="575" y="82"/>
                  </a:lnTo>
                  <a:lnTo>
                    <a:pt x="576" y="86"/>
                  </a:lnTo>
                  <a:lnTo>
                    <a:pt x="576" y="90"/>
                  </a:lnTo>
                  <a:lnTo>
                    <a:pt x="575" y="97"/>
                  </a:lnTo>
                  <a:lnTo>
                    <a:pt x="573" y="108"/>
                  </a:lnTo>
                  <a:lnTo>
                    <a:pt x="573" y="110"/>
                  </a:lnTo>
                  <a:lnTo>
                    <a:pt x="575" y="115"/>
                  </a:lnTo>
                  <a:lnTo>
                    <a:pt x="576" y="118"/>
                  </a:lnTo>
                  <a:lnTo>
                    <a:pt x="577" y="121"/>
                  </a:lnTo>
                  <a:lnTo>
                    <a:pt x="582" y="125"/>
                  </a:lnTo>
                  <a:lnTo>
                    <a:pt x="585" y="131"/>
                  </a:lnTo>
                  <a:lnTo>
                    <a:pt x="587" y="138"/>
                  </a:lnTo>
                  <a:lnTo>
                    <a:pt x="589" y="142"/>
                  </a:lnTo>
                  <a:lnTo>
                    <a:pt x="589" y="146"/>
                  </a:lnTo>
                  <a:lnTo>
                    <a:pt x="589" y="157"/>
                  </a:lnTo>
                  <a:lnTo>
                    <a:pt x="589" y="167"/>
                  </a:lnTo>
                  <a:lnTo>
                    <a:pt x="589" y="171"/>
                  </a:lnTo>
                  <a:lnTo>
                    <a:pt x="590" y="175"/>
                  </a:lnTo>
                  <a:lnTo>
                    <a:pt x="592" y="177"/>
                  </a:lnTo>
                  <a:lnTo>
                    <a:pt x="593" y="178"/>
                  </a:lnTo>
                  <a:lnTo>
                    <a:pt x="598" y="181"/>
                  </a:lnTo>
                  <a:lnTo>
                    <a:pt x="611" y="188"/>
                  </a:lnTo>
                  <a:lnTo>
                    <a:pt x="625" y="195"/>
                  </a:lnTo>
                  <a:lnTo>
                    <a:pt x="631" y="198"/>
                  </a:lnTo>
                  <a:lnTo>
                    <a:pt x="635" y="201"/>
                  </a:lnTo>
                  <a:lnTo>
                    <a:pt x="635" y="204"/>
                  </a:lnTo>
                  <a:lnTo>
                    <a:pt x="636" y="205"/>
                  </a:lnTo>
                  <a:lnTo>
                    <a:pt x="638" y="207"/>
                  </a:lnTo>
                  <a:lnTo>
                    <a:pt x="638" y="208"/>
                  </a:lnTo>
                  <a:lnTo>
                    <a:pt x="636" y="210"/>
                  </a:lnTo>
                  <a:lnTo>
                    <a:pt x="635" y="211"/>
                  </a:lnTo>
                  <a:lnTo>
                    <a:pt x="634" y="214"/>
                  </a:lnTo>
                  <a:lnTo>
                    <a:pt x="632" y="217"/>
                  </a:lnTo>
                  <a:lnTo>
                    <a:pt x="638" y="217"/>
                  </a:lnTo>
                  <a:lnTo>
                    <a:pt x="639" y="218"/>
                  </a:lnTo>
                  <a:lnTo>
                    <a:pt x="642" y="220"/>
                  </a:lnTo>
                  <a:lnTo>
                    <a:pt x="644" y="221"/>
                  </a:lnTo>
                  <a:lnTo>
                    <a:pt x="644" y="223"/>
                  </a:lnTo>
                  <a:lnTo>
                    <a:pt x="647" y="227"/>
                  </a:lnTo>
                  <a:lnTo>
                    <a:pt x="647" y="231"/>
                  </a:lnTo>
                  <a:lnTo>
                    <a:pt x="647" y="241"/>
                  </a:lnTo>
                  <a:lnTo>
                    <a:pt x="647" y="250"/>
                  </a:lnTo>
                  <a:lnTo>
                    <a:pt x="652" y="253"/>
                  </a:lnTo>
                  <a:lnTo>
                    <a:pt x="658" y="256"/>
                  </a:lnTo>
                  <a:lnTo>
                    <a:pt x="662" y="259"/>
                  </a:lnTo>
                  <a:lnTo>
                    <a:pt x="665" y="260"/>
                  </a:lnTo>
                  <a:lnTo>
                    <a:pt x="668" y="262"/>
                  </a:lnTo>
                  <a:lnTo>
                    <a:pt x="668" y="276"/>
                  </a:lnTo>
                  <a:lnTo>
                    <a:pt x="670" y="283"/>
                  </a:lnTo>
                  <a:lnTo>
                    <a:pt x="671" y="289"/>
                  </a:lnTo>
                  <a:lnTo>
                    <a:pt x="680" y="293"/>
                  </a:lnTo>
                  <a:lnTo>
                    <a:pt x="685" y="298"/>
                  </a:lnTo>
                  <a:lnTo>
                    <a:pt x="688" y="301"/>
                  </a:lnTo>
                  <a:lnTo>
                    <a:pt x="688" y="303"/>
                  </a:lnTo>
                  <a:lnTo>
                    <a:pt x="687" y="306"/>
                  </a:lnTo>
                  <a:lnTo>
                    <a:pt x="687" y="309"/>
                  </a:lnTo>
                  <a:lnTo>
                    <a:pt x="687" y="311"/>
                  </a:lnTo>
                  <a:lnTo>
                    <a:pt x="688" y="312"/>
                  </a:lnTo>
                  <a:lnTo>
                    <a:pt x="704" y="322"/>
                  </a:lnTo>
                  <a:lnTo>
                    <a:pt x="706" y="328"/>
                  </a:lnTo>
                  <a:lnTo>
                    <a:pt x="707" y="334"/>
                  </a:lnTo>
                  <a:lnTo>
                    <a:pt x="706" y="347"/>
                  </a:lnTo>
                  <a:lnTo>
                    <a:pt x="704" y="360"/>
                  </a:lnTo>
                  <a:lnTo>
                    <a:pt x="704" y="365"/>
                  </a:lnTo>
                  <a:lnTo>
                    <a:pt x="704" y="370"/>
                  </a:lnTo>
                  <a:lnTo>
                    <a:pt x="706" y="374"/>
                  </a:lnTo>
                  <a:lnTo>
                    <a:pt x="708" y="380"/>
                  </a:lnTo>
                  <a:lnTo>
                    <a:pt x="710" y="384"/>
                  </a:lnTo>
                  <a:lnTo>
                    <a:pt x="713" y="388"/>
                  </a:lnTo>
                  <a:lnTo>
                    <a:pt x="714" y="396"/>
                  </a:lnTo>
                  <a:lnTo>
                    <a:pt x="716" y="401"/>
                  </a:lnTo>
                  <a:lnTo>
                    <a:pt x="716" y="406"/>
                  </a:lnTo>
                  <a:lnTo>
                    <a:pt x="713" y="416"/>
                  </a:lnTo>
                  <a:lnTo>
                    <a:pt x="707" y="416"/>
                  </a:lnTo>
                  <a:lnTo>
                    <a:pt x="707" y="424"/>
                  </a:lnTo>
                  <a:lnTo>
                    <a:pt x="707" y="433"/>
                  </a:lnTo>
                  <a:lnTo>
                    <a:pt x="707" y="440"/>
                  </a:lnTo>
                  <a:lnTo>
                    <a:pt x="707" y="444"/>
                  </a:lnTo>
                  <a:lnTo>
                    <a:pt x="707" y="447"/>
                  </a:lnTo>
                  <a:lnTo>
                    <a:pt x="707" y="452"/>
                  </a:lnTo>
                  <a:lnTo>
                    <a:pt x="707" y="457"/>
                  </a:lnTo>
                  <a:lnTo>
                    <a:pt x="707" y="463"/>
                  </a:lnTo>
                  <a:lnTo>
                    <a:pt x="707" y="469"/>
                  </a:lnTo>
                  <a:lnTo>
                    <a:pt x="706" y="472"/>
                  </a:lnTo>
                  <a:lnTo>
                    <a:pt x="704" y="478"/>
                  </a:lnTo>
                  <a:lnTo>
                    <a:pt x="698" y="478"/>
                  </a:lnTo>
                  <a:lnTo>
                    <a:pt x="698" y="480"/>
                  </a:lnTo>
                  <a:lnTo>
                    <a:pt x="697" y="483"/>
                  </a:lnTo>
                  <a:lnTo>
                    <a:pt x="698" y="486"/>
                  </a:lnTo>
                  <a:lnTo>
                    <a:pt x="698" y="485"/>
                  </a:lnTo>
                  <a:lnTo>
                    <a:pt x="698" y="491"/>
                  </a:lnTo>
                  <a:lnTo>
                    <a:pt x="688" y="496"/>
                  </a:lnTo>
                  <a:lnTo>
                    <a:pt x="683" y="499"/>
                  </a:lnTo>
                  <a:lnTo>
                    <a:pt x="681" y="501"/>
                  </a:lnTo>
                  <a:lnTo>
                    <a:pt x="680" y="502"/>
                  </a:lnTo>
                  <a:lnTo>
                    <a:pt x="680" y="506"/>
                  </a:lnTo>
                  <a:lnTo>
                    <a:pt x="680" y="511"/>
                  </a:lnTo>
                  <a:lnTo>
                    <a:pt x="675" y="511"/>
                  </a:lnTo>
                  <a:lnTo>
                    <a:pt x="671" y="511"/>
                  </a:lnTo>
                  <a:lnTo>
                    <a:pt x="671" y="514"/>
                  </a:lnTo>
                  <a:lnTo>
                    <a:pt x="671" y="518"/>
                  </a:lnTo>
                  <a:lnTo>
                    <a:pt x="671" y="524"/>
                  </a:lnTo>
                  <a:lnTo>
                    <a:pt x="671" y="528"/>
                  </a:lnTo>
                  <a:lnTo>
                    <a:pt x="429" y="528"/>
                  </a:lnTo>
                  <a:lnTo>
                    <a:pt x="432" y="521"/>
                  </a:lnTo>
                  <a:lnTo>
                    <a:pt x="436" y="511"/>
                  </a:lnTo>
                  <a:lnTo>
                    <a:pt x="438" y="505"/>
                  </a:lnTo>
                  <a:lnTo>
                    <a:pt x="438" y="502"/>
                  </a:lnTo>
                  <a:lnTo>
                    <a:pt x="438" y="501"/>
                  </a:lnTo>
                  <a:lnTo>
                    <a:pt x="436" y="499"/>
                  </a:lnTo>
                  <a:lnTo>
                    <a:pt x="433" y="499"/>
                  </a:lnTo>
                  <a:lnTo>
                    <a:pt x="432" y="501"/>
                  </a:lnTo>
                  <a:lnTo>
                    <a:pt x="432" y="502"/>
                  </a:lnTo>
                  <a:lnTo>
                    <a:pt x="429" y="506"/>
                  </a:lnTo>
                  <a:lnTo>
                    <a:pt x="428" y="511"/>
                  </a:lnTo>
                  <a:lnTo>
                    <a:pt x="425" y="514"/>
                  </a:lnTo>
                  <a:lnTo>
                    <a:pt x="423" y="514"/>
                  </a:lnTo>
                  <a:lnTo>
                    <a:pt x="420" y="514"/>
                  </a:lnTo>
                  <a:lnTo>
                    <a:pt x="419" y="514"/>
                  </a:lnTo>
                  <a:lnTo>
                    <a:pt x="416" y="514"/>
                  </a:lnTo>
                  <a:lnTo>
                    <a:pt x="406" y="528"/>
                  </a:lnTo>
                  <a:lnTo>
                    <a:pt x="390" y="528"/>
                  </a:lnTo>
                  <a:lnTo>
                    <a:pt x="387" y="522"/>
                  </a:lnTo>
                  <a:lnTo>
                    <a:pt x="387" y="516"/>
                  </a:lnTo>
                  <a:lnTo>
                    <a:pt x="387" y="511"/>
                  </a:lnTo>
                  <a:lnTo>
                    <a:pt x="386" y="505"/>
                  </a:lnTo>
                  <a:lnTo>
                    <a:pt x="380" y="504"/>
                  </a:lnTo>
                  <a:lnTo>
                    <a:pt x="373" y="502"/>
                  </a:lnTo>
                  <a:lnTo>
                    <a:pt x="373" y="501"/>
                  </a:lnTo>
                  <a:lnTo>
                    <a:pt x="371" y="499"/>
                  </a:lnTo>
                  <a:lnTo>
                    <a:pt x="370" y="496"/>
                  </a:lnTo>
                  <a:lnTo>
                    <a:pt x="373" y="498"/>
                  </a:lnTo>
                  <a:lnTo>
                    <a:pt x="373" y="496"/>
                  </a:lnTo>
                  <a:lnTo>
                    <a:pt x="371" y="495"/>
                  </a:lnTo>
                  <a:lnTo>
                    <a:pt x="373" y="493"/>
                  </a:lnTo>
                  <a:lnTo>
                    <a:pt x="374" y="492"/>
                  </a:lnTo>
                  <a:lnTo>
                    <a:pt x="376" y="491"/>
                  </a:lnTo>
                  <a:lnTo>
                    <a:pt x="374" y="489"/>
                  </a:lnTo>
                  <a:lnTo>
                    <a:pt x="373" y="489"/>
                  </a:lnTo>
                  <a:lnTo>
                    <a:pt x="364" y="488"/>
                  </a:lnTo>
                  <a:lnTo>
                    <a:pt x="366" y="486"/>
                  </a:lnTo>
                  <a:lnTo>
                    <a:pt x="367" y="483"/>
                  </a:lnTo>
                  <a:lnTo>
                    <a:pt x="366" y="482"/>
                  </a:lnTo>
                  <a:lnTo>
                    <a:pt x="364" y="480"/>
                  </a:lnTo>
                  <a:lnTo>
                    <a:pt x="364" y="478"/>
                  </a:lnTo>
                  <a:lnTo>
                    <a:pt x="360" y="476"/>
                  </a:lnTo>
                  <a:lnTo>
                    <a:pt x="357" y="476"/>
                  </a:lnTo>
                  <a:lnTo>
                    <a:pt x="350" y="476"/>
                  </a:lnTo>
                  <a:lnTo>
                    <a:pt x="343" y="478"/>
                  </a:lnTo>
                  <a:lnTo>
                    <a:pt x="340" y="478"/>
                  </a:lnTo>
                  <a:lnTo>
                    <a:pt x="337" y="478"/>
                  </a:lnTo>
                  <a:lnTo>
                    <a:pt x="335" y="476"/>
                  </a:lnTo>
                  <a:lnTo>
                    <a:pt x="334" y="475"/>
                  </a:lnTo>
                  <a:lnTo>
                    <a:pt x="331" y="470"/>
                  </a:lnTo>
                  <a:lnTo>
                    <a:pt x="330" y="466"/>
                  </a:lnTo>
                  <a:lnTo>
                    <a:pt x="327" y="465"/>
                  </a:lnTo>
                  <a:lnTo>
                    <a:pt x="325" y="463"/>
                  </a:lnTo>
                  <a:lnTo>
                    <a:pt x="321" y="463"/>
                  </a:lnTo>
                  <a:lnTo>
                    <a:pt x="317" y="463"/>
                  </a:lnTo>
                  <a:lnTo>
                    <a:pt x="312" y="463"/>
                  </a:lnTo>
                  <a:lnTo>
                    <a:pt x="307" y="465"/>
                  </a:lnTo>
                  <a:lnTo>
                    <a:pt x="295" y="468"/>
                  </a:lnTo>
                  <a:lnTo>
                    <a:pt x="284" y="470"/>
                  </a:lnTo>
                  <a:lnTo>
                    <a:pt x="261" y="479"/>
                  </a:lnTo>
                  <a:lnTo>
                    <a:pt x="251" y="482"/>
                  </a:lnTo>
                  <a:lnTo>
                    <a:pt x="242" y="483"/>
                  </a:lnTo>
                  <a:lnTo>
                    <a:pt x="240" y="482"/>
                  </a:lnTo>
                  <a:lnTo>
                    <a:pt x="238" y="482"/>
                  </a:lnTo>
                  <a:lnTo>
                    <a:pt x="233" y="480"/>
                  </a:lnTo>
                  <a:lnTo>
                    <a:pt x="229" y="479"/>
                  </a:lnTo>
                  <a:lnTo>
                    <a:pt x="227" y="479"/>
                  </a:lnTo>
                  <a:lnTo>
                    <a:pt x="226" y="480"/>
                  </a:lnTo>
                  <a:lnTo>
                    <a:pt x="226" y="483"/>
                  </a:lnTo>
                  <a:lnTo>
                    <a:pt x="223" y="483"/>
                  </a:lnTo>
                  <a:lnTo>
                    <a:pt x="222" y="485"/>
                  </a:lnTo>
                  <a:lnTo>
                    <a:pt x="222" y="486"/>
                  </a:lnTo>
                  <a:lnTo>
                    <a:pt x="220" y="491"/>
                  </a:lnTo>
                  <a:lnTo>
                    <a:pt x="217" y="492"/>
                  </a:lnTo>
                  <a:lnTo>
                    <a:pt x="215" y="492"/>
                  </a:lnTo>
                  <a:lnTo>
                    <a:pt x="212" y="492"/>
                  </a:lnTo>
                  <a:lnTo>
                    <a:pt x="210" y="492"/>
                  </a:lnTo>
                  <a:lnTo>
                    <a:pt x="209" y="493"/>
                  </a:lnTo>
                  <a:lnTo>
                    <a:pt x="209" y="499"/>
                  </a:lnTo>
                  <a:lnTo>
                    <a:pt x="207" y="499"/>
                  </a:lnTo>
                  <a:lnTo>
                    <a:pt x="206" y="499"/>
                  </a:lnTo>
                  <a:lnTo>
                    <a:pt x="203" y="498"/>
                  </a:lnTo>
                  <a:lnTo>
                    <a:pt x="202" y="498"/>
                  </a:lnTo>
                  <a:lnTo>
                    <a:pt x="200" y="498"/>
                  </a:lnTo>
                  <a:lnTo>
                    <a:pt x="196" y="499"/>
                  </a:lnTo>
                  <a:lnTo>
                    <a:pt x="194" y="501"/>
                  </a:lnTo>
                  <a:lnTo>
                    <a:pt x="193" y="504"/>
                  </a:lnTo>
                  <a:lnTo>
                    <a:pt x="190" y="509"/>
                  </a:lnTo>
                  <a:lnTo>
                    <a:pt x="189" y="515"/>
                  </a:lnTo>
                  <a:lnTo>
                    <a:pt x="187" y="518"/>
                  </a:lnTo>
                  <a:lnTo>
                    <a:pt x="184" y="519"/>
                  </a:lnTo>
                  <a:lnTo>
                    <a:pt x="183" y="519"/>
                  </a:lnTo>
                  <a:lnTo>
                    <a:pt x="180" y="519"/>
                  </a:lnTo>
                  <a:lnTo>
                    <a:pt x="177" y="518"/>
                  </a:lnTo>
                  <a:lnTo>
                    <a:pt x="174" y="516"/>
                  </a:lnTo>
                  <a:lnTo>
                    <a:pt x="171" y="516"/>
                  </a:lnTo>
                  <a:lnTo>
                    <a:pt x="166" y="519"/>
                  </a:lnTo>
                  <a:lnTo>
                    <a:pt x="163" y="521"/>
                  </a:lnTo>
                  <a:lnTo>
                    <a:pt x="160" y="521"/>
                  </a:lnTo>
                  <a:lnTo>
                    <a:pt x="158" y="521"/>
                  </a:lnTo>
                  <a:lnTo>
                    <a:pt x="158" y="518"/>
                  </a:lnTo>
                  <a:lnTo>
                    <a:pt x="157" y="516"/>
                  </a:lnTo>
                  <a:lnTo>
                    <a:pt x="154" y="516"/>
                  </a:lnTo>
                  <a:lnTo>
                    <a:pt x="147" y="516"/>
                  </a:lnTo>
                  <a:lnTo>
                    <a:pt x="137" y="519"/>
                  </a:lnTo>
                  <a:lnTo>
                    <a:pt x="128" y="522"/>
                  </a:lnTo>
                  <a:lnTo>
                    <a:pt x="121" y="524"/>
                  </a:lnTo>
                  <a:lnTo>
                    <a:pt x="114" y="522"/>
                  </a:lnTo>
                  <a:lnTo>
                    <a:pt x="109" y="521"/>
                  </a:lnTo>
                  <a:lnTo>
                    <a:pt x="111" y="528"/>
                  </a:lnTo>
                  <a:lnTo>
                    <a:pt x="99" y="528"/>
                  </a:lnTo>
                  <a:lnTo>
                    <a:pt x="98" y="528"/>
                  </a:lnTo>
                  <a:lnTo>
                    <a:pt x="37" y="528"/>
                  </a:lnTo>
                  <a:lnTo>
                    <a:pt x="35" y="525"/>
                  </a:lnTo>
                  <a:lnTo>
                    <a:pt x="33" y="522"/>
                  </a:lnTo>
                  <a:lnTo>
                    <a:pt x="30" y="516"/>
                  </a:lnTo>
                  <a:lnTo>
                    <a:pt x="35" y="515"/>
                  </a:lnTo>
                  <a:lnTo>
                    <a:pt x="39" y="515"/>
                  </a:lnTo>
                  <a:lnTo>
                    <a:pt x="43" y="516"/>
                  </a:lnTo>
                  <a:lnTo>
                    <a:pt x="45" y="502"/>
                  </a:lnTo>
                  <a:lnTo>
                    <a:pt x="46" y="491"/>
                  </a:lnTo>
                  <a:lnTo>
                    <a:pt x="47" y="479"/>
                  </a:lnTo>
                  <a:lnTo>
                    <a:pt x="47" y="473"/>
                  </a:lnTo>
                  <a:lnTo>
                    <a:pt x="46" y="469"/>
                  </a:lnTo>
                  <a:lnTo>
                    <a:pt x="43" y="469"/>
                  </a:lnTo>
                  <a:lnTo>
                    <a:pt x="43" y="456"/>
                  </a:lnTo>
                  <a:lnTo>
                    <a:pt x="42" y="450"/>
                  </a:lnTo>
                  <a:lnTo>
                    <a:pt x="40" y="444"/>
                  </a:lnTo>
                  <a:lnTo>
                    <a:pt x="36" y="442"/>
                  </a:lnTo>
                  <a:lnTo>
                    <a:pt x="35" y="427"/>
                  </a:lnTo>
                  <a:lnTo>
                    <a:pt x="35" y="417"/>
                  </a:lnTo>
                  <a:lnTo>
                    <a:pt x="33" y="413"/>
                  </a:lnTo>
                  <a:lnTo>
                    <a:pt x="33" y="408"/>
                  </a:lnTo>
                  <a:lnTo>
                    <a:pt x="30" y="404"/>
                  </a:lnTo>
                  <a:lnTo>
                    <a:pt x="27" y="400"/>
                  </a:lnTo>
                  <a:lnTo>
                    <a:pt x="27" y="398"/>
                  </a:lnTo>
                  <a:lnTo>
                    <a:pt x="29" y="397"/>
                  </a:lnTo>
                  <a:lnTo>
                    <a:pt x="30" y="394"/>
                  </a:lnTo>
                  <a:lnTo>
                    <a:pt x="30" y="393"/>
                  </a:lnTo>
                  <a:lnTo>
                    <a:pt x="30" y="391"/>
                  </a:lnTo>
                  <a:lnTo>
                    <a:pt x="27" y="390"/>
                  </a:lnTo>
                  <a:lnTo>
                    <a:pt x="24" y="387"/>
                  </a:lnTo>
                  <a:lnTo>
                    <a:pt x="20" y="385"/>
                  </a:lnTo>
                  <a:lnTo>
                    <a:pt x="19" y="383"/>
                  </a:lnTo>
                  <a:lnTo>
                    <a:pt x="19" y="380"/>
                  </a:lnTo>
                  <a:lnTo>
                    <a:pt x="19" y="375"/>
                  </a:lnTo>
                  <a:lnTo>
                    <a:pt x="19" y="371"/>
                  </a:lnTo>
                  <a:lnTo>
                    <a:pt x="19" y="367"/>
                  </a:lnTo>
                  <a:lnTo>
                    <a:pt x="17" y="364"/>
                  </a:lnTo>
                  <a:lnTo>
                    <a:pt x="16" y="362"/>
                  </a:lnTo>
                  <a:lnTo>
                    <a:pt x="11" y="358"/>
                  </a:lnTo>
                  <a:lnTo>
                    <a:pt x="6" y="354"/>
                  </a:lnTo>
                  <a:lnTo>
                    <a:pt x="1" y="349"/>
                  </a:lnTo>
                  <a:lnTo>
                    <a:pt x="1" y="345"/>
                  </a:lnTo>
                  <a:lnTo>
                    <a:pt x="7" y="347"/>
                  </a:lnTo>
                  <a:lnTo>
                    <a:pt x="14" y="349"/>
                  </a:lnTo>
                  <a:lnTo>
                    <a:pt x="17" y="349"/>
                  </a:lnTo>
                  <a:lnTo>
                    <a:pt x="17" y="348"/>
                  </a:lnTo>
                  <a:lnTo>
                    <a:pt x="13" y="344"/>
                  </a:lnTo>
                  <a:lnTo>
                    <a:pt x="4" y="336"/>
                  </a:lnTo>
                  <a:lnTo>
                    <a:pt x="4" y="331"/>
                  </a:lnTo>
                  <a:lnTo>
                    <a:pt x="6" y="328"/>
                  </a:lnTo>
                  <a:lnTo>
                    <a:pt x="7" y="328"/>
                  </a:lnTo>
                  <a:lnTo>
                    <a:pt x="7" y="336"/>
                  </a:lnTo>
                  <a:lnTo>
                    <a:pt x="13" y="336"/>
                  </a:lnTo>
                  <a:lnTo>
                    <a:pt x="14" y="338"/>
                  </a:lnTo>
                  <a:lnTo>
                    <a:pt x="16" y="339"/>
                  </a:lnTo>
                  <a:lnTo>
                    <a:pt x="16" y="325"/>
                  </a:lnTo>
                  <a:lnTo>
                    <a:pt x="14" y="319"/>
                  </a:lnTo>
                  <a:lnTo>
                    <a:pt x="13" y="311"/>
                  </a:lnTo>
                  <a:lnTo>
                    <a:pt x="11" y="308"/>
                  </a:lnTo>
                  <a:lnTo>
                    <a:pt x="9" y="305"/>
                  </a:lnTo>
                  <a:lnTo>
                    <a:pt x="7" y="302"/>
                  </a:lnTo>
                  <a:lnTo>
                    <a:pt x="4" y="301"/>
                  </a:lnTo>
                  <a:lnTo>
                    <a:pt x="4" y="298"/>
                  </a:lnTo>
                  <a:lnTo>
                    <a:pt x="3" y="298"/>
                  </a:lnTo>
                  <a:lnTo>
                    <a:pt x="1" y="296"/>
                  </a:lnTo>
                  <a:lnTo>
                    <a:pt x="1" y="295"/>
                  </a:lnTo>
                  <a:lnTo>
                    <a:pt x="0" y="292"/>
                  </a:lnTo>
                  <a:lnTo>
                    <a:pt x="0" y="289"/>
                  </a:lnTo>
                  <a:lnTo>
                    <a:pt x="1" y="288"/>
                  </a:lnTo>
                  <a:lnTo>
                    <a:pt x="6" y="285"/>
                  </a:lnTo>
                  <a:lnTo>
                    <a:pt x="9" y="283"/>
                  </a:lnTo>
                  <a:lnTo>
                    <a:pt x="10" y="282"/>
                  </a:lnTo>
                  <a:lnTo>
                    <a:pt x="10" y="280"/>
                  </a:lnTo>
                  <a:lnTo>
                    <a:pt x="11" y="277"/>
                  </a:lnTo>
                  <a:lnTo>
                    <a:pt x="11" y="273"/>
                  </a:lnTo>
                  <a:lnTo>
                    <a:pt x="10" y="266"/>
                  </a:lnTo>
                  <a:lnTo>
                    <a:pt x="9" y="259"/>
                  </a:lnTo>
                  <a:lnTo>
                    <a:pt x="7" y="253"/>
                  </a:lnTo>
                  <a:lnTo>
                    <a:pt x="10" y="250"/>
                  </a:lnTo>
                  <a:lnTo>
                    <a:pt x="11" y="247"/>
                  </a:lnTo>
                  <a:lnTo>
                    <a:pt x="11" y="246"/>
                  </a:lnTo>
                  <a:lnTo>
                    <a:pt x="11" y="244"/>
                  </a:lnTo>
                  <a:lnTo>
                    <a:pt x="13" y="244"/>
                  </a:lnTo>
                  <a:lnTo>
                    <a:pt x="16" y="243"/>
                  </a:lnTo>
                  <a:lnTo>
                    <a:pt x="13" y="250"/>
                  </a:lnTo>
                  <a:lnTo>
                    <a:pt x="17" y="249"/>
                  </a:lnTo>
                  <a:lnTo>
                    <a:pt x="20" y="249"/>
                  </a:lnTo>
                  <a:lnTo>
                    <a:pt x="19" y="247"/>
                  </a:lnTo>
                  <a:lnTo>
                    <a:pt x="27" y="243"/>
                  </a:lnTo>
                  <a:lnTo>
                    <a:pt x="33" y="237"/>
                  </a:lnTo>
                  <a:lnTo>
                    <a:pt x="39" y="230"/>
                  </a:lnTo>
                  <a:lnTo>
                    <a:pt x="45" y="224"/>
                  </a:lnTo>
                  <a:lnTo>
                    <a:pt x="52" y="220"/>
                  </a:lnTo>
                  <a:lnTo>
                    <a:pt x="52" y="217"/>
                  </a:lnTo>
                  <a:lnTo>
                    <a:pt x="55" y="217"/>
                  </a:lnTo>
                  <a:lnTo>
                    <a:pt x="58" y="217"/>
                  </a:lnTo>
                  <a:lnTo>
                    <a:pt x="60" y="218"/>
                  </a:lnTo>
                  <a:lnTo>
                    <a:pt x="63" y="217"/>
                  </a:lnTo>
                  <a:lnTo>
                    <a:pt x="63" y="213"/>
                  </a:lnTo>
                  <a:lnTo>
                    <a:pt x="65" y="210"/>
                  </a:lnTo>
                  <a:lnTo>
                    <a:pt x="66" y="208"/>
                  </a:lnTo>
                  <a:lnTo>
                    <a:pt x="68" y="210"/>
                  </a:lnTo>
                  <a:lnTo>
                    <a:pt x="72" y="211"/>
                  </a:lnTo>
                  <a:lnTo>
                    <a:pt x="78" y="211"/>
                  </a:lnTo>
                  <a:lnTo>
                    <a:pt x="82" y="211"/>
                  </a:lnTo>
                  <a:lnTo>
                    <a:pt x="85" y="207"/>
                  </a:lnTo>
                  <a:lnTo>
                    <a:pt x="88" y="205"/>
                  </a:lnTo>
                  <a:lnTo>
                    <a:pt x="91" y="207"/>
                  </a:lnTo>
                  <a:lnTo>
                    <a:pt x="94" y="207"/>
                  </a:lnTo>
                  <a:lnTo>
                    <a:pt x="96" y="207"/>
                  </a:lnTo>
                  <a:lnTo>
                    <a:pt x="98" y="204"/>
                  </a:lnTo>
                  <a:lnTo>
                    <a:pt x="101" y="200"/>
                  </a:lnTo>
                  <a:lnTo>
                    <a:pt x="102" y="195"/>
                  </a:lnTo>
                  <a:lnTo>
                    <a:pt x="104" y="194"/>
                  </a:lnTo>
                  <a:lnTo>
                    <a:pt x="104" y="193"/>
                  </a:lnTo>
                  <a:lnTo>
                    <a:pt x="107" y="193"/>
                  </a:lnTo>
                  <a:lnTo>
                    <a:pt x="108" y="194"/>
                  </a:lnTo>
                  <a:lnTo>
                    <a:pt x="109" y="195"/>
                  </a:lnTo>
                  <a:lnTo>
                    <a:pt x="112" y="195"/>
                  </a:lnTo>
                  <a:lnTo>
                    <a:pt x="115" y="190"/>
                  </a:lnTo>
                  <a:lnTo>
                    <a:pt x="124" y="187"/>
                  </a:lnTo>
                  <a:lnTo>
                    <a:pt x="132" y="187"/>
                  </a:lnTo>
                  <a:lnTo>
                    <a:pt x="140" y="185"/>
                  </a:lnTo>
                  <a:lnTo>
                    <a:pt x="143" y="184"/>
                  </a:lnTo>
                  <a:lnTo>
                    <a:pt x="145" y="181"/>
                  </a:lnTo>
                  <a:lnTo>
                    <a:pt x="147" y="180"/>
                  </a:lnTo>
                  <a:lnTo>
                    <a:pt x="147" y="177"/>
                  </a:lnTo>
                  <a:lnTo>
                    <a:pt x="148" y="172"/>
                  </a:lnTo>
                  <a:lnTo>
                    <a:pt x="148" y="171"/>
                  </a:lnTo>
                  <a:lnTo>
                    <a:pt x="153" y="167"/>
                  </a:lnTo>
                  <a:lnTo>
                    <a:pt x="157" y="162"/>
                  </a:lnTo>
                  <a:lnTo>
                    <a:pt x="166" y="157"/>
                  </a:lnTo>
                  <a:lnTo>
                    <a:pt x="163" y="155"/>
                  </a:lnTo>
                  <a:lnTo>
                    <a:pt x="163" y="154"/>
                  </a:lnTo>
                  <a:lnTo>
                    <a:pt x="163" y="145"/>
                  </a:lnTo>
                  <a:lnTo>
                    <a:pt x="164" y="135"/>
                  </a:lnTo>
                  <a:lnTo>
                    <a:pt x="166" y="126"/>
                  </a:lnTo>
                  <a:lnTo>
                    <a:pt x="171" y="123"/>
                  </a:lnTo>
                  <a:lnTo>
                    <a:pt x="174" y="121"/>
                  </a:lnTo>
                  <a:lnTo>
                    <a:pt x="176" y="118"/>
                  </a:lnTo>
                  <a:lnTo>
                    <a:pt x="176" y="119"/>
                  </a:lnTo>
                  <a:lnTo>
                    <a:pt x="177" y="123"/>
                  </a:lnTo>
                  <a:lnTo>
                    <a:pt x="179" y="129"/>
                  </a:lnTo>
                  <a:lnTo>
                    <a:pt x="183" y="133"/>
                  </a:lnTo>
                  <a:lnTo>
                    <a:pt x="187" y="138"/>
                  </a:lnTo>
                  <a:lnTo>
                    <a:pt x="190" y="131"/>
                  </a:lnTo>
                  <a:lnTo>
                    <a:pt x="191" y="128"/>
                  </a:lnTo>
                  <a:lnTo>
                    <a:pt x="191" y="126"/>
                  </a:lnTo>
                  <a:lnTo>
                    <a:pt x="190" y="125"/>
                  </a:lnTo>
                  <a:lnTo>
                    <a:pt x="187" y="126"/>
                  </a:lnTo>
                  <a:lnTo>
                    <a:pt x="187" y="109"/>
                  </a:lnTo>
                  <a:lnTo>
                    <a:pt x="189" y="108"/>
                  </a:lnTo>
                  <a:lnTo>
                    <a:pt x="190" y="106"/>
                  </a:lnTo>
                  <a:lnTo>
                    <a:pt x="193" y="105"/>
                  </a:lnTo>
                  <a:lnTo>
                    <a:pt x="200" y="110"/>
                  </a:lnTo>
                  <a:lnTo>
                    <a:pt x="204" y="112"/>
                  </a:lnTo>
                  <a:lnTo>
                    <a:pt x="204" y="106"/>
                  </a:lnTo>
                  <a:lnTo>
                    <a:pt x="203" y="103"/>
                  </a:lnTo>
                  <a:lnTo>
                    <a:pt x="203" y="99"/>
                  </a:lnTo>
                  <a:lnTo>
                    <a:pt x="204" y="96"/>
                  </a:lnTo>
                  <a:lnTo>
                    <a:pt x="204" y="95"/>
                  </a:lnTo>
                  <a:lnTo>
                    <a:pt x="206" y="93"/>
                  </a:lnTo>
                  <a:lnTo>
                    <a:pt x="209" y="92"/>
                  </a:lnTo>
                  <a:lnTo>
                    <a:pt x="209" y="90"/>
                  </a:lnTo>
                  <a:lnTo>
                    <a:pt x="213" y="93"/>
                  </a:lnTo>
                  <a:lnTo>
                    <a:pt x="216" y="95"/>
                  </a:lnTo>
                  <a:lnTo>
                    <a:pt x="217" y="96"/>
                  </a:lnTo>
                  <a:lnTo>
                    <a:pt x="219" y="95"/>
                  </a:lnTo>
                  <a:lnTo>
                    <a:pt x="219" y="93"/>
                  </a:lnTo>
                  <a:lnTo>
                    <a:pt x="217" y="92"/>
                  </a:lnTo>
                  <a:lnTo>
                    <a:pt x="215" y="87"/>
                  </a:lnTo>
                  <a:lnTo>
                    <a:pt x="216" y="87"/>
                  </a:lnTo>
                  <a:lnTo>
                    <a:pt x="219" y="87"/>
                  </a:lnTo>
                  <a:lnTo>
                    <a:pt x="222" y="87"/>
                  </a:lnTo>
                  <a:lnTo>
                    <a:pt x="223" y="87"/>
                  </a:lnTo>
                  <a:lnTo>
                    <a:pt x="223" y="86"/>
                  </a:lnTo>
                  <a:lnTo>
                    <a:pt x="222" y="82"/>
                  </a:lnTo>
                  <a:lnTo>
                    <a:pt x="220" y="76"/>
                  </a:lnTo>
                  <a:lnTo>
                    <a:pt x="226" y="76"/>
                  </a:lnTo>
                  <a:lnTo>
                    <a:pt x="223" y="70"/>
                  </a:lnTo>
                  <a:lnTo>
                    <a:pt x="229" y="70"/>
                  </a:lnTo>
                  <a:lnTo>
                    <a:pt x="229" y="73"/>
                  </a:lnTo>
                  <a:lnTo>
                    <a:pt x="229" y="74"/>
                  </a:lnTo>
                  <a:lnTo>
                    <a:pt x="230" y="76"/>
                  </a:lnTo>
                  <a:lnTo>
                    <a:pt x="232" y="76"/>
                  </a:lnTo>
                  <a:lnTo>
                    <a:pt x="233" y="66"/>
                  </a:lnTo>
                  <a:lnTo>
                    <a:pt x="235" y="64"/>
                  </a:lnTo>
                  <a:lnTo>
                    <a:pt x="236" y="63"/>
                  </a:lnTo>
                  <a:lnTo>
                    <a:pt x="240" y="61"/>
                  </a:lnTo>
                  <a:lnTo>
                    <a:pt x="246" y="61"/>
                  </a:lnTo>
                  <a:lnTo>
                    <a:pt x="253" y="60"/>
                  </a:lnTo>
                  <a:lnTo>
                    <a:pt x="256" y="69"/>
                  </a:lnTo>
                  <a:lnTo>
                    <a:pt x="263" y="74"/>
                  </a:lnTo>
                  <a:lnTo>
                    <a:pt x="265" y="77"/>
                  </a:lnTo>
                  <a:lnTo>
                    <a:pt x="265" y="80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2" y="96"/>
                  </a:lnTo>
                  <a:lnTo>
                    <a:pt x="271" y="93"/>
                  </a:lnTo>
                  <a:lnTo>
                    <a:pt x="269" y="87"/>
                  </a:lnTo>
                  <a:lnTo>
                    <a:pt x="271" y="82"/>
                  </a:lnTo>
                  <a:lnTo>
                    <a:pt x="276" y="82"/>
                  </a:lnTo>
                  <a:lnTo>
                    <a:pt x="279" y="83"/>
                  </a:lnTo>
                  <a:lnTo>
                    <a:pt x="278" y="85"/>
                  </a:lnTo>
                  <a:lnTo>
                    <a:pt x="282" y="86"/>
                  </a:lnTo>
                  <a:lnTo>
                    <a:pt x="284" y="86"/>
                  </a:lnTo>
                  <a:lnTo>
                    <a:pt x="285" y="87"/>
                  </a:lnTo>
                  <a:lnTo>
                    <a:pt x="291" y="86"/>
                  </a:lnTo>
                  <a:lnTo>
                    <a:pt x="294" y="85"/>
                  </a:lnTo>
                  <a:lnTo>
                    <a:pt x="295" y="83"/>
                  </a:lnTo>
                  <a:lnTo>
                    <a:pt x="294" y="82"/>
                  </a:lnTo>
                  <a:lnTo>
                    <a:pt x="291" y="77"/>
                  </a:lnTo>
                  <a:lnTo>
                    <a:pt x="289" y="74"/>
                  </a:lnTo>
                  <a:lnTo>
                    <a:pt x="287" y="70"/>
                  </a:lnTo>
                  <a:lnTo>
                    <a:pt x="291" y="67"/>
                  </a:lnTo>
                  <a:lnTo>
                    <a:pt x="298" y="66"/>
                  </a:lnTo>
                  <a:lnTo>
                    <a:pt x="298" y="59"/>
                  </a:lnTo>
                  <a:lnTo>
                    <a:pt x="298" y="51"/>
                  </a:lnTo>
                  <a:lnTo>
                    <a:pt x="301" y="51"/>
                  </a:lnTo>
                  <a:lnTo>
                    <a:pt x="304" y="51"/>
                  </a:lnTo>
                  <a:lnTo>
                    <a:pt x="307" y="51"/>
                  </a:lnTo>
                  <a:lnTo>
                    <a:pt x="308" y="51"/>
                  </a:lnTo>
                  <a:lnTo>
                    <a:pt x="310" y="51"/>
                  </a:lnTo>
                  <a:lnTo>
                    <a:pt x="307" y="50"/>
                  </a:lnTo>
                  <a:lnTo>
                    <a:pt x="305" y="47"/>
                  </a:lnTo>
                  <a:lnTo>
                    <a:pt x="305" y="44"/>
                  </a:lnTo>
                  <a:lnTo>
                    <a:pt x="305" y="41"/>
                  </a:lnTo>
                  <a:lnTo>
                    <a:pt x="307" y="34"/>
                  </a:lnTo>
                  <a:lnTo>
                    <a:pt x="310" y="27"/>
                  </a:lnTo>
                  <a:lnTo>
                    <a:pt x="312" y="30"/>
                  </a:lnTo>
                  <a:lnTo>
                    <a:pt x="315" y="31"/>
                  </a:lnTo>
                  <a:lnTo>
                    <a:pt x="317" y="33"/>
                  </a:lnTo>
                  <a:lnTo>
                    <a:pt x="318" y="28"/>
                  </a:lnTo>
                  <a:lnTo>
                    <a:pt x="320" y="25"/>
                  </a:lnTo>
                  <a:lnTo>
                    <a:pt x="320" y="24"/>
                  </a:lnTo>
                  <a:lnTo>
                    <a:pt x="324" y="24"/>
                  </a:lnTo>
                  <a:lnTo>
                    <a:pt x="327" y="25"/>
                  </a:lnTo>
                  <a:lnTo>
                    <a:pt x="334" y="28"/>
                  </a:lnTo>
                  <a:lnTo>
                    <a:pt x="341" y="31"/>
                  </a:lnTo>
                  <a:lnTo>
                    <a:pt x="346" y="33"/>
                  </a:lnTo>
                  <a:lnTo>
                    <a:pt x="347" y="33"/>
                  </a:lnTo>
                  <a:lnTo>
                    <a:pt x="347" y="27"/>
                  </a:lnTo>
                  <a:lnTo>
                    <a:pt x="351" y="28"/>
                  </a:lnTo>
                  <a:lnTo>
                    <a:pt x="353" y="25"/>
                  </a:lnTo>
                  <a:lnTo>
                    <a:pt x="353" y="21"/>
                  </a:lnTo>
                  <a:lnTo>
                    <a:pt x="347" y="17"/>
                  </a:lnTo>
                  <a:lnTo>
                    <a:pt x="337" y="11"/>
                  </a:lnTo>
                  <a:lnTo>
                    <a:pt x="333" y="7"/>
                  </a:lnTo>
                  <a:lnTo>
                    <a:pt x="333" y="5"/>
                  </a:lnTo>
                  <a:lnTo>
                    <a:pt x="331" y="5"/>
                  </a:lnTo>
                  <a:lnTo>
                    <a:pt x="333" y="4"/>
                  </a:lnTo>
                  <a:lnTo>
                    <a:pt x="340" y="4"/>
                  </a:lnTo>
                  <a:lnTo>
                    <a:pt x="343" y="5"/>
                  </a:lnTo>
                  <a:lnTo>
                    <a:pt x="346" y="8"/>
                  </a:lnTo>
                  <a:lnTo>
                    <a:pt x="350" y="13"/>
                  </a:lnTo>
                  <a:lnTo>
                    <a:pt x="350" y="14"/>
                  </a:lnTo>
                  <a:lnTo>
                    <a:pt x="351" y="14"/>
                  </a:lnTo>
                  <a:lnTo>
                    <a:pt x="356" y="15"/>
                  </a:lnTo>
                  <a:lnTo>
                    <a:pt x="356" y="14"/>
                  </a:lnTo>
                  <a:lnTo>
                    <a:pt x="357" y="13"/>
                  </a:lnTo>
                  <a:lnTo>
                    <a:pt x="361" y="1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4941" y="3026"/>
              <a:ext cx="339" cy="227"/>
            </a:xfrm>
            <a:custGeom>
              <a:avLst/>
              <a:gdLst>
                <a:gd name="T0" fmla="*/ 46 w 339"/>
                <a:gd name="T1" fmla="*/ 41 h 227"/>
                <a:gd name="T2" fmla="*/ 33 w 339"/>
                <a:gd name="T3" fmla="*/ 36 h 227"/>
                <a:gd name="T4" fmla="*/ 15 w 339"/>
                <a:gd name="T5" fmla="*/ 27 h 227"/>
                <a:gd name="T6" fmla="*/ 7 w 339"/>
                <a:gd name="T7" fmla="*/ 24 h 227"/>
                <a:gd name="T8" fmla="*/ 3 w 339"/>
                <a:gd name="T9" fmla="*/ 8 h 227"/>
                <a:gd name="T10" fmla="*/ 15 w 339"/>
                <a:gd name="T11" fmla="*/ 4 h 227"/>
                <a:gd name="T12" fmla="*/ 23 w 339"/>
                <a:gd name="T13" fmla="*/ 0 h 227"/>
                <a:gd name="T14" fmla="*/ 36 w 339"/>
                <a:gd name="T15" fmla="*/ 5 h 227"/>
                <a:gd name="T16" fmla="*/ 49 w 339"/>
                <a:gd name="T17" fmla="*/ 7 h 227"/>
                <a:gd name="T18" fmla="*/ 54 w 339"/>
                <a:gd name="T19" fmla="*/ 43 h 227"/>
                <a:gd name="T20" fmla="*/ 63 w 339"/>
                <a:gd name="T21" fmla="*/ 44 h 227"/>
                <a:gd name="T22" fmla="*/ 73 w 339"/>
                <a:gd name="T23" fmla="*/ 60 h 227"/>
                <a:gd name="T24" fmla="*/ 86 w 339"/>
                <a:gd name="T25" fmla="*/ 57 h 227"/>
                <a:gd name="T26" fmla="*/ 92 w 339"/>
                <a:gd name="T27" fmla="*/ 44 h 227"/>
                <a:gd name="T28" fmla="*/ 105 w 339"/>
                <a:gd name="T29" fmla="*/ 38 h 227"/>
                <a:gd name="T30" fmla="*/ 109 w 339"/>
                <a:gd name="T31" fmla="*/ 28 h 227"/>
                <a:gd name="T32" fmla="*/ 126 w 339"/>
                <a:gd name="T33" fmla="*/ 31 h 227"/>
                <a:gd name="T34" fmla="*/ 147 w 339"/>
                <a:gd name="T35" fmla="*/ 44 h 227"/>
                <a:gd name="T36" fmla="*/ 161 w 339"/>
                <a:gd name="T37" fmla="*/ 44 h 227"/>
                <a:gd name="T38" fmla="*/ 168 w 339"/>
                <a:gd name="T39" fmla="*/ 49 h 227"/>
                <a:gd name="T40" fmla="*/ 208 w 339"/>
                <a:gd name="T41" fmla="*/ 64 h 227"/>
                <a:gd name="T42" fmla="*/ 231 w 339"/>
                <a:gd name="T43" fmla="*/ 74 h 227"/>
                <a:gd name="T44" fmla="*/ 240 w 339"/>
                <a:gd name="T45" fmla="*/ 83 h 227"/>
                <a:gd name="T46" fmla="*/ 257 w 339"/>
                <a:gd name="T47" fmla="*/ 97 h 227"/>
                <a:gd name="T48" fmla="*/ 257 w 339"/>
                <a:gd name="T49" fmla="*/ 108 h 227"/>
                <a:gd name="T50" fmla="*/ 270 w 339"/>
                <a:gd name="T51" fmla="*/ 109 h 227"/>
                <a:gd name="T52" fmla="*/ 278 w 339"/>
                <a:gd name="T53" fmla="*/ 119 h 227"/>
                <a:gd name="T54" fmla="*/ 286 w 339"/>
                <a:gd name="T55" fmla="*/ 122 h 227"/>
                <a:gd name="T56" fmla="*/ 282 w 339"/>
                <a:gd name="T57" fmla="*/ 144 h 227"/>
                <a:gd name="T58" fmla="*/ 289 w 339"/>
                <a:gd name="T59" fmla="*/ 167 h 227"/>
                <a:gd name="T60" fmla="*/ 299 w 339"/>
                <a:gd name="T61" fmla="*/ 171 h 227"/>
                <a:gd name="T62" fmla="*/ 303 w 339"/>
                <a:gd name="T63" fmla="*/ 181 h 227"/>
                <a:gd name="T64" fmla="*/ 309 w 339"/>
                <a:gd name="T65" fmla="*/ 192 h 227"/>
                <a:gd name="T66" fmla="*/ 316 w 339"/>
                <a:gd name="T67" fmla="*/ 198 h 227"/>
                <a:gd name="T68" fmla="*/ 321 w 339"/>
                <a:gd name="T69" fmla="*/ 205 h 227"/>
                <a:gd name="T70" fmla="*/ 332 w 339"/>
                <a:gd name="T71" fmla="*/ 207 h 227"/>
                <a:gd name="T72" fmla="*/ 332 w 339"/>
                <a:gd name="T73" fmla="*/ 216 h 227"/>
                <a:gd name="T74" fmla="*/ 339 w 339"/>
                <a:gd name="T75" fmla="*/ 227 h 227"/>
                <a:gd name="T76" fmla="*/ 293 w 339"/>
                <a:gd name="T77" fmla="*/ 216 h 227"/>
                <a:gd name="T78" fmla="*/ 276 w 339"/>
                <a:gd name="T79" fmla="*/ 197 h 227"/>
                <a:gd name="T80" fmla="*/ 270 w 339"/>
                <a:gd name="T81" fmla="*/ 188 h 227"/>
                <a:gd name="T82" fmla="*/ 259 w 339"/>
                <a:gd name="T83" fmla="*/ 172 h 227"/>
                <a:gd name="T84" fmla="*/ 219 w 339"/>
                <a:gd name="T85" fmla="*/ 167 h 227"/>
                <a:gd name="T86" fmla="*/ 219 w 339"/>
                <a:gd name="T87" fmla="*/ 180 h 227"/>
                <a:gd name="T88" fmla="*/ 211 w 339"/>
                <a:gd name="T89" fmla="*/ 188 h 227"/>
                <a:gd name="T90" fmla="*/ 183 w 339"/>
                <a:gd name="T91" fmla="*/ 192 h 227"/>
                <a:gd name="T92" fmla="*/ 158 w 339"/>
                <a:gd name="T93" fmla="*/ 171 h 227"/>
                <a:gd name="T94" fmla="*/ 132 w 339"/>
                <a:gd name="T95" fmla="*/ 169 h 227"/>
                <a:gd name="T96" fmla="*/ 119 w 339"/>
                <a:gd name="T97" fmla="*/ 169 h 227"/>
                <a:gd name="T98" fmla="*/ 129 w 339"/>
                <a:gd name="T99" fmla="*/ 164 h 227"/>
                <a:gd name="T100" fmla="*/ 129 w 339"/>
                <a:gd name="T101" fmla="*/ 135 h 227"/>
                <a:gd name="T102" fmla="*/ 105 w 339"/>
                <a:gd name="T103" fmla="*/ 102 h 227"/>
                <a:gd name="T104" fmla="*/ 100 w 339"/>
                <a:gd name="T105" fmla="*/ 97 h 227"/>
                <a:gd name="T106" fmla="*/ 92 w 339"/>
                <a:gd name="T107" fmla="*/ 89 h 227"/>
                <a:gd name="T108" fmla="*/ 63 w 339"/>
                <a:gd name="T109" fmla="*/ 83 h 227"/>
                <a:gd name="T110" fmla="*/ 62 w 339"/>
                <a:gd name="T111" fmla="*/ 74 h 227"/>
                <a:gd name="T112" fmla="*/ 54 w 339"/>
                <a:gd name="T113" fmla="*/ 69 h 227"/>
                <a:gd name="T114" fmla="*/ 47 w 339"/>
                <a:gd name="T115" fmla="*/ 64 h 227"/>
                <a:gd name="T116" fmla="*/ 40 w 339"/>
                <a:gd name="T117" fmla="*/ 64 h 227"/>
                <a:gd name="T118" fmla="*/ 30 w 339"/>
                <a:gd name="T119" fmla="*/ 63 h 227"/>
                <a:gd name="T120" fmla="*/ 24 w 339"/>
                <a:gd name="T121" fmla="*/ 53 h 227"/>
                <a:gd name="T122" fmla="*/ 31 w 339"/>
                <a:gd name="T123" fmla="*/ 49 h 22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9" h="227">
                  <a:moveTo>
                    <a:pt x="14" y="47"/>
                  </a:moveTo>
                  <a:lnTo>
                    <a:pt x="30" y="46"/>
                  </a:lnTo>
                  <a:lnTo>
                    <a:pt x="44" y="44"/>
                  </a:lnTo>
                  <a:lnTo>
                    <a:pt x="46" y="41"/>
                  </a:lnTo>
                  <a:lnTo>
                    <a:pt x="47" y="40"/>
                  </a:lnTo>
                  <a:lnTo>
                    <a:pt x="47" y="38"/>
                  </a:lnTo>
                  <a:lnTo>
                    <a:pt x="44" y="36"/>
                  </a:lnTo>
                  <a:lnTo>
                    <a:pt x="33" y="36"/>
                  </a:lnTo>
                  <a:lnTo>
                    <a:pt x="17" y="36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15" y="27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1" y="24"/>
                  </a:lnTo>
                  <a:lnTo>
                    <a:pt x="7" y="24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8"/>
                  </a:lnTo>
                  <a:lnTo>
                    <a:pt x="3" y="8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15" y="4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28" y="2"/>
                  </a:lnTo>
                  <a:lnTo>
                    <a:pt x="33" y="4"/>
                  </a:lnTo>
                  <a:lnTo>
                    <a:pt x="36" y="5"/>
                  </a:lnTo>
                  <a:lnTo>
                    <a:pt x="40" y="5"/>
                  </a:lnTo>
                  <a:lnTo>
                    <a:pt x="44" y="2"/>
                  </a:lnTo>
                  <a:lnTo>
                    <a:pt x="47" y="5"/>
                  </a:lnTo>
                  <a:lnTo>
                    <a:pt x="49" y="7"/>
                  </a:lnTo>
                  <a:lnTo>
                    <a:pt x="56" y="8"/>
                  </a:lnTo>
                  <a:lnTo>
                    <a:pt x="54" y="28"/>
                  </a:lnTo>
                  <a:lnTo>
                    <a:pt x="54" y="38"/>
                  </a:lnTo>
                  <a:lnTo>
                    <a:pt x="54" y="43"/>
                  </a:lnTo>
                  <a:lnTo>
                    <a:pt x="56" y="47"/>
                  </a:lnTo>
                  <a:lnTo>
                    <a:pt x="57" y="47"/>
                  </a:lnTo>
                  <a:lnTo>
                    <a:pt x="60" y="47"/>
                  </a:lnTo>
                  <a:lnTo>
                    <a:pt x="63" y="44"/>
                  </a:lnTo>
                  <a:lnTo>
                    <a:pt x="66" y="53"/>
                  </a:lnTo>
                  <a:lnTo>
                    <a:pt x="67" y="57"/>
                  </a:lnTo>
                  <a:lnTo>
                    <a:pt x="69" y="61"/>
                  </a:lnTo>
                  <a:lnTo>
                    <a:pt x="73" y="60"/>
                  </a:lnTo>
                  <a:lnTo>
                    <a:pt x="77" y="60"/>
                  </a:lnTo>
                  <a:lnTo>
                    <a:pt x="82" y="60"/>
                  </a:lnTo>
                  <a:lnTo>
                    <a:pt x="86" y="59"/>
                  </a:lnTo>
                  <a:lnTo>
                    <a:pt x="86" y="57"/>
                  </a:lnTo>
                  <a:lnTo>
                    <a:pt x="87" y="56"/>
                  </a:lnTo>
                  <a:lnTo>
                    <a:pt x="89" y="51"/>
                  </a:lnTo>
                  <a:lnTo>
                    <a:pt x="90" y="47"/>
                  </a:lnTo>
                  <a:lnTo>
                    <a:pt x="92" y="44"/>
                  </a:lnTo>
                  <a:lnTo>
                    <a:pt x="95" y="43"/>
                  </a:lnTo>
                  <a:lnTo>
                    <a:pt x="98" y="41"/>
                  </a:lnTo>
                  <a:lnTo>
                    <a:pt x="102" y="41"/>
                  </a:lnTo>
                  <a:lnTo>
                    <a:pt x="105" y="38"/>
                  </a:lnTo>
                  <a:lnTo>
                    <a:pt x="106" y="37"/>
                  </a:lnTo>
                  <a:lnTo>
                    <a:pt x="108" y="33"/>
                  </a:lnTo>
                  <a:lnTo>
                    <a:pt x="109" y="30"/>
                  </a:lnTo>
                  <a:lnTo>
                    <a:pt x="109" y="28"/>
                  </a:lnTo>
                  <a:lnTo>
                    <a:pt x="111" y="28"/>
                  </a:lnTo>
                  <a:lnTo>
                    <a:pt x="116" y="27"/>
                  </a:lnTo>
                  <a:lnTo>
                    <a:pt x="121" y="28"/>
                  </a:lnTo>
                  <a:lnTo>
                    <a:pt x="126" y="31"/>
                  </a:lnTo>
                  <a:lnTo>
                    <a:pt x="131" y="34"/>
                  </a:lnTo>
                  <a:lnTo>
                    <a:pt x="139" y="40"/>
                  </a:lnTo>
                  <a:lnTo>
                    <a:pt x="142" y="43"/>
                  </a:lnTo>
                  <a:lnTo>
                    <a:pt x="147" y="44"/>
                  </a:lnTo>
                  <a:lnTo>
                    <a:pt x="149" y="44"/>
                  </a:lnTo>
                  <a:lnTo>
                    <a:pt x="151" y="44"/>
                  </a:lnTo>
                  <a:lnTo>
                    <a:pt x="157" y="44"/>
                  </a:lnTo>
                  <a:lnTo>
                    <a:pt x="161" y="44"/>
                  </a:lnTo>
                  <a:lnTo>
                    <a:pt x="165" y="44"/>
                  </a:lnTo>
                  <a:lnTo>
                    <a:pt x="167" y="46"/>
                  </a:lnTo>
                  <a:lnTo>
                    <a:pt x="167" y="47"/>
                  </a:lnTo>
                  <a:lnTo>
                    <a:pt x="168" y="49"/>
                  </a:lnTo>
                  <a:lnTo>
                    <a:pt x="180" y="54"/>
                  </a:lnTo>
                  <a:lnTo>
                    <a:pt x="185" y="59"/>
                  </a:lnTo>
                  <a:lnTo>
                    <a:pt x="195" y="61"/>
                  </a:lnTo>
                  <a:lnTo>
                    <a:pt x="208" y="64"/>
                  </a:lnTo>
                  <a:lnTo>
                    <a:pt x="220" y="67"/>
                  </a:lnTo>
                  <a:lnTo>
                    <a:pt x="224" y="70"/>
                  </a:lnTo>
                  <a:lnTo>
                    <a:pt x="230" y="72"/>
                  </a:lnTo>
                  <a:lnTo>
                    <a:pt x="231" y="74"/>
                  </a:lnTo>
                  <a:lnTo>
                    <a:pt x="233" y="77"/>
                  </a:lnTo>
                  <a:lnTo>
                    <a:pt x="236" y="82"/>
                  </a:lnTo>
                  <a:lnTo>
                    <a:pt x="237" y="83"/>
                  </a:lnTo>
                  <a:lnTo>
                    <a:pt x="240" y="83"/>
                  </a:lnTo>
                  <a:lnTo>
                    <a:pt x="242" y="83"/>
                  </a:lnTo>
                  <a:lnTo>
                    <a:pt x="244" y="83"/>
                  </a:lnTo>
                  <a:lnTo>
                    <a:pt x="246" y="83"/>
                  </a:lnTo>
                  <a:lnTo>
                    <a:pt x="257" y="97"/>
                  </a:lnTo>
                  <a:lnTo>
                    <a:pt x="257" y="99"/>
                  </a:lnTo>
                  <a:lnTo>
                    <a:pt x="257" y="103"/>
                  </a:lnTo>
                  <a:lnTo>
                    <a:pt x="256" y="106"/>
                  </a:lnTo>
                  <a:lnTo>
                    <a:pt x="257" y="108"/>
                  </a:lnTo>
                  <a:lnTo>
                    <a:pt x="259" y="109"/>
                  </a:lnTo>
                  <a:lnTo>
                    <a:pt x="260" y="109"/>
                  </a:lnTo>
                  <a:lnTo>
                    <a:pt x="265" y="109"/>
                  </a:lnTo>
                  <a:lnTo>
                    <a:pt x="270" y="109"/>
                  </a:lnTo>
                  <a:lnTo>
                    <a:pt x="273" y="110"/>
                  </a:lnTo>
                  <a:lnTo>
                    <a:pt x="275" y="113"/>
                  </a:lnTo>
                  <a:lnTo>
                    <a:pt x="276" y="116"/>
                  </a:lnTo>
                  <a:lnTo>
                    <a:pt x="278" y="119"/>
                  </a:lnTo>
                  <a:lnTo>
                    <a:pt x="278" y="120"/>
                  </a:lnTo>
                  <a:lnTo>
                    <a:pt x="279" y="122"/>
                  </a:lnTo>
                  <a:lnTo>
                    <a:pt x="283" y="122"/>
                  </a:lnTo>
                  <a:lnTo>
                    <a:pt x="286" y="122"/>
                  </a:lnTo>
                  <a:lnTo>
                    <a:pt x="289" y="122"/>
                  </a:lnTo>
                  <a:lnTo>
                    <a:pt x="293" y="122"/>
                  </a:lnTo>
                  <a:lnTo>
                    <a:pt x="296" y="138"/>
                  </a:lnTo>
                  <a:lnTo>
                    <a:pt x="282" y="144"/>
                  </a:lnTo>
                  <a:lnTo>
                    <a:pt x="283" y="149"/>
                  </a:lnTo>
                  <a:lnTo>
                    <a:pt x="285" y="158"/>
                  </a:lnTo>
                  <a:lnTo>
                    <a:pt x="288" y="164"/>
                  </a:lnTo>
                  <a:lnTo>
                    <a:pt x="289" y="167"/>
                  </a:lnTo>
                  <a:lnTo>
                    <a:pt x="291" y="169"/>
                  </a:lnTo>
                  <a:lnTo>
                    <a:pt x="293" y="169"/>
                  </a:lnTo>
                  <a:lnTo>
                    <a:pt x="296" y="169"/>
                  </a:lnTo>
                  <a:lnTo>
                    <a:pt x="299" y="171"/>
                  </a:lnTo>
                  <a:lnTo>
                    <a:pt x="301" y="171"/>
                  </a:lnTo>
                  <a:lnTo>
                    <a:pt x="302" y="174"/>
                  </a:lnTo>
                  <a:lnTo>
                    <a:pt x="303" y="177"/>
                  </a:lnTo>
                  <a:lnTo>
                    <a:pt x="303" y="181"/>
                  </a:lnTo>
                  <a:lnTo>
                    <a:pt x="305" y="187"/>
                  </a:lnTo>
                  <a:lnTo>
                    <a:pt x="305" y="190"/>
                  </a:lnTo>
                  <a:lnTo>
                    <a:pt x="306" y="191"/>
                  </a:lnTo>
                  <a:lnTo>
                    <a:pt x="309" y="192"/>
                  </a:lnTo>
                  <a:lnTo>
                    <a:pt x="312" y="192"/>
                  </a:lnTo>
                  <a:lnTo>
                    <a:pt x="315" y="192"/>
                  </a:lnTo>
                  <a:lnTo>
                    <a:pt x="318" y="194"/>
                  </a:lnTo>
                  <a:lnTo>
                    <a:pt x="316" y="198"/>
                  </a:lnTo>
                  <a:lnTo>
                    <a:pt x="316" y="203"/>
                  </a:lnTo>
                  <a:lnTo>
                    <a:pt x="316" y="204"/>
                  </a:lnTo>
                  <a:lnTo>
                    <a:pt x="318" y="204"/>
                  </a:lnTo>
                  <a:lnTo>
                    <a:pt x="321" y="205"/>
                  </a:lnTo>
                  <a:lnTo>
                    <a:pt x="325" y="205"/>
                  </a:lnTo>
                  <a:lnTo>
                    <a:pt x="328" y="205"/>
                  </a:lnTo>
                  <a:lnTo>
                    <a:pt x="331" y="207"/>
                  </a:lnTo>
                  <a:lnTo>
                    <a:pt x="332" y="207"/>
                  </a:lnTo>
                  <a:lnTo>
                    <a:pt x="332" y="208"/>
                  </a:lnTo>
                  <a:lnTo>
                    <a:pt x="331" y="210"/>
                  </a:lnTo>
                  <a:lnTo>
                    <a:pt x="329" y="213"/>
                  </a:lnTo>
                  <a:lnTo>
                    <a:pt x="332" y="216"/>
                  </a:lnTo>
                  <a:lnTo>
                    <a:pt x="334" y="216"/>
                  </a:lnTo>
                  <a:lnTo>
                    <a:pt x="339" y="218"/>
                  </a:lnTo>
                  <a:lnTo>
                    <a:pt x="339" y="223"/>
                  </a:lnTo>
                  <a:lnTo>
                    <a:pt x="339" y="227"/>
                  </a:lnTo>
                  <a:lnTo>
                    <a:pt x="329" y="224"/>
                  </a:lnTo>
                  <a:lnTo>
                    <a:pt x="315" y="223"/>
                  </a:lnTo>
                  <a:lnTo>
                    <a:pt x="303" y="220"/>
                  </a:lnTo>
                  <a:lnTo>
                    <a:pt x="293" y="216"/>
                  </a:lnTo>
                  <a:lnTo>
                    <a:pt x="285" y="200"/>
                  </a:lnTo>
                  <a:lnTo>
                    <a:pt x="282" y="198"/>
                  </a:lnTo>
                  <a:lnTo>
                    <a:pt x="279" y="198"/>
                  </a:lnTo>
                  <a:lnTo>
                    <a:pt x="276" y="197"/>
                  </a:lnTo>
                  <a:lnTo>
                    <a:pt x="273" y="197"/>
                  </a:lnTo>
                  <a:lnTo>
                    <a:pt x="272" y="195"/>
                  </a:lnTo>
                  <a:lnTo>
                    <a:pt x="272" y="192"/>
                  </a:lnTo>
                  <a:lnTo>
                    <a:pt x="270" y="188"/>
                  </a:lnTo>
                  <a:lnTo>
                    <a:pt x="269" y="184"/>
                  </a:lnTo>
                  <a:lnTo>
                    <a:pt x="267" y="180"/>
                  </a:lnTo>
                  <a:lnTo>
                    <a:pt x="263" y="175"/>
                  </a:lnTo>
                  <a:lnTo>
                    <a:pt x="259" y="172"/>
                  </a:lnTo>
                  <a:lnTo>
                    <a:pt x="252" y="169"/>
                  </a:lnTo>
                  <a:lnTo>
                    <a:pt x="244" y="168"/>
                  </a:lnTo>
                  <a:lnTo>
                    <a:pt x="230" y="167"/>
                  </a:lnTo>
                  <a:lnTo>
                    <a:pt x="219" y="167"/>
                  </a:lnTo>
                  <a:lnTo>
                    <a:pt x="219" y="169"/>
                  </a:lnTo>
                  <a:lnTo>
                    <a:pt x="219" y="172"/>
                  </a:lnTo>
                  <a:lnTo>
                    <a:pt x="219" y="177"/>
                  </a:lnTo>
                  <a:lnTo>
                    <a:pt x="219" y="180"/>
                  </a:lnTo>
                  <a:lnTo>
                    <a:pt x="217" y="182"/>
                  </a:lnTo>
                  <a:lnTo>
                    <a:pt x="216" y="185"/>
                  </a:lnTo>
                  <a:lnTo>
                    <a:pt x="214" y="187"/>
                  </a:lnTo>
                  <a:lnTo>
                    <a:pt x="211" y="188"/>
                  </a:lnTo>
                  <a:lnTo>
                    <a:pt x="208" y="190"/>
                  </a:lnTo>
                  <a:lnTo>
                    <a:pt x="206" y="190"/>
                  </a:lnTo>
                  <a:lnTo>
                    <a:pt x="198" y="191"/>
                  </a:lnTo>
                  <a:lnTo>
                    <a:pt x="183" y="192"/>
                  </a:lnTo>
                  <a:lnTo>
                    <a:pt x="175" y="192"/>
                  </a:lnTo>
                  <a:lnTo>
                    <a:pt x="168" y="194"/>
                  </a:lnTo>
                  <a:lnTo>
                    <a:pt x="162" y="184"/>
                  </a:lnTo>
                  <a:lnTo>
                    <a:pt x="158" y="171"/>
                  </a:lnTo>
                  <a:lnTo>
                    <a:pt x="152" y="171"/>
                  </a:lnTo>
                  <a:lnTo>
                    <a:pt x="145" y="169"/>
                  </a:lnTo>
                  <a:lnTo>
                    <a:pt x="138" y="168"/>
                  </a:lnTo>
                  <a:lnTo>
                    <a:pt x="132" y="169"/>
                  </a:lnTo>
                  <a:lnTo>
                    <a:pt x="132" y="174"/>
                  </a:lnTo>
                  <a:lnTo>
                    <a:pt x="122" y="175"/>
                  </a:lnTo>
                  <a:lnTo>
                    <a:pt x="113" y="177"/>
                  </a:lnTo>
                  <a:lnTo>
                    <a:pt x="119" y="169"/>
                  </a:lnTo>
                  <a:lnTo>
                    <a:pt x="122" y="165"/>
                  </a:lnTo>
                  <a:lnTo>
                    <a:pt x="125" y="164"/>
                  </a:lnTo>
                  <a:lnTo>
                    <a:pt x="126" y="162"/>
                  </a:lnTo>
                  <a:lnTo>
                    <a:pt x="129" y="164"/>
                  </a:lnTo>
                  <a:lnTo>
                    <a:pt x="134" y="164"/>
                  </a:lnTo>
                  <a:lnTo>
                    <a:pt x="135" y="164"/>
                  </a:lnTo>
                  <a:lnTo>
                    <a:pt x="134" y="149"/>
                  </a:lnTo>
                  <a:lnTo>
                    <a:pt x="129" y="135"/>
                  </a:lnTo>
                  <a:lnTo>
                    <a:pt x="122" y="105"/>
                  </a:lnTo>
                  <a:lnTo>
                    <a:pt x="108" y="100"/>
                  </a:lnTo>
                  <a:lnTo>
                    <a:pt x="106" y="100"/>
                  </a:lnTo>
                  <a:lnTo>
                    <a:pt x="105" y="102"/>
                  </a:lnTo>
                  <a:lnTo>
                    <a:pt x="103" y="103"/>
                  </a:lnTo>
                  <a:lnTo>
                    <a:pt x="102" y="102"/>
                  </a:lnTo>
                  <a:lnTo>
                    <a:pt x="102" y="100"/>
                  </a:lnTo>
                  <a:lnTo>
                    <a:pt x="100" y="97"/>
                  </a:lnTo>
                  <a:lnTo>
                    <a:pt x="100" y="93"/>
                  </a:lnTo>
                  <a:lnTo>
                    <a:pt x="99" y="92"/>
                  </a:lnTo>
                  <a:lnTo>
                    <a:pt x="96" y="89"/>
                  </a:lnTo>
                  <a:lnTo>
                    <a:pt x="92" y="89"/>
                  </a:lnTo>
                  <a:lnTo>
                    <a:pt x="82" y="87"/>
                  </a:lnTo>
                  <a:lnTo>
                    <a:pt x="73" y="86"/>
                  </a:lnTo>
                  <a:lnTo>
                    <a:pt x="67" y="85"/>
                  </a:lnTo>
                  <a:lnTo>
                    <a:pt x="63" y="83"/>
                  </a:lnTo>
                  <a:lnTo>
                    <a:pt x="63" y="82"/>
                  </a:lnTo>
                  <a:lnTo>
                    <a:pt x="62" y="80"/>
                  </a:lnTo>
                  <a:lnTo>
                    <a:pt x="62" y="77"/>
                  </a:lnTo>
                  <a:lnTo>
                    <a:pt x="62" y="74"/>
                  </a:lnTo>
                  <a:lnTo>
                    <a:pt x="62" y="73"/>
                  </a:lnTo>
                  <a:lnTo>
                    <a:pt x="60" y="72"/>
                  </a:lnTo>
                  <a:lnTo>
                    <a:pt x="57" y="70"/>
                  </a:lnTo>
                  <a:lnTo>
                    <a:pt x="54" y="69"/>
                  </a:lnTo>
                  <a:lnTo>
                    <a:pt x="50" y="67"/>
                  </a:lnTo>
                  <a:lnTo>
                    <a:pt x="47" y="66"/>
                  </a:lnTo>
                  <a:lnTo>
                    <a:pt x="49" y="66"/>
                  </a:lnTo>
                  <a:lnTo>
                    <a:pt x="47" y="64"/>
                  </a:lnTo>
                  <a:lnTo>
                    <a:pt x="44" y="63"/>
                  </a:lnTo>
                  <a:lnTo>
                    <a:pt x="40" y="63"/>
                  </a:lnTo>
                  <a:lnTo>
                    <a:pt x="41" y="64"/>
                  </a:lnTo>
                  <a:lnTo>
                    <a:pt x="40" y="64"/>
                  </a:lnTo>
                  <a:lnTo>
                    <a:pt x="39" y="64"/>
                  </a:lnTo>
                  <a:lnTo>
                    <a:pt x="39" y="67"/>
                  </a:lnTo>
                  <a:lnTo>
                    <a:pt x="36" y="72"/>
                  </a:lnTo>
                  <a:lnTo>
                    <a:pt x="30" y="63"/>
                  </a:lnTo>
                  <a:lnTo>
                    <a:pt x="24" y="53"/>
                  </a:lnTo>
                  <a:lnTo>
                    <a:pt x="17" y="51"/>
                  </a:lnTo>
                  <a:lnTo>
                    <a:pt x="23" y="50"/>
                  </a:lnTo>
                  <a:lnTo>
                    <a:pt x="24" y="53"/>
                  </a:lnTo>
                  <a:lnTo>
                    <a:pt x="31" y="51"/>
                  </a:lnTo>
                  <a:lnTo>
                    <a:pt x="36" y="51"/>
                  </a:lnTo>
                  <a:lnTo>
                    <a:pt x="34" y="50"/>
                  </a:lnTo>
                  <a:lnTo>
                    <a:pt x="31" y="49"/>
                  </a:lnTo>
                  <a:lnTo>
                    <a:pt x="24" y="49"/>
                  </a:lnTo>
                  <a:lnTo>
                    <a:pt x="14" y="47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4545" y="2857"/>
              <a:ext cx="183" cy="233"/>
            </a:xfrm>
            <a:custGeom>
              <a:avLst/>
              <a:gdLst>
                <a:gd name="T0" fmla="*/ 103 w 183"/>
                <a:gd name="T1" fmla="*/ 59 h 233"/>
                <a:gd name="T2" fmla="*/ 106 w 183"/>
                <a:gd name="T3" fmla="*/ 55 h 233"/>
                <a:gd name="T4" fmla="*/ 112 w 183"/>
                <a:gd name="T5" fmla="*/ 49 h 233"/>
                <a:gd name="T6" fmla="*/ 122 w 183"/>
                <a:gd name="T7" fmla="*/ 48 h 233"/>
                <a:gd name="T8" fmla="*/ 122 w 183"/>
                <a:gd name="T9" fmla="*/ 35 h 233"/>
                <a:gd name="T10" fmla="*/ 134 w 183"/>
                <a:gd name="T11" fmla="*/ 14 h 233"/>
                <a:gd name="T12" fmla="*/ 138 w 183"/>
                <a:gd name="T13" fmla="*/ 3 h 233"/>
                <a:gd name="T14" fmla="*/ 152 w 183"/>
                <a:gd name="T15" fmla="*/ 6 h 233"/>
                <a:gd name="T16" fmla="*/ 161 w 183"/>
                <a:gd name="T17" fmla="*/ 17 h 233"/>
                <a:gd name="T18" fmla="*/ 161 w 183"/>
                <a:gd name="T19" fmla="*/ 23 h 233"/>
                <a:gd name="T20" fmla="*/ 168 w 183"/>
                <a:gd name="T21" fmla="*/ 26 h 233"/>
                <a:gd name="T22" fmla="*/ 177 w 183"/>
                <a:gd name="T23" fmla="*/ 30 h 233"/>
                <a:gd name="T24" fmla="*/ 183 w 183"/>
                <a:gd name="T25" fmla="*/ 42 h 233"/>
                <a:gd name="T26" fmla="*/ 172 w 183"/>
                <a:gd name="T27" fmla="*/ 48 h 233"/>
                <a:gd name="T28" fmla="*/ 167 w 183"/>
                <a:gd name="T29" fmla="*/ 45 h 233"/>
                <a:gd name="T30" fmla="*/ 168 w 183"/>
                <a:gd name="T31" fmla="*/ 50 h 233"/>
                <a:gd name="T32" fmla="*/ 167 w 183"/>
                <a:gd name="T33" fmla="*/ 59 h 233"/>
                <a:gd name="T34" fmla="*/ 149 w 183"/>
                <a:gd name="T35" fmla="*/ 63 h 233"/>
                <a:gd name="T36" fmla="*/ 152 w 183"/>
                <a:gd name="T37" fmla="*/ 75 h 233"/>
                <a:gd name="T38" fmla="*/ 151 w 183"/>
                <a:gd name="T39" fmla="*/ 81 h 233"/>
                <a:gd name="T40" fmla="*/ 154 w 183"/>
                <a:gd name="T41" fmla="*/ 91 h 233"/>
                <a:gd name="T42" fmla="*/ 158 w 183"/>
                <a:gd name="T43" fmla="*/ 102 h 233"/>
                <a:gd name="T44" fmla="*/ 158 w 183"/>
                <a:gd name="T45" fmla="*/ 120 h 233"/>
                <a:gd name="T46" fmla="*/ 164 w 183"/>
                <a:gd name="T47" fmla="*/ 124 h 233"/>
                <a:gd name="T48" fmla="*/ 172 w 183"/>
                <a:gd name="T49" fmla="*/ 130 h 233"/>
                <a:gd name="T50" fmla="*/ 175 w 183"/>
                <a:gd name="T51" fmla="*/ 135 h 233"/>
                <a:gd name="T52" fmla="*/ 164 w 183"/>
                <a:gd name="T53" fmla="*/ 135 h 233"/>
                <a:gd name="T54" fmla="*/ 152 w 183"/>
                <a:gd name="T55" fmla="*/ 144 h 233"/>
                <a:gd name="T56" fmla="*/ 154 w 183"/>
                <a:gd name="T57" fmla="*/ 171 h 233"/>
                <a:gd name="T58" fmla="*/ 147 w 183"/>
                <a:gd name="T59" fmla="*/ 182 h 233"/>
                <a:gd name="T60" fmla="*/ 145 w 183"/>
                <a:gd name="T61" fmla="*/ 193 h 233"/>
                <a:gd name="T62" fmla="*/ 139 w 183"/>
                <a:gd name="T63" fmla="*/ 202 h 233"/>
                <a:gd name="T64" fmla="*/ 131 w 183"/>
                <a:gd name="T65" fmla="*/ 218 h 233"/>
                <a:gd name="T66" fmla="*/ 128 w 183"/>
                <a:gd name="T67" fmla="*/ 225 h 233"/>
                <a:gd name="T68" fmla="*/ 119 w 183"/>
                <a:gd name="T69" fmla="*/ 225 h 233"/>
                <a:gd name="T70" fmla="*/ 106 w 183"/>
                <a:gd name="T71" fmla="*/ 230 h 233"/>
                <a:gd name="T72" fmla="*/ 106 w 183"/>
                <a:gd name="T73" fmla="*/ 228 h 233"/>
                <a:gd name="T74" fmla="*/ 76 w 183"/>
                <a:gd name="T75" fmla="*/ 222 h 233"/>
                <a:gd name="T76" fmla="*/ 56 w 183"/>
                <a:gd name="T77" fmla="*/ 216 h 233"/>
                <a:gd name="T78" fmla="*/ 43 w 183"/>
                <a:gd name="T79" fmla="*/ 218 h 233"/>
                <a:gd name="T80" fmla="*/ 17 w 183"/>
                <a:gd name="T81" fmla="*/ 174 h 233"/>
                <a:gd name="T82" fmla="*/ 7 w 183"/>
                <a:gd name="T83" fmla="*/ 180 h 233"/>
                <a:gd name="T84" fmla="*/ 10 w 183"/>
                <a:gd name="T85" fmla="*/ 174 h 233"/>
                <a:gd name="T86" fmla="*/ 1 w 183"/>
                <a:gd name="T87" fmla="*/ 148 h 233"/>
                <a:gd name="T88" fmla="*/ 1 w 183"/>
                <a:gd name="T89" fmla="*/ 131 h 233"/>
                <a:gd name="T90" fmla="*/ 14 w 183"/>
                <a:gd name="T91" fmla="*/ 108 h 233"/>
                <a:gd name="T92" fmla="*/ 43 w 183"/>
                <a:gd name="T93" fmla="*/ 112 h 233"/>
                <a:gd name="T94" fmla="*/ 49 w 183"/>
                <a:gd name="T95" fmla="*/ 97 h 233"/>
                <a:gd name="T96" fmla="*/ 62 w 183"/>
                <a:gd name="T97" fmla="*/ 89 h 233"/>
                <a:gd name="T98" fmla="*/ 75 w 183"/>
                <a:gd name="T99" fmla="*/ 89 h 233"/>
                <a:gd name="T100" fmla="*/ 86 w 183"/>
                <a:gd name="T101" fmla="*/ 75 h 233"/>
                <a:gd name="T102" fmla="*/ 99 w 183"/>
                <a:gd name="T103" fmla="*/ 61 h 2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3" h="233">
                  <a:moveTo>
                    <a:pt x="99" y="61"/>
                  </a:moveTo>
                  <a:lnTo>
                    <a:pt x="100" y="59"/>
                  </a:lnTo>
                  <a:lnTo>
                    <a:pt x="103" y="59"/>
                  </a:lnTo>
                  <a:lnTo>
                    <a:pt x="105" y="59"/>
                  </a:lnTo>
                  <a:lnTo>
                    <a:pt x="106" y="59"/>
                  </a:lnTo>
                  <a:lnTo>
                    <a:pt x="106" y="55"/>
                  </a:lnTo>
                  <a:lnTo>
                    <a:pt x="108" y="52"/>
                  </a:lnTo>
                  <a:lnTo>
                    <a:pt x="109" y="50"/>
                  </a:lnTo>
                  <a:lnTo>
                    <a:pt x="112" y="49"/>
                  </a:lnTo>
                  <a:lnTo>
                    <a:pt x="115" y="49"/>
                  </a:lnTo>
                  <a:lnTo>
                    <a:pt x="119" y="49"/>
                  </a:lnTo>
                  <a:lnTo>
                    <a:pt x="122" y="48"/>
                  </a:lnTo>
                  <a:lnTo>
                    <a:pt x="122" y="42"/>
                  </a:lnTo>
                  <a:lnTo>
                    <a:pt x="122" y="38"/>
                  </a:lnTo>
                  <a:lnTo>
                    <a:pt x="122" y="35"/>
                  </a:lnTo>
                  <a:lnTo>
                    <a:pt x="123" y="30"/>
                  </a:lnTo>
                  <a:lnTo>
                    <a:pt x="128" y="23"/>
                  </a:lnTo>
                  <a:lnTo>
                    <a:pt x="134" y="14"/>
                  </a:lnTo>
                  <a:lnTo>
                    <a:pt x="139" y="12"/>
                  </a:lnTo>
                  <a:lnTo>
                    <a:pt x="139" y="6"/>
                  </a:lnTo>
                  <a:lnTo>
                    <a:pt x="138" y="3"/>
                  </a:lnTo>
                  <a:lnTo>
                    <a:pt x="139" y="0"/>
                  </a:lnTo>
                  <a:lnTo>
                    <a:pt x="147" y="3"/>
                  </a:lnTo>
                  <a:lnTo>
                    <a:pt x="152" y="6"/>
                  </a:lnTo>
                  <a:lnTo>
                    <a:pt x="157" y="9"/>
                  </a:lnTo>
                  <a:lnTo>
                    <a:pt x="164" y="14"/>
                  </a:lnTo>
                  <a:lnTo>
                    <a:pt x="161" y="17"/>
                  </a:lnTo>
                  <a:lnTo>
                    <a:pt x="161" y="20"/>
                  </a:lnTo>
                  <a:lnTo>
                    <a:pt x="161" y="22"/>
                  </a:lnTo>
                  <a:lnTo>
                    <a:pt x="161" y="23"/>
                  </a:lnTo>
                  <a:lnTo>
                    <a:pt x="162" y="23"/>
                  </a:lnTo>
                  <a:lnTo>
                    <a:pt x="164" y="25"/>
                  </a:lnTo>
                  <a:lnTo>
                    <a:pt x="168" y="26"/>
                  </a:lnTo>
                  <a:lnTo>
                    <a:pt x="171" y="26"/>
                  </a:lnTo>
                  <a:lnTo>
                    <a:pt x="175" y="27"/>
                  </a:lnTo>
                  <a:lnTo>
                    <a:pt x="177" y="30"/>
                  </a:lnTo>
                  <a:lnTo>
                    <a:pt x="180" y="35"/>
                  </a:lnTo>
                  <a:lnTo>
                    <a:pt x="181" y="39"/>
                  </a:lnTo>
                  <a:lnTo>
                    <a:pt x="183" y="42"/>
                  </a:lnTo>
                  <a:lnTo>
                    <a:pt x="180" y="42"/>
                  </a:lnTo>
                  <a:lnTo>
                    <a:pt x="175" y="48"/>
                  </a:lnTo>
                  <a:lnTo>
                    <a:pt x="172" y="48"/>
                  </a:lnTo>
                  <a:lnTo>
                    <a:pt x="170" y="46"/>
                  </a:lnTo>
                  <a:lnTo>
                    <a:pt x="168" y="45"/>
                  </a:lnTo>
                  <a:lnTo>
                    <a:pt x="167" y="45"/>
                  </a:lnTo>
                  <a:lnTo>
                    <a:pt x="167" y="46"/>
                  </a:lnTo>
                  <a:lnTo>
                    <a:pt x="167" y="48"/>
                  </a:lnTo>
                  <a:lnTo>
                    <a:pt x="168" y="50"/>
                  </a:lnTo>
                  <a:lnTo>
                    <a:pt x="168" y="53"/>
                  </a:lnTo>
                  <a:lnTo>
                    <a:pt x="168" y="56"/>
                  </a:lnTo>
                  <a:lnTo>
                    <a:pt x="167" y="59"/>
                  </a:lnTo>
                  <a:lnTo>
                    <a:pt x="164" y="62"/>
                  </a:lnTo>
                  <a:lnTo>
                    <a:pt x="158" y="63"/>
                  </a:lnTo>
                  <a:lnTo>
                    <a:pt x="149" y="63"/>
                  </a:lnTo>
                  <a:lnTo>
                    <a:pt x="155" y="75"/>
                  </a:lnTo>
                  <a:lnTo>
                    <a:pt x="154" y="74"/>
                  </a:lnTo>
                  <a:lnTo>
                    <a:pt x="152" y="75"/>
                  </a:lnTo>
                  <a:lnTo>
                    <a:pt x="154" y="76"/>
                  </a:lnTo>
                  <a:lnTo>
                    <a:pt x="152" y="78"/>
                  </a:lnTo>
                  <a:lnTo>
                    <a:pt x="151" y="81"/>
                  </a:lnTo>
                  <a:lnTo>
                    <a:pt x="149" y="84"/>
                  </a:lnTo>
                  <a:lnTo>
                    <a:pt x="149" y="86"/>
                  </a:lnTo>
                  <a:lnTo>
                    <a:pt x="154" y="91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58" y="102"/>
                  </a:lnTo>
                  <a:lnTo>
                    <a:pt x="158" y="108"/>
                  </a:lnTo>
                  <a:lnTo>
                    <a:pt x="157" y="114"/>
                  </a:lnTo>
                  <a:lnTo>
                    <a:pt x="158" y="120"/>
                  </a:lnTo>
                  <a:lnTo>
                    <a:pt x="159" y="121"/>
                  </a:lnTo>
                  <a:lnTo>
                    <a:pt x="161" y="122"/>
                  </a:lnTo>
                  <a:lnTo>
                    <a:pt x="164" y="124"/>
                  </a:lnTo>
                  <a:lnTo>
                    <a:pt x="168" y="125"/>
                  </a:lnTo>
                  <a:lnTo>
                    <a:pt x="172" y="128"/>
                  </a:lnTo>
                  <a:lnTo>
                    <a:pt x="172" y="130"/>
                  </a:lnTo>
                  <a:lnTo>
                    <a:pt x="174" y="133"/>
                  </a:lnTo>
                  <a:lnTo>
                    <a:pt x="174" y="134"/>
                  </a:lnTo>
                  <a:lnTo>
                    <a:pt x="175" y="135"/>
                  </a:lnTo>
                  <a:lnTo>
                    <a:pt x="172" y="137"/>
                  </a:lnTo>
                  <a:lnTo>
                    <a:pt x="170" y="135"/>
                  </a:lnTo>
                  <a:lnTo>
                    <a:pt x="164" y="135"/>
                  </a:lnTo>
                  <a:lnTo>
                    <a:pt x="161" y="137"/>
                  </a:lnTo>
                  <a:lnTo>
                    <a:pt x="158" y="140"/>
                  </a:lnTo>
                  <a:lnTo>
                    <a:pt x="152" y="144"/>
                  </a:lnTo>
                  <a:lnTo>
                    <a:pt x="152" y="151"/>
                  </a:lnTo>
                  <a:lnTo>
                    <a:pt x="152" y="161"/>
                  </a:lnTo>
                  <a:lnTo>
                    <a:pt x="154" y="171"/>
                  </a:lnTo>
                  <a:lnTo>
                    <a:pt x="152" y="177"/>
                  </a:lnTo>
                  <a:lnTo>
                    <a:pt x="147" y="180"/>
                  </a:lnTo>
                  <a:lnTo>
                    <a:pt x="147" y="182"/>
                  </a:lnTo>
                  <a:lnTo>
                    <a:pt x="145" y="183"/>
                  </a:lnTo>
                  <a:lnTo>
                    <a:pt x="142" y="186"/>
                  </a:lnTo>
                  <a:lnTo>
                    <a:pt x="145" y="193"/>
                  </a:lnTo>
                  <a:lnTo>
                    <a:pt x="147" y="202"/>
                  </a:lnTo>
                  <a:lnTo>
                    <a:pt x="144" y="203"/>
                  </a:lnTo>
                  <a:lnTo>
                    <a:pt x="139" y="202"/>
                  </a:lnTo>
                  <a:lnTo>
                    <a:pt x="134" y="210"/>
                  </a:lnTo>
                  <a:lnTo>
                    <a:pt x="132" y="215"/>
                  </a:lnTo>
                  <a:lnTo>
                    <a:pt x="131" y="218"/>
                  </a:lnTo>
                  <a:lnTo>
                    <a:pt x="129" y="222"/>
                  </a:lnTo>
                  <a:lnTo>
                    <a:pt x="129" y="223"/>
                  </a:lnTo>
                  <a:lnTo>
                    <a:pt x="128" y="225"/>
                  </a:lnTo>
                  <a:lnTo>
                    <a:pt x="126" y="225"/>
                  </a:lnTo>
                  <a:lnTo>
                    <a:pt x="123" y="225"/>
                  </a:lnTo>
                  <a:lnTo>
                    <a:pt x="119" y="225"/>
                  </a:lnTo>
                  <a:lnTo>
                    <a:pt x="113" y="229"/>
                  </a:lnTo>
                  <a:lnTo>
                    <a:pt x="109" y="233"/>
                  </a:lnTo>
                  <a:lnTo>
                    <a:pt x="106" y="230"/>
                  </a:lnTo>
                  <a:lnTo>
                    <a:pt x="105" y="229"/>
                  </a:lnTo>
                  <a:lnTo>
                    <a:pt x="105" y="228"/>
                  </a:lnTo>
                  <a:lnTo>
                    <a:pt x="106" y="228"/>
                  </a:lnTo>
                  <a:lnTo>
                    <a:pt x="98" y="222"/>
                  </a:lnTo>
                  <a:lnTo>
                    <a:pt x="87" y="222"/>
                  </a:lnTo>
                  <a:lnTo>
                    <a:pt x="76" y="222"/>
                  </a:lnTo>
                  <a:lnTo>
                    <a:pt x="70" y="228"/>
                  </a:lnTo>
                  <a:lnTo>
                    <a:pt x="56" y="225"/>
                  </a:lnTo>
                  <a:lnTo>
                    <a:pt x="56" y="216"/>
                  </a:lnTo>
                  <a:lnTo>
                    <a:pt x="53" y="216"/>
                  </a:lnTo>
                  <a:lnTo>
                    <a:pt x="49" y="218"/>
                  </a:lnTo>
                  <a:lnTo>
                    <a:pt x="43" y="218"/>
                  </a:lnTo>
                  <a:lnTo>
                    <a:pt x="36" y="216"/>
                  </a:lnTo>
                  <a:lnTo>
                    <a:pt x="28" y="216"/>
                  </a:lnTo>
                  <a:lnTo>
                    <a:pt x="17" y="174"/>
                  </a:lnTo>
                  <a:lnTo>
                    <a:pt x="13" y="179"/>
                  </a:lnTo>
                  <a:lnTo>
                    <a:pt x="10" y="180"/>
                  </a:lnTo>
                  <a:lnTo>
                    <a:pt x="7" y="180"/>
                  </a:lnTo>
                  <a:lnTo>
                    <a:pt x="8" y="179"/>
                  </a:lnTo>
                  <a:lnTo>
                    <a:pt x="10" y="176"/>
                  </a:lnTo>
                  <a:lnTo>
                    <a:pt x="10" y="174"/>
                  </a:lnTo>
                  <a:lnTo>
                    <a:pt x="8" y="173"/>
                  </a:lnTo>
                  <a:lnTo>
                    <a:pt x="7" y="171"/>
                  </a:lnTo>
                  <a:lnTo>
                    <a:pt x="1" y="148"/>
                  </a:lnTo>
                  <a:lnTo>
                    <a:pt x="0" y="141"/>
                  </a:lnTo>
                  <a:lnTo>
                    <a:pt x="0" y="135"/>
                  </a:lnTo>
                  <a:lnTo>
                    <a:pt x="1" y="131"/>
                  </a:lnTo>
                  <a:lnTo>
                    <a:pt x="3" y="128"/>
                  </a:lnTo>
                  <a:lnTo>
                    <a:pt x="4" y="125"/>
                  </a:lnTo>
                  <a:lnTo>
                    <a:pt x="14" y="108"/>
                  </a:lnTo>
                  <a:lnTo>
                    <a:pt x="28" y="115"/>
                  </a:lnTo>
                  <a:lnTo>
                    <a:pt x="43" y="122"/>
                  </a:lnTo>
                  <a:lnTo>
                    <a:pt x="43" y="112"/>
                  </a:lnTo>
                  <a:lnTo>
                    <a:pt x="46" y="102"/>
                  </a:lnTo>
                  <a:lnTo>
                    <a:pt x="47" y="98"/>
                  </a:lnTo>
                  <a:lnTo>
                    <a:pt x="49" y="97"/>
                  </a:lnTo>
                  <a:lnTo>
                    <a:pt x="50" y="94"/>
                  </a:lnTo>
                  <a:lnTo>
                    <a:pt x="54" y="91"/>
                  </a:lnTo>
                  <a:lnTo>
                    <a:pt x="62" y="89"/>
                  </a:lnTo>
                  <a:lnTo>
                    <a:pt x="66" y="89"/>
                  </a:lnTo>
                  <a:lnTo>
                    <a:pt x="70" y="89"/>
                  </a:lnTo>
                  <a:lnTo>
                    <a:pt x="75" y="89"/>
                  </a:lnTo>
                  <a:lnTo>
                    <a:pt x="77" y="89"/>
                  </a:lnTo>
                  <a:lnTo>
                    <a:pt x="80" y="84"/>
                  </a:lnTo>
                  <a:lnTo>
                    <a:pt x="86" y="75"/>
                  </a:lnTo>
                  <a:lnTo>
                    <a:pt x="92" y="63"/>
                  </a:lnTo>
                  <a:lnTo>
                    <a:pt x="95" y="59"/>
                  </a:lnTo>
                  <a:lnTo>
                    <a:pt x="99" y="61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</p:grp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813542" y="1866035"/>
            <a:ext cx="1935271" cy="5078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Pohjois-Amerikka: +0,8 %</a:t>
            </a:r>
          </a:p>
          <a:p>
            <a:pPr defTabSz="812394"/>
            <a:r>
              <a:rPr lang="fi-FI" sz="900" b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USA	+0,7 %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Kanada	+1,5 %</a:t>
            </a: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477715" y="3320225"/>
            <a:ext cx="2252607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Etelä- ja Väli-Amerikka: +1,4 %</a:t>
            </a:r>
          </a:p>
          <a:p>
            <a:pPr defTabSz="812394"/>
            <a:r>
              <a:rPr lang="fi-FI" sz="900" b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Brasilia 	+0,8 %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Meksiko 	+1,6 %</a:t>
            </a:r>
          </a:p>
          <a:p>
            <a:pPr defTabSz="812394"/>
            <a:r>
              <a:rPr lang="fi-FI" sz="900" b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Argentiina 	+0,4 %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Venezuela 	+6,4 %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Kolumbia 	+2,3 %</a:t>
            </a:r>
          </a:p>
          <a:p>
            <a:pPr defTabSz="812394"/>
            <a:r>
              <a:rPr lang="fi-FI" sz="900" b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Chile 	 -0,4 %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Peru 	+2,6 %</a:t>
            </a: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2816096" y="1020031"/>
            <a:ext cx="1780366" cy="24468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Länsi-Eurooppa: +1,1 %</a:t>
            </a:r>
          </a:p>
          <a:p>
            <a:pPr defTabSz="812394"/>
            <a:r>
              <a:rPr lang="fi-FI" sz="900" b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Saksa	+0,7 %</a:t>
            </a:r>
          </a:p>
          <a:p>
            <a:pPr defTabSz="812394"/>
            <a:r>
              <a:rPr lang="fi-FI" sz="900" b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Iso-Britannia	+0,1 %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Ranska	+1,2 %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Italia	+1,1 %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Espanja	+2,3 %</a:t>
            </a:r>
          </a:p>
          <a:p>
            <a:pPr defTabSz="812394"/>
            <a:r>
              <a:rPr lang="fi-FI" sz="900" b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Alankomaat	+0,6 %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Sveitsi	+1,2 %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Ruotsi	+1,3 %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Belgia	+1,4 %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Norja	+2,1 %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Itävalta	+1,3 %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Tanska	+1,6 %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Kreikka	+2,8 %</a:t>
            </a:r>
          </a:p>
          <a:p>
            <a:pPr defTabSz="812394"/>
            <a:r>
              <a:rPr lang="fi-FI" sz="900">
                <a:solidFill>
                  <a:srgbClr val="0070C0"/>
                </a:solidFill>
                <a:latin typeface="Verdana"/>
                <a:ea typeface="ＭＳ Ｐゴシック" pitchFamily="34" charset="-128"/>
              </a:rPr>
              <a:t>Suomi	+1,0 %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Portugali	+2,1 %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Irlanti	+2,9 %</a:t>
            </a: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4810201" y="3041228"/>
            <a:ext cx="1486531" cy="5078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 err="1">
                <a:latin typeface="Verdana"/>
                <a:ea typeface="ＭＳ Ｐゴシック" pitchFamily="34" charset="-128"/>
              </a:rPr>
              <a:t>Lähi</a:t>
            </a:r>
            <a:r>
              <a:rPr lang="fi-FI" sz="900">
                <a:latin typeface="Verdana"/>
                <a:ea typeface="ＭＳ Ｐゴシック" pitchFamily="34" charset="-128"/>
              </a:rPr>
              <a:t>- ja Keski-Itä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Saudi Arabia	+3,7 % 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Israel	+3,4 %</a:t>
            </a:r>
          </a:p>
        </p:txBody>
      </p:sp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6994297" y="1253236"/>
            <a:ext cx="1452001" cy="20313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Aasia: +4,2 %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Kiina	+5,4 %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Japani	+1,6 %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Intia	+6,0 %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Australia	+2,3 %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Etelä-Korea	+1,9 %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Indonesia	+4,7 %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Taiwan	+2,5 %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Thaimaa	+4,1 %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Malesia	+4,3 %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Singapore	+2,6 %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Uusi Seelanti	+2,1 %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Filippiinit	+5,7 %</a:t>
            </a:r>
          </a:p>
          <a:p>
            <a:pPr defTabSz="812394"/>
            <a:r>
              <a:rPr lang="fi-FI" sz="900" b="0">
                <a:solidFill>
                  <a:srgbClr val="85E869">
                    <a:lumMod val="50000"/>
                  </a:srgbClr>
                </a:solidFill>
                <a:latin typeface="Verdana"/>
                <a:ea typeface="ＭＳ Ｐゴシック" pitchFamily="34" charset="-128"/>
              </a:rPr>
              <a:t>Vietnam	+6,4 %</a:t>
            </a:r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3555239" y="3740339"/>
            <a:ext cx="145849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Afrikka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Etelä-Afrikka	+1,6 %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Nigeria	+3,1 %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Egypti	+4,2 %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4906151" y="808858"/>
            <a:ext cx="1652178" cy="20313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Keski- ja </a:t>
            </a:r>
          </a:p>
          <a:p>
            <a:pPr defTabSz="812394"/>
            <a:r>
              <a:rPr lang="fi-FI" sz="900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Itä-Eurooppa: +1,1 %</a:t>
            </a:r>
          </a:p>
          <a:p>
            <a:pPr defTabSz="812394"/>
            <a:r>
              <a:rPr lang="fi-FI" sz="900" b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Venäjä  	-2,6 %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Turkki	+2,3 %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Puola  	+2,3 %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Tšekki 	+1,6 %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Romania  	+3,1 %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Ukraina 	+10,8 %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Unkari  	+2,1 %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Slovakia 	+2,6 %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Slovenia 	+2,5 %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Liettua 	+2,0 %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Latvia 	+1,3 %</a:t>
            </a:r>
          </a:p>
          <a:p>
            <a:pPr defTabSz="812394"/>
            <a:r>
              <a:rPr lang="fi-FI" sz="900" b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Viro 	+2,2 %</a:t>
            </a:r>
          </a:p>
        </p:txBody>
      </p:sp>
    </p:spTree>
    <p:extLst>
      <p:ext uri="{BB962C8B-B14F-4D97-AF65-F5344CB8AC3E}">
        <p14:creationId xmlns:p14="http://schemas.microsoft.com/office/powerpoint/2010/main" val="1439434783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/>
              <a:t>Valuuttakursseja </a:t>
            </a:r>
            <a:r>
              <a:rPr lang="fi-FI" sz="1800"/>
              <a:t>(kun käyrä nousee, euron arvo vahvistuu suhteessa ko. valuuttaan)                          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240500897"/>
              </p:ext>
            </p:extLst>
          </p:nvPr>
        </p:nvGraphicFramePr>
        <p:xfrm>
          <a:off x="252413" y="1101725"/>
          <a:ext cx="8466137" cy="353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336115" imgH="5572640" progId="Mbnd.mbnd">
                  <p:embed/>
                </p:oleObj>
              </mc:Choice>
              <mc:Fallback>
                <p:oleObj name="Macrobond document" r:id="rId2" imgW="13336115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2413" y="1101725"/>
                        <a:ext cx="8466137" cy="353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5871177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0" name="Sisällön paikkamerkki 8">
            <a:extLst>
              <a:ext uri="{FF2B5EF4-FFF2-40B4-BE49-F238E27FC236}">
                <a16:creationId xmlns:a16="http://schemas.microsoft.com/office/drawing/2014/main" id="{76A25808-FAAB-4339-8E00-16989CC297D4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848021826"/>
              </p:ext>
            </p:extLst>
          </p:nvPr>
        </p:nvGraphicFramePr>
        <p:xfrm>
          <a:off x="381000" y="1120775"/>
          <a:ext cx="8391525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336115" imgH="5572640" progId="Mbnd.mbnd">
                  <p:embed/>
                </p:oleObj>
              </mc:Choice>
              <mc:Fallback>
                <p:oleObj name="Macrobond document" r:id="rId2" imgW="13336115" imgH="5572640" progId="Mbnd.mbnd">
                  <p:embed/>
                  <p:pic>
                    <p:nvPicPr>
                      <p:cNvPr id="10" name="Sisällön paikkamerkki 8">
                        <a:extLst>
                          <a:ext uri="{FF2B5EF4-FFF2-40B4-BE49-F238E27FC236}">
                            <a16:creationId xmlns:a16="http://schemas.microsoft.com/office/drawing/2014/main" id="{76A25808-FAAB-4339-8E00-16989CC297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1000" y="1120775"/>
                        <a:ext cx="8391525" cy="350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8C9DAB-C651-4EC0-9A87-7ACAEA4533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Ruplan arvo suhteessa euroon </a:t>
            </a:r>
            <a:r>
              <a:rPr lang="fi-FI" sz="2400" dirty="0"/>
              <a:t>(käyrän laskiessa rupla heikkenee)                          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1201965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Valuuttakursseja </a:t>
            </a:r>
            <a:r>
              <a:rPr lang="fi-FI" sz="1800" dirty="0"/>
              <a:t>(kun käyrä nousee, euron arvo vahvistuu suhteessa ko. valuuttaan)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037772158"/>
              </p:ext>
            </p:extLst>
          </p:nvPr>
        </p:nvGraphicFramePr>
        <p:xfrm>
          <a:off x="403225" y="1128713"/>
          <a:ext cx="8337550" cy="348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336115" imgH="5572640" progId="Mbnd.mbnd">
                  <p:embed/>
                </p:oleObj>
              </mc:Choice>
              <mc:Fallback>
                <p:oleObj name="Macrobond document" r:id="rId3" imgW="13336115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225" y="1128713"/>
                        <a:ext cx="8337550" cy="348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734057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/>
              <a:t>Merirahtien hinnat mm. hiilen, rautamalmin ja viljan kuljetuksissa </a:t>
            </a:r>
            <a:r>
              <a:rPr lang="fi-FI" sz="1800"/>
              <a:t>                          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33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182992" y="4479150"/>
            <a:ext cx="6254980" cy="619839"/>
          </a:xfrm>
        </p:spPr>
        <p:txBody>
          <a:bodyPr/>
          <a:lstStyle/>
          <a:p>
            <a:r>
              <a:rPr lang="en-US"/>
              <a:t>The Baltic Dry Index is reported daily by the Baltic Exchange in London. The index provides a benchmark for the price of moving the major raw materials by sea. The index is a composite of three sub-indices that measure different sizes of dry bulk carriers: </a:t>
            </a:r>
            <a:r>
              <a:rPr lang="en-US" err="1"/>
              <a:t>Capesize</a:t>
            </a:r>
            <a:r>
              <a:rPr lang="en-US"/>
              <a:t>, which typically transport iron ore or coal cargoes of about 150,000 </a:t>
            </a:r>
            <a:r>
              <a:rPr lang="en-US" err="1"/>
              <a:t>tonnes</a:t>
            </a:r>
            <a:r>
              <a:rPr lang="en-US"/>
              <a:t>; Panamax, which usually carry coal or grain cargoes of about 60,000 to 70,000 </a:t>
            </a:r>
            <a:r>
              <a:rPr lang="en-US" err="1"/>
              <a:t>tonnes</a:t>
            </a:r>
            <a:r>
              <a:rPr lang="en-US"/>
              <a:t>; and </a:t>
            </a:r>
            <a:r>
              <a:rPr lang="en-US" err="1"/>
              <a:t>Supramax</a:t>
            </a:r>
            <a:r>
              <a:rPr lang="en-US"/>
              <a:t>, with a carrying capacity between 48,000 and 60,000 </a:t>
            </a:r>
            <a:r>
              <a:rPr lang="en-US" err="1"/>
              <a:t>tonnes</a:t>
            </a:r>
            <a:r>
              <a:rPr lang="en-US"/>
              <a:t>. The Baltic Dry Index takes into account 23 different shipping routes carrying coal, iron ore, grains and many other commodities. </a:t>
            </a:r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901956229"/>
              </p:ext>
            </p:extLst>
          </p:nvPr>
        </p:nvGraphicFramePr>
        <p:xfrm>
          <a:off x="373063" y="1104900"/>
          <a:ext cx="8224837" cy="343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336115" imgH="5572640" progId="Mbnd.mbnd">
                  <p:embed/>
                </p:oleObj>
              </mc:Choice>
              <mc:Fallback>
                <p:oleObj name="Macrobond document" r:id="rId2" imgW="13336115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3063" y="1104900"/>
                        <a:ext cx="8224837" cy="3436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8699077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C06F3EE-B40C-4233-B95A-BAAB508A0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410371"/>
          </a:xfrm>
        </p:spPr>
        <p:txBody>
          <a:bodyPr/>
          <a:lstStyle/>
          <a:p>
            <a:r>
              <a:rPr lang="fi-FI" dirty="0"/>
              <a:t>Öljyn hinta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8997BD5-023D-4EDA-A4E7-D4D987E18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34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B018F3B-CD3C-486C-A494-801671CF7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EE13C53-8330-4DAC-900E-E7635F31E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CA3BE0C-FBCC-4D64-A6AC-27167768D4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Brent</a:t>
            </a:r>
          </a:p>
        </p:txBody>
      </p:sp>
      <p:graphicFrame>
        <p:nvGraphicFramePr>
          <p:cNvPr id="10" name="Sisällön paikkamerkki 8">
            <a:extLst>
              <a:ext uri="{FF2B5EF4-FFF2-40B4-BE49-F238E27FC236}">
                <a16:creationId xmlns:a16="http://schemas.microsoft.com/office/drawing/2014/main" id="{AE28E6FB-A6A2-419D-A9BD-45969413E15B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519108282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93184" imgH="5572640" progId="Mbnd.mbnd">
                  <p:embed/>
                </p:oleObj>
              </mc:Choice>
              <mc:Fallback>
                <p:oleObj name="Macrobond document" r:id="rId3" imgW="13193184" imgH="5572640" progId="Mbnd.mbnd">
                  <p:embed/>
                  <p:pic>
                    <p:nvPicPr>
                      <p:cNvPr id="10" name="Sisällön paikkamerkki 8">
                        <a:extLst>
                          <a:ext uri="{FF2B5EF4-FFF2-40B4-BE49-F238E27FC236}">
                            <a16:creationId xmlns:a16="http://schemas.microsoft.com/office/drawing/2014/main" id="{AE28E6FB-A6A2-419D-A9BD-45969413E1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904978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C06F3EE-B40C-4233-B95A-BAAB508A0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410371"/>
          </a:xfrm>
        </p:spPr>
        <p:txBody>
          <a:bodyPr/>
          <a:lstStyle/>
          <a:p>
            <a:r>
              <a:rPr lang="fi-FI"/>
              <a:t>Maakaasun ja sähkön hinta Saksassa 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8997BD5-023D-4EDA-A4E7-D4D987E18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35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B018F3B-CD3C-486C-A494-801671CF7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EE13C53-8330-4DAC-900E-E7635F31E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CA3BE0C-FBCC-4D64-A6AC-27167768D4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8" name="Sisällön paikkamerkki 8">
            <a:extLst>
              <a:ext uri="{FF2B5EF4-FFF2-40B4-BE49-F238E27FC236}">
                <a16:creationId xmlns:a16="http://schemas.microsoft.com/office/drawing/2014/main" id="{FE81407F-3005-46DE-ACAE-907D641560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48635"/>
              </p:ext>
            </p:extLst>
          </p:nvPr>
        </p:nvGraphicFramePr>
        <p:xfrm>
          <a:off x="374650" y="889000"/>
          <a:ext cx="8347075" cy="385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93184" imgH="5572640" progId="Mbnd.mbnd">
                  <p:embed/>
                </p:oleObj>
              </mc:Choice>
              <mc:Fallback>
                <p:oleObj name="Macrobond document" r:id="rId3" imgW="13193184" imgH="5572640" progId="Mbnd.mbnd">
                  <p:embed/>
                  <p:pic>
                    <p:nvPicPr>
                      <p:cNvPr id="8" name="Sisällön paikkamerkki 8">
                        <a:extLst>
                          <a:ext uri="{FF2B5EF4-FFF2-40B4-BE49-F238E27FC236}">
                            <a16:creationId xmlns:a16="http://schemas.microsoft.com/office/drawing/2014/main" id="{FE81407F-3005-46DE-ACAE-907D641560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650" y="889000"/>
                        <a:ext cx="8347075" cy="385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5474136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14030758-8BCC-404E-B832-8A0A2F85EB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4815" y="303715"/>
            <a:ext cx="7992000" cy="539973"/>
          </a:xfrm>
        </p:spPr>
        <p:txBody>
          <a:bodyPr/>
          <a:lstStyle/>
          <a:p>
            <a:r>
              <a:rPr lang="fi-FI" dirty="0"/>
              <a:t>Sähkön toteutunut hinta Euroopassa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D16D7EC5-74C4-4AAF-A88D-9EFF8D209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636A00E-C236-4565-A87E-374C677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B0722E2-3F06-4CC5-A312-4F8A0B59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F81F80B-51D4-4729-8975-8D2FCF3026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Lähde: Intercontinental Exchange (ICE), Macrobond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F43A48AA-F586-4F67-8E0F-156C5DA1E466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fi-FI" dirty="0"/>
          </a:p>
        </p:txBody>
      </p:sp>
      <p:graphicFrame>
        <p:nvGraphicFramePr>
          <p:cNvPr id="13" name="Objekti 12">
            <a:extLst>
              <a:ext uri="{FF2B5EF4-FFF2-40B4-BE49-F238E27FC236}">
                <a16:creationId xmlns:a16="http://schemas.microsoft.com/office/drawing/2014/main" id="{853CF9E1-5A86-4116-995A-B051C3732B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870800"/>
              </p:ext>
            </p:extLst>
          </p:nvPr>
        </p:nvGraphicFramePr>
        <p:xfrm>
          <a:off x="368300" y="927100"/>
          <a:ext cx="8396288" cy="370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93184" imgH="5572640" progId="Mbnd.mbnd">
                  <p:embed/>
                </p:oleObj>
              </mc:Choice>
              <mc:Fallback>
                <p:oleObj name="Macrobond document" r:id="rId3" imgW="13193184" imgH="5572640" progId="Mbnd.mbnd">
                  <p:embed/>
                  <p:pic>
                    <p:nvPicPr>
                      <p:cNvPr id="13" name="Objekti 12">
                        <a:extLst>
                          <a:ext uri="{FF2B5EF4-FFF2-40B4-BE49-F238E27FC236}">
                            <a16:creationId xmlns:a16="http://schemas.microsoft.com/office/drawing/2014/main" id="{853CF9E1-5A86-4116-995A-B051C3732B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8300" y="927100"/>
                        <a:ext cx="8396288" cy="3702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347957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14030758-8BCC-404E-B832-8A0A2F85EB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4815" y="303715"/>
            <a:ext cx="7992000" cy="539973"/>
          </a:xfrm>
        </p:spPr>
        <p:txBody>
          <a:bodyPr/>
          <a:lstStyle/>
          <a:p>
            <a:r>
              <a:rPr lang="fi-FI" dirty="0"/>
              <a:t>Sähkön toteutunut hinta ja futuurihinnat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D16D7EC5-74C4-4AAF-A88D-9EFF8D209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636A00E-C236-4565-A87E-374C677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B0722E2-3F06-4CC5-A312-4F8A0B59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F81F80B-51D4-4729-8975-8D2FCF3026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Lähde: Intercontinental Exchange (ICE)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F43A48AA-F586-4F67-8E0F-156C5DA1E466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fi-FI" dirty="0"/>
          </a:p>
        </p:txBody>
      </p:sp>
      <p:graphicFrame>
        <p:nvGraphicFramePr>
          <p:cNvPr id="13" name="Objekti 12">
            <a:extLst>
              <a:ext uri="{FF2B5EF4-FFF2-40B4-BE49-F238E27FC236}">
                <a16:creationId xmlns:a16="http://schemas.microsoft.com/office/drawing/2014/main" id="{853CF9E1-5A86-4116-995A-B051C3732B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907127"/>
              </p:ext>
            </p:extLst>
          </p:nvPr>
        </p:nvGraphicFramePr>
        <p:xfrm>
          <a:off x="333375" y="941388"/>
          <a:ext cx="8396288" cy="370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93184" imgH="5572640" progId="Mbnd.mbnd">
                  <p:embed/>
                </p:oleObj>
              </mc:Choice>
              <mc:Fallback>
                <p:oleObj name="Macrobond document" r:id="rId3" imgW="13193184" imgH="5572640" progId="Mbnd.mbnd">
                  <p:embed/>
                  <p:pic>
                    <p:nvPicPr>
                      <p:cNvPr id="13" name="Objekti 12">
                        <a:extLst>
                          <a:ext uri="{FF2B5EF4-FFF2-40B4-BE49-F238E27FC236}">
                            <a16:creationId xmlns:a16="http://schemas.microsoft.com/office/drawing/2014/main" id="{853CF9E1-5A86-4116-995A-B051C3732B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3375" y="941388"/>
                        <a:ext cx="8396288" cy="3700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7300898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4C91E98E-6238-4A5F-9361-7E38A8478D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r>
              <a:rPr lang="fi-FI"/>
              <a:t>Teollisuuden metalli-indeksi (mukana metallien futuuri- ja spot-hintoja)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9E6EEA7-80CA-4CBC-B5DF-16FCD4FD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38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E878C7E-6DEB-40C7-ABC4-1DD6D1364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D5C724-2F98-4E26-9196-9296995B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E095B24C-0D66-43CC-9ACD-FADCBABF1D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S&amp;P GSCI Industrial </a:t>
            </a:r>
            <a:r>
              <a:rPr lang="fi-FI" err="1"/>
              <a:t>Metals</a:t>
            </a:r>
            <a:r>
              <a:rPr lang="fi-FI"/>
              <a:t> Index</a:t>
            </a:r>
          </a:p>
        </p:txBody>
      </p:sp>
      <p:graphicFrame>
        <p:nvGraphicFramePr>
          <p:cNvPr id="14" name="Sisällön paikkamerkki 12">
            <a:extLst>
              <a:ext uri="{FF2B5EF4-FFF2-40B4-BE49-F238E27FC236}">
                <a16:creationId xmlns:a16="http://schemas.microsoft.com/office/drawing/2014/main" id="{7073E47D-7A75-4702-B03C-257EE2E97751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622088809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4" name="Sisällön paikkamerkki 12">
                        <a:extLst>
                          <a:ext uri="{FF2B5EF4-FFF2-40B4-BE49-F238E27FC236}">
                            <a16:creationId xmlns:a16="http://schemas.microsoft.com/office/drawing/2014/main" id="{7073E47D-7A75-4702-B03C-257EE2E977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6531440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DB24FBE6-DA52-4B93-81FA-2410368C8D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36781"/>
          </a:xfrm>
        </p:spPr>
        <p:txBody>
          <a:bodyPr/>
          <a:lstStyle/>
          <a:p>
            <a:r>
              <a:rPr lang="fi-FI"/>
              <a:t>Kuuma- ja kylmävalssattujen teräslevyjen ja –nauhojen hinnat USA:ssa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3A233A5-B451-4612-AA90-651E069F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39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5A49E92-6715-474D-B733-0B58553A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B8DF64D-32E8-4F79-833E-AA5D5988E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966B7C9C-0C1A-4E9E-AF68-F625EFB4AE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Lähde: Macrobond, U.S. Bureau of Labor Statistics (BLS)</a:t>
            </a:r>
          </a:p>
        </p:txBody>
      </p:sp>
      <p:graphicFrame>
        <p:nvGraphicFramePr>
          <p:cNvPr id="10" name="Sisällön paikkamerkki 8">
            <a:extLst>
              <a:ext uri="{FF2B5EF4-FFF2-40B4-BE49-F238E27FC236}">
                <a16:creationId xmlns:a16="http://schemas.microsoft.com/office/drawing/2014/main" id="{2AB9229B-B35E-4D0C-900F-B6D5F1889492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551206802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0" name="Sisällön paikkamerkki 8">
                        <a:extLst>
                          <a:ext uri="{FF2B5EF4-FFF2-40B4-BE49-F238E27FC236}">
                            <a16:creationId xmlns:a16="http://schemas.microsoft.com/office/drawing/2014/main" id="{2AB9229B-B35E-4D0C-900F-B6D5F18894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537844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5"/>
          </p:nvPr>
        </p:nvSpPr>
        <p:spPr>
          <a:xfrm>
            <a:off x="251999" y="282149"/>
            <a:ext cx="8013658" cy="734377"/>
          </a:xfrm>
        </p:spPr>
        <p:txBody>
          <a:bodyPr/>
          <a:lstStyle/>
          <a:p>
            <a:r>
              <a:rPr lang="fi-FI" dirty="0"/>
              <a:t>BKT kehitys euroalueella ja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726" cy="165163"/>
          </a:xfrm>
        </p:spPr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12" name="Sisällön paikkamerkki 11">
            <a:extLst>
              <a:ext uri="{FF2B5EF4-FFF2-40B4-BE49-F238E27FC236}">
                <a16:creationId xmlns:a16="http://schemas.microsoft.com/office/drawing/2014/main" id="{6603C3D0-5089-4EA4-A14A-D9873C6D1DB6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681061854"/>
              </p:ext>
            </p:extLst>
          </p:nvPr>
        </p:nvGraphicFramePr>
        <p:xfrm>
          <a:off x="304800" y="104933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2" name="Sisällön paikkamerkki 11">
                        <a:extLst>
                          <a:ext uri="{FF2B5EF4-FFF2-40B4-BE49-F238E27FC236}">
                            <a16:creationId xmlns:a16="http://schemas.microsoft.com/office/drawing/2014/main" id="{6603C3D0-5089-4EA4-A14A-D9873C6D1D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4800" y="104933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6428910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4C91E98E-6238-4A5F-9361-7E38A8478D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r>
              <a:rPr lang="fi-FI"/>
              <a:t>Rauta- ja teräsromun markkinahinnat maailmalla ja euromaissa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9E6EEA7-80CA-4CBC-B5DF-16FCD4FD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40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E878C7E-6DEB-40C7-ABC4-1DD6D1364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D5C724-2F98-4E26-9196-9296995B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E095B24C-0D66-43CC-9ACD-FADCBABF1D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HWWI</a:t>
            </a:r>
          </a:p>
        </p:txBody>
      </p:sp>
      <p:graphicFrame>
        <p:nvGraphicFramePr>
          <p:cNvPr id="13" name="Sisällön paikkamerkki 12">
            <a:extLst>
              <a:ext uri="{FF2B5EF4-FFF2-40B4-BE49-F238E27FC236}">
                <a16:creationId xmlns:a16="http://schemas.microsoft.com/office/drawing/2014/main" id="{0FF90F7A-5DC6-4319-B122-F6D0DA809668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499106000"/>
              </p:ext>
            </p:extLst>
          </p:nvPr>
        </p:nvGraphicFramePr>
        <p:xfrm>
          <a:off x="417513" y="1149350"/>
          <a:ext cx="8267700" cy="349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3" name="Sisällön paikkamerkki 12">
                        <a:extLst>
                          <a:ext uri="{FF2B5EF4-FFF2-40B4-BE49-F238E27FC236}">
                            <a16:creationId xmlns:a16="http://schemas.microsoft.com/office/drawing/2014/main" id="{0FF90F7A-5DC6-4319-B122-F6D0DA8096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7513" y="1149350"/>
                        <a:ext cx="8267700" cy="349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8050734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4C91E98E-6238-4A5F-9361-7E38A8478D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520390"/>
          </a:xfrm>
        </p:spPr>
        <p:txBody>
          <a:bodyPr/>
          <a:lstStyle/>
          <a:p>
            <a:r>
              <a:rPr lang="fi-FI"/>
              <a:t>Värimetallien markkinahinnat 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9E6EEA7-80CA-4CBC-B5DF-16FCD4FD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41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E878C7E-6DEB-40C7-ABC4-1DD6D1364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D5C724-2F98-4E26-9196-9296995B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E095B24C-0D66-43CC-9ACD-FADCBABF1D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LME</a:t>
            </a:r>
          </a:p>
        </p:txBody>
      </p:sp>
      <p:graphicFrame>
        <p:nvGraphicFramePr>
          <p:cNvPr id="13" name="Sisällön paikkamerkki 12">
            <a:extLst>
              <a:ext uri="{FF2B5EF4-FFF2-40B4-BE49-F238E27FC236}">
                <a16:creationId xmlns:a16="http://schemas.microsoft.com/office/drawing/2014/main" id="{0FF90F7A-5DC6-4319-B122-F6D0DA809668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697574147"/>
              </p:ext>
            </p:extLst>
          </p:nvPr>
        </p:nvGraphicFramePr>
        <p:xfrm>
          <a:off x="384175" y="1004888"/>
          <a:ext cx="8334375" cy="351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3" name="Sisällön paikkamerkki 12">
                        <a:extLst>
                          <a:ext uri="{FF2B5EF4-FFF2-40B4-BE49-F238E27FC236}">
                            <a16:creationId xmlns:a16="http://schemas.microsoft.com/office/drawing/2014/main" id="{0FF90F7A-5DC6-4319-B122-F6D0DA8096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4175" y="1004888"/>
                        <a:ext cx="8334375" cy="3519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2107274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DB24FBE6-DA52-4B93-81FA-2410368C8D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410372"/>
          </a:xfrm>
        </p:spPr>
        <p:txBody>
          <a:bodyPr/>
          <a:lstStyle/>
          <a:p>
            <a:r>
              <a:rPr lang="fi-FI"/>
              <a:t>Inflaatio ja ohjauskorot USA:ssa ja euromaissa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3A233A5-B451-4612-AA90-651E069F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i-FI" sz="700" b="0" i="0" u="none" strike="noStrike" kern="1200" cap="none" spc="0" normalizeH="0" baseline="0" noProof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5A49E92-6715-474D-B733-0B58553A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16.1.2023</a:t>
            </a:fld>
            <a:endParaRPr kumimoji="0" lang="fi-FI" sz="700" b="0" i="0" u="none" strike="noStrike" kern="1200" cap="none" spc="0" normalizeH="0" baseline="0" noProof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B8DF64D-32E8-4F79-833E-AA5D5988E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966B7C9C-0C1A-4E9E-AF68-F625EFB4AE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FED, ECB </a:t>
            </a:r>
          </a:p>
        </p:txBody>
      </p:sp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01B19A29-8CAB-4019-8D77-7D14136AAB36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631943238"/>
              </p:ext>
            </p:extLst>
          </p:nvPr>
        </p:nvGraphicFramePr>
        <p:xfrm>
          <a:off x="384175" y="995363"/>
          <a:ext cx="8385175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>
                        <a:extLst>
                          <a:ext uri="{FF2B5EF4-FFF2-40B4-BE49-F238E27FC236}">
                            <a16:creationId xmlns:a16="http://schemas.microsoft.com/office/drawing/2014/main" id="{01B19A29-8CAB-4019-8D77-7D14136AAB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4175" y="995363"/>
                        <a:ext cx="8385175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9107151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4C91E98E-6238-4A5F-9361-7E38A8478D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6782"/>
          </a:xfrm>
        </p:spPr>
        <p:txBody>
          <a:bodyPr/>
          <a:lstStyle/>
          <a:p>
            <a:r>
              <a:rPr lang="fi-FI"/>
              <a:t>Globaali kehitys osakkeiden hinnoissa ja reaalitaloudessa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9E6EEA7-80CA-4CBC-B5DF-16FCD4FD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43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E878C7E-6DEB-40C7-ABC4-1DD6D1364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D5C724-2F98-4E26-9196-9296995B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E095B24C-0D66-43CC-9ACD-FADCBABF1D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13" name="Sisällön paikkamerkki 12">
            <a:extLst>
              <a:ext uri="{FF2B5EF4-FFF2-40B4-BE49-F238E27FC236}">
                <a16:creationId xmlns:a16="http://schemas.microsoft.com/office/drawing/2014/main" id="{0FF90F7A-5DC6-4319-B122-F6D0DA809668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105648264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3" name="Sisällön paikkamerkki 12">
                        <a:extLst>
                          <a:ext uri="{FF2B5EF4-FFF2-40B4-BE49-F238E27FC236}">
                            <a16:creationId xmlns:a16="http://schemas.microsoft.com/office/drawing/2014/main" id="{0FF90F7A-5DC6-4319-B122-F6D0DA8096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4726427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IMF (</a:t>
            </a:r>
            <a:r>
              <a:rPr lang="fi-FI" err="1"/>
              <a:t>July</a:t>
            </a:r>
            <a:r>
              <a:rPr lang="fi-FI"/>
              <a:t> 2022) </a:t>
            </a:r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932381"/>
          </a:xfrm>
        </p:spPr>
        <p:txBody>
          <a:bodyPr/>
          <a:lstStyle/>
          <a:p>
            <a:r>
              <a:rPr lang="fi-FI" dirty="0"/>
              <a:t>Maailmantalouden ennustetaan kasvavan 3,2 % vuonna 2022, kun se kasvoi 6,1 % vuonna 2021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 dirty="0"/>
              <a:t>Bkt:n kasvu 2022/2021, %</a:t>
            </a:r>
            <a:endParaRPr lang="fi-FI" dirty="0"/>
          </a:p>
        </p:txBody>
      </p:sp>
      <p:graphicFrame>
        <p:nvGraphicFramePr>
          <p:cNvPr id="200" name="Object 5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860276761"/>
              </p:ext>
            </p:extLst>
          </p:nvPr>
        </p:nvGraphicFramePr>
        <p:xfrm>
          <a:off x="376237" y="1065471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1" name="Rectangle 18"/>
          <p:cNvSpPr>
            <a:spLocks noChangeArrowheads="1"/>
          </p:cNvSpPr>
          <p:nvPr/>
        </p:nvSpPr>
        <p:spPr bwMode="auto">
          <a:xfrm flipV="1">
            <a:off x="845463" y="2398520"/>
            <a:ext cx="1274464" cy="360352"/>
          </a:xfrm>
          <a:prstGeom prst="rect">
            <a:avLst/>
          </a:prstGeom>
          <a:solidFill>
            <a:schemeClr val="accent5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2" name="Rectangle 19"/>
          <p:cNvSpPr>
            <a:spLocks noChangeArrowheads="1"/>
          </p:cNvSpPr>
          <p:nvPr/>
        </p:nvSpPr>
        <p:spPr bwMode="auto">
          <a:xfrm flipV="1">
            <a:off x="2124988" y="2358946"/>
            <a:ext cx="1194331" cy="399912"/>
          </a:xfrm>
          <a:prstGeom prst="rect">
            <a:avLst/>
          </a:prstGeom>
          <a:solidFill>
            <a:schemeClr val="tx2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3" name="Rectangle 20"/>
          <p:cNvSpPr>
            <a:spLocks noChangeArrowheads="1"/>
          </p:cNvSpPr>
          <p:nvPr/>
        </p:nvSpPr>
        <p:spPr bwMode="auto">
          <a:xfrm>
            <a:off x="3854257" y="2521742"/>
            <a:ext cx="195138" cy="237116"/>
          </a:xfrm>
          <a:prstGeom prst="rect">
            <a:avLst/>
          </a:prstGeom>
          <a:solidFill>
            <a:srgbClr val="FFC000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4" name="Rectangle 21"/>
          <p:cNvSpPr>
            <a:spLocks noChangeArrowheads="1"/>
          </p:cNvSpPr>
          <p:nvPr/>
        </p:nvSpPr>
        <p:spPr bwMode="auto">
          <a:xfrm>
            <a:off x="4056818" y="2268050"/>
            <a:ext cx="1444670" cy="49082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5" name="Text Box 22"/>
          <p:cNvSpPr txBox="1">
            <a:spLocks noChangeArrowheads="1"/>
          </p:cNvSpPr>
          <p:nvPr/>
        </p:nvSpPr>
        <p:spPr bwMode="auto">
          <a:xfrm>
            <a:off x="796351" y="1934407"/>
            <a:ext cx="153310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Pohjois-Amerikka</a:t>
            </a:r>
          </a:p>
        </p:txBody>
      </p:sp>
      <p:sp>
        <p:nvSpPr>
          <p:cNvPr id="206" name="Text Box 23"/>
          <p:cNvSpPr txBox="1">
            <a:spLocks noChangeArrowheads="1"/>
          </p:cNvSpPr>
          <p:nvPr/>
        </p:nvSpPr>
        <p:spPr bwMode="auto">
          <a:xfrm>
            <a:off x="2109900" y="1801225"/>
            <a:ext cx="123819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128" charset="-128"/>
              </a:rPr>
              <a:t>Euromaat ja </a:t>
            </a:r>
          </a:p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128" charset="-128"/>
              </a:rPr>
              <a:t>Länsi-Eurooppa</a:t>
            </a:r>
          </a:p>
        </p:txBody>
      </p:sp>
      <p:sp>
        <p:nvSpPr>
          <p:cNvPr id="207" name="Text Box 24"/>
          <p:cNvSpPr txBox="1">
            <a:spLocks noChangeArrowheads="1"/>
          </p:cNvSpPr>
          <p:nvPr/>
        </p:nvSpPr>
        <p:spPr bwMode="auto">
          <a:xfrm>
            <a:off x="3803583" y="1950052"/>
            <a:ext cx="68194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Japani </a:t>
            </a:r>
          </a:p>
        </p:txBody>
      </p:sp>
      <p:sp>
        <p:nvSpPr>
          <p:cNvPr id="208" name="Text Box 25"/>
          <p:cNvSpPr txBox="1">
            <a:spLocks noChangeArrowheads="1"/>
          </p:cNvSpPr>
          <p:nvPr/>
        </p:nvSpPr>
        <p:spPr bwMode="auto">
          <a:xfrm>
            <a:off x="4621593" y="1943617"/>
            <a:ext cx="59874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Kiina</a:t>
            </a:r>
          </a:p>
        </p:txBody>
      </p:sp>
      <p:sp>
        <p:nvSpPr>
          <p:cNvPr id="209" name="Rectangle 26"/>
          <p:cNvSpPr>
            <a:spLocks noChangeArrowheads="1"/>
          </p:cNvSpPr>
          <p:nvPr/>
        </p:nvSpPr>
        <p:spPr bwMode="auto">
          <a:xfrm flipV="1">
            <a:off x="5508909" y="1652057"/>
            <a:ext cx="558613" cy="1106810"/>
          </a:xfrm>
          <a:prstGeom prst="rect">
            <a:avLst/>
          </a:prstGeom>
          <a:solidFill>
            <a:schemeClr val="accent6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0" name="Rectangle 27"/>
          <p:cNvSpPr>
            <a:spLocks noChangeArrowheads="1"/>
          </p:cNvSpPr>
          <p:nvPr/>
        </p:nvSpPr>
        <p:spPr bwMode="auto">
          <a:xfrm flipV="1">
            <a:off x="6058814" y="2045205"/>
            <a:ext cx="1146653" cy="713657"/>
          </a:xfrm>
          <a:prstGeom prst="rect">
            <a:avLst/>
          </a:prstGeom>
          <a:solidFill>
            <a:schemeClr val="accent1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1" name="Text Box 28"/>
          <p:cNvSpPr txBox="1">
            <a:spLocks noChangeArrowheads="1"/>
          </p:cNvSpPr>
          <p:nvPr/>
        </p:nvSpPr>
        <p:spPr bwMode="auto">
          <a:xfrm>
            <a:off x="5532037" y="1342715"/>
            <a:ext cx="53548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Intia</a:t>
            </a:r>
          </a:p>
        </p:txBody>
      </p:sp>
      <p:sp>
        <p:nvSpPr>
          <p:cNvPr id="212" name="Rectangle 30"/>
          <p:cNvSpPr>
            <a:spLocks noChangeArrowheads="1"/>
          </p:cNvSpPr>
          <p:nvPr/>
        </p:nvSpPr>
        <p:spPr bwMode="auto">
          <a:xfrm>
            <a:off x="3327348" y="2772509"/>
            <a:ext cx="198708" cy="912218"/>
          </a:xfrm>
          <a:prstGeom prst="rect">
            <a:avLst/>
          </a:prstGeom>
          <a:solidFill>
            <a:schemeClr val="accent2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3" name="Text Box 31"/>
          <p:cNvSpPr txBox="1">
            <a:spLocks noChangeArrowheads="1"/>
          </p:cNvSpPr>
          <p:nvPr/>
        </p:nvSpPr>
        <p:spPr bwMode="auto">
          <a:xfrm>
            <a:off x="6197228" y="1810788"/>
            <a:ext cx="767014" cy="28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9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 charset="0"/>
              <a:ea typeface="ＭＳ Ｐゴシック" pitchFamily="-128" charset="-128"/>
            </a:endParaRPr>
          </a:p>
        </p:txBody>
      </p:sp>
      <p:sp>
        <p:nvSpPr>
          <p:cNvPr id="214" name="Rectangle 32"/>
          <p:cNvSpPr>
            <a:spLocks noChangeArrowheads="1"/>
          </p:cNvSpPr>
          <p:nvPr/>
        </p:nvSpPr>
        <p:spPr bwMode="auto">
          <a:xfrm>
            <a:off x="3526056" y="2310180"/>
            <a:ext cx="320779" cy="4531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5" name="Text Box 33"/>
          <p:cNvSpPr txBox="1">
            <a:spLocks noChangeArrowheads="1"/>
          </p:cNvSpPr>
          <p:nvPr/>
        </p:nvSpPr>
        <p:spPr bwMode="auto">
          <a:xfrm rot="-5400000">
            <a:off x="3238457" y="1582682"/>
            <a:ext cx="8954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Muu it. Eurooppa </a:t>
            </a:r>
          </a:p>
        </p:txBody>
      </p:sp>
      <p:sp>
        <p:nvSpPr>
          <p:cNvPr id="216" name="Rectangle 34"/>
          <p:cNvSpPr>
            <a:spLocks noChangeArrowheads="1"/>
          </p:cNvSpPr>
          <p:nvPr/>
        </p:nvSpPr>
        <p:spPr bwMode="auto">
          <a:xfrm>
            <a:off x="7205467" y="2516282"/>
            <a:ext cx="155241" cy="248993"/>
          </a:xfrm>
          <a:prstGeom prst="rect">
            <a:avLst/>
          </a:prstGeom>
          <a:solidFill>
            <a:schemeClr val="accent3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7" name="Rectangle 35"/>
          <p:cNvSpPr>
            <a:spLocks noChangeArrowheads="1"/>
          </p:cNvSpPr>
          <p:nvPr/>
        </p:nvSpPr>
        <p:spPr bwMode="auto">
          <a:xfrm flipV="1">
            <a:off x="7360685" y="2386277"/>
            <a:ext cx="129466" cy="37899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8" name="Rectangle 36"/>
          <p:cNvSpPr>
            <a:spLocks noChangeArrowheads="1"/>
          </p:cNvSpPr>
          <p:nvPr/>
        </p:nvSpPr>
        <p:spPr bwMode="auto">
          <a:xfrm>
            <a:off x="7494828" y="2179729"/>
            <a:ext cx="260544" cy="5867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9" name="Rectangle 38"/>
          <p:cNvSpPr>
            <a:spLocks noChangeArrowheads="1"/>
          </p:cNvSpPr>
          <p:nvPr/>
        </p:nvSpPr>
        <p:spPr bwMode="auto">
          <a:xfrm>
            <a:off x="7752103" y="2091389"/>
            <a:ext cx="684360" cy="673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0" name="Text Box 40"/>
          <p:cNvSpPr txBox="1">
            <a:spLocks noChangeArrowheads="1"/>
          </p:cNvSpPr>
          <p:nvPr/>
        </p:nvSpPr>
        <p:spPr bwMode="auto">
          <a:xfrm rot="-5400000">
            <a:off x="3068999" y="2346676"/>
            <a:ext cx="734723" cy="27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ＭＳ Ｐゴシック" pitchFamily="-128" charset="-128"/>
              </a:rPr>
              <a:t>Venäjä</a:t>
            </a:r>
            <a:r>
              <a:rPr kumimoji="0" lang="fi-FI" sz="1209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ＭＳ Ｐゴシック" pitchFamily="-128" charset="-128"/>
              </a:rPr>
              <a:t> </a:t>
            </a:r>
            <a:endParaRPr kumimoji="0" lang="fi-FI" sz="1209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charset="0"/>
              <a:ea typeface="ＭＳ Ｐゴシック" pitchFamily="-128" charset="-128"/>
            </a:endParaRPr>
          </a:p>
        </p:txBody>
      </p:sp>
      <p:sp>
        <p:nvSpPr>
          <p:cNvPr id="221" name="Text Box 41"/>
          <p:cNvSpPr txBox="1">
            <a:spLocks noChangeArrowheads="1"/>
          </p:cNvSpPr>
          <p:nvPr/>
        </p:nvSpPr>
        <p:spPr bwMode="auto">
          <a:xfrm rot="-5400000">
            <a:off x="6922707" y="1722619"/>
            <a:ext cx="720069" cy="27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Brasilia</a:t>
            </a:r>
            <a:r>
              <a:rPr kumimoji="0" lang="fi-FI" sz="1209" b="0" i="0" u="none" strike="noStrike" kern="0" cap="none" spc="0" normalizeH="0" baseline="0" noProof="0">
                <a:ln>
                  <a:noFill/>
                </a:ln>
                <a:solidFill>
                  <a:srgbClr val="83A00C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-128" charset="-128"/>
              </a:rPr>
              <a:t> </a:t>
            </a:r>
          </a:p>
        </p:txBody>
      </p:sp>
      <p:sp>
        <p:nvSpPr>
          <p:cNvPr id="222" name="Text Box 42"/>
          <p:cNvSpPr txBox="1">
            <a:spLocks noChangeArrowheads="1"/>
          </p:cNvSpPr>
          <p:nvPr/>
        </p:nvSpPr>
        <p:spPr bwMode="auto">
          <a:xfrm rot="-5400000">
            <a:off x="7050010" y="1732849"/>
            <a:ext cx="73843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Meksiko</a:t>
            </a:r>
            <a:r>
              <a:rPr kumimoji="0" lang="fi-FI" sz="105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 </a:t>
            </a:r>
          </a:p>
        </p:txBody>
      </p:sp>
      <p:sp>
        <p:nvSpPr>
          <p:cNvPr id="223" name="Text Box 43"/>
          <p:cNvSpPr txBox="1">
            <a:spLocks noChangeArrowheads="1"/>
          </p:cNvSpPr>
          <p:nvPr/>
        </p:nvSpPr>
        <p:spPr bwMode="auto">
          <a:xfrm rot="-5400000">
            <a:off x="7031865" y="1533072"/>
            <a:ext cx="114536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Muu Lat. Am. </a:t>
            </a:r>
          </a:p>
        </p:txBody>
      </p:sp>
      <p:sp>
        <p:nvSpPr>
          <p:cNvPr id="224" name="Text Box 44"/>
          <p:cNvSpPr txBox="1">
            <a:spLocks noChangeArrowheads="1"/>
          </p:cNvSpPr>
          <p:nvPr/>
        </p:nvSpPr>
        <p:spPr bwMode="auto">
          <a:xfrm rot="-5400000">
            <a:off x="7653675" y="1489380"/>
            <a:ext cx="86754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Lähi-itä</a:t>
            </a: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 ja</a:t>
            </a:r>
          </a:p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 Afrikka </a:t>
            </a:r>
          </a:p>
        </p:txBody>
      </p:sp>
      <p:sp>
        <p:nvSpPr>
          <p:cNvPr id="225" name="Text Box 48"/>
          <p:cNvSpPr txBox="1">
            <a:spLocks noChangeArrowheads="1"/>
          </p:cNvSpPr>
          <p:nvPr/>
        </p:nvSpPr>
        <p:spPr bwMode="auto">
          <a:xfrm>
            <a:off x="1695038" y="1326102"/>
            <a:ext cx="1626819" cy="415498"/>
          </a:xfrm>
          <a:prstGeom prst="rect">
            <a:avLst/>
          </a:prstGeom>
          <a:noFill/>
          <a:ln w="9525" algn="ctr">
            <a:solidFill>
              <a:srgbClr val="B1BEB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Kasvu keskimäärin: </a:t>
            </a:r>
          </a:p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+3,2 %</a:t>
            </a:r>
          </a:p>
        </p:txBody>
      </p:sp>
      <p:sp>
        <p:nvSpPr>
          <p:cNvPr id="226" name="Line 49"/>
          <p:cNvSpPr>
            <a:spLocks noChangeShapeType="1"/>
          </p:cNvSpPr>
          <p:nvPr/>
        </p:nvSpPr>
        <p:spPr bwMode="auto">
          <a:xfrm>
            <a:off x="796351" y="2278549"/>
            <a:ext cx="7622874" cy="23675"/>
          </a:xfrm>
          <a:prstGeom prst="line">
            <a:avLst/>
          </a:prstGeom>
          <a:noFill/>
          <a:ln w="31750">
            <a:solidFill>
              <a:srgbClr val="00206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069"/>
            <a:endParaRPr lang="fi-FI" sz="1814">
              <a:solidFill>
                <a:srgbClr val="002664"/>
              </a:solidFill>
              <a:latin typeface="Arial"/>
            </a:endParaRPr>
          </a:p>
        </p:txBody>
      </p:sp>
      <p:sp>
        <p:nvSpPr>
          <p:cNvPr id="229" name="Text Box 46"/>
          <p:cNvSpPr txBox="1">
            <a:spLocks noChangeArrowheads="1"/>
          </p:cNvSpPr>
          <p:nvPr/>
        </p:nvSpPr>
        <p:spPr bwMode="auto">
          <a:xfrm>
            <a:off x="1301372" y="4515403"/>
            <a:ext cx="709681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r>
              <a:rPr lang="fi-FI" sz="1050">
                <a:latin typeface="+mj-lt"/>
              </a:rPr>
              <a:t>Pylvään leveys kuvaa osuutta (ostovoimapariteetilla korjatusta) maailman bkt:stä vuonna 2021, %</a:t>
            </a:r>
          </a:p>
        </p:txBody>
      </p:sp>
      <p:sp>
        <p:nvSpPr>
          <p:cNvPr id="231" name="Text Box 29"/>
          <p:cNvSpPr txBox="1">
            <a:spLocks noChangeArrowheads="1"/>
          </p:cNvSpPr>
          <p:nvPr/>
        </p:nvSpPr>
        <p:spPr bwMode="auto">
          <a:xfrm>
            <a:off x="6360270" y="1652058"/>
            <a:ext cx="54373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r>
              <a:rPr lang="fi-FI" sz="1050">
                <a:latin typeface="Verdana" panose="020B0604030504040204" pitchFamily="34" charset="0"/>
              </a:rPr>
              <a:t>Muu </a:t>
            </a:r>
          </a:p>
          <a:p>
            <a:r>
              <a:rPr lang="fi-FI" sz="1050">
                <a:latin typeface="Verdana" panose="020B0604030504040204" pitchFamily="34" charset="0"/>
              </a:rPr>
              <a:t>Aasia</a:t>
            </a:r>
          </a:p>
        </p:txBody>
      </p:sp>
      <p:cxnSp>
        <p:nvCxnSpPr>
          <p:cNvPr id="37" name="Suora nuoliyhdysviiva 36">
            <a:extLst>
              <a:ext uri="{FF2B5EF4-FFF2-40B4-BE49-F238E27FC236}">
                <a16:creationId xmlns:a16="http://schemas.microsoft.com/office/drawing/2014/main" id="{EBB6C045-2B33-4E5B-8543-870CE60FA6D0}"/>
              </a:ext>
            </a:extLst>
          </p:cNvPr>
          <p:cNvCxnSpPr>
            <a:cxnSpLocks/>
          </p:cNvCxnSpPr>
          <p:nvPr/>
        </p:nvCxnSpPr>
        <p:spPr bwMode="auto">
          <a:xfrm>
            <a:off x="3146593" y="1629483"/>
            <a:ext cx="209297" cy="625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98896778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IMF (</a:t>
            </a:r>
            <a:r>
              <a:rPr lang="fi-FI" err="1"/>
              <a:t>July</a:t>
            </a:r>
            <a:r>
              <a:rPr lang="fi-FI"/>
              <a:t> 2022) </a:t>
            </a:r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932381"/>
          </a:xfrm>
        </p:spPr>
        <p:txBody>
          <a:bodyPr/>
          <a:lstStyle/>
          <a:p>
            <a:r>
              <a:rPr lang="fi-FI" dirty="0"/>
              <a:t>Teknologiateollisuuden vientimarkkinoilla kysyntä kasvaa 2,4 % vuonna 2022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 dirty="0"/>
              <a:t>Bkt:n kasvu 2022/2021, % </a:t>
            </a:r>
            <a:endParaRPr lang="fi-FI" dirty="0"/>
          </a:p>
        </p:txBody>
      </p:sp>
      <p:graphicFrame>
        <p:nvGraphicFramePr>
          <p:cNvPr id="200" name="Object 5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123214018"/>
              </p:ext>
            </p:extLst>
          </p:nvPr>
        </p:nvGraphicFramePr>
        <p:xfrm>
          <a:off x="424736" y="1084428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" name="Text Box 22"/>
          <p:cNvSpPr txBox="1">
            <a:spLocks noChangeArrowheads="1"/>
          </p:cNvSpPr>
          <p:nvPr/>
        </p:nvSpPr>
        <p:spPr bwMode="auto">
          <a:xfrm>
            <a:off x="802007" y="2127925"/>
            <a:ext cx="1567891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Pohjois-Amerikka</a:t>
            </a:r>
          </a:p>
        </p:txBody>
      </p:sp>
      <p:sp>
        <p:nvSpPr>
          <p:cNvPr id="206" name="Text Box 23"/>
          <p:cNvSpPr txBox="1">
            <a:spLocks noChangeArrowheads="1"/>
          </p:cNvSpPr>
          <p:nvPr/>
        </p:nvSpPr>
        <p:spPr bwMode="auto">
          <a:xfrm>
            <a:off x="2932094" y="1939130"/>
            <a:ext cx="144847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128" charset="-128"/>
              </a:rPr>
              <a:t>Euromaat ja</a:t>
            </a:r>
          </a:p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128" charset="-128"/>
              </a:rPr>
              <a:t>Länsi-Eurooppa</a:t>
            </a:r>
          </a:p>
        </p:txBody>
      </p:sp>
      <p:sp>
        <p:nvSpPr>
          <p:cNvPr id="207" name="Text Box 24"/>
          <p:cNvSpPr txBox="1">
            <a:spLocks noChangeArrowheads="1"/>
          </p:cNvSpPr>
          <p:nvPr/>
        </p:nvSpPr>
        <p:spPr bwMode="auto">
          <a:xfrm>
            <a:off x="6558193" y="2089412"/>
            <a:ext cx="68194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Japani </a:t>
            </a:r>
          </a:p>
        </p:txBody>
      </p:sp>
      <p:sp>
        <p:nvSpPr>
          <p:cNvPr id="208" name="Text Box 25"/>
          <p:cNvSpPr txBox="1">
            <a:spLocks noChangeArrowheads="1"/>
          </p:cNvSpPr>
          <p:nvPr/>
        </p:nvSpPr>
        <p:spPr bwMode="auto">
          <a:xfrm>
            <a:off x="7021200" y="2036381"/>
            <a:ext cx="59874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Kiina</a:t>
            </a:r>
          </a:p>
        </p:txBody>
      </p:sp>
      <p:sp>
        <p:nvSpPr>
          <p:cNvPr id="211" name="Text Box 28"/>
          <p:cNvSpPr txBox="1">
            <a:spLocks noChangeArrowheads="1"/>
          </p:cNvSpPr>
          <p:nvPr/>
        </p:nvSpPr>
        <p:spPr bwMode="auto">
          <a:xfrm>
            <a:off x="7303224" y="1401175"/>
            <a:ext cx="53548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Intia</a:t>
            </a:r>
          </a:p>
        </p:txBody>
      </p:sp>
      <p:sp>
        <p:nvSpPr>
          <p:cNvPr id="215" name="Text Box 33"/>
          <p:cNvSpPr txBox="1">
            <a:spLocks noChangeArrowheads="1"/>
          </p:cNvSpPr>
          <p:nvPr/>
        </p:nvSpPr>
        <p:spPr bwMode="auto">
          <a:xfrm rot="-5400000">
            <a:off x="5957647" y="1657250"/>
            <a:ext cx="997267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Muu it. Eurooppa </a:t>
            </a:r>
          </a:p>
        </p:txBody>
      </p:sp>
      <p:sp>
        <p:nvSpPr>
          <p:cNvPr id="220" name="Text Box 40"/>
          <p:cNvSpPr txBox="1">
            <a:spLocks noChangeArrowheads="1"/>
          </p:cNvSpPr>
          <p:nvPr/>
        </p:nvSpPr>
        <p:spPr bwMode="auto">
          <a:xfrm rot="-5400000">
            <a:off x="5652467" y="1933510"/>
            <a:ext cx="751395" cy="28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ＭＳ Ｐゴシック" pitchFamily="-128" charset="-128"/>
              </a:rPr>
              <a:t>Venäjä</a:t>
            </a:r>
            <a:r>
              <a:rPr kumimoji="0" lang="fi-FI" sz="1209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ＭＳ Ｐゴシック" pitchFamily="-128" charset="-128"/>
              </a:rPr>
              <a:t> </a:t>
            </a:r>
            <a:endParaRPr kumimoji="0" lang="fi-FI" sz="1209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charset="0"/>
              <a:ea typeface="ＭＳ Ｐゴシック" pitchFamily="-128" charset="-128"/>
            </a:endParaRPr>
          </a:p>
        </p:txBody>
      </p:sp>
      <p:sp>
        <p:nvSpPr>
          <p:cNvPr id="221" name="Text Box 41"/>
          <p:cNvSpPr txBox="1">
            <a:spLocks noChangeArrowheads="1"/>
          </p:cNvSpPr>
          <p:nvPr/>
        </p:nvSpPr>
        <p:spPr bwMode="auto">
          <a:xfrm rot="-5400000">
            <a:off x="7654158" y="1390272"/>
            <a:ext cx="720069" cy="27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Brasilia</a:t>
            </a:r>
            <a:r>
              <a:rPr kumimoji="0" lang="fi-FI" sz="1209" b="0" i="0" u="none" strike="noStrike" kern="0" cap="none" spc="0" normalizeH="0" baseline="0" noProof="0">
                <a:ln>
                  <a:noFill/>
                </a:ln>
                <a:solidFill>
                  <a:srgbClr val="83A00C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-128" charset="-128"/>
              </a:rPr>
              <a:t> </a:t>
            </a:r>
          </a:p>
        </p:txBody>
      </p:sp>
      <p:sp>
        <p:nvSpPr>
          <p:cNvPr id="222" name="Text Box 42"/>
          <p:cNvSpPr txBox="1">
            <a:spLocks noChangeArrowheads="1"/>
          </p:cNvSpPr>
          <p:nvPr/>
        </p:nvSpPr>
        <p:spPr bwMode="auto">
          <a:xfrm rot="-5400000">
            <a:off x="7759310" y="1501392"/>
            <a:ext cx="73843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Meksiko</a:t>
            </a:r>
            <a:r>
              <a:rPr kumimoji="0" lang="fi-FI" sz="105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 </a:t>
            </a:r>
          </a:p>
        </p:txBody>
      </p:sp>
      <p:sp>
        <p:nvSpPr>
          <p:cNvPr id="223" name="Text Box 43"/>
          <p:cNvSpPr txBox="1">
            <a:spLocks noChangeArrowheads="1"/>
          </p:cNvSpPr>
          <p:nvPr/>
        </p:nvSpPr>
        <p:spPr bwMode="auto">
          <a:xfrm rot="-5400000">
            <a:off x="7674256" y="1592127"/>
            <a:ext cx="10949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Muu Lat. Am. </a:t>
            </a:r>
          </a:p>
        </p:txBody>
      </p:sp>
      <p:sp>
        <p:nvSpPr>
          <p:cNvPr id="224" name="Text Box 44"/>
          <p:cNvSpPr txBox="1">
            <a:spLocks noChangeArrowheads="1"/>
          </p:cNvSpPr>
          <p:nvPr/>
        </p:nvSpPr>
        <p:spPr bwMode="auto">
          <a:xfrm rot="-5400000">
            <a:off x="8046932" y="1519342"/>
            <a:ext cx="86754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Lähi-itä</a:t>
            </a: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 ja</a:t>
            </a:r>
          </a:p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 Afrikka </a:t>
            </a:r>
          </a:p>
        </p:txBody>
      </p:sp>
      <p:sp>
        <p:nvSpPr>
          <p:cNvPr id="225" name="Text Box 48"/>
          <p:cNvSpPr txBox="1">
            <a:spLocks noChangeArrowheads="1"/>
          </p:cNvSpPr>
          <p:nvPr/>
        </p:nvSpPr>
        <p:spPr bwMode="auto">
          <a:xfrm>
            <a:off x="4033324" y="1531452"/>
            <a:ext cx="1626819" cy="415498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Kasvu keskimäärin: </a:t>
            </a:r>
          </a:p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+2,4 %</a:t>
            </a:r>
          </a:p>
        </p:txBody>
      </p:sp>
      <p:sp>
        <p:nvSpPr>
          <p:cNvPr id="229" name="Text Box 46"/>
          <p:cNvSpPr txBox="1">
            <a:spLocks noChangeArrowheads="1"/>
          </p:cNvSpPr>
          <p:nvPr/>
        </p:nvSpPr>
        <p:spPr bwMode="auto">
          <a:xfrm>
            <a:off x="1927887" y="4525178"/>
            <a:ext cx="5650906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r>
              <a:rPr lang="fi-FI" sz="1050"/>
              <a:t>Pylvään leveys kuvaa osuutta teknologiateollisuuden Suomen viennistä vuonna 2021, % </a:t>
            </a:r>
            <a:endParaRPr lang="fi-FI" sz="1050">
              <a:latin typeface="+mj-lt"/>
            </a:endParaRPr>
          </a:p>
        </p:txBody>
      </p:sp>
      <p:sp>
        <p:nvSpPr>
          <p:cNvPr id="231" name="Text Box 29"/>
          <p:cNvSpPr txBox="1">
            <a:spLocks noChangeArrowheads="1"/>
          </p:cNvSpPr>
          <p:nvPr/>
        </p:nvSpPr>
        <p:spPr bwMode="auto">
          <a:xfrm>
            <a:off x="7533947" y="1513346"/>
            <a:ext cx="54373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r>
              <a:rPr lang="fi-FI" sz="1050">
                <a:latin typeface="Verdana" panose="020B0604030504040204" pitchFamily="34" charset="0"/>
              </a:rPr>
              <a:t>Muu </a:t>
            </a:r>
          </a:p>
          <a:p>
            <a:r>
              <a:rPr lang="fi-FI" sz="1050">
                <a:latin typeface="Verdana" panose="020B0604030504040204" pitchFamily="34" charset="0"/>
              </a:rPr>
              <a:t>Aasia</a:t>
            </a:r>
          </a:p>
        </p:txBody>
      </p:sp>
      <p:sp>
        <p:nvSpPr>
          <p:cNvPr id="38" name="Rectangle 18">
            <a:extLst>
              <a:ext uri="{FF2B5EF4-FFF2-40B4-BE49-F238E27FC236}">
                <a16:creationId xmlns:a16="http://schemas.microsoft.com/office/drawing/2014/main" id="{E55B71CA-0C6C-4326-9793-E32006D5813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91800" y="2418493"/>
            <a:ext cx="860507" cy="356127"/>
          </a:xfrm>
          <a:prstGeom prst="rect">
            <a:avLst/>
          </a:prstGeom>
          <a:solidFill>
            <a:schemeClr val="accent5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Rectangle 19">
            <a:extLst>
              <a:ext uri="{FF2B5EF4-FFF2-40B4-BE49-F238E27FC236}">
                <a16:creationId xmlns:a16="http://schemas.microsoft.com/office/drawing/2014/main" id="{6BA4C387-1276-41D3-8F4D-8A3DFAA5FDC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759154" y="2391667"/>
            <a:ext cx="4064441" cy="383855"/>
          </a:xfrm>
          <a:prstGeom prst="rect">
            <a:avLst/>
          </a:prstGeom>
          <a:solidFill>
            <a:schemeClr val="tx2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Rectangle 20">
            <a:extLst>
              <a:ext uri="{FF2B5EF4-FFF2-40B4-BE49-F238E27FC236}">
                <a16:creationId xmlns:a16="http://schemas.microsoft.com/office/drawing/2014/main" id="{5E644697-23C3-4C74-BC89-79C376C0E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402" y="2504470"/>
            <a:ext cx="169884" cy="274828"/>
          </a:xfrm>
          <a:prstGeom prst="rect">
            <a:avLst/>
          </a:prstGeom>
          <a:solidFill>
            <a:schemeClr val="accent4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7968B179-1D14-4C87-98F2-EAC01C8E7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9720" y="2276764"/>
            <a:ext cx="405777" cy="501428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Rectangle 27">
            <a:extLst>
              <a:ext uri="{FF2B5EF4-FFF2-40B4-BE49-F238E27FC236}">
                <a16:creationId xmlns:a16="http://schemas.microsoft.com/office/drawing/2014/main" id="{0569BC56-B261-4403-A2FE-A381217B9C0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23634" y="1908099"/>
            <a:ext cx="406789" cy="871098"/>
          </a:xfrm>
          <a:prstGeom prst="rect">
            <a:avLst/>
          </a:prstGeom>
          <a:solidFill>
            <a:schemeClr val="accent1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 32">
            <a:extLst>
              <a:ext uri="{FF2B5EF4-FFF2-40B4-BE49-F238E27FC236}">
                <a16:creationId xmlns:a16="http://schemas.microsoft.com/office/drawing/2014/main" id="{EEAF9AA4-163D-4AEC-B3CB-B68E18CA8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5378" y="2319356"/>
            <a:ext cx="714199" cy="4552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2570D91E-B3D0-4EB4-8E7B-83D0A9A38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583" y="2532111"/>
            <a:ext cx="73750" cy="245246"/>
          </a:xfrm>
          <a:prstGeom prst="rect">
            <a:avLst/>
          </a:prstGeom>
          <a:solidFill>
            <a:schemeClr val="accent3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35">
            <a:extLst>
              <a:ext uri="{FF2B5EF4-FFF2-40B4-BE49-F238E27FC236}">
                <a16:creationId xmlns:a16="http://schemas.microsoft.com/office/drawing/2014/main" id="{1AFC0300-9722-4FA0-B05D-97781A463A8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116552" y="2418415"/>
            <a:ext cx="45719" cy="36483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 38">
            <a:extLst>
              <a:ext uri="{FF2B5EF4-FFF2-40B4-BE49-F238E27FC236}">
                <a16:creationId xmlns:a16="http://schemas.microsoft.com/office/drawing/2014/main" id="{3886D417-F47E-463F-A405-9CA749889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9573" y="2127925"/>
            <a:ext cx="191013" cy="6550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Rectangle 26">
            <a:extLst>
              <a:ext uri="{FF2B5EF4-FFF2-40B4-BE49-F238E27FC236}">
                <a16:creationId xmlns:a16="http://schemas.microsoft.com/office/drawing/2014/main" id="{A29885E3-15FB-4E16-BC8A-93C997665BF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490577" y="1654183"/>
            <a:ext cx="126210" cy="112622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 sz="1814">
              <a:solidFill>
                <a:srgbClr val="002664"/>
              </a:solidFill>
            </a:endParaRPr>
          </a:p>
        </p:txBody>
      </p:sp>
      <p:sp>
        <p:nvSpPr>
          <p:cNvPr id="48" name="Rectangle 30">
            <a:extLst>
              <a:ext uri="{FF2B5EF4-FFF2-40B4-BE49-F238E27FC236}">
                <a16:creationId xmlns:a16="http://schemas.microsoft.com/office/drawing/2014/main" id="{AD050C1E-4D3C-46A6-A47B-37EDE69B93D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837244" y="2774621"/>
            <a:ext cx="351761" cy="911944"/>
          </a:xfrm>
          <a:prstGeom prst="rect">
            <a:avLst/>
          </a:prstGeom>
          <a:solidFill>
            <a:schemeClr val="accent2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Rectangle 36">
            <a:extLst>
              <a:ext uri="{FF2B5EF4-FFF2-40B4-BE49-F238E27FC236}">
                <a16:creationId xmlns:a16="http://schemas.microsoft.com/office/drawing/2014/main" id="{C296EF6C-7A2E-44E0-A1AF-078F857A3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4490" y="2160864"/>
            <a:ext cx="132864" cy="6167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Line 49">
            <a:extLst>
              <a:ext uri="{FF2B5EF4-FFF2-40B4-BE49-F238E27FC236}">
                <a16:creationId xmlns:a16="http://schemas.microsoft.com/office/drawing/2014/main" id="{1088E8AA-216A-49B9-BEE1-B40A3EC2D77A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646" y="2407514"/>
            <a:ext cx="7620609" cy="8879"/>
          </a:xfrm>
          <a:prstGeom prst="line">
            <a:avLst/>
          </a:prstGeom>
          <a:noFill/>
          <a:ln w="31750">
            <a:solidFill>
              <a:srgbClr val="00206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069"/>
            <a:endParaRPr lang="fi-FI" sz="1814">
              <a:solidFill>
                <a:srgbClr val="002664"/>
              </a:solidFill>
              <a:latin typeface="Arial"/>
            </a:endParaRPr>
          </a:p>
        </p:txBody>
      </p:sp>
      <p:cxnSp>
        <p:nvCxnSpPr>
          <p:cNvPr id="50" name="Suora nuoliyhdysviiva 49">
            <a:extLst>
              <a:ext uri="{FF2B5EF4-FFF2-40B4-BE49-F238E27FC236}">
                <a16:creationId xmlns:a16="http://schemas.microsoft.com/office/drawing/2014/main" id="{359BEAED-3D8B-4E1A-B159-9381EE9A7384}"/>
              </a:ext>
            </a:extLst>
          </p:cNvPr>
          <p:cNvCxnSpPr>
            <a:cxnSpLocks/>
          </p:cNvCxnSpPr>
          <p:nvPr/>
        </p:nvCxnSpPr>
        <p:spPr bwMode="auto">
          <a:xfrm>
            <a:off x="5640921" y="1740324"/>
            <a:ext cx="275879" cy="6549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5907551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1111510" y="1635645"/>
            <a:ext cx="7315624" cy="19729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i-FI" sz="3200" spc="-50" dirty="0"/>
              <a:t>Teknologiateollisuus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860510581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n paikkamerkki 8"/>
          <p:cNvSpPr>
            <a:spLocks noGrp="1"/>
          </p:cNvSpPr>
          <p:nvPr>
            <p:ph type="body" sz="quarter" idx="15"/>
          </p:nvPr>
        </p:nvSpPr>
        <p:spPr>
          <a:xfrm>
            <a:off x="282027" y="303715"/>
            <a:ext cx="7983630" cy="715216"/>
          </a:xfrm>
        </p:spPr>
        <p:txBody>
          <a:bodyPr/>
          <a:lstStyle/>
          <a:p>
            <a:r>
              <a:rPr lang="fi-FI"/>
              <a:t>Teknologiateollisuuden liikevaihto Suomessa       kasvoi 11 % vuonna 2021 ja oli 91 miljardia euroa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47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A29F8-3631-43D8-937B-CB2D984A1FF3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70154" cy="165163"/>
          </a:xfrm>
        </p:spPr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Tilastokeskus / Kansantalouden tilinpito, Teknologiateollisuus ry</a:t>
            </a:r>
          </a:p>
          <a:p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818DBFA1-D7C3-4569-8ED6-BE9718CF16EA}"/>
              </a:ext>
            </a:extLst>
          </p:cNvPr>
          <p:cNvSpPr/>
          <p:nvPr/>
        </p:nvSpPr>
        <p:spPr>
          <a:xfrm>
            <a:off x="6386428" y="3608566"/>
            <a:ext cx="2592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2394"/>
            <a:r>
              <a:rPr lang="fi-FI" sz="800" u="sng">
                <a:latin typeface="+mj-lt"/>
                <a:ea typeface="Arial Unicode MS"/>
              </a:rPr>
              <a:t>Liikevaihdon kasvu 2021, %:</a:t>
            </a:r>
          </a:p>
          <a:p>
            <a:pPr defTabSz="812394"/>
            <a:r>
              <a:rPr lang="fi-FI" sz="800">
                <a:latin typeface="+mj-lt"/>
                <a:ea typeface="Arial Unicode MS"/>
              </a:rPr>
              <a:t>Kone- ja metallituoteteollisuus	    +10 %</a:t>
            </a:r>
          </a:p>
          <a:p>
            <a:pPr defTabSz="812394"/>
            <a:r>
              <a:rPr lang="fi-FI" sz="800">
                <a:latin typeface="+mj-lt"/>
                <a:ea typeface="Arial Unicode MS"/>
              </a:rPr>
              <a:t>Elektroniikka- ja sähköteollisuus     +5 %</a:t>
            </a:r>
          </a:p>
          <a:p>
            <a:pPr defTabSz="812394"/>
            <a:r>
              <a:rPr lang="fi-FI" sz="800">
                <a:latin typeface="+mj-lt"/>
                <a:ea typeface="Arial Unicode MS"/>
              </a:rPr>
              <a:t>Metallien jalostus	    +34 %</a:t>
            </a:r>
          </a:p>
          <a:p>
            <a:pPr defTabSz="812394"/>
            <a:r>
              <a:rPr lang="fi-FI" sz="800">
                <a:latin typeface="+mj-lt"/>
                <a:ea typeface="Arial Unicode MS"/>
              </a:rPr>
              <a:t>Suunnittelu- ja konsultointi	      +5 %</a:t>
            </a:r>
          </a:p>
          <a:p>
            <a:pPr defTabSz="812394"/>
            <a:r>
              <a:rPr lang="fi-FI" sz="800">
                <a:latin typeface="+mj-lt"/>
                <a:ea typeface="Arial Unicode MS"/>
              </a:rPr>
              <a:t>Tietotekniikka		      +6 %</a:t>
            </a:r>
          </a:p>
        </p:txBody>
      </p:sp>
      <p:graphicFrame>
        <p:nvGraphicFramePr>
          <p:cNvPr id="16" name="Sisällön paikkamerkki 15">
            <a:extLst>
              <a:ext uri="{FF2B5EF4-FFF2-40B4-BE49-F238E27FC236}">
                <a16:creationId xmlns:a16="http://schemas.microsoft.com/office/drawing/2014/main" id="{2827B304-4F67-41F6-B5BC-361E84244E9C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966770164"/>
              </p:ext>
            </p:extLst>
          </p:nvPr>
        </p:nvGraphicFramePr>
        <p:xfrm>
          <a:off x="398463" y="1103313"/>
          <a:ext cx="8385175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93184" imgH="5572640" progId="Mbnd.mbnd">
                  <p:embed/>
                </p:oleObj>
              </mc:Choice>
              <mc:Fallback>
                <p:oleObj name="Macrobond document" r:id="rId3" imgW="13193184" imgH="5572640" progId="Mbnd.mbnd">
                  <p:embed/>
                  <p:pic>
                    <p:nvPicPr>
                      <p:cNvPr id="16" name="Sisällön paikkamerkki 15">
                        <a:extLst>
                          <a:ext uri="{FF2B5EF4-FFF2-40B4-BE49-F238E27FC236}">
                            <a16:creationId xmlns:a16="http://schemas.microsoft.com/office/drawing/2014/main" id="{2827B304-4F67-41F6-B5BC-361E84244E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463" y="1103313"/>
                        <a:ext cx="8385175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9570429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Teollisuuden ja teknologiateollisuuden liikevaihto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116547" cy="165163"/>
          </a:xfrm>
        </p:spPr>
        <p:txBody>
          <a:bodyPr/>
          <a:lstStyle/>
          <a:p>
            <a:r>
              <a:rPr lang="fi-FI"/>
              <a:t>Kausipuhdistetut teollisuuden ja palveluiden liikevaihtokuvaajat</a:t>
            </a:r>
          </a:p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Tilastokeskus</a:t>
            </a:r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369520325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4849149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Teknologiateollisuuden liikevaihto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645382"/>
            <a:ext cx="6060577" cy="165163"/>
          </a:xfrm>
        </p:spPr>
        <p:txBody>
          <a:bodyPr/>
          <a:lstStyle/>
          <a:p>
            <a:r>
              <a:rPr lang="fi-FI"/>
              <a:t>Kausipuhdistetut teollisuuden ja palveluiden liikevaihtokuvaajat</a:t>
            </a:r>
          </a:p>
          <a:p>
            <a:r>
              <a:rPr lang="fi-FI"/>
              <a:t>Osuudet liikevaihdosta 2021: kone- ja metallituoteteollisuus 39 %, elektroniikka- ja sähköteollisuus 21 %, tietotekniikka-ala 19 %, metallien jalostus 13 %, suunnittelu ja konsultointi 8 %</a:t>
            </a:r>
          </a:p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Tilastokeskus</a:t>
            </a:r>
          </a:p>
          <a:p>
            <a:endParaRPr lang="fi-FI"/>
          </a:p>
        </p:txBody>
      </p:sp>
      <p:graphicFrame>
        <p:nvGraphicFramePr>
          <p:cNvPr id="12" name="Sisällön paikkamerkki 11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275339119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2" name="Sisällön paikkamerkki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574909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475173"/>
          </a:xfrm>
        </p:spPr>
        <p:txBody>
          <a:bodyPr/>
          <a:lstStyle/>
          <a:p>
            <a:r>
              <a:rPr lang="fi-FI" dirty="0"/>
              <a:t>BKT kehitys eri maissa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153230193"/>
              </p:ext>
            </p:extLst>
          </p:nvPr>
        </p:nvGraphicFramePr>
        <p:xfrm>
          <a:off x="393700" y="1084263"/>
          <a:ext cx="8366125" cy="353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3700" y="1084263"/>
                        <a:ext cx="8366125" cy="3533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2768167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Teollisuuden ja teknologiateollisuuden tuottajahintojen kehitys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50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Tilastokeskus</a:t>
            </a:r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811926003"/>
              </p:ext>
            </p:extLst>
          </p:nvPr>
        </p:nvGraphicFramePr>
        <p:xfrm>
          <a:off x="417513" y="1117600"/>
          <a:ext cx="8316912" cy="351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93184" imgH="5572640" progId="Mbnd.mbnd">
                  <p:embed/>
                </p:oleObj>
              </mc:Choice>
              <mc:Fallback>
                <p:oleObj name="Macrobond document" r:id="rId3" imgW="13193184" imgH="5572640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7513" y="1117600"/>
                        <a:ext cx="8316912" cy="3513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0442210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421552" cy="648000"/>
          </a:xfrm>
        </p:spPr>
        <p:txBody>
          <a:bodyPr/>
          <a:lstStyle/>
          <a:p>
            <a:r>
              <a:rPr lang="fi-FI" dirty="0"/>
              <a:t>Teknologiateollisuuden* uudet tilaukset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634955" cy="16516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heinä-syyskuu 2022.</a:t>
            </a:r>
          </a:p>
        </p:txBody>
      </p:sp>
      <p:graphicFrame>
        <p:nvGraphicFramePr>
          <p:cNvPr id="12" name="Object 5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07504" y="1016526"/>
          <a:ext cx="8856983" cy="3045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943147" y="1125043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graphicFrame>
        <p:nvGraphicFramePr>
          <p:cNvPr id="25" name="Taulukko 24"/>
          <p:cNvGraphicFramePr>
            <a:graphicFrameLocks noGrp="1"/>
          </p:cNvGraphicFramePr>
          <p:nvPr/>
        </p:nvGraphicFramePr>
        <p:xfrm>
          <a:off x="3438453" y="3934949"/>
          <a:ext cx="3767898" cy="803820"/>
        </p:xfrm>
        <a:graphic>
          <a:graphicData uri="http://schemas.openxmlformats.org/drawingml/2006/table">
            <a:tbl>
              <a:tblPr/>
              <a:tblGrid>
                <a:gridCol w="86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5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b="0" i="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</a:t>
                      </a:r>
                      <a:r>
                        <a:rPr lang="en-GB" sz="9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III/2022 / III,2021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III,2022 / II,2022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Vientiin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+19 %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+15 %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Kotimaahan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+6 %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-29 %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+17 %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+4 %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7255083" y="3953871"/>
            <a:ext cx="15216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Arial Unicode MS"/>
                <a:cs typeface="+mn-cs"/>
              </a:rPr>
              <a:t>*) Pl. metallien jalostus, pelialan ohjelmistoyritykset ja datakeskukset </a:t>
            </a:r>
          </a:p>
        </p:txBody>
      </p:sp>
      <p:graphicFrame>
        <p:nvGraphicFramePr>
          <p:cNvPr id="14" name="Taulukko 13">
            <a:extLst>
              <a:ext uri="{FF2B5EF4-FFF2-40B4-BE49-F238E27FC236}">
                <a16:creationId xmlns:a16="http://schemas.microsoft.com/office/drawing/2014/main" id="{8AD21D0F-9B6A-4E23-A81A-E23C9B1E89C1}"/>
              </a:ext>
            </a:extLst>
          </p:cNvPr>
          <p:cNvGraphicFramePr>
            <a:graphicFrameLocks noGrp="1"/>
          </p:cNvGraphicFramePr>
          <p:nvPr/>
        </p:nvGraphicFramePr>
        <p:xfrm>
          <a:off x="827584" y="3673367"/>
          <a:ext cx="6984770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38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1605823485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1470258251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487886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Teknologiateollisuuden* tilauskanta Suomessa 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70154" cy="24181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30.9.2022.</a:t>
            </a:r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79512" y="1016527"/>
          <a:ext cx="8856984" cy="285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90389" y="1095112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graphicFrame>
        <p:nvGraphicFramePr>
          <p:cNvPr id="11" name="Taulukko 10"/>
          <p:cNvGraphicFramePr>
            <a:graphicFrameLocks noGrp="1"/>
          </p:cNvGraphicFramePr>
          <p:nvPr/>
        </p:nvGraphicFramePr>
        <p:xfrm>
          <a:off x="3470383" y="3923754"/>
          <a:ext cx="3835454" cy="803820"/>
        </p:xfrm>
        <a:graphic>
          <a:graphicData uri="http://schemas.openxmlformats.org/drawingml/2006/table">
            <a:tbl>
              <a:tblPr/>
              <a:tblGrid>
                <a:gridCol w="82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b="0" i="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</a:t>
                      </a:r>
                      <a:r>
                        <a:rPr lang="en-GB" sz="9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30.9.2022 / 30.9.2021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30.9.2022 / 30.6.2022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Vientiin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+10 %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+8 %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Kotimaahan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+9 %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+10 %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+6 %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255083" y="3953871"/>
            <a:ext cx="15216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Arial Unicode MS"/>
                <a:cs typeface="+mn-cs"/>
              </a:rPr>
              <a:t>*) Pl. metallien jalostus, pelialan ohjelmistoyritykset ja datakeskukset  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516030" y="1113179"/>
            <a:ext cx="972015" cy="2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897" tIns="40949" rIns="81897" bIns="4094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 marL="1370013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Yhteensä</a:t>
            </a:r>
          </a:p>
        </p:txBody>
      </p:sp>
      <p:graphicFrame>
        <p:nvGraphicFramePr>
          <p:cNvPr id="14" name="Taulukko 13">
            <a:extLst>
              <a:ext uri="{FF2B5EF4-FFF2-40B4-BE49-F238E27FC236}">
                <a16:creationId xmlns:a16="http://schemas.microsoft.com/office/drawing/2014/main" id="{25A6EAF7-AEEF-4B6F-87C7-B2CE2CAC0083}"/>
              </a:ext>
            </a:extLst>
          </p:cNvPr>
          <p:cNvGraphicFramePr>
            <a:graphicFrameLocks noGrp="1"/>
          </p:cNvGraphicFramePr>
          <p:nvPr/>
        </p:nvGraphicFramePr>
        <p:xfrm>
          <a:off x="827587" y="3625592"/>
          <a:ext cx="6984775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38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792385291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607773122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353922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8639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Teknologiateollisuuden yritysten saamat tarjouspyynnöt Suomessa* </a:t>
            </a:r>
            <a:endParaRPr lang="fi-FI" sz="1600" b="0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53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029406" cy="292448"/>
          </a:xfrm>
        </p:spPr>
        <p:txBody>
          <a:bodyPr/>
          <a:lstStyle/>
          <a:p>
            <a:r>
              <a:rPr lang="fi-FI" dirty="0"/>
              <a:t>Lähde: Teknologiateollisuus ry:n tilauskantatiedustelu, </a:t>
            </a:r>
          </a:p>
          <a:p>
            <a:r>
              <a:rPr lang="fi-FI" dirty="0"/>
              <a:t>viimeisin kyselyajankohta: lokakuu 2022. </a:t>
            </a:r>
          </a:p>
          <a:p>
            <a:endParaRPr lang="fi-FI" dirty="0"/>
          </a:p>
        </p:txBody>
      </p:sp>
      <p:graphicFrame>
        <p:nvGraphicFramePr>
          <p:cNvPr id="8" name="Sisällön paikkamerkki 7"/>
          <p:cNvGraphicFramePr>
            <a:graphicFrameLocks noGrp="1"/>
          </p:cNvGraphicFramePr>
          <p:nvPr>
            <p:ph sz="quarter" idx="17"/>
          </p:nvPr>
        </p:nvGraphicFramePr>
        <p:xfrm>
          <a:off x="381000" y="1081328"/>
          <a:ext cx="8391525" cy="330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uorakulmio 5"/>
          <p:cNvSpPr/>
          <p:nvPr/>
        </p:nvSpPr>
        <p:spPr>
          <a:xfrm>
            <a:off x="609192" y="4288357"/>
            <a:ext cx="8224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/>
              <a:t>*) ”Onko tarjouspyyntöjen määrässä viime viikkoina näkyvissä oleellista vähenemistä tai lisääntymistä, kun verrataan tilannetta noin kolme kuukautta sitten vallinneeseen tilanteeseen”. Saldoluku = niiden yritysten osuus, joissa tarjouspyyntöjen määrä on lisääntynyt – niiden yritysten osuus, joissa tarjouspyyntöjen määrä on vähentynyt. Negatiivinen saldoluku viittaa kysynnän heikentymiseen kolme kuukautta sitten vallinneeseen tilanteeseen nähden.</a:t>
            </a:r>
          </a:p>
        </p:txBody>
      </p:sp>
      <p:graphicFrame>
        <p:nvGraphicFramePr>
          <p:cNvPr id="10" name="Taulukko 9">
            <a:extLst>
              <a:ext uri="{FF2B5EF4-FFF2-40B4-BE49-F238E27FC236}">
                <a16:creationId xmlns:a16="http://schemas.microsoft.com/office/drawing/2014/main" id="{CD03F6E4-A1DB-4839-B471-E329EB65AB8B}"/>
              </a:ext>
            </a:extLst>
          </p:cNvPr>
          <p:cNvGraphicFramePr>
            <a:graphicFrameLocks noGrp="1"/>
          </p:cNvGraphicFramePr>
          <p:nvPr/>
        </p:nvGraphicFramePr>
        <p:xfrm>
          <a:off x="740375" y="2449415"/>
          <a:ext cx="7720062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94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4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46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46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46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46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31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3148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593148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593148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593148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593148">
                  <a:extLst>
                    <a:ext uri="{9D8B030D-6E8A-4147-A177-3AD203B41FA5}">
                      <a16:colId xmlns:a16="http://schemas.microsoft.com/office/drawing/2014/main" val="2330874930"/>
                    </a:ext>
                  </a:extLst>
                </a:gridCol>
                <a:gridCol w="593148">
                  <a:extLst>
                    <a:ext uri="{9D8B030D-6E8A-4147-A177-3AD203B41FA5}">
                      <a16:colId xmlns:a16="http://schemas.microsoft.com/office/drawing/2014/main" val="2999849335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5078131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421552" cy="64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Elektroniikka- ja sähköteollisuuden uudet tilaukset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634955" cy="16516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heinä-syyskuu 2022.</a:t>
            </a:r>
          </a:p>
        </p:txBody>
      </p:sp>
      <p:graphicFrame>
        <p:nvGraphicFramePr>
          <p:cNvPr id="12" name="Object 5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07504" y="1016526"/>
          <a:ext cx="8856983" cy="3045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943147" y="1125043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graphicFrame>
        <p:nvGraphicFramePr>
          <p:cNvPr id="25" name="Taulukko 24"/>
          <p:cNvGraphicFramePr>
            <a:graphicFrameLocks noGrp="1"/>
          </p:cNvGraphicFramePr>
          <p:nvPr/>
        </p:nvGraphicFramePr>
        <p:xfrm>
          <a:off x="3438453" y="3934949"/>
          <a:ext cx="3767898" cy="803820"/>
        </p:xfrm>
        <a:graphic>
          <a:graphicData uri="http://schemas.openxmlformats.org/drawingml/2006/table">
            <a:tbl>
              <a:tblPr/>
              <a:tblGrid>
                <a:gridCol w="86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5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b="0" i="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</a:t>
                      </a:r>
                      <a:r>
                        <a:rPr lang="en-GB" sz="9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III,2022 / III,2021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III,2022 / II,2022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Vientiin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+36 %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+16 %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Kotimaahan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-15 %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-20 %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+28 %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+11 %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ulukko 13">
            <a:extLst>
              <a:ext uri="{FF2B5EF4-FFF2-40B4-BE49-F238E27FC236}">
                <a16:creationId xmlns:a16="http://schemas.microsoft.com/office/drawing/2014/main" id="{8AD21D0F-9B6A-4E23-A81A-E23C9B1E89C1}"/>
              </a:ext>
            </a:extLst>
          </p:cNvPr>
          <p:cNvGraphicFramePr>
            <a:graphicFrameLocks noGrp="1"/>
          </p:cNvGraphicFramePr>
          <p:nvPr/>
        </p:nvGraphicFramePr>
        <p:xfrm>
          <a:off x="827584" y="3673367"/>
          <a:ext cx="6984770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38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1605823485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724224014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389290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Elektroniikka- ja sähköteollisuuden tilauskanta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70154" cy="24181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30.9.2022.</a:t>
            </a:r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79512" y="1016527"/>
          <a:ext cx="8856984" cy="285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90389" y="1095112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graphicFrame>
        <p:nvGraphicFramePr>
          <p:cNvPr id="11" name="Taulukko 10"/>
          <p:cNvGraphicFramePr>
            <a:graphicFrameLocks noGrp="1"/>
          </p:cNvGraphicFramePr>
          <p:nvPr/>
        </p:nvGraphicFramePr>
        <p:xfrm>
          <a:off x="3470383" y="3923754"/>
          <a:ext cx="3837921" cy="803820"/>
        </p:xfrm>
        <a:graphic>
          <a:graphicData uri="http://schemas.openxmlformats.org/drawingml/2006/table">
            <a:tbl>
              <a:tblPr/>
              <a:tblGrid>
                <a:gridCol w="82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8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b="0" i="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</a:t>
                      </a:r>
                      <a:r>
                        <a:rPr lang="en-GB" sz="9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30.9.2022 / 30.9.2021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30.9.2022 / 30.6.2022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Vientiin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+30 %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+15 %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Kotimaahan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+8 %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-4 %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+26 %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+12 %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516030" y="1113179"/>
            <a:ext cx="972015" cy="2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897" tIns="40949" rIns="81897" bIns="4094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 marL="1370013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Yhteensä</a:t>
            </a:r>
          </a:p>
        </p:txBody>
      </p:sp>
      <p:graphicFrame>
        <p:nvGraphicFramePr>
          <p:cNvPr id="14" name="Taulukko 13">
            <a:extLst>
              <a:ext uri="{FF2B5EF4-FFF2-40B4-BE49-F238E27FC236}">
                <a16:creationId xmlns:a16="http://schemas.microsoft.com/office/drawing/2014/main" id="{25A6EAF7-AEEF-4B6F-87C7-B2CE2CAC0083}"/>
              </a:ext>
            </a:extLst>
          </p:cNvPr>
          <p:cNvGraphicFramePr>
            <a:graphicFrameLocks noGrp="1"/>
          </p:cNvGraphicFramePr>
          <p:nvPr/>
        </p:nvGraphicFramePr>
        <p:xfrm>
          <a:off x="827585" y="3625592"/>
          <a:ext cx="6984775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38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792385291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486786823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936188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421552" cy="64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Kone- ja metallituoteteollisuuden uudet tilaukset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634955" cy="16516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heinä-syyskuu 2022.</a:t>
            </a:r>
          </a:p>
        </p:txBody>
      </p:sp>
      <p:graphicFrame>
        <p:nvGraphicFramePr>
          <p:cNvPr id="12" name="Object 5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07504" y="1016526"/>
          <a:ext cx="8856983" cy="3045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943147" y="1125043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graphicFrame>
        <p:nvGraphicFramePr>
          <p:cNvPr id="25" name="Taulukko 24"/>
          <p:cNvGraphicFramePr>
            <a:graphicFrameLocks noGrp="1"/>
          </p:cNvGraphicFramePr>
          <p:nvPr/>
        </p:nvGraphicFramePr>
        <p:xfrm>
          <a:off x="3438453" y="3934949"/>
          <a:ext cx="3767898" cy="803820"/>
        </p:xfrm>
        <a:graphic>
          <a:graphicData uri="http://schemas.openxmlformats.org/drawingml/2006/table">
            <a:tbl>
              <a:tblPr/>
              <a:tblGrid>
                <a:gridCol w="86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5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b="0" i="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</a:t>
                      </a:r>
                      <a:r>
                        <a:rPr lang="en-GB" sz="9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III,2022 / III,2021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III,2022 / II,2022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Vientiin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+4 %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+13 %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Kotimaahan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+23 %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-39 %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+7 %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ulukko 13">
            <a:extLst>
              <a:ext uri="{FF2B5EF4-FFF2-40B4-BE49-F238E27FC236}">
                <a16:creationId xmlns:a16="http://schemas.microsoft.com/office/drawing/2014/main" id="{8AD21D0F-9B6A-4E23-A81A-E23C9B1E89C1}"/>
              </a:ext>
            </a:extLst>
          </p:cNvPr>
          <p:cNvGraphicFramePr>
            <a:graphicFrameLocks noGrp="1"/>
          </p:cNvGraphicFramePr>
          <p:nvPr/>
        </p:nvGraphicFramePr>
        <p:xfrm>
          <a:off x="827584" y="3673367"/>
          <a:ext cx="6984770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38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89007304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1605823485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809879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Kone- ja metallituoteteollisuuden tilauskanta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70154" cy="24181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30.9.2022.</a:t>
            </a:r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79512" y="1016527"/>
          <a:ext cx="8856984" cy="285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90389" y="1095112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graphicFrame>
        <p:nvGraphicFramePr>
          <p:cNvPr id="11" name="Taulukko 10"/>
          <p:cNvGraphicFramePr>
            <a:graphicFrameLocks noGrp="1"/>
          </p:cNvGraphicFramePr>
          <p:nvPr/>
        </p:nvGraphicFramePr>
        <p:xfrm>
          <a:off x="3470383" y="3923754"/>
          <a:ext cx="3835454" cy="803820"/>
        </p:xfrm>
        <a:graphic>
          <a:graphicData uri="http://schemas.openxmlformats.org/drawingml/2006/table">
            <a:tbl>
              <a:tblPr/>
              <a:tblGrid>
                <a:gridCol w="82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b="0" i="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</a:t>
                      </a:r>
                      <a:r>
                        <a:rPr lang="en-GB" sz="9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30.9.2022 / 30.9.2021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30.9.2022 / 30.6.2022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Vientiin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+4 %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+6 %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Kotimaahan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+3 %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-2 %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+4 %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+4 %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516030" y="1113179"/>
            <a:ext cx="972015" cy="2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897" tIns="40949" rIns="81897" bIns="4094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 marL="1370013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Yhteensä</a:t>
            </a:r>
          </a:p>
        </p:txBody>
      </p:sp>
      <p:graphicFrame>
        <p:nvGraphicFramePr>
          <p:cNvPr id="14" name="Taulukko 13">
            <a:extLst>
              <a:ext uri="{FF2B5EF4-FFF2-40B4-BE49-F238E27FC236}">
                <a16:creationId xmlns:a16="http://schemas.microsoft.com/office/drawing/2014/main" id="{25A6EAF7-AEEF-4B6F-87C7-B2CE2CAC0083}"/>
              </a:ext>
            </a:extLst>
          </p:cNvPr>
          <p:cNvGraphicFramePr>
            <a:graphicFrameLocks noGrp="1"/>
          </p:cNvGraphicFramePr>
          <p:nvPr/>
        </p:nvGraphicFramePr>
        <p:xfrm>
          <a:off x="827584" y="3625592"/>
          <a:ext cx="6984775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38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792385291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3450077273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491431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421552" cy="648000"/>
          </a:xfrm>
        </p:spPr>
        <p:txBody>
          <a:bodyPr/>
          <a:lstStyle/>
          <a:p>
            <a:r>
              <a:rPr lang="fi-FI" dirty="0"/>
              <a:t>Suunnittelu- ja konsultointialan uudet tilaukset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634955" cy="16516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heinä-syyskuu 2022.</a:t>
            </a:r>
          </a:p>
        </p:txBody>
      </p:sp>
      <p:graphicFrame>
        <p:nvGraphicFramePr>
          <p:cNvPr id="12" name="Object 5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07504" y="1016526"/>
          <a:ext cx="8856983" cy="3045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943147" y="1125043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graphicFrame>
        <p:nvGraphicFramePr>
          <p:cNvPr id="25" name="Taulukko 24"/>
          <p:cNvGraphicFramePr>
            <a:graphicFrameLocks noGrp="1"/>
          </p:cNvGraphicFramePr>
          <p:nvPr/>
        </p:nvGraphicFramePr>
        <p:xfrm>
          <a:off x="3438453" y="3934949"/>
          <a:ext cx="3767898" cy="803820"/>
        </p:xfrm>
        <a:graphic>
          <a:graphicData uri="http://schemas.openxmlformats.org/drawingml/2006/table">
            <a:tbl>
              <a:tblPr/>
              <a:tblGrid>
                <a:gridCol w="86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5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b="0" i="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</a:t>
                      </a:r>
                      <a:r>
                        <a:rPr lang="en-GB" sz="9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III,2022 / III,2021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III,2022 / II,2022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Vientiin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+30 %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+22 %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Kotimaahan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+2 %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-17 %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+4 %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-15 %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ulukko 13">
            <a:extLst>
              <a:ext uri="{FF2B5EF4-FFF2-40B4-BE49-F238E27FC236}">
                <a16:creationId xmlns:a16="http://schemas.microsoft.com/office/drawing/2014/main" id="{8AD21D0F-9B6A-4E23-A81A-E23C9B1E89C1}"/>
              </a:ext>
            </a:extLst>
          </p:cNvPr>
          <p:cNvGraphicFramePr>
            <a:graphicFrameLocks noGrp="1"/>
          </p:cNvGraphicFramePr>
          <p:nvPr/>
        </p:nvGraphicFramePr>
        <p:xfrm>
          <a:off x="827584" y="3673367"/>
          <a:ext cx="6984770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38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1605823485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493607438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698252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Suunnittelu- ja konsultointialan tilauskanta Suomessa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70154" cy="24181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30.9.2022.</a:t>
            </a:r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79512" y="1016527"/>
          <a:ext cx="8856984" cy="285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90389" y="1095112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graphicFrame>
        <p:nvGraphicFramePr>
          <p:cNvPr id="11" name="Taulukko 10"/>
          <p:cNvGraphicFramePr>
            <a:graphicFrameLocks noGrp="1"/>
          </p:cNvGraphicFramePr>
          <p:nvPr/>
        </p:nvGraphicFramePr>
        <p:xfrm>
          <a:off x="3470383" y="3923754"/>
          <a:ext cx="3835454" cy="803820"/>
        </p:xfrm>
        <a:graphic>
          <a:graphicData uri="http://schemas.openxmlformats.org/drawingml/2006/table">
            <a:tbl>
              <a:tblPr/>
              <a:tblGrid>
                <a:gridCol w="82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b="0" i="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</a:t>
                      </a:r>
                      <a:r>
                        <a:rPr lang="en-GB" sz="9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30.9.2022 / 30.9.2021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30.9.2022 / 30.6.2022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Vientiin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+30 %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+6 %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Kotimaahan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+13 %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+2 %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+14 %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+3 %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516030" y="1113179"/>
            <a:ext cx="972015" cy="2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897" tIns="40949" rIns="81897" bIns="4094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 marL="1370013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Yhteensä</a:t>
            </a:r>
          </a:p>
        </p:txBody>
      </p:sp>
      <p:graphicFrame>
        <p:nvGraphicFramePr>
          <p:cNvPr id="14" name="Taulukko 13">
            <a:extLst>
              <a:ext uri="{FF2B5EF4-FFF2-40B4-BE49-F238E27FC236}">
                <a16:creationId xmlns:a16="http://schemas.microsoft.com/office/drawing/2014/main" id="{25A6EAF7-AEEF-4B6F-87C7-B2CE2CAC0083}"/>
              </a:ext>
            </a:extLst>
          </p:cNvPr>
          <p:cNvGraphicFramePr>
            <a:graphicFrameLocks noGrp="1"/>
          </p:cNvGraphicFramePr>
          <p:nvPr/>
        </p:nvGraphicFramePr>
        <p:xfrm>
          <a:off x="827585" y="3625592"/>
          <a:ext cx="6984775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38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80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792385291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027104484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827841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2" name="Sisällön paikkamerkki 11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105750519"/>
              </p:ext>
            </p:extLst>
          </p:nvPr>
        </p:nvGraphicFramePr>
        <p:xfrm>
          <a:off x="603250" y="1282700"/>
          <a:ext cx="7945438" cy="335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2" name="Sisällön paikkamerkki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3250" y="1282700"/>
                        <a:ext cx="7945438" cy="335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391D410F-D0D2-41E1-8579-3DAFF38A5E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BKT kehitys kehittyvissä talouksissa</a:t>
            </a:r>
          </a:p>
        </p:txBody>
      </p:sp>
    </p:spTree>
    <p:extLst>
      <p:ext uri="{BB962C8B-B14F-4D97-AF65-F5344CB8AC3E}">
        <p14:creationId xmlns:p14="http://schemas.microsoft.com/office/powerpoint/2010/main" val="2438341873"/>
      </p:ext>
    </p:extLst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421552" cy="648000"/>
          </a:xfrm>
        </p:spPr>
        <p:txBody>
          <a:bodyPr/>
          <a:lstStyle/>
          <a:p>
            <a:r>
              <a:rPr lang="fi-FI" dirty="0"/>
              <a:t>Tietotekniikka-alan uudet tilaukset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634955" cy="16516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heinä-syyskuu 2022.</a:t>
            </a:r>
          </a:p>
        </p:txBody>
      </p:sp>
      <p:graphicFrame>
        <p:nvGraphicFramePr>
          <p:cNvPr id="12" name="Object 5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07504" y="1016526"/>
          <a:ext cx="8856983" cy="3045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943147" y="1125043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7245152" y="4063212"/>
            <a:ext cx="152164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Arial Unicode MS"/>
                <a:cs typeface="+mn-cs"/>
              </a:rPr>
              <a:t>*) Pl. pelialan ohjelmistoyritykset ja datakeskukset </a:t>
            </a:r>
          </a:p>
        </p:txBody>
      </p:sp>
      <p:graphicFrame>
        <p:nvGraphicFramePr>
          <p:cNvPr id="14" name="Taulukko 13">
            <a:extLst>
              <a:ext uri="{FF2B5EF4-FFF2-40B4-BE49-F238E27FC236}">
                <a16:creationId xmlns:a16="http://schemas.microsoft.com/office/drawing/2014/main" id="{8AD21D0F-9B6A-4E23-A81A-E23C9B1E89C1}"/>
              </a:ext>
            </a:extLst>
          </p:cNvPr>
          <p:cNvGraphicFramePr>
            <a:graphicFrameLocks noGrp="1"/>
          </p:cNvGraphicFramePr>
          <p:nvPr/>
        </p:nvGraphicFramePr>
        <p:xfrm>
          <a:off x="827584" y="3673367"/>
          <a:ext cx="6984770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38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80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1605823485"/>
                    </a:ext>
                  </a:extLst>
                </a:gridCol>
                <a:gridCol w="536654">
                  <a:extLst>
                    <a:ext uri="{9D8B030D-6E8A-4147-A177-3AD203B41FA5}">
                      <a16:colId xmlns:a16="http://schemas.microsoft.com/office/drawing/2014/main" val="420102269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ulukko 12">
            <a:extLst>
              <a:ext uri="{FF2B5EF4-FFF2-40B4-BE49-F238E27FC236}">
                <a16:creationId xmlns:a16="http://schemas.microsoft.com/office/drawing/2014/main" id="{72A86167-D5BD-4726-B1B9-B713E6D1CFA0}"/>
              </a:ext>
            </a:extLst>
          </p:cNvPr>
          <p:cNvGraphicFramePr>
            <a:graphicFrameLocks noGrp="1"/>
          </p:cNvGraphicFramePr>
          <p:nvPr/>
        </p:nvGraphicFramePr>
        <p:xfrm>
          <a:off x="3218763" y="4116173"/>
          <a:ext cx="3767898" cy="401910"/>
        </p:xfrm>
        <a:graphic>
          <a:graphicData uri="http://schemas.openxmlformats.org/drawingml/2006/table">
            <a:tbl>
              <a:tblPr/>
              <a:tblGrid>
                <a:gridCol w="86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5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b="0" i="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</a:t>
                      </a:r>
                      <a:r>
                        <a:rPr lang="en-GB" sz="9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III,2022 / III,2021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III,2022 / II,2022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+14 %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-13 %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830212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Tietotekniikka-alan* tilauskanta Suomessa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70154" cy="24181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30.9.2022.</a:t>
            </a:r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79512" y="1016527"/>
          <a:ext cx="8856984" cy="285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90389" y="1095112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164288" y="4058300"/>
            <a:ext cx="152164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Arial Unicode MS"/>
                <a:cs typeface="+mn-cs"/>
              </a:rPr>
              <a:t>*) Pl. pelialan ohjelmistoyritykset ja datakeskukset  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516030" y="1113179"/>
            <a:ext cx="972015" cy="2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897" tIns="40949" rIns="81897" bIns="4094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 marL="1370013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Yhteensä</a:t>
            </a:r>
          </a:p>
        </p:txBody>
      </p:sp>
      <p:graphicFrame>
        <p:nvGraphicFramePr>
          <p:cNvPr id="14" name="Taulukko 13">
            <a:extLst>
              <a:ext uri="{FF2B5EF4-FFF2-40B4-BE49-F238E27FC236}">
                <a16:creationId xmlns:a16="http://schemas.microsoft.com/office/drawing/2014/main" id="{25A6EAF7-AEEF-4B6F-87C7-B2CE2CAC0083}"/>
              </a:ext>
            </a:extLst>
          </p:cNvPr>
          <p:cNvGraphicFramePr>
            <a:graphicFrameLocks noGrp="1"/>
          </p:cNvGraphicFramePr>
          <p:nvPr/>
        </p:nvGraphicFramePr>
        <p:xfrm>
          <a:off x="827583" y="3625592"/>
          <a:ext cx="6984781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38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80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80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0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80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1792385291"/>
                    </a:ext>
                  </a:extLst>
                </a:gridCol>
                <a:gridCol w="536653">
                  <a:extLst>
                    <a:ext uri="{9D8B030D-6E8A-4147-A177-3AD203B41FA5}">
                      <a16:colId xmlns:a16="http://schemas.microsoft.com/office/drawing/2014/main" val="3257746747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5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ulukko 14">
            <a:extLst>
              <a:ext uri="{FF2B5EF4-FFF2-40B4-BE49-F238E27FC236}">
                <a16:creationId xmlns:a16="http://schemas.microsoft.com/office/drawing/2014/main" id="{55A23630-3A25-4A46-B3EC-C25E3B34ED51}"/>
              </a:ext>
            </a:extLst>
          </p:cNvPr>
          <p:cNvGraphicFramePr>
            <a:graphicFrameLocks noGrp="1"/>
          </p:cNvGraphicFramePr>
          <p:nvPr/>
        </p:nvGraphicFramePr>
        <p:xfrm>
          <a:off x="3107205" y="4111261"/>
          <a:ext cx="3900255" cy="401910"/>
        </p:xfrm>
        <a:graphic>
          <a:graphicData uri="http://schemas.openxmlformats.org/drawingml/2006/table">
            <a:tbl>
              <a:tblPr/>
              <a:tblGrid>
                <a:gridCol w="894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b="0" i="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</a:t>
                      </a:r>
                      <a:r>
                        <a:rPr lang="en-GB" sz="9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30.9.2022 / 30.9.2021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30.9.2022 / 30.6.2022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GB" sz="90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</a:t>
                      </a:r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: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+23 %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en-GB" sz="9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0 %</a:t>
                      </a:r>
                      <a:endParaRPr lang="en-GB" sz="900" b="0" i="0" u="none" strike="noStrike" baseline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479927" marT="15998" marB="15998" anchor="b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0301044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Teknologiateollisuuden henkilöstö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62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41574" cy="165163"/>
          </a:xfrm>
        </p:spPr>
        <p:txBody>
          <a:bodyPr/>
          <a:lstStyle/>
          <a:p>
            <a:r>
              <a:rPr lang="fi-FI"/>
              <a:t>Lähde: Tilastokeskus, Teknologiateollisuus ry:n henkilöstötiedustelu,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849159216"/>
              </p:ext>
            </p:extLst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yöristetty kuvaselitesuorakulmio 10"/>
          <p:cNvSpPr/>
          <p:nvPr/>
        </p:nvSpPr>
        <p:spPr bwMode="auto">
          <a:xfrm>
            <a:off x="6325045" y="557158"/>
            <a:ext cx="2063379" cy="608694"/>
          </a:xfrm>
          <a:prstGeom prst="wedgeRoundRectCallout">
            <a:avLst>
              <a:gd name="adj1" fmla="val 45241"/>
              <a:gd name="adj2" fmla="val 73534"/>
              <a:gd name="adj3" fmla="val 16667"/>
            </a:avLst>
          </a:prstGeom>
          <a:solidFill>
            <a:schemeClr val="bg2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i-FI" sz="1050">
                <a:solidFill>
                  <a:srgbClr val="000000"/>
                </a:solidFill>
              </a:rPr>
              <a:t>Henkilöstöstä 2 500</a:t>
            </a:r>
          </a:p>
          <a:p>
            <a:pPr algn="ctr"/>
            <a:r>
              <a:rPr lang="fi-FI" sz="1050">
                <a:solidFill>
                  <a:srgbClr val="000000"/>
                </a:solidFill>
              </a:rPr>
              <a:t>lomautusjärjestelyjen </a:t>
            </a:r>
          </a:p>
          <a:p>
            <a:pPr algn="ctr"/>
            <a:r>
              <a:rPr lang="fi-FI" sz="1050">
                <a:solidFill>
                  <a:srgbClr val="000000"/>
                </a:solidFill>
              </a:rPr>
              <a:t>piirissä  30.9.2022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2EB57B91-5D1E-4A7F-8591-D08270E3E0ED}"/>
              </a:ext>
            </a:extLst>
          </p:cNvPr>
          <p:cNvSpPr txBox="1"/>
          <p:nvPr/>
        </p:nvSpPr>
        <p:spPr>
          <a:xfrm>
            <a:off x="8172400" y="4219865"/>
            <a:ext cx="432048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/>
              <a:t>30.9</a:t>
            </a:r>
          </a:p>
        </p:txBody>
      </p:sp>
    </p:spTree>
    <p:extLst>
      <p:ext uri="{BB962C8B-B14F-4D97-AF65-F5344CB8AC3E}">
        <p14:creationId xmlns:p14="http://schemas.microsoft.com/office/powerpoint/2010/main" val="1972176252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848392" cy="648000"/>
          </a:xfrm>
        </p:spPr>
        <p:txBody>
          <a:bodyPr/>
          <a:lstStyle/>
          <a:p>
            <a:r>
              <a:rPr lang="fi-FI"/>
              <a:t>Teknologiateollisuuden henkilöstömäärän kehitys Suomessa ja rekrytointien määrät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63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Teknologiateollisuus ry:n henkilöstötiedustelu</a:t>
            </a:r>
          </a:p>
        </p:txBody>
      </p:sp>
      <p:graphicFrame>
        <p:nvGraphicFramePr>
          <p:cNvPr id="9" name="Sisällön paikkamerkki 7">
            <a:extLst>
              <a:ext uri="{FF2B5EF4-FFF2-40B4-BE49-F238E27FC236}">
                <a16:creationId xmlns:a16="http://schemas.microsoft.com/office/drawing/2014/main" id="{E0EB4AEC-EC50-4F67-BEB1-A8415E3A7B3A}"/>
              </a:ext>
            </a:extLst>
          </p:cNvPr>
          <p:cNvGraphicFramePr>
            <a:graphicFrameLocks/>
          </p:cNvGraphicFramePr>
          <p:nvPr/>
        </p:nvGraphicFramePr>
        <p:xfrm>
          <a:off x="252000" y="1131590"/>
          <a:ext cx="849646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1296243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1083358" y="1664535"/>
            <a:ext cx="6977283" cy="18144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i-FI" sz="3200" spc="-50"/>
              <a:t>Teknologiateollisuuden yritysten kannattavuus Suomessa</a:t>
            </a:r>
            <a:endParaRPr lang="fi-FI" sz="3200" b="0" spc="-5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64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911524471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65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34377"/>
          </a:xfrm>
        </p:spPr>
        <p:txBody>
          <a:bodyPr/>
          <a:lstStyle/>
          <a:p>
            <a:r>
              <a:rPr lang="fi-FI"/>
              <a:t>Teknologiateollisuuden yritysten kannattavuus Suomessa ei ole enää yltänyt 2006-2008 tasolle</a:t>
            </a:r>
            <a:endParaRPr lang="fi-FI" sz="1200" b="0"/>
          </a:p>
          <a:p>
            <a:endParaRPr lang="fi-FI"/>
          </a:p>
        </p:txBody>
      </p:sp>
      <p:graphicFrame>
        <p:nvGraphicFramePr>
          <p:cNvPr id="8" name="Sisällön paikkamerkki 6"/>
          <p:cNvGraphicFramePr>
            <a:graphicFrameLocks noGrp="1"/>
          </p:cNvGraphicFramePr>
          <p:nvPr>
            <p:ph sz="quarter" idx="17"/>
          </p:nvPr>
        </p:nvGraphicFramePr>
        <p:xfrm>
          <a:off x="381000" y="1146128"/>
          <a:ext cx="8391525" cy="3498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kstin paikkamerkki 9">
            <a:extLst>
              <a:ext uri="{FF2B5EF4-FFF2-40B4-BE49-F238E27FC236}">
                <a16:creationId xmlns:a16="http://schemas.microsoft.com/office/drawing/2014/main" id="{91244AB1-728C-44EC-9E51-5ED274D4C2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736572" cy="165163"/>
          </a:xfrm>
        </p:spPr>
        <p:txBody>
          <a:bodyPr/>
          <a:lstStyle/>
          <a:p>
            <a:r>
              <a:rPr lang="fi-FI" dirty="0"/>
              <a:t>Kaikki alan yritykset Suomessa (vuonna 2021: 27 570 yritystä, 315 000 työntekijää) </a:t>
            </a:r>
          </a:p>
          <a:p>
            <a:r>
              <a:rPr lang="fi-FI" dirty="0"/>
              <a:t>Lähde: Tilastokeskuksen tilinpäätösaineisto, Teknologiateollisuus ry:n jäsenrekisteri </a:t>
            </a:r>
          </a:p>
          <a:p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D8BC5901-9619-4509-8ABE-ECBD85142280}"/>
              </a:ext>
            </a:extLst>
          </p:cNvPr>
          <p:cNvSpPr/>
          <p:nvPr/>
        </p:nvSpPr>
        <p:spPr>
          <a:xfrm>
            <a:off x="740381" y="1045054"/>
            <a:ext cx="185980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50"/>
              <a:t>Liiketulos/liikevaihto, % </a:t>
            </a:r>
          </a:p>
        </p:txBody>
      </p:sp>
    </p:spTree>
    <p:extLst>
      <p:ext uri="{BB962C8B-B14F-4D97-AF65-F5344CB8AC3E}">
        <p14:creationId xmlns:p14="http://schemas.microsoft.com/office/powerpoint/2010/main" val="3463028592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9934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Teknologiateollisuus ry:n jäsenyritysten liiketulos Suomessa 2021 </a:t>
            </a:r>
          </a:p>
          <a:p>
            <a:pPr>
              <a:lnSpc>
                <a:spcPct val="100000"/>
              </a:lnSpc>
            </a:pPr>
            <a:r>
              <a:rPr lang="fi-FI" sz="1400" b="0" dirty="0">
                <a:solidFill>
                  <a:schemeClr val="tx1"/>
                </a:solidFill>
              </a:rPr>
              <a:t>Liiketulos-% = liiketulos / liikevaihto *100 				                 </a:t>
            </a:r>
            <a:r>
              <a:rPr lang="fi-FI" sz="1050" b="0" dirty="0">
                <a:solidFill>
                  <a:srgbClr val="FF0000"/>
                </a:solidFill>
              </a:rPr>
              <a:t>Kuvaa varsinaisen toiminnan tulosta ennen veroja sekä rahoitustuottoja ja -kuluja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66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5"/>
            <a:ext cx="4901614" cy="117616"/>
          </a:xfrm>
        </p:spPr>
        <p:txBody>
          <a:bodyPr/>
          <a:lstStyle/>
          <a:p>
            <a:r>
              <a:rPr lang="fi-FI">
                <a:solidFill>
                  <a:schemeClr val="tx2"/>
                </a:solidFill>
              </a:rPr>
              <a:t>Lähde: </a:t>
            </a:r>
            <a:r>
              <a:rPr lang="fi-FI" sz="800">
                <a:solidFill>
                  <a:schemeClr val="tx2"/>
                </a:solidFill>
                <a:ea typeface="ＭＳ Ｐゴシック" pitchFamily="34" charset="-128"/>
              </a:rPr>
              <a:t>Tilastokeskuksen tilinpäätösaineisto, Teknologiateollisuus ry:n jäsenrekisteri</a:t>
            </a:r>
            <a:endParaRPr lang="fi-FI">
              <a:solidFill>
                <a:schemeClr val="tx2"/>
              </a:solidFill>
            </a:endParaRPr>
          </a:p>
        </p:txBody>
      </p:sp>
      <p:graphicFrame>
        <p:nvGraphicFramePr>
          <p:cNvPr id="9" name="Sisällön paikkamerkki 6"/>
          <p:cNvGraphicFramePr>
            <a:graphicFrameLocks noGrp="1"/>
          </p:cNvGraphicFramePr>
          <p:nvPr>
            <p:ph sz="quarter" idx="17"/>
          </p:nvPr>
        </p:nvGraphicFramePr>
        <p:xfrm>
          <a:off x="381000" y="1491630"/>
          <a:ext cx="8391525" cy="3153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kstiruutu 1">
            <a:extLst>
              <a:ext uri="{FF2B5EF4-FFF2-40B4-BE49-F238E27FC236}">
                <a16:creationId xmlns:a16="http://schemas.microsoft.com/office/drawing/2014/main" id="{D5785AFC-4BA1-4DB5-9610-A8121781EFB9}"/>
              </a:ext>
            </a:extLst>
          </p:cNvPr>
          <p:cNvSpPr txBox="1"/>
          <p:nvPr/>
        </p:nvSpPr>
        <p:spPr>
          <a:xfrm>
            <a:off x="3081577" y="4527881"/>
            <a:ext cx="278045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spc="-40">
                <a:latin typeface="Verdana" panose="020B0604030504040204" pitchFamily="34" charset="0"/>
              </a:rPr>
              <a:t>Yritykset satunnaisjärjestyksessä</a:t>
            </a:r>
            <a:endParaRPr lang="fi-FI" sz="1000" spc="-40"/>
          </a:p>
        </p:txBody>
      </p:sp>
    </p:spTree>
    <p:extLst>
      <p:ext uri="{BB962C8B-B14F-4D97-AF65-F5344CB8AC3E}">
        <p14:creationId xmlns:p14="http://schemas.microsoft.com/office/powerpoint/2010/main" val="616394305"/>
      </p:ext>
    </p:extLst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8726468" cy="10534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Teknologiateollisuus ry:n jäsenyritysten nettotulos Suomessa 2021  </a:t>
            </a:r>
          </a:p>
          <a:p>
            <a:pPr>
              <a:lnSpc>
                <a:spcPct val="100000"/>
              </a:lnSpc>
            </a:pPr>
            <a:r>
              <a:rPr lang="fi-FI" sz="1400" b="0" dirty="0">
                <a:solidFill>
                  <a:schemeClr val="tx1"/>
                </a:solidFill>
              </a:rPr>
              <a:t>Nettotulos -% = nettotulos / liikevaihto *100 (verojen sekä rahoitustuottojen ja –kulujen jälkeen) </a:t>
            </a:r>
            <a:r>
              <a:rPr lang="fi-FI" sz="1400" b="0" dirty="0"/>
              <a:t>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67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5"/>
            <a:ext cx="4613582" cy="164690"/>
          </a:xfrm>
        </p:spPr>
        <p:txBody>
          <a:bodyPr/>
          <a:lstStyle/>
          <a:p>
            <a:r>
              <a:rPr lang="fi-FI">
                <a:solidFill>
                  <a:schemeClr val="tx2"/>
                </a:solidFill>
              </a:rPr>
              <a:t>Lähde: </a:t>
            </a:r>
            <a:r>
              <a:rPr lang="fi-FI" sz="800">
                <a:solidFill>
                  <a:schemeClr val="tx2"/>
                </a:solidFill>
                <a:ea typeface="ＭＳ Ｐゴシック" pitchFamily="34" charset="-128"/>
              </a:rPr>
              <a:t>Tilastokeskuksen tilinpäätösaineisto, Teknologiateollisuus ry:n jäsenrekisteri</a:t>
            </a:r>
            <a:endParaRPr lang="fi-FI">
              <a:solidFill>
                <a:schemeClr val="tx2"/>
              </a:solidFill>
            </a:endParaRPr>
          </a:p>
        </p:txBody>
      </p:sp>
      <p:graphicFrame>
        <p:nvGraphicFramePr>
          <p:cNvPr id="9" name="Sisällön paikkamerkki 6"/>
          <p:cNvGraphicFramePr>
            <a:graphicFrameLocks noGrp="1"/>
          </p:cNvGraphicFramePr>
          <p:nvPr>
            <p:ph sz="quarter" idx="17"/>
          </p:nvPr>
        </p:nvGraphicFramePr>
        <p:xfrm>
          <a:off x="381000" y="1563638"/>
          <a:ext cx="8391525" cy="3081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kstiruutu 1">
            <a:extLst>
              <a:ext uri="{FF2B5EF4-FFF2-40B4-BE49-F238E27FC236}">
                <a16:creationId xmlns:a16="http://schemas.microsoft.com/office/drawing/2014/main" id="{8826BA56-98DA-4B13-B4F4-09DF5F8F79AF}"/>
              </a:ext>
            </a:extLst>
          </p:cNvPr>
          <p:cNvSpPr txBox="1"/>
          <p:nvPr/>
        </p:nvSpPr>
        <p:spPr>
          <a:xfrm>
            <a:off x="7337795" y="3291830"/>
            <a:ext cx="1336364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spc="-40" dirty="0">
                <a:latin typeface="Verdana" panose="020B0604030504040204" pitchFamily="34" charset="0"/>
              </a:rPr>
              <a:t>Tappiollinen </a:t>
            </a:r>
            <a:r>
              <a:rPr lang="fi-FI" sz="1000" spc="-40" dirty="0"/>
              <a:t>(23 %)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F0B993DC-2235-4B52-AD0E-B8A7FA7121CD}"/>
              </a:ext>
            </a:extLst>
          </p:cNvPr>
          <p:cNvCxnSpPr>
            <a:cxnSpLocks/>
          </p:cNvCxnSpPr>
          <p:nvPr/>
        </p:nvCxnSpPr>
        <p:spPr>
          <a:xfrm>
            <a:off x="820685" y="2631704"/>
            <a:ext cx="778020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C5201106-0A21-4B20-8E73-1884C1F2F591}"/>
              </a:ext>
            </a:extLst>
          </p:cNvPr>
          <p:cNvCxnSpPr/>
          <p:nvPr/>
        </p:nvCxnSpPr>
        <p:spPr>
          <a:xfrm>
            <a:off x="820769" y="2859782"/>
            <a:ext cx="778011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iruutu 1">
            <a:extLst>
              <a:ext uri="{FF2B5EF4-FFF2-40B4-BE49-F238E27FC236}">
                <a16:creationId xmlns:a16="http://schemas.microsoft.com/office/drawing/2014/main" id="{329442B5-0369-4444-884A-A13513DA52F6}"/>
              </a:ext>
            </a:extLst>
          </p:cNvPr>
          <p:cNvSpPr txBox="1"/>
          <p:nvPr/>
        </p:nvSpPr>
        <p:spPr>
          <a:xfrm>
            <a:off x="7365512" y="2261680"/>
            <a:ext cx="1368152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spc="-40" dirty="0"/>
              <a:t>Hyvä (26 %)</a:t>
            </a:r>
          </a:p>
        </p:txBody>
      </p:sp>
      <p:sp>
        <p:nvSpPr>
          <p:cNvPr id="14" name="Tekstiruutu 2">
            <a:extLst>
              <a:ext uri="{FF2B5EF4-FFF2-40B4-BE49-F238E27FC236}">
                <a16:creationId xmlns:a16="http://schemas.microsoft.com/office/drawing/2014/main" id="{4F06A374-F39E-4168-B921-F0872AE4C222}"/>
              </a:ext>
            </a:extLst>
          </p:cNvPr>
          <p:cNvSpPr txBox="1"/>
          <p:nvPr/>
        </p:nvSpPr>
        <p:spPr>
          <a:xfrm>
            <a:off x="7348060" y="2631704"/>
            <a:ext cx="1384517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spc="-40" dirty="0"/>
              <a:t>Tyydyttävä (22 %)</a:t>
            </a:r>
          </a:p>
        </p:txBody>
      </p:sp>
      <p:sp>
        <p:nvSpPr>
          <p:cNvPr id="15" name="Tekstiruutu 3">
            <a:extLst>
              <a:ext uri="{FF2B5EF4-FFF2-40B4-BE49-F238E27FC236}">
                <a16:creationId xmlns:a16="http://schemas.microsoft.com/office/drawing/2014/main" id="{DD955FFE-CC89-4C84-A220-0746F29A4BF2}"/>
              </a:ext>
            </a:extLst>
          </p:cNvPr>
          <p:cNvSpPr txBox="1"/>
          <p:nvPr/>
        </p:nvSpPr>
        <p:spPr>
          <a:xfrm>
            <a:off x="7348060" y="2883068"/>
            <a:ext cx="1303623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spc="-40" dirty="0"/>
              <a:t>Heikko (29 %)</a:t>
            </a:r>
          </a:p>
        </p:txBody>
      </p:sp>
      <p:sp>
        <p:nvSpPr>
          <p:cNvPr id="16" name="Tekstiruutu 1">
            <a:extLst>
              <a:ext uri="{FF2B5EF4-FFF2-40B4-BE49-F238E27FC236}">
                <a16:creationId xmlns:a16="http://schemas.microsoft.com/office/drawing/2014/main" id="{644BBEBC-CD49-4527-9E62-74766BA5A13D}"/>
              </a:ext>
            </a:extLst>
          </p:cNvPr>
          <p:cNvSpPr txBox="1"/>
          <p:nvPr/>
        </p:nvSpPr>
        <p:spPr>
          <a:xfrm>
            <a:off x="3081577" y="4527881"/>
            <a:ext cx="278045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spc="-40">
                <a:latin typeface="Verdana" panose="020B0604030504040204" pitchFamily="34" charset="0"/>
              </a:rPr>
              <a:t>Yritykset satunnaisjärjestyksessä</a:t>
            </a:r>
            <a:endParaRPr lang="fi-FI" sz="1000" spc="-40"/>
          </a:p>
        </p:txBody>
      </p:sp>
    </p:spTree>
    <p:extLst>
      <p:ext uri="{BB962C8B-B14F-4D97-AF65-F5344CB8AC3E}">
        <p14:creationId xmlns:p14="http://schemas.microsoft.com/office/powerpoint/2010/main" val="673222805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Teknologiateollisuus ry:n jäsenyritysten sijoitetun pääoman tuotto Suomessa 2021 </a:t>
            </a:r>
          </a:p>
          <a:p>
            <a:pPr>
              <a:lnSpc>
                <a:spcPct val="100000"/>
              </a:lnSpc>
            </a:pPr>
            <a:r>
              <a:rPr lang="fi-FI" sz="1400" b="0" dirty="0">
                <a:solidFill>
                  <a:schemeClr val="tx1"/>
                </a:solidFill>
              </a:rPr>
              <a:t>Sijoitetun pääoman tuotto -% = (</a:t>
            </a:r>
            <a:r>
              <a:rPr lang="fi-FI" sz="1400" b="0" dirty="0" err="1">
                <a:solidFill>
                  <a:schemeClr val="tx1"/>
                </a:solidFill>
              </a:rPr>
              <a:t>nettotulos+rahoituskulut+verot</a:t>
            </a:r>
            <a:r>
              <a:rPr lang="fi-FI" sz="1400" b="0" dirty="0">
                <a:solidFill>
                  <a:schemeClr val="tx1"/>
                </a:solidFill>
              </a:rPr>
              <a:t>) / (sijoitettu pääoma tilikaudella) *100 								                              </a:t>
            </a:r>
            <a:r>
              <a:rPr lang="fi-FI" sz="1050" b="0" dirty="0">
                <a:solidFill>
                  <a:srgbClr val="FF0000"/>
                </a:solidFill>
              </a:rPr>
              <a:t>Mittaa yrityksen tuottoa, joka on saatu yritykseen sijoitetulle, korkoa tai muuta tuottoa vaativalle pääomalle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68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76789" y="4679585"/>
            <a:ext cx="5003523" cy="213152"/>
          </a:xfrm>
        </p:spPr>
        <p:txBody>
          <a:bodyPr/>
          <a:lstStyle/>
          <a:p>
            <a:r>
              <a:rPr lang="fi-FI">
                <a:solidFill>
                  <a:schemeClr val="tx2"/>
                </a:solidFill>
              </a:rPr>
              <a:t>Lähde: </a:t>
            </a:r>
            <a:r>
              <a:rPr lang="fi-FI" sz="800">
                <a:solidFill>
                  <a:schemeClr val="tx2"/>
                </a:solidFill>
                <a:ea typeface="ＭＳ Ｐゴシック" pitchFamily="34" charset="-128"/>
              </a:rPr>
              <a:t>Tilastokeskuksen tilinpäätösaineisto, Teknologiateollisuus ry:n jäsenrekisteri</a:t>
            </a:r>
            <a:endParaRPr lang="fi-FI">
              <a:solidFill>
                <a:schemeClr val="tx2"/>
              </a:solidFill>
            </a:endParaRPr>
          </a:p>
        </p:txBody>
      </p:sp>
      <p:graphicFrame>
        <p:nvGraphicFramePr>
          <p:cNvPr id="9" name="Sisällön paikkamerkki 6"/>
          <p:cNvGraphicFramePr>
            <a:graphicFrameLocks noGrp="1"/>
          </p:cNvGraphicFramePr>
          <p:nvPr>
            <p:ph sz="quarter" idx="17"/>
          </p:nvPr>
        </p:nvGraphicFramePr>
        <p:xfrm>
          <a:off x="381000" y="1664536"/>
          <a:ext cx="8391525" cy="2980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F62689F8-6F80-42BD-A374-D976AF4E3C48}"/>
              </a:ext>
            </a:extLst>
          </p:cNvPr>
          <p:cNvCxnSpPr/>
          <p:nvPr/>
        </p:nvCxnSpPr>
        <p:spPr>
          <a:xfrm>
            <a:off x="827584" y="2427734"/>
            <a:ext cx="778020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iruutu 1">
            <a:extLst>
              <a:ext uri="{FF2B5EF4-FFF2-40B4-BE49-F238E27FC236}">
                <a16:creationId xmlns:a16="http://schemas.microsoft.com/office/drawing/2014/main" id="{538BC3AE-1D94-4907-9C20-0A3E440DCB19}"/>
              </a:ext>
            </a:extLst>
          </p:cNvPr>
          <p:cNvSpPr txBox="1"/>
          <p:nvPr/>
        </p:nvSpPr>
        <p:spPr>
          <a:xfrm>
            <a:off x="3081577" y="4527881"/>
            <a:ext cx="278045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spc="-40">
                <a:latin typeface="Verdana" panose="020B0604030504040204" pitchFamily="34" charset="0"/>
              </a:rPr>
              <a:t>Yritykset satunnaisjärjestyksessä</a:t>
            </a:r>
            <a:endParaRPr lang="fi-FI" sz="1000" spc="-40"/>
          </a:p>
        </p:txBody>
      </p:sp>
    </p:spTree>
    <p:extLst>
      <p:ext uri="{BB962C8B-B14F-4D97-AF65-F5344CB8AC3E}">
        <p14:creationId xmlns:p14="http://schemas.microsoft.com/office/powerpoint/2010/main" val="918116190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64416" cy="734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Teknologiateollisuus ry:n jäsenyritysten omavaraisuusaste Suomessa 2021 </a:t>
            </a:r>
          </a:p>
          <a:p>
            <a:pPr>
              <a:lnSpc>
                <a:spcPct val="100000"/>
              </a:lnSpc>
            </a:pPr>
            <a:r>
              <a:rPr lang="fi-FI" sz="1400" b="0" dirty="0">
                <a:solidFill>
                  <a:schemeClr val="tx1"/>
                </a:solidFill>
              </a:rPr>
              <a:t>Omavaraisuusaste -% = (oma pääoma yhteensä + tilinpäätössiirtojen kertymä yhteensä) / oikaistu tase *100								       </a:t>
            </a:r>
            <a:r>
              <a:rPr lang="fi-FI" sz="1050" b="0" dirty="0">
                <a:solidFill>
                  <a:srgbClr val="FF0000"/>
                </a:solidFill>
              </a:rPr>
              <a:t>Mittaa yrityksen vakavaraisuutta vertaamalla taseen omia pääomia taseen loppusummaan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69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5"/>
            <a:ext cx="4541574" cy="164690"/>
          </a:xfrm>
        </p:spPr>
        <p:txBody>
          <a:bodyPr/>
          <a:lstStyle/>
          <a:p>
            <a:r>
              <a:rPr lang="fi-FI">
                <a:solidFill>
                  <a:schemeClr val="tx2"/>
                </a:solidFill>
              </a:rPr>
              <a:t>Lähde: </a:t>
            </a:r>
            <a:r>
              <a:rPr lang="fi-FI" sz="800">
                <a:solidFill>
                  <a:schemeClr val="tx2"/>
                </a:solidFill>
                <a:ea typeface="ＭＳ Ｐゴシック" pitchFamily="34" charset="-128"/>
              </a:rPr>
              <a:t>Tilastokeskuksen tilinpäätösaineisto, Teknologiateollisuus ry:n jäsenrekisteri</a:t>
            </a:r>
            <a:endParaRPr lang="fi-FI">
              <a:solidFill>
                <a:schemeClr val="tx2"/>
              </a:solidFill>
            </a:endParaRPr>
          </a:p>
        </p:txBody>
      </p:sp>
      <p:graphicFrame>
        <p:nvGraphicFramePr>
          <p:cNvPr id="9" name="Sisällön paikkamerkki 6"/>
          <p:cNvGraphicFramePr>
            <a:graphicFrameLocks noGrp="1"/>
          </p:cNvGraphicFramePr>
          <p:nvPr>
            <p:ph sz="quarter" idx="17"/>
          </p:nvPr>
        </p:nvGraphicFramePr>
        <p:xfrm>
          <a:off x="381000" y="1664536"/>
          <a:ext cx="8391525" cy="2980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kstiruutu 1">
            <a:extLst>
              <a:ext uri="{FF2B5EF4-FFF2-40B4-BE49-F238E27FC236}">
                <a16:creationId xmlns:a16="http://schemas.microsoft.com/office/drawing/2014/main" id="{C3D0CAC4-BD7D-4F3C-B136-755B2BD982C8}"/>
              </a:ext>
            </a:extLst>
          </p:cNvPr>
          <p:cNvSpPr txBox="1"/>
          <p:nvPr/>
        </p:nvSpPr>
        <p:spPr>
          <a:xfrm>
            <a:off x="3081577" y="4527881"/>
            <a:ext cx="278045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spc="-40">
                <a:latin typeface="Verdana" panose="020B0604030504040204" pitchFamily="34" charset="0"/>
              </a:rPr>
              <a:t>Yritykset satunnaisjärjestyksessä</a:t>
            </a:r>
            <a:endParaRPr lang="fi-FI" sz="1000" spc="-40"/>
          </a:p>
        </p:txBody>
      </p:sp>
    </p:spTree>
    <p:extLst>
      <p:ext uri="{BB962C8B-B14F-4D97-AF65-F5344CB8AC3E}">
        <p14:creationId xmlns:p14="http://schemas.microsoft.com/office/powerpoint/2010/main" val="403006166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7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err="1"/>
              <a:t>Lähde</a:t>
            </a:r>
            <a:r>
              <a:rPr lang="en-GB"/>
              <a:t>: </a:t>
            </a:r>
            <a:r>
              <a:rPr lang="en-GB" err="1"/>
              <a:t>Macrobond</a:t>
            </a:r>
            <a:r>
              <a:rPr lang="en-GB"/>
              <a:t>, </a:t>
            </a:r>
            <a:r>
              <a:rPr lang="en-GB" err="1"/>
              <a:t>Tilastokeskus</a:t>
            </a:r>
            <a:endParaRPr lang="en-GB"/>
          </a:p>
        </p:txBody>
      </p:sp>
      <p:graphicFrame>
        <p:nvGraphicFramePr>
          <p:cNvPr id="13" name="Sisällön paikkamerkki 12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536088929"/>
              </p:ext>
            </p:extLst>
          </p:nvPr>
        </p:nvGraphicFramePr>
        <p:xfrm>
          <a:off x="400050" y="1239838"/>
          <a:ext cx="8353425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3" name="Sisällön paikkamerkki 1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239838"/>
                        <a:ext cx="8353425" cy="352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FA9E3D0A-0AA8-4289-8CD7-7FADD7B9A3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Suomen BKT:n kysyntäeriä</a:t>
            </a:r>
          </a:p>
        </p:txBody>
      </p:sp>
    </p:spTree>
    <p:extLst>
      <p:ext uri="{BB962C8B-B14F-4D97-AF65-F5344CB8AC3E}">
        <p14:creationId xmlns:p14="http://schemas.microsoft.com/office/powerpoint/2010/main" val="1250605684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866174" cy="327831"/>
          </a:xfrm>
        </p:spPr>
        <p:txBody>
          <a:bodyPr/>
          <a:lstStyle/>
          <a:p>
            <a:r>
              <a:rPr lang="fi-FI"/>
              <a:t>*) Välituotekäyttö koostuu tuotantoprosessissa panoksina kulutettavien tavaroiden ja palveluiden arvosta, pl. kiinteät varat. </a:t>
            </a:r>
          </a:p>
          <a:p>
            <a:r>
              <a:rPr lang="fi-FI"/>
              <a:t>Lähde: Tilastokeskus, Panos-tuotos –laskelmat 2018</a:t>
            </a:r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79596"/>
          </a:xfrm>
        </p:spPr>
        <p:txBody>
          <a:bodyPr/>
          <a:lstStyle/>
          <a:p>
            <a:r>
              <a:rPr lang="fi-FI"/>
              <a:t>Teknologiateollisuuden tuotteiden ja palvelujen käyttö välituotteina* eri toimialoilla Suomessa</a:t>
            </a:r>
          </a:p>
        </p:txBody>
      </p:sp>
      <p:graphicFrame>
        <p:nvGraphicFramePr>
          <p:cNvPr id="9" name="Object 2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782115793"/>
              </p:ext>
            </p:extLst>
          </p:nvPr>
        </p:nvGraphicFramePr>
        <p:xfrm>
          <a:off x="381000" y="1146128"/>
          <a:ext cx="8391525" cy="3498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164040" y="1340531"/>
            <a:ext cx="1074088" cy="22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i-FI" sz="900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Miljardia euroa 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9D196D3C-79A9-4CBD-B6B6-176030A5F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36" y="1144295"/>
            <a:ext cx="3010515" cy="22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i-FI" sz="900" b="1" u="sng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Teknologiateollisuuden tuotteet ja palvelut </a:t>
            </a:r>
          </a:p>
        </p:txBody>
      </p:sp>
    </p:spTree>
    <p:extLst>
      <p:ext uri="{BB962C8B-B14F-4D97-AF65-F5344CB8AC3E}">
        <p14:creationId xmlns:p14="http://schemas.microsoft.com/office/powerpoint/2010/main" val="625629343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318" cy="415926"/>
          </a:xfrm>
        </p:spPr>
        <p:txBody>
          <a:bodyPr/>
          <a:lstStyle/>
          <a:p>
            <a:r>
              <a:rPr lang="fi-FI"/>
              <a:t>*) Välituotekäyttö koostuu tuotantoprosessissa panoksina kulutettavien tavaroiden ja palveluiden arvosta, pl. kiinteät varat. </a:t>
            </a:r>
          </a:p>
          <a:p>
            <a:r>
              <a:rPr lang="fi-FI"/>
              <a:t>Lähde: Tilastokeskus, Panos-tuotos –laskelmat 2018</a:t>
            </a:r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49"/>
            <a:ext cx="8078459" cy="92877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Teknologiateollisuuden henkilöstö alihankinnan tai  sopimusvalmistuksen tehtävissä Suomessa         </a:t>
            </a:r>
            <a:r>
              <a:rPr lang="fi-FI" sz="1200" b="0" dirty="0"/>
              <a:t>Suomessa valmistettujen välituotteiden* tuomat välittömät työpaikat Suomessa </a:t>
            </a:r>
            <a:endParaRPr lang="fi-FI" dirty="0"/>
          </a:p>
        </p:txBody>
      </p:sp>
      <p:graphicFrame>
        <p:nvGraphicFramePr>
          <p:cNvPr id="9" name="Object 2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201705686"/>
              </p:ext>
            </p:extLst>
          </p:nvPr>
        </p:nvGraphicFramePr>
        <p:xfrm>
          <a:off x="381000" y="1339850"/>
          <a:ext cx="8391525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Box 7">
            <a:extLst>
              <a:ext uri="{FF2B5EF4-FFF2-40B4-BE49-F238E27FC236}">
                <a16:creationId xmlns:a16="http://schemas.microsoft.com/office/drawing/2014/main" id="{4B46D1A7-14EF-4CE8-AA8C-DBD6AA311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36" y="1333979"/>
            <a:ext cx="3010515" cy="22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i-FI" sz="900" b="1" u="sng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Teknologiateollisuuden tuotteet ja palvelut </a:t>
            </a:r>
          </a:p>
        </p:txBody>
      </p:sp>
    </p:spTree>
    <p:extLst>
      <p:ext uri="{BB962C8B-B14F-4D97-AF65-F5344CB8AC3E}">
        <p14:creationId xmlns:p14="http://schemas.microsoft.com/office/powerpoint/2010/main" val="2612062470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3200"/>
              <a:t>Teknologiateollisuuden henkilöstökehitys Suomessa ja maailmalla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906100115"/>
      </p:ext>
    </p:extLst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Teknologiateollisuuden henkilöstö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73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41574" cy="165163"/>
          </a:xfrm>
        </p:spPr>
        <p:txBody>
          <a:bodyPr/>
          <a:lstStyle/>
          <a:p>
            <a:r>
              <a:rPr lang="fi-FI"/>
              <a:t>Lähde: Tilastokeskus, Teknologiateollisuus ry:n henkilöstötiedustelu,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228217439"/>
              </p:ext>
            </p:extLst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yöristetty kuvaselitesuorakulmio 10"/>
          <p:cNvSpPr/>
          <p:nvPr/>
        </p:nvSpPr>
        <p:spPr bwMode="auto">
          <a:xfrm>
            <a:off x="6325045" y="557158"/>
            <a:ext cx="2063379" cy="608694"/>
          </a:xfrm>
          <a:prstGeom prst="wedgeRoundRectCallout">
            <a:avLst>
              <a:gd name="adj1" fmla="val 45241"/>
              <a:gd name="adj2" fmla="val 73534"/>
              <a:gd name="adj3" fmla="val 16667"/>
            </a:avLst>
          </a:prstGeom>
          <a:solidFill>
            <a:schemeClr val="bg2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i-FI" sz="1050">
                <a:solidFill>
                  <a:srgbClr val="000000"/>
                </a:solidFill>
              </a:rPr>
              <a:t>Henkilöstöstä 2 500</a:t>
            </a:r>
          </a:p>
          <a:p>
            <a:pPr algn="ctr"/>
            <a:r>
              <a:rPr lang="fi-FI" sz="1050">
                <a:solidFill>
                  <a:srgbClr val="000000"/>
                </a:solidFill>
              </a:rPr>
              <a:t>lomautusjärjestelyjen </a:t>
            </a:r>
          </a:p>
          <a:p>
            <a:pPr algn="ctr"/>
            <a:r>
              <a:rPr lang="fi-FI" sz="1050">
                <a:solidFill>
                  <a:srgbClr val="000000"/>
                </a:solidFill>
              </a:rPr>
              <a:t>piirissä  30.9.2022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2EB57B91-5D1E-4A7F-8591-D08270E3E0ED}"/>
              </a:ext>
            </a:extLst>
          </p:cNvPr>
          <p:cNvSpPr txBox="1"/>
          <p:nvPr/>
        </p:nvSpPr>
        <p:spPr>
          <a:xfrm>
            <a:off x="8172400" y="4219865"/>
            <a:ext cx="432048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/>
              <a:t>30.9</a:t>
            </a:r>
          </a:p>
        </p:txBody>
      </p:sp>
    </p:spTree>
    <p:extLst>
      <p:ext uri="{BB962C8B-B14F-4D97-AF65-F5344CB8AC3E}">
        <p14:creationId xmlns:p14="http://schemas.microsoft.com/office/powerpoint/2010/main" val="1755992012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Teknologiateollisuuden henkilöstö Suomessa päätoimialoittain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325550" cy="220440"/>
          </a:xfrm>
        </p:spPr>
        <p:txBody>
          <a:bodyPr/>
          <a:lstStyle/>
          <a:p>
            <a:r>
              <a:rPr lang="fi-FI"/>
              <a:t>Lähde: Tilastokeskus, Teknologiateollisuus ry:n henkilöstötiedustelu,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226155841"/>
              </p:ext>
            </p:extLst>
          </p:nvPr>
        </p:nvGraphicFramePr>
        <p:xfrm>
          <a:off x="403225" y="1116013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3225" y="1116013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iruutu 7">
            <a:extLst>
              <a:ext uri="{FF2B5EF4-FFF2-40B4-BE49-F238E27FC236}">
                <a16:creationId xmlns:a16="http://schemas.microsoft.com/office/drawing/2014/main" id="{535219B6-2D36-45DA-BCFD-84C4041419DB}"/>
              </a:ext>
            </a:extLst>
          </p:cNvPr>
          <p:cNvSpPr txBox="1"/>
          <p:nvPr/>
        </p:nvSpPr>
        <p:spPr>
          <a:xfrm>
            <a:off x="8182446" y="4067600"/>
            <a:ext cx="360040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endParaRPr lang="fi-FI" sz="1050" spc="-40">
              <a:solidFill>
                <a:srgbClr val="000000"/>
              </a:solidFill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6D860B6-CB07-4A2D-AE7F-A4A9A797B7FE}"/>
              </a:ext>
            </a:extLst>
          </p:cNvPr>
          <p:cNvSpPr txBox="1"/>
          <p:nvPr/>
        </p:nvSpPr>
        <p:spPr>
          <a:xfrm>
            <a:off x="8182446" y="4067600"/>
            <a:ext cx="432048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 dirty="0"/>
              <a:t>30.9</a:t>
            </a:r>
          </a:p>
        </p:txBody>
      </p:sp>
    </p:spTree>
    <p:extLst>
      <p:ext uri="{BB962C8B-B14F-4D97-AF65-F5344CB8AC3E}">
        <p14:creationId xmlns:p14="http://schemas.microsoft.com/office/powerpoint/2010/main" val="833343493"/>
      </p:ext>
    </p:extLst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Teknologiateollisuuden henkilöstö tytäryrityksissä ulkomailla päätoimialoittain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389446" cy="292448"/>
          </a:xfrm>
        </p:spPr>
        <p:txBody>
          <a:bodyPr/>
          <a:lstStyle/>
          <a:p>
            <a:r>
              <a:rPr lang="fi-FI"/>
              <a:t>Lähde: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799367583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0653069"/>
      </p:ext>
    </p:extLst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Teknologiateollisuuden henkilöstö tytäryrityksissä ulkomailla alueittain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677478" cy="220440"/>
          </a:xfrm>
        </p:spPr>
        <p:txBody>
          <a:bodyPr/>
          <a:lstStyle/>
          <a:p>
            <a:r>
              <a:rPr lang="fi-FI"/>
              <a:t>Lähde: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316676009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0041334"/>
      </p:ext>
    </p:extLst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Teknologiateollisuuden henkilöstö tytäryrityksissä ulkomailla maittain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77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Teknologiateollisuus ry:n henkilöstötiedustelu</a:t>
            </a:r>
          </a:p>
        </p:txBody>
      </p:sp>
      <p:graphicFrame>
        <p:nvGraphicFramePr>
          <p:cNvPr id="8" name="Sisällön paikkamerkki 6"/>
          <p:cNvGraphicFramePr>
            <a:graphicFrameLocks noGrp="1"/>
          </p:cNvGraphicFramePr>
          <p:nvPr>
            <p:ph sz="quarter" idx="17"/>
          </p:nvPr>
        </p:nvGraphicFramePr>
        <p:xfrm>
          <a:off x="381000" y="1103313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363933" y="997131"/>
            <a:ext cx="1944216" cy="27891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pc="-40"/>
              <a:t>Tiedot vuodelta 2021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F794CED-F0B9-4380-81F6-5358D5558614}"/>
              </a:ext>
            </a:extLst>
          </p:cNvPr>
          <p:cNvSpPr txBox="1"/>
          <p:nvPr/>
        </p:nvSpPr>
        <p:spPr>
          <a:xfrm>
            <a:off x="186444" y="2560753"/>
            <a:ext cx="1166664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/>
              <a:t>Ukraina: 2 815</a:t>
            </a:r>
          </a:p>
        </p:txBody>
      </p:sp>
    </p:spTree>
    <p:extLst>
      <p:ext uri="{BB962C8B-B14F-4D97-AF65-F5344CB8AC3E}">
        <p14:creationId xmlns:p14="http://schemas.microsoft.com/office/powerpoint/2010/main" val="2306283417"/>
      </p:ext>
    </p:extLst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Elektroniikka- ja sähköteollisuuden henkilöstö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109526" cy="292448"/>
          </a:xfrm>
        </p:spPr>
        <p:txBody>
          <a:bodyPr/>
          <a:lstStyle/>
          <a:p>
            <a:r>
              <a:rPr lang="fi-FI"/>
              <a:t>Lähde: Tilastokeskus,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141913714"/>
              </p:ext>
            </p:extLst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iruutu 7">
            <a:extLst>
              <a:ext uri="{FF2B5EF4-FFF2-40B4-BE49-F238E27FC236}">
                <a16:creationId xmlns:a16="http://schemas.microsoft.com/office/drawing/2014/main" id="{08B015BC-739A-45B0-991B-726012511C5C}"/>
              </a:ext>
            </a:extLst>
          </p:cNvPr>
          <p:cNvSpPr txBox="1"/>
          <p:nvPr/>
        </p:nvSpPr>
        <p:spPr>
          <a:xfrm>
            <a:off x="8172400" y="4219865"/>
            <a:ext cx="432048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 dirty="0"/>
              <a:t>30.9</a:t>
            </a:r>
          </a:p>
        </p:txBody>
      </p:sp>
    </p:spTree>
    <p:extLst>
      <p:ext uri="{BB962C8B-B14F-4D97-AF65-F5344CB8AC3E}">
        <p14:creationId xmlns:p14="http://schemas.microsoft.com/office/powerpoint/2010/main" val="3306537543"/>
      </p:ext>
    </p:extLst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Elektroniikka- ja sähköteollisuuden henkilöstö tytäryrityksissä ulkomailla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605470" cy="220440"/>
          </a:xfrm>
        </p:spPr>
        <p:txBody>
          <a:bodyPr/>
          <a:lstStyle/>
          <a:p>
            <a:r>
              <a:rPr lang="fi-FI"/>
              <a:t>Lähde: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87717335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196873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1FD0014-CD75-481A-A3A6-860DE62B96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2540"/>
          </a:xfrm>
        </p:spPr>
        <p:txBody>
          <a:bodyPr/>
          <a:lstStyle/>
          <a:p>
            <a:r>
              <a:rPr lang="fi-FI"/>
              <a:t>Euroalueen teollisuuden ja palveluiden (=koko elinkeinoelämän) ostopäällikköindeksi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59947D8-4933-4C79-B13B-2B0DD9B3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181966-A4FD-459E-9691-D2CACC21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76D70A-5CCE-47AB-A1F9-7E45D8A0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50D66C-AA58-4B32-9253-8DB410D443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Markit</a:t>
            </a:r>
          </a:p>
        </p:txBody>
      </p:sp>
      <p:graphicFrame>
        <p:nvGraphicFramePr>
          <p:cNvPr id="21" name="Sisällön paikkamerkki 20">
            <a:extLst>
              <a:ext uri="{FF2B5EF4-FFF2-40B4-BE49-F238E27FC236}">
                <a16:creationId xmlns:a16="http://schemas.microsoft.com/office/drawing/2014/main" id="{C36236B9-A7A2-4CEC-91F2-B85001D7E06D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619445834"/>
              </p:ext>
            </p:extLst>
          </p:nvPr>
        </p:nvGraphicFramePr>
        <p:xfrm>
          <a:off x="392113" y="1114425"/>
          <a:ext cx="8316912" cy="351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93184" imgH="5572640" progId="Mbnd.mbnd">
                  <p:embed/>
                </p:oleObj>
              </mc:Choice>
              <mc:Fallback>
                <p:oleObj name="Macrobond document" r:id="rId3" imgW="13193184" imgH="5572640" progId="Mbnd.mbnd">
                  <p:embed/>
                  <p:pic>
                    <p:nvPicPr>
                      <p:cNvPr id="21" name="Sisällön paikkamerkki 20">
                        <a:extLst>
                          <a:ext uri="{FF2B5EF4-FFF2-40B4-BE49-F238E27FC236}">
                            <a16:creationId xmlns:a16="http://schemas.microsoft.com/office/drawing/2014/main" id="{C36236B9-A7A2-4CEC-91F2-B85001D7E0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113" y="1114425"/>
                        <a:ext cx="8316912" cy="3513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5577217"/>
      </p:ext>
    </p:extLst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Kone- ja metallituoteteollisuuden henkilöstö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037518" cy="165163"/>
          </a:xfrm>
        </p:spPr>
        <p:txBody>
          <a:bodyPr/>
          <a:lstStyle/>
          <a:p>
            <a:r>
              <a:rPr lang="fi-FI"/>
              <a:t>Lähde: Tilastokeskus, Teknologiateollisuus ry:n henkilöstötiedustelu,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307616315"/>
              </p:ext>
            </p:extLst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kstiruutu 8">
            <a:extLst>
              <a:ext uri="{FF2B5EF4-FFF2-40B4-BE49-F238E27FC236}">
                <a16:creationId xmlns:a16="http://schemas.microsoft.com/office/drawing/2014/main" id="{05A6FF00-8281-4915-B56A-1E4DA80F01B8}"/>
              </a:ext>
            </a:extLst>
          </p:cNvPr>
          <p:cNvSpPr txBox="1"/>
          <p:nvPr/>
        </p:nvSpPr>
        <p:spPr>
          <a:xfrm>
            <a:off x="8172400" y="4219865"/>
            <a:ext cx="432048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 dirty="0"/>
              <a:t>30.9</a:t>
            </a:r>
          </a:p>
        </p:txBody>
      </p:sp>
    </p:spTree>
    <p:extLst>
      <p:ext uri="{BB962C8B-B14F-4D97-AF65-F5344CB8AC3E}">
        <p14:creationId xmlns:p14="http://schemas.microsoft.com/office/powerpoint/2010/main" val="3191971866"/>
      </p:ext>
    </p:extLst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Kone- ja metallituoteteollisuuden henkilöstö tytäryrityksissä ulkomailla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749486" cy="292448"/>
          </a:xfrm>
        </p:spPr>
        <p:txBody>
          <a:bodyPr/>
          <a:lstStyle/>
          <a:p>
            <a:r>
              <a:rPr lang="fi-FI"/>
              <a:t>Lähde: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841407387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6882396"/>
      </p:ext>
    </p:extLst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Metallien jalostuksen henkilöstö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037518" cy="165163"/>
          </a:xfrm>
        </p:spPr>
        <p:txBody>
          <a:bodyPr/>
          <a:lstStyle/>
          <a:p>
            <a:r>
              <a:rPr lang="fi-FI"/>
              <a:t>Lähde: Tilastokeskus, Teknologiateollisuus ry:n henkilöstötiedustelu,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234932866"/>
              </p:ext>
            </p:extLst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iruutu 7">
            <a:extLst>
              <a:ext uri="{FF2B5EF4-FFF2-40B4-BE49-F238E27FC236}">
                <a16:creationId xmlns:a16="http://schemas.microsoft.com/office/drawing/2014/main" id="{1B86DF47-9B8D-4FB6-8A0B-5DCF07624FC2}"/>
              </a:ext>
            </a:extLst>
          </p:cNvPr>
          <p:cNvSpPr txBox="1"/>
          <p:nvPr/>
        </p:nvSpPr>
        <p:spPr>
          <a:xfrm>
            <a:off x="8172400" y="4219865"/>
            <a:ext cx="432048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 dirty="0"/>
              <a:t>30.9</a:t>
            </a:r>
          </a:p>
        </p:txBody>
      </p:sp>
    </p:spTree>
    <p:extLst>
      <p:ext uri="{BB962C8B-B14F-4D97-AF65-F5344CB8AC3E}">
        <p14:creationId xmlns:p14="http://schemas.microsoft.com/office/powerpoint/2010/main" val="2044495833"/>
      </p:ext>
    </p:extLst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Metallien jalostuksen henkilöstö tytäryrityksissä ulkomailla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83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037518" cy="165163"/>
          </a:xfrm>
        </p:spPr>
        <p:txBody>
          <a:bodyPr/>
          <a:lstStyle/>
          <a:p>
            <a:r>
              <a:rPr lang="fi-FI"/>
              <a:t>Lähde: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22676008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1468258"/>
      </p:ext>
    </p:extLst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Suunnittelu- ja konsultointialan henkilöstö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965510" cy="165163"/>
          </a:xfrm>
        </p:spPr>
        <p:txBody>
          <a:bodyPr/>
          <a:lstStyle/>
          <a:p>
            <a:r>
              <a:rPr lang="fi-FI"/>
              <a:t>Lähde: Tilastokeskus,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358844406"/>
              </p:ext>
            </p:extLst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iruutu 7">
            <a:extLst>
              <a:ext uri="{FF2B5EF4-FFF2-40B4-BE49-F238E27FC236}">
                <a16:creationId xmlns:a16="http://schemas.microsoft.com/office/drawing/2014/main" id="{8FFEA117-8ADB-48A9-A5BA-55443CE4E8F9}"/>
              </a:ext>
            </a:extLst>
          </p:cNvPr>
          <p:cNvSpPr txBox="1"/>
          <p:nvPr/>
        </p:nvSpPr>
        <p:spPr>
          <a:xfrm>
            <a:off x="8172400" y="4219865"/>
            <a:ext cx="432048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 dirty="0"/>
              <a:t>30.9</a:t>
            </a:r>
          </a:p>
        </p:txBody>
      </p:sp>
    </p:spTree>
    <p:extLst>
      <p:ext uri="{BB962C8B-B14F-4D97-AF65-F5344CB8AC3E}">
        <p14:creationId xmlns:p14="http://schemas.microsoft.com/office/powerpoint/2010/main" val="2926433850"/>
      </p:ext>
    </p:extLst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Suunnittelu- ja konsultointialan henkilöstö tytäryrityksissä ulkomailla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389446" cy="165163"/>
          </a:xfrm>
        </p:spPr>
        <p:txBody>
          <a:bodyPr/>
          <a:lstStyle/>
          <a:p>
            <a:r>
              <a:rPr lang="fi-FI"/>
              <a:t>Lähde: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246584444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9492987"/>
      </p:ext>
    </p:extLst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Tietotekniikka-alan henkilöstö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965510" cy="220440"/>
          </a:xfrm>
        </p:spPr>
        <p:txBody>
          <a:bodyPr/>
          <a:lstStyle/>
          <a:p>
            <a:r>
              <a:rPr lang="fi-FI"/>
              <a:t>Lähde: Tilastokeskus, Teknologiateollisuus ry:n henkilöstötiedustelu,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994737587"/>
              </p:ext>
            </p:extLst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iruutu 7">
            <a:extLst>
              <a:ext uri="{FF2B5EF4-FFF2-40B4-BE49-F238E27FC236}">
                <a16:creationId xmlns:a16="http://schemas.microsoft.com/office/drawing/2014/main" id="{67528055-DAB0-4056-8143-ACACEBFBFDD8}"/>
              </a:ext>
            </a:extLst>
          </p:cNvPr>
          <p:cNvSpPr txBox="1"/>
          <p:nvPr/>
        </p:nvSpPr>
        <p:spPr>
          <a:xfrm>
            <a:off x="8172400" y="4219865"/>
            <a:ext cx="432048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 dirty="0"/>
              <a:t>30.9</a:t>
            </a:r>
          </a:p>
        </p:txBody>
      </p:sp>
    </p:spTree>
    <p:extLst>
      <p:ext uri="{BB962C8B-B14F-4D97-AF65-F5344CB8AC3E}">
        <p14:creationId xmlns:p14="http://schemas.microsoft.com/office/powerpoint/2010/main" val="1901969791"/>
      </p:ext>
    </p:extLst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Tietotekniikka-alan henkilöstö tytäryrityksissä ulkomailla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87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749486" cy="292447"/>
          </a:xfrm>
        </p:spPr>
        <p:txBody>
          <a:bodyPr/>
          <a:lstStyle/>
          <a:p>
            <a:r>
              <a:rPr lang="fi-FI"/>
              <a:t>Lähde: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050314554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5667884"/>
      </p:ext>
    </p:extLst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8013657" cy="744513"/>
          </a:xfrm>
        </p:spPr>
        <p:txBody>
          <a:bodyPr/>
          <a:lstStyle/>
          <a:p>
            <a:r>
              <a:rPr lang="fi-FI"/>
              <a:t>Teknologiateollisuuden henkilöstön eläkkeelle siirtyminen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051746" cy="241813"/>
          </a:xfrm>
        </p:spPr>
        <p:txBody>
          <a:bodyPr/>
          <a:lstStyle/>
          <a:p>
            <a:r>
              <a:rPr lang="fi-FI"/>
              <a:t>Lähde: Teknologiateollisuus ry:n palkkatiedustelu, Eläketurvakeskus, Tilastokeskus</a:t>
            </a:r>
          </a:p>
          <a:p>
            <a:endParaRPr lang="fi-FI"/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537282559"/>
              </p:ext>
            </p:extLst>
          </p:nvPr>
        </p:nvGraphicFramePr>
        <p:xfrm>
          <a:off x="381000" y="1103313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1"/>
          <p:cNvSpPr txBox="1">
            <a:spLocks noChangeArrowheads="1"/>
          </p:cNvSpPr>
          <p:nvPr/>
        </p:nvSpPr>
        <p:spPr bwMode="auto">
          <a:xfrm>
            <a:off x="5939195" y="2598995"/>
            <a:ext cx="1141659" cy="25391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1050">
                <a:solidFill>
                  <a:schemeClr val="tx2"/>
                </a:solidFill>
                <a:latin typeface="+mj-lt"/>
              </a:rPr>
              <a:t>Toimihenkilöt </a:t>
            </a:r>
          </a:p>
        </p:txBody>
      </p:sp>
      <p:sp>
        <p:nvSpPr>
          <p:cNvPr id="10" name="Tekstiruutu 10"/>
          <p:cNvSpPr txBox="1">
            <a:spLocks noChangeArrowheads="1"/>
          </p:cNvSpPr>
          <p:nvPr/>
        </p:nvSpPr>
        <p:spPr bwMode="auto">
          <a:xfrm>
            <a:off x="5939195" y="3500264"/>
            <a:ext cx="972015" cy="25391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1050">
                <a:solidFill>
                  <a:schemeClr val="tx2"/>
                </a:solidFill>
                <a:latin typeface="+mj-lt"/>
              </a:rPr>
              <a:t>Työntekijät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003991" y="1275730"/>
            <a:ext cx="132600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1050">
                <a:solidFill>
                  <a:schemeClr val="tx2"/>
                </a:solidFill>
                <a:latin typeface="+mj-lt"/>
              </a:rPr>
              <a:t>Henkilöä / vuosi </a:t>
            </a:r>
          </a:p>
        </p:txBody>
      </p:sp>
    </p:spTree>
    <p:extLst>
      <p:ext uri="{BB962C8B-B14F-4D97-AF65-F5344CB8AC3E}">
        <p14:creationId xmlns:p14="http://schemas.microsoft.com/office/powerpoint/2010/main" val="1814430452"/>
      </p:ext>
    </p:extLst>
  </p:cSld>
  <p:clrMapOvr>
    <a:masterClrMapping/>
  </p:clrMapOvr>
  <p:transition spd="med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208060" cy="648000"/>
          </a:xfrm>
        </p:spPr>
        <p:txBody>
          <a:bodyPr/>
          <a:lstStyle/>
          <a:p>
            <a:r>
              <a:rPr lang="fi-FI"/>
              <a:t>Teknologiateollisuuden työntekijöiden          (toimihenkilöt pl.) eläkkeelle siirtyminen Suomessa </a:t>
            </a:r>
            <a:br>
              <a:rPr lang="fi-FI"/>
            </a:br>
            <a:endParaRPr lang="fi-FI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181348" cy="306614"/>
          </a:xfrm>
        </p:spPr>
        <p:txBody>
          <a:bodyPr/>
          <a:lstStyle/>
          <a:p>
            <a:r>
              <a:rPr lang="fi-FI"/>
              <a:t>Lähde: Teknologiateollisuus ry:n palkkatiedustelu, Eläketurvakeskus, Tilastokeskus</a:t>
            </a:r>
          </a:p>
          <a:p>
            <a:endParaRPr lang="fi-FI"/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04020118"/>
              </p:ext>
            </p:extLst>
          </p:nvPr>
        </p:nvGraphicFramePr>
        <p:xfrm>
          <a:off x="381000" y="1103313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08678" y="1210929"/>
            <a:ext cx="132600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1050">
                <a:solidFill>
                  <a:schemeClr val="tx2"/>
                </a:solidFill>
                <a:latin typeface="+mj-lt"/>
              </a:rPr>
              <a:t>Henkilöä / vuosi </a:t>
            </a: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3EF876BC-C371-4CE7-9921-82C02B8E63B9}"/>
              </a:ext>
            </a:extLst>
          </p:cNvPr>
          <p:cNvCxnSpPr/>
          <p:nvPr/>
        </p:nvCxnSpPr>
        <p:spPr>
          <a:xfrm flipV="1">
            <a:off x="6192025" y="1210929"/>
            <a:ext cx="0" cy="27864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5">
            <a:extLst>
              <a:ext uri="{FF2B5EF4-FFF2-40B4-BE49-F238E27FC236}">
                <a16:creationId xmlns:a16="http://schemas.microsoft.com/office/drawing/2014/main" id="{53C9D77E-DBA3-429C-A33F-1D0465F63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177" y="1337887"/>
            <a:ext cx="17508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1050">
                <a:solidFill>
                  <a:schemeClr val="tx2"/>
                </a:solidFill>
                <a:highlight>
                  <a:srgbClr val="FFFF00"/>
                </a:highlight>
                <a:latin typeface="+mj-lt"/>
              </a:rPr>
              <a:t>Arvioitu eläköityminen 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E216BAD1-72B7-4889-8178-9F4DC1DD0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390" y="1337887"/>
            <a:ext cx="197201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1050">
                <a:solidFill>
                  <a:schemeClr val="tx2"/>
                </a:solidFill>
                <a:highlight>
                  <a:srgbClr val="0ACFCF"/>
                </a:highlight>
                <a:latin typeface="+mj-lt"/>
              </a:rPr>
              <a:t>Toteutunut eläköityminen </a:t>
            </a:r>
          </a:p>
        </p:txBody>
      </p:sp>
    </p:spTree>
    <p:extLst>
      <p:ext uri="{BB962C8B-B14F-4D97-AF65-F5344CB8AC3E}">
        <p14:creationId xmlns:p14="http://schemas.microsoft.com/office/powerpoint/2010/main" val="3294832830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1999" y="282149"/>
            <a:ext cx="8013657" cy="734377"/>
          </a:xfrm>
        </p:spPr>
        <p:txBody>
          <a:bodyPr/>
          <a:lstStyle/>
          <a:p>
            <a:r>
              <a:rPr lang="fi-FI" dirty="0"/>
              <a:t>Teollisuustuotannon kehittyminen eri alueilla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857343" cy="165163"/>
          </a:xfrm>
        </p:spPr>
        <p:txBody>
          <a:bodyPr/>
          <a:lstStyle/>
          <a:p>
            <a:r>
              <a:rPr lang="en-US" err="1"/>
              <a:t>Lähde</a:t>
            </a:r>
            <a:r>
              <a:rPr lang="en-US"/>
              <a:t>: </a:t>
            </a:r>
            <a:r>
              <a:rPr lang="en-US" err="1"/>
              <a:t>Macrobond</a:t>
            </a:r>
            <a:r>
              <a:rPr lang="en-US"/>
              <a:t>, The CPB Netherlands Bureau for Economic Policy Analysis</a:t>
            </a:r>
          </a:p>
          <a:p>
            <a:endParaRPr lang="fi-FI"/>
          </a:p>
        </p:txBody>
      </p:sp>
      <p:graphicFrame>
        <p:nvGraphicFramePr>
          <p:cNvPr id="11" name="Sisällön paikkamerkki 10">
            <a:extLst>
              <a:ext uri="{FF2B5EF4-FFF2-40B4-BE49-F238E27FC236}">
                <a16:creationId xmlns:a16="http://schemas.microsoft.com/office/drawing/2014/main" id="{3165717D-2F7B-40C3-866D-B2FE82978E1A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10297397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93184" imgH="5572640" progId="Mbnd.mbnd">
                  <p:embed/>
                </p:oleObj>
              </mc:Choice>
              <mc:Fallback>
                <p:oleObj name="Macrobond document" r:id="rId3" imgW="13193184" imgH="5572640" progId="Mbnd.mbnd">
                  <p:embed/>
                  <p:pic>
                    <p:nvPicPr>
                      <p:cNvPr id="11" name="Sisällön paikkamerkki 10">
                        <a:extLst>
                          <a:ext uri="{FF2B5EF4-FFF2-40B4-BE49-F238E27FC236}">
                            <a16:creationId xmlns:a16="http://schemas.microsoft.com/office/drawing/2014/main" id="{3165717D-2F7B-40C3-866D-B2FE82978E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0250687"/>
      </p:ext>
    </p:extLst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Teknologiateollisuus ry:n jäsenyritykset 2021</a:t>
            </a:r>
          </a:p>
          <a:p>
            <a:endParaRPr lang="fi-FI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90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Teknologiateollisuus ry:n jäsentietojärjestelmä</a:t>
            </a:r>
          </a:p>
        </p:txBody>
      </p:sp>
      <p:grpSp>
        <p:nvGrpSpPr>
          <p:cNvPr id="8" name="Ryhmä 7"/>
          <p:cNvGrpSpPr/>
          <p:nvPr/>
        </p:nvGrpSpPr>
        <p:grpSpPr>
          <a:xfrm>
            <a:off x="373579" y="886924"/>
            <a:ext cx="8216083" cy="3722405"/>
            <a:chOff x="1583241" y="1971976"/>
            <a:chExt cx="9026379" cy="4228866"/>
          </a:xfrm>
        </p:grpSpPr>
        <p:grpSp>
          <p:nvGrpSpPr>
            <p:cNvPr id="9" name="Ryhmä 8"/>
            <p:cNvGrpSpPr/>
            <p:nvPr/>
          </p:nvGrpSpPr>
          <p:grpSpPr>
            <a:xfrm>
              <a:off x="1679129" y="5886155"/>
              <a:ext cx="2698346" cy="314687"/>
              <a:chOff x="755576" y="5482007"/>
              <a:chExt cx="3521327" cy="367908"/>
            </a:xfrm>
          </p:grpSpPr>
          <p:sp>
            <p:nvSpPr>
              <p:cNvPr id="24" name="Suorakulmio 23"/>
              <p:cNvSpPr/>
              <p:nvPr/>
            </p:nvSpPr>
            <p:spPr>
              <a:xfrm>
                <a:off x="971601" y="5482007"/>
                <a:ext cx="3305302" cy="3679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z="1200" kern="0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250–499 henkilön yritykset</a:t>
                </a:r>
              </a:p>
            </p:txBody>
          </p:sp>
          <p:sp>
            <p:nvSpPr>
              <p:cNvPr id="25" name="Suorakulmio 24"/>
              <p:cNvSpPr/>
              <p:nvPr/>
            </p:nvSpPr>
            <p:spPr bwMode="auto">
              <a:xfrm>
                <a:off x="755576" y="5512499"/>
                <a:ext cx="216024" cy="216024"/>
              </a:xfrm>
              <a:prstGeom prst="rect">
                <a:avLst/>
              </a:prstGeom>
              <a:solidFill>
                <a:srgbClr val="FF805C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1400">
                  <a:solidFill>
                    <a:srgbClr val="29282E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0" name="Ryhmä 9"/>
            <p:cNvGrpSpPr/>
            <p:nvPr/>
          </p:nvGrpSpPr>
          <p:grpSpPr>
            <a:xfrm>
              <a:off x="1583241" y="1971976"/>
              <a:ext cx="9026379" cy="3929802"/>
              <a:chOff x="1583241" y="1971976"/>
              <a:chExt cx="9026379" cy="3929802"/>
            </a:xfrm>
          </p:grpSpPr>
          <p:graphicFrame>
            <p:nvGraphicFramePr>
              <p:cNvPr id="14" name="Sisällön paikkamerkki 6"/>
              <p:cNvGraphicFramePr>
                <a:graphicFrameLocks/>
              </p:cNvGraphicFramePr>
              <p:nvPr/>
            </p:nvGraphicFramePr>
            <p:xfrm>
              <a:off x="5855981" y="2339265"/>
              <a:ext cx="3671848" cy="332212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15" name="Sisällön paikkamerkki 6"/>
              <p:cNvGraphicFramePr>
                <a:graphicFrameLocks/>
              </p:cNvGraphicFramePr>
              <p:nvPr/>
            </p:nvGraphicFramePr>
            <p:xfrm>
              <a:off x="1591719" y="2421642"/>
              <a:ext cx="4176852" cy="317256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6" name="Suorakulmio 15"/>
              <p:cNvSpPr/>
              <p:nvPr/>
            </p:nvSpPr>
            <p:spPr>
              <a:xfrm>
                <a:off x="1583241" y="1971976"/>
                <a:ext cx="4102223" cy="341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fi-FI" sz="1300" b="1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Yritysten lukumäärä / 1 780</a:t>
                </a:r>
              </a:p>
            </p:txBody>
          </p:sp>
          <p:sp>
            <p:nvSpPr>
              <p:cNvPr id="17" name="Suorakulmio 16"/>
              <p:cNvSpPr/>
              <p:nvPr/>
            </p:nvSpPr>
            <p:spPr>
              <a:xfrm>
                <a:off x="6254861" y="1971976"/>
                <a:ext cx="4354759" cy="341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fi-FI" sz="1300" b="1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Henkilöstön määrä / 198 891</a:t>
                </a:r>
              </a:p>
            </p:txBody>
          </p:sp>
          <p:grpSp>
            <p:nvGrpSpPr>
              <p:cNvPr id="18" name="Ryhmä 17"/>
              <p:cNvGrpSpPr/>
              <p:nvPr/>
            </p:nvGrpSpPr>
            <p:grpSpPr>
              <a:xfrm>
                <a:off x="1679129" y="5587091"/>
                <a:ext cx="2483491" cy="314687"/>
                <a:chOff x="755576" y="5182943"/>
                <a:chExt cx="3240940" cy="367908"/>
              </a:xfrm>
            </p:grpSpPr>
            <p:sp>
              <p:nvSpPr>
                <p:cNvPr id="22" name="Suorakulmio 21"/>
                <p:cNvSpPr/>
                <p:nvPr/>
              </p:nvSpPr>
              <p:spPr>
                <a:xfrm>
                  <a:off x="971600" y="5182943"/>
                  <a:ext cx="3024916" cy="3679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i-FI" sz="1200" kern="0">
                      <a:solidFill>
                        <a:srgbClr val="29282E"/>
                      </a:solidFill>
                      <a:ea typeface="Verdana" panose="020B0604030504040204" pitchFamily="34" charset="0"/>
                      <a:cs typeface="Verdana" panose="020B0604030504040204" pitchFamily="34" charset="0"/>
                    </a:rPr>
                    <a:t>1–249 henkilön yritykset</a:t>
                  </a:r>
                </a:p>
              </p:txBody>
            </p:sp>
            <p:sp>
              <p:nvSpPr>
                <p:cNvPr id="23" name="Suorakulmio 22"/>
                <p:cNvSpPr/>
                <p:nvPr/>
              </p:nvSpPr>
              <p:spPr bwMode="auto">
                <a:xfrm>
                  <a:off x="755576" y="5220066"/>
                  <a:ext cx="216023" cy="216024"/>
                </a:xfrm>
                <a:prstGeom prst="rect">
                  <a:avLst/>
                </a:prstGeom>
                <a:solidFill>
                  <a:srgbClr val="FF00B8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i-FI" sz="1400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grpSp>
            <p:nvGrpSpPr>
              <p:cNvPr id="19" name="Ryhmä 18"/>
              <p:cNvGrpSpPr/>
              <p:nvPr/>
            </p:nvGrpSpPr>
            <p:grpSpPr>
              <a:xfrm>
                <a:off x="4794090" y="5587090"/>
                <a:ext cx="2698346" cy="314687"/>
                <a:chOff x="3535304" y="5182941"/>
                <a:chExt cx="3521327" cy="367908"/>
              </a:xfrm>
            </p:grpSpPr>
            <p:sp>
              <p:nvSpPr>
                <p:cNvPr id="20" name="Suorakulmio 19"/>
                <p:cNvSpPr/>
                <p:nvPr/>
              </p:nvSpPr>
              <p:spPr>
                <a:xfrm>
                  <a:off x="3751329" y="5182941"/>
                  <a:ext cx="3305302" cy="3679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i-FI" sz="1200" kern="0">
                      <a:solidFill>
                        <a:srgbClr val="29282E"/>
                      </a:solidFill>
                      <a:ea typeface="Verdana" panose="020B0604030504040204" pitchFamily="34" charset="0"/>
                      <a:cs typeface="Verdana" panose="020B0604030504040204" pitchFamily="34" charset="0"/>
                    </a:rPr>
                    <a:t>500–999 henkilön yritykset</a:t>
                  </a:r>
                </a:p>
              </p:txBody>
            </p:sp>
            <p:sp>
              <p:nvSpPr>
                <p:cNvPr id="21" name="Suorakulmio 20"/>
                <p:cNvSpPr/>
                <p:nvPr/>
              </p:nvSpPr>
              <p:spPr bwMode="auto">
                <a:xfrm>
                  <a:off x="3535304" y="5220066"/>
                  <a:ext cx="216024" cy="216024"/>
                </a:xfrm>
                <a:prstGeom prst="rect">
                  <a:avLst/>
                </a:prstGeom>
                <a:solidFill>
                  <a:srgbClr val="0F78B2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i-FI" sz="1400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11" name="Ryhmä 10"/>
            <p:cNvGrpSpPr/>
            <p:nvPr/>
          </p:nvGrpSpPr>
          <p:grpSpPr>
            <a:xfrm>
              <a:off x="4794090" y="5886155"/>
              <a:ext cx="2472577" cy="314687"/>
              <a:chOff x="3535303" y="5482006"/>
              <a:chExt cx="3226698" cy="367908"/>
            </a:xfrm>
          </p:grpSpPr>
          <p:sp>
            <p:nvSpPr>
              <p:cNvPr id="12" name="Suorakulmio 11"/>
              <p:cNvSpPr/>
              <p:nvPr/>
            </p:nvSpPr>
            <p:spPr>
              <a:xfrm>
                <a:off x="3737083" y="5482006"/>
                <a:ext cx="3024918" cy="3679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z="1200" kern="0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1000– henkilön yritykset</a:t>
                </a:r>
              </a:p>
            </p:txBody>
          </p:sp>
          <p:sp>
            <p:nvSpPr>
              <p:cNvPr id="13" name="Suorakulmio 12"/>
              <p:cNvSpPr/>
              <p:nvPr/>
            </p:nvSpPr>
            <p:spPr bwMode="auto">
              <a:xfrm>
                <a:off x="3535303" y="5512498"/>
                <a:ext cx="216023" cy="216024"/>
              </a:xfrm>
              <a:prstGeom prst="rect">
                <a:avLst/>
              </a:prstGeom>
              <a:solidFill>
                <a:srgbClr val="85E869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1400">
                  <a:solidFill>
                    <a:srgbClr val="29282E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931342"/>
      </p:ext>
    </p:extLst>
  </p:cSld>
  <p:clrMapOvr>
    <a:masterClrMapping/>
  </p:clrMapOvr>
  <p:transition spd="med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Teknologiateollisuus ry:n pk-jäsenyritykset 2021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91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16.1.2023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Teknologiateollisuus ry:n jäsentietojärjestelmä</a:t>
            </a:r>
          </a:p>
        </p:txBody>
      </p:sp>
      <p:grpSp>
        <p:nvGrpSpPr>
          <p:cNvPr id="43" name="Ryhmä 42"/>
          <p:cNvGrpSpPr/>
          <p:nvPr/>
        </p:nvGrpSpPr>
        <p:grpSpPr>
          <a:xfrm>
            <a:off x="489537" y="930150"/>
            <a:ext cx="7840921" cy="3682745"/>
            <a:chOff x="1576656" y="1975812"/>
            <a:chExt cx="8468925" cy="4234115"/>
          </a:xfrm>
        </p:grpSpPr>
        <p:graphicFrame>
          <p:nvGraphicFramePr>
            <p:cNvPr id="44" name="Sisällön paikkamerkki 6"/>
            <p:cNvGraphicFramePr>
              <a:graphicFrameLocks/>
            </p:cNvGraphicFramePr>
            <p:nvPr/>
          </p:nvGraphicFramePr>
          <p:xfrm>
            <a:off x="1721648" y="2412980"/>
            <a:ext cx="3234956" cy="31865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5" name="Suorakulmio 44"/>
            <p:cNvSpPr/>
            <p:nvPr/>
          </p:nvSpPr>
          <p:spPr>
            <a:xfrm>
              <a:off x="1576656" y="1976520"/>
              <a:ext cx="3511292" cy="3410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fi-FI"/>
              </a:defPPr>
              <a:lvl1pPr marL="0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34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69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04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39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173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07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43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278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r>
                <a:rPr lang="fi-FI" sz="1300" b="1">
                  <a:solidFill>
                    <a:srgbClr val="29282E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Yritysten lukumäärä / 1 620</a:t>
              </a:r>
              <a:endParaRPr lang="fi-FI" sz="1300">
                <a:solidFill>
                  <a:srgbClr val="29282E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Suorakulmio 45"/>
            <p:cNvSpPr/>
            <p:nvPr/>
          </p:nvSpPr>
          <p:spPr>
            <a:xfrm>
              <a:off x="6249252" y="1975812"/>
              <a:ext cx="3796329" cy="34105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i-FI"/>
              </a:defPPr>
              <a:lvl1pPr marL="0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34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69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04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39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173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07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43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278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r>
                <a:rPr lang="fi-FI" sz="1300" b="1">
                  <a:solidFill>
                    <a:srgbClr val="29282E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Henkilöstön määrä / 80 482</a:t>
              </a:r>
              <a:endParaRPr lang="fi-FI" sz="1300">
                <a:solidFill>
                  <a:srgbClr val="29282E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aphicFrame>
          <p:nvGraphicFramePr>
            <p:cNvPr id="47" name="Sisällön paikkamerkki 6"/>
            <p:cNvGraphicFramePr>
              <a:graphicFrameLocks/>
            </p:cNvGraphicFramePr>
            <p:nvPr/>
          </p:nvGraphicFramePr>
          <p:xfrm>
            <a:off x="6293660" y="2407118"/>
            <a:ext cx="3235278" cy="31859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48" name="Ryhmä 47"/>
            <p:cNvGrpSpPr/>
            <p:nvPr/>
          </p:nvGrpSpPr>
          <p:grpSpPr>
            <a:xfrm>
              <a:off x="1679129" y="5592391"/>
              <a:ext cx="2338780" cy="318471"/>
              <a:chOff x="755576" y="5189154"/>
              <a:chExt cx="3052094" cy="372333"/>
            </a:xfrm>
          </p:grpSpPr>
          <p:sp>
            <p:nvSpPr>
              <p:cNvPr id="58" name="Suorakulmio 57"/>
              <p:cNvSpPr/>
              <p:nvPr/>
            </p:nvSpPr>
            <p:spPr>
              <a:xfrm>
                <a:off x="971600" y="5189154"/>
                <a:ext cx="2836070" cy="3723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z="1200" kern="0">
                    <a:ea typeface="Verdana" panose="020B0604030504040204" pitchFamily="34" charset="0"/>
                    <a:cs typeface="Verdana" panose="020B0604030504040204" pitchFamily="34" charset="0"/>
                  </a:rPr>
                  <a:t>1–19 henkilön yritykset</a:t>
                </a:r>
              </a:p>
            </p:txBody>
          </p:sp>
          <p:sp>
            <p:nvSpPr>
              <p:cNvPr id="59" name="Suorakulmio 58"/>
              <p:cNvSpPr/>
              <p:nvPr/>
            </p:nvSpPr>
            <p:spPr bwMode="auto">
              <a:xfrm>
                <a:off x="755576" y="5226274"/>
                <a:ext cx="216024" cy="216025"/>
              </a:xfrm>
              <a:prstGeom prst="rect">
                <a:avLst/>
              </a:prstGeom>
              <a:solidFill>
                <a:srgbClr val="FF00B8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1400">
                  <a:solidFill>
                    <a:srgbClr val="29282E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49" name="Ryhmä 48"/>
            <p:cNvGrpSpPr/>
            <p:nvPr/>
          </p:nvGrpSpPr>
          <p:grpSpPr>
            <a:xfrm>
              <a:off x="1679129" y="5891455"/>
              <a:ext cx="2444397" cy="318471"/>
              <a:chOff x="755576" y="5488219"/>
              <a:chExt cx="3189924" cy="372333"/>
            </a:xfrm>
          </p:grpSpPr>
          <p:sp>
            <p:nvSpPr>
              <p:cNvPr id="56" name="Suorakulmio 55"/>
              <p:cNvSpPr/>
              <p:nvPr/>
            </p:nvSpPr>
            <p:spPr>
              <a:xfrm>
                <a:off x="971601" y="5488219"/>
                <a:ext cx="2973899" cy="3723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z="1200" kern="0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20–49 henkilön yritykset</a:t>
                </a:r>
              </a:p>
            </p:txBody>
          </p:sp>
          <p:sp>
            <p:nvSpPr>
              <p:cNvPr id="57" name="Suorakulmio 56"/>
              <p:cNvSpPr/>
              <p:nvPr/>
            </p:nvSpPr>
            <p:spPr bwMode="auto">
              <a:xfrm>
                <a:off x="755576" y="5518706"/>
                <a:ext cx="216024" cy="216025"/>
              </a:xfrm>
              <a:prstGeom prst="rect">
                <a:avLst/>
              </a:prstGeom>
              <a:solidFill>
                <a:srgbClr val="FF805C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1400">
                  <a:solidFill>
                    <a:srgbClr val="29282E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50" name="Ryhmä 49"/>
            <p:cNvGrpSpPr/>
            <p:nvPr/>
          </p:nvGrpSpPr>
          <p:grpSpPr>
            <a:xfrm>
              <a:off x="4806789" y="5592377"/>
              <a:ext cx="2444397" cy="318470"/>
              <a:chOff x="3551876" y="5189154"/>
              <a:chExt cx="3189922" cy="372333"/>
            </a:xfrm>
          </p:grpSpPr>
          <p:sp>
            <p:nvSpPr>
              <p:cNvPr id="54" name="Suorakulmio 53"/>
              <p:cNvSpPr/>
              <p:nvPr/>
            </p:nvSpPr>
            <p:spPr>
              <a:xfrm>
                <a:off x="3767901" y="5189154"/>
                <a:ext cx="2973897" cy="3723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z="1200" kern="0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50–99 henkilön yritykset</a:t>
                </a:r>
              </a:p>
            </p:txBody>
          </p:sp>
          <p:sp>
            <p:nvSpPr>
              <p:cNvPr id="55" name="Suorakulmio 54"/>
              <p:cNvSpPr/>
              <p:nvPr/>
            </p:nvSpPr>
            <p:spPr bwMode="auto">
              <a:xfrm>
                <a:off x="3551876" y="5226274"/>
                <a:ext cx="216023" cy="216025"/>
              </a:xfrm>
              <a:prstGeom prst="rect">
                <a:avLst/>
              </a:prstGeom>
              <a:solidFill>
                <a:srgbClr val="0F78B2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1400">
                  <a:solidFill>
                    <a:srgbClr val="29282E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51" name="Ryhmä 50"/>
            <p:cNvGrpSpPr/>
            <p:nvPr/>
          </p:nvGrpSpPr>
          <p:grpSpPr>
            <a:xfrm>
              <a:off x="4806791" y="5891456"/>
              <a:ext cx="2644709" cy="318471"/>
              <a:chOff x="3551876" y="5488219"/>
              <a:chExt cx="3451326" cy="372333"/>
            </a:xfrm>
          </p:grpSpPr>
          <p:sp>
            <p:nvSpPr>
              <p:cNvPr id="52" name="Suorakulmio 51"/>
              <p:cNvSpPr/>
              <p:nvPr/>
            </p:nvSpPr>
            <p:spPr>
              <a:xfrm>
                <a:off x="3753654" y="5488219"/>
                <a:ext cx="3249548" cy="3723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z="1200" kern="0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100–249 henkilön yritykset</a:t>
                </a:r>
              </a:p>
            </p:txBody>
          </p:sp>
          <p:sp>
            <p:nvSpPr>
              <p:cNvPr id="53" name="Suorakulmio 52"/>
              <p:cNvSpPr/>
              <p:nvPr/>
            </p:nvSpPr>
            <p:spPr bwMode="auto">
              <a:xfrm>
                <a:off x="3551876" y="5518706"/>
                <a:ext cx="216023" cy="216025"/>
              </a:xfrm>
              <a:prstGeom prst="rect">
                <a:avLst/>
              </a:prstGeom>
              <a:solidFill>
                <a:srgbClr val="85E869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1400">
                  <a:solidFill>
                    <a:srgbClr val="29282E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4629029"/>
      </p:ext>
    </p:extLst>
  </p:cSld>
  <p:clrMapOvr>
    <a:masterClrMapping/>
  </p:clrMapOvr>
  <p:transition spd="med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48856" cy="475172"/>
          </a:xfrm>
        </p:spPr>
        <p:txBody>
          <a:bodyPr/>
          <a:lstStyle/>
          <a:p>
            <a:r>
              <a:rPr lang="fi-FI" dirty="0"/>
              <a:t>Suomen kokonaisvienti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endParaRPr lang="fi-FI"/>
          </a:p>
          <a:p>
            <a:endParaRPr lang="fi-FI"/>
          </a:p>
        </p:txBody>
      </p:sp>
      <p:graphicFrame>
        <p:nvGraphicFramePr>
          <p:cNvPr id="10" name="Sisällön paikkamerkki 11">
            <a:extLst>
              <a:ext uri="{FF2B5EF4-FFF2-40B4-BE49-F238E27FC236}">
                <a16:creationId xmlns:a16="http://schemas.microsoft.com/office/drawing/2014/main" id="{7059AA23-5C61-4424-92A9-26A35B4FA9DC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633591466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0" name="Sisällön paikkamerkki 11">
                        <a:extLst>
                          <a:ext uri="{FF2B5EF4-FFF2-40B4-BE49-F238E27FC236}">
                            <a16:creationId xmlns:a16="http://schemas.microsoft.com/office/drawing/2014/main" id="{7059AA23-5C61-4424-92A9-26A35B4FA9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7011559"/>
      </p:ext>
    </p:extLst>
  </p:cSld>
  <p:clrMapOvr>
    <a:masterClrMapping/>
  </p:clrMapOvr>
  <p:transition spd="med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36781"/>
          </a:xfrm>
        </p:spPr>
        <p:txBody>
          <a:bodyPr/>
          <a:lstStyle/>
          <a:p>
            <a:r>
              <a:rPr lang="fi-FI"/>
              <a:t>Suomen kokonaisviennistä noin 70 % on tavaroita, 30 % palveluja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93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endParaRPr lang="fi-FI"/>
          </a:p>
          <a:p>
            <a:endParaRPr lang="fi-FI"/>
          </a:p>
        </p:txBody>
      </p:sp>
      <p:graphicFrame>
        <p:nvGraphicFramePr>
          <p:cNvPr id="14" name="Sisällön paikkamerkki 13">
            <a:extLst>
              <a:ext uri="{FF2B5EF4-FFF2-40B4-BE49-F238E27FC236}">
                <a16:creationId xmlns:a16="http://schemas.microsoft.com/office/drawing/2014/main" id="{7E6C331E-31C0-4E8C-ABF9-9DC69B0CDE08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871078647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4" name="Sisällön paikkamerkki 13">
                        <a:extLst>
                          <a:ext uri="{FF2B5EF4-FFF2-40B4-BE49-F238E27FC236}">
                            <a16:creationId xmlns:a16="http://schemas.microsoft.com/office/drawing/2014/main" id="{7E6C331E-31C0-4E8C-ABF9-9DC69B0CDE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9740051"/>
      </p:ext>
    </p:extLst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8013657" cy="736781"/>
          </a:xfrm>
        </p:spPr>
        <p:txBody>
          <a:bodyPr/>
          <a:lstStyle/>
          <a:p>
            <a:r>
              <a:rPr lang="fi-FI" dirty="0"/>
              <a:t>Suomen kokonaisvienti verrattuna muihin euromaihin 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endParaRPr lang="fi-FI"/>
          </a:p>
          <a:p>
            <a:endParaRPr lang="fi-FI"/>
          </a:p>
        </p:txBody>
      </p:sp>
      <p:graphicFrame>
        <p:nvGraphicFramePr>
          <p:cNvPr id="12" name="Sisällön paikkamerkki 11">
            <a:extLst>
              <a:ext uri="{FF2B5EF4-FFF2-40B4-BE49-F238E27FC236}">
                <a16:creationId xmlns:a16="http://schemas.microsoft.com/office/drawing/2014/main" id="{A4E5C0BF-38D8-481A-9801-D37138923E77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247329225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2" name="Sisällön paikkamerkki 11">
                        <a:extLst>
                          <a:ext uri="{FF2B5EF4-FFF2-40B4-BE49-F238E27FC236}">
                            <a16:creationId xmlns:a16="http://schemas.microsoft.com/office/drawing/2014/main" id="{A4E5C0BF-38D8-481A-9801-D37138923E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6979523"/>
      </p:ext>
    </p:extLst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Tavara- palveluvienti Suomesta ja EU-maista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Kausipuhdistettu volyymi-indeksi</a:t>
            </a:r>
          </a:p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277249372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0235827"/>
      </p:ext>
    </p:extLst>
  </p:cSld>
  <p:clrMapOvr>
    <a:masterClrMapping/>
  </p:clrMapOvr>
  <p:transition spd="med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36781"/>
          </a:xfrm>
        </p:spPr>
        <p:txBody>
          <a:bodyPr/>
          <a:lstStyle/>
          <a:p>
            <a:r>
              <a:rPr lang="fi-FI" dirty="0"/>
              <a:t>Kokonaisviennin suhde bkt:hen Suomessa, Ruotsissa ja Saksassa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endParaRPr lang="fi-FI"/>
          </a:p>
          <a:p>
            <a:endParaRPr lang="fi-FI"/>
          </a:p>
        </p:txBody>
      </p:sp>
      <p:graphicFrame>
        <p:nvGraphicFramePr>
          <p:cNvPr id="10" name="Sisällön paikkamerkki 9">
            <a:extLst>
              <a:ext uri="{FF2B5EF4-FFF2-40B4-BE49-F238E27FC236}">
                <a16:creationId xmlns:a16="http://schemas.microsoft.com/office/drawing/2014/main" id="{2CE62BC9-943B-4F29-82E8-A5BA5D2117FB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246185411"/>
              </p:ext>
            </p:extLst>
          </p:nvPr>
        </p:nvGraphicFramePr>
        <p:xfrm>
          <a:off x="392113" y="1106488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0" name="Sisällön paikkamerkki 9">
                        <a:extLst>
                          <a:ext uri="{FF2B5EF4-FFF2-40B4-BE49-F238E27FC236}">
                            <a16:creationId xmlns:a16="http://schemas.microsoft.com/office/drawing/2014/main" id="{2CE62BC9-943B-4F29-82E8-A5BA5D2117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06488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3913542"/>
      </p:ext>
    </p:extLst>
  </p:cSld>
  <p:clrMapOvr>
    <a:masterClrMapping/>
  </p:clrMapOvr>
  <p:transition spd="med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08BD0D8-6BD3-4209-BF3B-269E903A8C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36781"/>
          </a:xfrm>
        </p:spPr>
        <p:txBody>
          <a:bodyPr/>
          <a:lstStyle/>
          <a:p>
            <a:r>
              <a:rPr lang="fi-FI" dirty="0"/>
              <a:t>Suomen tavaraviennin arvo ja volyymi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A4B99551-9A5A-4163-928D-9C5E4E5EE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97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91C317B-EBC3-4C97-AF9A-0F921CA6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7FFE12-0E96-4FD4-94B1-94CD3779D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3488ECD-422E-46F9-B816-FF722A6F1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Eurostat</a:t>
            </a:r>
          </a:p>
        </p:txBody>
      </p:sp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CBDC273B-C1E6-4416-8269-D52C3C8039E5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881279090"/>
              </p:ext>
            </p:extLst>
          </p:nvPr>
        </p:nvGraphicFramePr>
        <p:xfrm>
          <a:off x="400050" y="1109663"/>
          <a:ext cx="8353425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>
                        <a:extLst>
                          <a:ext uri="{FF2B5EF4-FFF2-40B4-BE49-F238E27FC236}">
                            <a16:creationId xmlns:a16="http://schemas.microsoft.com/office/drawing/2014/main" id="{CBDC273B-C1E6-4416-8269-D52C3C8039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9663"/>
                        <a:ext cx="8353425" cy="352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3182136"/>
      </p:ext>
    </p:extLst>
  </p:cSld>
  <p:clrMapOvr>
    <a:masterClrMapping/>
  </p:clrMapOvr>
  <p:transition spd="med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413249"/>
            <a:ext cx="6319781" cy="415926"/>
          </a:xfrm>
        </p:spPr>
        <p:txBody>
          <a:bodyPr/>
          <a:lstStyle/>
          <a:p>
            <a:r>
              <a:rPr lang="fi-FI"/>
              <a:t>*) Vertailussa yritysten koko perustuu Tilastokeskuksen määritelmiin:</a:t>
            </a:r>
          </a:p>
          <a:p>
            <a:r>
              <a:rPr lang="fi-FI"/>
              <a:t>Mikroyritys: henkilöstöä 0-9, liikevaihto 0-2 milj. euroa tai tase 0-2 milj. euroa</a:t>
            </a:r>
          </a:p>
          <a:p>
            <a:r>
              <a:rPr lang="fi-FI"/>
              <a:t>Pieni yritys: henkilöstöä 10-49, liikevaihto 2-10 milj. euroa tai tase 2-10 milj. euroa</a:t>
            </a:r>
          </a:p>
          <a:p>
            <a:r>
              <a:rPr lang="fi-FI"/>
              <a:t>Keskisuuri yritys: henkilöstöä 50-249, liikevaihto 10-50 milj. euroa tai tase 10-43 milj. euroa</a:t>
            </a:r>
          </a:p>
          <a:p>
            <a:r>
              <a:rPr lang="fi-FI"/>
              <a:t>Suuri yritys: henkilöstöä 250-, liikevaihto yli 50 milj. euroa tai tase yli 43 milj. euroa.   </a:t>
            </a:r>
          </a:p>
          <a:p>
            <a:r>
              <a:rPr lang="fi-FI"/>
              <a:t>Lähde: Tulli, Tavaroiden ulkomaankauppa yritysten kokoluokittain</a:t>
            </a:r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49"/>
            <a:ext cx="8143259" cy="962799"/>
          </a:xfrm>
        </p:spPr>
        <p:txBody>
          <a:bodyPr/>
          <a:lstStyle/>
          <a:p>
            <a:r>
              <a:rPr lang="fi-FI" dirty="0"/>
              <a:t>Erikokoisten yritysten osuus Suomen koko tavaraviennistä, %</a:t>
            </a:r>
          </a:p>
          <a:p>
            <a:endParaRPr lang="fi-FI" dirty="0"/>
          </a:p>
        </p:txBody>
      </p:sp>
      <p:graphicFrame>
        <p:nvGraphicFramePr>
          <p:cNvPr id="11" name="Sisällön paikkamerkki 4">
            <a:extLst>
              <a:ext uri="{FF2B5EF4-FFF2-40B4-BE49-F238E27FC236}">
                <a16:creationId xmlns:a16="http://schemas.microsoft.com/office/drawing/2014/main" id="{1EB5E84A-A932-4BC1-AD59-1BF6D070A714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680482587"/>
              </p:ext>
            </p:extLst>
          </p:nvPr>
        </p:nvGraphicFramePr>
        <p:xfrm>
          <a:off x="381000" y="1103313"/>
          <a:ext cx="8143259" cy="3309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8881515"/>
      </p:ext>
    </p:extLst>
  </p:cSld>
  <p:clrMapOvr>
    <a:masterClrMapping/>
  </p:clrMapOvr>
  <p:transition spd="med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Teollisuuden osuus bruttokansantuotteesta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801373" cy="241813"/>
          </a:xfrm>
        </p:spPr>
        <p:txBody>
          <a:bodyPr/>
          <a:lstStyle/>
          <a:p>
            <a:r>
              <a:rPr lang="fi-FI"/>
              <a:t>*) Vuosina 1900-1974 teollisuuteen kuuluvat myös kaivostoiminta, energia-, vesi- ja jätehuolto. </a:t>
            </a:r>
          </a:p>
          <a:p>
            <a:r>
              <a:rPr lang="fi-FI"/>
              <a:t>Lähde: Tilastokeskus</a:t>
            </a:r>
          </a:p>
          <a:p>
            <a:endParaRPr lang="fi-FI"/>
          </a:p>
        </p:txBody>
      </p:sp>
      <p:graphicFrame>
        <p:nvGraphicFramePr>
          <p:cNvPr id="10" name="Sisällön paikkamerkki 7">
            <a:extLst>
              <a:ext uri="{FF2B5EF4-FFF2-40B4-BE49-F238E27FC236}">
                <a16:creationId xmlns:a16="http://schemas.microsoft.com/office/drawing/2014/main" id="{3E094447-3BC0-4E6E-8B7C-A04F54497E8C}"/>
              </a:ext>
            </a:extLst>
          </p:cNvPr>
          <p:cNvGraphicFramePr>
            <a:graphicFrameLocks noGrp="1"/>
          </p:cNvGraphicFramePr>
          <p:nvPr>
            <p:ph sz="quarter" idx="17"/>
          </p:nvPr>
        </p:nvGraphicFramePr>
        <p:xfrm>
          <a:off x="381000" y="1103313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1669931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eknologiateollisuus_masterdia">
  <a:themeElements>
    <a:clrScheme name="Teknologiateollisuus">
      <a:dk1>
        <a:srgbClr val="29282E"/>
      </a:dk1>
      <a:lt1>
        <a:srgbClr val="FFFFFF"/>
      </a:lt1>
      <a:dk2>
        <a:srgbClr val="29282E"/>
      </a:dk2>
      <a:lt2>
        <a:srgbClr val="FFFFFF"/>
      </a:lt2>
      <a:accent1>
        <a:srgbClr val="0070C0"/>
      </a:accent1>
      <a:accent2>
        <a:srgbClr val="FF00B8"/>
      </a:accent2>
      <a:accent3>
        <a:srgbClr val="85E869"/>
      </a:accent3>
      <a:accent4>
        <a:srgbClr val="FF805C"/>
      </a:accent4>
      <a:accent5>
        <a:srgbClr val="8A0FA6"/>
      </a:accent5>
      <a:accent6>
        <a:srgbClr val="FFFF00"/>
      </a:accent6>
      <a:hlink>
        <a:srgbClr val="0ACFCF"/>
      </a:hlink>
      <a:folHlink>
        <a:srgbClr val="0ACFCF"/>
      </a:folHlink>
    </a:clrScheme>
    <a:fontScheme name="Mukautettu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pc="-4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sitys1" id="{3F19D865-44AF-4F52-BD52-C3B8484BBDA2}" vid="{2710031E-8ACA-4DB9-823F-F4C466DC79BF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Teknologiateollisuus_masterdia">
  <a:themeElements>
    <a:clrScheme name="Teknologiateollisuus">
      <a:dk1>
        <a:srgbClr val="29282E"/>
      </a:dk1>
      <a:lt1>
        <a:srgbClr val="FFFFFF"/>
      </a:lt1>
      <a:dk2>
        <a:srgbClr val="29282E"/>
      </a:dk2>
      <a:lt2>
        <a:srgbClr val="FFFFFF"/>
      </a:lt2>
      <a:accent1>
        <a:srgbClr val="0070C0"/>
      </a:accent1>
      <a:accent2>
        <a:srgbClr val="FF00B8"/>
      </a:accent2>
      <a:accent3>
        <a:srgbClr val="85E869"/>
      </a:accent3>
      <a:accent4>
        <a:srgbClr val="FF805C"/>
      </a:accent4>
      <a:accent5>
        <a:srgbClr val="8A0FA6"/>
      </a:accent5>
      <a:accent6>
        <a:srgbClr val="FFFF00"/>
      </a:accent6>
      <a:hlink>
        <a:srgbClr val="0ACFCF"/>
      </a:hlink>
      <a:folHlink>
        <a:srgbClr val="0ACFCF"/>
      </a:folHlink>
    </a:clrScheme>
    <a:fontScheme name="Mukautettu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pc="-4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sitys1" id="{3F19D865-44AF-4F52-BD52-C3B8484BBDA2}" vid="{2710031E-8ACA-4DB9-823F-F4C466DC79BF}"/>
    </a:ext>
  </a:extLst>
</a:theme>
</file>

<file path=ppt/theme/theme3.xml><?xml version="1.0" encoding="utf-8"?>
<a:theme xmlns:a="http://schemas.openxmlformats.org/drawingml/2006/main" name="1_Teknologiateollisuus_masterdia">
  <a:themeElements>
    <a:clrScheme name="Teknologiateollisuus">
      <a:dk1>
        <a:srgbClr val="29282E"/>
      </a:dk1>
      <a:lt1>
        <a:srgbClr val="FFFFFF"/>
      </a:lt1>
      <a:dk2>
        <a:srgbClr val="29282E"/>
      </a:dk2>
      <a:lt2>
        <a:srgbClr val="FFFFFF"/>
      </a:lt2>
      <a:accent1>
        <a:srgbClr val="0070C0"/>
      </a:accent1>
      <a:accent2>
        <a:srgbClr val="FF00B8"/>
      </a:accent2>
      <a:accent3>
        <a:srgbClr val="85E869"/>
      </a:accent3>
      <a:accent4>
        <a:srgbClr val="FF805C"/>
      </a:accent4>
      <a:accent5>
        <a:srgbClr val="8A0FA6"/>
      </a:accent5>
      <a:accent6>
        <a:srgbClr val="FFFF00"/>
      </a:accent6>
      <a:hlink>
        <a:srgbClr val="0ACFCF"/>
      </a:hlink>
      <a:folHlink>
        <a:srgbClr val="0ACFCF"/>
      </a:folHlink>
    </a:clrScheme>
    <a:fontScheme name="Teknologiateollisuu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pc="-4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kno_FI_2016" id="{20EA1341-EE32-433B-BC03-FE23A0136C67}" vid="{91854BC2-7349-49C3-92B6-AE41D831ABA0}"/>
    </a:ext>
  </a:extLst>
</a:theme>
</file>

<file path=ppt/theme/theme4.xml><?xml version="1.0" encoding="utf-8"?>
<a:theme xmlns:a="http://schemas.openxmlformats.org/drawingml/2006/main" name="16_Teknologiateollisuus_masterdia">
  <a:themeElements>
    <a:clrScheme name="Teknologiateollisuus">
      <a:dk1>
        <a:srgbClr val="29282E"/>
      </a:dk1>
      <a:lt1>
        <a:srgbClr val="FFFFFF"/>
      </a:lt1>
      <a:dk2>
        <a:srgbClr val="29282E"/>
      </a:dk2>
      <a:lt2>
        <a:srgbClr val="FFFFFF"/>
      </a:lt2>
      <a:accent1>
        <a:srgbClr val="0070C0"/>
      </a:accent1>
      <a:accent2>
        <a:srgbClr val="FF00B8"/>
      </a:accent2>
      <a:accent3>
        <a:srgbClr val="85E869"/>
      </a:accent3>
      <a:accent4>
        <a:srgbClr val="FF805C"/>
      </a:accent4>
      <a:accent5>
        <a:srgbClr val="8A0FA6"/>
      </a:accent5>
      <a:accent6>
        <a:srgbClr val="FFFF00"/>
      </a:accent6>
      <a:hlink>
        <a:srgbClr val="0ACFCF"/>
      </a:hlink>
      <a:folHlink>
        <a:srgbClr val="0ACFCF"/>
      </a:folHlink>
    </a:clrScheme>
    <a:fontScheme name="Teknologiateollisuu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pc="-4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kno_FI_2016" id="{20EA1341-EE32-433B-BC03-FE23A0136C67}" vid="{91854BC2-7349-49C3-92B6-AE41D831ABA0}"/>
    </a:ext>
  </a:extLst>
</a:theme>
</file>

<file path=ppt/theme/theme5.xml><?xml version="1.0" encoding="utf-8"?>
<a:theme xmlns:a="http://schemas.openxmlformats.org/drawingml/2006/main" name="17_Teknologiateollisuus_masterdia">
  <a:themeElements>
    <a:clrScheme name="Teknologiateollisuus">
      <a:dk1>
        <a:srgbClr val="29282E"/>
      </a:dk1>
      <a:lt1>
        <a:srgbClr val="FFFFFF"/>
      </a:lt1>
      <a:dk2>
        <a:srgbClr val="29282E"/>
      </a:dk2>
      <a:lt2>
        <a:srgbClr val="FFFFFF"/>
      </a:lt2>
      <a:accent1>
        <a:srgbClr val="0070C0"/>
      </a:accent1>
      <a:accent2>
        <a:srgbClr val="FF00B8"/>
      </a:accent2>
      <a:accent3>
        <a:srgbClr val="85E869"/>
      </a:accent3>
      <a:accent4>
        <a:srgbClr val="FF805C"/>
      </a:accent4>
      <a:accent5>
        <a:srgbClr val="8A0FA6"/>
      </a:accent5>
      <a:accent6>
        <a:srgbClr val="FFFF00"/>
      </a:accent6>
      <a:hlink>
        <a:srgbClr val="0ACFCF"/>
      </a:hlink>
      <a:folHlink>
        <a:srgbClr val="0ACFCF"/>
      </a:folHlink>
    </a:clrScheme>
    <a:fontScheme name="Teknologiateollisuu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pc="-4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kno_FI_2016" id="{20EA1341-EE32-433B-BC03-FE23A0136C67}" vid="{91854BC2-7349-49C3-92B6-AE41D831ABA0}"/>
    </a:ext>
  </a:extLst>
</a:theme>
</file>

<file path=ppt/theme/theme6.xml><?xml version="1.0" encoding="utf-8"?>
<a:theme xmlns:a="http://schemas.openxmlformats.org/drawingml/2006/main" name="24_Teknologiateollisuus_masterdia">
  <a:themeElements>
    <a:clrScheme name="Teknologiateollisuus">
      <a:dk1>
        <a:srgbClr val="29282E"/>
      </a:dk1>
      <a:lt1>
        <a:srgbClr val="FFFFFF"/>
      </a:lt1>
      <a:dk2>
        <a:srgbClr val="B3B3B3"/>
      </a:dk2>
      <a:lt2>
        <a:srgbClr val="002964"/>
      </a:lt2>
      <a:accent1>
        <a:srgbClr val="FF00B8"/>
      </a:accent1>
      <a:accent2>
        <a:srgbClr val="141F94"/>
      </a:accent2>
      <a:accent3>
        <a:srgbClr val="0ACFCF"/>
      </a:accent3>
      <a:accent4>
        <a:srgbClr val="FF805C"/>
      </a:accent4>
      <a:accent5>
        <a:srgbClr val="FFFF00"/>
      </a:accent5>
      <a:accent6>
        <a:srgbClr val="85E869"/>
      </a:accent6>
      <a:hlink>
        <a:srgbClr val="0ACFCF"/>
      </a:hlink>
      <a:folHlink>
        <a:srgbClr val="0ACFCF"/>
      </a:folHlink>
    </a:clrScheme>
    <a:fontScheme name="Mukautettu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pc="-40" dirty="0" err="1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2_Teknologiateollisuus_masterdia">
  <a:themeElements>
    <a:clrScheme name="Teknologiateollisuus">
      <a:dk1>
        <a:srgbClr val="29282E"/>
      </a:dk1>
      <a:lt1>
        <a:srgbClr val="FFFFFF"/>
      </a:lt1>
      <a:dk2>
        <a:srgbClr val="29282E"/>
      </a:dk2>
      <a:lt2>
        <a:srgbClr val="FFFFFF"/>
      </a:lt2>
      <a:accent1>
        <a:srgbClr val="0070C0"/>
      </a:accent1>
      <a:accent2>
        <a:srgbClr val="FF00B8"/>
      </a:accent2>
      <a:accent3>
        <a:srgbClr val="85E869"/>
      </a:accent3>
      <a:accent4>
        <a:srgbClr val="FF805C"/>
      </a:accent4>
      <a:accent5>
        <a:srgbClr val="8A0FA6"/>
      </a:accent5>
      <a:accent6>
        <a:srgbClr val="FFFF00"/>
      </a:accent6>
      <a:hlink>
        <a:srgbClr val="0ACFCF"/>
      </a:hlink>
      <a:folHlink>
        <a:srgbClr val="0ACFCF"/>
      </a:folHlink>
    </a:clrScheme>
    <a:fontScheme name="Teknologiateollisuu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pc="-4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kno_FI_2016" id="{20EA1341-EE32-433B-BC03-FE23A0136C67}" vid="{91854BC2-7349-49C3-92B6-AE41D831ABA0}"/>
    </a:ext>
  </a:extLst>
</a:theme>
</file>

<file path=ppt/theme/theme8.xml><?xml version="1.0" encoding="utf-8"?>
<a:theme xmlns:a="http://schemas.openxmlformats.org/drawingml/2006/main" name="3_Teknologiateollisuus_masterdia">
  <a:themeElements>
    <a:clrScheme name="Teknologiateollisuus">
      <a:dk1>
        <a:srgbClr val="29282E"/>
      </a:dk1>
      <a:lt1>
        <a:srgbClr val="FFFFFF"/>
      </a:lt1>
      <a:dk2>
        <a:srgbClr val="29282E"/>
      </a:dk2>
      <a:lt2>
        <a:srgbClr val="FFFFFF"/>
      </a:lt2>
      <a:accent1>
        <a:srgbClr val="0070C0"/>
      </a:accent1>
      <a:accent2>
        <a:srgbClr val="FF00B8"/>
      </a:accent2>
      <a:accent3>
        <a:srgbClr val="85E869"/>
      </a:accent3>
      <a:accent4>
        <a:srgbClr val="FF805C"/>
      </a:accent4>
      <a:accent5>
        <a:srgbClr val="8A0FA6"/>
      </a:accent5>
      <a:accent6>
        <a:srgbClr val="FFFF00"/>
      </a:accent6>
      <a:hlink>
        <a:srgbClr val="0ACFCF"/>
      </a:hlink>
      <a:folHlink>
        <a:srgbClr val="0ACFCF"/>
      </a:folHlink>
    </a:clrScheme>
    <a:fontScheme name="Teknologiateollisuu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pc="-4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70F3495-B9FE-4469-9B95-F30D047F6E89}" vid="{8B3A0012-1AD5-48D7-B4E6-AC87EB80EA37}"/>
    </a:ext>
  </a:extLst>
</a:theme>
</file>

<file path=ppt/theme/theme9.xml><?xml version="1.0" encoding="utf-8"?>
<a:theme xmlns:a="http://schemas.openxmlformats.org/drawingml/2006/main" name="VIENTITEOLLISUUS">
  <a:themeElements>
    <a:clrScheme name="Office">
      <a:dk1>
        <a:srgbClr val="141414"/>
      </a:dk1>
      <a:lt1>
        <a:srgbClr val="FFFFFF"/>
      </a:lt1>
      <a:dk2>
        <a:srgbClr val="65676B"/>
      </a:dk2>
      <a:lt2>
        <a:srgbClr val="DADDE1"/>
      </a:lt2>
      <a:accent1>
        <a:srgbClr val="191C3C"/>
      </a:accent1>
      <a:accent2>
        <a:srgbClr val="203370"/>
      </a:accent2>
      <a:accent3>
        <a:srgbClr val="2D629D"/>
      </a:accent3>
      <a:accent4>
        <a:srgbClr val="4599FF"/>
      </a:accent4>
      <a:accent5>
        <a:srgbClr val="FF5EC4"/>
      </a:accent5>
      <a:accent6>
        <a:srgbClr val="DFF98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eknologiateollisuus">
    <a:dk1>
      <a:srgbClr val="002664"/>
    </a:dk1>
    <a:lt1>
      <a:srgbClr val="FFFFFF"/>
    </a:lt1>
    <a:dk2>
      <a:srgbClr val="002664"/>
    </a:dk2>
    <a:lt2>
      <a:srgbClr val="D7D3C7"/>
    </a:lt2>
    <a:accent1>
      <a:srgbClr val="822433"/>
    </a:accent1>
    <a:accent2>
      <a:srgbClr val="002664"/>
    </a:accent2>
    <a:accent3>
      <a:srgbClr val="00A1DE"/>
    </a:accent3>
    <a:accent4>
      <a:srgbClr val="D95E16"/>
    </a:accent4>
    <a:accent5>
      <a:srgbClr val="FFBC3D"/>
    </a:accent5>
    <a:accent6>
      <a:srgbClr val="A2AD00"/>
    </a:accent6>
    <a:hlink>
      <a:srgbClr val="A2AD00"/>
    </a:hlink>
    <a:folHlink>
      <a:srgbClr val="00A1DE"/>
    </a:folHlink>
  </a:clrScheme>
  <a:fontScheme name="5nuolen_vaakaKANSI_SUOMI">
    <a:majorFont>
      <a:latin typeface="Arial"/>
      <a:ea typeface="Arial Unicode MS"/>
      <a:cs typeface="Arial Unicode MS"/>
    </a:majorFont>
    <a:minorFont>
      <a:latin typeface="Arial"/>
      <a:ea typeface="Arial Unicode MS"/>
      <a:cs typeface="Arial Unicode M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eknologiateollisuus">
    <a:dk1>
      <a:srgbClr val="002664"/>
    </a:dk1>
    <a:lt1>
      <a:srgbClr val="FFFFFF"/>
    </a:lt1>
    <a:dk2>
      <a:srgbClr val="002664"/>
    </a:dk2>
    <a:lt2>
      <a:srgbClr val="D7D3C7"/>
    </a:lt2>
    <a:accent1>
      <a:srgbClr val="822433"/>
    </a:accent1>
    <a:accent2>
      <a:srgbClr val="002664"/>
    </a:accent2>
    <a:accent3>
      <a:srgbClr val="00A1DE"/>
    </a:accent3>
    <a:accent4>
      <a:srgbClr val="D95E16"/>
    </a:accent4>
    <a:accent5>
      <a:srgbClr val="FFBC3D"/>
    </a:accent5>
    <a:accent6>
      <a:srgbClr val="A2AD00"/>
    </a:accent6>
    <a:hlink>
      <a:srgbClr val="A2AD00"/>
    </a:hlink>
    <a:folHlink>
      <a:srgbClr val="00A1DE"/>
    </a:folHlink>
  </a:clrScheme>
  <a:fontScheme name="5nuolen_vaakaKANSI_SUOMI">
    <a:majorFont>
      <a:latin typeface="Arial"/>
      <a:ea typeface="Arial Unicode MS"/>
      <a:cs typeface="Arial Unicode MS"/>
    </a:majorFont>
    <a:minorFont>
      <a:latin typeface="Arial"/>
      <a:ea typeface="Arial Unicode MS"/>
      <a:cs typeface="Arial Unicode M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Teknologiateollisuus">
    <a:dk1>
      <a:srgbClr val="002664"/>
    </a:dk1>
    <a:lt1>
      <a:srgbClr val="FFFFFF"/>
    </a:lt1>
    <a:dk2>
      <a:srgbClr val="002664"/>
    </a:dk2>
    <a:lt2>
      <a:srgbClr val="D7D3C7"/>
    </a:lt2>
    <a:accent1>
      <a:srgbClr val="822433"/>
    </a:accent1>
    <a:accent2>
      <a:srgbClr val="002664"/>
    </a:accent2>
    <a:accent3>
      <a:srgbClr val="00A1DE"/>
    </a:accent3>
    <a:accent4>
      <a:srgbClr val="D95E16"/>
    </a:accent4>
    <a:accent5>
      <a:srgbClr val="FFBC3D"/>
    </a:accent5>
    <a:accent6>
      <a:srgbClr val="A2AD00"/>
    </a:accent6>
    <a:hlink>
      <a:srgbClr val="A2AD00"/>
    </a:hlink>
    <a:folHlink>
      <a:srgbClr val="00A1DE"/>
    </a:folHlink>
  </a:clrScheme>
  <a:fontScheme name="5nuolen_vaakaKANSI_SUOMI">
    <a:majorFont>
      <a:latin typeface="Arial"/>
      <a:ea typeface="Arial Unicode MS"/>
      <a:cs typeface="Arial Unicode MS"/>
    </a:majorFont>
    <a:minorFont>
      <a:latin typeface="Arial"/>
      <a:ea typeface="Arial Unicode MS"/>
      <a:cs typeface="Arial Unicode M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Teknologiateollisuus">
    <a:dk1>
      <a:srgbClr val="002664"/>
    </a:dk1>
    <a:lt1>
      <a:srgbClr val="FFFFFF"/>
    </a:lt1>
    <a:dk2>
      <a:srgbClr val="002664"/>
    </a:dk2>
    <a:lt2>
      <a:srgbClr val="D7D3C7"/>
    </a:lt2>
    <a:accent1>
      <a:srgbClr val="822433"/>
    </a:accent1>
    <a:accent2>
      <a:srgbClr val="002664"/>
    </a:accent2>
    <a:accent3>
      <a:srgbClr val="00A1DE"/>
    </a:accent3>
    <a:accent4>
      <a:srgbClr val="D95E16"/>
    </a:accent4>
    <a:accent5>
      <a:srgbClr val="FFBC3D"/>
    </a:accent5>
    <a:accent6>
      <a:srgbClr val="A2AD00"/>
    </a:accent6>
    <a:hlink>
      <a:srgbClr val="A2AD00"/>
    </a:hlink>
    <a:folHlink>
      <a:srgbClr val="00A1DE"/>
    </a:folHlink>
  </a:clrScheme>
  <a:fontScheme name="5nuolen_vaakaKANSI_SUOMI">
    <a:majorFont>
      <a:latin typeface="Arial"/>
      <a:ea typeface="Arial Unicode MS"/>
      <a:cs typeface="Arial Unicode MS"/>
    </a:majorFont>
    <a:minorFont>
      <a:latin typeface="Arial"/>
      <a:ea typeface="Arial Unicode MS"/>
      <a:cs typeface="Arial Unicode M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886EDC3C35ED44386E38662B6DACCDA" ma:contentTypeVersion="16" ma:contentTypeDescription="Luo uusi asiakirja." ma:contentTypeScope="" ma:versionID="70472b91ba75d5c48da5a7154481dab9">
  <xsd:schema xmlns:xsd="http://www.w3.org/2001/XMLSchema" xmlns:xs="http://www.w3.org/2001/XMLSchema" xmlns:p="http://schemas.microsoft.com/office/2006/metadata/properties" xmlns:ns2="b057f711-7d93-472c-a8f6-94be00805750" xmlns:ns3="c296724d-1a81-4a23-b6dd-dca7fd62c6ff" targetNamespace="http://schemas.microsoft.com/office/2006/metadata/properties" ma:root="true" ma:fieldsID="182f1fd013bdfa2da80e6bbec3188303" ns2:_="" ns3:_="">
    <xsd:import namespace="b057f711-7d93-472c-a8f6-94be00805750"/>
    <xsd:import namespace="c296724d-1a81-4a23-b6dd-dca7fd62c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57f711-7d93-472c-a8f6-94be008057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f83a129e-02f3-4c10-aeed-b048f014ef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6724d-1a81-4a23-b6dd-dca7fd62c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ddbccb1-85c5-4102-b8cd-d9aa5a21b0d6}" ma:internalName="TaxCatchAll" ma:showField="CatchAllData" ma:web="c296724d-1a81-4a23-b6dd-dca7fd62c6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57f711-7d93-472c-a8f6-94be00805750">
      <Terms xmlns="http://schemas.microsoft.com/office/infopath/2007/PartnerControls"/>
    </lcf76f155ced4ddcb4097134ff3c332f>
    <TaxCatchAll xmlns="c296724d-1a81-4a23-b6dd-dca7fd62c6f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DFD5D6-C58B-46FE-BE8C-906A56D55B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57f711-7d93-472c-a8f6-94be00805750"/>
    <ds:schemaRef ds:uri="c296724d-1a81-4a23-b6dd-dca7fd62c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90B847-9FFC-481F-92DA-4EA1AA426003}">
  <ds:schemaRefs>
    <ds:schemaRef ds:uri="31fc0bb4-b62d-4044-8569-b8da76fe5ed6"/>
    <ds:schemaRef ds:uri="a5c4f9c2-84a2-48d3-9942-8e0fea0a10b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b057f711-7d93-472c-a8f6-94be00805750"/>
    <ds:schemaRef ds:uri="c296724d-1a81-4a23-b6dd-dca7fd62c6ff"/>
  </ds:schemaRefs>
</ds:datastoreItem>
</file>

<file path=customXml/itemProps3.xml><?xml version="1.0" encoding="utf-8"?>
<ds:datastoreItem xmlns:ds="http://schemas.openxmlformats.org/officeDocument/2006/customXml" ds:itemID="{7DAC276C-7529-403D-96E8-808B2A7934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Tekno_Fi_2016 (002)</Template>
  <TotalTime>1876</TotalTime>
  <Words>5787</Words>
  <Application>Microsoft Office PowerPoint</Application>
  <PresentationFormat>Näytössä katseltava esitys (16:9)</PresentationFormat>
  <Paragraphs>1624</Paragraphs>
  <Slides>152</Slides>
  <Notes>29</Notes>
  <HiddenSlides>0</HiddenSlides>
  <MMClips>0</MMClips>
  <ScaleCrop>false</ScaleCrop>
  <HeadingPairs>
    <vt:vector size="8" baseType="variant">
      <vt:variant>
        <vt:lpstr>Käytetyt fontit</vt:lpstr>
      </vt:variant>
      <vt:variant>
        <vt:i4>3</vt:i4>
      </vt:variant>
      <vt:variant>
        <vt:lpstr>Teema</vt:lpstr>
      </vt:variant>
      <vt:variant>
        <vt:i4>9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152</vt:i4>
      </vt:variant>
    </vt:vector>
  </HeadingPairs>
  <TitlesOfParts>
    <vt:vector size="165" baseType="lpstr">
      <vt:lpstr>Arial</vt:lpstr>
      <vt:lpstr>Calibri</vt:lpstr>
      <vt:lpstr>Verdana</vt:lpstr>
      <vt:lpstr>Teknologiateollisuus_masterdia</vt:lpstr>
      <vt:lpstr>8_Teknologiateollisuus_masterdia</vt:lpstr>
      <vt:lpstr>1_Teknologiateollisuus_masterdia</vt:lpstr>
      <vt:lpstr>16_Teknologiateollisuus_masterdia</vt:lpstr>
      <vt:lpstr>17_Teknologiateollisuus_masterdia</vt:lpstr>
      <vt:lpstr>24_Teknologiateollisuus_masterdia</vt:lpstr>
      <vt:lpstr>2_Teknologiateollisuus_masterdia</vt:lpstr>
      <vt:lpstr>3_Teknologiateollisuus_masterdia</vt:lpstr>
      <vt:lpstr>VIENTITEOLLISUUS</vt:lpstr>
      <vt:lpstr>Macrobond document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Daniel Forsman</dc:creator>
  <cp:keywords>Teknologiateollisuus</cp:keywords>
  <cp:lastModifiedBy>Rautaporras Petteri</cp:lastModifiedBy>
  <cp:revision>17</cp:revision>
  <cp:lastPrinted>2021-03-14T08:23:31Z</cp:lastPrinted>
  <dcterms:created xsi:type="dcterms:W3CDTF">2016-09-05T10:47:53Z</dcterms:created>
  <dcterms:modified xsi:type="dcterms:W3CDTF">2023-01-16T06:24:20Z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kameleonVerID">
    <vt:lpwstr>482.21.02.003</vt:lpwstr>
  </property>
  <property fmtid="{D5CDD505-2E9C-101B-9397-08002B2CF9AE}" pid="3" name="dvSaved">
    <vt:lpwstr>1</vt:lpwstr>
  </property>
  <property fmtid="{D5CDD505-2E9C-101B-9397-08002B2CF9AE}" pid="4" name="dvLanguage">
    <vt:lpwstr>1035</vt:lpwstr>
  </property>
  <property fmtid="{D5CDD505-2E9C-101B-9397-08002B2CF9AE}" pid="5" name="dvTemplate">
    <vt:lpwstr>Tekno_fi.potx</vt:lpwstr>
  </property>
  <property fmtid="{D5CDD505-2E9C-101B-9397-08002B2CF9AE}" pid="6" name="dvDefinition">
    <vt:lpwstr>23 (dd_default.xml)</vt:lpwstr>
  </property>
  <property fmtid="{D5CDD505-2E9C-101B-9397-08002B2CF9AE}" pid="7" name="dvDefinitionID">
    <vt:lpwstr>23</vt:lpwstr>
  </property>
  <property fmtid="{D5CDD505-2E9C-101B-9397-08002B2CF9AE}" pid="8" name="dvContentFile">
    <vt:lpwstr>dd_default.xml</vt:lpwstr>
  </property>
  <property fmtid="{D5CDD505-2E9C-101B-9397-08002B2CF9AE}" pid="9" name="dvGlobalVerID">
    <vt:lpwstr>482.90.02.003</vt:lpwstr>
  </property>
  <property fmtid="{D5CDD505-2E9C-101B-9397-08002B2CF9AE}" pid="10" name="dvDefinitionVersion">
    <vt:lpwstr>2.1 / 22.1.2015</vt:lpwstr>
  </property>
  <property fmtid="{D5CDD505-2E9C-101B-9397-08002B2CF9AE}" pid="11" name="filename">
    <vt:lpwstr>false</vt:lpwstr>
  </property>
  <property fmtid="{D5CDD505-2E9C-101B-9397-08002B2CF9AE}" pid="12" name="filenameandpath">
    <vt:lpwstr>false</vt:lpwstr>
  </property>
  <property fmtid="{D5CDD505-2E9C-101B-9397-08002B2CF9AE}" pid="13" name="dvPagenumberExist">
    <vt:lpwstr>1</vt:lpwstr>
  </property>
  <property fmtid="{D5CDD505-2E9C-101B-9397-08002B2CF9AE}" pid="14" name="dvAuthorExist">
    <vt:lpwstr>1</vt:lpwstr>
  </property>
  <property fmtid="{D5CDD505-2E9C-101B-9397-08002B2CF9AE}" pid="15" name="dvDateExist">
    <vt:lpwstr>-1</vt:lpwstr>
  </property>
  <property fmtid="{D5CDD505-2E9C-101B-9397-08002B2CF9AE}" pid="16" name="dvCategory">
    <vt:lpwstr>4</vt:lpwstr>
  </property>
  <property fmtid="{D5CDD505-2E9C-101B-9397-08002B2CF9AE}" pid="17" name="dvCategory_2">
    <vt:lpwstr>0</vt:lpwstr>
  </property>
  <property fmtid="{D5CDD505-2E9C-101B-9397-08002B2CF9AE}" pid="18" name="dvSavepath">
    <vt:lpwstr/>
  </property>
  <property fmtid="{D5CDD505-2E9C-101B-9397-08002B2CF9AE}" pid="19" name="dvUsed">
    <vt:lpwstr>1</vt:lpwstr>
  </property>
  <property fmtid="{D5CDD505-2E9C-101B-9397-08002B2CF9AE}" pid="20" name="dvCompany">
    <vt:lpwstr/>
  </property>
  <property fmtid="{D5CDD505-2E9C-101B-9397-08002B2CF9AE}" pid="21" name="dvSite">
    <vt:lpwstr/>
  </property>
  <property fmtid="{D5CDD505-2E9C-101B-9397-08002B2CF9AE}" pid="22" name="dvNumbering">
    <vt:lpwstr>0</vt:lpwstr>
  </property>
  <property fmtid="{D5CDD505-2E9C-101B-9397-08002B2CF9AE}" pid="23" name="dvDUname">
    <vt:lpwstr>Nora Elers</vt:lpwstr>
  </property>
  <property fmtid="{D5CDD505-2E9C-101B-9397-08002B2CF9AE}" pid="24" name="dvDUdepartment">
    <vt:lpwstr/>
  </property>
  <property fmtid="{D5CDD505-2E9C-101B-9397-08002B2CF9AE}" pid="25" name="dvLogoExist">
    <vt:lpwstr>0</vt:lpwstr>
  </property>
  <property fmtid="{D5CDD505-2E9C-101B-9397-08002B2CF9AE}" pid="26" name="dvCurrentlogo">
    <vt:lpwstr/>
  </property>
  <property fmtid="{D5CDD505-2E9C-101B-9397-08002B2CF9AE}" pid="27" name="ContentTypeId">
    <vt:lpwstr>0x010100F886EDC3C35ED44386E38662B6DACCDA</vt:lpwstr>
  </property>
  <property fmtid="{D5CDD505-2E9C-101B-9397-08002B2CF9AE}" pid="28" name="TyoryhmanNimi">
    <vt:lpwstr>Talous ja tilastot</vt:lpwstr>
  </property>
</Properties>
</file>