
<file path=[Content_Types].xml><?xml version="1.0" encoding="utf-8"?>
<Types xmlns="http://schemas.openxmlformats.org/package/2006/content-types">
  <Default Extension="bin" ContentType="image/svg+xml"/>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xml" ContentType="application/vnd.openxmlformats-officedocument.them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3.xml" ContentType="application/vnd.openxmlformats-officedocument.theme+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4.xml" ContentType="application/vnd.openxmlformats-officedocument.them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5.xml" ContentType="application/vnd.openxmlformats-officedocument.theme+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6.xml" ContentType="application/vnd.openxmlformats-officedocument.theme+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7.xml" ContentType="application/vnd.openxmlformats-officedocument.theme+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863.xml" ContentType="application/vnd.openxmlformats-officedocument.presentationml.tags+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13"/>
    <p:sldMasterId id="2147483800" r:id="rId14"/>
    <p:sldMasterId id="2147483846" r:id="rId15"/>
    <p:sldMasterId id="2147483890" r:id="rId16"/>
    <p:sldMasterId id="2147483934" r:id="rId17"/>
    <p:sldMasterId id="2147483971" r:id="rId18"/>
    <p:sldMasterId id="2147484009" r:id="rId19"/>
  </p:sldMasterIdLst>
  <p:notesMasterIdLst>
    <p:notesMasterId r:id="rId33"/>
  </p:notesMasterIdLst>
  <p:handoutMasterIdLst>
    <p:handoutMasterId r:id="rId34"/>
  </p:handoutMasterIdLst>
  <p:sldIdLst>
    <p:sldId id="256" r:id="rId20"/>
    <p:sldId id="2147472433" r:id="rId21"/>
    <p:sldId id="2147472410" r:id="rId22"/>
    <p:sldId id="2147377775" r:id="rId23"/>
    <p:sldId id="2147472440" r:id="rId24"/>
    <p:sldId id="2147472439" r:id="rId25"/>
    <p:sldId id="264" r:id="rId26"/>
    <p:sldId id="2147472437" r:id="rId27"/>
    <p:sldId id="2147472443" r:id="rId28"/>
    <p:sldId id="2147472435" r:id="rId29"/>
    <p:sldId id="2147472442" r:id="rId30"/>
    <p:sldId id="2147472441" r:id="rId31"/>
    <p:sldId id="2134804192" r:id="rId32"/>
  </p:sldIdLst>
  <p:sldSz cx="12192000" cy="6858000"/>
  <p:notesSz cx="6858000" cy="9144000"/>
  <p:embeddedFontLst>
    <p:embeddedFont>
      <p:font typeface="Segoe UI" panose="020B0502040204020203" pitchFamily="34" charset="0"/>
      <p:regular r:id="rId35"/>
      <p:bold r:id="rId36"/>
      <p:italic r:id="rId37"/>
      <p:boldItalic r:id="rId38"/>
    </p:embeddedFont>
    <p:embeddedFont>
      <p:font typeface="Sweco Sans" panose="020B0604020202020204" charset="0"/>
      <p:regular r:id="rId39"/>
      <p:bold r:id="rId40"/>
      <p:italic r:id="rId41"/>
      <p:boldItalic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 Title Section" id="{67D7EC4A-8FFB-47FA-8AAF-9642EAD29776}">
          <p14:sldIdLst>
            <p14:sldId id="256"/>
            <p14:sldId id="2147472433"/>
            <p14:sldId id="2147472410"/>
            <p14:sldId id="2147377775"/>
            <p14:sldId id="2147472440"/>
            <p14:sldId id="2147472439"/>
            <p14:sldId id="264"/>
            <p14:sldId id="2147472437"/>
            <p14:sldId id="2147472443"/>
            <p14:sldId id="2147472435"/>
            <p14:sldId id="2147472442"/>
            <p14:sldId id="2147472441"/>
            <p14:sldId id="21348041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6190F9-1B7A-49DC-9FAB-E5612468250F}" v="2" dt="2024-04-22T13:11:24.681"/>
    <p1510:client id="{626ACCE2-C473-44F8-8931-2EB5BF295D6C}" v="403" dt="2024-04-22T09:00:14.9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4480" autoAdjust="0"/>
  </p:normalViewPr>
  <p:slideViewPr>
    <p:cSldViewPr snapToGrid="0" showGuides="1">
      <p:cViewPr varScale="1">
        <p:scale>
          <a:sx n="155" d="100"/>
          <a:sy n="155" d="100"/>
        </p:scale>
        <p:origin x="3876" y="144"/>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92" d="100"/>
          <a:sy n="92" d="100"/>
        </p:scale>
        <p:origin x="26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xml"/><Relationship Id="rId18" Type="http://schemas.openxmlformats.org/officeDocument/2006/relationships/slideMaster" Target="slideMasters/slideMaster6.xml"/><Relationship Id="rId26" Type="http://schemas.openxmlformats.org/officeDocument/2006/relationships/slide" Target="slides/slide7.xml"/><Relationship Id="rId39" Type="http://schemas.openxmlformats.org/officeDocument/2006/relationships/font" Target="fonts/font5.fntdata"/><Relationship Id="rId21" Type="http://schemas.openxmlformats.org/officeDocument/2006/relationships/slide" Target="slides/slide2.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Master" Target="slideMasters/slideMaster4.xml"/><Relationship Id="rId29"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Master" Target="slideMasters/slideMaster3.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font" Target="fonts/font2.fntdata"/><Relationship Id="rId10" Type="http://schemas.openxmlformats.org/officeDocument/2006/relationships/customXml" Target="../customXml/item10.xml"/><Relationship Id="rId19" Type="http://schemas.openxmlformats.org/officeDocument/2006/relationships/slideMaster" Target="slideMasters/slideMaster7.xml"/><Relationship Id="rId31" Type="http://schemas.openxmlformats.org/officeDocument/2006/relationships/slide" Target="slides/slide12.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slideMaster" Target="slideMasters/slideMaster2.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font" Target="fonts/font1.fntdata"/><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customXml" Target="../customXml/item8.xml"/><Relationship Id="rId3" Type="http://schemas.openxmlformats.org/officeDocument/2006/relationships/customXml" Target="../customXml/item3.xml"/><Relationship Id="rId12" Type="http://schemas.openxmlformats.org/officeDocument/2006/relationships/customXml" Target="../customXml/item12.xml"/><Relationship Id="rId17" Type="http://schemas.openxmlformats.org/officeDocument/2006/relationships/slideMaster" Target="slideMasters/slideMaster5.xml"/><Relationship Id="rId25" Type="http://schemas.openxmlformats.org/officeDocument/2006/relationships/slide" Target="slides/slide6.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theme" Target="theme/theme1.xml"/><Relationship Id="rId20" Type="http://schemas.openxmlformats.org/officeDocument/2006/relationships/slide" Target="slides/slide1.xml"/><Relationship Id="rId41"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08800509784516"/>
          <c:y val="3.269821478995253E-2"/>
          <c:w val="0.61644659960274772"/>
          <c:h val="0.92466965831253334"/>
        </c:manualLayout>
      </c:layout>
      <c:doughnutChart>
        <c:varyColors val="1"/>
        <c:ser>
          <c:idx val="0"/>
          <c:order val="0"/>
          <c:tx>
            <c:strRef>
              <c:f>Sheet1!$B$1</c:f>
              <c:strCache>
                <c:ptCount val="1"/>
                <c:pt idx="0">
                  <c:v>Sales</c:v>
                </c:pt>
              </c:strCache>
            </c:strRef>
          </c:tx>
          <c:dPt>
            <c:idx val="0"/>
            <c:bubble3D val="0"/>
            <c:spPr>
              <a:solidFill>
                <a:schemeClr val="accent5"/>
              </a:solidFill>
              <a:ln w="19050">
                <a:solidFill>
                  <a:schemeClr val="lt1"/>
                </a:solidFill>
              </a:ln>
              <a:effectLst/>
            </c:spPr>
            <c:extLst>
              <c:ext xmlns:c16="http://schemas.microsoft.com/office/drawing/2014/chart" uri="{C3380CC4-5D6E-409C-BE32-E72D297353CC}">
                <c16:uniqueId val="{00000001-6720-4705-9D2B-E8F8EE0E5764}"/>
              </c:ext>
            </c:extLst>
          </c:dPt>
          <c:dPt>
            <c:idx val="1"/>
            <c:bubble3D val="0"/>
            <c:spPr>
              <a:solidFill>
                <a:srgbClr val="9DD354"/>
              </a:solidFill>
              <a:ln w="19050">
                <a:solidFill>
                  <a:schemeClr val="lt1"/>
                </a:solidFill>
              </a:ln>
              <a:effectLst/>
            </c:spPr>
            <c:extLst>
              <c:ext xmlns:c16="http://schemas.microsoft.com/office/drawing/2014/chart" uri="{C3380CC4-5D6E-409C-BE32-E72D297353CC}">
                <c16:uniqueId val="{00000002-6720-4705-9D2B-E8F8EE0E5764}"/>
              </c:ext>
            </c:extLst>
          </c:dPt>
          <c:dPt>
            <c:idx val="2"/>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3-6720-4705-9D2B-E8F8EE0E5764}"/>
              </c:ext>
            </c:extLst>
          </c:dPt>
          <c:dLbls>
            <c:dLbl>
              <c:idx val="0"/>
              <c:layout>
                <c:manualLayout>
                  <c:x val="8.2097188850037417E-3"/>
                  <c:y val="3.69437349825171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20-4705-9D2B-E8F8EE0E576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Buildings</c:v>
                </c:pt>
                <c:pt idx="1">
                  <c:v>Water</c:v>
                </c:pt>
                <c:pt idx="2">
                  <c:v>Transport</c:v>
                </c:pt>
              </c:strCache>
            </c:strRef>
          </c:cat>
          <c:val>
            <c:numRef>
              <c:f>Sheet1!$B$2:$B$4</c:f>
              <c:numCache>
                <c:formatCode>General</c:formatCode>
                <c:ptCount val="3"/>
                <c:pt idx="0">
                  <c:v>37</c:v>
                </c:pt>
                <c:pt idx="1">
                  <c:v>34</c:v>
                </c:pt>
                <c:pt idx="2">
                  <c:v>29</c:v>
                </c:pt>
              </c:numCache>
            </c:numRef>
          </c:val>
          <c:extLst>
            <c:ext xmlns:c16="http://schemas.microsoft.com/office/drawing/2014/chart" uri="{C3380CC4-5D6E-409C-BE32-E72D297353CC}">
              <c16:uniqueId val="{00000000-6720-4705-9D2B-E8F8EE0E576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i-F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08800509784516"/>
          <c:y val="3.269821478995253E-2"/>
          <c:w val="0.61644659960274772"/>
          <c:h val="0.92466965831253334"/>
        </c:manualLayout>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6720-4705-9D2B-E8F8EE0E5764}"/>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2-6720-4705-9D2B-E8F8EE0E5764}"/>
              </c:ext>
            </c:extLst>
          </c:dPt>
          <c:dLbls>
            <c:dLbl>
              <c:idx val="0"/>
              <c:layout>
                <c:manualLayout>
                  <c:x val="-8.2097188850037417E-3"/>
                  <c:y val="-1.128823306424862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720-4705-9D2B-E8F8EE0E576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i-FI"/>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Private</c:v>
                </c:pt>
                <c:pt idx="1">
                  <c:v>Public</c:v>
                </c:pt>
              </c:strCache>
            </c:strRef>
          </c:cat>
          <c:val>
            <c:numRef>
              <c:f>Sheet1!$B$2:$B$3</c:f>
              <c:numCache>
                <c:formatCode>General</c:formatCode>
                <c:ptCount val="2"/>
                <c:pt idx="0">
                  <c:v>62</c:v>
                </c:pt>
                <c:pt idx="1">
                  <c:v>38</c:v>
                </c:pt>
              </c:numCache>
            </c:numRef>
          </c:val>
          <c:extLst>
            <c:ext xmlns:c16="http://schemas.microsoft.com/office/drawing/2014/chart" uri="{C3380CC4-5D6E-409C-BE32-E72D297353CC}">
              <c16:uniqueId val="{00000000-6720-4705-9D2B-E8F8EE0E5764}"/>
            </c:ext>
          </c:extLst>
        </c:ser>
        <c:dLbls>
          <c:showLegendKey val="0"/>
          <c:showVal val="0"/>
          <c:showCatName val="0"/>
          <c:showSerName val="0"/>
          <c:showPercent val="0"/>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i-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Date Placeholder 8">
            <a:extLst>
              <a:ext uri="{FF2B5EF4-FFF2-40B4-BE49-F238E27FC236}">
                <a16:creationId xmlns:a16="http://schemas.microsoft.com/office/drawing/2014/main" id="{AE845206-9D4B-4268-8A29-9556DF4E2290}"/>
              </a:ext>
            </a:extLst>
          </p:cNvPr>
          <p:cNvSpPr>
            <a:spLocks noGrp="1"/>
          </p:cNvSpPr>
          <p:nvPr>
            <p:ph type="dt" idx="1"/>
          </p:nvPr>
        </p:nvSpPr>
        <p:spPr>
          <a:xfrm>
            <a:off x="4760535" y="8752305"/>
            <a:ext cx="159259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23 April 2024</a:t>
            </a:fld>
            <a:endParaRPr lang="en-GB" sz="800" dirty="0"/>
          </a:p>
        </p:txBody>
      </p:sp>
      <p:sp>
        <p:nvSpPr>
          <p:cNvPr id="11" name="Slide Number Placeholder 9">
            <a:extLst>
              <a:ext uri="{FF2B5EF4-FFF2-40B4-BE49-F238E27FC236}">
                <a16:creationId xmlns:a16="http://schemas.microsoft.com/office/drawing/2014/main" id="{DF349B49-B9DF-4BAC-A781-810C4D36F493}"/>
              </a:ext>
            </a:extLst>
          </p:cNvPr>
          <p:cNvSpPr>
            <a:spLocks noGrp="1"/>
          </p:cNvSpPr>
          <p:nvPr>
            <p:ph type="sldNum" sz="quarter" idx="3"/>
          </p:nvPr>
        </p:nvSpPr>
        <p:spPr>
          <a:xfrm>
            <a:off x="4760535" y="8570490"/>
            <a:ext cx="159259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dirty="0"/>
          </a:p>
        </p:txBody>
      </p:sp>
      <p:sp>
        <p:nvSpPr>
          <p:cNvPr id="12" name="Footer Placeholder 10">
            <a:extLst>
              <a:ext uri="{FF2B5EF4-FFF2-40B4-BE49-F238E27FC236}">
                <a16:creationId xmlns:a16="http://schemas.microsoft.com/office/drawing/2014/main" id="{4B53B10D-D604-4E2D-B18E-A2B8163CC1E4}"/>
              </a:ext>
            </a:extLst>
          </p:cNvPr>
          <p:cNvSpPr>
            <a:spLocks noGrp="1"/>
          </p:cNvSpPr>
          <p:nvPr>
            <p:ph type="ftr" sz="quarter" idx="2"/>
          </p:nvPr>
        </p:nvSpPr>
        <p:spPr>
          <a:xfrm>
            <a:off x="446366" y="8752305"/>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sp>
        <p:nvSpPr>
          <p:cNvPr id="13" name="Header Placeholder 12">
            <a:extLst>
              <a:ext uri="{FF2B5EF4-FFF2-40B4-BE49-F238E27FC236}">
                <a16:creationId xmlns:a16="http://schemas.microsoft.com/office/drawing/2014/main" id="{0225AF11-4B47-41F0-B130-3DC91DD63C44}"/>
              </a:ext>
            </a:extLst>
          </p:cNvPr>
          <p:cNvSpPr>
            <a:spLocks noGrp="1"/>
          </p:cNvSpPr>
          <p:nvPr>
            <p:ph type="hdr" sz="quarter"/>
          </p:nvPr>
        </p:nvSpPr>
        <p:spPr>
          <a:xfrm>
            <a:off x="446366" y="8570490"/>
            <a:ext cx="430853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6" name="Graphic 5">
            <a:extLst>
              <a:ext uri="{FF2B5EF4-FFF2-40B4-BE49-F238E27FC236}">
                <a16:creationId xmlns:a16="http://schemas.microsoft.com/office/drawing/2014/main" id="{6B633F08-F507-460F-9D27-2F659DDD44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47741" y="360000"/>
            <a:ext cx="905388" cy="263455"/>
          </a:xfrm>
          <a:prstGeom prst="rect">
            <a:avLst/>
          </a:prstGeom>
        </p:spPr>
      </p:pic>
    </p:spTree>
    <p:extLst>
      <p:ext uri="{BB962C8B-B14F-4D97-AF65-F5344CB8AC3E}">
        <p14:creationId xmlns:p14="http://schemas.microsoft.com/office/powerpoint/2010/main" val="1394799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Notes Placeholder 7">
            <a:extLst>
              <a:ext uri="{FF2B5EF4-FFF2-40B4-BE49-F238E27FC236}">
                <a16:creationId xmlns:a16="http://schemas.microsoft.com/office/drawing/2014/main" id="{ED603FBB-C012-44F8-8D4E-1E5BCC6355E2}"/>
              </a:ext>
            </a:extLst>
          </p:cNvPr>
          <p:cNvSpPr>
            <a:spLocks noGrp="1"/>
          </p:cNvSpPr>
          <p:nvPr>
            <p:ph type="body" sz="quarter" idx="3"/>
          </p:nvPr>
        </p:nvSpPr>
        <p:spPr>
          <a:xfrm>
            <a:off x="360000" y="5314247"/>
            <a:ext cx="6138000" cy="311094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Slide Image Placeholder 11">
            <a:extLst>
              <a:ext uri="{FF2B5EF4-FFF2-40B4-BE49-F238E27FC236}">
                <a16:creationId xmlns:a16="http://schemas.microsoft.com/office/drawing/2014/main" id="{CE09EA81-6923-4332-8C9E-30AE045AFB69}"/>
              </a:ext>
            </a:extLst>
          </p:cNvPr>
          <p:cNvSpPr>
            <a:spLocks noGrp="1" noRot="1" noChangeAspect="1"/>
          </p:cNvSpPr>
          <p:nvPr>
            <p:ph type="sldImg" idx="2"/>
          </p:nvPr>
        </p:nvSpPr>
        <p:spPr>
          <a:xfrm>
            <a:off x="360000" y="1479581"/>
            <a:ext cx="6138000" cy="3452479"/>
          </a:xfrm>
          <a:prstGeom prst="rect">
            <a:avLst/>
          </a:prstGeom>
          <a:noFill/>
          <a:ln w="12700">
            <a:solidFill>
              <a:prstClr val="black"/>
            </a:solidFill>
          </a:ln>
        </p:spPr>
        <p:txBody>
          <a:bodyPr vert="horz" lIns="91440" tIns="45720" rIns="91440" bIns="45720" rtlCol="0" anchor="ctr"/>
          <a:lstStyle/>
          <a:p>
            <a:endParaRPr lang="en-GB"/>
          </a:p>
        </p:txBody>
      </p:sp>
      <p:sp>
        <p:nvSpPr>
          <p:cNvPr id="17" name="Date Placeholder 8">
            <a:extLst>
              <a:ext uri="{FF2B5EF4-FFF2-40B4-BE49-F238E27FC236}">
                <a16:creationId xmlns:a16="http://schemas.microsoft.com/office/drawing/2014/main" id="{8EBAC05E-8F24-4752-8343-003B6B511FCA}"/>
              </a:ext>
            </a:extLst>
          </p:cNvPr>
          <p:cNvSpPr>
            <a:spLocks noGrp="1"/>
          </p:cNvSpPr>
          <p:nvPr>
            <p:ph type="dt" idx="1"/>
          </p:nvPr>
        </p:nvSpPr>
        <p:spPr>
          <a:xfrm>
            <a:off x="4760535" y="8752305"/>
            <a:ext cx="1737465" cy="152702"/>
          </a:xfrm>
          <a:prstGeom prst="rect">
            <a:avLst/>
          </a:prstGeom>
        </p:spPr>
        <p:txBody>
          <a:bodyPr vert="horz" lIns="0" tIns="0" rIns="0" bIns="0" rtlCol="0" anchor="t" anchorCtr="0"/>
          <a:lstStyle>
            <a:lvl1pPr algn="r">
              <a:defRPr sz="800">
                <a:latin typeface="+mn-lt"/>
              </a:defRPr>
            </a:lvl1pPr>
          </a:lstStyle>
          <a:p>
            <a:fld id="{681EF29B-F0DE-4A5D-971E-F0D2D074F34E}" type="datetime4">
              <a:rPr lang="en-GB" smtClean="0"/>
              <a:t>23 April 2024</a:t>
            </a:fld>
            <a:endParaRPr lang="en-GB" sz="800" dirty="0"/>
          </a:p>
        </p:txBody>
      </p:sp>
      <p:sp>
        <p:nvSpPr>
          <p:cNvPr id="18" name="Slide Number Placeholder 9">
            <a:extLst>
              <a:ext uri="{FF2B5EF4-FFF2-40B4-BE49-F238E27FC236}">
                <a16:creationId xmlns:a16="http://schemas.microsoft.com/office/drawing/2014/main" id="{1D693BA3-BE27-457C-84EF-2CE89AE4DBD9}"/>
              </a:ext>
            </a:extLst>
          </p:cNvPr>
          <p:cNvSpPr>
            <a:spLocks noGrp="1"/>
          </p:cNvSpPr>
          <p:nvPr>
            <p:ph type="sldNum" sz="quarter" idx="5"/>
          </p:nvPr>
        </p:nvSpPr>
        <p:spPr>
          <a:xfrm>
            <a:off x="4760535" y="8570490"/>
            <a:ext cx="1737465" cy="152702"/>
          </a:xfrm>
          <a:prstGeom prst="rect">
            <a:avLst/>
          </a:prstGeom>
        </p:spPr>
        <p:txBody>
          <a:bodyPr vert="horz" lIns="0" tIns="0" rIns="0" bIns="0" rtlCol="0" anchor="t" anchorCtr="0"/>
          <a:lstStyle>
            <a:lvl1pPr algn="r">
              <a:defRPr sz="800">
                <a:latin typeface="+mn-lt"/>
              </a:defRPr>
            </a:lvl1pPr>
          </a:lstStyle>
          <a:p>
            <a:fld id="{A16CFAD1-D197-4A88-B173-A6412E995EE5}" type="slidenum">
              <a:rPr lang="en-GB" smtClean="0"/>
              <a:pPr/>
              <a:t>‹#›</a:t>
            </a:fld>
            <a:endParaRPr lang="en-GB" sz="800"/>
          </a:p>
        </p:txBody>
      </p:sp>
      <p:sp>
        <p:nvSpPr>
          <p:cNvPr id="19" name="Footer Placeholder 10">
            <a:extLst>
              <a:ext uri="{FF2B5EF4-FFF2-40B4-BE49-F238E27FC236}">
                <a16:creationId xmlns:a16="http://schemas.microsoft.com/office/drawing/2014/main" id="{F71DC945-9758-4703-A041-B00CC90596BD}"/>
              </a:ext>
            </a:extLst>
          </p:cNvPr>
          <p:cNvSpPr>
            <a:spLocks noGrp="1"/>
          </p:cNvSpPr>
          <p:nvPr>
            <p:ph type="ftr" sz="quarter" idx="4"/>
          </p:nvPr>
        </p:nvSpPr>
        <p:spPr>
          <a:xfrm>
            <a:off x="353656" y="8752305"/>
            <a:ext cx="4401248" cy="152702"/>
          </a:xfrm>
          <a:prstGeom prst="rect">
            <a:avLst/>
          </a:prstGeom>
        </p:spPr>
        <p:txBody>
          <a:bodyPr vert="horz" lIns="0" tIns="0" rIns="0" bIns="0" rtlCol="0" anchor="t" anchorCtr="0"/>
          <a:lstStyle>
            <a:lvl1pPr algn="l">
              <a:defRPr sz="800">
                <a:latin typeface="+mn-lt"/>
              </a:defRPr>
            </a:lvl1pPr>
          </a:lstStyle>
          <a:p>
            <a:endParaRPr lang="en-GB" sz="800"/>
          </a:p>
        </p:txBody>
      </p:sp>
      <p:sp>
        <p:nvSpPr>
          <p:cNvPr id="20" name="Header Placeholder 12">
            <a:extLst>
              <a:ext uri="{FF2B5EF4-FFF2-40B4-BE49-F238E27FC236}">
                <a16:creationId xmlns:a16="http://schemas.microsoft.com/office/drawing/2014/main" id="{9AA08409-7D69-4F6B-8F0E-3BF399AD47EE}"/>
              </a:ext>
            </a:extLst>
          </p:cNvPr>
          <p:cNvSpPr>
            <a:spLocks noGrp="1"/>
          </p:cNvSpPr>
          <p:nvPr>
            <p:ph type="hdr" sz="quarter"/>
          </p:nvPr>
        </p:nvSpPr>
        <p:spPr>
          <a:xfrm>
            <a:off x="353656" y="8570490"/>
            <a:ext cx="4401248" cy="152702"/>
          </a:xfrm>
          <a:prstGeom prst="rect">
            <a:avLst/>
          </a:prstGeom>
        </p:spPr>
        <p:txBody>
          <a:bodyPr vert="horz" lIns="0" tIns="0" rIns="0" bIns="0" rtlCol="0" anchor="t" anchorCtr="0"/>
          <a:lstStyle>
            <a:lvl1pPr algn="l">
              <a:defRPr sz="800">
                <a:latin typeface="+mn-lt"/>
              </a:defRPr>
            </a:lvl1pPr>
          </a:lstStyle>
          <a:p>
            <a:endParaRPr lang="en-GB" sz="800" dirty="0"/>
          </a:p>
        </p:txBody>
      </p:sp>
      <p:pic>
        <p:nvPicPr>
          <p:cNvPr id="8" name="Graphic 7">
            <a:extLst>
              <a:ext uri="{FF2B5EF4-FFF2-40B4-BE49-F238E27FC236}">
                <a16:creationId xmlns:a16="http://schemas.microsoft.com/office/drawing/2014/main" id="{629CDBCA-8972-4EBD-9FAA-639E756DF61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2612" y="360000"/>
            <a:ext cx="905388" cy="263455"/>
          </a:xfrm>
          <a:prstGeom prst="rect">
            <a:avLst/>
          </a:prstGeom>
        </p:spPr>
      </p:pic>
    </p:spTree>
    <p:extLst>
      <p:ext uri="{BB962C8B-B14F-4D97-AF65-F5344CB8AC3E}">
        <p14:creationId xmlns:p14="http://schemas.microsoft.com/office/powerpoint/2010/main" val="1200601147"/>
      </p:ext>
    </p:extLst>
  </p:cSld>
  <p:clrMap bg1="lt1" tx1="dk1" bg2="lt2" tx2="dk2" accent1="accent1" accent2="accent2" accent3="accent3" accent4="accent4" accent5="accent5" accent6="accent6" hlink="hlink" folHlink="folHlink"/>
  <p:notesStyle>
    <a:lvl1pPr marL="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1pPr>
    <a:lvl2pPr marL="18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2pPr>
    <a:lvl3pPr marL="36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3pPr>
    <a:lvl4pPr marL="54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4pPr>
    <a:lvl5pPr marL="720000" indent="0" algn="l" defTabSz="914400" rtl="0" eaLnBrk="1" latinLnBrk="0" hangingPunct="1">
      <a:buFont typeface="Sweco Sans" panose="00000500000000000000" pitchFamily="2" charset="0"/>
      <a:buNone/>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A16CFAD1-D197-4A88-B173-A6412E995EE5}" type="slidenum">
              <a:rPr lang="en-GB" smtClean="0"/>
              <a:pPr/>
              <a:t>1</a:t>
            </a:fld>
            <a:endParaRPr lang="en-GB" dirty="0"/>
          </a:p>
        </p:txBody>
      </p:sp>
    </p:spTree>
    <p:extLst>
      <p:ext uri="{BB962C8B-B14F-4D97-AF65-F5344CB8AC3E}">
        <p14:creationId xmlns:p14="http://schemas.microsoft.com/office/powerpoint/2010/main" val="128508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GB"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Swec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800" b="0" i="0" u="none" strike="noStrike" kern="1200" cap="none" spc="0" normalizeH="0" baseline="0" noProof="0" dirty="0">
              <a:ln>
                <a:noFill/>
              </a:ln>
              <a:solidFill>
                <a:srgbClr val="000000"/>
              </a:solidFill>
              <a:effectLst/>
              <a:uLnTx/>
              <a:uFillTx/>
              <a:latin typeface="Sweco Sans"/>
              <a:ea typeface="+mn-ea"/>
              <a:cs typeface="+mn-cs"/>
            </a:endParaRPr>
          </a:p>
        </p:txBody>
      </p:sp>
    </p:spTree>
    <p:extLst>
      <p:ext uri="{BB962C8B-B14F-4D97-AF65-F5344CB8AC3E}">
        <p14:creationId xmlns:p14="http://schemas.microsoft.com/office/powerpoint/2010/main" val="54855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fi-FI" dirty="0" err="1"/>
              <a:t>Lähtynyt</a:t>
            </a:r>
            <a:r>
              <a:rPr lang="fi-FI" dirty="0"/>
              <a:t> </a:t>
            </a:r>
            <a:r>
              <a:rPr lang="fi-FI" dirty="0" err="1"/>
              <a:t>liikkkeelle</a:t>
            </a:r>
            <a:r>
              <a:rPr lang="fi-FI" dirty="0"/>
              <a:t> jo perustajan näkemyksistä yhdistää arkkitehdit ja insinöörit samaan taloon</a:t>
            </a:r>
          </a:p>
          <a:p>
            <a:r>
              <a:rPr lang="fi-FI" dirty="0"/>
              <a:t>Työsuhteiden monimuotoistuminen &amp; joustavuus</a:t>
            </a:r>
          </a:p>
          <a:p>
            <a:r>
              <a:rPr lang="fi-FI" dirty="0"/>
              <a:t>Turvallinen työympäristö, jossa ymmärretään erilaisuutta -&gt; kriittinen</a:t>
            </a:r>
          </a:p>
          <a:p>
            <a:r>
              <a:rPr lang="fi-FI" dirty="0"/>
              <a:t>Poikkitieteellisempää, kansainvälisempää osaajaa: mukana enemmän </a:t>
            </a:r>
            <a:r>
              <a:rPr lang="fi-FI" dirty="0" err="1"/>
              <a:t>kv</a:t>
            </a:r>
            <a:r>
              <a:rPr lang="fi-FI" dirty="0"/>
              <a:t>-projekteissa </a:t>
            </a:r>
          </a:p>
          <a:p>
            <a:r>
              <a:rPr lang="fi-FI" dirty="0"/>
              <a:t>Vastuullisuustoimialan perustaminen &amp; strateginen ilmastotyö muuttuu, holistisemman näkemyksen omaavia henkilöitä, Vihreä siirtymä, Vastuullisuus integroidaan kaikkiin hankkeisiin</a:t>
            </a:r>
          </a:p>
          <a:p>
            <a:pPr marL="0" marR="0" lvl="0" indent="0" algn="l" defTabSz="914400" rtl="0" eaLnBrk="1" fontAlgn="auto" latinLnBrk="0" hangingPunct="1">
              <a:lnSpc>
                <a:spcPct val="100000"/>
              </a:lnSpc>
              <a:spcBef>
                <a:spcPts val="0"/>
              </a:spcBef>
              <a:spcAft>
                <a:spcPts val="0"/>
              </a:spcAft>
              <a:buClrTx/>
              <a:buSzTx/>
              <a:buFont typeface="Sweco Sans" panose="00000500000000000000" pitchFamily="2" charset="0"/>
              <a:buNone/>
              <a:tabLst/>
              <a:defRPr/>
            </a:pPr>
            <a:r>
              <a:rPr lang="fi-FI" dirty="0" err="1"/>
              <a:t>Diversity</a:t>
            </a:r>
            <a:r>
              <a:rPr lang="fi-FI" dirty="0"/>
              <a:t>-verkosto &amp; aito vuorovaikutus</a:t>
            </a:r>
          </a:p>
          <a:p>
            <a:endParaRPr lang="fi-FI" dirty="0"/>
          </a:p>
          <a:p>
            <a:endParaRPr lang="fi-FI" dirty="0"/>
          </a:p>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5</a:t>
            </a:fld>
            <a:endParaRPr lang="en-GB" sz="800"/>
          </a:p>
        </p:txBody>
      </p:sp>
    </p:spTree>
    <p:extLst>
      <p:ext uri="{BB962C8B-B14F-4D97-AF65-F5344CB8AC3E}">
        <p14:creationId xmlns:p14="http://schemas.microsoft.com/office/powerpoint/2010/main" val="30005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r>
              <a:rPr lang="fi-FI" dirty="0"/>
              <a:t>CM = rakentamisvaihe</a:t>
            </a:r>
          </a:p>
        </p:txBody>
      </p:sp>
      <p:sp>
        <p:nvSpPr>
          <p:cNvPr id="4" name="Slide Number Placeholder 3"/>
          <p:cNvSpPr>
            <a:spLocks noGrp="1"/>
          </p:cNvSpPr>
          <p:nvPr>
            <p:ph type="sldNum" sz="quarter" idx="5"/>
          </p:nvPr>
        </p:nvSpPr>
        <p:spPr/>
        <p:txBody>
          <a:bodyPr/>
          <a:lstStyle/>
          <a:p>
            <a:fld id="{A16CFAD1-D197-4A88-B173-A6412E995EE5}" type="slidenum">
              <a:rPr lang="en-GB" smtClean="0"/>
              <a:pPr/>
              <a:t>6</a:t>
            </a:fld>
            <a:endParaRPr lang="en-GB" sz="800"/>
          </a:p>
        </p:txBody>
      </p:sp>
    </p:spTree>
    <p:extLst>
      <p:ext uri="{BB962C8B-B14F-4D97-AF65-F5344CB8AC3E}">
        <p14:creationId xmlns:p14="http://schemas.microsoft.com/office/powerpoint/2010/main" val="3837431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a:p>
            <a:endParaRPr lang="fi-FI" dirty="0"/>
          </a:p>
          <a:p>
            <a:r>
              <a:rPr lang="fi-FI" dirty="0"/>
              <a:t>Mitä on tehty? </a:t>
            </a:r>
          </a:p>
          <a:p>
            <a:pPr algn="l" rtl="0" fontAlgn="base">
              <a:buFont typeface="Arial" panose="020B0604020202020204" pitchFamily="34" charset="0"/>
              <a:buChar char="•"/>
            </a:pPr>
            <a:r>
              <a:rPr lang="fi-FI" sz="1800" b="0" i="0" u="none" strike="noStrike" dirty="0">
                <a:solidFill>
                  <a:srgbClr val="000000"/>
                </a:solidFill>
                <a:effectLst/>
                <a:latin typeface="Sweco Sans" panose="020B0604020202020204" charset="0"/>
              </a:rPr>
              <a:t> Intran englanninkielisyyden parantaminen</a:t>
            </a:r>
            <a:r>
              <a:rPr lang="en-US" sz="1800" b="0" i="0" dirty="0">
                <a:solidFill>
                  <a:srgbClr val="000000"/>
                </a:solidFill>
                <a:effectLst/>
                <a:latin typeface="Sweco Sans" panose="020B060402020202020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000000"/>
                </a:solidFill>
                <a:effectLst/>
                <a:latin typeface="Sweco Sans" panose="020B0604020202020204" charset="0"/>
              </a:rPr>
              <a:t> Kysely englanninkielisille 9/23</a:t>
            </a:r>
            <a:r>
              <a:rPr lang="en-US" sz="1800" b="0" i="0" dirty="0">
                <a:solidFill>
                  <a:srgbClr val="000000"/>
                </a:solidFill>
                <a:effectLst/>
                <a:latin typeface="Sweco Sans" panose="020B060402020202020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000000"/>
                </a:solidFill>
                <a:effectLst/>
                <a:latin typeface="Sweco Sans" panose="020B0604020202020204" charset="0"/>
              </a:rPr>
              <a:t> Suomen kielen valmennukset</a:t>
            </a:r>
            <a:r>
              <a:rPr lang="en-US" sz="1800" b="0" i="0" dirty="0">
                <a:solidFill>
                  <a:srgbClr val="000000"/>
                </a:solidFill>
                <a:effectLst/>
                <a:latin typeface="Sweco Sans" panose="020B060402020202020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fi-FI" sz="1800" b="0" i="0" u="none" strike="noStrike" dirty="0">
                <a:solidFill>
                  <a:srgbClr val="000000"/>
                </a:solidFill>
                <a:effectLst/>
                <a:latin typeface="Sweco Sans" panose="020B0604020202020204" charset="0"/>
              </a:rPr>
              <a:t> Projektivalmennukset englanniksi</a:t>
            </a:r>
            <a:r>
              <a:rPr lang="en-US" sz="1800" b="0" i="0" dirty="0">
                <a:solidFill>
                  <a:srgbClr val="000000"/>
                </a:solidFill>
                <a:effectLst/>
                <a:latin typeface="Sweco Sans" panose="020B0604020202020204" charset="0"/>
              </a:rPr>
              <a:t>​</a:t>
            </a:r>
            <a:endParaRPr lang="en-US" b="0" i="0" dirty="0">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fi-FI" sz="1800" b="0" i="0" u="none" strike="noStrike" dirty="0">
                <a:solidFill>
                  <a:srgbClr val="000000"/>
                </a:solidFill>
                <a:effectLst/>
                <a:latin typeface="Sweco Sans" panose="020B0604020202020204" charset="0"/>
              </a:rPr>
              <a:t> International </a:t>
            </a:r>
            <a:r>
              <a:rPr lang="fi-FI" sz="1800" b="0" i="0" u="none" strike="noStrike" dirty="0" err="1">
                <a:solidFill>
                  <a:srgbClr val="000000"/>
                </a:solidFill>
                <a:effectLst/>
                <a:latin typeface="Sweco Sans" panose="020B0604020202020204" charset="0"/>
              </a:rPr>
              <a:t>people</a:t>
            </a:r>
            <a:r>
              <a:rPr lang="fi-FI" sz="1800" b="0" i="0" u="none" strike="noStrike" dirty="0">
                <a:solidFill>
                  <a:srgbClr val="000000"/>
                </a:solidFill>
                <a:effectLst/>
                <a:latin typeface="Sweco Sans" panose="020B0604020202020204" charset="0"/>
              </a:rPr>
              <a:t> in Finland  -</a:t>
            </a:r>
            <a:r>
              <a:rPr lang="fi-FI" sz="1800" b="0" i="0" u="none" strike="noStrike" dirty="0" err="1">
                <a:solidFill>
                  <a:srgbClr val="000000"/>
                </a:solidFill>
                <a:effectLst/>
                <a:latin typeface="Sweco Sans" panose="020B0604020202020204" charset="0"/>
              </a:rPr>
              <a:t>Viva</a:t>
            </a:r>
            <a:r>
              <a:rPr lang="fi-FI" sz="1800" b="0" i="0" u="none" strike="noStrike" dirty="0">
                <a:solidFill>
                  <a:srgbClr val="000000"/>
                </a:solidFill>
                <a:effectLst/>
                <a:latin typeface="Sweco Sans" panose="020B0604020202020204" charset="0"/>
              </a:rPr>
              <a:t> </a:t>
            </a:r>
            <a:r>
              <a:rPr lang="fi-FI" sz="1800" b="0" i="0" u="none" strike="noStrike" dirty="0" err="1">
                <a:solidFill>
                  <a:srgbClr val="000000"/>
                </a:solidFill>
                <a:effectLst/>
                <a:latin typeface="Sweco Sans" panose="020B0604020202020204" charset="0"/>
              </a:rPr>
              <a:t>Engage</a:t>
            </a:r>
            <a:r>
              <a:rPr lang="fi-FI" sz="1800" b="0" i="0" u="none" strike="noStrike" dirty="0">
                <a:solidFill>
                  <a:srgbClr val="000000"/>
                </a:solidFill>
                <a:effectLst/>
                <a:latin typeface="Sweco Sans" panose="020B0604020202020204" charset="0"/>
              </a:rPr>
              <a:t> ryhmä</a:t>
            </a:r>
            <a:br>
              <a:rPr lang="fi-FI" sz="1800" b="0" i="0" u="none" strike="noStrike" dirty="0">
                <a:solidFill>
                  <a:srgbClr val="000000"/>
                </a:solidFill>
                <a:effectLst/>
                <a:latin typeface="Sweco Sans" panose="020B0604020202020204" charset="0"/>
              </a:rPr>
            </a:br>
            <a:r>
              <a:rPr lang="fi-FI" dirty="0" err="1"/>
              <a:t>Viva</a:t>
            </a:r>
            <a:r>
              <a:rPr lang="fi-FI" dirty="0"/>
              <a:t> </a:t>
            </a:r>
            <a:r>
              <a:rPr lang="fi-FI" dirty="0" err="1"/>
              <a:t>Engage</a:t>
            </a:r>
            <a:r>
              <a:rPr lang="fi-FI" dirty="0"/>
              <a:t>, ent. </a:t>
            </a:r>
            <a:r>
              <a:rPr lang="fi-FI" dirty="0" err="1"/>
              <a:t>Yammer</a:t>
            </a:r>
            <a:r>
              <a:rPr lang="fi-FI" dirty="0"/>
              <a:t> oli </a:t>
            </a:r>
            <a:r>
              <a:rPr lang="fi-FI" dirty="0" err="1"/>
              <a:t>enkkukielisten</a:t>
            </a:r>
            <a:r>
              <a:rPr lang="fi-FI" dirty="0"/>
              <a:t> oma toive (me itse mietimme, että kokevatko, että heidät eristetään omaan ryhmäänsä pois muusta viestinnästä).  </a:t>
            </a:r>
            <a:endParaRPr lang="en-US" b="0" i="0" dirty="0">
              <a:solidFill>
                <a:srgbClr val="000000"/>
              </a:solidFill>
              <a:effectLst/>
              <a:latin typeface="Arial" panose="020B0604020202020204" pitchFamily="34" charset="0"/>
            </a:endParaRPr>
          </a:p>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10</a:t>
            </a:fld>
            <a:endParaRPr lang="en-GB" sz="800"/>
          </a:p>
        </p:txBody>
      </p:sp>
    </p:spTree>
    <p:extLst>
      <p:ext uri="{BB962C8B-B14F-4D97-AF65-F5344CB8AC3E}">
        <p14:creationId xmlns:p14="http://schemas.microsoft.com/office/powerpoint/2010/main" val="3680115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0363" y="1479550"/>
            <a:ext cx="6137275" cy="3452813"/>
          </a:xfrm>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5"/>
          </p:nvPr>
        </p:nvSpPr>
        <p:spPr/>
        <p:txBody>
          <a:bodyPr/>
          <a:lstStyle/>
          <a:p>
            <a:fld id="{A16CFAD1-D197-4A88-B173-A6412E995EE5}" type="slidenum">
              <a:rPr lang="en-GB" smtClean="0"/>
              <a:pPr/>
              <a:t>12</a:t>
            </a:fld>
            <a:endParaRPr lang="en-GB" sz="800"/>
          </a:p>
        </p:txBody>
      </p:sp>
    </p:spTree>
    <p:extLst>
      <p:ext uri="{BB962C8B-B14F-4D97-AF65-F5344CB8AC3E}">
        <p14:creationId xmlns:p14="http://schemas.microsoft.com/office/powerpoint/2010/main" val="2986297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60363" y="1479550"/>
            <a:ext cx="6137275" cy="3452813"/>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Sweco Sans" panose="00000500000000000000" pitchFamily="2" charset="0"/>
              <a:buNone/>
              <a:tabLst/>
              <a:defRPr/>
            </a:pPr>
            <a:r>
              <a:rPr lang="fi-FI" dirty="0"/>
              <a:t>DEI-ymmärryksen kasvattaminen</a:t>
            </a:r>
          </a:p>
          <a:p>
            <a:r>
              <a:rPr lang="en-GB" dirty="0" err="1"/>
              <a:t>Johtamisosaamisen</a:t>
            </a:r>
            <a:r>
              <a:rPr lang="en-GB" dirty="0"/>
              <a:t> </a:t>
            </a:r>
            <a:r>
              <a:rPr lang="en-GB" dirty="0" err="1"/>
              <a:t>kehittäminen</a:t>
            </a:r>
            <a:endParaRPr lang="en-GB" dirty="0"/>
          </a:p>
          <a:p>
            <a:r>
              <a:rPr lang="en-GB" dirty="0" err="1"/>
              <a:t>Vastuullisuuden</a:t>
            </a:r>
            <a:r>
              <a:rPr lang="en-GB" dirty="0"/>
              <a:t> Tuominen </a:t>
            </a:r>
            <a:r>
              <a:rPr lang="en-GB" dirty="0" err="1"/>
              <a:t>osaksi</a:t>
            </a:r>
            <a:r>
              <a:rPr lang="en-GB" dirty="0"/>
              <a:t> </a:t>
            </a:r>
            <a:r>
              <a:rPr lang="en-GB" dirty="0" err="1"/>
              <a:t>kaikki</a:t>
            </a:r>
            <a:r>
              <a:rPr lang="en-GB" dirty="0"/>
              <a:t> </a:t>
            </a:r>
            <a:r>
              <a:rPr lang="en-GB" dirty="0" err="1"/>
              <a:t>hankkeita</a:t>
            </a:r>
            <a:r>
              <a:rPr lang="en-GB" dirty="0"/>
              <a:t> : </a:t>
            </a:r>
            <a:r>
              <a:rPr lang="en-GB" dirty="0" err="1"/>
              <a:t>biodiversiteetti</a:t>
            </a:r>
            <a:r>
              <a:rPr lang="en-GB" dirty="0"/>
              <a:t>, </a:t>
            </a:r>
            <a:r>
              <a:rPr lang="en-GB" dirty="0" err="1"/>
              <a:t>kiertotalous</a:t>
            </a:r>
            <a:r>
              <a:rPr lang="en-GB" dirty="0"/>
              <a:t>, </a:t>
            </a:r>
            <a:r>
              <a:rPr lang="en-GB" dirty="0" err="1"/>
              <a:t>uudelleenkäyttö</a:t>
            </a:r>
            <a:r>
              <a:rPr lang="en-GB" dirty="0"/>
              <a:t>, </a:t>
            </a:r>
            <a:r>
              <a:rPr lang="en-GB" dirty="0" err="1"/>
              <a:t>riippuvuuksien</a:t>
            </a:r>
            <a:r>
              <a:rPr lang="en-GB" dirty="0"/>
              <a:t> </a:t>
            </a:r>
            <a:r>
              <a:rPr lang="en-GB" dirty="0" err="1"/>
              <a:t>ymmärtäminen</a:t>
            </a:r>
            <a:r>
              <a:rPr lang="en-GB" dirty="0"/>
              <a:t>, </a:t>
            </a:r>
            <a:r>
              <a:rPr lang="en-GB" dirty="0" err="1"/>
              <a:t>erilaisuuden</a:t>
            </a:r>
            <a:r>
              <a:rPr lang="en-GB" dirty="0"/>
              <a:t> </a:t>
            </a:r>
            <a:r>
              <a:rPr lang="en-GB" dirty="0" err="1"/>
              <a:t>arvostaminen</a:t>
            </a:r>
            <a:endParaRPr lang="en-GB" dirty="0"/>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Sweco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800" b="0" i="0" u="none" strike="noStrike" kern="1200" cap="none" spc="0" normalizeH="0" baseline="0" noProof="0">
              <a:ln>
                <a:noFill/>
              </a:ln>
              <a:solidFill>
                <a:srgbClr val="000000"/>
              </a:solidFill>
              <a:effectLst/>
              <a:uLnTx/>
              <a:uFillTx/>
              <a:latin typeface="Sweco Sans"/>
              <a:ea typeface="+mn-ea"/>
              <a:cs typeface="+mn-cs"/>
            </a:endParaRPr>
          </a:p>
        </p:txBody>
      </p:sp>
    </p:spTree>
    <p:extLst>
      <p:ext uri="{BB962C8B-B14F-4D97-AF65-F5344CB8AC3E}">
        <p14:creationId xmlns:p14="http://schemas.microsoft.com/office/powerpoint/2010/main" val="1857078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2.sv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2.sv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6.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28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21a24572-3f51-40fb-a4f6-612693e829e2&quot;}}">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8796fe1b-91af-42e7-8bec-49db89b6759d&quot;}}">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92d53e37-2cfe-4559-b4c2-b1627d23171b&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7069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5" name="date" descr="{&quot;templafy&quot;:{&quot;id&quot;:&quot;4e77f1d7-28fc-4c23-b9ee-3b5b24574ff3&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80a2896f-d095-4f0b-a15c-8f62a0548e2d&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36DD7618-EA6D-99F0-8003-F287B1DA3197}"/>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962213020"/>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en-GB" smtClean="0"/>
              <a:pPr/>
              <a:t>23 April 2024</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65285511"/>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en-GB" smtClean="0"/>
              <a:pPr/>
              <a:t>23 April 2024</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17786952"/>
      </p:ext>
    </p:extLst>
  </p:cSld>
  <p:clrMapOvr>
    <a:overrideClrMapping bg1="dk1" tx1="lt1" bg2="dk2" tx2="lt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en-GB" smtClean="0"/>
              <a:pPr/>
              <a:t>23 April 2024</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a:xfrm>
            <a:off x="2330451"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21985519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en-GB" smtClean="0"/>
              <a:pPr/>
              <a:t>23 April 2024</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01681122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en-GB" smtClean="0"/>
              <a:pPr/>
              <a:t>23 April 2024</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0341643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en-GB" smtClean="0"/>
              <a:pPr/>
              <a:t>23 April 2024</a:t>
            </a:fld>
            <a:endParaRPr lang="en-GB"/>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2" name="Title 1"/>
          <p:cNvSpPr>
            <a:spLocks noGrp="1"/>
          </p:cNvSpPr>
          <p:nvPr>
            <p:ph type="title" hasCustomPrompt="1"/>
          </p:nvPr>
        </p:nvSpPr>
        <p:spPr/>
        <p:txBody>
          <a:bodyPr/>
          <a:lstStyle/>
          <a:p>
            <a:r>
              <a:rPr lang="en-GB" noProof="0"/>
              <a:t>Click to add title</a:t>
            </a:r>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9410724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en-GB" smtClean="0"/>
              <a:pPr/>
              <a:t>23 April 2024</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en-GB"/>
              <a:t>Click here and insert picture </a:t>
            </a:r>
            <a:br>
              <a:rPr lang="en-GB"/>
            </a:br>
            <a:r>
              <a:rPr lang="en-GB"/>
              <a:t>via Sweco PickIt</a:t>
            </a:r>
          </a:p>
        </p:txBody>
      </p:sp>
      <p:sp>
        <p:nvSpPr>
          <p:cNvPr id="2" name="Title 1"/>
          <p:cNvSpPr>
            <a:spLocks noGrp="1"/>
          </p:cNvSpPr>
          <p:nvPr>
            <p:ph type="title" hasCustomPrompt="1"/>
          </p:nvPr>
        </p:nvSpPr>
        <p:spPr>
          <a:xfrm>
            <a:off x="2330450" y="719138"/>
            <a:ext cx="9501188" cy="1080000"/>
          </a:xfrm>
        </p:spPr>
        <p:txBody>
          <a:bodyPr/>
          <a:lstStyle/>
          <a:p>
            <a:r>
              <a:rPr lang="en-GB" noProof="0"/>
              <a:t>Click to add title</a:t>
            </a:r>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7157569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en-GB" smtClean="0"/>
              <a:pPr/>
              <a:t>23 April 2024</a:t>
            </a:fld>
            <a:endParaRPr lang="en-GB"/>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en-GB"/>
              <a:t>Click here and insert picture via Sweco PickIt</a:t>
            </a:r>
          </a:p>
        </p:txBody>
      </p:sp>
      <p:sp>
        <p:nvSpPr>
          <p:cNvPr id="2" name="Title 1"/>
          <p:cNvSpPr>
            <a:spLocks noGrp="1"/>
          </p:cNvSpPr>
          <p:nvPr>
            <p:ph type="title" hasCustomPrompt="1"/>
          </p:nvPr>
        </p:nvSpPr>
        <p:spPr>
          <a:xfrm>
            <a:off x="358776" y="719138"/>
            <a:ext cx="5374800" cy="1080000"/>
          </a:xfrm>
        </p:spPr>
        <p:txBody>
          <a:bodyPr/>
          <a:lstStyle/>
          <a:p>
            <a:r>
              <a:rPr lang="en-GB" noProof="0"/>
              <a:t>Click to add title</a:t>
            </a:r>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a:t>Click to add caption</a:t>
            </a:r>
          </a:p>
          <a:p>
            <a:pPr lvl="1"/>
            <a:r>
              <a:rPr lang="en-GB"/>
              <a:t>Second level</a:t>
            </a:r>
          </a:p>
          <a:p>
            <a:pPr lvl="2"/>
            <a:r>
              <a:rPr lang="en-GB"/>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Tree>
    <p:extLst>
      <p:ext uri="{BB962C8B-B14F-4D97-AF65-F5344CB8AC3E}">
        <p14:creationId xmlns:p14="http://schemas.microsoft.com/office/powerpoint/2010/main" val="2740115795"/>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en-GB" smtClean="0"/>
              <a:pPr/>
              <a:t>23 April 2024</a:t>
            </a:fld>
            <a:endParaRPr lang="en-GB"/>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36252504"/>
      </p:ext>
    </p:extLst>
  </p:cSld>
  <p:clrMapOvr>
    <a:overrideClrMapping bg1="lt1" tx1="dk1" bg2="lt2" tx2="dk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en-GB" smtClean="0"/>
              <a:pPr/>
              <a:t>23 April 2024</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934421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6" name="date" descr="{&quot;templafy&quot;:{&quot;id&quot;:&quot;d9229dac-d716-4160-8dea-8b055e3ce772&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ec610c25-26b6-416a-abfc-ba58635863b3&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DCF5EFD5-37EB-1B4C-9DF9-75972C62173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443245724"/>
      </p:ext>
    </p:extLst>
  </p:cSld>
  <p:clrMapOvr>
    <a:overrideClrMapping bg1="lt1" tx1="dk1" bg2="lt2" tx2="dk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en-GB" smtClean="0"/>
              <a:t>23 April 2024</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en-GB"/>
              <a:t>Click </a:t>
            </a:r>
            <a:r>
              <a:rPr lang="en-GB" err="1"/>
              <a:t>hereand</a:t>
            </a:r>
            <a:r>
              <a:rPr lang="en-GB"/>
              <a:t> insert picture 3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50122014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en-GB" smtClean="0"/>
              <a:t>23 April 2024</a:t>
            </a:fld>
            <a:endParaRPr lang="en-GB"/>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en-GB"/>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en-GB"/>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en-GB"/>
              <a:t>Click here and insert picture 3 via Sweco PickIt</a:t>
            </a:r>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en-GB"/>
              <a:t>Click here and insert picture 4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a:t>Click to add text 1</a:t>
            </a:r>
          </a:p>
          <a:p>
            <a:pPr lvl="1"/>
            <a:r>
              <a:rPr lang="en-GB"/>
              <a:t>Second level</a:t>
            </a:r>
          </a:p>
          <a:p>
            <a:pPr lvl="2"/>
            <a:r>
              <a:rPr lang="en-GB"/>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2</a:t>
            </a:r>
          </a:p>
          <a:p>
            <a:pPr lvl="1"/>
            <a:r>
              <a:rPr lang="en-GB"/>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a:t>Click to add text 3</a:t>
            </a:r>
          </a:p>
          <a:p>
            <a:pPr lvl="1"/>
            <a:r>
              <a:rPr lang="en-GB"/>
              <a:t>Second level</a:t>
            </a:r>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en-GB"/>
              <a:t>Click to add text 4</a:t>
            </a:r>
          </a:p>
          <a:p>
            <a:pPr lvl="1"/>
            <a:r>
              <a:rPr lang="en-GB"/>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65471784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en-GB" smtClean="0"/>
              <a:pPr/>
              <a:t>23 April 2024</a:t>
            </a:fld>
            <a:endParaRPr lang="en-GB"/>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en-GB" noProof="0"/>
              <a:t>Click to add title, three lines optional </a:t>
            </a:r>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842620734"/>
      </p:ext>
    </p:extLst>
  </p:cSld>
  <p:clrMapOvr>
    <a:overrideClrMapping bg1="lt1" tx1="dk1" bg2="lt2" tx2="dk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en-GB" smtClean="0"/>
              <a:pPr/>
              <a:t>23 April 2024</a:t>
            </a:fld>
            <a:endParaRPr lang="en-GB"/>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en-GB"/>
              <a:t>Click to add </a:t>
            </a:r>
            <a:r>
              <a:rPr lang="en-GB" sz="2800">
                <a:solidFill>
                  <a:schemeClr val="tx1"/>
                </a:solidFill>
              </a:rPr>
              <a:t>title, three lines optional </a:t>
            </a:r>
            <a:endParaRPr lang="en-GB"/>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a:t>6</a:t>
            </a:r>
          </a:p>
          <a:p>
            <a:pPr lvl="6"/>
            <a:r>
              <a:rPr lang="en-GB"/>
              <a:t>7</a:t>
            </a:r>
          </a:p>
          <a:p>
            <a:pPr lvl="7"/>
            <a:r>
              <a:rPr lang="en-GB"/>
              <a:t>8</a:t>
            </a:r>
          </a:p>
          <a:p>
            <a:pPr lvl="8"/>
            <a:r>
              <a:rPr lang="en-GB"/>
              <a:t>9</a:t>
            </a:r>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7"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20" name="text" descr="{&quot;templafy&quot;:{&quot;binding&quot;:&quot;Form.TitlePresentation&quot;,&quot;type&quot;:&quot;text&quot;}}" title="Form.TitlePresentation">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525096848"/>
      </p:ext>
    </p:extLst>
  </p:cSld>
  <p:clrMapOvr>
    <a:masterClrMapping/>
  </p:clrMapOvr>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en-GB" smtClean="0"/>
              <a:t>23 April 2024</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en-GB"/>
              <a:t>Click to add title, </a:t>
            </a:r>
            <a:r>
              <a:rPr lang="en-GB" sz="6000">
                <a:solidFill>
                  <a:schemeClr val="tx1"/>
                </a:solidFill>
              </a:rPr>
              <a:t>three lines optional </a:t>
            </a:r>
            <a:endParaRPr lang="en-GB"/>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934969117"/>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en-GB" smtClean="0"/>
              <a:t>23 April 2024</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en-GB" noProof="0"/>
              <a:t>Click to add text (Enter+TAB for next text level, SHIFT+TAB to go back in levels)</a:t>
            </a:r>
            <a:endParaRPr lang="en-GB"/>
          </a:p>
          <a:p>
            <a:pPr lvl="1"/>
            <a:r>
              <a:rPr lang="en-GB"/>
              <a:t>Second level</a:t>
            </a:r>
          </a:p>
          <a:p>
            <a:pPr lvl="2"/>
            <a:r>
              <a:rPr lang="en-GB"/>
              <a:t>Third level</a:t>
            </a:r>
          </a:p>
          <a:p>
            <a:pPr lvl="3"/>
            <a:r>
              <a:rPr lang="en-GB"/>
              <a:t>Fourth level</a:t>
            </a:r>
          </a:p>
          <a:p>
            <a:pPr lvl="4"/>
            <a:r>
              <a:rPr lang="en-GB"/>
              <a:t>Fifth level</a:t>
            </a:r>
          </a:p>
          <a:p>
            <a:pPr lvl="5"/>
            <a:r>
              <a:rPr lang="en-GB" noProof="0"/>
              <a:t>6</a:t>
            </a:r>
          </a:p>
          <a:p>
            <a:pPr lvl="6"/>
            <a:r>
              <a:rPr lang="en-GB" noProof="0"/>
              <a:t>7</a:t>
            </a:r>
          </a:p>
          <a:p>
            <a:pPr lvl="7"/>
            <a:r>
              <a:rPr lang="en-GB" noProof="0"/>
              <a:t>8</a:t>
            </a:r>
          </a:p>
          <a:p>
            <a:pPr lvl="8"/>
            <a:r>
              <a:rPr lang="en-GB" noProof="0"/>
              <a:t>9</a:t>
            </a:r>
            <a:endParaRPr lang="en-GB"/>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646287907"/>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en-GB" smtClean="0"/>
              <a:t>23 April 2024</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en-GB"/>
              <a:t>Click here and insert background picture via Sweco PickIt. All text is white</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1368310373"/>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en-GB" smtClean="0"/>
              <a:t>23 April 2024</a:t>
            </a:fld>
            <a:endParaRPr lang="en-GB"/>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en-GB"/>
              <a:t>Click here and insert background picture via Sweco PickIt. All text is black</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60065946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en-GB" smtClean="0"/>
              <a:pPr/>
              <a:t>23 April 2024</a:t>
            </a:fld>
            <a:endParaRPr lang="en-GB"/>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en-GB" noProof="0"/>
              <a:t>Click to add title</a:t>
            </a:r>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8567512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en-GB" smtClean="0"/>
              <a:pPr/>
              <a:t>23 April 2024</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524112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6" name="date" descr="{&quot;templafy&quot;:{&quot;id&quot;:&quot;a5ced1c6-9590-41e9-90bb-5b86e16cc7cc&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497ea25c-fc06-4b62-91f6-b91d57a55f17&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32221CF4-7951-882B-1C96-E8E99E4F5E7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253101199"/>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a:t>Click to add quote </a:t>
            </a:r>
          </a:p>
          <a:p>
            <a:pPr lvl="1"/>
            <a:r>
              <a:rPr lang="en-GB"/>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en-GB" smtClean="0"/>
              <a:pPr/>
              <a:t>23 April 2024</a:t>
            </a:fld>
            <a:endParaRPr lang="en-GB"/>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536094736"/>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a:t>Click to add title</a:t>
            </a:r>
            <a:endParaRPr lang="en-GB"/>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en-GB" smtClean="0"/>
              <a:pPr/>
              <a:t>23 April 2024</a:t>
            </a:fld>
            <a:endParaRPr lang="en-GB"/>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310211238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en-GB" smtClean="0"/>
              <a:pPr/>
              <a:t>23 April 2024</a:t>
            </a:fld>
            <a:endParaRPr lang="en-GB"/>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9605091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en-GB" smtClean="0"/>
              <a:t>23 April 2024</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182713245"/>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en-GB" smtClean="0"/>
              <a:t>23 April 2024</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9" name="sweco web" descr="{&quot;templafy&quot;:{&quot;binding&quot;:&quot;UserProfile.FooterSelection.WebAddressNoWww&quot;,&quot;type&quot;:&quot;text&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25554660"/>
      </p:ext>
    </p:extLst>
  </p:cSld>
  <p:clrMapOvr>
    <a:overrideClrMapping bg1="dk1" tx1="lt1" bg2="dk2" tx2="lt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en-GB" smtClean="0"/>
              <a:t>23 April 2024</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3488010403"/>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en-GB" smtClean="0"/>
              <a:t>23 April 2024</a:t>
            </a:fld>
            <a:endParaRPr lang="en-GB"/>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40" name="sweco web" descr="{&quot;templafy&quot;:{&quot;binding&quot;:&quot;UserProfile.FooterSelection.WebAddressNoWww&quot;,&quot;type&quot;:&quot;text&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165082758"/>
      </p:ext>
    </p:extLst>
  </p:cSld>
  <p:clrMapOvr>
    <a:overrideClrMapping bg1="dk1" tx1="lt1" bg2="dk2" tx2="lt2" accent1="accent1" accent2="accent2" accent3="accent3" accent4="accent4" accent5="accent5" accent6="accent6" hlink="hlink" folHlink="folHlink"/>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1920096137"/>
      </p:ext>
    </p:extLst>
  </p:cSld>
  <p:clrMapOvr>
    <a:overrideClrMapping bg1="dk1" tx1="lt1" bg2="dk2" tx2="lt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PICTURES</a:t>
            </a:r>
            <a:br>
              <a:rPr lang="en-GB" sz="900">
                <a:latin typeface="+mn-lt"/>
                <a:cs typeface="Sweco Sans" panose="00000500000000000000" pitchFamily="2" charset="0"/>
              </a:rPr>
            </a:br>
            <a:r>
              <a:rPr lang="en-GB" sz="900" b="1" noProof="1">
                <a:solidFill>
                  <a:schemeClr val="tx1"/>
                </a:solidFill>
                <a:latin typeface="+mn-lt"/>
                <a:cs typeface="Sweco Sans" panose="00000500000000000000" pitchFamily="2" charset="0"/>
              </a:rPr>
              <a:t>Insert corporate picture from Templafy</a:t>
            </a:r>
            <a:endParaRPr lang="en-GB"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Sweco Sans" panose="00000500000000000000" pitchFamily="2" charset="0"/>
              </a:rPr>
              <a:t>1.</a:t>
            </a:r>
            <a:r>
              <a:rPr lang="en-GB" altLang="da-DK" sz="900" b="0" noProof="1">
                <a:solidFill>
                  <a:schemeClr val="tx1"/>
                </a:solidFill>
                <a:latin typeface="+mn-lt"/>
                <a:cs typeface="Sweco Sans" panose="00000500000000000000" pitchFamily="2" charset="0"/>
              </a:rPr>
              <a:t> Click the blue </a:t>
            </a:r>
            <a:r>
              <a:rPr lang="en-GB" altLang="da-DK" sz="900" b="1" baseline="0" noProof="1">
                <a:solidFill>
                  <a:schemeClr val="tx1"/>
                </a:solidFill>
                <a:latin typeface="+mn-lt"/>
                <a:cs typeface="Sweco Sans" panose="00000500000000000000" pitchFamily="2" charset="0"/>
              </a:rPr>
              <a:t>Templafy </a:t>
            </a:r>
            <a:r>
              <a:rPr lang="en-GB" altLang="da-DK" sz="900" b="0" baseline="0" noProof="1">
                <a:solidFill>
                  <a:schemeClr val="tx1"/>
                </a:solidFill>
                <a:latin typeface="+mn-lt"/>
                <a:cs typeface="Sweco Sans" panose="00000500000000000000" pitchFamily="2"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2. </a:t>
            </a:r>
            <a:r>
              <a:rPr lang="en-GB" altLang="da-DK" sz="900" b="0" baseline="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Sweco PickIt </a:t>
            </a:r>
            <a:r>
              <a:rPr lang="en-GB" altLang="da-DK" sz="900" b="0" i="0" baseline="0" noProof="1">
                <a:solidFill>
                  <a:schemeClr val="tx1"/>
                </a:solidFill>
                <a:latin typeface="+mn-lt"/>
                <a:cs typeface="Sweco Sans" panose="00000500000000000000" pitchFamily="2" charset="0"/>
              </a:rPr>
              <a:t>button</a:t>
            </a:r>
            <a:r>
              <a:rPr lang="en-GB"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en-GB" altLang="da-DK" sz="900" b="0" baseline="0" noProof="1">
                <a:solidFill>
                  <a:schemeClr val="tx1"/>
                </a:solidFill>
                <a:latin typeface="+mn-lt"/>
                <a:cs typeface="Sweco Sans" panose="00000500000000000000" pitchFamily="2" charset="0"/>
              </a:rPr>
              <a:t>Templafy pane on the right side of the screen</a:t>
            </a:r>
            <a:endParaRPr lang="en-GB"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Insert picture</a:t>
            </a:r>
          </a:p>
          <a:p>
            <a:pPr eaLnBrk="1" hangingPunct="1">
              <a:spcAft>
                <a:spcPts val="600"/>
              </a:spcAft>
              <a:defRPr/>
            </a:pPr>
            <a:r>
              <a:rPr lang="en-GB" altLang="da-DK" sz="900" b="0" noProof="1">
                <a:solidFill>
                  <a:schemeClr val="tx1"/>
                </a:solidFill>
                <a:latin typeface="+mn-lt"/>
                <a:cs typeface="Sweco Sans" panose="00000500000000000000" pitchFamily="2" charset="0"/>
              </a:rPr>
              <a:t>On slides with pictureplaceholder, click on the icon and choose </a:t>
            </a:r>
            <a:r>
              <a:rPr lang="en-GB" altLang="da-DK" sz="900" b="1" noProof="1">
                <a:solidFill>
                  <a:schemeClr val="tx1"/>
                </a:solidFill>
                <a:latin typeface="+mn-lt"/>
                <a:cs typeface="Sweco Sans" panose="00000500000000000000" pitchFamily="2" charset="0"/>
              </a:rPr>
              <a:t>Insert </a:t>
            </a:r>
            <a:r>
              <a:rPr lang="en-GB" altLang="da-DK" sz="900" b="0" noProof="1">
                <a:solidFill>
                  <a:schemeClr val="tx1"/>
                </a:solidFill>
                <a:latin typeface="+mn-lt"/>
                <a:cs typeface="Sweco Sans" panose="00000500000000000000" pitchFamily="2" charset="0"/>
              </a:rPr>
              <a:t>to browse for a picture or </a:t>
            </a:r>
            <a:r>
              <a:rPr lang="en-GB" altLang="da-DK" sz="900" b="1" noProof="1">
                <a:solidFill>
                  <a:schemeClr val="tx1"/>
                </a:solidFill>
                <a:latin typeface="+mn-lt"/>
                <a:cs typeface="Sweco Sans" panose="00000500000000000000" pitchFamily="2" charset="0"/>
              </a:rPr>
              <a:t>click on the frame</a:t>
            </a:r>
            <a:r>
              <a:rPr lang="en-GB" altLang="da-DK" sz="900" b="0" noProof="1">
                <a:solidFill>
                  <a:schemeClr val="tx1"/>
                </a:solidFill>
                <a:latin typeface="+mn-lt"/>
                <a:cs typeface="Sweco Sans" panose="00000500000000000000" pitchFamily="2" charset="0"/>
              </a:rPr>
              <a:t> and insert from </a:t>
            </a:r>
            <a:r>
              <a:rPr lang="en-GB" altLang="da-DK" sz="900" b="1" noProof="1">
                <a:solidFill>
                  <a:schemeClr val="tx1"/>
                </a:solidFill>
                <a:latin typeface="+mn-lt"/>
                <a:cs typeface="Sweco Sans" panose="00000500000000000000" pitchFamily="2" charset="0"/>
              </a:rPr>
              <a:t>Sweco PickIt</a:t>
            </a:r>
          </a:p>
          <a:p>
            <a:pPr eaLnBrk="1" hangingPunct="1">
              <a:spcBef>
                <a:spcPts val="1200"/>
              </a:spcBef>
              <a:spcAft>
                <a:spcPts val="600"/>
              </a:spcAft>
              <a:defRPr/>
            </a:pPr>
            <a:r>
              <a:rPr lang="en-GB" sz="900" b="1" noProof="1">
                <a:solidFill>
                  <a:schemeClr val="tx1"/>
                </a:solidFill>
                <a:latin typeface="+mn-lt"/>
                <a:cs typeface="Sweco Sans" panose="00000500000000000000" pitchFamily="2" charset="0"/>
              </a:rPr>
              <a:t>Crop picture</a:t>
            </a:r>
          </a:p>
          <a:p>
            <a:pPr eaLnBrk="1" hangingPunct="1">
              <a:spcAft>
                <a:spcPts val="600"/>
              </a:spcAft>
              <a:defRPr/>
            </a:pPr>
            <a:r>
              <a:rPr lang="en-GB" altLang="da-DK" sz="900" b="1" noProof="1">
                <a:solidFill>
                  <a:schemeClr val="tx1"/>
                </a:solidFill>
                <a:latin typeface="+mn-lt"/>
                <a:cs typeface="Sweco Sans" panose="00000500000000000000" pitchFamily="2" charset="0"/>
              </a:rPr>
              <a:t>1. </a:t>
            </a:r>
            <a:r>
              <a:rPr lang="en-GB" altLang="da-DK" sz="900" b="0" noProof="1">
                <a:solidFill>
                  <a:schemeClr val="tx1"/>
                </a:solidFill>
                <a:latin typeface="+mn-lt"/>
                <a:cs typeface="Sweco Sans" panose="00000500000000000000" pitchFamily="2" charset="0"/>
              </a:rPr>
              <a:t>Click </a:t>
            </a:r>
            <a:r>
              <a:rPr lang="en-GB" altLang="da-DK" sz="900" b="1" noProof="1">
                <a:solidFill>
                  <a:schemeClr val="tx1"/>
                </a:solidFill>
                <a:latin typeface="+mn-lt"/>
                <a:cs typeface="Sweco Sans" panose="00000500000000000000" pitchFamily="2" charset="0"/>
              </a:rPr>
              <a:t>Crop</a:t>
            </a:r>
            <a:r>
              <a:rPr lang="en-GB" altLang="da-DK" sz="900" b="0" noProof="1">
                <a:solidFill>
                  <a:schemeClr val="tx1"/>
                </a:solidFill>
                <a:latin typeface="+mn-lt"/>
                <a:cs typeface="Sweco Sans" panose="00000500000000000000" pitchFamily="2" charset="0"/>
              </a:rPr>
              <a:t> to change size or focus of the picture</a:t>
            </a:r>
          </a:p>
          <a:p>
            <a:pPr eaLnBrk="1" hangingPunct="1">
              <a:spcAft>
                <a:spcPts val="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If you want to scale the picture, hold </a:t>
            </a:r>
            <a:r>
              <a:rPr lang="en-GB" altLang="da-DK" sz="900" b="1" noProof="1">
                <a:solidFill>
                  <a:schemeClr val="tx1"/>
                </a:solidFill>
                <a:latin typeface="+mn-lt"/>
                <a:cs typeface="Sweco Sans" panose="00000500000000000000" pitchFamily="2" charset="0"/>
              </a:rPr>
              <a:t>SHIFT</a:t>
            </a:r>
            <a:r>
              <a:rPr lang="en-GB"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t>
            </a:r>
            <a:r>
              <a:rPr lang="en-GB"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en-GB" altLang="da-DK" sz="900" b="1" noProof="1">
                <a:solidFill>
                  <a:schemeClr val="tx1"/>
                </a:solidFill>
                <a:latin typeface="+mn-lt"/>
                <a:cs typeface="Sweco Sans" panose="00000500000000000000" pitchFamily="2" charset="0"/>
              </a:rPr>
              <a:t>Send to Back</a:t>
            </a:r>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Insert predefined slides and elements from the Templafy button. Choose </a:t>
            </a:r>
            <a:r>
              <a:rPr lang="en-GB" altLang="da-DK" sz="900" b="1" noProof="1">
                <a:solidFill>
                  <a:schemeClr val="tx1"/>
                </a:solidFill>
                <a:latin typeface="+mn-lt"/>
                <a:cs typeface="Sweco Sans" panose="00000500000000000000" pitchFamily="2" charset="0"/>
              </a:rPr>
              <a:t>Slides</a:t>
            </a:r>
            <a:r>
              <a:rPr lang="en-GB" altLang="da-DK" sz="900" b="0" noProof="1">
                <a:solidFill>
                  <a:schemeClr val="tx1"/>
                </a:solidFill>
                <a:latin typeface="+mn-lt"/>
                <a:cs typeface="Sweco Sans" panose="00000500000000000000" pitchFamily="2" charset="0"/>
              </a:rPr>
              <a:t> and </a:t>
            </a:r>
            <a:r>
              <a:rPr lang="en-GB" altLang="da-DK" sz="900" b="1" noProof="1">
                <a:solidFill>
                  <a:schemeClr val="tx1"/>
                </a:solidFill>
                <a:latin typeface="+mn-lt"/>
                <a:cs typeface="Sweco Sans" panose="00000500000000000000" pitchFamily="2" charset="0"/>
              </a:rPr>
              <a:t>Slide elements </a:t>
            </a:r>
            <a:r>
              <a:rPr lang="en-GB" altLang="da-DK" sz="900" b="0" noProof="1">
                <a:solidFill>
                  <a:schemeClr val="tx1"/>
                </a:solidFill>
                <a:latin typeface="+mn-lt"/>
                <a:cs typeface="Sweco Sans" panose="00000500000000000000" pitchFamily="2" charset="0"/>
              </a:rPr>
              <a:t>from the dropdown menu or from the buttons in the Templafy pane on the right side of the screen</a:t>
            </a:r>
          </a:p>
          <a:p>
            <a:pPr eaLnBrk="1" hangingPunct="1">
              <a:spcBef>
                <a:spcPts val="1200"/>
              </a:spcBef>
              <a:spcAft>
                <a:spcPts val="600"/>
              </a:spcAft>
              <a:defRPr/>
            </a:pPr>
            <a:r>
              <a:rPr lang="en-GB" altLang="da-DK" sz="1600" b="0" noProof="1">
                <a:solidFill>
                  <a:schemeClr val="tx1"/>
                </a:solidFill>
                <a:latin typeface="+mn-lt"/>
                <a:cs typeface="Sweco Sans" panose="00000500000000000000" pitchFamily="2" charset="0"/>
              </a:rPr>
              <a:t>COPY/PASTE CONTENT</a:t>
            </a:r>
          </a:p>
          <a:p>
            <a:pPr eaLnBrk="1" hangingPunct="1">
              <a:spcAft>
                <a:spcPts val="600"/>
              </a:spcAft>
              <a:defRPr/>
            </a:pPr>
            <a:r>
              <a:rPr lang="en-GB" altLang="da-DK" sz="900" b="0" noProof="1">
                <a:solidFill>
                  <a:schemeClr val="tx1"/>
                </a:solidFill>
                <a:latin typeface="+mn-lt"/>
                <a:cs typeface="Sweco Sans" panose="00000500000000000000" pitchFamily="2"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Sweco Sans" panose="00000500000000000000" pitchFamily="2" charset="0"/>
              </a:rPr>
              <a:t>1. Best practice: </a:t>
            </a:r>
            <a:r>
              <a:rPr lang="en-GB" altLang="da-DK" sz="900" b="0" noProof="1">
                <a:solidFill>
                  <a:schemeClr val="tx1"/>
                </a:solidFill>
                <a:latin typeface="+mn-lt"/>
                <a:cs typeface="Sweco Sans" panose="00000500000000000000" pitchFamily="2" charset="0"/>
              </a:rPr>
              <a:t>Create a slide in your new presentation and copy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piece of content at a time (e.g. copy all text from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textbox)</a:t>
            </a:r>
            <a:endParaRPr lang="en-GB" altLang="da-DK" sz="900" b="1" i="0" u="sng"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a:latin typeface="+mn-lt"/>
                <a:cs typeface="Sweco Sans" panose="00000500000000000000" pitchFamily="2" charset="0"/>
              </a:rPr>
              <a:t>GUIDES</a:t>
            </a:r>
            <a:endParaRPr lang="en-GB" sz="1600" b="1"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Click the </a:t>
            </a:r>
            <a:r>
              <a:rPr lang="en-GB" altLang="da-DK" sz="900" b="1" noProof="1">
                <a:solidFill>
                  <a:schemeClr val="tx1"/>
                </a:solidFill>
                <a:latin typeface="+mn-lt"/>
                <a:cs typeface="Sweco Sans" panose="00000500000000000000" pitchFamily="2" charset="0"/>
              </a:rPr>
              <a:t>View</a:t>
            </a:r>
            <a:r>
              <a:rPr lang="en-GB" altLang="da-DK" sz="900" b="0" noProof="1">
                <a:solidFill>
                  <a:schemeClr val="tx1"/>
                </a:solidFill>
                <a:latin typeface="+mn-lt"/>
                <a:cs typeface="Sweco Sans" panose="00000500000000000000" pitchFamily="2" charset="0"/>
              </a:rPr>
              <a:t> tab and set tick mark next to </a:t>
            </a:r>
            <a:r>
              <a:rPr lang="en-GB" altLang="da-DK" sz="900" b="1" noProof="1">
                <a:solidFill>
                  <a:schemeClr val="tx1"/>
                </a:solidFill>
                <a:latin typeface="+mn-lt"/>
                <a:cs typeface="Sweco Sans" panose="00000500000000000000" pitchFamily="2" charset="0"/>
              </a:rPr>
              <a:t>Guides</a:t>
            </a: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Alt + F9 </a:t>
            </a:r>
            <a:r>
              <a:rPr lang="en-GB"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Mac: </a:t>
            </a:r>
            <a:r>
              <a:rPr lang="en-GB" sz="900" b="0" i="0">
                <a:solidFill>
                  <a:srgbClr val="333333"/>
                </a:solidFill>
                <a:effectLst/>
                <a:latin typeface="Sweco Sans"/>
              </a:rPr>
              <a:t>⌘ </a:t>
            </a:r>
            <a:r>
              <a:rPr lang="en-GB" altLang="da-DK" sz="900" b="0" noProof="1">
                <a:solidFill>
                  <a:schemeClr val="tx1"/>
                </a:solidFill>
                <a:latin typeface="+mn-lt"/>
                <a:cs typeface="Sweco Sans" panose="00000500000000000000" pitchFamily="2" charset="0"/>
              </a:rPr>
              <a:t>+ option + ctrl + G</a:t>
            </a:r>
            <a:endParaRPr lang="en-GB"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en-GB" sz="3200" b="0" noProof="1">
                <a:solidFill>
                  <a:schemeClr val="tx1"/>
                </a:solidFill>
                <a:latin typeface="+mj-lt"/>
                <a:cs typeface="Sweco Sans" panose="00000500000000000000" pitchFamily="2" charset="0"/>
              </a:rPr>
              <a:t>TIPS &amp; TRICKS - YOUR USER GUIDE</a:t>
            </a:r>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33B0CDC-0181-4786-A414-249C073F3466}" type="datetime4">
              <a:rPr lang="en-GB" smtClean="0"/>
              <a:pPr/>
              <a:t>23 April 2024</a:t>
            </a:fld>
            <a:endParaRPr lang="en-GB"/>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Click on the menu </a:t>
            </a:r>
            <a:r>
              <a:rPr lang="en-GB" altLang="da-DK" sz="900" b="1" noProof="1">
                <a:solidFill>
                  <a:schemeClr val="tx1"/>
                </a:solidFill>
                <a:latin typeface="+mn-lt"/>
                <a:cs typeface="Sweco Sans" panose="00000500000000000000" pitchFamily="2" charset="0"/>
              </a:rPr>
              <a:t>New Slide </a:t>
            </a:r>
            <a:r>
              <a:rPr lang="en-GB" altLang="da-DK" sz="900" b="0" noProof="1">
                <a:solidFill>
                  <a:schemeClr val="tx1"/>
                </a:solidFill>
                <a:latin typeface="+mn-lt"/>
                <a:cs typeface="Sweco Sans" panose="00000500000000000000" pitchFamily="2" charset="0"/>
              </a:rPr>
              <a:t>in the </a:t>
            </a:r>
            <a:r>
              <a:rPr lang="en-GB" altLang="da-DK" sz="900" b="1" noProof="1">
                <a:solidFill>
                  <a:schemeClr val="tx1"/>
                </a:solidFill>
                <a:latin typeface="+mn-lt"/>
                <a:cs typeface="Sweco Sans" panose="00000500000000000000" pitchFamily="2" charset="0"/>
              </a:rPr>
              <a:t>Home</a:t>
            </a:r>
            <a:r>
              <a:rPr lang="en-GB"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Change layout</a:t>
            </a:r>
            <a:endParaRPr lang="en-GB" altLang="da-DK" sz="900" b="0" noProof="1">
              <a:solidFill>
                <a:schemeClr val="tx1"/>
              </a:solidFill>
              <a:latin typeface="+mn-lt"/>
              <a:cs typeface="Sweco Sans" panose="00000500000000000000" pitchFamily="2" charset="0"/>
            </a:endParaRPr>
          </a:p>
          <a:p>
            <a:pPr marL="0" indent="0">
              <a:spcAft>
                <a:spcPts val="600"/>
              </a:spcAft>
              <a:buFont typeface="+mj-lt"/>
              <a:buNone/>
            </a:pPr>
            <a:r>
              <a:rPr lang="en-GB" sz="900">
                <a:solidFill>
                  <a:srgbClr val="000000"/>
                </a:solidFill>
                <a:latin typeface="+mn-lt"/>
                <a:ea typeface="Sweco Sans" panose="00000500000000000000" pitchFamily="2" charset="0"/>
              </a:rPr>
              <a:t>Click on the arrow next to </a:t>
            </a:r>
            <a:r>
              <a:rPr lang="en-GB" sz="900" b="1">
                <a:solidFill>
                  <a:srgbClr val="000000"/>
                </a:solidFill>
                <a:latin typeface="+mn-lt"/>
                <a:ea typeface="Sweco Sans" panose="00000500000000000000" pitchFamily="2" charset="0"/>
              </a:rPr>
              <a:t>Layout </a:t>
            </a:r>
            <a:r>
              <a:rPr lang="en-GB" sz="900">
                <a:solidFill>
                  <a:srgbClr val="000000"/>
                </a:solidFill>
                <a:latin typeface="+mn-lt"/>
                <a:ea typeface="Sweco Sans" panose="00000500000000000000" pitchFamily="2" charset="0"/>
              </a:rPr>
              <a:t>to view a dropdown menu of possible slide layouts</a:t>
            </a:r>
            <a:endParaRPr lang="en-GB" sz="90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a:latin typeface="+mn-lt"/>
                <a:cs typeface="Sweco Sans" panose="00000500000000000000" pitchFamily="2" charset="0"/>
              </a:rPr>
              <a:t>TEXT STYLES / </a:t>
            </a:r>
            <a:r>
              <a:rPr lang="en-GB" sz="1600" cap="all" baseline="0">
                <a:latin typeface="+mn-lt"/>
                <a:cs typeface="Sweco Sans" panose="00000500000000000000" pitchFamily="2" charset="0"/>
              </a:rPr>
              <a:t>levels</a:t>
            </a:r>
            <a:endParaRPr lang="en-GB"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Use the </a:t>
            </a:r>
            <a:r>
              <a:rPr lang="en-GB" altLang="da-DK" sz="900" b="1" noProof="1">
                <a:solidFill>
                  <a:schemeClr val="tx1"/>
                </a:solidFill>
                <a:latin typeface="+mn-lt"/>
                <a:cs typeface="Sweco Sans" panose="00000500000000000000" pitchFamily="2" charset="0"/>
              </a:rPr>
              <a:t>TAB</a:t>
            </a:r>
            <a:r>
              <a:rPr lang="en-GB" altLang="da-DK" sz="900" b="0" noProof="1">
                <a:solidFill>
                  <a:schemeClr val="tx1"/>
                </a:solidFill>
                <a:latin typeface="+mn-lt"/>
                <a:cs typeface="Sweco Sans" panose="00000500000000000000" pitchFamily="2" charset="0"/>
              </a:rPr>
              <a:t>-key</a:t>
            </a:r>
            <a:r>
              <a:rPr lang="en-GB" altLang="da-DK" sz="900" b="0" baseline="0" noProof="1">
                <a:solidFill>
                  <a:schemeClr val="tx1"/>
                </a:solidFill>
                <a:latin typeface="+mn-lt"/>
                <a:cs typeface="Sweco Sans" panose="00000500000000000000" pitchFamily="2" charset="0"/>
              </a:rPr>
              <a:t> to jump through levels. Click </a:t>
            </a:r>
            <a:r>
              <a:rPr lang="en-GB" altLang="da-DK" sz="900" b="1" baseline="0" noProof="1">
                <a:solidFill>
                  <a:schemeClr val="tx1"/>
                </a:solidFill>
                <a:latin typeface="+mn-lt"/>
                <a:cs typeface="Sweco Sans" panose="00000500000000000000" pitchFamily="2" charset="0"/>
              </a:rPr>
              <a:t>ENTER</a:t>
            </a:r>
            <a:r>
              <a:rPr lang="en-GB" altLang="da-DK" sz="900" b="0" baseline="0" noProof="1">
                <a:solidFill>
                  <a:schemeClr val="tx1"/>
                </a:solidFill>
                <a:latin typeface="+mn-lt"/>
                <a:cs typeface="Sweco Sans" panose="00000500000000000000" pitchFamily="2" charset="0"/>
              </a:rPr>
              <a:t>, then </a:t>
            </a:r>
            <a:r>
              <a:rPr lang="en-GB" altLang="da-DK" sz="900" b="1" baseline="0" noProof="1">
                <a:solidFill>
                  <a:schemeClr val="tx1"/>
                </a:solidFill>
                <a:latin typeface="+mn-lt"/>
                <a:cs typeface="Sweco Sans" panose="00000500000000000000" pitchFamily="2" charset="0"/>
              </a:rPr>
              <a:t>TAB</a:t>
            </a:r>
            <a:r>
              <a:rPr lang="en-GB" altLang="da-DK" sz="900" b="0" baseline="0" noProof="1">
                <a:solidFill>
                  <a:schemeClr val="tx1"/>
                </a:solidFill>
                <a:latin typeface="+mn-lt"/>
                <a:cs typeface="Sweco Sans" panose="00000500000000000000" pitchFamily="2" charset="0"/>
              </a:rPr>
              <a:t> to switch from one level to the next level</a:t>
            </a:r>
          </a:p>
          <a:p>
            <a:pPr eaLnBrk="1" hangingPunct="1">
              <a:spcAft>
                <a:spcPts val="600"/>
              </a:spcAft>
              <a:defRPr/>
            </a:pPr>
            <a:r>
              <a:rPr lang="en-GB" altLang="da-DK" sz="900" b="0" baseline="0" noProof="1">
                <a:solidFill>
                  <a:schemeClr val="tx1"/>
                </a:solidFill>
                <a:latin typeface="+mn-lt"/>
                <a:cs typeface="Sweco Sans" panose="00000500000000000000" pitchFamily="2" charset="0"/>
              </a:rPr>
              <a:t>To go back in levels use </a:t>
            </a:r>
            <a:r>
              <a:rPr lang="en-GB" altLang="da-DK" sz="900" b="1" baseline="0" noProof="1">
                <a:solidFill>
                  <a:schemeClr val="tx1"/>
                </a:solidFill>
                <a:latin typeface="+mn-lt"/>
                <a:cs typeface="Sweco Sans" panose="00000500000000000000" pitchFamily="2" charset="0"/>
              </a:rPr>
              <a:t>SHIFT-TAB</a:t>
            </a:r>
            <a:endParaRPr lang="en-GB" sz="900" b="1" noProof="1">
              <a:solidFill>
                <a:schemeClr val="tx1"/>
              </a:solidFill>
              <a:latin typeface="+mn-lt"/>
              <a:cs typeface="Sweco Sans" panose="00000500000000000000" pitchFamily="2" charset="0"/>
            </a:endParaRPr>
          </a:p>
          <a:p>
            <a:pPr eaLnBrk="1" hangingPunct="1">
              <a:spcAft>
                <a:spcPts val="600"/>
              </a:spcAft>
              <a:defRPr/>
            </a:pPr>
            <a:r>
              <a:rPr lang="en-GB" sz="900" noProof="1">
                <a:solidFill>
                  <a:schemeClr val="tx1"/>
                </a:solidFill>
                <a:latin typeface="+mn-lt"/>
                <a:cs typeface="Sweco Sans" panose="00000500000000000000" pitchFamily="2" charset="0"/>
              </a:rPr>
              <a:t>Alternatively, </a:t>
            </a:r>
            <a:r>
              <a:rPr lang="en-GB" sz="900" b="1" noProof="1">
                <a:solidFill>
                  <a:schemeClr val="tx1"/>
                </a:solidFill>
                <a:latin typeface="+mn-lt"/>
                <a:cs typeface="Sweco Sans" panose="00000500000000000000" pitchFamily="2" charset="0"/>
              </a:rPr>
              <a:t>Increase</a:t>
            </a:r>
            <a:r>
              <a:rPr lang="en-GB" sz="900" baseline="0" noProof="1">
                <a:solidFill>
                  <a:schemeClr val="tx1"/>
                </a:solidFill>
                <a:latin typeface="+mn-lt"/>
                <a:cs typeface="Sweco Sans" panose="00000500000000000000" pitchFamily="2" charset="0"/>
              </a:rPr>
              <a:t> and </a:t>
            </a:r>
            <a:r>
              <a:rPr lang="en-GB"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en-GB" sz="900" baseline="0" noProof="1">
                <a:solidFill>
                  <a:schemeClr val="tx1"/>
                </a:solidFill>
                <a:latin typeface="+mn-lt"/>
                <a:cs typeface="Sweco Sans" panose="00000500000000000000" pitchFamily="2" charset="0"/>
              </a:rPr>
              <a:t>can be used to jump through text level</a:t>
            </a:r>
          </a:p>
          <a:p>
            <a:pPr eaLnBrk="1" hangingPunct="1">
              <a:spcAft>
                <a:spcPts val="600"/>
              </a:spcAft>
              <a:defRPr/>
            </a:pPr>
            <a:r>
              <a:rPr lang="en-GB" sz="900" baseline="0" noProof="1">
                <a:solidFill>
                  <a:schemeClr val="tx1"/>
                </a:solidFill>
                <a:latin typeface="+mn-lt"/>
                <a:cs typeface="Sweco Sans" panose="00000500000000000000" pitchFamily="2" charset="0"/>
              </a:rPr>
              <a:t>These are the levels / text styles in placeholders</a:t>
            </a:r>
          </a:p>
          <a:p>
            <a:pPr eaLnBrk="1" hangingPunct="1">
              <a:spcAft>
                <a:spcPts val="600"/>
              </a:spcAft>
              <a:defRPr/>
            </a:pPr>
            <a:endParaRPr lang="en-GB" sz="90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en-GB" sz="900" b="1" noProof="1">
                <a:solidFill>
                  <a:schemeClr val="tx1"/>
                </a:solidFill>
                <a:latin typeface="+mn-lt"/>
                <a:cs typeface="Sweco Sans" panose="00000500000000000000" pitchFamily="2"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Reset </a:t>
            </a:r>
            <a:r>
              <a:rPr lang="en-GB"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their default settings</a:t>
            </a:r>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8769155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en-GB" sz="18000" b="0" i="1" noProof="0">
                <a:solidFill>
                  <a:schemeClr val="bg1"/>
                </a:solidFill>
              </a:rPr>
              <a:t>Do not use </a:t>
            </a:r>
            <a:endParaRPr lang="en-GB" sz="18000" b="0"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A0FCD250-89DC-44ED-9CE4-A7E7C1BE0177}" type="datetime4">
              <a:rPr lang="en-GB" smtClean="0"/>
              <a:pPr/>
              <a:t>23 April 2024</a:t>
            </a:fld>
            <a:endParaRPr lang="en-GB"/>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a:p>
        </p:txBody>
      </p:sp>
    </p:spTree>
    <p:extLst>
      <p:ext uri="{BB962C8B-B14F-4D97-AF65-F5344CB8AC3E}">
        <p14:creationId xmlns:p14="http://schemas.microsoft.com/office/powerpoint/2010/main" val="29730435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fi-FI" smtClean="0"/>
              <a:pPr/>
              <a:t>23. huhtikuu 2024</a:t>
            </a:fld>
            <a:endParaRPr lang="fi-FI" dirty="0"/>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a:xfrm>
            <a:off x="2330451"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4491884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en-GB" smtClean="0"/>
              <a:pPr/>
              <a:t>23 April 2024</a:t>
            </a:fld>
            <a:endParaRPr lang="en-GB"/>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en-GB"/>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en-GB" sz="1600"/>
                <a:t>&lt;N&gt;</a:t>
              </a:r>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en-GB" sz="1600"/>
                <a:t>&lt;P&gt;</a:t>
              </a:r>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en-GB" sz="1600"/>
                <a:t>&lt;TIMESLOT&gt;</a:t>
              </a:r>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en-GB" sz="1600"/>
                <a:t>&lt;RESPONSIBLE&gt;</a:t>
              </a:r>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en-GB" sz="1600" b="1"/>
                <a:t>&lt;N&gt;</a:t>
              </a:r>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en-GB" sz="1600" b="1"/>
                <a:t>&lt;P&gt;</a:t>
              </a:r>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en-GB" sz="1600" b="1"/>
                <a:t>&lt;TIMESLOT&gt;</a:t>
              </a:r>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en-GB" sz="1600" b="1"/>
                <a:t>&lt;RESPONSIBLE&gt;</a:t>
              </a:r>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en-GB" sz="1600" b="1"/>
                <a:t>&lt;DURATION&gt;</a:t>
              </a:r>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en-GB" sz="1600"/>
                <a:t>&lt;TEXT&gt;</a:t>
              </a:r>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en-GB" sz="1600"/>
                <a:t>&lt;N&gt;</a:t>
              </a:r>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en-GB" sz="1600"/>
                <a:t>&lt;P&gt;</a:t>
              </a:r>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en-GB" sz="1600"/>
                <a:t>&lt;TIMESLOT&gt;</a:t>
              </a:r>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en-GB" sz="1600"/>
                <a:t>&lt;RESPONSIBLE&gt;</a:t>
              </a:r>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en-GB" sz="1600"/>
                <a:t>&lt;DURATION&gt;</a:t>
              </a:r>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en-GB" sz="1600" b="1"/>
                <a:t>&lt;TEXT&gt;</a:t>
              </a:r>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en-GB" sz="1600" b="1"/>
                <a:t>&lt;N&gt;</a:t>
              </a:r>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en-GB" sz="1600" b="1"/>
                <a:t>&lt;P&gt;</a:t>
              </a:r>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en-GB" sz="1600" b="1"/>
                <a:t>&lt;TIMESLOT&gt;</a:t>
              </a:r>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en-GB" sz="1600" b="1"/>
                <a:t>&lt;RESPONSIBLE&gt;</a:t>
              </a:r>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en-GB" sz="1600" b="1"/>
                <a:t>&lt;DURATION&gt;</a:t>
              </a:r>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en-GB"/>
              <a:t>Agenda</a:t>
            </a:r>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13498528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en-GB" smtClean="0"/>
              <a:pPr/>
              <a:t>23 April 2024</a:t>
            </a:fld>
            <a:endParaRPr lang="en-GB"/>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en-GB"/>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100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a:solidFill>
                    <a:schemeClr val="tx1"/>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en-GB" sz="8000" b="0">
                  <a:solidFill>
                    <a:schemeClr val="tx1"/>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1000" b="1">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a:solidFill>
                    <a:srgbClr val="000000">
                      <a:alpha val="0"/>
                    </a:srgbClr>
                  </a:solidFill>
                </a:rPr>
                <a:t>&lt;DURATION&gt;</a:t>
              </a:r>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1389408793"/>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452dbd19-0da3-4cac-a7f7-0712ad4aaeb6&quot;}}">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257d46ac-56e7-41a5-8416-e59b07931457&quot;}}">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c3d578bf-cec7-4685-80c2-f5e947dff62c&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8978870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fi-FI" smtClean="0"/>
              <a:pPr/>
              <a:t>23. huhtikuu 2024</a:t>
            </a:fld>
            <a:endParaRPr lang="fi-FI"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fi-FI" dirty="0"/>
              <a:t>Click to add title</a:t>
            </a:r>
            <a:endParaRPr lang="fi-FI"/>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8713470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fi-FI" dirty="0"/>
              <a:t>Click to add title</a:t>
            </a:r>
            <a:endParaRPr lang="fi-FI"/>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10df17df-033b-4fdd-80f6-2c9d45042f9e&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76a4e173-ad1c-40ea-bcc9-8115c3f499e6&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283342d2-b8fd-4986-b441-6b546350d05a&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946429902"/>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ff201e6c-356d-471b-939b-8fa532675768&quot;}}">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sp>
        <p:nvSpPr>
          <p:cNvPr id="14" name="text" descr="{&quot;templafy&quot;:{&quot;id&quot;:&quot;b1da30ad-64a1-4e9c-9fa0-0f3628ded7b3&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1" name="text" descr="{&quot;templafy&quot;:{&quot;id&quot;:&quot;d1b8ce05-ae7a-4bf9-adea-c113b55494ec&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bg1"/>
                </a:solidFill>
              </a:rPr>
              <a:t>sweco.fi</a:t>
            </a: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fi-FI" dirty="0"/>
              <a:t>-</a:t>
            </a:r>
            <a:endParaRPr lang="fi-FI"/>
          </a:p>
        </p:txBody>
      </p:sp>
    </p:spTree>
    <p:extLst>
      <p:ext uri="{BB962C8B-B14F-4D97-AF65-F5344CB8AC3E}">
        <p14:creationId xmlns:p14="http://schemas.microsoft.com/office/powerpoint/2010/main" val="3605971922"/>
      </p:ext>
    </p:extLst>
  </p:cSld>
  <p:clrMapOvr>
    <a:overrideClrMapping bg1="lt1" tx1="dk1" bg2="lt2" tx2="dk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3cd71cfb-f5b1-4df9-a2f4-d6ee8fb31b35&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80bf82fc-62c2-4be0-8499-642f43bef45e&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730883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5c42be36-a389-4135-9cd6-d23bfd47837a&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84f01fea-2176-466c-ab72-de40bfa62204&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575825628"/>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8c1e092f-a441-4d8f-b6c2-4a573894dd31&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cf538ecc-3466-4e37-a3d5-30d280788cda&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7812103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a41a414a-86c1-49be-be64-54558e92e689&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780b7217-36b4-4720-82c0-2d66dc211fbc&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762519786"/>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3709268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mtClean="0"/>
              <a:pPr/>
              <a:t>‹#›</a:t>
            </a:fld>
            <a:endParaRPr lang="fi-FI" dirty="0"/>
          </a:p>
        </p:txBody>
      </p:sp>
      <p:sp>
        <p:nvSpPr>
          <p:cNvPr id="15" name="date" descr="{&quot;templafy&quot;:{&quot;id&quot;:&quot;b7a515f9-b60c-4b4a-ac13-b741702c7863&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34319187-670f-46ce-82b4-deceedf8cd3c&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043829809"/>
      </p:ext>
    </p:extLst>
  </p:cSld>
  <p:clrMapOvr>
    <a:overrideClrMapping bg1="lt1" tx1="dk1" bg2="lt2" tx2="dk2" accent1="accent1" accent2="accent2" accent3="accent3" accent4="accent4" accent5="accent5" accent6="accent6" hlink="hlink" folHlink="folHlink"/>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mtClean="0"/>
              <a:pPr/>
              <a:t>‹#›</a:t>
            </a:fld>
            <a:endParaRPr lang="fi-FI" dirty="0"/>
          </a:p>
        </p:txBody>
      </p:sp>
      <p:sp>
        <p:nvSpPr>
          <p:cNvPr id="15" name="date" descr="{&quot;templafy&quot;:{&quot;id&quot;:&quot;3bd703a6-198b-4b2a-95a3-9492a429b507&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84d3d445-46e1-43c3-a678-548ef59084cd&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61295076"/>
      </p:ext>
    </p:extLst>
  </p:cSld>
  <p:clrMapOvr>
    <a:overrideClrMapping bg1="dk1" tx1="lt1" bg2="dk2" tx2="lt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mtClean="0"/>
              <a:pPr/>
              <a:t>‹#›</a:t>
            </a:fld>
            <a:endParaRPr lang="fi-FI" dirty="0"/>
          </a:p>
        </p:txBody>
      </p:sp>
      <p:sp>
        <p:nvSpPr>
          <p:cNvPr id="16" name="date" descr="{&quot;templafy&quot;:{&quot;id&quot;:&quot;b57b0b09-4198-46b3-bfe7-2c499f29b575&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4e309eda-07d7-437e-b221-e62587721e72&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01441529"/>
      </p:ext>
    </p:extLst>
  </p:cSld>
  <p:clrMapOvr>
    <a:overrideClrMapping bg1="lt1" tx1="dk1" bg2="lt2" tx2="dk2" accent1="accent1" accent2="accent2" accent3="accent3" accent4="accent4" accent5="accent5" accent6="accent6" hlink="hlink" folHlink="folHlink"/>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mtClean="0"/>
              <a:pPr/>
              <a:t>‹#›</a:t>
            </a:fld>
            <a:endParaRPr lang="fi-FI" dirty="0"/>
          </a:p>
        </p:txBody>
      </p:sp>
      <p:sp>
        <p:nvSpPr>
          <p:cNvPr id="16" name="date" descr="{&quot;templafy&quot;:{&quot;id&quot;:&quot;3ce6cb76-3a92-4441-b7d0-6ae1096df0e5&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07ac9c44-191e-4e49-80b6-6cc84bc2e3b5&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140283152"/>
      </p:ext>
    </p:extLst>
  </p:cSld>
  <p:clrMapOvr>
    <a:overrideClrMapping bg1="dk1" tx1="lt1" bg2="dk2" tx2="lt2" accent1="accent1" accent2="accent2" accent3="accent3" accent4="accent4" accent5="accent5" accent6="accent6" hlink="hlink" folHlink="folHlink"/>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fi-FI" smtClean="0"/>
              <a:pPr/>
              <a:t>23. huhtikuu 2024</a:t>
            </a:fld>
            <a:endParaRPr lang="fi-FI" dirty="0"/>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a:xfrm>
            <a:off x="2330451"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8532003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0933306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9018553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5642426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fi-FI" dirty="0"/>
              <a:t>Click here and insert picture </a:t>
            </a:r>
            <a:br>
              <a:rPr lang="en-GB" dirty="0"/>
            </a:br>
            <a:r>
              <a:rPr lang="fi-FI" dirty="0"/>
              <a:t>via Sweco PickIt</a:t>
            </a:r>
            <a:endParaRPr lang="fi-FI"/>
          </a:p>
        </p:txBody>
      </p:sp>
      <p:sp>
        <p:nvSpPr>
          <p:cNvPr id="2" name="Title 1"/>
          <p:cNvSpPr>
            <a:spLocks noGrp="1"/>
          </p:cNvSpPr>
          <p:nvPr>
            <p:ph type="title" hasCustomPrompt="1"/>
          </p:nvPr>
        </p:nvSpPr>
        <p:spPr>
          <a:xfrm>
            <a:off x="2330450"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20599468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title" hasCustomPrompt="1"/>
          </p:nvPr>
        </p:nvSpPr>
        <p:spPr>
          <a:xfrm>
            <a:off x="358776" y="719138"/>
            <a:ext cx="5374800"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4" name="date" descr="{&quot;templafy&quot;:{&quot;id&quot;:&quot;9b8831bb-ef1a-4916-84c7-7eaaa8e29f2d&quot;}}">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468a6857-a0b5-45fc-8202-525a28728116&quot;}}">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Tree>
    <p:extLst>
      <p:ext uri="{BB962C8B-B14F-4D97-AF65-F5344CB8AC3E}">
        <p14:creationId xmlns:p14="http://schemas.microsoft.com/office/powerpoint/2010/main" val="4069402325"/>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8234998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fi-FI" dirty="0"/>
              <a:t>Click to add title</a:t>
            </a:r>
            <a:endParaRPr lang="fi-FI"/>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417997997"/>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fi-FI" smtClean="0"/>
              <a:pPr/>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1814337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fi-FI" dirty="0"/>
              <a:t>Click </a:t>
            </a:r>
            <a:r>
              <a:rPr lang="fi-FI" dirty="0" err="1"/>
              <a:t>hereand</a:t>
            </a:r>
            <a:r>
              <a:rPr lang="fi-FI" dirty="0"/>
              <a:t> insert picture 3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4396721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fi-FI" dirty="0"/>
              <a:t>Click here and insert picture 3 via Sweco PickIt</a:t>
            </a:r>
            <a:endParaRPr lang="fi-FI"/>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fi-FI" dirty="0"/>
              <a:t>Click here and insert picture 4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4</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16285648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fi-FI" noProof="0" dirty="0"/>
              <a:t>Click to add title, three lines optional </a:t>
            </a:r>
            <a:endParaRPr lang="fi-FI"/>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5" name="date" descr="{&quot;templafy&quot;:{&quot;id&quot;:&quot;871b16d1-e937-46e6-ae6b-60725f913ea1&quot;}}">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4755f3be-0cc5-4610-8485-44b73eeef775&quot;}}">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267029546"/>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fi-FI" smtClean="0"/>
              <a:pPr/>
              <a:t>23. huhtikuu 2024</a:t>
            </a:fld>
            <a:endParaRPr lang="fi-FI" dirty="0"/>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fi-FI" dirty="0"/>
              <a:t>Click to add </a:t>
            </a:r>
            <a:r>
              <a:rPr lang="fi-FI" sz="2800" dirty="0">
                <a:solidFill>
                  <a:schemeClr val="tx1"/>
                </a:solidFill>
              </a:rPr>
              <a:t>title, three lines optional </a:t>
            </a:r>
            <a:endParaRPr lang="fi-FI" dirty="0"/>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7" name="date" descr="{&quot;templafy&quot;:{&quot;id&quot;:&quot;d1f7cab9-1840-452d-a143-9eca4770e68a&quot;}}">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20" name="text" descr="{&quot;templafy&quot;:{&quot;id&quot;:&quot;4c75f658-7a36-4a21-8f76-27fd20f07699&quot;}}">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91563919"/>
      </p:ext>
    </p:extLst>
  </p:cSld>
  <p:clrMapOvr>
    <a:masterClrMapping/>
  </p:clrMapOvr>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fi-FI" dirty="0"/>
              <a:t>Click to add title, </a:t>
            </a:r>
            <a:r>
              <a:rPr lang="fi-FI" sz="6000" dirty="0">
                <a:solidFill>
                  <a:schemeClr val="tx1"/>
                </a:solidFill>
              </a:rPr>
              <a:t>three lines optional </a:t>
            </a:r>
            <a:endParaRPr lang="fi-FI"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b66e7a74-88cc-4c1e-9915-d2bc9ec6b4dc&quot;}}">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a9016373-92d1-4f7c-a232-5c9ff356f999&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49688939"/>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c009c951-7986-4fc7-8485-c43a53b78d4b&quot;}}">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177aa32d-50f7-4e65-91d6-4e68db91e76e&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06197025"/>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fi-FI" dirty="0"/>
              <a:t>Click here and insert background picture via Sweco PickIt. All text is white</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752286469"/>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fi-FI" dirty="0"/>
              <a:t>Click here and insert background picture via Sweco PickIt. All text is black</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382201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1643852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fi-FI" noProof="0" dirty="0"/>
              <a:t>Click to add title</a:t>
            </a:r>
            <a:endParaRPr lang="fi-FI"/>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fi-FI" dirty="0"/>
              <a:t>Click to edit Master text styles</a:t>
            </a:r>
            <a:endParaRPr lang="fi-FI"/>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fi-FI" smtClean="0"/>
              <a:pPr/>
              <a:t>‹#›</a:t>
            </a:fld>
            <a:endParaRPr lang="fi-FI" dirty="0"/>
          </a:p>
        </p:txBody>
      </p:sp>
      <p:sp>
        <p:nvSpPr>
          <p:cNvPr id="13" name="text" descr="{&quot;templafy&quot;:{&quot;id&quot;:&quot;f2e366d9-bbb1-4ac6-9532-e378e7c73b15&quot;}}">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5" name="date" descr="{&quot;templafy&quot;:{&quot;id&quot;:&quot;fae8ae3e-666b-4cc0-b1bc-4ce27b12a272&quot;}}">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7218588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fd51eb2b-b8d7-4c4b-8ec6-cbc6d7d09804&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21d91b1e-2dec-4071-ac81-04f488553ddc&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400216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fda64e3e-4afb-4757-ae6b-7f1087c39e8e&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79d55a12-e069-4770-bfa4-7b7ab5025327&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470138904"/>
      </p:ext>
    </p:extLst>
  </p:cSld>
  <p:clrMapOvr>
    <a:overrideClrMapping bg1="dk1" tx1="lt1" bg2="dk2" tx2="lt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fi-FI" smtClean="0"/>
              <a:pPr/>
              <a:t>23. huhtikuu 2024</a:t>
            </a:fld>
            <a:endParaRPr lang="fi-FI"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5847905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fi-FI" smtClean="0"/>
              <a:pPr/>
              <a:t>23. huhtikuu 2024</a:t>
            </a:fld>
            <a:endParaRPr lang="fi-FI"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3503464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54346352-aa00-4b1a-ac44-8daa297cb302&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c7e68098-2f39-467e-9073-75c1eb26360f&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40291809-6307-497b-a15d-161736fe603c&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1276588647"/>
      </p:ext>
    </p:extLst>
  </p:cSld>
  <p:clrMapOvr>
    <a:overrideClrMapping bg1="dk1" tx1="lt1" bg2="dk2" tx2="lt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28f7532b-ac67-46c3-8239-3c9b8bd7d29f&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ba66c88e-592f-4f0f-8ef0-2c80634bcb3f&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56eae907-3e54-4e8a-853b-5b4699fa1f0c&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893982131"/>
      </p:ext>
    </p:extLst>
  </p:cSld>
  <p:clrMapOvr>
    <a:overrideClrMapping bg1="dk1" tx1="lt1" bg2="dk2" tx2="lt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8d16fb44-465e-4638-9beb-87101630bee2&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769fed8b-1d40-486d-be51-93f8115624fc&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5df9b45b-c1ad-448b-a7a7-3ef31dff25db&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1175014889"/>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ed6d9bf3-fcf0-4224-8431-b00611d11f5b&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a4b56cf5-4a4d-42c2-bc4b-5d4fb822d5f5&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7eb61f7e-1f34-45be-8584-05919a65f537&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569850602"/>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id&quot;:&quot;ecf0cd19-e618-495b-9787-67c155d0b07d&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f037d44e-14a9-44e9-bdf2-67105528ef6f&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1" name="sweco web" descr="{&quot;templafy&quot;:{&quot;id&quot;:&quot;0cf500d1-617a-4118-ac1d-e44f4aeb4ce9&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722296452"/>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fi-FI" dirty="0"/>
              <a:t>Click here and insert picture </a:t>
            </a:r>
            <a:br>
              <a:rPr lang="en-GB" dirty="0"/>
            </a:br>
            <a:r>
              <a:rPr lang="fi-FI" dirty="0"/>
              <a:t>via Sweco PickIt</a:t>
            </a:r>
            <a:endParaRPr lang="fi-FI"/>
          </a:p>
        </p:txBody>
      </p:sp>
      <p:sp>
        <p:nvSpPr>
          <p:cNvPr id="2" name="Title 1"/>
          <p:cNvSpPr>
            <a:spLocks noGrp="1"/>
          </p:cNvSpPr>
          <p:nvPr>
            <p:ph type="title" hasCustomPrompt="1"/>
          </p:nvPr>
        </p:nvSpPr>
        <p:spPr>
          <a:xfrm>
            <a:off x="2330450"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39790660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PICTURES</a:t>
            </a:r>
            <a:br>
              <a:rPr lang="en-GB" sz="900" dirty="0">
                <a:latin typeface="+mn-lt"/>
                <a:cs typeface="Sweco Sans" panose="00000500000000000000" pitchFamily="2" charset="0"/>
              </a:rPr>
            </a:br>
            <a:r>
              <a:rPr lang="fi-FI" sz="900" b="1" noProof="1">
                <a:solidFill>
                  <a:schemeClr val="tx1"/>
                </a:solidFill>
                <a:latin typeface="+mn-lt"/>
                <a:cs typeface="Sweco Sans" panose="00000500000000000000" pitchFamily="2" charset="0"/>
              </a:rPr>
              <a:t>Insert corporate picture from Templafy</a:t>
            </a:r>
            <a:endParaRPr lang="fi-FI"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noProof="1">
                <a:solidFill>
                  <a:schemeClr val="tx1"/>
                </a:solidFill>
                <a:latin typeface="+mn-lt"/>
                <a:cs typeface="Sweco Sans" panose="00000500000000000000" pitchFamily="2" charset="0"/>
              </a:rPr>
              <a:t>1.</a:t>
            </a:r>
            <a:r>
              <a:rPr lang="fi-FI" altLang="da-DK" sz="900" b="0" noProof="1">
                <a:solidFill>
                  <a:schemeClr val="tx1"/>
                </a:solidFill>
                <a:latin typeface="+mn-lt"/>
                <a:cs typeface="Sweco Sans" panose="00000500000000000000" pitchFamily="2" charset="0"/>
              </a:rPr>
              <a:t> Click the blue </a:t>
            </a:r>
            <a:r>
              <a:rPr lang="fi-FI" altLang="da-DK" sz="900" b="1" baseline="0" noProof="1">
                <a:solidFill>
                  <a:schemeClr val="tx1"/>
                </a:solidFill>
                <a:latin typeface="+mn-lt"/>
                <a:cs typeface="Sweco Sans" panose="00000500000000000000" pitchFamily="2" charset="0"/>
              </a:rPr>
              <a:t>Templafy </a:t>
            </a:r>
            <a:r>
              <a:rPr lang="fi-FI" altLang="da-DK" sz="900" b="0" baseline="0" noProof="1">
                <a:solidFill>
                  <a:schemeClr val="tx1"/>
                </a:solidFill>
                <a:latin typeface="+mn-lt"/>
                <a:cs typeface="Sweco Sans" panose="00000500000000000000" pitchFamily="2" charset="0"/>
              </a:rPr>
              <a:t>button</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2. </a:t>
            </a:r>
            <a:r>
              <a:rPr lang="fi-FI" altLang="da-DK" sz="900" b="0" baseline="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Sweco PickIt </a:t>
            </a:r>
            <a:r>
              <a:rPr lang="fi-FI" altLang="da-DK" sz="900" b="0" i="0" baseline="0" noProof="1">
                <a:solidFill>
                  <a:schemeClr val="tx1"/>
                </a:solidFill>
                <a:latin typeface="+mn-lt"/>
                <a:cs typeface="Sweco Sans" panose="00000500000000000000" pitchFamily="2" charset="0"/>
              </a:rPr>
              <a:t>button</a:t>
            </a:r>
            <a:r>
              <a:rPr lang="fi-FI"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fi-FI" altLang="da-DK" sz="900" b="0" baseline="0" noProof="1">
                <a:solidFill>
                  <a:schemeClr val="tx1"/>
                </a:solidFill>
                <a:latin typeface="+mn-lt"/>
                <a:cs typeface="Sweco Sans" panose="00000500000000000000" pitchFamily="2" charset="0"/>
              </a:rPr>
              <a:t>Templafy pane on the right side of the screen</a:t>
            </a:r>
            <a:endParaRPr lang="fi-FI"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Insert picture</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On slides with pictureplaceholder, click on the icon and choose </a:t>
            </a:r>
            <a:r>
              <a:rPr lang="fi-FI" altLang="da-DK" sz="900" b="1" noProof="1">
                <a:solidFill>
                  <a:schemeClr val="tx1"/>
                </a:solidFill>
                <a:latin typeface="+mn-lt"/>
                <a:cs typeface="Sweco Sans" panose="00000500000000000000" pitchFamily="2" charset="0"/>
              </a:rPr>
              <a:t>Insert </a:t>
            </a:r>
            <a:r>
              <a:rPr lang="fi-FI" altLang="da-DK" sz="900" b="0" noProof="1">
                <a:solidFill>
                  <a:schemeClr val="tx1"/>
                </a:solidFill>
                <a:latin typeface="+mn-lt"/>
                <a:cs typeface="Sweco Sans" panose="00000500000000000000" pitchFamily="2" charset="0"/>
              </a:rPr>
              <a:t>to browse for a picture or </a:t>
            </a:r>
            <a:r>
              <a:rPr lang="fi-FI" altLang="da-DK" sz="900" b="1" noProof="1">
                <a:solidFill>
                  <a:schemeClr val="tx1"/>
                </a:solidFill>
                <a:latin typeface="+mn-lt"/>
                <a:cs typeface="Sweco Sans" panose="00000500000000000000" pitchFamily="2" charset="0"/>
              </a:rPr>
              <a:t>click on the frame</a:t>
            </a:r>
            <a:r>
              <a:rPr lang="fi-FI" altLang="da-DK" sz="900" b="0" noProof="1">
                <a:solidFill>
                  <a:schemeClr val="tx1"/>
                </a:solidFill>
                <a:latin typeface="+mn-lt"/>
                <a:cs typeface="Sweco Sans" panose="00000500000000000000" pitchFamily="2" charset="0"/>
              </a:rPr>
              <a:t> and insert from </a:t>
            </a:r>
            <a:r>
              <a:rPr lang="fi-FI" altLang="da-DK" sz="900" b="1" noProof="1">
                <a:solidFill>
                  <a:schemeClr val="tx1"/>
                </a:solidFill>
                <a:latin typeface="+mn-lt"/>
                <a:cs typeface="Sweco Sans" panose="00000500000000000000" pitchFamily="2" charset="0"/>
              </a:rPr>
              <a:t>Sweco PickIt</a:t>
            </a:r>
            <a:endParaRPr lang="fi-FI"/>
          </a:p>
          <a:p>
            <a:pPr eaLnBrk="1" hangingPunct="1">
              <a:spcBef>
                <a:spcPts val="1200"/>
              </a:spcBef>
              <a:spcAft>
                <a:spcPts val="600"/>
              </a:spcAft>
              <a:defRPr/>
            </a:pPr>
            <a:r>
              <a:rPr lang="fi-FI" sz="900" b="1" noProof="1">
                <a:solidFill>
                  <a:schemeClr val="tx1"/>
                </a:solidFill>
                <a:latin typeface="+mn-lt"/>
                <a:cs typeface="Sweco Sans" panose="00000500000000000000" pitchFamily="2" charset="0"/>
              </a:rPr>
              <a:t>Crop picture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a:t>
            </a:r>
            <a:r>
              <a:rPr lang="fi-FI" altLang="da-DK" sz="900" b="0" noProof="1">
                <a:solidFill>
                  <a:schemeClr val="tx1"/>
                </a:solidFill>
                <a:latin typeface="+mn-lt"/>
                <a:cs typeface="Sweco Sans" panose="00000500000000000000" pitchFamily="2" charset="0"/>
              </a:rPr>
              <a:t>Click </a:t>
            </a:r>
            <a:r>
              <a:rPr lang="fi-FI" altLang="da-DK" sz="900" b="1" noProof="1">
                <a:solidFill>
                  <a:schemeClr val="tx1"/>
                </a:solidFill>
                <a:latin typeface="+mn-lt"/>
                <a:cs typeface="Sweco Sans" panose="00000500000000000000" pitchFamily="2" charset="0"/>
              </a:rPr>
              <a:t>Crop</a:t>
            </a:r>
            <a:r>
              <a:rPr lang="fi-FI" altLang="da-DK" sz="900" b="0" noProof="1">
                <a:solidFill>
                  <a:schemeClr val="tx1"/>
                </a:solidFill>
                <a:latin typeface="+mn-lt"/>
                <a:cs typeface="Sweco Sans" panose="00000500000000000000" pitchFamily="2" charset="0"/>
              </a:rPr>
              <a:t> to change size or focus of the picture</a:t>
            </a:r>
            <a:endParaRPr lang="fi-FI"/>
          </a:p>
          <a:p>
            <a:pPr eaLnBrk="1" hangingPunct="1">
              <a:spcAft>
                <a:spcPts val="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If you want to scale the picture, hold </a:t>
            </a:r>
            <a:r>
              <a:rPr lang="fi-FI" altLang="da-DK" sz="900" b="1" noProof="1">
                <a:solidFill>
                  <a:schemeClr val="tx1"/>
                </a:solidFill>
                <a:latin typeface="+mn-lt"/>
                <a:cs typeface="Sweco Sans" panose="00000500000000000000" pitchFamily="2" charset="0"/>
              </a:rPr>
              <a:t>SHIFT</a:t>
            </a:r>
            <a:r>
              <a:rPr lang="fi-FI"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t>
            </a:r>
            <a:r>
              <a:rPr lang="fi-FI"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fi-FI" altLang="da-DK" sz="900" b="1" noProof="1">
                <a:solidFill>
                  <a:schemeClr val="tx1"/>
                </a:solidFill>
                <a:latin typeface="+mn-lt"/>
                <a:cs typeface="Sweco Sans" panose="00000500000000000000" pitchFamily="2" charset="0"/>
              </a:rPr>
              <a:t>Send to Back</a:t>
            </a:r>
            <a:endParaRPr lang="fi-FI"/>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SLIDE ELEMENTS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Insert predefined slides and elements from the Templafy button. Choose </a:t>
            </a:r>
            <a:r>
              <a:rPr lang="fi-FI" altLang="da-DK" sz="900" b="1" noProof="1">
                <a:solidFill>
                  <a:schemeClr val="tx1"/>
                </a:solidFill>
                <a:latin typeface="+mn-lt"/>
                <a:cs typeface="Sweco Sans" panose="00000500000000000000" pitchFamily="2" charset="0"/>
              </a:rPr>
              <a:t>Slides</a:t>
            </a:r>
            <a:r>
              <a:rPr lang="fi-FI" altLang="da-DK" sz="900" b="0" noProof="1">
                <a:solidFill>
                  <a:schemeClr val="tx1"/>
                </a:solidFill>
                <a:latin typeface="+mn-lt"/>
                <a:cs typeface="Sweco Sans" panose="00000500000000000000" pitchFamily="2" charset="0"/>
              </a:rPr>
              <a:t> and </a:t>
            </a:r>
            <a:r>
              <a:rPr lang="fi-FI" altLang="da-DK" sz="900" b="1" noProof="1">
                <a:solidFill>
                  <a:schemeClr val="tx1"/>
                </a:solidFill>
                <a:latin typeface="+mn-lt"/>
                <a:cs typeface="Sweco Sans" panose="00000500000000000000" pitchFamily="2" charset="0"/>
              </a:rPr>
              <a:t>Slide elements </a:t>
            </a:r>
            <a:r>
              <a:rPr lang="fi-FI" altLang="da-DK" sz="900" b="0" noProof="1">
                <a:solidFill>
                  <a:schemeClr val="tx1"/>
                </a:solidFill>
                <a:latin typeface="+mn-lt"/>
                <a:cs typeface="Sweco Sans" panose="00000500000000000000" pitchFamily="2" charset="0"/>
              </a:rPr>
              <a:t>from the dropdown menu or from the buttons in the Templafy pane on the right side of the screen</a:t>
            </a:r>
            <a:endParaRPr lang="fi-FI"/>
          </a:p>
          <a:p>
            <a:pPr eaLnBrk="1" hangingPunct="1">
              <a:spcBef>
                <a:spcPts val="1200"/>
              </a:spcBef>
              <a:spcAft>
                <a:spcPts val="600"/>
              </a:spcAft>
              <a:defRPr/>
            </a:pPr>
            <a:r>
              <a:rPr lang="fi-FI" altLang="da-DK" sz="1600" b="0" noProof="1">
                <a:solidFill>
                  <a:schemeClr val="tx1"/>
                </a:solidFill>
                <a:latin typeface="+mn-lt"/>
                <a:cs typeface="Sweco Sans" panose="00000500000000000000" pitchFamily="2" charset="0"/>
              </a:rPr>
              <a:t>COPY/PASTE CONTENT</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When copying old content to your new presentation, 2 options are available: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Best practice: </a:t>
            </a:r>
            <a:r>
              <a:rPr lang="fi-FI" altLang="da-DK" sz="900" b="0" noProof="1">
                <a:solidFill>
                  <a:schemeClr val="tx1"/>
                </a:solidFill>
                <a:latin typeface="+mn-lt"/>
                <a:cs typeface="Sweco Sans" panose="00000500000000000000" pitchFamily="2" charset="0"/>
              </a:rPr>
              <a:t>Create a slide in your new presentation and copy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piece of content at a time (e.g. copy all text from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textbox)</a:t>
            </a:r>
            <a:endParaRPr lang="fi-FI" altLang="da-DK" sz="900" b="1" i="0" u="sng"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endParaRPr lang="fi-FI"/>
          </a:p>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GUIDES</a:t>
            </a:r>
            <a:endParaRPr lang="fi-FI" sz="1600" b="1"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Click the </a:t>
            </a:r>
            <a:r>
              <a:rPr lang="fi-FI" altLang="da-DK" sz="900" b="1" noProof="1">
                <a:solidFill>
                  <a:schemeClr val="tx1"/>
                </a:solidFill>
                <a:latin typeface="+mn-lt"/>
                <a:cs typeface="Sweco Sans" panose="00000500000000000000" pitchFamily="2" charset="0"/>
              </a:rPr>
              <a:t>View</a:t>
            </a:r>
            <a:r>
              <a:rPr lang="fi-FI" altLang="da-DK" sz="900" b="0" noProof="1">
                <a:solidFill>
                  <a:schemeClr val="tx1"/>
                </a:solidFill>
                <a:latin typeface="+mn-lt"/>
                <a:cs typeface="Sweco Sans" panose="00000500000000000000" pitchFamily="2" charset="0"/>
              </a:rPr>
              <a:t> tab and set tick mark next to </a:t>
            </a:r>
            <a:r>
              <a:rPr lang="fi-FI" altLang="da-DK" sz="900" b="1" noProof="1">
                <a:solidFill>
                  <a:schemeClr val="tx1"/>
                </a:solidFill>
                <a:latin typeface="+mn-lt"/>
                <a:cs typeface="Sweco Sans" panose="00000500000000000000" pitchFamily="2" charset="0"/>
              </a:rPr>
              <a:t>Guides</a:t>
            </a: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Alt + F9 </a:t>
            </a:r>
            <a:r>
              <a:rPr lang="fi-FI"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Mac: </a:t>
            </a:r>
            <a:r>
              <a:rPr lang="fi-FI" sz="900" b="0" i="0" dirty="0">
                <a:solidFill>
                  <a:srgbClr val="333333"/>
                </a:solidFill>
                <a:effectLst/>
                <a:latin typeface="Sweco Sans"/>
              </a:rPr>
              <a:t>⌘ </a:t>
            </a:r>
            <a:r>
              <a:rPr lang="fi-FI" altLang="da-DK" sz="900" b="0" noProof="1">
                <a:solidFill>
                  <a:schemeClr val="tx1"/>
                </a:solidFill>
                <a:latin typeface="+mn-lt"/>
                <a:cs typeface="Sweco Sans" panose="00000500000000000000" pitchFamily="2" charset="0"/>
              </a:rPr>
              <a:t>+ option + ctrl + G</a:t>
            </a:r>
            <a:endParaRPr lang="fi-FI"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fi-FI"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fi-FI" sz="3200" b="0" noProof="1">
                <a:solidFill>
                  <a:schemeClr val="tx1"/>
                </a:solidFill>
                <a:latin typeface="+mj-lt"/>
                <a:cs typeface="Sweco Sans" panose="00000500000000000000" pitchFamily="2" charset="0"/>
              </a:rPr>
              <a:t>TIPS &amp; TRICKS - YOUR USER GUIDE</a:t>
            </a:r>
            <a:endParaRPr lang="fi-FI"/>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33B0CDC-0181-4786-A414-249C073F3466}" type="datetime4">
              <a:rPr lang="fi-FI" smtClean="0"/>
              <a:pPr/>
              <a:t>23. huhtikuu 2024</a:t>
            </a:fld>
            <a:endParaRPr lang="fi-FI"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LAYOUTS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Click on the menu </a:t>
            </a:r>
            <a:r>
              <a:rPr lang="fi-FI" altLang="da-DK" sz="900" b="1" noProof="1">
                <a:solidFill>
                  <a:schemeClr val="tx1"/>
                </a:solidFill>
                <a:latin typeface="+mn-lt"/>
                <a:cs typeface="Sweco Sans" panose="00000500000000000000" pitchFamily="2" charset="0"/>
              </a:rPr>
              <a:t>New Slide </a:t>
            </a:r>
            <a:r>
              <a:rPr lang="fi-FI" altLang="da-DK" sz="900" b="0" noProof="1">
                <a:solidFill>
                  <a:schemeClr val="tx1"/>
                </a:solidFill>
                <a:latin typeface="+mn-lt"/>
                <a:cs typeface="Sweco Sans" panose="00000500000000000000" pitchFamily="2" charset="0"/>
              </a:rPr>
              <a:t>in the </a:t>
            </a:r>
            <a:r>
              <a:rPr lang="fi-FI" altLang="da-DK" sz="900" b="1" noProof="1">
                <a:solidFill>
                  <a:schemeClr val="tx1"/>
                </a:solidFill>
                <a:latin typeface="+mn-lt"/>
                <a:cs typeface="Sweco Sans" panose="00000500000000000000" pitchFamily="2" charset="0"/>
              </a:rPr>
              <a:t>Home</a:t>
            </a:r>
            <a:r>
              <a:rPr lang="fi-FI"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Change layout</a:t>
            </a:r>
            <a:endParaRPr lang="fi-FI" altLang="da-DK" sz="900" b="0" noProof="1">
              <a:solidFill>
                <a:schemeClr val="tx1"/>
              </a:solidFill>
              <a:latin typeface="+mn-lt"/>
              <a:cs typeface="Sweco Sans" panose="00000500000000000000" pitchFamily="2" charset="0"/>
            </a:endParaRPr>
          </a:p>
          <a:p>
            <a:pPr marL="0" indent="0">
              <a:spcAft>
                <a:spcPts val="600"/>
              </a:spcAft>
              <a:buFont typeface="+mj-lt"/>
              <a:buNone/>
            </a:pPr>
            <a:r>
              <a:rPr lang="fi-FI" sz="900" dirty="0">
                <a:solidFill>
                  <a:srgbClr val="000000"/>
                </a:solidFill>
                <a:latin typeface="+mn-lt"/>
                <a:ea typeface="Sweco Sans" panose="00000500000000000000" pitchFamily="2" charset="0"/>
              </a:rPr>
              <a:t>Click on the arrow next to </a:t>
            </a:r>
            <a:r>
              <a:rPr lang="fi-FI" sz="900" b="1" dirty="0">
                <a:solidFill>
                  <a:srgbClr val="000000"/>
                </a:solidFill>
                <a:latin typeface="+mn-lt"/>
                <a:ea typeface="Sweco Sans" panose="00000500000000000000" pitchFamily="2" charset="0"/>
              </a:rPr>
              <a:t>Layout </a:t>
            </a:r>
            <a:r>
              <a:rPr lang="fi-FI" sz="900" dirty="0">
                <a:solidFill>
                  <a:srgbClr val="000000"/>
                </a:solidFill>
                <a:latin typeface="+mn-lt"/>
                <a:ea typeface="Sweco Sans" panose="00000500000000000000" pitchFamily="2" charset="0"/>
              </a:rPr>
              <a:t>to view a dropdown menu of possible slide layouts</a:t>
            </a:r>
            <a:endParaRPr lang="fi-FI" sz="900"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TEXT STYLES / </a:t>
            </a:r>
            <a:r>
              <a:rPr lang="fi-FI" sz="1600" cap="all" baseline="0" dirty="0">
                <a:latin typeface="+mn-lt"/>
                <a:cs typeface="Sweco Sans" panose="00000500000000000000" pitchFamily="2" charset="0"/>
              </a:rPr>
              <a:t>levels</a:t>
            </a:r>
            <a:endParaRPr lang="fi-FI"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Use the </a:t>
            </a:r>
            <a:r>
              <a:rPr lang="fi-FI" altLang="da-DK" sz="900" b="1" noProof="1">
                <a:solidFill>
                  <a:schemeClr val="tx1"/>
                </a:solidFill>
                <a:latin typeface="+mn-lt"/>
                <a:cs typeface="Sweco Sans" panose="00000500000000000000" pitchFamily="2" charset="0"/>
              </a:rPr>
              <a:t>TAB</a:t>
            </a:r>
            <a:r>
              <a:rPr lang="fi-FI" altLang="da-DK" sz="900" b="0" noProof="1">
                <a:solidFill>
                  <a:schemeClr val="tx1"/>
                </a:solidFill>
                <a:latin typeface="+mn-lt"/>
                <a:cs typeface="Sweco Sans" panose="00000500000000000000" pitchFamily="2" charset="0"/>
              </a:rPr>
              <a:t>-key</a:t>
            </a:r>
            <a:r>
              <a:rPr lang="fi-FI" altLang="da-DK" sz="900" b="0" baseline="0" noProof="1">
                <a:solidFill>
                  <a:schemeClr val="tx1"/>
                </a:solidFill>
                <a:latin typeface="+mn-lt"/>
                <a:cs typeface="Sweco Sans" panose="00000500000000000000" pitchFamily="2" charset="0"/>
              </a:rPr>
              <a:t> to jump through levels. Click </a:t>
            </a:r>
            <a:r>
              <a:rPr lang="fi-FI" altLang="da-DK" sz="900" b="1" baseline="0" noProof="1">
                <a:solidFill>
                  <a:schemeClr val="tx1"/>
                </a:solidFill>
                <a:latin typeface="+mn-lt"/>
                <a:cs typeface="Sweco Sans" panose="00000500000000000000" pitchFamily="2" charset="0"/>
              </a:rPr>
              <a:t>ENTER</a:t>
            </a:r>
            <a:r>
              <a:rPr lang="fi-FI" altLang="da-DK" sz="900" b="0" baseline="0" noProof="1">
                <a:solidFill>
                  <a:schemeClr val="tx1"/>
                </a:solidFill>
                <a:latin typeface="+mn-lt"/>
                <a:cs typeface="Sweco Sans" panose="00000500000000000000" pitchFamily="2" charset="0"/>
              </a:rPr>
              <a:t>, then </a:t>
            </a:r>
            <a:r>
              <a:rPr lang="fi-FI" altLang="da-DK" sz="900" b="1" baseline="0" noProof="1">
                <a:solidFill>
                  <a:schemeClr val="tx1"/>
                </a:solidFill>
                <a:latin typeface="+mn-lt"/>
                <a:cs typeface="Sweco Sans" panose="00000500000000000000" pitchFamily="2" charset="0"/>
              </a:rPr>
              <a:t>TAB</a:t>
            </a:r>
            <a:r>
              <a:rPr lang="fi-FI" altLang="da-DK" sz="900" b="0" baseline="0" noProof="1">
                <a:solidFill>
                  <a:schemeClr val="tx1"/>
                </a:solidFill>
                <a:latin typeface="+mn-lt"/>
                <a:cs typeface="Sweco Sans" panose="00000500000000000000" pitchFamily="2" charset="0"/>
              </a:rPr>
              <a:t> to switch from one level to the next level</a:t>
            </a:r>
            <a:endParaRPr lang="fi-FI"/>
          </a:p>
          <a:p>
            <a:pPr eaLnBrk="1" hangingPunct="1">
              <a:spcAft>
                <a:spcPts val="600"/>
              </a:spcAft>
              <a:defRPr/>
            </a:pPr>
            <a:r>
              <a:rPr lang="fi-FI" altLang="da-DK" sz="900" b="0" baseline="0" noProof="1">
                <a:solidFill>
                  <a:schemeClr val="tx1"/>
                </a:solidFill>
                <a:latin typeface="+mn-lt"/>
                <a:cs typeface="Sweco Sans" panose="00000500000000000000" pitchFamily="2" charset="0"/>
              </a:rPr>
              <a:t>To go back in levels use </a:t>
            </a:r>
            <a:r>
              <a:rPr lang="fi-FI" altLang="da-DK" sz="900" b="1" baseline="0" noProof="1">
                <a:solidFill>
                  <a:schemeClr val="tx1"/>
                </a:solidFill>
                <a:latin typeface="+mn-lt"/>
                <a:cs typeface="Sweco Sans" panose="00000500000000000000" pitchFamily="2" charset="0"/>
              </a:rPr>
              <a:t>SHIFT-TAB</a:t>
            </a:r>
            <a:endParaRPr lang="fi-FI" sz="900" b="1" noProof="1">
              <a:solidFill>
                <a:schemeClr val="tx1"/>
              </a:solidFill>
              <a:latin typeface="+mn-lt"/>
              <a:cs typeface="Sweco Sans" panose="00000500000000000000" pitchFamily="2" charset="0"/>
            </a:endParaRPr>
          </a:p>
          <a:p>
            <a:pPr eaLnBrk="1" hangingPunct="1">
              <a:spcAft>
                <a:spcPts val="600"/>
              </a:spcAft>
              <a:defRPr/>
            </a:pPr>
            <a:r>
              <a:rPr lang="fi-FI" sz="900" noProof="1">
                <a:solidFill>
                  <a:schemeClr val="tx1"/>
                </a:solidFill>
                <a:latin typeface="+mn-lt"/>
                <a:cs typeface="Sweco Sans" panose="00000500000000000000" pitchFamily="2" charset="0"/>
              </a:rPr>
              <a:t>Alternatively, </a:t>
            </a:r>
            <a:r>
              <a:rPr lang="fi-FI" sz="900" b="1" noProof="1">
                <a:solidFill>
                  <a:schemeClr val="tx1"/>
                </a:solidFill>
                <a:latin typeface="+mn-lt"/>
                <a:cs typeface="Sweco Sans" panose="00000500000000000000" pitchFamily="2" charset="0"/>
              </a:rPr>
              <a:t>Increase</a:t>
            </a:r>
            <a:r>
              <a:rPr lang="fi-FI" sz="900" baseline="0" noProof="1">
                <a:solidFill>
                  <a:schemeClr val="tx1"/>
                </a:solidFill>
                <a:latin typeface="+mn-lt"/>
                <a:cs typeface="Sweco Sans" panose="00000500000000000000" pitchFamily="2" charset="0"/>
              </a:rPr>
              <a:t> and </a:t>
            </a:r>
            <a:r>
              <a:rPr lang="fi-FI"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fi-FI" sz="900" baseline="0" noProof="1">
                <a:solidFill>
                  <a:schemeClr val="tx1"/>
                </a:solidFill>
                <a:latin typeface="+mn-lt"/>
                <a:cs typeface="Sweco Sans" panose="00000500000000000000" pitchFamily="2" charset="0"/>
              </a:rPr>
              <a:t>can be used to jump through text level</a:t>
            </a:r>
            <a:endParaRPr lang="fi-FI"/>
          </a:p>
          <a:p>
            <a:pPr eaLnBrk="1" hangingPunct="1">
              <a:spcAft>
                <a:spcPts val="600"/>
              </a:spcAft>
              <a:defRPr/>
            </a:pPr>
            <a:r>
              <a:rPr lang="fi-FI" sz="900" baseline="0" noProof="1">
                <a:solidFill>
                  <a:schemeClr val="tx1"/>
                </a:solidFill>
                <a:latin typeface="+mn-lt"/>
                <a:cs typeface="Sweco Sans" panose="00000500000000000000" pitchFamily="2" charset="0"/>
              </a:rPr>
              <a:t>These are the levels / text styles in placeholders</a:t>
            </a:r>
            <a:endParaRPr lang="fi-FI"/>
          </a:p>
          <a:p>
            <a:pPr eaLnBrk="1" hangingPunct="1">
              <a:spcAft>
                <a:spcPts val="600"/>
              </a:spcAft>
              <a:defRPr/>
            </a:pPr>
            <a:endParaRPr lang="fi-FI" sz="90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fi-FI" sz="900" b="1" noProof="1">
                <a:solidFill>
                  <a:schemeClr val="tx1"/>
                </a:solidFill>
                <a:latin typeface="+mn-lt"/>
                <a:cs typeface="Sweco Sans" panose="00000500000000000000" pitchFamily="2" charset="0"/>
              </a:rPr>
              <a:t>Reset slide</a:t>
            </a:r>
            <a:endParaRPr lang="fi-FI"/>
          </a:p>
          <a:p>
            <a:pPr marL="0" marR="0" indent="0" algn="l" defTabSz="914400" rtl="0" eaLnBrk="1" fontAlgn="auto" latinLnBrk="0" hangingPunct="1">
              <a:lnSpc>
                <a:spcPct val="100000"/>
              </a:lnSpc>
              <a:spcBef>
                <a:spcPts val="0"/>
              </a:spcBef>
              <a:spcAft>
                <a:spcPts val="600"/>
              </a:spcAft>
              <a:buClrTx/>
              <a:buSzTx/>
              <a:buFont typeface="+mj-lt"/>
              <a:buNone/>
              <a:tabLst/>
              <a:defRPr/>
            </a:pPr>
            <a:r>
              <a:rPr lang="fi-FI" altLang="da-DK" sz="90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Reset </a:t>
            </a:r>
            <a:r>
              <a:rPr lang="fi-FI"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their default settings</a:t>
            </a:r>
            <a:endParaRPr lang="fi-FI"/>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19471570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4400" b="0" noProof="0" dirty="0">
                <a:solidFill>
                  <a:schemeClr val="bg1"/>
                </a:solidFill>
              </a:rPr>
              <a:t>If you see any </a:t>
            </a:r>
            <a:r>
              <a:rPr lang="fi-FI" sz="4400" b="1" i="1" noProof="0" dirty="0">
                <a:solidFill>
                  <a:schemeClr val="bg1"/>
                </a:solidFill>
              </a:rPr>
              <a:t>layouts after this </a:t>
            </a:r>
            <a:r>
              <a:rPr lang="fi-FI" sz="4400" b="0" i="0" noProof="0" dirty="0">
                <a:solidFill>
                  <a:schemeClr val="bg1"/>
                </a:solidFill>
              </a:rPr>
              <a:t>one</a:t>
            </a:r>
            <a:r>
              <a:rPr lang="fi-FI" sz="4400" b="1" i="1" noProof="0" dirty="0">
                <a:solidFill>
                  <a:schemeClr val="bg1"/>
                </a:solidFill>
              </a:rPr>
              <a:t>,</a:t>
            </a:r>
            <a:br>
              <a:rPr lang="en-GB" sz="4400" b="0" i="0" noProof="0" dirty="0">
                <a:solidFill>
                  <a:schemeClr val="bg1"/>
                </a:solidFill>
              </a:rPr>
            </a:br>
            <a:r>
              <a:rPr lang="fi-FI" sz="4400" b="0" noProof="0" dirty="0">
                <a:solidFill>
                  <a:schemeClr val="bg1"/>
                </a:solidFill>
              </a:rPr>
              <a:t>do not use them. These layouts </a:t>
            </a:r>
            <a:r>
              <a:rPr lang="fi-FI" sz="4400" b="1" i="1" u="none" noProof="0" dirty="0">
                <a:solidFill>
                  <a:schemeClr val="bg1"/>
                </a:solidFill>
              </a:rPr>
              <a:t>are not </a:t>
            </a:r>
            <a:r>
              <a:rPr lang="fi-FI"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fi-FI"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fi-FI" sz="18000" b="0" i="1" noProof="0" dirty="0">
                <a:solidFill>
                  <a:schemeClr val="bg1"/>
                </a:solidFill>
              </a:rPr>
              <a:t>Do not use </a:t>
            </a:r>
            <a:endParaRPr lang="fi-FI" sz="18000"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Due to PowerPoint’s standard Copy/Paste functionality extra undesirable layouts can appear.</a:t>
            </a:r>
            <a:endParaRPr lang="fi-FI"/>
          </a:p>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Also notice: Layouts after this might contain potential confidential information.</a:t>
            </a:r>
            <a:br>
              <a:rPr lang="en-GB" sz="1800" b="0" noProof="0" dirty="0">
                <a:solidFill>
                  <a:schemeClr val="bg1"/>
                </a:solidFill>
              </a:rPr>
            </a:br>
            <a:endParaRPr lang="fi-FI" sz="1800"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A0FCD250-89DC-44ED-9CE4-A7E7C1BE0177}" type="datetime4">
              <a:rPr lang="fi-FI" smtClean="0"/>
              <a:pPr/>
              <a:t>23. huhtikuu 2024</a:t>
            </a:fld>
            <a:endParaRPr lang="fi-FI"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47491213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fi-FI" dirty="0"/>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fi-FI" dirty="0"/>
              <a:t>Agenda</a:t>
            </a:r>
            <a:endParaRPr lang="fi-FI"/>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49677385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fi-FI" smtClean="0"/>
              <a:pPr/>
              <a:t>23. huhtikuu 2024</a:t>
            </a:fld>
            <a:endParaRPr lang="fi-FI" dirty="0"/>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fi-FI" dirty="0"/>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fi-FI" sz="1000" dirty="0">
                  <a:solidFill>
                    <a:srgbClr val="000000">
                      <a:alpha val="0"/>
                    </a:srgbClr>
                  </a:solidFill>
                </a:rPr>
                <a:t>&lt;P&gt;</a:t>
              </a:r>
              <a:endParaRPr lang="fi-FI"/>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&lt;TIMESLOT&gt;</a:t>
              </a:r>
              <a:endParaRPr lang="fi-FI"/>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&lt;RESPONSIBLE&gt;</a:t>
              </a:r>
              <a:endParaRPr lang="fi-FI"/>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&lt;DURATION&gt;</a:t>
              </a:r>
              <a:endParaRPr lang="fi-FI"/>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fi-FI" sz="1000" b="1" dirty="0">
                  <a:solidFill>
                    <a:srgbClr val="000000">
                      <a:alpha val="0"/>
                    </a:srgbClr>
                  </a:solidFill>
                </a:rPr>
                <a:t>&lt;P&gt;</a:t>
              </a:r>
              <a:endParaRPr lang="fi-FI"/>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&lt;TIMESLOT&gt;</a:t>
              </a:r>
              <a:endParaRPr lang="fi-FI"/>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&lt;RESPONSIBLE&gt;</a:t>
              </a:r>
              <a:endParaRPr lang="fi-FI"/>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&lt;DURATION&gt;</a:t>
              </a:r>
              <a:endParaRPr lang="fi-FI"/>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30769604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A">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58"/>
            <a:ext cx="1806482" cy="525661"/>
          </a:xfrm>
          <a:prstGeom prst="rect">
            <a:avLst/>
          </a:prstGeom>
        </p:spPr>
      </p:pic>
      <p:sp>
        <p:nvSpPr>
          <p:cNvPr id="2" name="Title 1"/>
          <p:cNvSpPr>
            <a:spLocks noGrp="1"/>
          </p:cNvSpPr>
          <p:nvPr>
            <p:ph type="ctrTitle" hasCustomPrompt="1"/>
          </p:nvPr>
        </p:nvSpPr>
        <p:spPr>
          <a:xfrm>
            <a:off x="2330479" y="1440006"/>
            <a:ext cx="7531200" cy="4697275"/>
          </a:xfrm>
        </p:spPr>
        <p:txBody>
          <a:bodyPr anchor="t" anchorCtr="0"/>
          <a:lstStyle>
            <a:lvl1pPr algn="l">
              <a:defRPr sz="7832"/>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58" b="0"/>
            </a:lvl1pPr>
            <a:lvl2pPr marL="0" indent="0" algn="l">
              <a:lnSpc>
                <a:spcPct val="100000"/>
              </a:lnSpc>
              <a:spcAft>
                <a:spcPts val="0"/>
              </a:spcAft>
              <a:buFont typeface="Sweco Sans" panose="00000500000000000000" pitchFamily="2" charset="0"/>
              <a:buChar char="​"/>
              <a:defRPr sz="2358" b="0"/>
            </a:lvl2pPr>
            <a:lvl3pPr marL="0" indent="0" algn="l">
              <a:lnSpc>
                <a:spcPct val="100000"/>
              </a:lnSpc>
              <a:spcAft>
                <a:spcPts val="0"/>
              </a:spcAft>
              <a:buFont typeface="Sweco Sans" panose="00000500000000000000" pitchFamily="2" charset="0"/>
              <a:buChar char="​"/>
              <a:defRPr sz="2358" b="0"/>
            </a:lvl3pPr>
            <a:lvl4pPr marL="0" indent="0" algn="l">
              <a:lnSpc>
                <a:spcPct val="100000"/>
              </a:lnSpc>
              <a:spcAft>
                <a:spcPts val="0"/>
              </a:spcAft>
              <a:buFont typeface="Sweco Sans" panose="00000500000000000000" pitchFamily="2" charset="0"/>
              <a:buChar char="​"/>
              <a:defRPr sz="2358" b="0"/>
            </a:lvl4pPr>
            <a:lvl5pPr marL="0" indent="0" algn="l">
              <a:lnSpc>
                <a:spcPct val="100000"/>
              </a:lnSpc>
              <a:spcAft>
                <a:spcPts val="0"/>
              </a:spcAft>
              <a:buFont typeface="Sweco Sans" panose="00000500000000000000" pitchFamily="2" charset="0"/>
              <a:buChar char="​"/>
              <a:defRPr sz="2358" b="0"/>
            </a:lvl5pPr>
            <a:lvl6pPr marL="0" indent="0" algn="l">
              <a:lnSpc>
                <a:spcPct val="100000"/>
              </a:lnSpc>
              <a:spcAft>
                <a:spcPts val="0"/>
              </a:spcAft>
              <a:buFont typeface="Sweco Sans" panose="00000500000000000000" pitchFamily="2" charset="0"/>
              <a:buChar char="​"/>
              <a:defRPr sz="2358" b="0"/>
            </a:lvl6pPr>
            <a:lvl7pPr marL="0" indent="0" algn="l">
              <a:lnSpc>
                <a:spcPct val="100000"/>
              </a:lnSpc>
              <a:spcAft>
                <a:spcPts val="0"/>
              </a:spcAft>
              <a:buFont typeface="Sweco Sans" panose="00000500000000000000" pitchFamily="2" charset="0"/>
              <a:buChar char="​"/>
              <a:defRPr sz="2358" b="0"/>
            </a:lvl7pPr>
            <a:lvl8pPr marL="0" indent="0" algn="l">
              <a:lnSpc>
                <a:spcPct val="100000"/>
              </a:lnSpc>
              <a:spcAft>
                <a:spcPts val="0"/>
              </a:spcAft>
              <a:buFont typeface="Sweco Sans" panose="00000500000000000000" pitchFamily="2" charset="0"/>
              <a:buChar char="​"/>
              <a:defRPr sz="2358" b="0"/>
            </a:lvl8pPr>
            <a:lvl9pPr marL="0" indent="0" algn="l">
              <a:lnSpc>
                <a:spcPct val="100000"/>
              </a:lnSpc>
              <a:spcBef>
                <a:spcPts val="0"/>
              </a:spcBef>
              <a:buFont typeface="Sweco Sans" panose="00000500000000000000" pitchFamily="2" charset="0"/>
              <a:buChar char="​"/>
              <a:defRPr sz="2358" b="0">
                <a:solidFill>
                  <a:schemeClr val="tx2"/>
                </a:solidFill>
              </a:defRPr>
            </a:lvl9pPr>
          </a:lstStyle>
          <a:p>
            <a:r>
              <a:rPr lang="fi-FI" dirty="0"/>
              <a:t>Click to add subtitle</a:t>
            </a:r>
            <a:endParaRPr lang="fi-FI"/>
          </a:p>
        </p:txBody>
      </p:sp>
      <p:sp>
        <p:nvSpPr>
          <p:cNvPr id="9" name="text" descr="{&quot;templafy&quot;:{&quot;id&quot;:&quot;b424dd5d-2bf9-4f8f-91b3-3b2e478a969b&quot;}}" title="UserProfile.LegalEntity.Web">
            <a:extLst>
              <a:ext uri="{FF2B5EF4-FFF2-40B4-BE49-F238E27FC236}">
                <a16:creationId xmlns:a16="http://schemas.microsoft.com/office/drawing/2014/main" id="{E0B1CE79-F296-4938-ABF3-9C0581A4F221}"/>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81e5cb95-e373-45e2-bd5d-d95c91edf605&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2"/>
              </a:solidFill>
            </a:endParaRPr>
          </a:p>
        </p:txBody>
      </p:sp>
      <p:sp>
        <p:nvSpPr>
          <p:cNvPr id="4" name="Date Placeholder 3">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31fd2d97-d305-493e-a23c-fc7254360da8&quot;}}" hidden="1" title="Form.Date">
            <a:extLst>
              <a:ext uri="{FF2B5EF4-FFF2-40B4-BE49-F238E27FC236}">
                <a16:creationId xmlns:a16="http://schemas.microsoft.com/office/drawing/2014/main" id="{B9E047D3-7512-430E-BCB6-41EB65B73DD3}"/>
              </a:ext>
            </a:extLst>
          </p:cNvPr>
          <p:cNvSpPr/>
          <p:nvPr userDrawn="1"/>
        </p:nvSpPr>
        <p:spPr>
          <a:xfrm>
            <a:off x="360000"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393759499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804" y="2159000"/>
            <a:ext cx="11472862"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fi-FI" smtClean="0"/>
              <a:pPr/>
              <a:t>23. huhtikuu 2024</a:t>
            </a:fld>
            <a:endParaRPr lang="fi-FI"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fi-FI" dirty="0"/>
              <a:t>Click to add title</a:t>
            </a:r>
            <a:endParaRPr lang="fi-FI"/>
          </a:p>
        </p:txBody>
      </p:sp>
    </p:spTree>
    <p:extLst>
      <p:ext uri="{BB962C8B-B14F-4D97-AF65-F5344CB8AC3E}">
        <p14:creationId xmlns:p14="http://schemas.microsoft.com/office/powerpoint/2010/main" val="1911727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58"/>
            <a:ext cx="1806482" cy="525661"/>
          </a:xfrm>
          <a:prstGeom prst="rect">
            <a:avLst/>
          </a:prstGeom>
        </p:spPr>
      </p:pic>
      <p:sp>
        <p:nvSpPr>
          <p:cNvPr id="2" name="Title 1"/>
          <p:cNvSpPr>
            <a:spLocks noGrp="1"/>
          </p:cNvSpPr>
          <p:nvPr>
            <p:ph type="ctrTitle" hasCustomPrompt="1"/>
          </p:nvPr>
        </p:nvSpPr>
        <p:spPr bwMode="white">
          <a:xfrm>
            <a:off x="2330479" y="1440006"/>
            <a:ext cx="7531200" cy="4697275"/>
          </a:xfrm>
        </p:spPr>
        <p:txBody>
          <a:bodyPr anchor="t" anchorCtr="0"/>
          <a:lstStyle>
            <a:lvl1pPr algn="l">
              <a:defRPr sz="7832">
                <a:solidFill>
                  <a:schemeClr val="tx1"/>
                </a:solidFill>
              </a:defRPr>
            </a:lvl1pPr>
          </a:lstStyle>
          <a:p>
            <a:r>
              <a:rPr lang="fi-FI" dirty="0"/>
              <a:t>Click to add title</a:t>
            </a:r>
            <a:endParaRPr lang="fi-FI"/>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58" b="0">
                <a:solidFill>
                  <a:schemeClr val="tx1"/>
                </a:solidFill>
              </a:defRPr>
            </a:lvl1pPr>
            <a:lvl2pPr marL="0" indent="0" algn="l">
              <a:lnSpc>
                <a:spcPct val="100000"/>
              </a:lnSpc>
              <a:spcAft>
                <a:spcPts val="0"/>
              </a:spcAft>
              <a:buFont typeface="Sweco Sans" panose="00000500000000000000" pitchFamily="2" charset="0"/>
              <a:buChar char="​"/>
              <a:defRPr sz="2358" b="0"/>
            </a:lvl2pPr>
            <a:lvl3pPr marL="0" indent="0" algn="l">
              <a:lnSpc>
                <a:spcPct val="100000"/>
              </a:lnSpc>
              <a:spcAft>
                <a:spcPts val="0"/>
              </a:spcAft>
              <a:buFont typeface="Sweco Sans" panose="00000500000000000000" pitchFamily="2" charset="0"/>
              <a:buChar char="​"/>
              <a:defRPr sz="2358" b="0"/>
            </a:lvl3pPr>
            <a:lvl4pPr marL="0" indent="0" algn="l">
              <a:lnSpc>
                <a:spcPct val="100000"/>
              </a:lnSpc>
              <a:spcAft>
                <a:spcPts val="0"/>
              </a:spcAft>
              <a:buFont typeface="Sweco Sans" panose="00000500000000000000" pitchFamily="2" charset="0"/>
              <a:buChar char="​"/>
              <a:defRPr sz="2358" b="0"/>
            </a:lvl4pPr>
            <a:lvl5pPr marL="0" indent="0" algn="l">
              <a:lnSpc>
                <a:spcPct val="100000"/>
              </a:lnSpc>
              <a:spcAft>
                <a:spcPts val="0"/>
              </a:spcAft>
              <a:buFont typeface="Sweco Sans" panose="00000500000000000000" pitchFamily="2" charset="0"/>
              <a:buChar char="​"/>
              <a:defRPr sz="2358" b="0"/>
            </a:lvl5pPr>
            <a:lvl6pPr marL="0" indent="0" algn="l">
              <a:lnSpc>
                <a:spcPct val="100000"/>
              </a:lnSpc>
              <a:spcAft>
                <a:spcPts val="0"/>
              </a:spcAft>
              <a:buFont typeface="Sweco Sans" panose="00000500000000000000" pitchFamily="2" charset="0"/>
              <a:buChar char="​"/>
              <a:defRPr sz="2358" b="0"/>
            </a:lvl6pPr>
            <a:lvl7pPr marL="0" indent="0" algn="l">
              <a:lnSpc>
                <a:spcPct val="100000"/>
              </a:lnSpc>
              <a:spcAft>
                <a:spcPts val="0"/>
              </a:spcAft>
              <a:buFont typeface="Sweco Sans" panose="00000500000000000000" pitchFamily="2" charset="0"/>
              <a:buChar char="​"/>
              <a:defRPr sz="2358" b="0"/>
            </a:lvl7pPr>
            <a:lvl8pPr marL="0" indent="0" algn="l">
              <a:lnSpc>
                <a:spcPct val="100000"/>
              </a:lnSpc>
              <a:spcAft>
                <a:spcPts val="0"/>
              </a:spcAft>
              <a:buFont typeface="Sweco Sans" panose="00000500000000000000" pitchFamily="2" charset="0"/>
              <a:buChar char="​"/>
              <a:defRPr sz="2358" b="0"/>
            </a:lvl8pPr>
            <a:lvl9pPr marL="0" indent="0" algn="l">
              <a:lnSpc>
                <a:spcPct val="100000"/>
              </a:lnSpc>
              <a:spcBef>
                <a:spcPts val="0"/>
              </a:spcBef>
              <a:buFont typeface="Sweco Sans" panose="00000500000000000000" pitchFamily="2" charset="0"/>
              <a:buChar char="​"/>
              <a:defRPr sz="2358" b="0">
                <a:solidFill>
                  <a:schemeClr val="tx2"/>
                </a:solidFill>
              </a:defRPr>
            </a:lvl9pPr>
          </a:lstStyle>
          <a:p>
            <a:r>
              <a:rPr lang="fi-FI" dirty="0"/>
              <a:t>Click to add subtitle</a:t>
            </a:r>
            <a:endParaRPr lang="fi-FI"/>
          </a:p>
        </p:txBody>
      </p:sp>
      <p:sp>
        <p:nvSpPr>
          <p:cNvPr id="9" name="text" descr="{&quot;templafy&quot;:{&quot;id&quot;:&quot;41f1f2de-34c2-4d44-8753-b6852a0f3eab&quot;}}" title="UserProfile.LegalEntity.Web">
            <a:extLst>
              <a:ext uri="{FF2B5EF4-FFF2-40B4-BE49-F238E27FC236}">
                <a16:creationId xmlns:a16="http://schemas.microsoft.com/office/drawing/2014/main" id="{FDF2FB96-287D-49DA-892A-689B117E4CB8}"/>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a99c14ce-f8f3-419c-a516-f9dc35d53689&quot;}}" title="Form.TitlePresentation">
            <a:extLst>
              <a:ext uri="{FF2B5EF4-FFF2-40B4-BE49-F238E27FC236}">
                <a16:creationId xmlns:a16="http://schemas.microsoft.com/office/drawing/2014/main" id="{488CA253-86B3-4DAA-9705-E004BCFF7250}"/>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8aec5161-1155-4fca-889c-ecbb2f796e13&quot;}}" hidden="1" title="Form.Date">
            <a:extLst>
              <a:ext uri="{FF2B5EF4-FFF2-40B4-BE49-F238E27FC236}">
                <a16:creationId xmlns:a16="http://schemas.microsoft.com/office/drawing/2014/main" id="{2B7F3250-FEBB-4019-9FF7-7191F316CB53}"/>
              </a:ext>
            </a:extLst>
          </p:cNvPr>
          <p:cNvSpPr/>
          <p:nvPr userDrawn="1"/>
        </p:nvSpPr>
        <p:spPr>
          <a:xfrm>
            <a:off x="360000"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1305969481"/>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558"/>
            </a:lvl1pPr>
          </a:lstStyle>
          <a:p>
            <a:r>
              <a:rPr lang="fi-FI" dirty="0"/>
              <a:t>Click here and insert picture via Sweco PickIt</a:t>
            </a:r>
            <a:endParaRPr lang="fi-FI"/>
          </a:p>
        </p:txBody>
      </p:sp>
      <p:sp>
        <p:nvSpPr>
          <p:cNvPr id="2" name="Title 1"/>
          <p:cNvSpPr>
            <a:spLocks noGrp="1"/>
          </p:cNvSpPr>
          <p:nvPr>
            <p:ph type="ctrTitle" hasCustomPrompt="1"/>
          </p:nvPr>
        </p:nvSpPr>
        <p:spPr>
          <a:xfrm>
            <a:off x="2330479" y="1440006"/>
            <a:ext cx="7531200" cy="4697275"/>
          </a:xfrm>
        </p:spPr>
        <p:txBody>
          <a:bodyPr anchor="t" anchorCtr="0"/>
          <a:lstStyle>
            <a:lvl1pPr algn="l">
              <a:defRPr sz="7832">
                <a:solidFill>
                  <a:schemeClr val="bg1"/>
                </a:solidFill>
              </a:defRPr>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58" b="0">
                <a:solidFill>
                  <a:schemeClr val="bg1"/>
                </a:solidFill>
              </a:defRPr>
            </a:lvl1pPr>
            <a:lvl2pPr marL="0" indent="0" algn="l">
              <a:lnSpc>
                <a:spcPct val="100000"/>
              </a:lnSpc>
              <a:spcAft>
                <a:spcPts val="0"/>
              </a:spcAft>
              <a:buFont typeface="Sweco Sans" panose="00000500000000000000" pitchFamily="2" charset="0"/>
              <a:buChar char="​"/>
              <a:defRPr sz="2358" b="0"/>
            </a:lvl2pPr>
            <a:lvl3pPr marL="0" indent="0" algn="l">
              <a:lnSpc>
                <a:spcPct val="100000"/>
              </a:lnSpc>
              <a:spcAft>
                <a:spcPts val="0"/>
              </a:spcAft>
              <a:buFont typeface="Sweco Sans" panose="00000500000000000000" pitchFamily="2" charset="0"/>
              <a:buChar char="​"/>
              <a:defRPr sz="2358" b="0"/>
            </a:lvl3pPr>
            <a:lvl4pPr marL="0" indent="0" algn="l">
              <a:lnSpc>
                <a:spcPct val="100000"/>
              </a:lnSpc>
              <a:spcAft>
                <a:spcPts val="0"/>
              </a:spcAft>
              <a:buFont typeface="Sweco Sans" panose="00000500000000000000" pitchFamily="2" charset="0"/>
              <a:buChar char="​"/>
              <a:defRPr sz="2358" b="0"/>
            </a:lvl4pPr>
            <a:lvl5pPr marL="0" indent="0" algn="l">
              <a:lnSpc>
                <a:spcPct val="100000"/>
              </a:lnSpc>
              <a:spcAft>
                <a:spcPts val="0"/>
              </a:spcAft>
              <a:buFont typeface="Sweco Sans" panose="00000500000000000000" pitchFamily="2" charset="0"/>
              <a:buChar char="​"/>
              <a:defRPr sz="2358" b="0"/>
            </a:lvl5pPr>
            <a:lvl6pPr marL="0" indent="0" algn="l">
              <a:lnSpc>
                <a:spcPct val="100000"/>
              </a:lnSpc>
              <a:spcAft>
                <a:spcPts val="0"/>
              </a:spcAft>
              <a:buFont typeface="Sweco Sans" panose="00000500000000000000" pitchFamily="2" charset="0"/>
              <a:buChar char="​"/>
              <a:defRPr sz="2358" b="0"/>
            </a:lvl6pPr>
            <a:lvl7pPr marL="0" indent="0" algn="l">
              <a:lnSpc>
                <a:spcPct val="100000"/>
              </a:lnSpc>
              <a:spcAft>
                <a:spcPts val="0"/>
              </a:spcAft>
              <a:buFont typeface="Sweco Sans" panose="00000500000000000000" pitchFamily="2" charset="0"/>
              <a:buChar char="​"/>
              <a:defRPr sz="2358" b="0"/>
            </a:lvl7pPr>
            <a:lvl8pPr marL="0" indent="0" algn="l">
              <a:lnSpc>
                <a:spcPct val="100000"/>
              </a:lnSpc>
              <a:spcAft>
                <a:spcPts val="0"/>
              </a:spcAft>
              <a:buFont typeface="Sweco Sans" panose="00000500000000000000" pitchFamily="2" charset="0"/>
              <a:buChar char="​"/>
              <a:defRPr sz="2358" b="0"/>
            </a:lvl8pPr>
            <a:lvl9pPr marL="0" indent="0" algn="l">
              <a:lnSpc>
                <a:spcPct val="100000"/>
              </a:lnSpc>
              <a:spcBef>
                <a:spcPts val="0"/>
              </a:spcBef>
              <a:buFont typeface="Sweco Sans" panose="00000500000000000000" pitchFamily="2" charset="0"/>
              <a:buChar char="​"/>
              <a:defRPr sz="2358" b="0">
                <a:solidFill>
                  <a:schemeClr val="tx2"/>
                </a:solidFill>
              </a:defRPr>
            </a:lvl9pPr>
          </a:lstStyle>
          <a:p>
            <a:r>
              <a:rPr lang="fi-FI" dirty="0"/>
              <a:t>Click to add subtitle</a:t>
            </a:r>
            <a:endParaRPr lang="fi-FI"/>
          </a:p>
        </p:txBody>
      </p:sp>
      <p:sp>
        <p:nvSpPr>
          <p:cNvPr id="9" name="text" descr="{&quot;templafy&quot;:{&quot;id&quot;:&quot;ad46388f-5cec-4465-84f5-6b542e353bdd&quot;}}" title="UserProfile.LegalEntity.Web">
            <a:extLst>
              <a:ext uri="{FF2B5EF4-FFF2-40B4-BE49-F238E27FC236}">
                <a16:creationId xmlns:a16="http://schemas.microsoft.com/office/drawing/2014/main" id="{FDF2FB96-287D-49DA-892A-689B117E4CB8}"/>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9e0f89f4-49f9-4dd4-b231-4a36157c1d14&quot;}}" title="Form.TitlePresentation">
            <a:extLst>
              <a:ext uri="{FF2B5EF4-FFF2-40B4-BE49-F238E27FC236}">
                <a16:creationId xmlns:a16="http://schemas.microsoft.com/office/drawing/2014/main" id="{488CA253-86B3-4DAA-9705-E004BCFF7250}"/>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bg1"/>
              </a:solidFill>
            </a:endParaRPr>
          </a:p>
        </p:txBody>
      </p:sp>
      <p:sp>
        <p:nvSpPr>
          <p:cNvPr id="4" name="Date Placeholder 3">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1c445001-4c7f-4816-9ab5-dbc8f108d5c5&quot;}}" hidden="1" title="Form.Date">
            <a:extLst>
              <a:ext uri="{FF2B5EF4-FFF2-40B4-BE49-F238E27FC236}">
                <a16:creationId xmlns:a16="http://schemas.microsoft.com/office/drawing/2014/main" id="{7C544180-6680-4A38-BC6B-C798692B7D1B}"/>
              </a:ext>
            </a:extLst>
          </p:cNvPr>
          <p:cNvSpPr/>
          <p:nvPr userDrawn="1"/>
        </p:nvSpPr>
        <p:spPr>
          <a:xfrm>
            <a:off x="360000"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bg1"/>
              </a:solidFill>
            </a:endParaRP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58"/>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fi-FI" dirty="0"/>
              <a:t>-</a:t>
            </a:r>
            <a:endParaRPr lang="fi-FI"/>
          </a:p>
        </p:txBody>
      </p:sp>
    </p:spTree>
    <p:extLst>
      <p:ext uri="{BB962C8B-B14F-4D97-AF65-F5344CB8AC3E}">
        <p14:creationId xmlns:p14="http://schemas.microsoft.com/office/powerpoint/2010/main" val="2243984951"/>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Agenda. Non automatic A">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40"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60001"/>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579"/>
              </a:spcAft>
              <a:buFont typeface="Sweco Sans" panose="00000500000000000000" pitchFamily="2" charset="0"/>
              <a:buChar char="​"/>
              <a:defRPr sz="1558" b="0">
                <a:solidFill>
                  <a:schemeClr val="tx1"/>
                </a:solidFill>
              </a:defRPr>
            </a:lvl2pPr>
            <a:lvl3pPr marL="0" indent="0">
              <a:spcBef>
                <a:spcPts val="0"/>
              </a:spcBef>
              <a:spcAft>
                <a:spcPts val="579"/>
              </a:spcAft>
              <a:buFont typeface="Sweco Sans" panose="00000500000000000000" pitchFamily="2" charset="0"/>
              <a:buChar char="​"/>
              <a:defRPr sz="1558" b="0">
                <a:solidFill>
                  <a:schemeClr val="tx1"/>
                </a:solidFill>
              </a:defRPr>
            </a:lvl3pPr>
            <a:lvl4pPr marL="0" indent="0">
              <a:spcBef>
                <a:spcPts val="0"/>
              </a:spcBef>
              <a:spcAft>
                <a:spcPts val="579"/>
              </a:spcAft>
              <a:buFont typeface="Sweco Sans" panose="00000500000000000000" pitchFamily="2" charset="0"/>
              <a:buChar char="​"/>
              <a:defRPr sz="1558" b="0">
                <a:solidFill>
                  <a:schemeClr val="tx1"/>
                </a:solidFill>
              </a:defRPr>
            </a:lvl4pPr>
            <a:lvl5pPr marL="0" indent="0">
              <a:spcBef>
                <a:spcPts val="0"/>
              </a:spcBef>
              <a:spcAft>
                <a:spcPts val="579"/>
              </a:spcAft>
              <a:buFont typeface="Sweco Sans" panose="00000500000000000000" pitchFamily="2" charset="0"/>
              <a:buChar char="​"/>
              <a:defRPr sz="1558" b="0">
                <a:solidFill>
                  <a:schemeClr val="tx1"/>
                </a:solidFill>
              </a:defRPr>
            </a:lvl5pPr>
            <a:lvl6pPr marL="0" indent="0">
              <a:lnSpc>
                <a:spcPct val="100000"/>
              </a:lnSpc>
              <a:spcBef>
                <a:spcPts val="0"/>
              </a:spcBef>
              <a:spcAft>
                <a:spcPts val="579"/>
              </a:spcAft>
              <a:buFont typeface="Sweco Sans" panose="00000500000000000000" pitchFamily="2" charset="0"/>
              <a:buChar char="​"/>
              <a:defRPr sz="1558" b="0">
                <a:solidFill>
                  <a:schemeClr val="tx1"/>
                </a:solidFill>
              </a:defRPr>
            </a:lvl6pPr>
            <a:lvl7pPr marL="0" indent="0">
              <a:lnSpc>
                <a:spcPct val="100000"/>
              </a:lnSpc>
              <a:spcBef>
                <a:spcPts val="0"/>
              </a:spcBef>
              <a:spcAft>
                <a:spcPts val="579"/>
              </a:spcAft>
              <a:buFont typeface="Sweco Sans" panose="00000500000000000000" pitchFamily="2" charset="0"/>
              <a:buChar char="​"/>
              <a:defRPr sz="1558" b="0">
                <a:solidFill>
                  <a:schemeClr val="tx1"/>
                </a:solidFill>
              </a:defRPr>
            </a:lvl7pPr>
            <a:lvl8pPr marL="0" indent="0">
              <a:lnSpc>
                <a:spcPct val="100000"/>
              </a:lnSpc>
              <a:spcBef>
                <a:spcPts val="0"/>
              </a:spcBef>
              <a:spcAft>
                <a:spcPts val="579"/>
              </a:spcAft>
              <a:buFont typeface="Sweco Sans" panose="00000500000000000000" pitchFamily="2" charset="0"/>
              <a:buChar char="​"/>
              <a:defRPr sz="1558" b="0">
                <a:solidFill>
                  <a:schemeClr val="tx1"/>
                </a:solidFill>
              </a:defRPr>
            </a:lvl8pPr>
            <a:lvl9pPr marL="0" indent="0">
              <a:spcBef>
                <a:spcPts val="0"/>
              </a:spcBef>
              <a:spcAft>
                <a:spcPts val="579"/>
              </a:spcAft>
              <a:buFont typeface="Sweco Sans" panose="00000500000000000000" pitchFamily="2" charset="0"/>
              <a:buChar char="​"/>
              <a:defRPr sz="1558"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text" descr="{&quot;templafy&quot;:{&quot;id&quot;:&quot;9a7048e5-faf7-4858-8b27-d795d72deffe&quot;}}" title="UserProfile.LegalEntity.Web">
            <a:extLst>
              <a:ext uri="{FF2B5EF4-FFF2-40B4-BE49-F238E27FC236}">
                <a16:creationId xmlns:a16="http://schemas.microsoft.com/office/drawing/2014/main" id="{DBB8BA6E-5BDA-427D-BAA4-0C6B6A98717E}"/>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e558a0ab-87f7-420a-a469-3d5e17ab984b&quot;}}" title="Form.TitlePresentation">
            <a:extLst>
              <a:ext uri="{FF2B5EF4-FFF2-40B4-BE49-F238E27FC236}">
                <a16:creationId xmlns:a16="http://schemas.microsoft.com/office/drawing/2014/main" id="{5244A48B-E439-42BB-811C-88BEF0C534C6}"/>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3" name="Date Placeholder 2">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4" name="Footer Placeholder 3">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3d8cc267-4a5a-4ab7-8168-6e83846b3e66&quot;}}" hidden="1" title="Form.Date">
            <a:extLst>
              <a:ext uri="{FF2B5EF4-FFF2-40B4-BE49-F238E27FC236}">
                <a16:creationId xmlns:a16="http://schemas.microsoft.com/office/drawing/2014/main" id="{2EB8D86A-C1EB-46A3-B294-98FA930DE3CB}"/>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8803620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Agenda. Non automatic B">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9" name="text" descr="{&quot;templafy&quot;:{&quot;id&quot;:&quot;f3a562fa-838c-445f-a3d3-828e2689b84e&quot;}}" title="UserProfile.LegalEntity.Web">
            <a:extLst>
              <a:ext uri="{FF2B5EF4-FFF2-40B4-BE49-F238E27FC236}">
                <a16:creationId xmlns:a16="http://schemas.microsoft.com/office/drawing/2014/main" id="{C619054F-A15E-4FB4-81FE-7658AB198FD4}"/>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5e142b33-bafe-4fc0-84e1-0916ed7b8745&quot;}}" title="Form.TitlePresentation">
            <a:extLst>
              <a:ext uri="{FF2B5EF4-FFF2-40B4-BE49-F238E27FC236}">
                <a16:creationId xmlns:a16="http://schemas.microsoft.com/office/drawing/2014/main" id="{D9F47D30-BC51-4DB6-BB3A-9C45DD7A19DA}"/>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29" y="2160000"/>
            <a:ext cx="8431200" cy="3963600"/>
          </a:xfrm>
        </p:spPr>
        <p:txBody>
          <a:bodyPr tIns="14400"/>
          <a:lstStyle>
            <a:lvl1pPr marL="0" indent="0">
              <a:lnSpc>
                <a:spcPts val="1908"/>
              </a:lnSpc>
              <a:spcAft>
                <a:spcPts val="0"/>
              </a:spcAft>
              <a:buFont typeface="Sweco Sans" panose="00000500000000000000" pitchFamily="2" charset="0"/>
              <a:buChar char="​"/>
              <a:defRPr sz="1558" b="0"/>
            </a:lvl1pPr>
            <a:lvl2pPr marL="0" indent="0">
              <a:lnSpc>
                <a:spcPts val="1908"/>
              </a:lnSpc>
              <a:spcBef>
                <a:spcPts val="0"/>
              </a:spcBef>
              <a:spcAft>
                <a:spcPts val="0"/>
              </a:spcAft>
              <a:buFont typeface="Sweco Sans" panose="00000500000000000000" pitchFamily="2" charset="0"/>
              <a:buChar char="​"/>
              <a:defRPr sz="1558" b="0"/>
            </a:lvl2pPr>
            <a:lvl3pPr marL="0" indent="0">
              <a:lnSpc>
                <a:spcPts val="1908"/>
              </a:lnSpc>
              <a:spcBef>
                <a:spcPts val="0"/>
              </a:spcBef>
              <a:spcAft>
                <a:spcPts val="0"/>
              </a:spcAft>
              <a:buFont typeface="Sweco Sans" panose="00000500000000000000" pitchFamily="2" charset="0"/>
              <a:buChar char="​"/>
              <a:defRPr sz="1558" b="0"/>
            </a:lvl3pPr>
            <a:lvl4pPr marL="0" indent="0">
              <a:lnSpc>
                <a:spcPts val="1908"/>
              </a:lnSpc>
              <a:spcBef>
                <a:spcPts val="0"/>
              </a:spcBef>
              <a:spcAft>
                <a:spcPts val="0"/>
              </a:spcAft>
              <a:buFont typeface="Sweco Sans" panose="00000500000000000000" pitchFamily="2" charset="0"/>
              <a:buChar char="​"/>
              <a:defRPr sz="1558" b="0"/>
            </a:lvl4pPr>
            <a:lvl5pPr marL="0" indent="0">
              <a:lnSpc>
                <a:spcPts val="1908"/>
              </a:lnSpc>
              <a:spcBef>
                <a:spcPts val="0"/>
              </a:spcBef>
              <a:spcAft>
                <a:spcPts val="0"/>
              </a:spcAft>
              <a:buFont typeface="Sweco Sans" panose="00000500000000000000" pitchFamily="2" charset="0"/>
              <a:buChar char="​"/>
              <a:defRPr sz="1558" b="0"/>
            </a:lvl5pPr>
            <a:lvl6pPr marL="0" indent="0">
              <a:lnSpc>
                <a:spcPts val="1908"/>
              </a:lnSpc>
              <a:spcBef>
                <a:spcPts val="0"/>
              </a:spcBef>
              <a:spcAft>
                <a:spcPts val="0"/>
              </a:spcAft>
              <a:buFont typeface="Sweco Sans" panose="00000500000000000000" pitchFamily="2" charset="0"/>
              <a:buChar char="​"/>
              <a:defRPr sz="1558" b="0"/>
            </a:lvl6pPr>
            <a:lvl7pPr marL="0" indent="0">
              <a:lnSpc>
                <a:spcPts val="1908"/>
              </a:lnSpc>
              <a:spcBef>
                <a:spcPts val="0"/>
              </a:spcBef>
              <a:spcAft>
                <a:spcPts val="0"/>
              </a:spcAft>
              <a:buFont typeface="Sweco Sans" panose="00000500000000000000" pitchFamily="2" charset="0"/>
              <a:buChar char="​"/>
              <a:defRPr sz="1558" b="0"/>
            </a:lvl7pPr>
            <a:lvl8pPr marL="0" indent="0">
              <a:lnSpc>
                <a:spcPts val="1908"/>
              </a:lnSpc>
              <a:spcBef>
                <a:spcPts val="0"/>
              </a:spcBef>
              <a:spcAft>
                <a:spcPts val="0"/>
              </a:spcAft>
              <a:buFont typeface="Sweco Sans" panose="00000500000000000000" pitchFamily="2" charset="0"/>
              <a:buChar char="​"/>
              <a:defRPr sz="1558" b="0"/>
            </a:lvl8pPr>
            <a:lvl9pPr marL="0" indent="0">
              <a:lnSpc>
                <a:spcPts val="1908"/>
              </a:lnSpc>
              <a:spcBef>
                <a:spcPts val="0"/>
              </a:spcBef>
              <a:buFont typeface="Sweco Sans" panose="00000500000000000000" pitchFamily="2" charset="0"/>
              <a:buChar char="​"/>
              <a:defRPr sz="1558"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115" y="2160001"/>
            <a:ext cx="1071914" cy="3977275"/>
          </a:xfrm>
        </p:spPr>
        <p:txBody>
          <a:bodyPr tIns="14400"/>
          <a:lstStyle>
            <a:lvl1pPr marL="0" indent="0">
              <a:lnSpc>
                <a:spcPts val="1908"/>
              </a:lnSpc>
              <a:spcAft>
                <a:spcPts val="0"/>
              </a:spcAft>
              <a:buFont typeface="Sweco Sans" panose="00000500000000000000" pitchFamily="2" charset="0"/>
              <a:buChar char="​"/>
              <a:defRPr sz="1558" b="0"/>
            </a:lvl1pPr>
            <a:lvl2pPr marL="0" indent="0">
              <a:lnSpc>
                <a:spcPts val="1908"/>
              </a:lnSpc>
              <a:spcAft>
                <a:spcPts val="0"/>
              </a:spcAft>
              <a:buFont typeface="Sweco Sans" panose="00000500000000000000" pitchFamily="2" charset="0"/>
              <a:buChar char="​"/>
              <a:defRPr sz="1558" b="0"/>
            </a:lvl2pPr>
            <a:lvl3pPr marL="0" indent="0">
              <a:lnSpc>
                <a:spcPts val="1908"/>
              </a:lnSpc>
              <a:spcAft>
                <a:spcPts val="0"/>
              </a:spcAft>
              <a:buFont typeface="Sweco Sans" panose="00000500000000000000" pitchFamily="2" charset="0"/>
              <a:buChar char="​"/>
              <a:defRPr sz="1558" b="0"/>
            </a:lvl3pPr>
            <a:lvl4pPr>
              <a:lnSpc>
                <a:spcPts val="1908"/>
              </a:lnSpc>
              <a:spcAft>
                <a:spcPts val="0"/>
              </a:spcAft>
              <a:buFont typeface="Sweco Sans" panose="00000500000000000000" pitchFamily="2" charset="0"/>
              <a:buChar char="​"/>
              <a:defRPr sz="1558" b="0"/>
            </a:lvl4pPr>
            <a:lvl5pPr>
              <a:lnSpc>
                <a:spcPts val="1908"/>
              </a:lnSpc>
              <a:spcAft>
                <a:spcPts val="0"/>
              </a:spcAft>
              <a:buFont typeface="Sweco Sans" panose="00000500000000000000" pitchFamily="2" charset="0"/>
              <a:buChar char="​"/>
              <a:defRPr sz="1558" b="0"/>
            </a:lvl5pPr>
            <a:lvl6pPr marL="0" indent="0">
              <a:lnSpc>
                <a:spcPts val="1908"/>
              </a:lnSpc>
              <a:spcAft>
                <a:spcPts val="0"/>
              </a:spcAft>
              <a:buFont typeface="Sweco Sans" panose="00000500000000000000" pitchFamily="2" charset="0"/>
              <a:buChar char="​"/>
              <a:defRPr sz="1558" b="0"/>
            </a:lvl6pPr>
            <a:lvl7pPr>
              <a:lnSpc>
                <a:spcPts val="1908"/>
              </a:lnSpc>
              <a:spcAft>
                <a:spcPts val="0"/>
              </a:spcAft>
              <a:defRPr sz="1558" b="0"/>
            </a:lvl7pPr>
            <a:lvl8pPr>
              <a:lnSpc>
                <a:spcPts val="1908"/>
              </a:lnSpc>
              <a:spcAft>
                <a:spcPts val="0"/>
              </a:spcAft>
              <a:defRPr sz="1558" b="0"/>
            </a:lvl8pPr>
            <a:lvl9pPr>
              <a:lnSpc>
                <a:spcPts val="1908"/>
              </a:lnSpc>
              <a:spcBef>
                <a:spcPts val="0"/>
              </a:spcBef>
              <a:spcAft>
                <a:spcPts val="0"/>
              </a:spcAft>
              <a:defRPr sz="1558"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3" name="Date Placeholder 2">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87d88f46-e0fe-4303-bf0d-67460e41c708&quot;}}" hidden="1" title="Form.Date">
            <a:extLst>
              <a:ext uri="{FF2B5EF4-FFF2-40B4-BE49-F238E27FC236}">
                <a16:creationId xmlns:a16="http://schemas.microsoft.com/office/drawing/2014/main" id="{C236CF2A-B6B8-4FF9-B333-33BDE47CF073}"/>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2732496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title" hasCustomPrompt="1"/>
          </p:nvPr>
        </p:nvSpPr>
        <p:spPr>
          <a:xfrm>
            <a:off x="358776" y="719138"/>
            <a:ext cx="5374800"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4" name="date" descr="{&quot;templafy&quot;:{&quot;id&quot;:&quot;2575423b-d80d-4a33-9b0f-a07ccaa95136&quot;}}">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69e37189-65ec-4cdd-8f80-71c0d77911f5&quot;}}">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Tree>
    <p:extLst>
      <p:ext uri="{BB962C8B-B14F-4D97-AF65-F5344CB8AC3E}">
        <p14:creationId xmlns:p14="http://schemas.microsoft.com/office/powerpoint/2010/main" val="2126282069"/>
      </p:ext>
    </p:extLst>
  </p:cSld>
  <p:clrMapOvr>
    <a:masterClrMapping/>
  </p:clrMapOvr>
  <p:extLst>
    <p:ext uri="{DCECCB84-F9BA-43D5-87BE-67443E8EF086}">
      <p15:sldGuideLst xmlns:p15="http://schemas.microsoft.com/office/powerpoint/2012/main">
        <p15:guide id="1" pos="3612" userDrawn="1">
          <p15:clr>
            <a:srgbClr val="F26B43"/>
          </p15:clr>
        </p15:guide>
        <p15:guide id="2" pos="3839" userDrawn="1">
          <p15:clr>
            <a:srgbClr val="F26B43"/>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958"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7832">
                <a:solidFill>
                  <a:schemeClr val="tx1"/>
                </a:solidFill>
              </a:defRPr>
            </a:lvl1pPr>
          </a:lstStyle>
          <a:p>
            <a:r>
              <a:rPr lang="fi-FI" noProof="0" dirty="0"/>
              <a:t>Click to add breaker title</a:t>
            </a:r>
            <a:endParaRPr lang="fi-FI" dirty="0"/>
          </a:p>
        </p:txBody>
      </p:sp>
      <p:sp>
        <p:nvSpPr>
          <p:cNvPr id="11" name="Date Placeholder 6">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13" name="Slide Number Placeholder 10">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solidFill>
                  <a:srgbClr val="000000">
                    <a:alpha val="0"/>
                  </a:srgbClr>
                </a:solidFill>
              </a:defRPr>
            </a:lvl1pPr>
          </a:lstStyle>
          <a:p>
            <a:fld id="{23AA811B-2EBD-4900-905E-5BE206449611}" type="slidenum">
              <a:rPr lang="fi-FI" smtClean="0"/>
              <a:pPr/>
              <a:t>‹#›</a:t>
            </a:fld>
            <a:endParaRPr lang="fi-FI" dirty="0"/>
          </a:p>
        </p:txBody>
      </p:sp>
      <p:sp>
        <p:nvSpPr>
          <p:cNvPr id="8" name="text" descr="{&quot;templafy&quot;:{&quot;id&quot;:&quot;81d23c3f-4129-4d86-99ba-dd48178032d6&quot;}}" title="UserProfile.LegalEntity.Web">
            <a:extLst>
              <a:ext uri="{FF2B5EF4-FFF2-40B4-BE49-F238E27FC236}">
                <a16:creationId xmlns:a16="http://schemas.microsoft.com/office/drawing/2014/main" id="{BFC07E2E-3E70-47B8-89B0-C26F8198C67E}"/>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0" name="text" descr="{&quot;templafy&quot;:{&quot;id&quot;:&quot;26d6b40e-7794-4b23-9a2b-8208c82eacaf&quot;}}" title="Form.TitlePresentation">
            <a:extLst>
              <a:ext uri="{FF2B5EF4-FFF2-40B4-BE49-F238E27FC236}">
                <a16:creationId xmlns:a16="http://schemas.microsoft.com/office/drawing/2014/main" id="{B92F7F3F-CAC8-413C-A0E1-376714632531}"/>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803"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z="679" smtClean="0"/>
              <a:pPr/>
              <a:t>‹#›</a:t>
            </a:fld>
            <a:endParaRPr lang="fi-FI" sz="679" dirty="0"/>
          </a:p>
        </p:txBody>
      </p:sp>
      <p:sp>
        <p:nvSpPr>
          <p:cNvPr id="15" name="date" descr="{&quot;templafy&quot;:{&quot;id&quot;:&quot;e4aa04ea-8b5d-45ee-a8ad-701deb0eb02e&quot;}}" hidden="1" title="Form.Date">
            <a:extLst>
              <a:ext uri="{FF2B5EF4-FFF2-40B4-BE49-F238E27FC236}">
                <a16:creationId xmlns:a16="http://schemas.microsoft.com/office/drawing/2014/main" id="{2056C585-1B85-4FCF-8CB7-EB057D3E1D45}"/>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563218913"/>
      </p:ext>
    </p:extLst>
  </p:cSld>
  <p:clrMapOvr>
    <a:overrideClrMapping bg1="lt1" tx1="dk1" bg2="lt2" tx2="dk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958"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7832">
                <a:solidFill>
                  <a:schemeClr val="tx1"/>
                </a:solidFill>
              </a:defRPr>
            </a:lvl1pPr>
          </a:lstStyle>
          <a:p>
            <a:r>
              <a:rPr lang="fi-FI" noProof="0" dirty="0"/>
              <a:t>Click to add breaker title</a:t>
            </a:r>
            <a:endParaRPr lang="fi-FI" dirty="0"/>
          </a:p>
        </p:txBody>
      </p:sp>
      <p:sp>
        <p:nvSpPr>
          <p:cNvPr id="11" name="Date Placeholder 6">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13" name="Slide Number Placeholder 10">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solidFill>
                  <a:srgbClr val="000000">
                    <a:alpha val="0"/>
                  </a:srgbClr>
                </a:solidFill>
              </a:defRPr>
            </a:lvl1pPr>
          </a:lstStyle>
          <a:p>
            <a:fld id="{23AA811B-2EBD-4900-905E-5BE206449611}" type="slidenum">
              <a:rPr lang="fi-FI" smtClean="0"/>
              <a:pPr/>
              <a:t>‹#›</a:t>
            </a:fld>
            <a:endParaRPr lang="fi-FI" dirty="0"/>
          </a:p>
        </p:txBody>
      </p:sp>
      <p:sp>
        <p:nvSpPr>
          <p:cNvPr id="10" name="text" descr="{&quot;templafy&quot;:{&quot;id&quot;:&quot;d3b29c55-25c3-4fd6-89db-8a7f1e40d919&quot;}}" title="Form.TitlePresentation">
            <a:extLst>
              <a:ext uri="{FF2B5EF4-FFF2-40B4-BE49-F238E27FC236}">
                <a16:creationId xmlns:a16="http://schemas.microsoft.com/office/drawing/2014/main" id="{B92F7F3F-CAC8-413C-A0E1-376714632531}"/>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803"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fi-FI" sz="679" smtClean="0"/>
              <a:pPr/>
              <a:t>‹#›</a:t>
            </a:fld>
            <a:endParaRPr lang="fi-FI" sz="679" dirty="0"/>
          </a:p>
        </p:txBody>
      </p:sp>
      <p:sp>
        <p:nvSpPr>
          <p:cNvPr id="15" name="text" descr="{&quot;templafy&quot;:{&quot;id&quot;:&quot;c893bec9-242d-4721-8995-217f111786cd&quot;}}" title="UserProfile.LegalEntity.Web">
            <a:extLst>
              <a:ext uri="{FF2B5EF4-FFF2-40B4-BE49-F238E27FC236}">
                <a16:creationId xmlns:a16="http://schemas.microsoft.com/office/drawing/2014/main" id="{14F3425A-EB61-4D88-A0D5-675596466291}"/>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6" name="date" descr="{&quot;templafy&quot;:{&quot;id&quot;:&quot;b2b8b824-9719-4b6a-bdf9-03168a785e1b&quot;}}" hidden="1" title="Form.Date">
            <a:extLst>
              <a:ext uri="{FF2B5EF4-FFF2-40B4-BE49-F238E27FC236}">
                <a16:creationId xmlns:a16="http://schemas.microsoft.com/office/drawing/2014/main" id="{1AAB547A-018E-4F0F-A517-8D0872F04594}"/>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2035226529"/>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0480"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fi-FI" smtClean="0"/>
              <a:pPr/>
              <a:t>23. huhtikuu 2024</a:t>
            </a:fld>
            <a:endParaRPr lang="fi-FI"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24607840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416" y="2159000"/>
            <a:ext cx="5556249"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fi-FI" smtClean="0"/>
              <a:pPr/>
              <a:t>23. huhtikuu 2024</a:t>
            </a:fld>
            <a:endParaRPr lang="fi-FI"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71985832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804" y="2159000"/>
            <a:ext cx="2598738"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fi-FI" smtClean="0"/>
              <a:pPr/>
              <a:t>23. huhtikuu 2024</a:t>
            </a:fld>
            <a:endParaRPr lang="fi-FI"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403341345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99" y="2159000"/>
            <a:ext cx="8513763"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29" y="2159000"/>
            <a:ext cx="2598736"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fi-FI" smtClean="0"/>
              <a:pPr/>
              <a:t>23. huhtikuu 2024</a:t>
            </a:fld>
            <a:endParaRPr lang="fi-FI"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17283974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0479"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558"/>
            </a:lvl1pPr>
          </a:lstStyle>
          <a:p>
            <a:r>
              <a:rPr lang="fi-FI" dirty="0"/>
              <a:t>Click here and insert picture </a:t>
            </a:r>
            <a:br>
              <a:rPr lang="en-GB" dirty="0"/>
            </a:br>
            <a:r>
              <a:rPr lang="fi-FI" dirty="0"/>
              <a:t>via Sweco PickIt</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b="1"/>
            </a:lvl2pPr>
            <a:lvl3pPr marL="176258" indent="-176258">
              <a:lnSpc>
                <a:spcPct val="120000"/>
              </a:lnSpc>
              <a:buFont typeface="Sweco Sans" panose="00000500000000000000" pitchFamily="2" charset="0"/>
              <a:buChar char="•"/>
              <a:defRPr sz="979"/>
            </a:lvl3pPr>
            <a:lvl4pPr marL="264384" indent="-264384">
              <a:spcAft>
                <a:spcPts val="579"/>
              </a:spcAft>
              <a:buFont typeface="Sweco Sans" panose="00000500000000000000" pitchFamily="2" charset="0"/>
              <a:buChar char="•"/>
              <a:defRPr b="0"/>
            </a:lvl4pPr>
            <a:lvl5pPr marL="528772" indent="-264384">
              <a:buFont typeface="Sweco Sans" panose="00000500000000000000" pitchFamily="2" charset="0"/>
              <a:buChar char="•"/>
              <a:defRPr/>
            </a:lvl5pPr>
            <a:lvl6pPr marL="793155" indent="-264384">
              <a:lnSpc>
                <a:spcPct val="100000"/>
              </a:lnSpc>
              <a:defRPr sz="1558"/>
            </a:lvl6pPr>
            <a:lvl7pPr>
              <a:lnSpc>
                <a:spcPct val="100000"/>
              </a:lnSpc>
              <a:spcAft>
                <a:spcPts val="1179"/>
              </a:spcAft>
              <a:defRPr sz="1558"/>
            </a:lvl7pPr>
            <a:lvl8pPr>
              <a:lnSpc>
                <a:spcPct val="100000"/>
              </a:lnSpc>
              <a:spcAft>
                <a:spcPts val="1179"/>
              </a:spcAft>
              <a:defRPr sz="1558"/>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8" name="Date Placeholder 7">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fi-FI" smtClean="0"/>
              <a:pPr/>
              <a:t>23. huhtikuu 2024</a:t>
            </a:fld>
            <a:endParaRPr lang="fi-FI" dirty="0"/>
          </a:p>
        </p:txBody>
      </p:sp>
      <p:sp>
        <p:nvSpPr>
          <p:cNvPr id="9" name="Footer Placeholder 8">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77175229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805" y="719138"/>
            <a:ext cx="5374800"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805" y="2159000"/>
            <a:ext cx="537480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833"/>
            <a:ext cx="5734800" cy="6138863"/>
          </a:xfrm>
          <a:solidFill>
            <a:schemeClr val="bg1">
              <a:lumMod val="95000"/>
            </a:schemeClr>
          </a:solidFill>
        </p:spPr>
        <p:txBody>
          <a:bodyPr tIns="0" anchor="t" anchorCtr="0"/>
          <a:lstStyle>
            <a:lvl1pPr marL="0" indent="0" algn="ctr">
              <a:buNone/>
              <a:defRPr sz="1558"/>
            </a:lvl1pPr>
          </a:lstStyle>
          <a:p>
            <a:r>
              <a:rPr lang="fi-FI" dirty="0"/>
              <a:t>Click here and insert picture via Sweco PickIt</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29" y="719138"/>
            <a:ext cx="2235199" cy="5418138"/>
          </a:xfrm>
        </p:spPr>
        <p:txBody>
          <a:bodyPr vert="horz" anchor="b" anchorCtr="0"/>
          <a:lstStyle>
            <a:lvl1pPr marL="0" indent="0">
              <a:lnSpc>
                <a:spcPct val="120000"/>
              </a:lnSpc>
              <a:buFont typeface="Sweco Sans" panose="00000500000000000000" pitchFamily="2" charset="0"/>
              <a:buChar char="​"/>
              <a:defRPr sz="979">
                <a:solidFill>
                  <a:schemeClr val="bg1"/>
                </a:solidFill>
              </a:defRPr>
            </a:lvl1pPr>
            <a:lvl2pPr marL="0" indent="0">
              <a:lnSpc>
                <a:spcPct val="120000"/>
              </a:lnSpc>
              <a:buFont typeface="Sweco Sans" panose="00000500000000000000" pitchFamily="2" charset="0"/>
              <a:buChar char="​"/>
              <a:defRPr sz="979" b="1">
                <a:solidFill>
                  <a:schemeClr val="bg1"/>
                </a:solidFill>
              </a:defRPr>
            </a:lvl2pPr>
            <a:lvl3pPr marL="176258" indent="-176258">
              <a:lnSpc>
                <a:spcPct val="120000"/>
              </a:lnSpc>
              <a:buClrTx/>
              <a:buFont typeface="Sweco Sans" panose="00000500000000000000" pitchFamily="2" charset="0"/>
              <a:buChar char="•"/>
              <a:defRPr sz="979">
                <a:solidFill>
                  <a:schemeClr val="bg1"/>
                </a:solidFill>
              </a:defRPr>
            </a:lvl3pPr>
            <a:lvl4pPr marL="264384" indent="-264384">
              <a:spcAft>
                <a:spcPts val="579"/>
              </a:spcAft>
              <a:buFont typeface="Sweco Sans" panose="00000500000000000000" pitchFamily="2" charset="0"/>
              <a:buChar char="•"/>
              <a:defRPr b="0"/>
            </a:lvl4pPr>
            <a:lvl5pPr marL="528772" indent="-264384">
              <a:buFont typeface="Sweco Sans" panose="00000500000000000000" pitchFamily="2" charset="0"/>
              <a:buChar char="•"/>
              <a:defRPr/>
            </a:lvl5pPr>
            <a:lvl6pPr marL="793155" indent="-264384">
              <a:lnSpc>
                <a:spcPct val="100000"/>
              </a:lnSpc>
              <a:defRPr sz="1558"/>
            </a:lvl6pPr>
            <a:lvl7pPr>
              <a:lnSpc>
                <a:spcPct val="100000"/>
              </a:lnSpc>
              <a:spcAft>
                <a:spcPts val="1179"/>
              </a:spcAft>
              <a:defRPr sz="1558"/>
            </a:lvl7pPr>
            <a:lvl8pPr>
              <a:lnSpc>
                <a:spcPct val="100000"/>
              </a:lnSpc>
              <a:spcAft>
                <a:spcPts val="1179"/>
              </a:spcAft>
              <a:defRPr sz="1558"/>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8" name="Date Placeholder 7">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fi-FI" smtClean="0"/>
              <a:pPr/>
              <a:t>23. huhtikuu 2024</a:t>
            </a:fld>
            <a:endParaRPr lang="fi-FI" dirty="0"/>
          </a:p>
        </p:txBody>
      </p:sp>
      <p:sp>
        <p:nvSpPr>
          <p:cNvPr id="9" name="Footer Placeholder 8">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3" name="text" descr="{&quot;templafy&quot;:{&quot;id&quot;:&quot;e54b2511-d725-4f9f-a1e6-e81ffbbc05ed&quot;}}" title="Form.TitlePresentation">
            <a:extLst>
              <a:ext uri="{FF2B5EF4-FFF2-40B4-BE49-F238E27FC236}">
                <a16:creationId xmlns:a16="http://schemas.microsoft.com/office/drawing/2014/main" id="{31655F18-894C-497C-BB4F-3E9A1F348776}"/>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4" name="date" descr="{&quot;templafy&quot;:{&quot;id&quot;:&quot;fa57624d-c6c1-41c3-825f-e553a039ae33&quot;}}" hidden="1" title="Form.Date">
            <a:extLst>
              <a:ext uri="{FF2B5EF4-FFF2-40B4-BE49-F238E27FC236}">
                <a16:creationId xmlns:a16="http://schemas.microsoft.com/office/drawing/2014/main" id="{B57B1331-54BF-4646-A2FB-E045B86D985F}"/>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3866716050"/>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29" y="2159001"/>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Date Placeholder 7">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fi-FI" smtClean="0"/>
              <a:pPr/>
              <a:t>23. huhtikuu 2024</a:t>
            </a:fld>
            <a:endParaRPr lang="fi-FI" dirty="0"/>
          </a:p>
        </p:txBody>
      </p:sp>
      <p:sp>
        <p:nvSpPr>
          <p:cNvPr id="9" name="Footer Placeholder 8">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fi-FI" dirty="0"/>
              <a:t>Click to add title</a:t>
            </a:r>
            <a:endParaRPr lang="fi-FI"/>
          </a:p>
        </p:txBody>
      </p:sp>
    </p:spTree>
    <p:extLst>
      <p:ext uri="{BB962C8B-B14F-4D97-AF65-F5344CB8AC3E}">
        <p14:creationId xmlns:p14="http://schemas.microsoft.com/office/powerpoint/2010/main" val="2727282863"/>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801" y="2160003"/>
            <a:ext cx="5556253" cy="3978275"/>
          </a:xfrm>
          <a:solidFill>
            <a:schemeClr val="bg1">
              <a:lumMod val="95000"/>
            </a:schemeClr>
          </a:solidFill>
        </p:spPr>
        <p:txBody>
          <a:bodyPr tIns="36000"/>
          <a:lstStyle>
            <a:lvl1pPr marL="0" indent="0" algn="ctr">
              <a:buNone/>
              <a:defRPr sz="1379"/>
            </a:lvl1pPr>
          </a:lstStyle>
          <a:p>
            <a:r>
              <a:rPr lang="fi-FI" dirty="0"/>
              <a:t>Click here and insert picture 1 via Sweco PickIt</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239"/>
            <a:ext cx="1611312" cy="1639093"/>
          </a:xfrm>
        </p:spPr>
        <p:txBody>
          <a:bodyPr anchor="b" anchorCtr="0"/>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b="1"/>
            </a:lvl2pPr>
            <a:lvl3pPr marL="176258" indent="-176258">
              <a:lnSpc>
                <a:spcPct val="120000"/>
              </a:lnSpc>
              <a:buFont typeface="Sweco Sans" panose="00000500000000000000" pitchFamily="2" charset="0"/>
              <a:buChar char="•"/>
              <a:defRPr sz="979"/>
            </a:lvl3pPr>
            <a:lvl4pPr>
              <a:lnSpc>
                <a:spcPct val="120000"/>
              </a:lnSpc>
              <a:defRPr sz="979"/>
            </a:lvl4pPr>
            <a:lvl5pPr>
              <a:lnSpc>
                <a:spcPct val="120000"/>
              </a:lnSpc>
              <a:defRPr sz="979"/>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379"/>
            </a:lvl1pPr>
          </a:lstStyle>
          <a:p>
            <a:r>
              <a:rPr lang="fi-FI" dirty="0"/>
              <a:t>Click here and insert picture 2 via Sweco PickIt</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53" y="4498181"/>
            <a:ext cx="1611313" cy="1640094"/>
          </a:xfrm>
        </p:spPr>
        <p:txBody>
          <a:bodyPr/>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a:lvl2pPr>
            <a:lvl3pPr marL="176258" indent="-176258">
              <a:lnSpc>
                <a:spcPct val="120000"/>
              </a:lnSpc>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2</a:t>
            </a:r>
            <a:endParaRPr lang="fi-FI"/>
          </a:p>
          <a:p>
            <a:pPr lvl="1"/>
            <a:r>
              <a:rPr lang="fi-FI" dirty="0"/>
              <a:t>Second level</a:t>
            </a:r>
            <a:endParaRPr lang="fi-FI"/>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fi-FI" smtClean="0"/>
              <a:pPr/>
              <a:t>23. huhtikuu 2024</a:t>
            </a:fld>
            <a:endParaRPr lang="fi-FI"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9855074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fi-FI" dirty="0"/>
              <a:t>Click to add title</a:t>
            </a:r>
            <a:endParaRPr lang="fi-FI"/>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655314993"/>
      </p:ext>
    </p:extLst>
  </p:cSld>
  <p:clrMapOvr>
    <a:overrideClrMapping bg1="lt1" tx1="dk1" bg2="lt2" tx2="dk2" accent1="accent1" accent2="accent2" accent3="accent3" accent4="accent4" accent5="accent5" accent6="accent6" hlink="hlink" folHlink="folHlink"/>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3"/>
            <a:ext cx="3580938" cy="3978275"/>
          </a:xfrm>
          <a:solidFill>
            <a:schemeClr val="bg1">
              <a:lumMod val="95000"/>
            </a:schemeClr>
          </a:solidFill>
        </p:spPr>
        <p:txBody>
          <a:bodyPr tIns="36000"/>
          <a:lstStyle>
            <a:lvl1pPr marL="0" indent="0" algn="ctr">
              <a:buNone/>
              <a:defRPr sz="1379"/>
            </a:lvl1pPr>
          </a:lstStyle>
          <a:p>
            <a:r>
              <a:rPr lang="fi-FI" dirty="0"/>
              <a:t>Click here and insert picture 1 via Sweco PickIt</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239"/>
            <a:ext cx="1611312" cy="1639093"/>
          </a:xfrm>
        </p:spPr>
        <p:txBody>
          <a:bodyPr anchor="b" anchorCtr="0"/>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b="1"/>
            </a:lvl2pPr>
            <a:lvl3pPr marL="176258" indent="-176258">
              <a:lnSpc>
                <a:spcPct val="120000"/>
              </a:lnSpc>
              <a:buFont typeface="Sweco Sans" panose="00000500000000000000" pitchFamily="2" charset="0"/>
              <a:buChar char="•"/>
              <a:defRPr sz="979"/>
            </a:lvl3pPr>
            <a:lvl4pPr>
              <a:lnSpc>
                <a:spcPct val="120000"/>
              </a:lnSpc>
              <a:defRPr sz="979"/>
            </a:lvl4pPr>
            <a:lvl5pPr>
              <a:lnSpc>
                <a:spcPct val="120000"/>
              </a:lnSpc>
              <a:defRPr sz="979"/>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203" y="2160000"/>
            <a:ext cx="3581401" cy="1979180"/>
          </a:xfrm>
          <a:solidFill>
            <a:schemeClr val="bg1">
              <a:lumMod val="95000"/>
            </a:schemeClr>
          </a:solidFill>
        </p:spPr>
        <p:txBody>
          <a:bodyPr tIns="36000"/>
          <a:lstStyle>
            <a:lvl1pPr marL="0" indent="0" algn="ctr">
              <a:buNone/>
              <a:defRPr sz="1379"/>
            </a:lvl1pPr>
          </a:lstStyle>
          <a:p>
            <a:r>
              <a:rPr lang="fi-FI" dirty="0"/>
              <a:t>Click here and insert picture 2 via Sweco PickIt</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a:lvl2pPr>
            <a:lvl3pPr marL="176258" indent="-176258">
              <a:lnSpc>
                <a:spcPct val="120000"/>
              </a:lnSpc>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2</a:t>
            </a:r>
            <a:endParaRPr lang="fi-FI"/>
          </a:p>
          <a:p>
            <a:pPr lvl="1"/>
            <a:r>
              <a:rPr lang="fi-FI" dirty="0"/>
              <a:t>Second level</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379"/>
            </a:lvl1pPr>
          </a:lstStyle>
          <a:p>
            <a:r>
              <a:rPr lang="fi-FI" dirty="0"/>
              <a:t>Click </a:t>
            </a:r>
            <a:r>
              <a:rPr lang="fi-FI" dirty="0" err="1"/>
              <a:t>hereand</a:t>
            </a:r>
            <a:r>
              <a:rPr lang="fi-FI" dirty="0"/>
              <a:t> insert picture 3 via Sweco PickIt</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67" y="2160000"/>
            <a:ext cx="1612899" cy="1979180"/>
          </a:xfrm>
        </p:spPr>
        <p:txBody>
          <a:bodyPr anchor="b" anchorCtr="0"/>
          <a:lstStyle>
            <a:lvl1pPr marL="0" indent="0" algn="r">
              <a:lnSpc>
                <a:spcPct val="120000"/>
              </a:lnSpc>
              <a:buFont typeface="Sweco Sans" panose="00000500000000000000" pitchFamily="2" charset="0"/>
              <a:buChar char="​"/>
              <a:defRPr sz="979"/>
            </a:lvl1pPr>
            <a:lvl2pPr marL="0" indent="0" algn="r">
              <a:lnSpc>
                <a:spcPct val="120000"/>
              </a:lnSpc>
              <a:buFont typeface="Sweco Sans" panose="00000500000000000000" pitchFamily="2" charset="0"/>
              <a:buChar char="​"/>
              <a:defRPr sz="979" b="1"/>
            </a:lvl2pPr>
            <a:lvl3pPr marL="176258" indent="-176258">
              <a:lnSpc>
                <a:spcPct val="120000"/>
              </a:lnSpc>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3</a:t>
            </a:r>
            <a:endParaRPr lang="fi-FI"/>
          </a:p>
          <a:p>
            <a:pPr lvl="1"/>
            <a:r>
              <a:rPr lang="fi-FI" dirty="0"/>
              <a:t>Second level</a:t>
            </a:r>
            <a:endParaRPr lang="fi-FI"/>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fi-FI" smtClean="0"/>
              <a:t>23. huhtikuu 2024</a:t>
            </a:fld>
            <a:endParaRPr lang="fi-FI"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834370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3"/>
            <a:ext cx="2599200" cy="3978275"/>
          </a:xfrm>
          <a:solidFill>
            <a:schemeClr val="bg1">
              <a:lumMod val="95000"/>
            </a:schemeClr>
          </a:solidFill>
        </p:spPr>
        <p:txBody>
          <a:bodyPr tIns="36000"/>
          <a:lstStyle>
            <a:lvl1pPr marL="0" indent="0" algn="ctr">
              <a:buNone/>
              <a:defRPr sz="1379"/>
            </a:lvl1pPr>
          </a:lstStyle>
          <a:p>
            <a:r>
              <a:rPr lang="fi-FI" dirty="0"/>
              <a:t>Click here and insert picture 1 via Sweco PickIt</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904" y="4498239"/>
            <a:ext cx="1611313" cy="1639093"/>
          </a:xfrm>
        </p:spPr>
        <p:txBody>
          <a:bodyPr anchor="b" anchorCtr="0"/>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b="1"/>
            </a:lvl2pPr>
            <a:lvl3pPr marL="176258" indent="-176258">
              <a:lnSpc>
                <a:spcPct val="120000"/>
              </a:lnSpc>
              <a:buFont typeface="Sweco Sans" panose="00000500000000000000" pitchFamily="2" charset="0"/>
              <a:buChar char="•"/>
              <a:defRPr sz="979"/>
            </a:lvl3pPr>
            <a:lvl4pPr>
              <a:lnSpc>
                <a:spcPct val="120000"/>
              </a:lnSpc>
              <a:defRPr sz="979"/>
            </a:lvl4pPr>
            <a:lvl5pPr>
              <a:lnSpc>
                <a:spcPct val="120000"/>
              </a:lnSpc>
              <a:defRPr sz="979"/>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379"/>
            </a:lvl1pPr>
          </a:lstStyle>
          <a:p>
            <a:r>
              <a:rPr lang="fi-FI" dirty="0"/>
              <a:t>Click here and insert picture 2 via Sweco PickIt</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a:lvl2pPr>
            <a:lvl3pPr marL="176258" indent="-176258">
              <a:lnSpc>
                <a:spcPct val="120000"/>
              </a:lnSpc>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2</a:t>
            </a:r>
            <a:endParaRPr lang="fi-FI"/>
          </a:p>
          <a:p>
            <a:pPr lvl="1"/>
            <a:r>
              <a:rPr lang="fi-FI" dirty="0"/>
              <a:t>Second level</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379"/>
            </a:lvl1pPr>
          </a:lstStyle>
          <a:p>
            <a:r>
              <a:rPr lang="fi-FI" dirty="0"/>
              <a:t>Click here and insert picture 3 via Sweco PickIt</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979"/>
            </a:lvl1pPr>
            <a:lvl2pPr marL="0" indent="0">
              <a:lnSpc>
                <a:spcPct val="120000"/>
              </a:lnSpc>
              <a:buFont typeface="Sweco Sans" panose="00000500000000000000" pitchFamily="2" charset="0"/>
              <a:buChar char="​"/>
              <a:defRPr sz="979" b="1"/>
            </a:lvl2pPr>
            <a:lvl3pPr marL="176258" indent="-176258">
              <a:lnSpc>
                <a:spcPct val="120000"/>
              </a:lnSpc>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3</a:t>
            </a:r>
            <a:endParaRPr lang="fi-FI"/>
          </a:p>
          <a:p>
            <a:pPr lvl="1"/>
            <a:r>
              <a:rPr lang="fi-FI" dirty="0"/>
              <a:t>Second level</a:t>
            </a:r>
            <a:endParaRPr lang="fi-FI"/>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379"/>
            </a:lvl1pPr>
          </a:lstStyle>
          <a:p>
            <a:r>
              <a:rPr lang="fi-FI" dirty="0"/>
              <a:t>Click here and insert picture 4 via Sweco PickIt</a:t>
            </a:r>
            <a:endParaRPr lang="fi-FI"/>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303" y="4498181"/>
            <a:ext cx="1613364" cy="1639094"/>
          </a:xfrm>
        </p:spPr>
        <p:txBody>
          <a:bodyPr/>
          <a:lstStyle>
            <a:lvl1pPr marL="0" indent="0">
              <a:lnSpc>
                <a:spcPct val="120000"/>
              </a:lnSpc>
              <a:spcAft>
                <a:spcPts val="579"/>
              </a:spcAft>
              <a:buFont typeface="Sweco Sans" panose="00000500000000000000" pitchFamily="2" charset="0"/>
              <a:buChar char="​"/>
              <a:defRPr sz="979"/>
            </a:lvl1pPr>
            <a:lvl2pPr marL="0" indent="0">
              <a:lnSpc>
                <a:spcPct val="120000"/>
              </a:lnSpc>
              <a:spcAft>
                <a:spcPts val="579"/>
              </a:spcAft>
              <a:buFont typeface="Sweco Sans" panose="00000500000000000000" pitchFamily="2" charset="0"/>
              <a:buChar char="​"/>
              <a:defRPr sz="979" b="1"/>
            </a:lvl2pPr>
            <a:lvl3pPr marL="176258" indent="-176258">
              <a:lnSpc>
                <a:spcPct val="120000"/>
              </a:lnSpc>
              <a:spcAft>
                <a:spcPts val="579"/>
              </a:spcAft>
              <a:defRPr sz="979"/>
            </a:lvl3pPr>
            <a:lvl4pPr>
              <a:lnSpc>
                <a:spcPct val="120000"/>
              </a:lnSpc>
              <a:spcAft>
                <a:spcPts val="579"/>
              </a:spcAft>
              <a:defRPr sz="979"/>
            </a:lvl4pPr>
            <a:lvl5pPr>
              <a:lnSpc>
                <a:spcPct val="120000"/>
              </a:lnSpc>
              <a:spcAft>
                <a:spcPts val="579"/>
              </a:spcAft>
              <a:defRPr sz="979"/>
            </a:lvl5pPr>
          </a:lstStyle>
          <a:p>
            <a:pPr lvl="0"/>
            <a:r>
              <a:rPr lang="fi-FI" dirty="0"/>
              <a:t>Click to add text 4</a:t>
            </a:r>
            <a:endParaRPr lang="fi-FI"/>
          </a:p>
          <a:p>
            <a:pPr lvl="1"/>
            <a:r>
              <a:rPr lang="fi-FI" dirty="0"/>
              <a:t>Second level</a:t>
            </a:r>
            <a:endParaRPr lang="fi-FI"/>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fi-FI" smtClean="0"/>
              <a:t>23. huhtikuu 2024</a:t>
            </a:fld>
            <a:endParaRPr lang="fi-FI"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41373032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0442" tIns="35223" rIns="70442" bIns="35223" rtlCol="0" anchor="ctr"/>
          <a:lstStyle/>
          <a:p>
            <a:pPr algn="ctr"/>
            <a:endParaRPr lang="fi-FI" sz="1958" noProof="0" dirty="0" err="1"/>
          </a:p>
        </p:txBody>
      </p:sp>
      <p:sp>
        <p:nvSpPr>
          <p:cNvPr id="2" name="Title 1"/>
          <p:cNvSpPr>
            <a:spLocks noGrp="1"/>
          </p:cNvSpPr>
          <p:nvPr>
            <p:ph type="title" hasCustomPrompt="1"/>
          </p:nvPr>
        </p:nvSpPr>
        <p:spPr>
          <a:xfrm>
            <a:off x="358775" y="719138"/>
            <a:ext cx="11472863" cy="1087436"/>
          </a:xfrm>
        </p:spPr>
        <p:txBody>
          <a:bodyPr/>
          <a:lstStyle>
            <a:lvl1pPr>
              <a:defRPr sz="2737"/>
            </a:lvl1pPr>
          </a:lstStyle>
          <a:p>
            <a:r>
              <a:rPr lang="fi-FI" noProof="0" dirty="0"/>
              <a:t>Click to add title, three lines optional </a:t>
            </a:r>
            <a:endParaRPr lang="fi-FI"/>
          </a:p>
        </p:txBody>
      </p:sp>
      <p:sp>
        <p:nvSpPr>
          <p:cNvPr id="3" name="Content Placeholder 2"/>
          <p:cNvSpPr>
            <a:spLocks noGrp="1"/>
          </p:cNvSpPr>
          <p:nvPr>
            <p:ph idx="1" hasCustomPrompt="1"/>
          </p:nvPr>
        </p:nvSpPr>
        <p:spPr>
          <a:xfrm>
            <a:off x="358805" y="2159000"/>
            <a:ext cx="2598738" cy="3978275"/>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417" y="2159000"/>
            <a:ext cx="5556249" cy="1810800"/>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416" y="4321613"/>
            <a:ext cx="5556251" cy="1810800"/>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fi-FI" smtClean="0"/>
              <a:pPr/>
              <a:t>23. huhtikuu 2024</a:t>
            </a:fld>
            <a:endParaRPr lang="fi-FI" dirty="0"/>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2" name="text" descr="{&quot;templafy&quot;:{&quot;id&quot;:&quot;492ac83f-2e0d-4d2f-a109-8e7e357f8526&quot;}}" title="UserProfile.LegalEntity.Web">
            <a:extLst>
              <a:ext uri="{FF2B5EF4-FFF2-40B4-BE49-F238E27FC236}">
                <a16:creationId xmlns:a16="http://schemas.microsoft.com/office/drawing/2014/main" id="{20DB79AE-E47F-4417-98B8-7918D2AA7B91}"/>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4" name="text" descr="{&quot;templafy&quot;:{&quot;id&quot;:&quot;6e5f91cc-09ed-486b-b6fd-cb4a265b489c&quot;}}" title="Form.TitlePresentation">
            <a:extLst>
              <a:ext uri="{FF2B5EF4-FFF2-40B4-BE49-F238E27FC236}">
                <a16:creationId xmlns:a16="http://schemas.microsoft.com/office/drawing/2014/main" id="{A32D35A0-121E-4E55-99B2-4FF853358010}"/>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5" name="date" descr="{&quot;templafy&quot;:{&quot;id&quot;:&quot;2e7610d6-f103-45c9-b761-7c8cf9441792&quot;}}" hidden="1" title="Form.Date">
            <a:extLst>
              <a:ext uri="{FF2B5EF4-FFF2-40B4-BE49-F238E27FC236}">
                <a16:creationId xmlns:a16="http://schemas.microsoft.com/office/drawing/2014/main" id="{00A77AEB-1276-4DBD-BDCA-02E4075F3C3A}"/>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347158199"/>
      </p:ext>
    </p:extLst>
  </p:cSld>
  <p:clrMapOvr>
    <a:overrideClrMapping bg1="lt1" tx1="dk1" bg2="lt2" tx2="dk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0442" tIns="35223" rIns="70442" bIns="35223" rtlCol="0" anchor="ctr"/>
          <a:lstStyle/>
          <a:p>
            <a:pPr algn="ctr"/>
            <a:endParaRPr lang="fi-FI" sz="1958"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803" y="720058"/>
            <a:ext cx="5556251" cy="1081677"/>
          </a:xfrm>
        </p:spPr>
        <p:txBody>
          <a:bodyPr/>
          <a:lstStyle>
            <a:lvl1pPr>
              <a:defRPr sz="2737"/>
            </a:lvl1pPr>
          </a:lstStyle>
          <a:p>
            <a:r>
              <a:rPr lang="fi-FI" dirty="0"/>
              <a:t>Click to add </a:t>
            </a:r>
            <a:r>
              <a:rPr lang="fi-FI" sz="2737" dirty="0">
                <a:solidFill>
                  <a:schemeClr val="tx1"/>
                </a:solidFill>
              </a:rPr>
              <a:t>title, three lines optional </a:t>
            </a:r>
            <a:endParaRPr lang="fi-FI" dirty="0"/>
          </a:p>
        </p:txBody>
      </p:sp>
      <p:sp>
        <p:nvSpPr>
          <p:cNvPr id="3" name="Content Placeholder 2"/>
          <p:cNvSpPr>
            <a:spLocks noGrp="1"/>
          </p:cNvSpPr>
          <p:nvPr>
            <p:ph idx="1" hasCustomPrompt="1"/>
          </p:nvPr>
        </p:nvSpPr>
        <p:spPr>
          <a:xfrm>
            <a:off x="358776" y="2159000"/>
            <a:ext cx="2599200" cy="3978275"/>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904" y="2159000"/>
            <a:ext cx="2598737" cy="3978275"/>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58"/>
            <a:ext cx="2599200" cy="2350075"/>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29" y="719137"/>
            <a:ext cx="2598738" cy="2707200"/>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928" y="3787258"/>
            <a:ext cx="2600325" cy="2350075"/>
          </a:xfrm>
        </p:spPr>
        <p:txBody>
          <a:bodyPr/>
          <a:lstStyle>
            <a:lvl1pPr>
              <a:defRPr sz="1558"/>
            </a:lvl1pPr>
            <a:lvl2pPr>
              <a:defRPr sz="1379"/>
            </a:lvl2pPr>
            <a:lvl3pPr>
              <a:defRPr sz="1179"/>
            </a:lvl3pPr>
            <a:lvl4pPr>
              <a:defRPr sz="1558"/>
            </a:lvl4pPr>
            <a:lvl5pPr>
              <a:defRPr sz="1558"/>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9" name="Date Placeholder 8">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fi-FI" smtClean="0"/>
              <a:pPr/>
              <a:t>23. huhtikuu 2024</a:t>
            </a:fld>
            <a:endParaRPr lang="fi-FI" dirty="0"/>
          </a:p>
        </p:txBody>
      </p:sp>
      <p:sp>
        <p:nvSpPr>
          <p:cNvPr id="10" name="Footer Placeholder 9">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8" name="text" descr="{&quot;templafy&quot;:{&quot;id&quot;:&quot;38478914-fd49-428d-b4e1-77ed7f121419&quot;}}" title="UserProfile.LegalEntity.Web">
            <a:extLst>
              <a:ext uri="{FF2B5EF4-FFF2-40B4-BE49-F238E27FC236}">
                <a16:creationId xmlns:a16="http://schemas.microsoft.com/office/drawing/2014/main" id="{2BB820AE-D97C-4505-952B-C92719BCB6A0}"/>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20" name="text" descr="{&quot;templafy&quot;:{&quot;id&quot;:&quot;f12f487d-cbfa-4825-88c8-9c7079d5cef6&quot;}}" title="Form.TitlePresentation">
            <a:extLst>
              <a:ext uri="{FF2B5EF4-FFF2-40B4-BE49-F238E27FC236}">
                <a16:creationId xmlns:a16="http://schemas.microsoft.com/office/drawing/2014/main" id="{4CAC926B-6737-4CB4-A3D8-3A1029D445C6}"/>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7" name="date" descr="{&quot;templafy&quot;:{&quot;id&quot;:&quot;e26d778c-7814-4ec5-ac71-f434562106e1&quot;}}" hidden="1" title="Form.Date">
            <a:extLst>
              <a:ext uri="{FF2B5EF4-FFF2-40B4-BE49-F238E27FC236}">
                <a16:creationId xmlns:a16="http://schemas.microsoft.com/office/drawing/2014/main" id="{001E9351-76A8-4E29-9CD2-F44CA2DC3A71}"/>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859080121"/>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804" y="719138"/>
            <a:ext cx="8506800" cy="2700000"/>
          </a:xfrm>
        </p:spPr>
        <p:txBody>
          <a:bodyPr/>
          <a:lstStyle>
            <a:lvl1pPr>
              <a:defRPr sz="5874"/>
            </a:lvl1pPr>
          </a:lstStyle>
          <a:p>
            <a:r>
              <a:rPr lang="fi-FI" dirty="0"/>
              <a:t>Click to add title, </a:t>
            </a:r>
            <a:r>
              <a:rPr lang="fi-FI" sz="5874" dirty="0">
                <a:solidFill>
                  <a:schemeClr val="tx1"/>
                </a:solidFill>
              </a:rPr>
              <a:t>three lines optional </a:t>
            </a:r>
            <a:endParaRPr lang="fi-FI" dirty="0"/>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fi-FI" smtClean="0"/>
              <a:t>23. huhtikuu 2024</a:t>
            </a:fld>
            <a:endParaRPr lang="fi-FI"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804" y="3780058"/>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58"/>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29" y="3780058"/>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1" name="text" descr="{&quot;templafy&quot;:{&quot;id&quot;:&quot;8e463963-07f3-4c44-8673-3f1000a3b658&quot;}}" title="UserProfile.LegalEntity.Web">
            <a:extLst>
              <a:ext uri="{FF2B5EF4-FFF2-40B4-BE49-F238E27FC236}">
                <a16:creationId xmlns:a16="http://schemas.microsoft.com/office/drawing/2014/main" id="{ACCA6455-1960-4FA2-B5D5-4B94A1DB4669}"/>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3" name="text" descr="{&quot;templafy&quot;:{&quot;id&quot;:&quot;9ab856e5-3e62-42e8-a70e-c3a47ef79935&quot;}}" title="Form.TitlePresentation">
            <a:extLst>
              <a:ext uri="{FF2B5EF4-FFF2-40B4-BE49-F238E27FC236}">
                <a16:creationId xmlns:a16="http://schemas.microsoft.com/office/drawing/2014/main" id="{2E4BD329-C063-449B-A007-31421A92C4D1}"/>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4" name="date" descr="{&quot;templafy&quot;:{&quot;id&quot;:&quot;95ac0eda-e2c9-4c85-b327-c1be76f10e82&quot;}}" hidden="1" title="Form.Date">
            <a:extLst>
              <a:ext uri="{FF2B5EF4-FFF2-40B4-BE49-F238E27FC236}">
                <a16:creationId xmlns:a16="http://schemas.microsoft.com/office/drawing/2014/main" id="{56851218-307E-419C-B851-D3A637CEA661}"/>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3562563040"/>
      </p:ext>
    </p:extLst>
  </p:cSld>
  <p:clrMapOvr>
    <a:overrideClrMapping bg1="dk1" tx1="lt1" bg2="dk2" tx2="lt2" accent1="accent1" accent2="accent2" accent3="accent3" accent4="accent4" accent5="accent5" accent6="accent6" hlink="hlink" folHlink="folHlink"/>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95"/>
            <a:ext cx="5554800" cy="5418137"/>
          </a:xfrm>
        </p:spPr>
        <p:txBody>
          <a:bodyPr/>
          <a:lstStyle>
            <a:lvl1pPr>
              <a:defRPr sz="5874"/>
            </a:lvl1pPr>
          </a:lstStyle>
          <a:p>
            <a:r>
              <a:rPr lang="fi-FI" dirty="0"/>
              <a:t>Click to add title in several lines</a:t>
            </a:r>
            <a:endParaRPr lang="fi-FI"/>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fi-FI" smtClean="0"/>
              <a:t>23. huhtikuu 2024</a:t>
            </a:fld>
            <a:endParaRPr lang="fi-FI"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29" y="719998"/>
            <a:ext cx="2598738" cy="2700000"/>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29" y="3780057"/>
            <a:ext cx="2598738" cy="2357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1" name="text" descr="{&quot;templafy&quot;:{&quot;id&quot;:&quot;c35c295f-fe31-4795-b18e-14954f0f0869&quot;}}" title="UserProfile.LegalEntity.Web">
            <a:extLst>
              <a:ext uri="{FF2B5EF4-FFF2-40B4-BE49-F238E27FC236}">
                <a16:creationId xmlns:a16="http://schemas.microsoft.com/office/drawing/2014/main" id="{ACCA6455-1960-4FA2-B5D5-4B94A1DB4669}"/>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3" name="text" descr="{&quot;templafy&quot;:{&quot;id&quot;:&quot;d5babefa-846c-4ed1-99df-13048d00240b&quot;}}" title="Form.TitlePresentation">
            <a:extLst>
              <a:ext uri="{FF2B5EF4-FFF2-40B4-BE49-F238E27FC236}">
                <a16:creationId xmlns:a16="http://schemas.microsoft.com/office/drawing/2014/main" id="{2E4BD329-C063-449B-A007-31421A92C4D1}"/>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4" name="date" descr="{&quot;templafy&quot;:{&quot;id&quot;:&quot;b78bf390-50cb-4b01-8922-36ce1e45b7fc&quot;}}" hidden="1" title="Form.Date">
            <a:extLst>
              <a:ext uri="{FF2B5EF4-FFF2-40B4-BE49-F238E27FC236}">
                <a16:creationId xmlns:a16="http://schemas.microsoft.com/office/drawing/2014/main" id="{0ED3F853-9A80-4574-91F5-F5AFC6C252A1}"/>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2901800389"/>
      </p:ext>
    </p:extLst>
  </p:cSld>
  <p:clrMapOvr>
    <a:overrideClrMapping bg1="lt1" tx1="dk1" bg2="lt2" tx2="dk2" accent1="accent1" accent2="accent2" accent3="accent3" accent4="accent4" accent5="accent5" accent6="accent6" hlink="hlink" folHlink="folHlink"/>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379"/>
            </a:lvl1pPr>
          </a:lstStyle>
          <a:p>
            <a:r>
              <a:rPr lang="fi-FI" dirty="0"/>
              <a:t>Click here and insert background picture via Sweco PickIt. All text is white</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95"/>
            <a:ext cx="5554800" cy="5418137"/>
          </a:xfrm>
        </p:spPr>
        <p:txBody>
          <a:bodyPr/>
          <a:lstStyle>
            <a:lvl1pPr>
              <a:defRPr sz="5295">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29"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fi-FI" smtClean="0"/>
              <a:t>23. huhtikuu 2024</a:t>
            </a:fld>
            <a:endParaRPr lang="fi-FI"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729389015"/>
      </p:ext>
    </p:extLst>
  </p:cSld>
  <p:clrMapOvr>
    <a:overrideClrMapping bg1="dk1" tx1="lt1" bg2="dk2" tx2="lt2" accent1="accent1" accent2="accent2" accent3="accent3" accent4="accent4" accent5="accent5" accent6="accent6" hlink="hlink" folHlink="folHlink"/>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379"/>
            </a:lvl1pPr>
          </a:lstStyle>
          <a:p>
            <a:r>
              <a:rPr lang="fi-FI" dirty="0"/>
              <a:t>Click here and insert background picture via Sweco PickIt. All text is black</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95"/>
            <a:ext cx="5554800" cy="5418137"/>
          </a:xfrm>
        </p:spPr>
        <p:txBody>
          <a:bodyPr/>
          <a:lstStyle>
            <a:lvl1pPr>
              <a:defRPr sz="5295">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29"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fi-FI" smtClean="0"/>
              <a:t>23. huhtikuu 2024</a:t>
            </a:fld>
            <a:endParaRPr lang="fi-FI"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5564685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0442" tIns="35223" rIns="70442" bIns="35223" rtlCol="0" anchor="ctr"/>
          <a:lstStyle/>
          <a:p>
            <a:pPr algn="ctr"/>
            <a:endParaRPr lang="fi-FI" sz="1958"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0442" tIns="35223" rIns="70442" bIns="35223" rtlCol="0" anchor="ctr"/>
          <a:lstStyle/>
          <a:p>
            <a:pPr algn="ctr"/>
            <a:endParaRPr lang="fi-FI" sz="1958" noProof="0" dirty="0" err="1"/>
          </a:p>
        </p:txBody>
      </p:sp>
      <p:sp>
        <p:nvSpPr>
          <p:cNvPr id="2" name="Title 1"/>
          <p:cNvSpPr>
            <a:spLocks noGrp="1"/>
          </p:cNvSpPr>
          <p:nvPr>
            <p:ph type="title" hasCustomPrompt="1"/>
          </p:nvPr>
        </p:nvSpPr>
        <p:spPr>
          <a:xfrm>
            <a:off x="358775" y="719138"/>
            <a:ext cx="5375275" cy="5419724"/>
          </a:xfrm>
        </p:spPr>
        <p:txBody>
          <a:bodyPr/>
          <a:lstStyle>
            <a:lvl1pPr>
              <a:defRPr sz="9401">
                <a:solidFill>
                  <a:schemeClr val="bg1"/>
                </a:solidFill>
              </a:defRPr>
            </a:lvl1pPr>
          </a:lstStyle>
          <a:p>
            <a:r>
              <a:rPr lang="fi-FI" noProof="0" dirty="0"/>
              <a:t>Click to add title</a:t>
            </a:r>
            <a:endParaRPr lang="fi-FI"/>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99"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579"/>
              </a:spcAft>
              <a:defRPr/>
            </a:lvl4pPr>
            <a:lvl5pPr>
              <a:lnSpc>
                <a:spcPct val="120000"/>
              </a:lnSpc>
              <a:spcAft>
                <a:spcPts val="579"/>
              </a:spcAft>
              <a:defRPr/>
            </a:lvl5pPr>
            <a:lvl6pPr>
              <a:buClrTx/>
              <a:defRPr/>
            </a:lvl6pPr>
          </a:lstStyle>
          <a:p>
            <a:pPr lvl="0"/>
            <a:r>
              <a:rPr lang="fi-FI" dirty="0"/>
              <a:t>Click to edit Master text styles</a:t>
            </a:r>
            <a:endParaRPr lang="fi-FI"/>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p:txBody>
      </p:sp>
      <p:sp>
        <p:nvSpPr>
          <p:cNvPr id="5" name="Date Placeholder 4">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fi-FI" smtClean="0"/>
              <a:pPr/>
              <a:t>23. huhtikuu 2024</a:t>
            </a:fld>
            <a:endParaRPr lang="fi-FI" dirty="0"/>
          </a:p>
        </p:txBody>
      </p:sp>
      <p:sp>
        <p:nvSpPr>
          <p:cNvPr id="6" name="Footer Placeholder 5">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fi-FI" smtClean="0"/>
              <a:pPr/>
              <a:t>‹#›</a:t>
            </a:fld>
            <a:endParaRPr lang="fi-FI" dirty="0"/>
          </a:p>
        </p:txBody>
      </p:sp>
      <p:sp>
        <p:nvSpPr>
          <p:cNvPr id="10" name="text" descr="{&quot;templafy&quot;:{&quot;id&quot;:&quot;9aa7731a-2684-4556-aa92-ba5b19a9a03e&quot;}}" title="UserProfile.LegalEntity.Web">
            <a:extLst>
              <a:ext uri="{FF2B5EF4-FFF2-40B4-BE49-F238E27FC236}">
                <a16:creationId xmlns:a16="http://schemas.microsoft.com/office/drawing/2014/main" id="{F88F25B1-0DD0-44C5-845A-300C3625F5EC}"/>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3" name="text" descr="{&quot;templafy&quot;:{&quot;id&quot;:&quot;c4395d0d-7069-45a7-86e9-812bd5c32a8b&quot;}}" title="Form.TitlePresentation">
            <a:extLst>
              <a:ext uri="{FF2B5EF4-FFF2-40B4-BE49-F238E27FC236}">
                <a16:creationId xmlns:a16="http://schemas.microsoft.com/office/drawing/2014/main" id="{7729915B-EBC1-4B9C-A7AB-A0FE27AABADD}"/>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bg1"/>
              </a:solidFill>
            </a:endParaRPr>
          </a:p>
        </p:txBody>
      </p:sp>
      <p:sp>
        <p:nvSpPr>
          <p:cNvPr id="15" name="date" descr="{&quot;templafy&quot;:{&quot;id&quot;:&quot;094d3777-fa65-482a-af88-42dd6d8f1207&quot;}}" hidden="1" title="Form.Date">
            <a:extLst>
              <a:ext uri="{FF2B5EF4-FFF2-40B4-BE49-F238E27FC236}">
                <a16:creationId xmlns:a16="http://schemas.microsoft.com/office/drawing/2014/main" id="{313EAC08-E95A-439A-8D8F-237126EA0ACB}"/>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bg1"/>
              </a:solidFill>
            </a:endParaRPr>
          </a:p>
        </p:txBody>
      </p:sp>
    </p:spTree>
    <p:extLst>
      <p:ext uri="{BB962C8B-B14F-4D97-AF65-F5344CB8AC3E}">
        <p14:creationId xmlns:p14="http://schemas.microsoft.com/office/powerpoint/2010/main" val="39246378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6"/>
            <a:ext cx="5556250" cy="4697275"/>
          </a:xfrm>
        </p:spPr>
        <p:txBody>
          <a:bodyPr/>
          <a:lstStyle>
            <a:lvl1pPr marL="0" indent="0">
              <a:lnSpc>
                <a:spcPct val="83000"/>
              </a:lnSpc>
              <a:spcAft>
                <a:spcPts val="0"/>
              </a:spcAft>
              <a:buFont typeface="Sweco Sans" panose="00000500000000000000" pitchFamily="2" charset="0"/>
              <a:buNone/>
              <a:defRPr sz="5874"/>
            </a:lvl1pPr>
            <a:lvl2pPr marL="0" indent="0">
              <a:lnSpc>
                <a:spcPct val="120000"/>
              </a:lnSpc>
              <a:spcBef>
                <a:spcPts val="2058"/>
              </a:spcBef>
              <a:spcAft>
                <a:spcPts val="0"/>
              </a:spcAft>
              <a:buFont typeface="Sweco Sans" panose="00000500000000000000" pitchFamily="2" charset="0"/>
              <a:buChar char="​"/>
              <a:defRPr sz="1379"/>
            </a:lvl2pPr>
            <a:lvl3pPr marL="0" indent="0">
              <a:lnSpc>
                <a:spcPct val="120000"/>
              </a:lnSpc>
              <a:spcAft>
                <a:spcPts val="0"/>
              </a:spcAft>
              <a:buFont typeface="Sweco Sans" panose="00000500000000000000" pitchFamily="2" charset="0"/>
              <a:buChar char="​"/>
              <a:defRPr sz="1379">
                <a:solidFill>
                  <a:schemeClr val="tx1"/>
                </a:solidFill>
              </a:defRPr>
            </a:lvl3pPr>
            <a:lvl4pPr>
              <a:lnSpc>
                <a:spcPct val="120000"/>
              </a:lnSpc>
              <a:spcAft>
                <a:spcPts val="0"/>
              </a:spcAft>
              <a:defRPr sz="1379" b="0">
                <a:solidFill>
                  <a:schemeClr val="tx1"/>
                </a:solidFill>
              </a:defRPr>
            </a:lvl4pPr>
            <a:lvl5pPr>
              <a:lnSpc>
                <a:spcPct val="120000"/>
              </a:lnSpc>
              <a:spcAft>
                <a:spcPts val="0"/>
              </a:spcAft>
              <a:defRPr sz="1379">
                <a:solidFill>
                  <a:schemeClr val="tx1"/>
                </a:solidFill>
              </a:defRPr>
            </a:lvl5pPr>
            <a:lvl6pPr marL="0" indent="0">
              <a:lnSpc>
                <a:spcPct val="120000"/>
              </a:lnSpc>
              <a:spcAft>
                <a:spcPts val="0"/>
              </a:spcAft>
              <a:buFont typeface="Sweco Sans" panose="00000500000000000000" pitchFamily="2" charset="0"/>
              <a:buChar char="​"/>
              <a:defRPr sz="1379">
                <a:solidFill>
                  <a:schemeClr val="tx1"/>
                </a:solidFill>
              </a:defRPr>
            </a:lvl6pPr>
            <a:lvl7pPr>
              <a:lnSpc>
                <a:spcPct val="120000"/>
              </a:lnSpc>
              <a:spcAft>
                <a:spcPts val="0"/>
              </a:spcAft>
              <a:defRPr sz="1379" b="0">
                <a:solidFill>
                  <a:schemeClr val="tx1"/>
                </a:solidFill>
              </a:defRPr>
            </a:lvl7pPr>
            <a:lvl8pPr>
              <a:lnSpc>
                <a:spcPct val="120000"/>
              </a:lnSpc>
              <a:spcAft>
                <a:spcPts val="0"/>
              </a:spcAft>
              <a:defRPr sz="1379" b="0">
                <a:solidFill>
                  <a:schemeClr val="tx1"/>
                </a:solidFill>
              </a:defRPr>
            </a:lvl8pPr>
            <a:lvl9pPr>
              <a:lnSpc>
                <a:spcPct val="120000"/>
              </a:lnSpc>
              <a:spcBef>
                <a:spcPts val="0"/>
              </a:spcBef>
              <a:defRPr sz="1379">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379"/>
            </a:lvl1pPr>
            <a:lvl2pPr marL="264384"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7" name="text" descr="{&quot;templafy&quot;:{&quot;id&quot;:&quot;b8716ca9-cdf4-4e88-b975-00844ab3e0ff&quot;}}" title="UserProfile.LegalEntity.Web">
            <a:extLst>
              <a:ext uri="{FF2B5EF4-FFF2-40B4-BE49-F238E27FC236}">
                <a16:creationId xmlns:a16="http://schemas.microsoft.com/office/drawing/2014/main" id="{52BF8FBD-8D8B-49F7-91B7-8DE962606AED}"/>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10" name="text" descr="{&quot;templafy&quot;:{&quot;id&quot;:&quot;962f651f-0148-4556-8375-b2c4b2ce156c&quot;}}" title="Form.TitlePresentation">
            <a:extLst>
              <a:ext uri="{FF2B5EF4-FFF2-40B4-BE49-F238E27FC236}">
                <a16:creationId xmlns:a16="http://schemas.microsoft.com/office/drawing/2014/main" id="{52DEDE60-B59F-4B86-892E-D666078617C0}"/>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12" name="date" descr="{&quot;templafy&quot;:{&quot;id&quot;:&quot;83ad8745-02bf-415a-9bac-c297192af1d3&quot;}}" hidden="1" title="Form.Date">
            <a:extLst>
              <a:ext uri="{FF2B5EF4-FFF2-40B4-BE49-F238E27FC236}">
                <a16:creationId xmlns:a16="http://schemas.microsoft.com/office/drawing/2014/main" id="{230B6370-2531-4640-A313-BA199C166509}"/>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937327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fi-FI" smtClean="0"/>
              <a:pPr/>
              <a:t>23. huhtikuu 2024</a:t>
            </a:fld>
            <a:endParaRPr lang="fi-FI"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fi-FI" dirty="0"/>
              <a:t>Click to add title</a:t>
            </a:r>
            <a:endParaRPr lang="fi-FI"/>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731011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fi-FI" smtClean="0"/>
              <a:pPr/>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21093774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fi-FI" smtClean="0"/>
              <a:pPr/>
              <a:t>23. huhtikuu 2024</a:t>
            </a:fld>
            <a:endParaRPr lang="fi-FI"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50321655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fi-FI" smtClean="0"/>
              <a:pPr/>
              <a:t>23. huhtikuu 2024</a:t>
            </a:fld>
            <a:endParaRPr lang="fi-FI"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9584335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7" name="text" descr="{&quot;templafy&quot;:{&quot;id&quot;:&quot;214197e7-7620-4996-bafe-aa9bd2317930&quot;}}" title="UserProfile.LegalEntity.Web">
            <a:extLst>
              <a:ext uri="{FF2B5EF4-FFF2-40B4-BE49-F238E27FC236}">
                <a16:creationId xmlns:a16="http://schemas.microsoft.com/office/drawing/2014/main" id="{A4148314-88A6-4CB1-8467-F5219BD18349}"/>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9" name="text" descr="{&quot;templafy&quot;:{&quot;id&quot;:&quot;584d97f8-6924-4ea3-b262-6ca7fdb82e12&quot;}}" title="Form.TitlePresentation">
            <a:extLst>
              <a:ext uri="{FF2B5EF4-FFF2-40B4-BE49-F238E27FC236}">
                <a16:creationId xmlns:a16="http://schemas.microsoft.com/office/drawing/2014/main" id="{D5BD89D1-10F9-493C-B48A-9029945B0505}"/>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58"/>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grpSp>
      <p:sp>
        <p:nvSpPr>
          <p:cNvPr id="40" name="date" descr="{&quot;templafy&quot;:{&quot;id&quot;:&quot;087a98a2-91fe-4d32-8a3c-1c18adf4a4dd&quot;}}" hidden="1" title="Form.Date">
            <a:extLst>
              <a:ext uri="{FF2B5EF4-FFF2-40B4-BE49-F238E27FC236}">
                <a16:creationId xmlns:a16="http://schemas.microsoft.com/office/drawing/2014/main" id="{1C37C7C8-0F4F-4351-8175-D9747ED3D8FF}"/>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1926347282"/>
      </p:ext>
    </p:extLst>
  </p:cSld>
  <p:clrMapOvr>
    <a:overrideClrMapping bg1="dk1" tx1="lt1" bg2="dk2" tx2="lt2" accent1="accent1" accent2="accent2" accent3="accent3" accent4="accent4" accent5="accent5" accent6="accent6" hlink="hlink" folHlink="folHlink"/>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28322" tIns="528322" rIns="528322" bIns="528322"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5874"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7" name="text" descr="{&quot;templafy&quot;:{&quot;id&quot;:&quot;574274be-b518-40cb-a852-6d636bce77ae&quot;}}" title="UserProfile.LegalEntity.Web">
            <a:extLst>
              <a:ext uri="{FF2B5EF4-FFF2-40B4-BE49-F238E27FC236}">
                <a16:creationId xmlns:a16="http://schemas.microsoft.com/office/drawing/2014/main" id="{A4148314-88A6-4CB1-8467-F5219BD18349}"/>
              </a:ext>
            </a:extLst>
          </p:cNvPr>
          <p:cNvSpPr txBox="1"/>
          <p:nvPr userDrawn="1"/>
        </p:nvSpPr>
        <p:spPr bwMode="white">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9" name="text" descr="{&quot;templafy&quot;:{&quot;id&quot;:&quot;12104375-7d94-4e2a-af5b-022a554d232a&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58"/>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sz="1758" dirty="0"/>
            </a:p>
          </p:txBody>
        </p:sp>
      </p:grpSp>
      <p:sp>
        <p:nvSpPr>
          <p:cNvPr id="39" name="date" descr="{&quot;templafy&quot;:{&quot;id&quot;:&quot;f129f688-e366-4b0b-8977-be060ba3acfa&quot;}}" hidden="1" title="Form.Date">
            <a:extLst>
              <a:ext uri="{FF2B5EF4-FFF2-40B4-BE49-F238E27FC236}">
                <a16:creationId xmlns:a16="http://schemas.microsoft.com/office/drawing/2014/main" id="{58A62313-F682-47BE-8B35-5A6440620279}"/>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Tree>
    <p:extLst>
      <p:ext uri="{BB962C8B-B14F-4D97-AF65-F5344CB8AC3E}">
        <p14:creationId xmlns:p14="http://schemas.microsoft.com/office/powerpoint/2010/main" val="2377988804"/>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62"/>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0885"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895386" rtl="0" eaLnBrk="1" fontAlgn="auto" latinLnBrk="0" hangingPunct="1">
              <a:lnSpc>
                <a:spcPct val="100000"/>
              </a:lnSpc>
              <a:spcBef>
                <a:spcPts val="1179"/>
              </a:spcBef>
              <a:spcAft>
                <a:spcPts val="579"/>
              </a:spcAft>
              <a:buClrTx/>
              <a:buSzTx/>
              <a:buFontTx/>
              <a:buNone/>
              <a:tabLst/>
              <a:defRPr/>
            </a:pPr>
            <a:r>
              <a:rPr lang="fi-FI" sz="1558" dirty="0">
                <a:latin typeface="+mn-lt"/>
                <a:cs typeface="Sweco Sans" panose="00000500000000000000" pitchFamily="2" charset="0"/>
              </a:rPr>
              <a:t>PICTURES</a:t>
            </a:r>
            <a:br>
              <a:rPr lang="en-GB" sz="879" dirty="0">
                <a:latin typeface="+mn-lt"/>
                <a:cs typeface="Sweco Sans" panose="00000500000000000000" pitchFamily="2" charset="0"/>
              </a:rPr>
            </a:br>
            <a:r>
              <a:rPr lang="fi-FI" sz="879" b="1" noProof="1">
                <a:solidFill>
                  <a:schemeClr val="tx1"/>
                </a:solidFill>
                <a:latin typeface="+mn-lt"/>
                <a:cs typeface="Sweco Sans" panose="00000500000000000000" pitchFamily="2" charset="0"/>
              </a:rPr>
              <a:t>Insert corporate picture from Templafy</a:t>
            </a:r>
            <a:endParaRPr lang="fi-FI" altLang="da-DK" sz="879" b="0" noProof="1">
              <a:solidFill>
                <a:schemeClr val="tx1"/>
              </a:solidFill>
              <a:latin typeface="+mn-lt"/>
              <a:cs typeface="Sweco Sans" panose="00000500000000000000" pitchFamily="2" charset="0"/>
            </a:endParaRPr>
          </a:p>
          <a:p>
            <a:pPr marL="0" marR="0" lvl="0" indent="0" algn="l" defTabSz="895386" rtl="0" eaLnBrk="1" fontAlgn="auto" latinLnBrk="0" hangingPunct="1">
              <a:lnSpc>
                <a:spcPct val="100000"/>
              </a:lnSpc>
              <a:spcBef>
                <a:spcPts val="0"/>
              </a:spcBef>
              <a:spcAft>
                <a:spcPts val="579"/>
              </a:spcAft>
              <a:buClrTx/>
              <a:buSzTx/>
              <a:buFontTx/>
              <a:buNone/>
              <a:tabLst/>
              <a:defRPr/>
            </a:pPr>
            <a:r>
              <a:rPr lang="fi-FI" altLang="da-DK" sz="879" b="1" noProof="1">
                <a:solidFill>
                  <a:schemeClr val="tx1"/>
                </a:solidFill>
                <a:latin typeface="+mn-lt"/>
                <a:cs typeface="Sweco Sans" panose="00000500000000000000" pitchFamily="2" charset="0"/>
              </a:rPr>
              <a:t>1.</a:t>
            </a:r>
            <a:r>
              <a:rPr lang="fi-FI" altLang="da-DK" sz="879" b="0" noProof="1">
                <a:solidFill>
                  <a:schemeClr val="tx1"/>
                </a:solidFill>
                <a:latin typeface="+mn-lt"/>
                <a:cs typeface="Sweco Sans" panose="00000500000000000000" pitchFamily="2" charset="0"/>
              </a:rPr>
              <a:t> Click the blue </a:t>
            </a:r>
            <a:r>
              <a:rPr lang="fi-FI" altLang="da-DK" sz="879" b="1" baseline="0" noProof="1">
                <a:solidFill>
                  <a:schemeClr val="tx1"/>
                </a:solidFill>
                <a:latin typeface="+mn-lt"/>
                <a:cs typeface="Sweco Sans" panose="00000500000000000000" pitchFamily="2" charset="0"/>
              </a:rPr>
              <a:t>Templafy </a:t>
            </a:r>
            <a:r>
              <a:rPr lang="fi-FI" altLang="da-DK" sz="879" b="0" baseline="0" noProof="1">
                <a:solidFill>
                  <a:schemeClr val="tx1"/>
                </a:solidFill>
                <a:latin typeface="+mn-lt"/>
                <a:cs typeface="Sweco Sans" panose="00000500000000000000" pitchFamily="2" charset="0"/>
              </a:rPr>
              <a:t>button</a:t>
            </a:r>
            <a:endParaRPr lang="fi-FI" sz="1764"/>
          </a:p>
          <a:p>
            <a:pPr marL="0" marR="0" lvl="0" indent="0" algn="l" defTabSz="895386" rtl="0" eaLnBrk="1" fontAlgn="auto" latinLnBrk="0" hangingPunct="1">
              <a:lnSpc>
                <a:spcPct val="100000"/>
              </a:lnSpc>
              <a:spcBef>
                <a:spcPts val="0"/>
              </a:spcBef>
              <a:spcAft>
                <a:spcPts val="579"/>
              </a:spcAft>
              <a:buClrTx/>
              <a:buSzTx/>
              <a:buFontTx/>
              <a:buNone/>
              <a:tabLst/>
              <a:defRPr/>
            </a:pPr>
            <a:r>
              <a:rPr lang="fi-FI" altLang="da-DK" sz="879" b="1" baseline="0" noProof="1">
                <a:solidFill>
                  <a:schemeClr val="tx1"/>
                </a:solidFill>
                <a:latin typeface="+mn-lt"/>
                <a:cs typeface="Sweco Sans" panose="00000500000000000000" pitchFamily="2" charset="0"/>
              </a:rPr>
              <a:t>2. </a:t>
            </a:r>
            <a:r>
              <a:rPr lang="fi-FI" altLang="da-DK" sz="879" b="0" baseline="0" noProof="1">
                <a:solidFill>
                  <a:schemeClr val="tx1"/>
                </a:solidFill>
                <a:latin typeface="+mn-lt"/>
                <a:cs typeface="Sweco Sans" panose="00000500000000000000" pitchFamily="2" charset="0"/>
              </a:rPr>
              <a:t>Click the </a:t>
            </a:r>
            <a:r>
              <a:rPr lang="fi-FI" altLang="da-DK" sz="879" b="1" baseline="0" noProof="1">
                <a:solidFill>
                  <a:schemeClr val="tx1"/>
                </a:solidFill>
                <a:latin typeface="+mn-lt"/>
                <a:cs typeface="Sweco Sans" panose="00000500000000000000" pitchFamily="2" charset="0"/>
              </a:rPr>
              <a:t>Sweco PickIt </a:t>
            </a:r>
            <a:r>
              <a:rPr lang="fi-FI" altLang="da-DK" sz="879" b="0" i="0" baseline="0" noProof="1">
                <a:solidFill>
                  <a:schemeClr val="tx1"/>
                </a:solidFill>
                <a:latin typeface="+mn-lt"/>
                <a:cs typeface="Sweco Sans" panose="00000500000000000000" pitchFamily="2" charset="0"/>
              </a:rPr>
              <a:t>button</a:t>
            </a:r>
            <a:r>
              <a:rPr lang="fi-FI" altLang="da-DK" sz="879" b="0" baseline="0" noProof="1">
                <a:solidFill>
                  <a:schemeClr val="tx1"/>
                </a:solidFill>
                <a:latin typeface="+mn-lt"/>
                <a:cs typeface="Sweco Sans" panose="00000500000000000000" pitchFamily="2" charset="0"/>
              </a:rPr>
              <a:t> in the </a:t>
            </a:r>
            <a:br>
              <a:rPr lang="en-GB" altLang="da-DK" sz="879" b="0" baseline="0" noProof="1">
                <a:solidFill>
                  <a:schemeClr val="tx1"/>
                </a:solidFill>
                <a:latin typeface="+mn-lt"/>
                <a:cs typeface="Sweco Sans" panose="00000500000000000000" pitchFamily="2" charset="0"/>
              </a:rPr>
            </a:br>
            <a:r>
              <a:rPr lang="fi-FI" altLang="da-DK" sz="879" b="0" baseline="0" noProof="1">
                <a:solidFill>
                  <a:schemeClr val="tx1"/>
                </a:solidFill>
                <a:latin typeface="+mn-lt"/>
                <a:cs typeface="Sweco Sans" panose="00000500000000000000" pitchFamily="2" charset="0"/>
              </a:rPr>
              <a:t>Templafy pane on the right side of the screen</a:t>
            </a:r>
            <a:endParaRPr lang="fi-FI" altLang="da-DK" sz="879" noProof="1">
              <a:solidFill>
                <a:schemeClr val="tx1"/>
              </a:solidFill>
              <a:latin typeface="+mn-lt"/>
              <a:cs typeface="Sweco Sans" panose="00000500000000000000" pitchFamily="2" charset="0"/>
            </a:endParaRPr>
          </a:p>
          <a:p>
            <a:pPr marL="0" marR="0" lvl="0" indent="0" algn="l" defTabSz="895386" rtl="0" eaLnBrk="1" fontAlgn="auto" latinLnBrk="0" hangingPunct="1">
              <a:lnSpc>
                <a:spcPct val="100000"/>
              </a:lnSpc>
              <a:spcBef>
                <a:spcPts val="0"/>
              </a:spcBef>
              <a:spcAft>
                <a:spcPts val="0"/>
              </a:spcAft>
              <a:buClrTx/>
              <a:buSzTx/>
              <a:buFontTx/>
              <a:buNone/>
              <a:tabLst/>
              <a:defRPr/>
            </a:pPr>
            <a:endParaRPr lang="fi-FI" altLang="da-DK" sz="879" b="0" baseline="0" noProof="1">
              <a:solidFill>
                <a:schemeClr val="tx1"/>
              </a:solidFill>
              <a:latin typeface="+mn-lt"/>
              <a:cs typeface="Sweco Sans" panose="00000500000000000000" pitchFamily="2" charset="0"/>
            </a:endParaRPr>
          </a:p>
          <a:p>
            <a:pPr marL="0" marR="0" lvl="0" indent="0" algn="l" defTabSz="895386" rtl="0" eaLnBrk="1" fontAlgn="auto" latinLnBrk="0" hangingPunct="1">
              <a:lnSpc>
                <a:spcPct val="100000"/>
              </a:lnSpc>
              <a:spcBef>
                <a:spcPts val="0"/>
              </a:spcBef>
              <a:spcAft>
                <a:spcPts val="579"/>
              </a:spcAft>
              <a:buClrTx/>
              <a:buSzTx/>
              <a:buFontTx/>
              <a:buNone/>
              <a:tabLst/>
              <a:defRPr/>
            </a:pPr>
            <a:r>
              <a:rPr lang="fi-FI" altLang="da-DK" sz="879" b="1" baseline="0" noProof="1">
                <a:solidFill>
                  <a:schemeClr val="tx1"/>
                </a:solidFill>
                <a:latin typeface="+mn-lt"/>
                <a:cs typeface="Sweco Sans" panose="00000500000000000000" pitchFamily="2" charset="0"/>
              </a:rPr>
              <a:t>Insert picture</a:t>
            </a:r>
            <a:endParaRPr lang="fi-FI" sz="1764"/>
          </a:p>
          <a:p>
            <a:pPr eaLnBrk="1" hangingPunct="1">
              <a:spcAft>
                <a:spcPts val="579"/>
              </a:spcAft>
              <a:defRPr/>
            </a:pPr>
            <a:r>
              <a:rPr lang="fi-FI" altLang="da-DK" sz="879" b="0" noProof="1">
                <a:solidFill>
                  <a:schemeClr val="tx1"/>
                </a:solidFill>
                <a:latin typeface="+mn-lt"/>
                <a:cs typeface="Sweco Sans" panose="00000500000000000000" pitchFamily="2" charset="0"/>
              </a:rPr>
              <a:t>On slides with pictureplaceholder, click on the icon and choose </a:t>
            </a:r>
            <a:r>
              <a:rPr lang="fi-FI" altLang="da-DK" sz="879" b="1" noProof="1">
                <a:solidFill>
                  <a:schemeClr val="tx1"/>
                </a:solidFill>
                <a:latin typeface="+mn-lt"/>
                <a:cs typeface="Sweco Sans" panose="00000500000000000000" pitchFamily="2" charset="0"/>
              </a:rPr>
              <a:t>Insert </a:t>
            </a:r>
            <a:r>
              <a:rPr lang="fi-FI" altLang="da-DK" sz="879" b="0" noProof="1">
                <a:solidFill>
                  <a:schemeClr val="tx1"/>
                </a:solidFill>
                <a:latin typeface="+mn-lt"/>
                <a:cs typeface="Sweco Sans" panose="00000500000000000000" pitchFamily="2" charset="0"/>
              </a:rPr>
              <a:t>to browse for a picture or </a:t>
            </a:r>
            <a:r>
              <a:rPr lang="fi-FI" altLang="da-DK" sz="879" b="1" noProof="1">
                <a:solidFill>
                  <a:schemeClr val="tx1"/>
                </a:solidFill>
                <a:latin typeface="+mn-lt"/>
                <a:cs typeface="Sweco Sans" panose="00000500000000000000" pitchFamily="2" charset="0"/>
              </a:rPr>
              <a:t>click on the frame</a:t>
            </a:r>
            <a:r>
              <a:rPr lang="fi-FI" altLang="da-DK" sz="879" b="0" noProof="1">
                <a:solidFill>
                  <a:schemeClr val="tx1"/>
                </a:solidFill>
                <a:latin typeface="+mn-lt"/>
                <a:cs typeface="Sweco Sans" panose="00000500000000000000" pitchFamily="2" charset="0"/>
              </a:rPr>
              <a:t> and insert from </a:t>
            </a:r>
            <a:r>
              <a:rPr lang="fi-FI" altLang="da-DK" sz="879" b="1" noProof="1">
                <a:solidFill>
                  <a:schemeClr val="tx1"/>
                </a:solidFill>
                <a:latin typeface="+mn-lt"/>
                <a:cs typeface="Sweco Sans" panose="00000500000000000000" pitchFamily="2" charset="0"/>
              </a:rPr>
              <a:t>Sweco PickIt</a:t>
            </a:r>
            <a:endParaRPr lang="fi-FI" sz="1764"/>
          </a:p>
          <a:p>
            <a:pPr eaLnBrk="1" hangingPunct="1">
              <a:spcBef>
                <a:spcPts val="1179"/>
              </a:spcBef>
              <a:spcAft>
                <a:spcPts val="579"/>
              </a:spcAft>
              <a:defRPr/>
            </a:pPr>
            <a:r>
              <a:rPr lang="fi-FI" sz="879" b="1" noProof="1">
                <a:solidFill>
                  <a:schemeClr val="tx1"/>
                </a:solidFill>
                <a:latin typeface="+mn-lt"/>
                <a:cs typeface="Sweco Sans" panose="00000500000000000000" pitchFamily="2" charset="0"/>
              </a:rPr>
              <a:t>Crop picture</a:t>
            </a:r>
            <a:endParaRPr lang="fi-FI" sz="1764"/>
          </a:p>
          <a:p>
            <a:pPr eaLnBrk="1" hangingPunct="1">
              <a:spcAft>
                <a:spcPts val="579"/>
              </a:spcAft>
              <a:defRPr/>
            </a:pPr>
            <a:r>
              <a:rPr lang="fi-FI" altLang="da-DK" sz="879" b="1" noProof="1">
                <a:solidFill>
                  <a:schemeClr val="tx1"/>
                </a:solidFill>
                <a:latin typeface="+mn-lt"/>
                <a:cs typeface="Sweco Sans" panose="00000500000000000000" pitchFamily="2" charset="0"/>
              </a:rPr>
              <a:t>1. </a:t>
            </a:r>
            <a:r>
              <a:rPr lang="fi-FI" altLang="da-DK" sz="879" b="0" noProof="1">
                <a:solidFill>
                  <a:schemeClr val="tx1"/>
                </a:solidFill>
                <a:latin typeface="+mn-lt"/>
                <a:cs typeface="Sweco Sans" panose="00000500000000000000" pitchFamily="2" charset="0"/>
              </a:rPr>
              <a:t>Click </a:t>
            </a:r>
            <a:r>
              <a:rPr lang="fi-FI" altLang="da-DK" sz="879" b="1" noProof="1">
                <a:solidFill>
                  <a:schemeClr val="tx1"/>
                </a:solidFill>
                <a:latin typeface="+mn-lt"/>
                <a:cs typeface="Sweco Sans" panose="00000500000000000000" pitchFamily="2" charset="0"/>
              </a:rPr>
              <a:t>Crop</a:t>
            </a:r>
            <a:r>
              <a:rPr lang="fi-FI" altLang="da-DK" sz="879" b="0" noProof="1">
                <a:solidFill>
                  <a:schemeClr val="tx1"/>
                </a:solidFill>
                <a:latin typeface="+mn-lt"/>
                <a:cs typeface="Sweco Sans" panose="00000500000000000000" pitchFamily="2" charset="0"/>
              </a:rPr>
              <a:t> to change size or focus of the picture</a:t>
            </a:r>
            <a:endParaRPr lang="fi-FI" sz="1764"/>
          </a:p>
          <a:p>
            <a:pPr eaLnBrk="1" hangingPunct="1">
              <a:spcAft>
                <a:spcPts val="0"/>
              </a:spcAft>
              <a:defRPr/>
            </a:pPr>
            <a:r>
              <a:rPr lang="fi-FI" altLang="da-DK" sz="879" b="1" noProof="1">
                <a:solidFill>
                  <a:schemeClr val="tx1"/>
                </a:solidFill>
                <a:latin typeface="+mn-lt"/>
                <a:cs typeface="Sweco Sans" panose="00000500000000000000" pitchFamily="2" charset="0"/>
              </a:rPr>
              <a:t>2. </a:t>
            </a:r>
            <a:r>
              <a:rPr lang="fi-FI" altLang="da-DK" sz="879" b="0" noProof="1">
                <a:solidFill>
                  <a:schemeClr val="tx1"/>
                </a:solidFill>
                <a:latin typeface="+mn-lt"/>
                <a:cs typeface="Sweco Sans" panose="00000500000000000000" pitchFamily="2" charset="0"/>
              </a:rPr>
              <a:t>If you want to scale the picture, hold </a:t>
            </a:r>
            <a:r>
              <a:rPr lang="fi-FI" altLang="da-DK" sz="879" b="1" noProof="1">
                <a:solidFill>
                  <a:schemeClr val="tx1"/>
                </a:solidFill>
                <a:latin typeface="+mn-lt"/>
                <a:cs typeface="Sweco Sans" panose="00000500000000000000" pitchFamily="2" charset="0"/>
              </a:rPr>
              <a:t>SHIFT</a:t>
            </a:r>
            <a:r>
              <a:rPr lang="fi-FI" altLang="da-DK" sz="879" b="0" noProof="1">
                <a:solidFill>
                  <a:schemeClr val="tx1"/>
                </a:solidFill>
                <a:latin typeface="+mn-lt"/>
                <a:cs typeface="Sweco Sans" panose="00000500000000000000" pitchFamily="2" charset="0"/>
              </a:rPr>
              <a:t>-key down while dragging the corners of the picture</a:t>
            </a:r>
            <a:br>
              <a:rPr lang="en-GB" altLang="da-DK" sz="879" b="0" noProof="1">
                <a:solidFill>
                  <a:schemeClr val="tx1"/>
                </a:solidFill>
                <a:latin typeface="+mn-lt"/>
                <a:cs typeface="Sweco Sans" panose="00000500000000000000" pitchFamily="2" charset="0"/>
              </a:rPr>
            </a:br>
            <a:endParaRPr lang="fi-FI" altLang="da-DK" sz="879" b="0" noProof="1">
              <a:solidFill>
                <a:schemeClr val="tx1"/>
              </a:solidFill>
              <a:latin typeface="+mn-lt"/>
              <a:cs typeface="Sweco Sans" panose="00000500000000000000" pitchFamily="2" charset="0"/>
            </a:endParaRPr>
          </a:p>
          <a:p>
            <a:pPr eaLnBrk="1" hangingPunct="1">
              <a:spcAft>
                <a:spcPts val="579"/>
              </a:spcAft>
              <a:defRPr/>
            </a:pPr>
            <a:r>
              <a:rPr lang="fi-FI" altLang="da-DK" sz="879" b="1" noProof="1">
                <a:solidFill>
                  <a:schemeClr val="tx1"/>
                </a:solidFill>
                <a:latin typeface="+mn-lt"/>
                <a:cs typeface="Sweco Sans" panose="00000500000000000000" pitchFamily="2" charset="0"/>
              </a:rPr>
              <a:t>HINT: </a:t>
            </a:r>
            <a:r>
              <a:rPr lang="fi-FI" altLang="da-DK" sz="879"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fi-FI" altLang="da-DK" sz="879" b="1" noProof="1">
                <a:solidFill>
                  <a:schemeClr val="tx1"/>
                </a:solidFill>
                <a:latin typeface="+mn-lt"/>
                <a:cs typeface="Sweco Sans" panose="00000500000000000000" pitchFamily="2" charset="0"/>
              </a:rPr>
              <a:t>Send to Back</a:t>
            </a:r>
            <a:endParaRPr lang="fi-FI" sz="1764"/>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29"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0885"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895386" rtl="0" eaLnBrk="1" fontAlgn="auto" latinLnBrk="0" hangingPunct="1">
              <a:lnSpc>
                <a:spcPct val="100000"/>
              </a:lnSpc>
              <a:spcBef>
                <a:spcPts val="0"/>
              </a:spcBef>
              <a:spcAft>
                <a:spcPts val="579"/>
              </a:spcAft>
              <a:buClrTx/>
              <a:buSzTx/>
              <a:buFontTx/>
              <a:buNone/>
              <a:tabLst/>
              <a:defRPr/>
            </a:pPr>
            <a:r>
              <a:rPr lang="fi-FI" sz="1558" dirty="0">
                <a:latin typeface="+mn-lt"/>
                <a:cs typeface="Sweco Sans" panose="00000500000000000000" pitchFamily="2" charset="0"/>
              </a:rPr>
              <a:t>SLIDES &amp; SLIDE ELEMENTS</a:t>
            </a:r>
            <a:endParaRPr lang="fi-FI" sz="1764"/>
          </a:p>
          <a:p>
            <a:pPr marL="0" marR="0" lvl="0" indent="0" algn="l" defTabSz="895386" rtl="0" eaLnBrk="1" fontAlgn="auto" latinLnBrk="0" hangingPunct="1">
              <a:lnSpc>
                <a:spcPct val="100000"/>
              </a:lnSpc>
              <a:spcBef>
                <a:spcPts val="0"/>
              </a:spcBef>
              <a:spcAft>
                <a:spcPts val="579"/>
              </a:spcAft>
              <a:buClrTx/>
              <a:buSzTx/>
              <a:buFontTx/>
              <a:buNone/>
              <a:tabLst/>
              <a:defRPr/>
            </a:pPr>
            <a:r>
              <a:rPr lang="fi-FI" altLang="da-DK" sz="879" b="0" noProof="1">
                <a:solidFill>
                  <a:schemeClr val="tx1"/>
                </a:solidFill>
                <a:latin typeface="+mn-lt"/>
                <a:cs typeface="Sweco Sans" panose="00000500000000000000" pitchFamily="2" charset="0"/>
              </a:rPr>
              <a:t>Insert predefined slides and elements from the Templafy button. Choose </a:t>
            </a:r>
            <a:r>
              <a:rPr lang="fi-FI" altLang="da-DK" sz="879" b="1" noProof="1">
                <a:solidFill>
                  <a:schemeClr val="tx1"/>
                </a:solidFill>
                <a:latin typeface="+mn-lt"/>
                <a:cs typeface="Sweco Sans" panose="00000500000000000000" pitchFamily="2" charset="0"/>
              </a:rPr>
              <a:t>Slides</a:t>
            </a:r>
            <a:r>
              <a:rPr lang="fi-FI" altLang="da-DK" sz="879" b="0" noProof="1">
                <a:solidFill>
                  <a:schemeClr val="tx1"/>
                </a:solidFill>
                <a:latin typeface="+mn-lt"/>
                <a:cs typeface="Sweco Sans" panose="00000500000000000000" pitchFamily="2" charset="0"/>
              </a:rPr>
              <a:t> and </a:t>
            </a:r>
            <a:r>
              <a:rPr lang="fi-FI" altLang="da-DK" sz="879" b="1" noProof="1">
                <a:solidFill>
                  <a:schemeClr val="tx1"/>
                </a:solidFill>
                <a:latin typeface="+mn-lt"/>
                <a:cs typeface="Sweco Sans" panose="00000500000000000000" pitchFamily="2" charset="0"/>
              </a:rPr>
              <a:t>Slide elements </a:t>
            </a:r>
            <a:r>
              <a:rPr lang="fi-FI" altLang="da-DK" sz="879" b="0" noProof="1">
                <a:solidFill>
                  <a:schemeClr val="tx1"/>
                </a:solidFill>
                <a:latin typeface="+mn-lt"/>
                <a:cs typeface="Sweco Sans" panose="00000500000000000000" pitchFamily="2" charset="0"/>
              </a:rPr>
              <a:t>from the dropdown menu or from the buttons in the Templafy pane on the right side of the screen</a:t>
            </a:r>
            <a:endParaRPr lang="fi-FI" sz="1764"/>
          </a:p>
          <a:p>
            <a:pPr eaLnBrk="1" hangingPunct="1">
              <a:spcBef>
                <a:spcPts val="1179"/>
              </a:spcBef>
              <a:spcAft>
                <a:spcPts val="579"/>
              </a:spcAft>
              <a:defRPr/>
            </a:pPr>
            <a:r>
              <a:rPr lang="fi-FI" altLang="da-DK" sz="1558" b="0" noProof="1">
                <a:solidFill>
                  <a:schemeClr val="tx1"/>
                </a:solidFill>
                <a:latin typeface="+mn-lt"/>
                <a:cs typeface="Sweco Sans" panose="00000500000000000000" pitchFamily="2" charset="0"/>
              </a:rPr>
              <a:t>COPY/PASTE CONTENT</a:t>
            </a:r>
            <a:endParaRPr lang="fi-FI" sz="1764"/>
          </a:p>
          <a:p>
            <a:pPr eaLnBrk="1" hangingPunct="1">
              <a:spcAft>
                <a:spcPts val="579"/>
              </a:spcAft>
              <a:defRPr/>
            </a:pPr>
            <a:r>
              <a:rPr lang="fi-FI" altLang="da-DK" sz="879" b="0" noProof="1">
                <a:solidFill>
                  <a:schemeClr val="tx1"/>
                </a:solidFill>
                <a:latin typeface="+mn-lt"/>
                <a:cs typeface="Sweco Sans" panose="00000500000000000000" pitchFamily="2" charset="0"/>
              </a:rPr>
              <a:t>When copying old content to your new presentation, 2 options are available:</a:t>
            </a:r>
            <a:endParaRPr lang="fi-FI" sz="1764"/>
          </a:p>
          <a:p>
            <a:pPr eaLnBrk="1" hangingPunct="1">
              <a:spcAft>
                <a:spcPts val="579"/>
              </a:spcAft>
              <a:defRPr/>
            </a:pPr>
            <a:r>
              <a:rPr lang="fi-FI" altLang="da-DK" sz="879" b="1" noProof="1">
                <a:solidFill>
                  <a:schemeClr val="tx1"/>
                </a:solidFill>
                <a:latin typeface="+mn-lt"/>
                <a:cs typeface="Sweco Sans" panose="00000500000000000000" pitchFamily="2" charset="0"/>
              </a:rPr>
              <a:t>1. Best practice: </a:t>
            </a:r>
            <a:r>
              <a:rPr lang="fi-FI" altLang="da-DK" sz="879" b="0" noProof="1">
                <a:solidFill>
                  <a:schemeClr val="tx1"/>
                </a:solidFill>
                <a:latin typeface="+mn-lt"/>
                <a:cs typeface="Sweco Sans" panose="00000500000000000000" pitchFamily="2" charset="0"/>
              </a:rPr>
              <a:t>Create a slide in your new presentation and copy </a:t>
            </a:r>
            <a:r>
              <a:rPr lang="fi-FI" altLang="da-DK" sz="879" b="0" i="0" u="sng" noProof="1">
                <a:solidFill>
                  <a:schemeClr val="tx1"/>
                </a:solidFill>
                <a:latin typeface="+mn-lt"/>
                <a:cs typeface="Sweco Sans" panose="00000500000000000000" pitchFamily="2" charset="0"/>
              </a:rPr>
              <a:t>one</a:t>
            </a:r>
            <a:r>
              <a:rPr lang="fi-FI" altLang="da-DK" sz="879" b="0" i="0" u="none" noProof="1">
                <a:solidFill>
                  <a:schemeClr val="tx1"/>
                </a:solidFill>
                <a:latin typeface="+mn-lt"/>
                <a:cs typeface="Sweco Sans" panose="00000500000000000000" pitchFamily="2" charset="0"/>
              </a:rPr>
              <a:t> piece of content at a time (e.g. copy all text from </a:t>
            </a:r>
            <a:r>
              <a:rPr lang="fi-FI" altLang="da-DK" sz="879" b="0" i="0" u="sng" noProof="1">
                <a:solidFill>
                  <a:schemeClr val="tx1"/>
                </a:solidFill>
                <a:latin typeface="+mn-lt"/>
                <a:cs typeface="Sweco Sans" panose="00000500000000000000" pitchFamily="2" charset="0"/>
              </a:rPr>
              <a:t>one</a:t>
            </a:r>
            <a:r>
              <a:rPr lang="fi-FI" altLang="da-DK" sz="879" b="0" i="0" u="none" noProof="1">
                <a:solidFill>
                  <a:schemeClr val="tx1"/>
                </a:solidFill>
                <a:latin typeface="+mn-lt"/>
                <a:cs typeface="Sweco Sans" panose="00000500000000000000" pitchFamily="2" charset="0"/>
              </a:rPr>
              <a:t> textbox)</a:t>
            </a:r>
            <a:endParaRPr lang="fi-FI" altLang="da-DK" sz="879" b="1" i="0" u="sng" noProof="1">
              <a:solidFill>
                <a:schemeClr val="tx1"/>
              </a:solidFill>
              <a:latin typeface="+mn-lt"/>
              <a:cs typeface="Sweco Sans" panose="00000500000000000000" pitchFamily="2" charset="0"/>
            </a:endParaRPr>
          </a:p>
          <a:p>
            <a:pPr eaLnBrk="1" hangingPunct="1">
              <a:spcAft>
                <a:spcPts val="579"/>
              </a:spcAft>
              <a:defRPr/>
            </a:pPr>
            <a:r>
              <a:rPr lang="fi-FI" altLang="da-DK" sz="879" b="1" noProof="1">
                <a:solidFill>
                  <a:schemeClr val="tx1"/>
                </a:solidFill>
                <a:latin typeface="+mn-lt"/>
                <a:cs typeface="Sweco Sans" panose="00000500000000000000" pitchFamily="2" charset="0"/>
              </a:rPr>
              <a:t>2. </a:t>
            </a:r>
            <a:r>
              <a:rPr lang="fi-FI" altLang="da-DK" sz="879"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endParaRPr lang="fi-FI" sz="1764"/>
          </a:p>
          <a:p>
            <a:pPr marL="0" marR="0" lvl="0" indent="0" algn="l" defTabSz="895386" rtl="0" eaLnBrk="1" fontAlgn="auto" latinLnBrk="0" hangingPunct="1">
              <a:lnSpc>
                <a:spcPct val="100000"/>
              </a:lnSpc>
              <a:spcBef>
                <a:spcPts val="1179"/>
              </a:spcBef>
              <a:spcAft>
                <a:spcPts val="579"/>
              </a:spcAft>
              <a:buClrTx/>
              <a:buSzTx/>
              <a:buFontTx/>
              <a:buNone/>
              <a:tabLst/>
              <a:defRPr/>
            </a:pPr>
            <a:r>
              <a:rPr lang="fi-FI" sz="1558" dirty="0">
                <a:latin typeface="+mn-lt"/>
                <a:cs typeface="Sweco Sans" panose="00000500000000000000" pitchFamily="2" charset="0"/>
              </a:rPr>
              <a:t>GUIDES</a:t>
            </a:r>
            <a:endParaRPr lang="fi-FI" sz="1558" b="1" noProof="1">
              <a:solidFill>
                <a:schemeClr val="tx1"/>
              </a:solidFill>
              <a:latin typeface="+mn-lt"/>
              <a:cs typeface="Sweco Sans" panose="00000500000000000000" pitchFamily="2" charset="0"/>
            </a:endParaRPr>
          </a:p>
          <a:p>
            <a:pPr eaLnBrk="1" hangingPunct="1">
              <a:spcAft>
                <a:spcPts val="579"/>
              </a:spcAft>
              <a:defRPr/>
            </a:pPr>
            <a:r>
              <a:rPr lang="fi-FI" altLang="da-DK" sz="879" b="0" noProof="1">
                <a:solidFill>
                  <a:schemeClr val="tx1"/>
                </a:solidFill>
                <a:latin typeface="+mn-lt"/>
                <a:cs typeface="Sweco Sans" panose="00000500000000000000" pitchFamily="2" charset="0"/>
              </a:rPr>
              <a:t>Click the </a:t>
            </a:r>
            <a:r>
              <a:rPr lang="fi-FI" altLang="da-DK" sz="879" b="1" noProof="1">
                <a:solidFill>
                  <a:schemeClr val="tx1"/>
                </a:solidFill>
                <a:latin typeface="+mn-lt"/>
                <a:cs typeface="Sweco Sans" panose="00000500000000000000" pitchFamily="2" charset="0"/>
              </a:rPr>
              <a:t>View</a:t>
            </a:r>
            <a:r>
              <a:rPr lang="fi-FI" altLang="da-DK" sz="879" b="0" noProof="1">
                <a:solidFill>
                  <a:schemeClr val="tx1"/>
                </a:solidFill>
                <a:latin typeface="+mn-lt"/>
                <a:cs typeface="Sweco Sans" panose="00000500000000000000" pitchFamily="2" charset="0"/>
              </a:rPr>
              <a:t> tab and set tick mark next to </a:t>
            </a:r>
            <a:r>
              <a:rPr lang="fi-FI" altLang="da-DK" sz="879" b="1" noProof="1">
                <a:solidFill>
                  <a:schemeClr val="tx1"/>
                </a:solidFill>
                <a:latin typeface="+mn-lt"/>
                <a:cs typeface="Sweco Sans" panose="00000500000000000000" pitchFamily="2" charset="0"/>
              </a:rPr>
              <a:t>Guides</a:t>
            </a:r>
            <a:endParaRPr lang="fi-FI" altLang="da-DK" sz="879" b="0" noProof="1">
              <a:solidFill>
                <a:schemeClr val="tx1"/>
              </a:solidFill>
              <a:latin typeface="+mn-lt"/>
              <a:cs typeface="Sweco Sans" panose="00000500000000000000" pitchFamily="2" charset="0"/>
            </a:endParaRPr>
          </a:p>
          <a:p>
            <a:pPr eaLnBrk="1" hangingPunct="1">
              <a:spcAft>
                <a:spcPts val="579"/>
              </a:spcAft>
              <a:defRPr/>
            </a:pPr>
            <a:r>
              <a:rPr lang="fi-FI" altLang="da-DK" sz="879" b="1" noProof="1">
                <a:solidFill>
                  <a:schemeClr val="tx1"/>
                </a:solidFill>
                <a:latin typeface="+mn-lt"/>
                <a:cs typeface="Sweco Sans" panose="00000500000000000000" pitchFamily="2" charset="0"/>
              </a:rPr>
              <a:t>HINT: Alt + F9 </a:t>
            </a:r>
            <a:r>
              <a:rPr lang="fi-FI" altLang="da-DK" sz="879" b="0" noProof="1">
                <a:solidFill>
                  <a:schemeClr val="tx1"/>
                </a:solidFill>
                <a:latin typeface="+mn-lt"/>
                <a:cs typeface="Sweco Sans" panose="00000500000000000000" pitchFamily="2" charset="0"/>
              </a:rPr>
              <a:t>for quick view of guides</a:t>
            </a:r>
            <a:br>
              <a:rPr lang="en-GB" altLang="da-DK" sz="879" b="0" noProof="1">
                <a:solidFill>
                  <a:schemeClr val="tx1"/>
                </a:solidFill>
                <a:latin typeface="+mn-lt"/>
                <a:cs typeface="Sweco Sans" panose="00000500000000000000" pitchFamily="2" charset="0"/>
              </a:rPr>
            </a:br>
            <a:r>
              <a:rPr lang="fi-FI" altLang="da-DK" sz="879" b="1" noProof="1">
                <a:solidFill>
                  <a:schemeClr val="tx1"/>
                </a:solidFill>
                <a:latin typeface="+mn-lt"/>
                <a:cs typeface="Sweco Sans" panose="00000500000000000000" pitchFamily="2" charset="0"/>
              </a:rPr>
              <a:t>Mac: </a:t>
            </a:r>
            <a:r>
              <a:rPr lang="fi-FI" sz="879" b="0" i="0" dirty="0">
                <a:solidFill>
                  <a:srgbClr val="333333"/>
                </a:solidFill>
                <a:effectLst/>
                <a:latin typeface="Sweco Sans"/>
              </a:rPr>
              <a:t>⌘ </a:t>
            </a:r>
            <a:r>
              <a:rPr lang="fi-FI" altLang="da-DK" sz="879" b="0" noProof="1">
                <a:solidFill>
                  <a:schemeClr val="tx1"/>
                </a:solidFill>
                <a:latin typeface="+mn-lt"/>
                <a:cs typeface="Sweco Sans" panose="00000500000000000000" pitchFamily="2" charset="0"/>
              </a:rPr>
              <a:t>+ option + ctrl + G</a:t>
            </a:r>
            <a:endParaRPr lang="fi-FI" altLang="da-DK" sz="879" b="1" noProof="1">
              <a:solidFill>
                <a:schemeClr val="tx1"/>
              </a:solidFill>
              <a:latin typeface="+mn-lt"/>
              <a:cs typeface="Sweco Sans" panose="00000500000000000000" pitchFamily="2" charset="0"/>
            </a:endParaRPr>
          </a:p>
          <a:p>
            <a:pPr marL="0" marR="0" lvl="0" indent="0" algn="l" defTabSz="895386" rtl="0" eaLnBrk="1" fontAlgn="auto" latinLnBrk="0" hangingPunct="1">
              <a:lnSpc>
                <a:spcPct val="100000"/>
              </a:lnSpc>
              <a:spcBef>
                <a:spcPts val="0"/>
              </a:spcBef>
              <a:spcAft>
                <a:spcPts val="579"/>
              </a:spcAft>
              <a:buClrTx/>
              <a:buSzTx/>
              <a:buFontTx/>
              <a:buNone/>
              <a:tabLst/>
              <a:defRPr/>
            </a:pPr>
            <a:endParaRPr lang="fi-FI" altLang="da-DK" sz="879"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fi-FI" sz="3137" b="0" noProof="1">
                <a:solidFill>
                  <a:schemeClr val="tx1"/>
                </a:solidFill>
                <a:latin typeface="+mj-lt"/>
                <a:cs typeface="Sweco Sans" panose="00000500000000000000" pitchFamily="2" charset="0"/>
              </a:rPr>
              <a:t>TIPS &amp; TRICKS - YOUR USER GUIDE</a:t>
            </a:r>
            <a:endParaRPr lang="fi-FI" sz="1764"/>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679">
                <a:solidFill>
                  <a:srgbClr val="000000">
                    <a:alpha val="0"/>
                  </a:srgbClr>
                </a:solidFill>
              </a:defRPr>
            </a:lvl1pPr>
          </a:lstStyle>
          <a:p>
            <a:fld id="{533B0CDC-0181-4786-A414-249C073F3466}" type="datetime4">
              <a:rPr lang="fi-FI" smtClean="0"/>
              <a:pPr/>
              <a:t>23. huhtikuu 2024</a:t>
            </a:fld>
            <a:endParaRPr lang="fi-FI"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679">
                <a:solidFill>
                  <a:srgbClr val="000000">
                    <a:alpha val="0"/>
                  </a:srgbClr>
                </a:solidFill>
              </a:defRPr>
            </a:lvl1pPr>
          </a:lstStyle>
          <a:p>
            <a:endParaRPr lang="fi-FI"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679">
                <a:solidFill>
                  <a:srgbClr val="000000">
                    <a:alpha val="0"/>
                  </a:srgbClr>
                </a:solidFill>
              </a:defRPr>
            </a:lvl1pPr>
          </a:lstStyle>
          <a:p>
            <a:fld id="{23AA811B-2EBD-4900-905E-5BE206449611}" type="slidenum">
              <a:rPr lang="fi-FI" smtClean="0"/>
              <a:pPr/>
              <a:t>‹#›</a:t>
            </a:fld>
            <a:endParaRPr lang="fi-FI"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307" y="3864104"/>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41"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895386" rtl="0" eaLnBrk="1" fontAlgn="auto" latinLnBrk="0" hangingPunct="1">
              <a:lnSpc>
                <a:spcPct val="100000"/>
              </a:lnSpc>
              <a:spcBef>
                <a:spcPts val="0"/>
              </a:spcBef>
              <a:spcAft>
                <a:spcPts val="579"/>
              </a:spcAft>
              <a:buClrTx/>
              <a:buSzTx/>
              <a:buFontTx/>
              <a:buNone/>
              <a:tabLst/>
              <a:defRPr/>
            </a:pPr>
            <a:r>
              <a:rPr lang="fi-FI" sz="1558" dirty="0">
                <a:latin typeface="+mn-lt"/>
                <a:cs typeface="Sweco Sans" panose="00000500000000000000" pitchFamily="2" charset="0"/>
              </a:rPr>
              <a:t>SLIDES &amp; LAYOUTS</a:t>
            </a:r>
            <a:endParaRPr lang="fi-FI" sz="1764"/>
          </a:p>
          <a:p>
            <a:pPr marL="0" marR="0" lvl="0" indent="0" algn="l" defTabSz="895386" rtl="0" eaLnBrk="1" fontAlgn="auto" latinLnBrk="0" hangingPunct="1">
              <a:lnSpc>
                <a:spcPct val="100000"/>
              </a:lnSpc>
              <a:spcBef>
                <a:spcPts val="0"/>
              </a:spcBef>
              <a:spcAft>
                <a:spcPts val="579"/>
              </a:spcAft>
              <a:buClrTx/>
              <a:buSzTx/>
              <a:buFontTx/>
              <a:buNone/>
              <a:tabLst/>
              <a:defRPr/>
            </a:pPr>
            <a:r>
              <a:rPr lang="fi-FI" altLang="da-DK" sz="879" b="0" noProof="1">
                <a:solidFill>
                  <a:schemeClr val="tx1"/>
                </a:solidFill>
                <a:latin typeface="+mn-lt"/>
                <a:cs typeface="Sweco Sans" panose="00000500000000000000" pitchFamily="2" charset="0"/>
              </a:rPr>
              <a:t>Click on the menu </a:t>
            </a:r>
            <a:r>
              <a:rPr lang="fi-FI" altLang="da-DK" sz="879" b="1" noProof="1">
                <a:solidFill>
                  <a:schemeClr val="tx1"/>
                </a:solidFill>
                <a:latin typeface="+mn-lt"/>
                <a:cs typeface="Sweco Sans" panose="00000500000000000000" pitchFamily="2" charset="0"/>
              </a:rPr>
              <a:t>New Slide </a:t>
            </a:r>
            <a:r>
              <a:rPr lang="fi-FI" altLang="da-DK" sz="879" b="0" noProof="1">
                <a:solidFill>
                  <a:schemeClr val="tx1"/>
                </a:solidFill>
                <a:latin typeface="+mn-lt"/>
                <a:cs typeface="Sweco Sans" panose="00000500000000000000" pitchFamily="2" charset="0"/>
              </a:rPr>
              <a:t>in the </a:t>
            </a:r>
            <a:r>
              <a:rPr lang="fi-FI" altLang="da-DK" sz="879" b="1" noProof="1">
                <a:solidFill>
                  <a:schemeClr val="tx1"/>
                </a:solidFill>
                <a:latin typeface="+mn-lt"/>
                <a:cs typeface="Sweco Sans" panose="00000500000000000000" pitchFamily="2" charset="0"/>
              </a:rPr>
              <a:t>Home</a:t>
            </a:r>
            <a:r>
              <a:rPr lang="fi-FI" altLang="da-DK" sz="879" b="0" noProof="1">
                <a:solidFill>
                  <a:schemeClr val="tx1"/>
                </a:solidFill>
                <a:latin typeface="+mn-lt"/>
                <a:cs typeface="Sweco Sans" panose="00000500000000000000" pitchFamily="2" charset="0"/>
              </a:rPr>
              <a:t> tab to insert a new slide</a:t>
            </a:r>
            <a:br>
              <a:rPr lang="en-GB" altLang="da-DK" sz="879" b="0" noProof="1">
                <a:solidFill>
                  <a:schemeClr val="tx1"/>
                </a:solidFill>
                <a:latin typeface="+mn-lt"/>
                <a:cs typeface="Sweco Sans" panose="00000500000000000000" pitchFamily="2" charset="0"/>
              </a:rPr>
            </a:br>
            <a:br>
              <a:rPr lang="en-GB" altLang="da-DK" sz="879" b="0" noProof="1">
                <a:solidFill>
                  <a:schemeClr val="tx1"/>
                </a:solidFill>
                <a:latin typeface="+mn-lt"/>
                <a:cs typeface="Sweco Sans" panose="00000500000000000000" pitchFamily="2" charset="0"/>
              </a:rPr>
            </a:br>
            <a:r>
              <a:rPr lang="fi-FI" altLang="da-DK" sz="879" b="1" noProof="1">
                <a:solidFill>
                  <a:schemeClr val="tx1"/>
                </a:solidFill>
                <a:latin typeface="+mn-lt"/>
                <a:cs typeface="Sweco Sans" panose="00000500000000000000" pitchFamily="2" charset="0"/>
              </a:rPr>
              <a:t>Change layout</a:t>
            </a:r>
            <a:endParaRPr lang="fi-FI" altLang="da-DK" sz="879" b="0" noProof="1">
              <a:solidFill>
                <a:schemeClr val="tx1"/>
              </a:solidFill>
              <a:latin typeface="+mn-lt"/>
              <a:cs typeface="Sweco Sans" panose="00000500000000000000" pitchFamily="2" charset="0"/>
            </a:endParaRPr>
          </a:p>
          <a:p>
            <a:pPr marL="0" indent="0">
              <a:spcAft>
                <a:spcPts val="579"/>
              </a:spcAft>
              <a:buFont typeface="+mj-lt"/>
              <a:buNone/>
            </a:pPr>
            <a:r>
              <a:rPr lang="fi-FI" sz="879" dirty="0">
                <a:solidFill>
                  <a:srgbClr val="000000"/>
                </a:solidFill>
                <a:latin typeface="+mn-lt"/>
                <a:ea typeface="Sweco Sans" panose="00000500000000000000" pitchFamily="2" charset="0"/>
              </a:rPr>
              <a:t>Click on the arrow next to </a:t>
            </a:r>
            <a:r>
              <a:rPr lang="fi-FI" sz="879" b="1" dirty="0">
                <a:solidFill>
                  <a:srgbClr val="000000"/>
                </a:solidFill>
                <a:latin typeface="+mn-lt"/>
                <a:ea typeface="Sweco Sans" panose="00000500000000000000" pitchFamily="2" charset="0"/>
              </a:rPr>
              <a:t>Layout </a:t>
            </a:r>
            <a:r>
              <a:rPr lang="fi-FI" sz="879" dirty="0">
                <a:solidFill>
                  <a:srgbClr val="000000"/>
                </a:solidFill>
                <a:latin typeface="+mn-lt"/>
                <a:ea typeface="Sweco Sans" panose="00000500000000000000" pitchFamily="2" charset="0"/>
              </a:rPr>
              <a:t>to view a dropdown menu of possible slide layouts</a:t>
            </a:r>
            <a:endParaRPr lang="fi-FI" sz="879"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609"/>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33" y="5271081"/>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35" y="1954736"/>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60"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895386" rtl="0" eaLnBrk="1" fontAlgn="auto" latinLnBrk="0" hangingPunct="1">
              <a:lnSpc>
                <a:spcPct val="100000"/>
              </a:lnSpc>
              <a:spcBef>
                <a:spcPts val="0"/>
              </a:spcBef>
              <a:spcAft>
                <a:spcPts val="579"/>
              </a:spcAft>
              <a:buClrTx/>
              <a:buSzTx/>
              <a:buFontTx/>
              <a:buNone/>
              <a:tabLst/>
              <a:defRPr/>
            </a:pPr>
            <a:r>
              <a:rPr lang="fi-FI" sz="1558" dirty="0">
                <a:latin typeface="+mn-lt"/>
                <a:cs typeface="Sweco Sans" panose="00000500000000000000" pitchFamily="2" charset="0"/>
              </a:rPr>
              <a:t>TEXT STYLES / </a:t>
            </a:r>
            <a:r>
              <a:rPr lang="fi-FI" sz="1558" cap="all" baseline="0" dirty="0">
                <a:latin typeface="+mn-lt"/>
                <a:cs typeface="Sweco Sans" panose="00000500000000000000" pitchFamily="2" charset="0"/>
              </a:rPr>
              <a:t>levels</a:t>
            </a:r>
            <a:endParaRPr lang="fi-FI" altLang="da-DK" sz="1558" b="0" cap="all" baseline="0" noProof="1">
              <a:solidFill>
                <a:schemeClr val="tx1"/>
              </a:solidFill>
              <a:latin typeface="+mn-lt"/>
              <a:cs typeface="Sweco Sans" panose="00000500000000000000" pitchFamily="2" charset="0"/>
            </a:endParaRPr>
          </a:p>
          <a:p>
            <a:pPr eaLnBrk="1" hangingPunct="1">
              <a:spcAft>
                <a:spcPts val="579"/>
              </a:spcAft>
              <a:defRPr/>
            </a:pPr>
            <a:r>
              <a:rPr lang="fi-FI" altLang="da-DK" sz="879" b="0" noProof="1">
                <a:solidFill>
                  <a:schemeClr val="tx1"/>
                </a:solidFill>
                <a:latin typeface="+mn-lt"/>
                <a:cs typeface="Sweco Sans" panose="00000500000000000000" pitchFamily="2" charset="0"/>
              </a:rPr>
              <a:t>Use the </a:t>
            </a:r>
            <a:r>
              <a:rPr lang="fi-FI" altLang="da-DK" sz="879" b="1" noProof="1">
                <a:solidFill>
                  <a:schemeClr val="tx1"/>
                </a:solidFill>
                <a:latin typeface="+mn-lt"/>
                <a:cs typeface="Sweco Sans" panose="00000500000000000000" pitchFamily="2" charset="0"/>
              </a:rPr>
              <a:t>TAB</a:t>
            </a:r>
            <a:r>
              <a:rPr lang="fi-FI" altLang="da-DK" sz="879" b="0" noProof="1">
                <a:solidFill>
                  <a:schemeClr val="tx1"/>
                </a:solidFill>
                <a:latin typeface="+mn-lt"/>
                <a:cs typeface="Sweco Sans" panose="00000500000000000000" pitchFamily="2" charset="0"/>
              </a:rPr>
              <a:t>-key</a:t>
            </a:r>
            <a:r>
              <a:rPr lang="fi-FI" altLang="da-DK" sz="879" b="0" baseline="0" noProof="1">
                <a:solidFill>
                  <a:schemeClr val="tx1"/>
                </a:solidFill>
                <a:latin typeface="+mn-lt"/>
                <a:cs typeface="Sweco Sans" panose="00000500000000000000" pitchFamily="2" charset="0"/>
              </a:rPr>
              <a:t> to jump through levels. Click </a:t>
            </a:r>
            <a:r>
              <a:rPr lang="fi-FI" altLang="da-DK" sz="879" b="1" baseline="0" noProof="1">
                <a:solidFill>
                  <a:schemeClr val="tx1"/>
                </a:solidFill>
                <a:latin typeface="+mn-lt"/>
                <a:cs typeface="Sweco Sans" panose="00000500000000000000" pitchFamily="2" charset="0"/>
              </a:rPr>
              <a:t>ENTER</a:t>
            </a:r>
            <a:r>
              <a:rPr lang="fi-FI" altLang="da-DK" sz="879" b="0" baseline="0" noProof="1">
                <a:solidFill>
                  <a:schemeClr val="tx1"/>
                </a:solidFill>
                <a:latin typeface="+mn-lt"/>
                <a:cs typeface="Sweco Sans" panose="00000500000000000000" pitchFamily="2" charset="0"/>
              </a:rPr>
              <a:t>, then </a:t>
            </a:r>
            <a:r>
              <a:rPr lang="fi-FI" altLang="da-DK" sz="879" b="1" baseline="0" noProof="1">
                <a:solidFill>
                  <a:schemeClr val="tx1"/>
                </a:solidFill>
                <a:latin typeface="+mn-lt"/>
                <a:cs typeface="Sweco Sans" panose="00000500000000000000" pitchFamily="2" charset="0"/>
              </a:rPr>
              <a:t>TAB</a:t>
            </a:r>
            <a:r>
              <a:rPr lang="fi-FI" altLang="da-DK" sz="879" b="0" baseline="0" noProof="1">
                <a:solidFill>
                  <a:schemeClr val="tx1"/>
                </a:solidFill>
                <a:latin typeface="+mn-lt"/>
                <a:cs typeface="Sweco Sans" panose="00000500000000000000" pitchFamily="2" charset="0"/>
              </a:rPr>
              <a:t> to switch from one level to the next level</a:t>
            </a:r>
            <a:endParaRPr lang="fi-FI" sz="1764"/>
          </a:p>
          <a:p>
            <a:pPr eaLnBrk="1" hangingPunct="1">
              <a:spcAft>
                <a:spcPts val="579"/>
              </a:spcAft>
              <a:defRPr/>
            </a:pPr>
            <a:r>
              <a:rPr lang="fi-FI" altLang="da-DK" sz="879" b="0" baseline="0" noProof="1">
                <a:solidFill>
                  <a:schemeClr val="tx1"/>
                </a:solidFill>
                <a:latin typeface="+mn-lt"/>
                <a:cs typeface="Sweco Sans" panose="00000500000000000000" pitchFamily="2" charset="0"/>
              </a:rPr>
              <a:t>To go back in levels use </a:t>
            </a:r>
            <a:r>
              <a:rPr lang="fi-FI" altLang="da-DK" sz="879" b="1" baseline="0" noProof="1">
                <a:solidFill>
                  <a:schemeClr val="tx1"/>
                </a:solidFill>
                <a:latin typeface="+mn-lt"/>
                <a:cs typeface="Sweco Sans" panose="00000500000000000000" pitchFamily="2" charset="0"/>
              </a:rPr>
              <a:t>SHIFT-TAB</a:t>
            </a:r>
            <a:endParaRPr lang="fi-FI" sz="879" b="1" noProof="1">
              <a:solidFill>
                <a:schemeClr val="tx1"/>
              </a:solidFill>
              <a:latin typeface="+mn-lt"/>
              <a:cs typeface="Sweco Sans" panose="00000500000000000000" pitchFamily="2" charset="0"/>
            </a:endParaRPr>
          </a:p>
          <a:p>
            <a:pPr eaLnBrk="1" hangingPunct="1">
              <a:spcAft>
                <a:spcPts val="579"/>
              </a:spcAft>
              <a:defRPr/>
            </a:pPr>
            <a:r>
              <a:rPr lang="fi-FI" sz="879" noProof="1">
                <a:solidFill>
                  <a:schemeClr val="tx1"/>
                </a:solidFill>
                <a:latin typeface="+mn-lt"/>
                <a:cs typeface="Sweco Sans" panose="00000500000000000000" pitchFamily="2" charset="0"/>
              </a:rPr>
              <a:t>Alternatively, </a:t>
            </a:r>
            <a:r>
              <a:rPr lang="fi-FI" sz="879" b="1" noProof="1">
                <a:solidFill>
                  <a:schemeClr val="tx1"/>
                </a:solidFill>
                <a:latin typeface="+mn-lt"/>
                <a:cs typeface="Sweco Sans" panose="00000500000000000000" pitchFamily="2" charset="0"/>
              </a:rPr>
              <a:t>Increase</a:t>
            </a:r>
            <a:r>
              <a:rPr lang="fi-FI" sz="879" baseline="0" noProof="1">
                <a:solidFill>
                  <a:schemeClr val="tx1"/>
                </a:solidFill>
                <a:latin typeface="+mn-lt"/>
                <a:cs typeface="Sweco Sans" panose="00000500000000000000" pitchFamily="2" charset="0"/>
              </a:rPr>
              <a:t> and </a:t>
            </a:r>
            <a:r>
              <a:rPr lang="fi-FI" sz="879" b="1" baseline="0" noProof="1">
                <a:solidFill>
                  <a:schemeClr val="tx1"/>
                </a:solidFill>
                <a:latin typeface="+mn-lt"/>
                <a:cs typeface="Sweco Sans" panose="00000500000000000000" pitchFamily="2" charset="0"/>
              </a:rPr>
              <a:t>Decrease list level </a:t>
            </a:r>
            <a:br>
              <a:rPr lang="en-GB" sz="879" b="1" baseline="0" noProof="1">
                <a:solidFill>
                  <a:schemeClr val="tx1"/>
                </a:solidFill>
                <a:latin typeface="+mn-lt"/>
                <a:cs typeface="Sweco Sans" panose="00000500000000000000" pitchFamily="2" charset="0"/>
              </a:rPr>
            </a:br>
            <a:r>
              <a:rPr lang="fi-FI" sz="879" baseline="0" noProof="1">
                <a:solidFill>
                  <a:schemeClr val="tx1"/>
                </a:solidFill>
                <a:latin typeface="+mn-lt"/>
                <a:cs typeface="Sweco Sans" panose="00000500000000000000" pitchFamily="2" charset="0"/>
              </a:rPr>
              <a:t>can be used to jump through text level</a:t>
            </a:r>
            <a:endParaRPr lang="fi-FI" sz="1764"/>
          </a:p>
          <a:p>
            <a:pPr eaLnBrk="1" hangingPunct="1">
              <a:spcAft>
                <a:spcPts val="579"/>
              </a:spcAft>
              <a:defRPr/>
            </a:pPr>
            <a:r>
              <a:rPr lang="fi-FI" sz="879" baseline="0" noProof="1">
                <a:solidFill>
                  <a:schemeClr val="tx1"/>
                </a:solidFill>
                <a:latin typeface="+mn-lt"/>
                <a:cs typeface="Sweco Sans" panose="00000500000000000000" pitchFamily="2" charset="0"/>
              </a:rPr>
              <a:t>These are the levels / text styles in placeholders</a:t>
            </a:r>
            <a:endParaRPr lang="fi-FI" sz="1764"/>
          </a:p>
          <a:p>
            <a:pPr eaLnBrk="1" hangingPunct="1">
              <a:spcAft>
                <a:spcPts val="579"/>
              </a:spcAft>
              <a:defRPr/>
            </a:pPr>
            <a:endParaRPr lang="fi-FI" sz="879"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endParaRPr lang="fi-FI" altLang="da-DK" sz="879" b="0" baseline="0" noProof="1">
              <a:solidFill>
                <a:schemeClr val="tx1"/>
              </a:solidFill>
              <a:latin typeface="+mn-lt"/>
              <a:cs typeface="Sweco Sans" panose="00000500000000000000" pitchFamily="2" charset="0"/>
            </a:endParaRPr>
          </a:p>
          <a:p>
            <a:pPr eaLnBrk="1" hangingPunct="1">
              <a:spcAft>
                <a:spcPts val="579"/>
              </a:spcAft>
              <a:defRPr/>
            </a:pPr>
            <a:br>
              <a:rPr lang="en-GB" altLang="da-DK" sz="879" b="0" noProof="1">
                <a:solidFill>
                  <a:schemeClr val="tx1"/>
                </a:solidFill>
                <a:latin typeface="+mn-lt"/>
                <a:cs typeface="Sweco Sans" panose="00000500000000000000" pitchFamily="2" charset="0"/>
              </a:rPr>
            </a:br>
            <a:r>
              <a:rPr lang="fi-FI" sz="879" b="1" noProof="1">
                <a:solidFill>
                  <a:schemeClr val="tx1"/>
                </a:solidFill>
                <a:latin typeface="+mn-lt"/>
                <a:cs typeface="Sweco Sans" panose="00000500000000000000" pitchFamily="2" charset="0"/>
              </a:rPr>
              <a:t>Reset slide</a:t>
            </a:r>
            <a:endParaRPr lang="fi-FI" sz="1764"/>
          </a:p>
          <a:p>
            <a:pPr marL="0" marR="0" indent="0" algn="l" defTabSz="895386" rtl="0" eaLnBrk="1" fontAlgn="auto" latinLnBrk="0" hangingPunct="1">
              <a:lnSpc>
                <a:spcPct val="100000"/>
              </a:lnSpc>
              <a:spcBef>
                <a:spcPts val="0"/>
              </a:spcBef>
              <a:spcAft>
                <a:spcPts val="579"/>
              </a:spcAft>
              <a:buClrTx/>
              <a:buSzTx/>
              <a:buFont typeface="+mj-lt"/>
              <a:buNone/>
              <a:tabLst/>
              <a:defRPr/>
            </a:pPr>
            <a:r>
              <a:rPr lang="fi-FI" altLang="da-DK" sz="879" noProof="1">
                <a:solidFill>
                  <a:schemeClr val="tx1"/>
                </a:solidFill>
                <a:latin typeface="+mn-lt"/>
                <a:cs typeface="Sweco Sans" panose="00000500000000000000" pitchFamily="2" charset="0"/>
              </a:rPr>
              <a:t>Click the </a:t>
            </a:r>
            <a:r>
              <a:rPr lang="fi-FI" altLang="da-DK" sz="879" b="1" baseline="0" noProof="1">
                <a:solidFill>
                  <a:schemeClr val="tx1"/>
                </a:solidFill>
                <a:latin typeface="+mn-lt"/>
                <a:cs typeface="Sweco Sans" panose="00000500000000000000" pitchFamily="2" charset="0"/>
              </a:rPr>
              <a:t>Reset </a:t>
            </a:r>
            <a:r>
              <a:rPr lang="fi-FI" altLang="da-DK" sz="879" noProof="1">
                <a:solidFill>
                  <a:schemeClr val="tx1"/>
                </a:solidFill>
                <a:latin typeface="+mn-lt"/>
                <a:cs typeface="Sweco Sans" panose="00000500000000000000" pitchFamily="2" charset="0"/>
              </a:rPr>
              <a:t>menu to reset position, size</a:t>
            </a:r>
            <a:br>
              <a:rPr lang="en-GB" altLang="da-DK" sz="879" baseline="0" noProof="1">
                <a:solidFill>
                  <a:schemeClr val="tx1"/>
                </a:solidFill>
                <a:latin typeface="+mn-lt"/>
                <a:cs typeface="Sweco Sans" panose="00000500000000000000" pitchFamily="2" charset="0"/>
              </a:rPr>
            </a:br>
            <a:r>
              <a:rPr lang="fi-FI" altLang="da-DK" sz="879" baseline="0" noProof="1">
                <a:solidFill>
                  <a:schemeClr val="tx1"/>
                </a:solidFill>
                <a:latin typeface="+mn-lt"/>
                <a:cs typeface="Sweco Sans" panose="00000500000000000000" pitchFamily="2" charset="0"/>
              </a:rPr>
              <a:t>and formatting of the slide placeholders to </a:t>
            </a:r>
            <a:br>
              <a:rPr lang="en-GB" altLang="da-DK" sz="879" baseline="0" noProof="1">
                <a:solidFill>
                  <a:schemeClr val="tx1"/>
                </a:solidFill>
                <a:latin typeface="+mn-lt"/>
                <a:cs typeface="Sweco Sans" panose="00000500000000000000" pitchFamily="2" charset="0"/>
              </a:rPr>
            </a:br>
            <a:r>
              <a:rPr lang="fi-FI" altLang="da-DK" sz="879" baseline="0" noProof="1">
                <a:solidFill>
                  <a:schemeClr val="tx1"/>
                </a:solidFill>
                <a:latin typeface="+mn-lt"/>
                <a:cs typeface="Sweco Sans" panose="00000500000000000000" pitchFamily="2" charset="0"/>
              </a:rPr>
              <a:t>their default settings</a:t>
            </a:r>
            <a:endParaRPr lang="fi-FI" sz="1764"/>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8"/>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184224196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0442" tIns="70442" rIns="70442" bIns="70442" numCol="1" spcCol="0" rtlCol="0" fromWordArt="0" anchor="ctr" anchorCtr="0" forceAA="0" compatLnSpc="1">
            <a:prstTxWarp prst="textNoShape">
              <a:avLst/>
            </a:prstTxWarp>
            <a:noAutofit/>
          </a:bodyPr>
          <a:lstStyle/>
          <a:p>
            <a:pPr algn="ctr">
              <a:spcBef>
                <a:spcPts val="579"/>
              </a:spcBef>
              <a:buClr>
                <a:srgbClr val="003755"/>
              </a:buClr>
            </a:pPr>
            <a:endParaRPr lang="fi-FI" sz="1379"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579"/>
              </a:spcBef>
              <a:spcAft>
                <a:spcPts val="0"/>
              </a:spcAft>
              <a:buClr>
                <a:srgbClr val="003755"/>
              </a:buClr>
              <a:buSzTx/>
              <a:buFontTx/>
              <a:buNone/>
              <a:tabLst/>
            </a:pPr>
            <a:r>
              <a:rPr lang="fi-FI" sz="4316" b="0" noProof="0" dirty="0">
                <a:solidFill>
                  <a:schemeClr val="bg1"/>
                </a:solidFill>
              </a:rPr>
              <a:t>If you see any </a:t>
            </a:r>
            <a:r>
              <a:rPr lang="fi-FI" sz="4316" b="1" i="1" noProof="0" dirty="0">
                <a:solidFill>
                  <a:schemeClr val="bg1"/>
                </a:solidFill>
              </a:rPr>
              <a:t>layouts after this </a:t>
            </a:r>
            <a:r>
              <a:rPr lang="fi-FI" sz="4316" b="0" i="0" noProof="0" dirty="0">
                <a:solidFill>
                  <a:schemeClr val="bg1"/>
                </a:solidFill>
              </a:rPr>
              <a:t>one</a:t>
            </a:r>
            <a:r>
              <a:rPr lang="fi-FI" sz="4316" b="1" i="1" noProof="0" dirty="0">
                <a:solidFill>
                  <a:schemeClr val="bg1"/>
                </a:solidFill>
              </a:rPr>
              <a:t>,</a:t>
            </a:r>
            <a:br>
              <a:rPr lang="en-GB" sz="4316" b="0" i="0" noProof="0" dirty="0">
                <a:solidFill>
                  <a:schemeClr val="bg1"/>
                </a:solidFill>
              </a:rPr>
            </a:br>
            <a:r>
              <a:rPr lang="fi-FI" sz="4316" b="0" noProof="0" dirty="0">
                <a:solidFill>
                  <a:schemeClr val="bg1"/>
                </a:solidFill>
              </a:rPr>
              <a:t>do not use them. These layouts </a:t>
            </a:r>
            <a:r>
              <a:rPr lang="fi-FI" sz="4316" b="1" i="1" u="none" noProof="0" dirty="0">
                <a:solidFill>
                  <a:schemeClr val="bg1"/>
                </a:solidFill>
              </a:rPr>
              <a:t>are not </a:t>
            </a:r>
            <a:r>
              <a:rPr lang="fi-FI" sz="4316" b="0" noProof="0" dirty="0">
                <a:solidFill>
                  <a:schemeClr val="bg1"/>
                </a:solidFill>
              </a:rPr>
              <a:t>part of our corporate template.</a:t>
            </a:r>
            <a:br>
              <a:rPr lang="en-GB" sz="2737" b="0" noProof="0" dirty="0">
                <a:solidFill>
                  <a:schemeClr val="bg1"/>
                </a:solidFill>
              </a:rPr>
            </a:br>
            <a:br>
              <a:rPr lang="en-GB" sz="2737" b="0" noProof="0" dirty="0">
                <a:solidFill>
                  <a:schemeClr val="bg1"/>
                </a:solidFill>
              </a:rPr>
            </a:br>
            <a:endParaRPr lang="fi-FI" sz="2737"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579"/>
                </a:spcBef>
                <a:buClr>
                  <a:srgbClr val="003755"/>
                </a:buClr>
              </a:pPr>
              <a:endParaRPr lang="fi-FI" sz="1379"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579"/>
                </a:spcBef>
                <a:buClr>
                  <a:srgbClr val="003755"/>
                </a:buClr>
              </a:pPr>
              <a:endParaRPr lang="fi-FI" sz="1379"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62" y="2234044"/>
            <a:ext cx="10152346" cy="2862322"/>
          </a:xfrm>
          <a:prstGeom prst="rect">
            <a:avLst/>
          </a:prstGeom>
        </p:spPr>
        <p:txBody>
          <a:bodyPr wrap="square">
            <a:spAutoFit/>
          </a:bodyPr>
          <a:lstStyle/>
          <a:p>
            <a:pPr algn="ctr"/>
            <a:r>
              <a:rPr lang="fi-FI" sz="17622" b="0" i="1" noProof="0" dirty="0">
                <a:solidFill>
                  <a:schemeClr val="bg1"/>
                </a:solidFill>
              </a:rPr>
              <a:t>Do not use </a:t>
            </a:r>
            <a:endParaRPr lang="fi-FI" sz="17622"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579"/>
              </a:spcBef>
              <a:spcAft>
                <a:spcPts val="0"/>
              </a:spcAft>
              <a:buClr>
                <a:srgbClr val="003755"/>
              </a:buClr>
              <a:buSzTx/>
              <a:buFontTx/>
              <a:buNone/>
              <a:tabLst/>
            </a:pPr>
            <a:r>
              <a:rPr lang="fi-FI" sz="1958" b="0" noProof="0" dirty="0">
                <a:solidFill>
                  <a:schemeClr val="bg1"/>
                </a:solidFill>
              </a:rPr>
              <a:t>Due to PowerPoint’s standard Copy/Paste functionality extra undesirable layouts can appear.</a:t>
            </a:r>
            <a:endParaRPr lang="fi-FI" sz="1764"/>
          </a:p>
          <a:p>
            <a:pPr marL="0" marR="0" indent="0" algn="ctr" fontAlgn="auto">
              <a:lnSpc>
                <a:spcPct val="100000"/>
              </a:lnSpc>
              <a:spcBef>
                <a:spcPts val="579"/>
              </a:spcBef>
              <a:spcAft>
                <a:spcPts val="0"/>
              </a:spcAft>
              <a:buClr>
                <a:srgbClr val="003755"/>
              </a:buClr>
              <a:buSzTx/>
              <a:buFontTx/>
              <a:buNone/>
              <a:tabLst/>
            </a:pPr>
            <a:r>
              <a:rPr lang="fi-FI" sz="1958" b="0" noProof="0" dirty="0">
                <a:solidFill>
                  <a:schemeClr val="bg1"/>
                </a:solidFill>
              </a:rPr>
              <a:t>Also notice: Layouts after this might contain potential confidential information.</a:t>
            </a:r>
            <a:br>
              <a:rPr lang="en-GB" sz="1758" b="0" noProof="0" dirty="0">
                <a:solidFill>
                  <a:schemeClr val="bg1"/>
                </a:solidFill>
              </a:rPr>
            </a:br>
            <a:endParaRPr lang="fi-FI" sz="1758"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679">
                <a:solidFill>
                  <a:srgbClr val="000000">
                    <a:alpha val="0"/>
                  </a:srgbClr>
                </a:solidFill>
              </a:defRPr>
            </a:lvl1pPr>
          </a:lstStyle>
          <a:p>
            <a:fld id="{A0FCD250-89DC-44ED-9CE4-A7E7C1BE0177}" type="datetime4">
              <a:rPr lang="fi-FI" smtClean="0"/>
              <a:pPr/>
              <a:t>23. huhtikuu 2024</a:t>
            </a:fld>
            <a:endParaRPr lang="fi-FI"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679">
                <a:solidFill>
                  <a:srgbClr val="000000">
                    <a:alpha val="0"/>
                  </a:srgbClr>
                </a:solidFill>
              </a:defRPr>
            </a:lvl1pPr>
          </a:lstStyle>
          <a:p>
            <a:endParaRPr lang="fi-FI"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679">
                <a:solidFill>
                  <a:srgbClr val="000000">
                    <a:alpha val="0"/>
                  </a:srgbClr>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010645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2294995"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140159">
                <a:tabLst>
                  <a:tab pos="9314253" algn="l"/>
                </a:tabLst>
              </a:pPr>
              <a:r>
                <a:rPr lang="fi-FI" sz="1558" dirty="0"/>
                <a:t>&lt;TEXT&gt;</a:t>
              </a:r>
              <a:endParaRPr lang="fi-FI" sz="1764"/>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fi-FI" sz="1558" dirty="0"/>
                <a:t>&lt;N&gt;</a:t>
              </a:r>
              <a:endParaRPr lang="fi-FI" sz="1764"/>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fi-FI" sz="1558" dirty="0"/>
                <a:t>&lt;P&gt;</a:t>
              </a:r>
              <a:endParaRPr lang="fi-FI" sz="1764"/>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fi-FI" sz="1558" dirty="0"/>
                <a:t>&lt;TIMESLOT&gt;</a:t>
              </a:r>
              <a:endParaRPr lang="fi-FI" sz="1764"/>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fi-FI" sz="1558" dirty="0"/>
                <a:t>&lt;RESPONSIBLE&gt;</a:t>
              </a:r>
              <a:endParaRPr lang="fi-FI" sz="1764"/>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fi-FI" sz="1558" dirty="0"/>
                <a:t>&lt;DURATION&gt;</a:t>
              </a:r>
              <a:endParaRPr lang="fi-FI" sz="1764"/>
            </a:p>
          </p:txBody>
        </p:sp>
      </p:grpSp>
      <p:grpSp>
        <p:nvGrpSpPr>
          <p:cNvPr id="4" name="SP Agenda Section Highlight" hidden="1"/>
          <p:cNvGrpSpPr>
            <a:grpSpLocks/>
          </p:cNvGrpSpPr>
          <p:nvPr userDrawn="1"/>
        </p:nvGrpSpPr>
        <p:grpSpPr>
          <a:xfrm>
            <a:off x="2294995"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140159">
                <a:tabLst>
                  <a:tab pos="9314253" algn="l"/>
                </a:tabLst>
              </a:pPr>
              <a:r>
                <a:rPr lang="fi-FI" sz="1558" b="1" dirty="0"/>
                <a:t>&lt;TEXT&gt;</a:t>
              </a:r>
              <a:endParaRPr lang="fi-FI" sz="1764"/>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fi-FI" sz="1558" b="1" dirty="0"/>
                <a:t>&lt;N&gt;</a:t>
              </a:r>
              <a:endParaRPr lang="fi-FI" sz="1764"/>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fi-FI" sz="1558" b="1" dirty="0"/>
                <a:t>&lt;P&gt;</a:t>
              </a:r>
              <a:endParaRPr lang="fi-FI" sz="1764"/>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fi-FI" sz="1558" b="1" dirty="0"/>
                <a:t>&lt;TIMESLOT&gt;</a:t>
              </a:r>
              <a:endParaRPr lang="fi-FI" sz="1764"/>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fi-FI" sz="1558" b="1" dirty="0"/>
                <a:t>&lt;RESPONSIBLE&gt;</a:t>
              </a:r>
              <a:endParaRPr lang="fi-FI" sz="1764"/>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fi-FI" sz="1558" b="1" dirty="0"/>
                <a:t>&lt;DURATION&gt;</a:t>
              </a:r>
              <a:endParaRPr lang="fi-FI" sz="1764"/>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140159">
                <a:tabLst>
                  <a:tab pos="9314253" algn="l"/>
                </a:tabLst>
              </a:pPr>
              <a:r>
                <a:rPr lang="fi-FI" sz="1558" dirty="0"/>
                <a:t>&lt;TEXT&gt;</a:t>
              </a:r>
              <a:endParaRPr lang="fi-FI" sz="1764"/>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fi-FI" sz="1558" dirty="0"/>
                <a:t>&lt;N&gt;</a:t>
              </a:r>
              <a:endParaRPr lang="fi-FI" sz="1764"/>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fi-FI" sz="1558" dirty="0"/>
                <a:t>&lt;P&gt;</a:t>
              </a:r>
              <a:endParaRPr lang="fi-FI" sz="1764"/>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fi-FI" sz="1558" dirty="0"/>
                <a:t>&lt;TIMESLOT&gt;</a:t>
              </a:r>
              <a:endParaRPr lang="fi-FI" sz="1764"/>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fi-FI" sz="1558" dirty="0"/>
                <a:t>&lt;RESPONSIBLE&gt;</a:t>
              </a:r>
              <a:endParaRPr lang="fi-FI" sz="1764"/>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fi-FI" sz="1558" dirty="0"/>
                <a:t>&lt;DURATION&gt;</a:t>
              </a:r>
              <a:endParaRPr lang="fi-FI" sz="1764"/>
            </a:p>
          </p:txBody>
        </p:sp>
      </p:grpSp>
      <p:grpSp>
        <p:nvGrpSpPr>
          <p:cNvPr id="9" name="SP Agenda Subsection Highlight" hidden="1"/>
          <p:cNvGrpSpPr>
            <a:grpSpLocks/>
          </p:cNvGrpSpPr>
          <p:nvPr userDrawn="1"/>
        </p:nvGrpSpPr>
        <p:grpSpPr>
          <a:xfrm>
            <a:off x="2763135"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140159">
                <a:tabLst>
                  <a:tab pos="9314253" algn="l"/>
                </a:tabLst>
              </a:pPr>
              <a:r>
                <a:rPr lang="fi-FI" sz="1558" b="1" dirty="0"/>
                <a:t>&lt;TEXT&gt;</a:t>
              </a:r>
              <a:endParaRPr lang="fi-FI" sz="1764"/>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fi-FI" sz="1558" b="1" dirty="0"/>
                <a:t>&lt;N&gt;</a:t>
              </a:r>
              <a:endParaRPr lang="fi-FI" sz="1764"/>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fi-FI" sz="1558" b="1" dirty="0"/>
                <a:t>&lt;P&gt;</a:t>
              </a:r>
              <a:endParaRPr lang="fi-FI" sz="1764"/>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fi-FI" sz="1558" b="1" dirty="0"/>
                <a:t>&lt;TIMESLOT&gt;</a:t>
              </a:r>
              <a:endParaRPr lang="fi-FI" sz="1764"/>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fi-FI" sz="1558" b="1" dirty="0"/>
                <a:t>&lt;RESPONSIBLE&gt;</a:t>
              </a:r>
              <a:endParaRPr lang="fi-FI" sz="1764"/>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fi-FI" sz="1558" b="1" dirty="0"/>
                <a:t>&lt;DURATION&gt;</a:t>
              </a:r>
              <a:endParaRPr lang="fi-FI" sz="1764"/>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fi-FI" dirty="0"/>
              <a:t>Agenda</a:t>
            </a:r>
            <a:endParaRPr lang="fi-FI"/>
          </a:p>
        </p:txBody>
      </p:sp>
      <p:sp>
        <p:nvSpPr>
          <p:cNvPr id="5" name="Date Placeholder 4">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fi-FI" smtClean="0"/>
              <a:pPr/>
              <a:t>23. huhtikuu 2024</a:t>
            </a:fld>
            <a:endParaRPr lang="fi-FI" dirty="0"/>
          </a:p>
        </p:txBody>
      </p:sp>
      <p:sp>
        <p:nvSpPr>
          <p:cNvPr id="6" name="Footer Placeholder 5">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fi-FI" dirty="0"/>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18013308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29"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140159">
                <a:lnSpc>
                  <a:spcPct val="83000"/>
                </a:lnSpc>
                <a:tabLst>
                  <a:tab pos="9314253" algn="l"/>
                </a:tabLst>
              </a:pPr>
              <a:r>
                <a:rPr lang="fi-FI" sz="7832" b="0" dirty="0">
                  <a:solidFill>
                    <a:schemeClr val="tx1"/>
                  </a:solidFill>
                  <a:latin typeface="+mj-lt"/>
                </a:rPr>
                <a:t>&lt;TEXT&gt;</a:t>
              </a:r>
              <a:endParaRPr lang="fi-FI" sz="1764"/>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fi-FI" sz="7832" b="0" dirty="0">
                  <a:solidFill>
                    <a:schemeClr val="tx1"/>
                  </a:solidFill>
                  <a:latin typeface="+mj-lt"/>
                </a:rPr>
                <a:t>&lt;N&gt;</a:t>
              </a:r>
              <a:endParaRPr lang="fi-FI" sz="1764"/>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fi-FI" sz="979" dirty="0">
                  <a:solidFill>
                    <a:srgbClr val="000000">
                      <a:alpha val="0"/>
                    </a:srgbClr>
                  </a:solidFill>
                </a:rPr>
                <a:t>&lt;P&gt;</a:t>
              </a:r>
              <a:endParaRPr lang="fi-FI" sz="1764"/>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979" dirty="0">
                  <a:solidFill>
                    <a:srgbClr val="000000">
                      <a:alpha val="0"/>
                    </a:srgbClr>
                  </a:solidFill>
                </a:rPr>
                <a:t>&lt;TIMESLOT&gt;</a:t>
              </a:r>
              <a:endParaRPr lang="fi-FI" sz="1764"/>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979" dirty="0">
                  <a:solidFill>
                    <a:srgbClr val="000000">
                      <a:alpha val="0"/>
                    </a:srgbClr>
                  </a:solidFill>
                </a:rPr>
                <a:t>&lt;RESPONSIBLE&gt;</a:t>
              </a:r>
              <a:endParaRPr lang="fi-FI" sz="1764"/>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979" dirty="0">
                  <a:solidFill>
                    <a:srgbClr val="000000">
                      <a:alpha val="0"/>
                    </a:srgbClr>
                  </a:solidFill>
                </a:rPr>
                <a:t>&lt;DURATION&gt;</a:t>
              </a:r>
              <a:endParaRPr lang="fi-FI" sz="1764"/>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29"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140159">
                <a:lnSpc>
                  <a:spcPct val="83000"/>
                </a:lnSpc>
                <a:tabLst>
                  <a:tab pos="9314253" algn="l"/>
                </a:tabLst>
              </a:pPr>
              <a:r>
                <a:rPr lang="fi-FI" sz="7832" b="0" dirty="0">
                  <a:solidFill>
                    <a:schemeClr val="tx1"/>
                  </a:solidFill>
                  <a:latin typeface="+mj-lt"/>
                </a:rPr>
                <a:t>&lt;TEXT&gt;</a:t>
              </a:r>
              <a:endParaRPr lang="fi-FI" sz="1764"/>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fi-FI" sz="7832" b="0" dirty="0">
                  <a:solidFill>
                    <a:schemeClr val="tx1"/>
                  </a:solidFill>
                  <a:latin typeface="+mj-lt"/>
                </a:rPr>
                <a:t>&lt;N&gt;</a:t>
              </a:r>
              <a:endParaRPr lang="fi-FI" sz="1764"/>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fi-FI" sz="979" b="1" dirty="0">
                  <a:solidFill>
                    <a:srgbClr val="000000">
                      <a:alpha val="0"/>
                    </a:srgbClr>
                  </a:solidFill>
                </a:rPr>
                <a:t>&lt;P&gt;</a:t>
              </a:r>
              <a:endParaRPr lang="fi-FI" sz="1764"/>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979" b="1" dirty="0">
                  <a:solidFill>
                    <a:srgbClr val="000000">
                      <a:alpha val="0"/>
                    </a:srgbClr>
                  </a:solidFill>
                </a:rPr>
                <a:t>&lt;TIMESLOT&gt;</a:t>
              </a:r>
              <a:endParaRPr lang="fi-FI" sz="1764"/>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979" b="1" dirty="0">
                  <a:solidFill>
                    <a:srgbClr val="000000">
                      <a:alpha val="0"/>
                    </a:srgbClr>
                  </a:solidFill>
                </a:rPr>
                <a:t>&lt;RESPONSIBLE&gt;</a:t>
              </a:r>
              <a:endParaRPr lang="fi-FI" sz="1764"/>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979" b="1" dirty="0">
                  <a:solidFill>
                    <a:srgbClr val="000000">
                      <a:alpha val="0"/>
                    </a:srgbClr>
                  </a:solidFill>
                </a:rPr>
                <a:t>&lt;DURATION&gt;</a:t>
              </a:r>
              <a:endParaRPr lang="fi-FI" sz="1764"/>
            </a:p>
          </p:txBody>
        </p:sp>
      </p:grpSp>
      <p:sp>
        <p:nvSpPr>
          <p:cNvPr id="2" name="Date Placeholder 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fi-FI" smtClean="0"/>
              <a:pPr/>
              <a:t>23. huhtikuu 2024</a:t>
            </a:fld>
            <a:endParaRPr lang="fi-FI" dirty="0"/>
          </a:p>
        </p:txBody>
      </p:sp>
      <p:sp>
        <p:nvSpPr>
          <p:cNvPr id="3" name="Footer Placeholder 2">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fi-FI" dirty="0"/>
          </a:p>
        </p:txBody>
      </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45698289"/>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0" name="Platshållare för datum 9"/>
          <p:cNvSpPr>
            <a:spLocks noGrp="1"/>
          </p:cNvSpPr>
          <p:nvPr>
            <p:ph type="dt" sz="half" idx="10"/>
          </p:nvPr>
        </p:nvSpPr>
        <p:spPr/>
        <p:txBody>
          <a:bodyPr/>
          <a:lstStyle/>
          <a:p>
            <a:fld id="{B65C4A8B-80CE-41AF-9BEF-B1D9CF02D6AD}" type="datetime1">
              <a:rPr lang="sv-SE" smtClean="0">
                <a:solidFill>
                  <a:srgbClr val="3F3F42"/>
                </a:solidFill>
              </a:rPr>
              <a:pPr/>
              <a:t>2024-04-23</a:t>
            </a:fld>
            <a:endParaRPr lang="en-GB" dirty="0">
              <a:solidFill>
                <a:srgbClr val="3F3F42"/>
              </a:solidFill>
            </a:endParaRPr>
          </a:p>
        </p:txBody>
      </p:sp>
      <p:sp>
        <p:nvSpPr>
          <p:cNvPr id="11" name="Platshållare för sidfot 10"/>
          <p:cNvSpPr>
            <a:spLocks noGrp="1"/>
          </p:cNvSpPr>
          <p:nvPr>
            <p:ph type="ftr" sz="quarter" idx="11"/>
          </p:nvPr>
        </p:nvSpPr>
        <p:spPr/>
        <p:txBody>
          <a:bodyPr/>
          <a:lstStyle/>
          <a:p>
            <a:r>
              <a:rPr lang="en-GB" dirty="0" err="1">
                <a:solidFill>
                  <a:srgbClr val="3F3F42"/>
                </a:solidFill>
              </a:rPr>
              <a:t>Gendiatur</a:t>
            </a:r>
            <a:r>
              <a:rPr lang="en-GB" dirty="0">
                <a:solidFill>
                  <a:srgbClr val="3F3F42"/>
                </a:solidFill>
              </a:rPr>
              <a:t>, </a:t>
            </a:r>
            <a:r>
              <a:rPr lang="en-GB" dirty="0" err="1">
                <a:solidFill>
                  <a:srgbClr val="3F3F42"/>
                </a:solidFill>
              </a:rPr>
              <a:t>que</a:t>
            </a:r>
            <a:r>
              <a:rPr lang="en-GB" dirty="0">
                <a:solidFill>
                  <a:srgbClr val="3F3F42"/>
                </a:solidFill>
              </a:rPr>
              <a:t> </a:t>
            </a:r>
            <a:r>
              <a:rPr lang="en-GB" dirty="0" err="1">
                <a:solidFill>
                  <a:srgbClr val="3F3F42"/>
                </a:solidFill>
              </a:rPr>
              <a:t>reiunt</a:t>
            </a:r>
            <a:r>
              <a:rPr lang="en-GB" dirty="0">
                <a:solidFill>
                  <a:srgbClr val="3F3F42"/>
                </a:solidFill>
              </a:rPr>
              <a:t> </a:t>
            </a:r>
            <a:r>
              <a:rPr lang="en-GB" dirty="0" err="1">
                <a:solidFill>
                  <a:srgbClr val="3F3F42"/>
                </a:solidFill>
              </a:rPr>
              <a:t>explabo</a:t>
            </a:r>
            <a:r>
              <a:rPr lang="en-GB" dirty="0">
                <a:solidFill>
                  <a:srgbClr val="3F3F42"/>
                </a:solidFill>
              </a:rPr>
              <a:t>.  </a:t>
            </a:r>
            <a:r>
              <a:rPr lang="en-GB" dirty="0" err="1">
                <a:solidFill>
                  <a:srgbClr val="3F3F42"/>
                </a:solidFill>
              </a:rPr>
              <a:t>Ut</a:t>
            </a:r>
            <a:r>
              <a:rPr lang="en-GB" dirty="0">
                <a:solidFill>
                  <a:srgbClr val="3F3F42"/>
                </a:solidFill>
              </a:rPr>
              <a:t> </a:t>
            </a:r>
            <a:r>
              <a:rPr lang="en-GB" dirty="0" err="1">
                <a:solidFill>
                  <a:srgbClr val="3F3F42"/>
                </a:solidFill>
              </a:rPr>
              <a:t>asinctiis</a:t>
            </a:r>
            <a:r>
              <a:rPr lang="en-GB" dirty="0">
                <a:solidFill>
                  <a:srgbClr val="3F3F42"/>
                </a:solidFill>
              </a:rPr>
              <a:t> de </a:t>
            </a:r>
            <a:r>
              <a:rPr lang="en-GB" dirty="0" err="1">
                <a:solidFill>
                  <a:srgbClr val="3F3F42"/>
                </a:solidFill>
              </a:rPr>
              <a:t>vollaccab</a:t>
            </a:r>
            <a:r>
              <a:rPr lang="en-GB" dirty="0">
                <a:solidFill>
                  <a:srgbClr val="3F3F42"/>
                </a:solidFill>
              </a:rPr>
              <a:t> </a:t>
            </a:r>
            <a:r>
              <a:rPr lang="en-GB" dirty="0" err="1">
                <a:solidFill>
                  <a:srgbClr val="3F3F42"/>
                </a:solidFill>
              </a:rPr>
              <a:t>isUnt</a:t>
            </a:r>
            <a:r>
              <a:rPr lang="en-GB" dirty="0">
                <a:solidFill>
                  <a:srgbClr val="3F3F42"/>
                </a:solidFill>
              </a:rPr>
              <a:t> et </a:t>
            </a:r>
            <a:r>
              <a:rPr lang="en-GB" dirty="0" err="1">
                <a:solidFill>
                  <a:srgbClr val="3F3F42"/>
                </a:solidFill>
              </a:rPr>
              <a:t>eos</a:t>
            </a:r>
            <a:r>
              <a:rPr lang="en-GB" dirty="0">
                <a:solidFill>
                  <a:srgbClr val="3F3F42"/>
                </a:solidFill>
              </a:rPr>
              <a:t> </a:t>
            </a:r>
            <a:r>
              <a:rPr lang="en-GB" dirty="0" err="1">
                <a:solidFill>
                  <a:srgbClr val="3F3F42"/>
                </a:solidFill>
              </a:rPr>
              <a:t>quatiandandi</a:t>
            </a:r>
            <a:r>
              <a:rPr lang="en-GB" dirty="0">
                <a:solidFill>
                  <a:srgbClr val="3F3F42"/>
                </a:solidFill>
              </a:rPr>
              <a:t> </a:t>
            </a:r>
            <a:r>
              <a:rPr lang="en-GB" dirty="0" err="1">
                <a:solidFill>
                  <a:srgbClr val="3F3F42"/>
                </a:solidFill>
              </a:rPr>
              <a:t>dellecu</a:t>
            </a:r>
            <a:r>
              <a:rPr lang="en-GB" dirty="0">
                <a:solidFill>
                  <a:srgbClr val="3F3F42"/>
                </a:solidFill>
              </a:rPr>
              <a:t> </a:t>
            </a:r>
            <a:r>
              <a:rPr lang="en-GB" dirty="0" err="1">
                <a:solidFill>
                  <a:srgbClr val="3F3F42"/>
                </a:solidFill>
              </a:rPr>
              <a:t>lluptiist</a:t>
            </a:r>
            <a:endParaRPr lang="en-GB" dirty="0">
              <a:solidFill>
                <a:srgbClr val="3F3F42"/>
              </a:solidFill>
            </a:endParaRPr>
          </a:p>
        </p:txBody>
      </p:sp>
      <p:sp>
        <p:nvSpPr>
          <p:cNvPr id="12" name="Platshållare för bildnummer 11"/>
          <p:cNvSpPr>
            <a:spLocks noGrp="1"/>
          </p:cNvSpPr>
          <p:nvPr>
            <p:ph type="sldNum" sz="quarter" idx="12"/>
          </p:nvPr>
        </p:nvSpPr>
        <p:spPr/>
        <p:txBody>
          <a:bodyPr/>
          <a:lstStyle/>
          <a:p>
            <a:fld id="{A3EAEDCA-98D4-4724-9772-C653855CA076}" type="slidenum">
              <a:rPr lang="en-GB" smtClean="0">
                <a:solidFill>
                  <a:srgbClr val="3F3F42"/>
                </a:solidFill>
              </a:rPr>
              <a:pPr/>
              <a:t>‹#›</a:t>
            </a:fld>
            <a:endParaRPr lang="en-GB" dirty="0">
              <a:solidFill>
                <a:srgbClr val="3F3F42"/>
              </a:solidFill>
            </a:endParaRPr>
          </a:p>
        </p:txBody>
      </p:sp>
    </p:spTree>
    <p:extLst>
      <p:ext uri="{BB962C8B-B14F-4D97-AF65-F5344CB8AC3E}">
        <p14:creationId xmlns:p14="http://schemas.microsoft.com/office/powerpoint/2010/main" val="39598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A">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22"/>
            <a:ext cx="1806482" cy="525661"/>
          </a:xfrm>
          <a:prstGeom prst="rect">
            <a:avLst/>
          </a:prstGeom>
        </p:spPr>
      </p:pic>
      <p:sp>
        <p:nvSpPr>
          <p:cNvPr id="2" name="Title 1"/>
          <p:cNvSpPr>
            <a:spLocks noGrp="1"/>
          </p:cNvSpPr>
          <p:nvPr>
            <p:ph type="ctrTitle" hasCustomPrompt="1"/>
          </p:nvPr>
        </p:nvSpPr>
        <p:spPr>
          <a:xfrm>
            <a:off x="2330461" y="1440006"/>
            <a:ext cx="7531200" cy="4697275"/>
          </a:xfrm>
        </p:spPr>
        <p:txBody>
          <a:bodyPr anchor="t" anchorCtr="0"/>
          <a:lstStyle>
            <a:lvl1pPr algn="l">
              <a:defRPr sz="7928"/>
            </a:lvl1pPr>
          </a:lstStyle>
          <a:p>
            <a:r>
              <a:rPr lang="en-GB" dirty="0"/>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82" b="0"/>
            </a:lvl1pPr>
            <a:lvl2pPr marL="0" indent="0" algn="l">
              <a:lnSpc>
                <a:spcPct val="100000"/>
              </a:lnSpc>
              <a:spcAft>
                <a:spcPts val="0"/>
              </a:spcAft>
              <a:buFont typeface="Sweco Sans" panose="00000500000000000000" pitchFamily="2" charset="0"/>
              <a:buChar char="​"/>
              <a:defRPr sz="2382" b="0"/>
            </a:lvl2pPr>
            <a:lvl3pPr marL="0" indent="0" algn="l">
              <a:lnSpc>
                <a:spcPct val="100000"/>
              </a:lnSpc>
              <a:spcAft>
                <a:spcPts val="0"/>
              </a:spcAft>
              <a:buFont typeface="Sweco Sans" panose="00000500000000000000" pitchFamily="2" charset="0"/>
              <a:buChar char="​"/>
              <a:defRPr sz="2382" b="0"/>
            </a:lvl3pPr>
            <a:lvl4pPr marL="0" indent="0" algn="l">
              <a:lnSpc>
                <a:spcPct val="100000"/>
              </a:lnSpc>
              <a:spcAft>
                <a:spcPts val="0"/>
              </a:spcAft>
              <a:buFont typeface="Sweco Sans" panose="00000500000000000000" pitchFamily="2" charset="0"/>
              <a:buChar char="​"/>
              <a:defRPr sz="2382" b="0"/>
            </a:lvl4pPr>
            <a:lvl5pPr marL="0" indent="0" algn="l">
              <a:lnSpc>
                <a:spcPct val="100000"/>
              </a:lnSpc>
              <a:spcAft>
                <a:spcPts val="0"/>
              </a:spcAft>
              <a:buFont typeface="Sweco Sans" panose="00000500000000000000" pitchFamily="2" charset="0"/>
              <a:buChar char="​"/>
              <a:defRPr sz="2382" b="0"/>
            </a:lvl5pPr>
            <a:lvl6pPr marL="0" indent="0" algn="l">
              <a:lnSpc>
                <a:spcPct val="100000"/>
              </a:lnSpc>
              <a:spcAft>
                <a:spcPts val="0"/>
              </a:spcAft>
              <a:buFont typeface="Sweco Sans" panose="00000500000000000000" pitchFamily="2" charset="0"/>
              <a:buChar char="​"/>
              <a:defRPr sz="2382" b="0"/>
            </a:lvl6pPr>
            <a:lvl7pPr marL="0" indent="0" algn="l">
              <a:lnSpc>
                <a:spcPct val="100000"/>
              </a:lnSpc>
              <a:spcAft>
                <a:spcPts val="0"/>
              </a:spcAft>
              <a:buFont typeface="Sweco Sans" panose="00000500000000000000" pitchFamily="2" charset="0"/>
              <a:buChar char="​"/>
              <a:defRPr sz="2382" b="0"/>
            </a:lvl7pPr>
            <a:lvl8pPr marL="0" indent="0" algn="l">
              <a:lnSpc>
                <a:spcPct val="100000"/>
              </a:lnSpc>
              <a:spcAft>
                <a:spcPts val="0"/>
              </a:spcAft>
              <a:buFont typeface="Sweco Sans" panose="00000500000000000000" pitchFamily="2" charset="0"/>
              <a:buChar char="​"/>
              <a:defRPr sz="2382" b="0"/>
            </a:lvl8pPr>
            <a:lvl9pPr marL="0" indent="0" algn="l">
              <a:lnSpc>
                <a:spcPct val="100000"/>
              </a:lnSpc>
              <a:spcBef>
                <a:spcPts val="0"/>
              </a:spcBef>
              <a:buFont typeface="Sweco Sans" panose="00000500000000000000" pitchFamily="2" charset="0"/>
              <a:buChar char="​"/>
              <a:defRPr sz="2382" b="0">
                <a:solidFill>
                  <a:schemeClr val="tx2"/>
                </a:solidFill>
              </a:defRPr>
            </a:lvl9pPr>
          </a:lstStyle>
          <a:p>
            <a:r>
              <a:rPr lang="en-GB" dirty="0"/>
              <a:t>Click to add subtitle</a:t>
            </a: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2"/>
              </a:solidFill>
            </a:endParaRPr>
          </a:p>
        </p:txBody>
      </p:sp>
      <p:sp>
        <p:nvSpPr>
          <p:cNvPr id="4" name="Date Placeholder 3">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dirty="0"/>
          </a:p>
        </p:txBody>
      </p:sp>
      <p:sp>
        <p:nvSpPr>
          <p:cNvPr id="5" name="Footer Placeholder 4">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9E047D3-7512-430E-BCB6-41EB65B73DD3}"/>
              </a:ext>
            </a:extLst>
          </p:cNvPr>
          <p:cNvSpPr/>
          <p:nvPr userDrawn="1"/>
        </p:nvSpPr>
        <p:spPr>
          <a:xfrm>
            <a:off x="360000"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7303906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fi-FI" dirty="0"/>
              <a:t>Click </a:t>
            </a:r>
            <a:r>
              <a:rPr lang="fi-FI" dirty="0" err="1"/>
              <a:t>hereand</a:t>
            </a:r>
            <a:r>
              <a:rPr lang="fi-FI" dirty="0"/>
              <a:t> insert picture 3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99618689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786" y="2159000"/>
            <a:ext cx="11472862" cy="3979862"/>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en-GB" smtClean="0"/>
              <a:pPr/>
              <a:t>23 April 2024</a:t>
            </a:fld>
            <a:endParaRPr lang="en-GB"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en-GB" dirty="0"/>
              <a:t>Click to add title</a:t>
            </a:r>
          </a:p>
        </p:txBody>
      </p:sp>
    </p:spTree>
    <p:extLst>
      <p:ext uri="{BB962C8B-B14F-4D97-AF65-F5344CB8AC3E}">
        <p14:creationId xmlns:p14="http://schemas.microsoft.com/office/powerpoint/2010/main" val="190755351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22"/>
            <a:ext cx="1806482" cy="525661"/>
          </a:xfrm>
          <a:prstGeom prst="rect">
            <a:avLst/>
          </a:prstGeom>
        </p:spPr>
      </p:pic>
      <p:sp>
        <p:nvSpPr>
          <p:cNvPr id="2" name="Title 1"/>
          <p:cNvSpPr>
            <a:spLocks noGrp="1"/>
          </p:cNvSpPr>
          <p:nvPr>
            <p:ph type="ctrTitle" hasCustomPrompt="1"/>
          </p:nvPr>
        </p:nvSpPr>
        <p:spPr bwMode="white">
          <a:xfrm>
            <a:off x="2330461" y="1440006"/>
            <a:ext cx="7531200" cy="4697275"/>
          </a:xfrm>
        </p:spPr>
        <p:txBody>
          <a:bodyPr anchor="t" anchorCtr="0"/>
          <a:lstStyle>
            <a:lvl1pPr algn="l">
              <a:defRPr sz="7928">
                <a:solidFill>
                  <a:schemeClr val="tx1"/>
                </a:solidFill>
              </a:defRPr>
            </a:lvl1pPr>
          </a:lstStyle>
          <a:p>
            <a:r>
              <a:rPr lang="en-GB" dirty="0"/>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82" b="0">
                <a:solidFill>
                  <a:schemeClr val="tx1"/>
                </a:solidFill>
              </a:defRPr>
            </a:lvl1pPr>
            <a:lvl2pPr marL="0" indent="0" algn="l">
              <a:lnSpc>
                <a:spcPct val="100000"/>
              </a:lnSpc>
              <a:spcAft>
                <a:spcPts val="0"/>
              </a:spcAft>
              <a:buFont typeface="Sweco Sans" panose="00000500000000000000" pitchFamily="2" charset="0"/>
              <a:buChar char="​"/>
              <a:defRPr sz="2382" b="0"/>
            </a:lvl2pPr>
            <a:lvl3pPr marL="0" indent="0" algn="l">
              <a:lnSpc>
                <a:spcPct val="100000"/>
              </a:lnSpc>
              <a:spcAft>
                <a:spcPts val="0"/>
              </a:spcAft>
              <a:buFont typeface="Sweco Sans" panose="00000500000000000000" pitchFamily="2" charset="0"/>
              <a:buChar char="​"/>
              <a:defRPr sz="2382" b="0"/>
            </a:lvl3pPr>
            <a:lvl4pPr marL="0" indent="0" algn="l">
              <a:lnSpc>
                <a:spcPct val="100000"/>
              </a:lnSpc>
              <a:spcAft>
                <a:spcPts val="0"/>
              </a:spcAft>
              <a:buFont typeface="Sweco Sans" panose="00000500000000000000" pitchFamily="2" charset="0"/>
              <a:buChar char="​"/>
              <a:defRPr sz="2382" b="0"/>
            </a:lvl4pPr>
            <a:lvl5pPr marL="0" indent="0" algn="l">
              <a:lnSpc>
                <a:spcPct val="100000"/>
              </a:lnSpc>
              <a:spcAft>
                <a:spcPts val="0"/>
              </a:spcAft>
              <a:buFont typeface="Sweco Sans" panose="00000500000000000000" pitchFamily="2" charset="0"/>
              <a:buChar char="​"/>
              <a:defRPr sz="2382" b="0"/>
            </a:lvl5pPr>
            <a:lvl6pPr marL="0" indent="0" algn="l">
              <a:lnSpc>
                <a:spcPct val="100000"/>
              </a:lnSpc>
              <a:spcAft>
                <a:spcPts val="0"/>
              </a:spcAft>
              <a:buFont typeface="Sweco Sans" panose="00000500000000000000" pitchFamily="2" charset="0"/>
              <a:buChar char="​"/>
              <a:defRPr sz="2382" b="0"/>
            </a:lvl6pPr>
            <a:lvl7pPr marL="0" indent="0" algn="l">
              <a:lnSpc>
                <a:spcPct val="100000"/>
              </a:lnSpc>
              <a:spcAft>
                <a:spcPts val="0"/>
              </a:spcAft>
              <a:buFont typeface="Sweco Sans" panose="00000500000000000000" pitchFamily="2" charset="0"/>
              <a:buChar char="​"/>
              <a:defRPr sz="2382" b="0"/>
            </a:lvl7pPr>
            <a:lvl8pPr marL="0" indent="0" algn="l">
              <a:lnSpc>
                <a:spcPct val="100000"/>
              </a:lnSpc>
              <a:spcAft>
                <a:spcPts val="0"/>
              </a:spcAft>
              <a:buFont typeface="Sweco Sans" panose="00000500000000000000" pitchFamily="2" charset="0"/>
              <a:buChar char="​"/>
              <a:defRPr sz="2382" b="0"/>
            </a:lvl8pPr>
            <a:lvl9pPr marL="0" indent="0" algn="l">
              <a:lnSpc>
                <a:spcPct val="100000"/>
              </a:lnSpc>
              <a:spcBef>
                <a:spcPts val="0"/>
              </a:spcBef>
              <a:buFont typeface="Sweco Sans" panose="00000500000000000000" pitchFamily="2" charset="0"/>
              <a:buChar char="​"/>
              <a:defRPr sz="2382" b="0">
                <a:solidFill>
                  <a:schemeClr val="tx2"/>
                </a:solidFill>
              </a:defRPr>
            </a:lvl9pPr>
          </a:lstStyle>
          <a:p>
            <a:r>
              <a:rPr lang="en-GB" dirty="0"/>
              <a:t>Click to add subtitle</a:t>
            </a: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1661531224"/>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582"/>
            </a:lvl1pPr>
          </a:lstStyle>
          <a:p>
            <a:r>
              <a:rPr lang="en-GB" dirty="0"/>
              <a:t>Click here and insert picture via Sweco PickIt</a:t>
            </a:r>
          </a:p>
        </p:txBody>
      </p:sp>
      <p:sp>
        <p:nvSpPr>
          <p:cNvPr id="2" name="Title 1"/>
          <p:cNvSpPr>
            <a:spLocks noGrp="1"/>
          </p:cNvSpPr>
          <p:nvPr>
            <p:ph type="ctrTitle" hasCustomPrompt="1"/>
          </p:nvPr>
        </p:nvSpPr>
        <p:spPr>
          <a:xfrm>
            <a:off x="2330461" y="1440006"/>
            <a:ext cx="7531200" cy="4697275"/>
          </a:xfrm>
        </p:spPr>
        <p:txBody>
          <a:bodyPr anchor="t" anchorCtr="0"/>
          <a:lstStyle>
            <a:lvl1pPr algn="l">
              <a:defRPr sz="7928">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382" b="0">
                <a:solidFill>
                  <a:schemeClr val="bg1"/>
                </a:solidFill>
              </a:defRPr>
            </a:lvl1pPr>
            <a:lvl2pPr marL="0" indent="0" algn="l">
              <a:lnSpc>
                <a:spcPct val="100000"/>
              </a:lnSpc>
              <a:spcAft>
                <a:spcPts val="0"/>
              </a:spcAft>
              <a:buFont typeface="Sweco Sans" panose="00000500000000000000" pitchFamily="2" charset="0"/>
              <a:buChar char="​"/>
              <a:defRPr sz="2382" b="0"/>
            </a:lvl2pPr>
            <a:lvl3pPr marL="0" indent="0" algn="l">
              <a:lnSpc>
                <a:spcPct val="100000"/>
              </a:lnSpc>
              <a:spcAft>
                <a:spcPts val="0"/>
              </a:spcAft>
              <a:buFont typeface="Sweco Sans" panose="00000500000000000000" pitchFamily="2" charset="0"/>
              <a:buChar char="​"/>
              <a:defRPr sz="2382" b="0"/>
            </a:lvl3pPr>
            <a:lvl4pPr marL="0" indent="0" algn="l">
              <a:lnSpc>
                <a:spcPct val="100000"/>
              </a:lnSpc>
              <a:spcAft>
                <a:spcPts val="0"/>
              </a:spcAft>
              <a:buFont typeface="Sweco Sans" panose="00000500000000000000" pitchFamily="2" charset="0"/>
              <a:buChar char="​"/>
              <a:defRPr sz="2382" b="0"/>
            </a:lvl4pPr>
            <a:lvl5pPr marL="0" indent="0" algn="l">
              <a:lnSpc>
                <a:spcPct val="100000"/>
              </a:lnSpc>
              <a:spcAft>
                <a:spcPts val="0"/>
              </a:spcAft>
              <a:buFont typeface="Sweco Sans" panose="00000500000000000000" pitchFamily="2" charset="0"/>
              <a:buChar char="​"/>
              <a:defRPr sz="2382" b="0"/>
            </a:lvl5pPr>
            <a:lvl6pPr marL="0" indent="0" algn="l">
              <a:lnSpc>
                <a:spcPct val="100000"/>
              </a:lnSpc>
              <a:spcAft>
                <a:spcPts val="0"/>
              </a:spcAft>
              <a:buFont typeface="Sweco Sans" panose="00000500000000000000" pitchFamily="2" charset="0"/>
              <a:buChar char="​"/>
              <a:defRPr sz="2382" b="0"/>
            </a:lvl6pPr>
            <a:lvl7pPr marL="0" indent="0" algn="l">
              <a:lnSpc>
                <a:spcPct val="100000"/>
              </a:lnSpc>
              <a:spcAft>
                <a:spcPts val="0"/>
              </a:spcAft>
              <a:buFont typeface="Sweco Sans" panose="00000500000000000000" pitchFamily="2" charset="0"/>
              <a:buChar char="​"/>
              <a:defRPr sz="2382" b="0"/>
            </a:lvl7pPr>
            <a:lvl8pPr marL="0" indent="0" algn="l">
              <a:lnSpc>
                <a:spcPct val="100000"/>
              </a:lnSpc>
              <a:spcAft>
                <a:spcPts val="0"/>
              </a:spcAft>
              <a:buFont typeface="Sweco Sans" panose="00000500000000000000" pitchFamily="2" charset="0"/>
              <a:buChar char="​"/>
              <a:defRPr sz="2382" b="0"/>
            </a:lvl8pPr>
            <a:lvl9pPr marL="0" indent="0" algn="l">
              <a:lnSpc>
                <a:spcPct val="100000"/>
              </a:lnSpc>
              <a:spcBef>
                <a:spcPts val="0"/>
              </a:spcBef>
              <a:buFont typeface="Sweco Sans" panose="00000500000000000000" pitchFamily="2" charset="0"/>
              <a:buChar char="​"/>
              <a:defRPr sz="2382" b="0">
                <a:solidFill>
                  <a:schemeClr val="tx2"/>
                </a:solidFill>
              </a:defRPr>
            </a:lvl9pPr>
          </a:lstStyle>
          <a:p>
            <a:r>
              <a:rPr lang="en-GB" dirty="0"/>
              <a:t>Click to add subtitle</a:t>
            </a: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bg1"/>
              </a:solidFill>
            </a:endParaRPr>
          </a:p>
        </p:txBody>
      </p:sp>
      <p:sp>
        <p:nvSpPr>
          <p:cNvPr id="4" name="Date Placeholder 3">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dirty="0"/>
          </a:p>
        </p:txBody>
      </p:sp>
      <p:sp>
        <p:nvSpPr>
          <p:cNvPr id="5" name="Footer Placeholder 4">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7C544180-6680-4A38-BC6B-C798692B7D1B}"/>
              </a:ext>
            </a:extLst>
          </p:cNvPr>
          <p:cNvSpPr/>
          <p:nvPr userDrawn="1"/>
        </p:nvSpPr>
        <p:spPr>
          <a:xfrm>
            <a:off x="360000"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bg1"/>
              </a:solidFill>
            </a:endParaRP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22"/>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en-GB" dirty="0"/>
              <a:t>-</a:t>
            </a:r>
          </a:p>
        </p:txBody>
      </p:sp>
    </p:spTree>
    <p:extLst>
      <p:ext uri="{BB962C8B-B14F-4D97-AF65-F5344CB8AC3E}">
        <p14:creationId xmlns:p14="http://schemas.microsoft.com/office/powerpoint/2010/main" val="1584184418"/>
      </p:ext>
    </p:extLst>
  </p:cSld>
  <p:clrMapOvr>
    <a:overrideClrMapping bg1="lt1" tx1="dk1" bg2="lt2" tx2="dk2" accent1="accent1" accent2="accent2" accent3="accent3" accent4="accent4" accent5="accent5" accent6="accent6" hlink="hlink" folHlink="folHlink"/>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Agenda. Non automatic A">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2" name="Title 1"/>
          <p:cNvSpPr>
            <a:spLocks noGrp="1"/>
          </p:cNvSpPr>
          <p:nvPr>
            <p:ph type="title" hasCustomPrompt="1"/>
          </p:nvPr>
        </p:nvSpPr>
        <p:spPr>
          <a:xfrm>
            <a:off x="2328422" y="1440000"/>
            <a:ext cx="9501189" cy="7200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2328411" y="2160001"/>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591"/>
              </a:spcAft>
              <a:buFont typeface="Sweco Sans" panose="00000500000000000000" pitchFamily="2" charset="0"/>
              <a:buChar char="​"/>
              <a:defRPr sz="1582" b="0">
                <a:solidFill>
                  <a:schemeClr val="tx1"/>
                </a:solidFill>
              </a:defRPr>
            </a:lvl2pPr>
            <a:lvl3pPr marL="0" indent="0">
              <a:spcBef>
                <a:spcPts val="0"/>
              </a:spcBef>
              <a:spcAft>
                <a:spcPts val="591"/>
              </a:spcAft>
              <a:buFont typeface="Sweco Sans" panose="00000500000000000000" pitchFamily="2" charset="0"/>
              <a:buChar char="​"/>
              <a:defRPr sz="1582" b="0">
                <a:solidFill>
                  <a:schemeClr val="tx1"/>
                </a:solidFill>
              </a:defRPr>
            </a:lvl3pPr>
            <a:lvl4pPr marL="0" indent="0">
              <a:spcBef>
                <a:spcPts val="0"/>
              </a:spcBef>
              <a:spcAft>
                <a:spcPts val="591"/>
              </a:spcAft>
              <a:buFont typeface="Sweco Sans" panose="00000500000000000000" pitchFamily="2" charset="0"/>
              <a:buChar char="​"/>
              <a:defRPr sz="1582" b="0">
                <a:solidFill>
                  <a:schemeClr val="tx1"/>
                </a:solidFill>
              </a:defRPr>
            </a:lvl4pPr>
            <a:lvl5pPr marL="0" indent="0">
              <a:spcBef>
                <a:spcPts val="0"/>
              </a:spcBef>
              <a:spcAft>
                <a:spcPts val="591"/>
              </a:spcAft>
              <a:buFont typeface="Sweco Sans" panose="00000500000000000000" pitchFamily="2" charset="0"/>
              <a:buChar char="​"/>
              <a:defRPr sz="1582" b="0">
                <a:solidFill>
                  <a:schemeClr val="tx1"/>
                </a:solidFill>
              </a:defRPr>
            </a:lvl5pPr>
            <a:lvl6pPr marL="0" indent="0">
              <a:lnSpc>
                <a:spcPct val="100000"/>
              </a:lnSpc>
              <a:spcBef>
                <a:spcPts val="0"/>
              </a:spcBef>
              <a:spcAft>
                <a:spcPts val="591"/>
              </a:spcAft>
              <a:buFont typeface="Sweco Sans" panose="00000500000000000000" pitchFamily="2" charset="0"/>
              <a:buChar char="​"/>
              <a:defRPr sz="1582" b="0">
                <a:solidFill>
                  <a:schemeClr val="tx1"/>
                </a:solidFill>
              </a:defRPr>
            </a:lvl6pPr>
            <a:lvl7pPr marL="0" indent="0">
              <a:lnSpc>
                <a:spcPct val="100000"/>
              </a:lnSpc>
              <a:spcBef>
                <a:spcPts val="0"/>
              </a:spcBef>
              <a:spcAft>
                <a:spcPts val="591"/>
              </a:spcAft>
              <a:buFont typeface="Sweco Sans" panose="00000500000000000000" pitchFamily="2" charset="0"/>
              <a:buChar char="​"/>
              <a:defRPr sz="1582" b="0">
                <a:solidFill>
                  <a:schemeClr val="tx1"/>
                </a:solidFill>
              </a:defRPr>
            </a:lvl7pPr>
            <a:lvl8pPr marL="0" indent="0">
              <a:lnSpc>
                <a:spcPct val="100000"/>
              </a:lnSpc>
              <a:spcBef>
                <a:spcPts val="0"/>
              </a:spcBef>
              <a:spcAft>
                <a:spcPts val="591"/>
              </a:spcAft>
              <a:buFont typeface="Sweco Sans" panose="00000500000000000000" pitchFamily="2" charset="0"/>
              <a:buChar char="​"/>
              <a:defRPr sz="1582" b="0">
                <a:solidFill>
                  <a:schemeClr val="tx1"/>
                </a:solidFill>
              </a:defRPr>
            </a:lvl8pPr>
            <a:lvl9pPr marL="0" indent="0">
              <a:spcBef>
                <a:spcPts val="0"/>
              </a:spcBef>
              <a:spcAft>
                <a:spcPts val="591"/>
              </a:spcAft>
              <a:buFont typeface="Sweco Sans" panose="00000500000000000000" pitchFamily="2" charset="0"/>
              <a:buChar char="​"/>
              <a:defRPr sz="1582" b="0">
                <a:solidFill>
                  <a:schemeClr val="tx1"/>
                </a:solidFill>
              </a:defRPr>
            </a:lvl9pPr>
          </a:lstStyle>
          <a:p>
            <a:pPr lvl="0"/>
            <a:r>
              <a:rPr lang="en-GB" noProof="0" dirty="0"/>
              <a:t>01 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3" name="Date Placeholder 2">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en-GB" smtClean="0"/>
              <a:pPr/>
              <a:t>23 April 2024</a:t>
            </a:fld>
            <a:endParaRPr lang="en-GB" dirty="0"/>
          </a:p>
        </p:txBody>
      </p:sp>
      <p:sp>
        <p:nvSpPr>
          <p:cNvPr id="4" name="Footer Placeholder 3">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23660307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Agenda. Non automatic B">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3402011" y="2160000"/>
            <a:ext cx="8431200" cy="3963600"/>
          </a:xfrm>
        </p:spPr>
        <p:txBody>
          <a:bodyPr tIns="14400"/>
          <a:lstStyle>
            <a:lvl1pPr marL="0" indent="0">
              <a:lnSpc>
                <a:spcPts val="1932"/>
              </a:lnSpc>
              <a:spcAft>
                <a:spcPts val="0"/>
              </a:spcAft>
              <a:buFont typeface="Sweco Sans" panose="00000500000000000000" pitchFamily="2" charset="0"/>
              <a:buChar char="​"/>
              <a:defRPr sz="1582" b="0"/>
            </a:lvl1pPr>
            <a:lvl2pPr marL="0" indent="0">
              <a:lnSpc>
                <a:spcPts val="1932"/>
              </a:lnSpc>
              <a:spcBef>
                <a:spcPts val="0"/>
              </a:spcBef>
              <a:spcAft>
                <a:spcPts val="0"/>
              </a:spcAft>
              <a:buFont typeface="Sweco Sans" panose="00000500000000000000" pitchFamily="2" charset="0"/>
              <a:buChar char="​"/>
              <a:defRPr sz="1582" b="0"/>
            </a:lvl2pPr>
            <a:lvl3pPr marL="0" indent="0">
              <a:lnSpc>
                <a:spcPts val="1932"/>
              </a:lnSpc>
              <a:spcBef>
                <a:spcPts val="0"/>
              </a:spcBef>
              <a:spcAft>
                <a:spcPts val="0"/>
              </a:spcAft>
              <a:buFont typeface="Sweco Sans" panose="00000500000000000000" pitchFamily="2" charset="0"/>
              <a:buChar char="​"/>
              <a:defRPr sz="1582" b="0"/>
            </a:lvl3pPr>
            <a:lvl4pPr marL="0" indent="0">
              <a:lnSpc>
                <a:spcPts val="1932"/>
              </a:lnSpc>
              <a:spcBef>
                <a:spcPts val="0"/>
              </a:spcBef>
              <a:spcAft>
                <a:spcPts val="0"/>
              </a:spcAft>
              <a:buFont typeface="Sweco Sans" panose="00000500000000000000" pitchFamily="2" charset="0"/>
              <a:buChar char="​"/>
              <a:defRPr sz="1582" b="0"/>
            </a:lvl4pPr>
            <a:lvl5pPr marL="0" indent="0">
              <a:lnSpc>
                <a:spcPts val="1932"/>
              </a:lnSpc>
              <a:spcBef>
                <a:spcPts val="0"/>
              </a:spcBef>
              <a:spcAft>
                <a:spcPts val="0"/>
              </a:spcAft>
              <a:buFont typeface="Sweco Sans" panose="00000500000000000000" pitchFamily="2" charset="0"/>
              <a:buChar char="​"/>
              <a:defRPr sz="1582" b="0"/>
            </a:lvl5pPr>
            <a:lvl6pPr marL="0" indent="0">
              <a:lnSpc>
                <a:spcPts val="1932"/>
              </a:lnSpc>
              <a:spcBef>
                <a:spcPts val="0"/>
              </a:spcBef>
              <a:spcAft>
                <a:spcPts val="0"/>
              </a:spcAft>
              <a:buFont typeface="Sweco Sans" panose="00000500000000000000" pitchFamily="2" charset="0"/>
              <a:buChar char="​"/>
              <a:defRPr sz="1582" b="0"/>
            </a:lvl6pPr>
            <a:lvl7pPr marL="0" indent="0">
              <a:lnSpc>
                <a:spcPts val="1932"/>
              </a:lnSpc>
              <a:spcBef>
                <a:spcPts val="0"/>
              </a:spcBef>
              <a:spcAft>
                <a:spcPts val="0"/>
              </a:spcAft>
              <a:buFont typeface="Sweco Sans" panose="00000500000000000000" pitchFamily="2" charset="0"/>
              <a:buChar char="​"/>
              <a:defRPr sz="1582" b="0"/>
            </a:lvl7pPr>
            <a:lvl8pPr marL="0" indent="0">
              <a:lnSpc>
                <a:spcPts val="1932"/>
              </a:lnSpc>
              <a:spcBef>
                <a:spcPts val="0"/>
              </a:spcBef>
              <a:spcAft>
                <a:spcPts val="0"/>
              </a:spcAft>
              <a:buFont typeface="Sweco Sans" panose="00000500000000000000" pitchFamily="2" charset="0"/>
              <a:buChar char="​"/>
              <a:defRPr sz="1582" b="0"/>
            </a:lvl8pPr>
            <a:lvl9pPr marL="0" indent="0">
              <a:lnSpc>
                <a:spcPts val="1932"/>
              </a:lnSpc>
              <a:spcBef>
                <a:spcPts val="0"/>
              </a:spcBef>
              <a:buFont typeface="Sweco Sans" panose="00000500000000000000" pitchFamily="2" charset="0"/>
              <a:buChar char="​"/>
              <a:defRPr sz="1582"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97" y="2160001"/>
            <a:ext cx="1071914" cy="3977275"/>
          </a:xfrm>
        </p:spPr>
        <p:txBody>
          <a:bodyPr tIns="14400"/>
          <a:lstStyle>
            <a:lvl1pPr marL="0" indent="0">
              <a:lnSpc>
                <a:spcPts val="1932"/>
              </a:lnSpc>
              <a:spcAft>
                <a:spcPts val="0"/>
              </a:spcAft>
              <a:buFont typeface="Sweco Sans" panose="00000500000000000000" pitchFamily="2" charset="0"/>
              <a:buChar char="​"/>
              <a:defRPr sz="1582" b="0"/>
            </a:lvl1pPr>
            <a:lvl2pPr marL="0" indent="0">
              <a:lnSpc>
                <a:spcPts val="1932"/>
              </a:lnSpc>
              <a:spcAft>
                <a:spcPts val="0"/>
              </a:spcAft>
              <a:buFont typeface="Sweco Sans" panose="00000500000000000000" pitchFamily="2" charset="0"/>
              <a:buChar char="​"/>
              <a:defRPr sz="1582" b="0"/>
            </a:lvl2pPr>
            <a:lvl3pPr marL="0" indent="0">
              <a:lnSpc>
                <a:spcPts val="1932"/>
              </a:lnSpc>
              <a:spcAft>
                <a:spcPts val="0"/>
              </a:spcAft>
              <a:buFont typeface="Sweco Sans" panose="00000500000000000000" pitchFamily="2" charset="0"/>
              <a:buChar char="​"/>
              <a:defRPr sz="1582" b="0"/>
            </a:lvl3pPr>
            <a:lvl4pPr>
              <a:lnSpc>
                <a:spcPts val="1932"/>
              </a:lnSpc>
              <a:spcAft>
                <a:spcPts val="0"/>
              </a:spcAft>
              <a:buFont typeface="Sweco Sans" panose="00000500000000000000" pitchFamily="2" charset="0"/>
              <a:buChar char="​"/>
              <a:defRPr sz="1582" b="0"/>
            </a:lvl4pPr>
            <a:lvl5pPr>
              <a:lnSpc>
                <a:spcPts val="1932"/>
              </a:lnSpc>
              <a:spcAft>
                <a:spcPts val="0"/>
              </a:spcAft>
              <a:buFont typeface="Sweco Sans" panose="00000500000000000000" pitchFamily="2" charset="0"/>
              <a:buChar char="​"/>
              <a:defRPr sz="1582" b="0"/>
            </a:lvl5pPr>
            <a:lvl6pPr marL="0" indent="0">
              <a:lnSpc>
                <a:spcPts val="1932"/>
              </a:lnSpc>
              <a:spcAft>
                <a:spcPts val="0"/>
              </a:spcAft>
              <a:buFont typeface="Sweco Sans" panose="00000500000000000000" pitchFamily="2" charset="0"/>
              <a:buChar char="​"/>
              <a:defRPr sz="1582" b="0"/>
            </a:lvl6pPr>
            <a:lvl7pPr>
              <a:lnSpc>
                <a:spcPts val="1932"/>
              </a:lnSpc>
              <a:spcAft>
                <a:spcPts val="0"/>
              </a:spcAft>
              <a:defRPr sz="1582" b="0"/>
            </a:lvl7pPr>
            <a:lvl8pPr>
              <a:lnSpc>
                <a:spcPts val="1932"/>
              </a:lnSpc>
              <a:spcAft>
                <a:spcPts val="0"/>
              </a:spcAft>
              <a:defRPr sz="1582" b="0"/>
            </a:lvl8pPr>
            <a:lvl9pPr>
              <a:lnSpc>
                <a:spcPts val="1932"/>
              </a:lnSpc>
              <a:spcBef>
                <a:spcPts val="0"/>
              </a:spcBef>
              <a:spcAft>
                <a:spcPts val="0"/>
              </a:spcAft>
              <a:defRPr sz="1582" b="0">
                <a:solidFill>
                  <a:schemeClr val="tx1"/>
                </a:solidFill>
              </a:defRPr>
            </a:lvl9pPr>
          </a:lstStyle>
          <a:p>
            <a:pPr lvl="0"/>
            <a:r>
              <a:rPr lang="en-GB" dirty="0"/>
              <a:t>0000-0000</a:t>
            </a:r>
          </a:p>
          <a:p>
            <a:pPr lvl="1"/>
            <a:r>
              <a:rPr lang="en-GB" dirty="0"/>
              <a:t>0000-0000</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
        <p:nvSpPr>
          <p:cNvPr id="3" name="Date Placeholder 2">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dirty="0"/>
          </a:p>
        </p:txBody>
      </p:sp>
      <p:sp>
        <p:nvSpPr>
          <p:cNvPr id="5" name="Footer Placeholder 4">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82349393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Breaker A">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2"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7928">
                <a:solidFill>
                  <a:schemeClr val="tx1"/>
                </a:solidFill>
              </a:defRPr>
            </a:lvl1pPr>
          </a:lstStyle>
          <a:p>
            <a:r>
              <a:rPr lang="en-GB" noProof="0" dirty="0"/>
              <a:t>Click to add breaker title</a:t>
            </a:r>
            <a:endParaRPr lang="en-GB" dirty="0"/>
          </a:p>
        </p:txBody>
      </p:sp>
      <p:sp>
        <p:nvSpPr>
          <p:cNvPr id="11" name="Date Placeholder 6">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en-GB" smtClean="0"/>
              <a:pPr/>
              <a:t>23 April 2024</a:t>
            </a:fld>
            <a:endParaRPr lang="en-GB" dirty="0"/>
          </a:p>
        </p:txBody>
      </p:sp>
      <p:sp>
        <p:nvSpPr>
          <p:cNvPr id="12" name="Footer Placeholder 8">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13" name="Slide Number Placeholder 10">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solidFill>
                  <a:srgbClr val="000000">
                    <a:alpha val="0"/>
                  </a:srgbClr>
                </a:solidFill>
              </a:defRPr>
            </a:lvl1pPr>
          </a:lstStyle>
          <a:p>
            <a:fld id="{23AA811B-2EBD-4900-905E-5BE206449611}" type="slidenum">
              <a:rPr lang="en-GB" smtClean="0"/>
              <a:pPr/>
              <a:t>‹#›</a:t>
            </a:fld>
            <a:endParaRPr lang="en-GB" dirty="0"/>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85"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691" smtClean="0"/>
              <a:pPr/>
              <a:t>‹#›</a:t>
            </a:fld>
            <a:endParaRPr lang="en-GB" sz="691" dirty="0"/>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1869968085"/>
      </p:ext>
    </p:extLst>
  </p:cSld>
  <p:clrMapOvr>
    <a:overrideClrMapping bg1="lt1" tx1="dk1" bg2="lt2" tx2="dk2" accent1="accent1" accent2="accent2" accent3="accent3" accent4="accent4" accent5="accent5" accent6="accent6" hlink="hlink" folHlink="folHlink"/>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Breaker B">
    <p:bg>
      <p:bgRef idx="1001">
        <a:schemeClr val="bg1"/>
      </p:bgRef>
    </p:bg>
    <p:spTree>
      <p:nvGrpSpPr>
        <p:cNvPr id="1" name=""/>
        <p:cNvGrpSpPr/>
        <p:nvPr/>
      </p:nvGrpSpPr>
      <p:grpSpPr>
        <a:xfrm>
          <a:off x="0" y="0"/>
          <a:ext cx="0" cy="0"/>
          <a:chOff x="0" y="0"/>
          <a:chExt cx="0" cy="0"/>
        </a:xfrm>
      </p:grpSpPr>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982"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7928">
                <a:solidFill>
                  <a:schemeClr val="tx1"/>
                </a:solidFill>
              </a:defRPr>
            </a:lvl1pPr>
          </a:lstStyle>
          <a:p>
            <a:r>
              <a:rPr lang="en-GB" noProof="0" dirty="0"/>
              <a:t>Click to add breaker title</a:t>
            </a:r>
            <a:endParaRPr lang="en-GB" dirty="0"/>
          </a:p>
        </p:txBody>
      </p:sp>
      <p:sp>
        <p:nvSpPr>
          <p:cNvPr id="11" name="Date Placeholder 6">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en-GB" smtClean="0"/>
              <a:pPr/>
              <a:t>23 April 2024</a:t>
            </a:fld>
            <a:endParaRPr lang="en-GB" dirty="0"/>
          </a:p>
        </p:txBody>
      </p:sp>
      <p:sp>
        <p:nvSpPr>
          <p:cNvPr id="12" name="Footer Placeholder 8">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13" name="Slide Number Placeholder 10">
            <a:extLst>
              <a:ext uri="{FF2B5EF4-FFF2-40B4-BE49-F238E27FC236}">
                <a16:creationId xmlns:a16="http://schemas.microsoft.com/office/drawing/2014/main" id="{714F8B58-5B54-40CA-B779-ABC1C0CA9F71}"/>
              </a:ext>
            </a:extLst>
          </p:cNvPr>
          <p:cNvSpPr>
            <a:spLocks noGrp="1"/>
          </p:cNvSpPr>
          <p:nvPr>
            <p:ph type="sldNum" sz="quarter" idx="17"/>
          </p:nvPr>
        </p:nvSpPr>
        <p:spPr>
          <a:xfrm>
            <a:off x="0" y="6858000"/>
            <a:ext cx="0" cy="0"/>
          </a:xfrm>
        </p:spPr>
        <p:txBody>
          <a:bodyPr/>
          <a:lstStyle>
            <a:lvl1pPr>
              <a:defRPr sz="100">
                <a:solidFill>
                  <a:srgbClr val="000000">
                    <a:alpha val="0"/>
                  </a:srgbClr>
                </a:solidFill>
              </a:defRPr>
            </a:lvl1pPr>
          </a:lstStyle>
          <a:p>
            <a:fld id="{23AA811B-2EBD-4900-905E-5BE206449611}" type="slidenum">
              <a:rPr lang="en-GB" smtClean="0"/>
              <a:pPr/>
              <a:t>‹#›</a:t>
            </a:fld>
            <a:endParaRPr lang="en-GB" dirty="0"/>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85"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z="691" smtClean="0"/>
              <a:pPr/>
              <a:t>‹#›</a:t>
            </a:fld>
            <a:endParaRPr lang="en-GB" sz="691" dirty="0"/>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108367373"/>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0462" y="719138"/>
            <a:ext cx="9501188" cy="1080000"/>
          </a:xfrm>
        </p:spPr>
        <p:txBody>
          <a:bodyPr/>
          <a:lstStyle/>
          <a:p>
            <a:r>
              <a:rPr lang="en-GB" noProof="0" dirty="0"/>
              <a:t>Click to add title</a:t>
            </a:r>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en-GB" smtClean="0"/>
              <a:pPr/>
              <a:t>23 April 2024</a:t>
            </a:fld>
            <a:endParaRPr lang="en-GB"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43787876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98" y="2159000"/>
            <a:ext cx="5556249"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en-GB" smtClean="0"/>
              <a:pPr/>
              <a:t>23 April 2024</a:t>
            </a:fld>
            <a:endParaRPr lang="en-GB"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580709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86" y="2159000"/>
            <a:ext cx="2598738"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en-GB" smtClean="0"/>
              <a:pPr/>
              <a:t>23 April 2024</a:t>
            </a:fld>
            <a:endParaRPr lang="en-GB"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20092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fi-FI" dirty="0"/>
              <a:t>Click here and insert picture 3 via Sweco PickIt</a:t>
            </a:r>
            <a:endParaRPr lang="fi-FI"/>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fi-FI" dirty="0"/>
              <a:t>Click here and insert picture 4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4</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7248849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85" y="2159000"/>
            <a:ext cx="8513763"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11" y="2159000"/>
            <a:ext cx="2598736"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Date Placeholder 7">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en-GB" smtClean="0"/>
              <a:pPr/>
              <a:t>23 April 2024</a:t>
            </a:fld>
            <a:endParaRPr lang="en-GB" dirty="0"/>
          </a:p>
        </p:txBody>
      </p:sp>
      <p:sp>
        <p:nvSpPr>
          <p:cNvPr id="9" name="Footer Placeholder 8">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6338649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0461" y="719138"/>
            <a:ext cx="9501188" cy="1080000"/>
          </a:xfrm>
        </p:spPr>
        <p:txBody>
          <a:bodyPr/>
          <a:lstStyle/>
          <a:p>
            <a:r>
              <a:rPr lang="en-GB" noProof="0" dirty="0"/>
              <a:t>Click to add title</a:t>
            </a:r>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582"/>
            </a:lvl1pPr>
          </a:lstStyle>
          <a:p>
            <a:r>
              <a:rPr lang="en-GB" dirty="0"/>
              <a:t>Click here and insert picture </a:t>
            </a:r>
            <a:br>
              <a:rPr lang="en-GB" dirty="0"/>
            </a:br>
            <a:r>
              <a:rPr lang="en-GB" dirty="0"/>
              <a:t>via Sweco PickIt</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b="1"/>
            </a:lvl2pPr>
            <a:lvl3pPr marL="178385" indent="-178385">
              <a:lnSpc>
                <a:spcPct val="120000"/>
              </a:lnSpc>
              <a:buFont typeface="Sweco Sans" panose="00000500000000000000" pitchFamily="2" charset="0"/>
              <a:buChar char="•"/>
              <a:defRPr sz="991"/>
            </a:lvl3pPr>
            <a:lvl4pPr marL="267580" indent="-267580">
              <a:spcAft>
                <a:spcPts val="591"/>
              </a:spcAft>
              <a:buFont typeface="Sweco Sans" panose="00000500000000000000" pitchFamily="2" charset="0"/>
              <a:buChar char="•"/>
              <a:defRPr b="0"/>
            </a:lvl4pPr>
            <a:lvl5pPr marL="535159" indent="-267580">
              <a:buFont typeface="Sweco Sans" panose="00000500000000000000" pitchFamily="2" charset="0"/>
              <a:buChar char="•"/>
              <a:defRPr/>
            </a:lvl5pPr>
            <a:lvl6pPr marL="802738" indent="-267580">
              <a:lnSpc>
                <a:spcPct val="100000"/>
              </a:lnSpc>
              <a:defRPr sz="1582"/>
            </a:lvl6pPr>
            <a:lvl7pPr>
              <a:lnSpc>
                <a:spcPct val="100000"/>
              </a:lnSpc>
              <a:spcAft>
                <a:spcPts val="1191"/>
              </a:spcAft>
              <a:defRPr sz="1582"/>
            </a:lvl7pPr>
            <a:lvl8pPr>
              <a:lnSpc>
                <a:spcPct val="100000"/>
              </a:lnSpc>
              <a:spcAft>
                <a:spcPts val="1191"/>
              </a:spcAft>
              <a:defRPr sz="1582"/>
            </a:lvl8pPr>
          </a:lstStyle>
          <a:p>
            <a:pPr lvl="0"/>
            <a:r>
              <a:rPr lang="en-GB" dirty="0"/>
              <a:t>Click to add caption</a:t>
            </a:r>
          </a:p>
          <a:p>
            <a:pPr lvl="1"/>
            <a:r>
              <a:rPr lang="en-GB" dirty="0"/>
              <a:t>Second level</a:t>
            </a:r>
          </a:p>
          <a:p>
            <a:pPr lvl="2"/>
            <a:r>
              <a:rPr lang="en-GB" dirty="0"/>
              <a:t>Third level</a:t>
            </a:r>
          </a:p>
        </p:txBody>
      </p:sp>
      <p:sp>
        <p:nvSpPr>
          <p:cNvPr id="8" name="Date Placeholder 7">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en-GB" smtClean="0"/>
              <a:pPr/>
              <a:t>23 April 2024</a:t>
            </a:fld>
            <a:endParaRPr lang="en-GB" dirty="0"/>
          </a:p>
        </p:txBody>
      </p:sp>
      <p:sp>
        <p:nvSpPr>
          <p:cNvPr id="9" name="Footer Placeholder 8">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2171558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787" y="719138"/>
            <a:ext cx="5374800" cy="1080000"/>
          </a:xfrm>
        </p:spPr>
        <p:txBody>
          <a:bodyPr/>
          <a:lstStyle/>
          <a:p>
            <a:r>
              <a:rPr lang="en-GB" noProof="0" dirty="0"/>
              <a:t>Click to add title</a:t>
            </a:r>
          </a:p>
        </p:txBody>
      </p:sp>
      <p:sp>
        <p:nvSpPr>
          <p:cNvPr id="3" name="Content Placeholder 2"/>
          <p:cNvSpPr>
            <a:spLocks noGrp="1"/>
          </p:cNvSpPr>
          <p:nvPr>
            <p:ph idx="1" hasCustomPrompt="1"/>
          </p:nvPr>
        </p:nvSpPr>
        <p:spPr>
          <a:xfrm>
            <a:off x="358787" y="2159000"/>
            <a:ext cx="5374800"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97"/>
            <a:ext cx="5734800" cy="6138863"/>
          </a:xfrm>
          <a:solidFill>
            <a:schemeClr val="bg1">
              <a:lumMod val="95000"/>
            </a:schemeClr>
          </a:solidFill>
        </p:spPr>
        <p:txBody>
          <a:bodyPr tIns="0" anchor="t" anchorCtr="0"/>
          <a:lstStyle>
            <a:lvl1pPr marL="0" indent="0" algn="ctr">
              <a:buNone/>
              <a:defRPr sz="1582"/>
            </a:lvl1pPr>
          </a:lstStyle>
          <a:p>
            <a:r>
              <a:rPr lang="en-GB" dirty="0"/>
              <a:t>Click here and insert picture via Sweco PickIt</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11" y="719138"/>
            <a:ext cx="2235199" cy="5418138"/>
          </a:xfrm>
        </p:spPr>
        <p:txBody>
          <a:bodyPr vert="horz" anchor="b" anchorCtr="0"/>
          <a:lstStyle>
            <a:lvl1pPr marL="0" indent="0">
              <a:lnSpc>
                <a:spcPct val="120000"/>
              </a:lnSpc>
              <a:buFont typeface="Sweco Sans" panose="00000500000000000000" pitchFamily="2" charset="0"/>
              <a:buChar char="​"/>
              <a:defRPr sz="991">
                <a:solidFill>
                  <a:schemeClr val="bg1"/>
                </a:solidFill>
              </a:defRPr>
            </a:lvl1pPr>
            <a:lvl2pPr marL="0" indent="0">
              <a:lnSpc>
                <a:spcPct val="120000"/>
              </a:lnSpc>
              <a:buFont typeface="Sweco Sans" panose="00000500000000000000" pitchFamily="2" charset="0"/>
              <a:buChar char="​"/>
              <a:defRPr sz="991" b="1">
                <a:solidFill>
                  <a:schemeClr val="bg1"/>
                </a:solidFill>
              </a:defRPr>
            </a:lvl2pPr>
            <a:lvl3pPr marL="178385" indent="-178385">
              <a:lnSpc>
                <a:spcPct val="120000"/>
              </a:lnSpc>
              <a:buClrTx/>
              <a:buFont typeface="Sweco Sans" panose="00000500000000000000" pitchFamily="2" charset="0"/>
              <a:buChar char="•"/>
              <a:defRPr sz="991">
                <a:solidFill>
                  <a:schemeClr val="bg1"/>
                </a:solidFill>
              </a:defRPr>
            </a:lvl3pPr>
            <a:lvl4pPr marL="267580" indent="-267580">
              <a:spcAft>
                <a:spcPts val="591"/>
              </a:spcAft>
              <a:buFont typeface="Sweco Sans" panose="00000500000000000000" pitchFamily="2" charset="0"/>
              <a:buChar char="•"/>
              <a:defRPr b="0"/>
            </a:lvl4pPr>
            <a:lvl5pPr marL="535159" indent="-267580">
              <a:buFont typeface="Sweco Sans" panose="00000500000000000000" pitchFamily="2" charset="0"/>
              <a:buChar char="•"/>
              <a:defRPr/>
            </a:lvl5pPr>
            <a:lvl6pPr marL="802738" indent="-267580">
              <a:lnSpc>
                <a:spcPct val="100000"/>
              </a:lnSpc>
              <a:defRPr sz="1582"/>
            </a:lvl6pPr>
            <a:lvl7pPr>
              <a:lnSpc>
                <a:spcPct val="100000"/>
              </a:lnSpc>
              <a:spcAft>
                <a:spcPts val="1191"/>
              </a:spcAft>
              <a:defRPr sz="1582"/>
            </a:lvl7pPr>
            <a:lvl8pPr>
              <a:lnSpc>
                <a:spcPct val="100000"/>
              </a:lnSpc>
              <a:spcAft>
                <a:spcPts val="1191"/>
              </a:spcAft>
              <a:defRPr sz="1582"/>
            </a:lvl8pPr>
          </a:lstStyle>
          <a:p>
            <a:pPr lvl="0"/>
            <a:r>
              <a:rPr lang="en-GB" dirty="0"/>
              <a:t>Click to add caption</a:t>
            </a:r>
          </a:p>
          <a:p>
            <a:pPr lvl="1"/>
            <a:r>
              <a:rPr lang="en-GB" dirty="0"/>
              <a:t>Second level</a:t>
            </a:r>
          </a:p>
          <a:p>
            <a:pPr lvl="2"/>
            <a:r>
              <a:rPr lang="en-GB" dirty="0"/>
              <a:t>Third level</a:t>
            </a:r>
          </a:p>
        </p:txBody>
      </p:sp>
      <p:sp>
        <p:nvSpPr>
          <p:cNvPr id="8" name="Date Placeholder 7">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en-GB" smtClean="0"/>
              <a:pPr/>
              <a:t>23 April 2024</a:t>
            </a:fld>
            <a:endParaRPr lang="en-GB" dirty="0"/>
          </a:p>
        </p:txBody>
      </p:sp>
      <p:sp>
        <p:nvSpPr>
          <p:cNvPr id="9" name="Footer Placeholder 8">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31655F18-894C-497C-BB4F-3E9A1F348776}"/>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57B1331-54BF-4646-A2FB-E045B86D985F}"/>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1624682721"/>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11" y="2159001"/>
            <a:ext cx="2598738" cy="3978274"/>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Date Placeholder 7">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en-GB" smtClean="0"/>
              <a:pPr/>
              <a:t>23 April 2024</a:t>
            </a:fld>
            <a:endParaRPr lang="en-GB" dirty="0"/>
          </a:p>
        </p:txBody>
      </p:sp>
      <p:sp>
        <p:nvSpPr>
          <p:cNvPr id="9" name="Footer Placeholder 8">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en-GB" dirty="0"/>
              <a:t>Click to add title</a:t>
            </a:r>
          </a:p>
        </p:txBody>
      </p:sp>
    </p:spTree>
    <p:extLst>
      <p:ext uri="{BB962C8B-B14F-4D97-AF65-F5344CB8AC3E}">
        <p14:creationId xmlns:p14="http://schemas.microsoft.com/office/powerpoint/2010/main" val="1610914527"/>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83" y="2160003"/>
            <a:ext cx="5556253" cy="3978275"/>
          </a:xfrm>
          <a:solidFill>
            <a:schemeClr val="bg1">
              <a:lumMod val="95000"/>
            </a:schemeClr>
          </a:solidFill>
        </p:spPr>
        <p:txBody>
          <a:bodyPr tIns="36000"/>
          <a:lstStyle>
            <a:lvl1pPr marL="0" indent="0" algn="ctr">
              <a:buNone/>
              <a:defRPr sz="1391"/>
            </a:lvl1pPr>
          </a:lstStyle>
          <a:p>
            <a:r>
              <a:rPr lang="en-GB" dirty="0"/>
              <a:t>Click here and insert picture 1 via Sweco PickIt</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203"/>
            <a:ext cx="1611312" cy="1639093"/>
          </a:xfrm>
        </p:spPr>
        <p:txBody>
          <a:bodyPr anchor="b" anchorCtr="0"/>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b="1"/>
            </a:lvl2pPr>
            <a:lvl3pPr marL="178385" indent="-178385">
              <a:lnSpc>
                <a:spcPct val="120000"/>
              </a:lnSpc>
              <a:buFont typeface="Sweco Sans" panose="00000500000000000000" pitchFamily="2" charset="0"/>
              <a:buChar char="•"/>
              <a:defRPr sz="991"/>
            </a:lvl3pPr>
            <a:lvl4pPr>
              <a:lnSpc>
                <a:spcPct val="120000"/>
              </a:lnSpc>
              <a:defRPr sz="991"/>
            </a:lvl4pPr>
            <a:lvl5pPr>
              <a:lnSpc>
                <a:spcPct val="120000"/>
              </a:lnSpc>
              <a:defRPr sz="991"/>
            </a:lvl5pPr>
          </a:lstStyle>
          <a:p>
            <a:pPr lvl="0"/>
            <a:r>
              <a:rPr lang="en-GB" dirty="0"/>
              <a:t>Click to add text 1</a:t>
            </a:r>
          </a:p>
          <a:p>
            <a:pPr lvl="1"/>
            <a:r>
              <a:rPr lang="en-GB" dirty="0"/>
              <a:t>Second level</a:t>
            </a:r>
          </a:p>
          <a:p>
            <a:pPr lvl="2"/>
            <a:r>
              <a:rPr lang="en-GB" dirty="0"/>
              <a:t>Third level</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391"/>
            </a:lvl1pPr>
          </a:lstStyle>
          <a:p>
            <a:r>
              <a:rPr lang="en-GB" dirty="0"/>
              <a:t>Click here and insert picture 2 via Sweco PickIt</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35" y="4498181"/>
            <a:ext cx="1611313" cy="1640094"/>
          </a:xfrm>
        </p:spPr>
        <p:txBody>
          <a:bodyPr/>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a:lvl2pPr>
            <a:lvl3pPr marL="178385" indent="-178385">
              <a:lnSpc>
                <a:spcPct val="120000"/>
              </a:lnSpc>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2</a:t>
            </a:r>
          </a:p>
          <a:p>
            <a:pPr lvl="1"/>
            <a:r>
              <a:rPr lang="en-GB" dirty="0"/>
              <a:t>Second level</a:t>
            </a:r>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en-GB" smtClean="0"/>
              <a:pPr/>
              <a:t>23 April 2024</a:t>
            </a:fld>
            <a:endParaRPr lang="en-GB"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1601073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3"/>
            <a:ext cx="3580938" cy="3978275"/>
          </a:xfrm>
          <a:solidFill>
            <a:schemeClr val="bg1">
              <a:lumMod val="95000"/>
            </a:schemeClr>
          </a:solidFill>
        </p:spPr>
        <p:txBody>
          <a:bodyPr tIns="36000"/>
          <a:lstStyle>
            <a:lvl1pPr marL="0" indent="0" algn="ctr">
              <a:buNone/>
              <a:defRPr sz="1391"/>
            </a:lvl1pPr>
          </a:lstStyle>
          <a:p>
            <a:r>
              <a:rPr lang="en-GB" dirty="0"/>
              <a:t>Click here and insert picture 1 via Sweco PickIt</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203"/>
            <a:ext cx="1611312" cy="1639093"/>
          </a:xfrm>
        </p:spPr>
        <p:txBody>
          <a:bodyPr anchor="b" anchorCtr="0"/>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b="1"/>
            </a:lvl2pPr>
            <a:lvl3pPr marL="178385" indent="-178385">
              <a:lnSpc>
                <a:spcPct val="120000"/>
              </a:lnSpc>
              <a:buFont typeface="Sweco Sans" panose="00000500000000000000" pitchFamily="2" charset="0"/>
              <a:buChar char="•"/>
              <a:defRPr sz="991"/>
            </a:lvl3pPr>
            <a:lvl4pPr>
              <a:lnSpc>
                <a:spcPct val="120000"/>
              </a:lnSpc>
              <a:defRPr sz="991"/>
            </a:lvl4pPr>
            <a:lvl5pPr>
              <a:lnSpc>
                <a:spcPct val="120000"/>
              </a:lnSpc>
              <a:defRPr sz="991"/>
            </a:lvl5pPr>
          </a:lstStyle>
          <a:p>
            <a:pPr lvl="0"/>
            <a:r>
              <a:rPr lang="en-GB" dirty="0"/>
              <a:t>Click to add text 1</a:t>
            </a:r>
          </a:p>
          <a:p>
            <a:pPr lvl="1"/>
            <a:r>
              <a:rPr lang="en-GB" dirty="0"/>
              <a:t>Second level</a:t>
            </a:r>
          </a:p>
          <a:p>
            <a:pPr lvl="2"/>
            <a:r>
              <a:rPr lang="en-GB" dirty="0"/>
              <a:t>Third level</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85" y="2160000"/>
            <a:ext cx="3581401" cy="1979180"/>
          </a:xfrm>
          <a:solidFill>
            <a:schemeClr val="bg1">
              <a:lumMod val="95000"/>
            </a:schemeClr>
          </a:solidFill>
        </p:spPr>
        <p:txBody>
          <a:bodyPr tIns="36000"/>
          <a:lstStyle>
            <a:lvl1pPr marL="0" indent="0" algn="ctr">
              <a:buNone/>
              <a:defRPr sz="1391"/>
            </a:lvl1pPr>
          </a:lstStyle>
          <a:p>
            <a:r>
              <a:rPr lang="en-GB" dirty="0"/>
              <a:t>Click here and insert picture 2 via Sweco PickIt</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a:lvl2pPr>
            <a:lvl3pPr marL="178385" indent="-178385">
              <a:lnSpc>
                <a:spcPct val="120000"/>
              </a:lnSpc>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2</a:t>
            </a:r>
          </a:p>
          <a:p>
            <a:pPr lvl="1"/>
            <a:r>
              <a:rPr lang="en-GB" dirty="0"/>
              <a:t>Second level</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391"/>
            </a:lvl1pPr>
          </a:lstStyle>
          <a:p>
            <a:r>
              <a:rPr lang="en-GB" dirty="0"/>
              <a:t>Click </a:t>
            </a:r>
            <a:r>
              <a:rPr lang="en-GB" dirty="0" err="1"/>
              <a:t>hereand</a:t>
            </a:r>
            <a:r>
              <a:rPr lang="en-GB" dirty="0"/>
              <a:t> insert picture 3 via Sweco PickIt</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49" y="2160000"/>
            <a:ext cx="1612899" cy="1979180"/>
          </a:xfrm>
        </p:spPr>
        <p:txBody>
          <a:bodyPr anchor="b" anchorCtr="0"/>
          <a:lstStyle>
            <a:lvl1pPr marL="0" indent="0" algn="r">
              <a:lnSpc>
                <a:spcPct val="120000"/>
              </a:lnSpc>
              <a:buFont typeface="Sweco Sans" panose="00000500000000000000" pitchFamily="2" charset="0"/>
              <a:buChar char="​"/>
              <a:defRPr sz="991"/>
            </a:lvl1pPr>
            <a:lvl2pPr marL="0" indent="0" algn="r">
              <a:lnSpc>
                <a:spcPct val="120000"/>
              </a:lnSpc>
              <a:buFont typeface="Sweco Sans" panose="00000500000000000000" pitchFamily="2" charset="0"/>
              <a:buChar char="​"/>
              <a:defRPr sz="991" b="1"/>
            </a:lvl2pPr>
            <a:lvl3pPr marL="178385" indent="-178385">
              <a:lnSpc>
                <a:spcPct val="120000"/>
              </a:lnSpc>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3</a:t>
            </a:r>
          </a:p>
          <a:p>
            <a:pPr lvl="1"/>
            <a:r>
              <a:rPr lang="en-GB" dirty="0"/>
              <a:t>Second level</a:t>
            </a:r>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en-GB" smtClean="0"/>
              <a:t>23 April 2024</a:t>
            </a:fld>
            <a:endParaRPr lang="en-GB"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217697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3"/>
            <a:ext cx="2599200" cy="3978275"/>
          </a:xfrm>
          <a:solidFill>
            <a:schemeClr val="bg1">
              <a:lumMod val="95000"/>
            </a:schemeClr>
          </a:solidFill>
        </p:spPr>
        <p:txBody>
          <a:bodyPr tIns="36000"/>
          <a:lstStyle>
            <a:lvl1pPr marL="0" indent="0" algn="ctr">
              <a:buNone/>
              <a:defRPr sz="1391"/>
            </a:lvl1pPr>
          </a:lstStyle>
          <a:p>
            <a:r>
              <a:rPr lang="en-GB" dirty="0"/>
              <a:t>Click here and insert picture 1 via Sweco PickIt</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86" y="4498203"/>
            <a:ext cx="1611313" cy="1639093"/>
          </a:xfrm>
        </p:spPr>
        <p:txBody>
          <a:bodyPr anchor="b" anchorCtr="0"/>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b="1"/>
            </a:lvl2pPr>
            <a:lvl3pPr marL="178385" indent="-178385">
              <a:lnSpc>
                <a:spcPct val="120000"/>
              </a:lnSpc>
              <a:buFont typeface="Sweco Sans" panose="00000500000000000000" pitchFamily="2" charset="0"/>
              <a:buChar char="•"/>
              <a:defRPr sz="991"/>
            </a:lvl3pPr>
            <a:lvl4pPr>
              <a:lnSpc>
                <a:spcPct val="120000"/>
              </a:lnSpc>
              <a:defRPr sz="991"/>
            </a:lvl4pPr>
            <a:lvl5pPr>
              <a:lnSpc>
                <a:spcPct val="120000"/>
              </a:lnSpc>
              <a:defRPr sz="991"/>
            </a:lvl5pPr>
          </a:lstStyle>
          <a:p>
            <a:pPr lvl="0"/>
            <a:r>
              <a:rPr lang="en-GB" dirty="0"/>
              <a:t>Click to add text 1</a:t>
            </a:r>
          </a:p>
          <a:p>
            <a:pPr lvl="1"/>
            <a:r>
              <a:rPr lang="en-GB" dirty="0"/>
              <a:t>Second level</a:t>
            </a:r>
          </a:p>
          <a:p>
            <a:pPr lvl="2"/>
            <a:r>
              <a:rPr lang="en-GB" dirty="0"/>
              <a:t>Third level</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391"/>
            </a:lvl1pPr>
          </a:lstStyle>
          <a:p>
            <a:r>
              <a:rPr lang="en-GB" dirty="0"/>
              <a:t>Click here and insert picture 2 via Sweco PickIt</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a:lvl2pPr>
            <a:lvl3pPr marL="178385" indent="-178385">
              <a:lnSpc>
                <a:spcPct val="120000"/>
              </a:lnSpc>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2</a:t>
            </a:r>
          </a:p>
          <a:p>
            <a:pPr lvl="1"/>
            <a:r>
              <a:rPr lang="en-GB" dirty="0"/>
              <a:t>Second level</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391"/>
            </a:lvl1pPr>
          </a:lstStyle>
          <a:p>
            <a:r>
              <a:rPr lang="en-GB" dirty="0"/>
              <a:t>Click here and insert picture 3 via Sweco PickIt</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991"/>
            </a:lvl1pPr>
            <a:lvl2pPr marL="0" indent="0">
              <a:lnSpc>
                <a:spcPct val="120000"/>
              </a:lnSpc>
              <a:buFont typeface="Sweco Sans" panose="00000500000000000000" pitchFamily="2" charset="0"/>
              <a:buChar char="​"/>
              <a:defRPr sz="991" b="1"/>
            </a:lvl2pPr>
            <a:lvl3pPr marL="178385" indent="-178385">
              <a:lnSpc>
                <a:spcPct val="120000"/>
              </a:lnSpc>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3</a:t>
            </a:r>
          </a:p>
          <a:p>
            <a:pPr lvl="1"/>
            <a:r>
              <a:rPr lang="en-GB" dirty="0"/>
              <a:t>Second level</a:t>
            </a:r>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391"/>
            </a:lvl1pPr>
          </a:lstStyle>
          <a:p>
            <a:r>
              <a:rPr lang="en-GB" dirty="0"/>
              <a:t>Click here and insert picture 4 via Sweco PickIt</a:t>
            </a:r>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85" y="4498181"/>
            <a:ext cx="1613364" cy="1639094"/>
          </a:xfrm>
        </p:spPr>
        <p:txBody>
          <a:bodyPr/>
          <a:lstStyle>
            <a:lvl1pPr marL="0" indent="0">
              <a:lnSpc>
                <a:spcPct val="120000"/>
              </a:lnSpc>
              <a:spcAft>
                <a:spcPts val="591"/>
              </a:spcAft>
              <a:buFont typeface="Sweco Sans" panose="00000500000000000000" pitchFamily="2" charset="0"/>
              <a:buChar char="​"/>
              <a:defRPr sz="991"/>
            </a:lvl1pPr>
            <a:lvl2pPr marL="0" indent="0">
              <a:lnSpc>
                <a:spcPct val="120000"/>
              </a:lnSpc>
              <a:spcAft>
                <a:spcPts val="591"/>
              </a:spcAft>
              <a:buFont typeface="Sweco Sans" panose="00000500000000000000" pitchFamily="2" charset="0"/>
              <a:buChar char="​"/>
              <a:defRPr sz="991" b="1"/>
            </a:lvl2pPr>
            <a:lvl3pPr marL="178385" indent="-178385">
              <a:lnSpc>
                <a:spcPct val="120000"/>
              </a:lnSpc>
              <a:spcAft>
                <a:spcPts val="591"/>
              </a:spcAft>
              <a:defRPr sz="991"/>
            </a:lvl3pPr>
            <a:lvl4pPr>
              <a:lnSpc>
                <a:spcPct val="120000"/>
              </a:lnSpc>
              <a:spcAft>
                <a:spcPts val="591"/>
              </a:spcAft>
              <a:defRPr sz="991"/>
            </a:lvl4pPr>
            <a:lvl5pPr>
              <a:lnSpc>
                <a:spcPct val="120000"/>
              </a:lnSpc>
              <a:spcAft>
                <a:spcPts val="591"/>
              </a:spcAft>
              <a:defRPr sz="991"/>
            </a:lvl5pPr>
          </a:lstStyle>
          <a:p>
            <a:pPr lvl="0"/>
            <a:r>
              <a:rPr lang="en-GB" dirty="0"/>
              <a:t>Click to add text 4</a:t>
            </a:r>
          </a:p>
          <a:p>
            <a:pPr lvl="1"/>
            <a:r>
              <a:rPr lang="en-GB" dirty="0"/>
              <a:t>Second level</a:t>
            </a:r>
          </a:p>
        </p:txBody>
      </p:sp>
      <p:sp>
        <p:nvSpPr>
          <p:cNvPr id="3" name="Date Placeholder 2">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en-GB" smtClean="0"/>
              <a:t>23 April 2024</a:t>
            </a:fld>
            <a:endParaRPr lang="en-GB" dirty="0"/>
          </a:p>
        </p:txBody>
      </p:sp>
      <p:sp>
        <p:nvSpPr>
          <p:cNvPr id="4" name="Footer Placeholder 3">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115740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8" tIns="35667" rIns="71328" bIns="35667" rtlCol="0" anchor="ctr"/>
          <a:lstStyle/>
          <a:p>
            <a:pPr algn="ctr"/>
            <a:endParaRPr lang="en-GB" sz="1982" noProof="0" dirty="0" err="1"/>
          </a:p>
        </p:txBody>
      </p:sp>
      <p:sp>
        <p:nvSpPr>
          <p:cNvPr id="2" name="Title 1"/>
          <p:cNvSpPr>
            <a:spLocks noGrp="1"/>
          </p:cNvSpPr>
          <p:nvPr>
            <p:ph type="title" hasCustomPrompt="1"/>
          </p:nvPr>
        </p:nvSpPr>
        <p:spPr>
          <a:xfrm>
            <a:off x="358775" y="719138"/>
            <a:ext cx="11472863" cy="1087436"/>
          </a:xfrm>
        </p:spPr>
        <p:txBody>
          <a:bodyPr/>
          <a:lstStyle>
            <a:lvl1pPr>
              <a:defRPr sz="2773"/>
            </a:lvl1pPr>
          </a:lstStyle>
          <a:p>
            <a:r>
              <a:rPr lang="en-GB" noProof="0" dirty="0"/>
              <a:t>Click to add title, three lines optional </a:t>
            </a:r>
          </a:p>
        </p:txBody>
      </p:sp>
      <p:sp>
        <p:nvSpPr>
          <p:cNvPr id="3" name="Content Placeholder 2"/>
          <p:cNvSpPr>
            <a:spLocks noGrp="1"/>
          </p:cNvSpPr>
          <p:nvPr>
            <p:ph idx="1" hasCustomPrompt="1"/>
          </p:nvPr>
        </p:nvSpPr>
        <p:spPr>
          <a:xfrm>
            <a:off x="358787" y="2159000"/>
            <a:ext cx="2598738" cy="3978275"/>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99" y="2159000"/>
            <a:ext cx="5556249" cy="1810800"/>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98" y="4321613"/>
            <a:ext cx="5556251" cy="1810800"/>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4" name="Date Placeholder 3">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en-GB" smtClean="0"/>
              <a:pPr/>
              <a:t>23 April 2024</a:t>
            </a:fld>
            <a:endParaRPr lang="en-GB" dirty="0"/>
          </a:p>
        </p:txBody>
      </p:sp>
      <p:sp>
        <p:nvSpPr>
          <p:cNvPr id="6" name="Footer Placeholder 5">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A32D35A0-121E-4E55-99B2-4FF853358010}"/>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A77AEB-1276-4DBD-BDCA-02E4075F3C3A}"/>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219241672"/>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1328" tIns="35667" rIns="71328" bIns="35667" rtlCol="0" anchor="ctr"/>
          <a:lstStyle/>
          <a:p>
            <a:pPr algn="ctr"/>
            <a:endParaRPr lang="en-GB" sz="1982"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85" y="720022"/>
            <a:ext cx="5556251" cy="1081677"/>
          </a:xfrm>
        </p:spPr>
        <p:txBody>
          <a:bodyPr/>
          <a:lstStyle>
            <a:lvl1pPr>
              <a:defRPr sz="2773"/>
            </a:lvl1pPr>
          </a:lstStyle>
          <a:p>
            <a:r>
              <a:rPr lang="en-GB" dirty="0"/>
              <a:t>Click to add </a:t>
            </a:r>
            <a:r>
              <a:rPr lang="en-GB" sz="2773" dirty="0">
                <a:solidFill>
                  <a:schemeClr val="tx1"/>
                </a:solidFill>
              </a:rPr>
              <a:t>title, three lines optional </a:t>
            </a:r>
            <a:endParaRPr lang="en-GB" dirty="0"/>
          </a:p>
        </p:txBody>
      </p:sp>
      <p:sp>
        <p:nvSpPr>
          <p:cNvPr id="3" name="Content Placeholder 2"/>
          <p:cNvSpPr>
            <a:spLocks noGrp="1"/>
          </p:cNvSpPr>
          <p:nvPr>
            <p:ph idx="1" hasCustomPrompt="1"/>
          </p:nvPr>
        </p:nvSpPr>
        <p:spPr>
          <a:xfrm>
            <a:off x="358776" y="2159000"/>
            <a:ext cx="2599200" cy="3978275"/>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86" y="2159000"/>
            <a:ext cx="2598737" cy="3978275"/>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22"/>
            <a:ext cx="2599200" cy="2350075"/>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11" y="719137"/>
            <a:ext cx="2598738" cy="2707200"/>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910" y="3787222"/>
            <a:ext cx="2600325" cy="2350075"/>
          </a:xfrm>
        </p:spPr>
        <p:txBody>
          <a:bodyPr/>
          <a:lstStyle>
            <a:lvl1pPr>
              <a:defRPr sz="1582"/>
            </a:lvl1pPr>
            <a:lvl2pPr>
              <a:defRPr sz="1391"/>
            </a:lvl2pPr>
            <a:lvl3pPr>
              <a:defRPr sz="1191"/>
            </a:lvl3pPr>
            <a:lvl4pPr>
              <a:defRPr sz="1582"/>
            </a:lvl4pPr>
            <a:lvl5pPr>
              <a:defRPr sz="1582"/>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9" name="Date Placeholder 8">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en-GB" smtClean="0"/>
              <a:pPr/>
              <a:t>23 April 2024</a:t>
            </a:fld>
            <a:endParaRPr lang="en-GB" dirty="0"/>
          </a:p>
        </p:txBody>
      </p:sp>
      <p:sp>
        <p:nvSpPr>
          <p:cNvPr id="10" name="Footer Placeholder 9">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en-GB" dirty="0"/>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20" name="text" descr="{&quot;templafy&quot;:{&quot;binding&quot;:&quot;Form.TitlePresentation&quot;,&quot;type&quot;:&quot;text&quot;}}" title="Form.TitlePresentation">
            <a:extLst>
              <a:ext uri="{FF2B5EF4-FFF2-40B4-BE49-F238E27FC236}">
                <a16:creationId xmlns:a16="http://schemas.microsoft.com/office/drawing/2014/main" id="{4CAC926B-6737-4CB4-A3D8-3A1029D445C6}"/>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7"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1E9351-76A8-4E29-9CD2-F44CA2DC3A71}"/>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113365955"/>
      </p:ext>
    </p:extLst>
  </p:cSld>
  <p:clrMapOvr>
    <a:masterClrMapping/>
  </p:clrMapOvr>
  <p:extLst>
    <p:ext uri="{DCECCB84-F9BA-43D5-87BE-67443E8EF086}">
      <p15:sldGuideLst xmlns:p15="http://schemas.microsoft.com/office/powerpoint/2012/main"/>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86" y="719138"/>
            <a:ext cx="8506800" cy="2700000"/>
          </a:xfrm>
        </p:spPr>
        <p:txBody>
          <a:bodyPr/>
          <a:lstStyle>
            <a:lvl1pPr>
              <a:defRPr sz="5946"/>
            </a:lvl1pPr>
          </a:lstStyle>
          <a:p>
            <a:r>
              <a:rPr lang="en-GB" dirty="0"/>
              <a:t>Click to add title, </a:t>
            </a:r>
            <a:r>
              <a:rPr lang="en-GB" sz="5946" dirty="0">
                <a:solidFill>
                  <a:schemeClr val="tx1"/>
                </a:solidFill>
              </a:rPr>
              <a:t>three lines optional </a:t>
            </a:r>
            <a:endParaRPr lang="en-GB" dirty="0"/>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en-GB" smtClean="0"/>
              <a:t>23 April 2024</a:t>
            </a:fld>
            <a:endParaRPr lang="en-GB"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86" y="3780022"/>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22"/>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11" y="3780022"/>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6851218-307E-419C-B851-D3A637CEA661}"/>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415656672"/>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fi-FI" noProof="0" dirty="0"/>
              <a:t>Click to add title, three lines optional </a:t>
            </a:r>
            <a:endParaRPr lang="fi-FI"/>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5" name="date" descr="{&quot;templafy&quot;:{&quot;id&quot;:&quot;1b0a22c8-16bb-4e67-821d-dba007fb51d8&quot;}}">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a2d321b8-9abd-4852-97ee-5ca3d2492b1d&quot;}}">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161461628"/>
      </p:ext>
    </p:extLst>
  </p:cSld>
  <p:clrMapOvr>
    <a:overrideClrMapping bg1="lt1" tx1="dk1" bg2="lt2" tx2="dk2" accent1="accent1" accent2="accent2" accent3="accent3" accent4="accent4" accent5="accent5" accent6="accent6" hlink="hlink" folHlink="folHlink"/>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59"/>
            <a:ext cx="5554800" cy="5418137"/>
          </a:xfrm>
        </p:spPr>
        <p:txBody>
          <a:bodyPr/>
          <a:lstStyle>
            <a:lvl1pPr>
              <a:defRPr sz="5946"/>
            </a:lvl1pPr>
          </a:lstStyle>
          <a:p>
            <a:r>
              <a:rPr lang="en-GB" dirty="0"/>
              <a:t>Click to add title in several lines</a:t>
            </a:r>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en-GB" smtClean="0"/>
              <a:t>23 April 2024</a:t>
            </a:fld>
            <a:endParaRPr lang="en-GB"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11" y="719998"/>
            <a:ext cx="2598738" cy="27000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11" y="3780021"/>
            <a:ext cx="2598738" cy="2357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2E4BD329-C063-449B-A007-31421A92C4D1}"/>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ED3F853-9A80-4574-91F5-F5AFC6C252A1}"/>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1077529582"/>
      </p:ext>
    </p:extLst>
  </p:cSld>
  <p:clrMapOvr>
    <a:overrideClrMapping bg1="lt1" tx1="dk1" bg2="lt2" tx2="dk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391"/>
            </a:lvl1pPr>
          </a:lstStyle>
          <a:p>
            <a:r>
              <a:rPr lang="en-GB" dirty="0"/>
              <a:t>Click here and insert background picture via Sweco PickIt. All text is white</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59"/>
            <a:ext cx="5554800" cy="5418137"/>
          </a:xfrm>
        </p:spPr>
        <p:txBody>
          <a:bodyPr/>
          <a:lstStyle>
            <a:lvl1pPr>
              <a:defRPr sz="5355">
                <a:solidFill>
                  <a:schemeClr val="tx1"/>
                </a:solidFill>
              </a:defRPr>
            </a:lvl1pPr>
          </a:lstStyle>
          <a:p>
            <a:r>
              <a:rPr lang="en-GB" dirty="0"/>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11"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en-GB" smtClean="0"/>
              <a:t>23 April 2024</a:t>
            </a:fld>
            <a:endParaRPr lang="en-GB"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28120560"/>
      </p:ext>
    </p:extLst>
  </p:cSld>
  <p:clrMapOvr>
    <a:overrideClrMapping bg1="dk1" tx1="lt1" bg2="dk2" tx2="lt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391"/>
            </a:lvl1pPr>
          </a:lstStyle>
          <a:p>
            <a:r>
              <a:rPr lang="en-GB" dirty="0"/>
              <a:t>Click here and insert background picture via Sweco PickIt. All text is black</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59"/>
            <a:ext cx="5554800" cy="5418137"/>
          </a:xfrm>
        </p:spPr>
        <p:txBody>
          <a:bodyPr/>
          <a:lstStyle>
            <a:lvl1pPr>
              <a:defRPr sz="5355">
                <a:solidFill>
                  <a:schemeClr val="tx1"/>
                </a:solidFill>
              </a:defRPr>
            </a:lvl1pPr>
          </a:lstStyle>
          <a:p>
            <a:r>
              <a:rPr lang="en-GB" dirty="0"/>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11"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3" name="Date Placeholder 2">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en-GB" smtClean="0"/>
              <a:t>23 April 2024</a:t>
            </a:fld>
            <a:endParaRPr lang="en-GB" dirty="0"/>
          </a:p>
        </p:txBody>
      </p:sp>
      <p:sp>
        <p:nvSpPr>
          <p:cNvPr id="4" name="Footer Placeholder 3">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9377585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1328" tIns="35667" rIns="71328" bIns="35667" rtlCol="0" anchor="ctr"/>
          <a:lstStyle/>
          <a:p>
            <a:pPr algn="ctr"/>
            <a:endParaRPr lang="en-GB" sz="1982"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1328" tIns="35667" rIns="71328" bIns="35667" rtlCol="0" anchor="ctr"/>
          <a:lstStyle/>
          <a:p>
            <a:pPr algn="ctr"/>
            <a:endParaRPr lang="en-GB" sz="1982" noProof="0" dirty="0" err="1"/>
          </a:p>
        </p:txBody>
      </p:sp>
      <p:sp>
        <p:nvSpPr>
          <p:cNvPr id="2" name="Title 1"/>
          <p:cNvSpPr>
            <a:spLocks noGrp="1"/>
          </p:cNvSpPr>
          <p:nvPr>
            <p:ph type="title" hasCustomPrompt="1"/>
          </p:nvPr>
        </p:nvSpPr>
        <p:spPr>
          <a:xfrm>
            <a:off x="358775" y="719138"/>
            <a:ext cx="5375275" cy="5419724"/>
          </a:xfrm>
        </p:spPr>
        <p:txBody>
          <a:bodyPr/>
          <a:lstStyle>
            <a:lvl1pPr>
              <a:defRPr sz="9510">
                <a:solidFill>
                  <a:schemeClr val="bg1"/>
                </a:solidFill>
              </a:defRPr>
            </a:lvl1pPr>
          </a:lstStyle>
          <a:p>
            <a:r>
              <a:rPr lang="en-GB" noProof="0" dirty="0"/>
              <a:t>Click to add title</a:t>
            </a:r>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86"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591"/>
              </a:spcAft>
              <a:defRPr/>
            </a:lvl4pPr>
            <a:lvl5pPr>
              <a:lnSpc>
                <a:spcPct val="120000"/>
              </a:lnSpc>
              <a:spcAft>
                <a:spcPts val="591"/>
              </a:spcAft>
              <a:defRPr/>
            </a:lvl5pPr>
            <a:lvl6pPr>
              <a:buClrTx/>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Date Placeholder 4">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en-GB" smtClean="0"/>
              <a:pPr/>
              <a:t>23 April 2024</a:t>
            </a:fld>
            <a:endParaRPr lang="en-GB" dirty="0"/>
          </a:p>
        </p:txBody>
      </p:sp>
      <p:sp>
        <p:nvSpPr>
          <p:cNvPr id="6" name="Footer Placeholder 5">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3" name="text" descr="{&quot;templafy&quot;:{&quot;binding&quot;:&quot;Form.TitlePresentation&quot;,&quot;type&quot;:&quot;text&quot;}}" title="Form.TitlePresentation">
            <a:extLst>
              <a:ext uri="{FF2B5EF4-FFF2-40B4-BE49-F238E27FC236}">
                <a16:creationId xmlns:a16="http://schemas.microsoft.com/office/drawing/2014/main" id="{7729915B-EBC1-4B9C-A7AB-A0FE27AABADD}"/>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bg1"/>
              </a:solidFill>
            </a:endParaRP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313EAC08-E95A-439A-8D8F-237126EA0ACB}"/>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bg1"/>
              </a:solidFill>
            </a:endParaRPr>
          </a:p>
        </p:txBody>
      </p:sp>
    </p:spTree>
    <p:extLst>
      <p:ext uri="{BB962C8B-B14F-4D97-AF65-F5344CB8AC3E}">
        <p14:creationId xmlns:p14="http://schemas.microsoft.com/office/powerpoint/2010/main" val="26991568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6"/>
            <a:ext cx="5556250" cy="4697275"/>
          </a:xfrm>
        </p:spPr>
        <p:txBody>
          <a:bodyPr/>
          <a:lstStyle>
            <a:lvl1pPr marL="0" indent="0">
              <a:lnSpc>
                <a:spcPct val="83000"/>
              </a:lnSpc>
              <a:spcAft>
                <a:spcPts val="0"/>
              </a:spcAft>
              <a:buFont typeface="Sweco Sans" panose="00000500000000000000" pitchFamily="2" charset="0"/>
              <a:buNone/>
              <a:defRPr sz="5946"/>
            </a:lvl1pPr>
            <a:lvl2pPr marL="0" indent="0">
              <a:lnSpc>
                <a:spcPct val="120000"/>
              </a:lnSpc>
              <a:spcBef>
                <a:spcPts val="2082"/>
              </a:spcBef>
              <a:spcAft>
                <a:spcPts val="0"/>
              </a:spcAft>
              <a:buFont typeface="Sweco Sans" panose="00000500000000000000" pitchFamily="2" charset="0"/>
              <a:buChar char="​"/>
              <a:defRPr sz="1391"/>
            </a:lvl2pPr>
            <a:lvl3pPr marL="0" indent="0">
              <a:lnSpc>
                <a:spcPct val="120000"/>
              </a:lnSpc>
              <a:spcAft>
                <a:spcPts val="0"/>
              </a:spcAft>
              <a:buFont typeface="Sweco Sans" panose="00000500000000000000" pitchFamily="2" charset="0"/>
              <a:buChar char="​"/>
              <a:defRPr sz="1391">
                <a:solidFill>
                  <a:schemeClr val="tx1"/>
                </a:solidFill>
              </a:defRPr>
            </a:lvl3pPr>
            <a:lvl4pPr>
              <a:lnSpc>
                <a:spcPct val="120000"/>
              </a:lnSpc>
              <a:spcAft>
                <a:spcPts val="0"/>
              </a:spcAft>
              <a:defRPr sz="1391" b="0">
                <a:solidFill>
                  <a:schemeClr val="tx1"/>
                </a:solidFill>
              </a:defRPr>
            </a:lvl4pPr>
            <a:lvl5pPr>
              <a:lnSpc>
                <a:spcPct val="120000"/>
              </a:lnSpc>
              <a:spcAft>
                <a:spcPts val="0"/>
              </a:spcAft>
              <a:defRPr sz="1391">
                <a:solidFill>
                  <a:schemeClr val="tx1"/>
                </a:solidFill>
              </a:defRPr>
            </a:lvl5pPr>
            <a:lvl6pPr marL="0" indent="0">
              <a:lnSpc>
                <a:spcPct val="120000"/>
              </a:lnSpc>
              <a:spcAft>
                <a:spcPts val="0"/>
              </a:spcAft>
              <a:buFont typeface="Sweco Sans" panose="00000500000000000000" pitchFamily="2" charset="0"/>
              <a:buChar char="​"/>
              <a:defRPr sz="1391">
                <a:solidFill>
                  <a:schemeClr val="tx1"/>
                </a:solidFill>
              </a:defRPr>
            </a:lvl6pPr>
            <a:lvl7pPr>
              <a:lnSpc>
                <a:spcPct val="120000"/>
              </a:lnSpc>
              <a:spcAft>
                <a:spcPts val="0"/>
              </a:spcAft>
              <a:defRPr sz="1391" b="0">
                <a:solidFill>
                  <a:schemeClr val="tx1"/>
                </a:solidFill>
              </a:defRPr>
            </a:lvl7pPr>
            <a:lvl8pPr>
              <a:lnSpc>
                <a:spcPct val="120000"/>
              </a:lnSpc>
              <a:spcAft>
                <a:spcPts val="0"/>
              </a:spcAft>
              <a:defRPr sz="1391" b="0">
                <a:solidFill>
                  <a:schemeClr val="tx1"/>
                </a:solidFill>
              </a:defRPr>
            </a:lvl8pPr>
            <a:lvl9pPr>
              <a:lnSpc>
                <a:spcPct val="120000"/>
              </a:lnSpc>
              <a:spcBef>
                <a:spcPts val="0"/>
              </a:spcBef>
              <a:defRPr sz="1391">
                <a:solidFill>
                  <a:schemeClr val="tx1"/>
                </a:solidFill>
              </a:defRPr>
            </a:lvl9pPr>
          </a:lstStyle>
          <a:p>
            <a:pPr lvl="0"/>
            <a:r>
              <a:rPr lang="en-GB" dirty="0"/>
              <a:t>Click to add quote </a:t>
            </a:r>
          </a:p>
          <a:p>
            <a:pPr lvl="1"/>
            <a:r>
              <a:rPr lang="en-GB" dirty="0"/>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391"/>
            </a:lvl1pPr>
            <a:lvl2pPr marL="267580" indent="0">
              <a:buNone/>
              <a:defRPr/>
            </a:lvl2pPr>
          </a:lstStyle>
          <a:p>
            <a:pPr lvl="0"/>
            <a:r>
              <a:rPr lang="en-GB" dirty="0"/>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en-GB" smtClean="0"/>
              <a:pPr/>
              <a:t>23 April 2024</a:t>
            </a:fld>
            <a:endParaRPr lang="en-GB"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52DEDE60-B59F-4B86-892E-D666078617C0}"/>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32929894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en-GB" smtClean="0"/>
              <a:pPr/>
              <a:t>23 April 2024</a:t>
            </a:fld>
            <a:endParaRPr lang="en-GB"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70173494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en-GB" smtClean="0"/>
              <a:pPr/>
              <a:t>23 April 2024</a:t>
            </a:fld>
            <a:endParaRPr lang="en-GB"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84302973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22"/>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4120965551"/>
      </p:ext>
    </p:extLst>
  </p:cSld>
  <p:clrMapOvr>
    <a:overrideClrMapping bg1="dk1" tx1="lt1" bg2="dk2" tx2="lt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binding&quot;:&quot;Form.TitlePresentation&quot;,&quot;type&quot;:&quot;text&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22"/>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82" dirty="0"/>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987702593"/>
      </p:ext>
    </p:extLst>
  </p:cSld>
  <p:clrMapOvr>
    <a:overrideClrMapping bg1="dk1" tx1="lt1" bg2="dk2" tx2="lt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Final page">
    <p:bg>
      <p:bgRef idx="1001">
        <a:schemeClr val="bg1"/>
      </p:bgRef>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34964" tIns="534964" rIns="534964" bIns="534964"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5946"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11" y="2848661"/>
            <a:ext cx="3988800" cy="1160685"/>
          </a:xfrm>
          <a:prstGeom prst="rect">
            <a:avLst/>
          </a:prstGeom>
        </p:spPr>
      </p:pic>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Tree>
    <p:extLst>
      <p:ext uri="{BB962C8B-B14F-4D97-AF65-F5344CB8AC3E}">
        <p14:creationId xmlns:p14="http://schemas.microsoft.com/office/powerpoint/2010/main" val="250265775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fi-FI" smtClean="0"/>
              <a:pPr/>
              <a:t>23. huhtikuu 2024</a:t>
            </a:fld>
            <a:endParaRPr lang="fi-FI" dirty="0"/>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fi-FI" dirty="0"/>
              <a:t>Click to add </a:t>
            </a:r>
            <a:r>
              <a:rPr lang="fi-FI" sz="2800" dirty="0">
                <a:solidFill>
                  <a:schemeClr val="tx1"/>
                </a:solidFill>
              </a:rPr>
              <a:t>title, three lines optional </a:t>
            </a:r>
            <a:endParaRPr lang="fi-FI" dirty="0"/>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7" name="date" descr="{&quot;templafy&quot;:{&quot;id&quot;:&quot;c634bea3-f7f1-41eb-91e7-9f91ce314f20&quot;}}">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20" name="text" descr="{&quot;templafy&quot;:{&quot;id&quot;:&quot;efc1d375-7572-42cd-af63-1f9c8468fd2d&quot;}}">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49690616"/>
      </p:ext>
    </p:extLst>
  </p:cSld>
  <p:clrMapOvr>
    <a:masterClrMapping/>
  </p:clrMapOvr>
  <p:extLst>
    <p:ext uri="{DCECCB84-F9BA-43D5-87BE-67443E8EF086}">
      <p15:sldGuideLst xmlns:p15="http://schemas.microsoft.com/office/powerpoint/2012/main"/>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26"/>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2656"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06202" rtl="0" eaLnBrk="1" fontAlgn="auto" latinLnBrk="0" hangingPunct="1">
              <a:lnSpc>
                <a:spcPct val="100000"/>
              </a:lnSpc>
              <a:spcBef>
                <a:spcPts val="1191"/>
              </a:spcBef>
              <a:spcAft>
                <a:spcPts val="591"/>
              </a:spcAft>
              <a:buClrTx/>
              <a:buSzTx/>
              <a:buFontTx/>
              <a:buNone/>
              <a:tabLst/>
              <a:defRPr/>
            </a:pPr>
            <a:r>
              <a:rPr lang="en-GB" sz="1582" dirty="0">
                <a:latin typeface="+mn-lt"/>
                <a:cs typeface="Sweco Sans" panose="00000500000000000000" pitchFamily="2" charset="0"/>
              </a:rPr>
              <a:t>PICTURES</a:t>
            </a:r>
            <a:br>
              <a:rPr lang="en-GB" sz="891" dirty="0">
                <a:latin typeface="+mn-lt"/>
                <a:cs typeface="Sweco Sans" panose="00000500000000000000" pitchFamily="2" charset="0"/>
              </a:rPr>
            </a:br>
            <a:r>
              <a:rPr lang="en-GB" sz="891" b="1" noProof="1">
                <a:solidFill>
                  <a:schemeClr val="tx1"/>
                </a:solidFill>
                <a:latin typeface="+mn-lt"/>
                <a:cs typeface="Sweco Sans" panose="00000500000000000000" pitchFamily="2" charset="0"/>
              </a:rPr>
              <a:t>Insert corporate picture from Templafy</a:t>
            </a:r>
            <a:endParaRPr lang="en-GB" altLang="da-DK" sz="891" b="0" noProof="1">
              <a:solidFill>
                <a:schemeClr val="tx1"/>
              </a:solidFill>
              <a:latin typeface="+mn-lt"/>
              <a:cs typeface="Sweco Sans" panose="00000500000000000000" pitchFamily="2" charset="0"/>
            </a:endParaRPr>
          </a:p>
          <a:p>
            <a:pPr marL="0" marR="0" lvl="0" indent="0" algn="l" defTabSz="906202" rtl="0" eaLnBrk="1" fontAlgn="auto" latinLnBrk="0" hangingPunct="1">
              <a:lnSpc>
                <a:spcPct val="100000"/>
              </a:lnSpc>
              <a:spcBef>
                <a:spcPts val="0"/>
              </a:spcBef>
              <a:spcAft>
                <a:spcPts val="591"/>
              </a:spcAft>
              <a:buClrTx/>
              <a:buSzTx/>
              <a:buFontTx/>
              <a:buNone/>
              <a:tabLst/>
              <a:defRPr/>
            </a:pPr>
            <a:r>
              <a:rPr lang="en-GB" altLang="da-DK" sz="891" b="1" noProof="1">
                <a:solidFill>
                  <a:schemeClr val="tx1"/>
                </a:solidFill>
                <a:latin typeface="+mn-lt"/>
                <a:cs typeface="Sweco Sans" panose="00000500000000000000" pitchFamily="2" charset="0"/>
              </a:rPr>
              <a:t>1.</a:t>
            </a:r>
            <a:r>
              <a:rPr lang="en-GB" altLang="da-DK" sz="891" b="0" noProof="1">
                <a:solidFill>
                  <a:schemeClr val="tx1"/>
                </a:solidFill>
                <a:latin typeface="+mn-lt"/>
                <a:cs typeface="Sweco Sans" panose="00000500000000000000" pitchFamily="2" charset="0"/>
              </a:rPr>
              <a:t> Click the blue </a:t>
            </a:r>
            <a:r>
              <a:rPr lang="en-GB" altLang="da-DK" sz="891" b="1" baseline="0" noProof="1">
                <a:solidFill>
                  <a:schemeClr val="tx1"/>
                </a:solidFill>
                <a:latin typeface="+mn-lt"/>
                <a:cs typeface="Sweco Sans" panose="00000500000000000000" pitchFamily="2" charset="0"/>
              </a:rPr>
              <a:t>Templafy </a:t>
            </a:r>
            <a:r>
              <a:rPr lang="en-GB" altLang="da-DK" sz="891" b="0" baseline="0" noProof="1">
                <a:solidFill>
                  <a:schemeClr val="tx1"/>
                </a:solidFill>
                <a:latin typeface="+mn-lt"/>
                <a:cs typeface="Sweco Sans" panose="00000500000000000000" pitchFamily="2" charset="0"/>
              </a:rPr>
              <a:t>button</a:t>
            </a:r>
          </a:p>
          <a:p>
            <a:pPr marL="0" marR="0" lvl="0" indent="0" algn="l" defTabSz="906202" rtl="0" eaLnBrk="1" fontAlgn="auto" latinLnBrk="0" hangingPunct="1">
              <a:lnSpc>
                <a:spcPct val="100000"/>
              </a:lnSpc>
              <a:spcBef>
                <a:spcPts val="0"/>
              </a:spcBef>
              <a:spcAft>
                <a:spcPts val="591"/>
              </a:spcAft>
              <a:buClrTx/>
              <a:buSzTx/>
              <a:buFontTx/>
              <a:buNone/>
              <a:tabLst/>
              <a:defRPr/>
            </a:pPr>
            <a:r>
              <a:rPr lang="en-GB" altLang="da-DK" sz="891" b="1" baseline="0" noProof="1">
                <a:solidFill>
                  <a:schemeClr val="tx1"/>
                </a:solidFill>
                <a:latin typeface="+mn-lt"/>
                <a:cs typeface="Sweco Sans" panose="00000500000000000000" pitchFamily="2" charset="0"/>
              </a:rPr>
              <a:t>2. </a:t>
            </a:r>
            <a:r>
              <a:rPr lang="en-GB" altLang="da-DK" sz="891" b="0" baseline="0" noProof="1">
                <a:solidFill>
                  <a:schemeClr val="tx1"/>
                </a:solidFill>
                <a:latin typeface="+mn-lt"/>
                <a:cs typeface="Sweco Sans" panose="00000500000000000000" pitchFamily="2" charset="0"/>
              </a:rPr>
              <a:t>Click the </a:t>
            </a:r>
            <a:r>
              <a:rPr lang="en-GB" altLang="da-DK" sz="891" b="1" baseline="0" noProof="1">
                <a:solidFill>
                  <a:schemeClr val="tx1"/>
                </a:solidFill>
                <a:latin typeface="+mn-lt"/>
                <a:cs typeface="Sweco Sans" panose="00000500000000000000" pitchFamily="2" charset="0"/>
              </a:rPr>
              <a:t>Sweco PickIt </a:t>
            </a:r>
            <a:r>
              <a:rPr lang="en-GB" altLang="da-DK" sz="891" b="0" i="0" baseline="0" noProof="1">
                <a:solidFill>
                  <a:schemeClr val="tx1"/>
                </a:solidFill>
                <a:latin typeface="+mn-lt"/>
                <a:cs typeface="Sweco Sans" panose="00000500000000000000" pitchFamily="2" charset="0"/>
              </a:rPr>
              <a:t>button</a:t>
            </a:r>
            <a:r>
              <a:rPr lang="en-GB" altLang="da-DK" sz="891" b="0" baseline="0" noProof="1">
                <a:solidFill>
                  <a:schemeClr val="tx1"/>
                </a:solidFill>
                <a:latin typeface="+mn-lt"/>
                <a:cs typeface="Sweco Sans" panose="00000500000000000000" pitchFamily="2" charset="0"/>
              </a:rPr>
              <a:t> in the </a:t>
            </a:r>
            <a:br>
              <a:rPr lang="en-GB" altLang="da-DK" sz="891" b="0" baseline="0" noProof="1">
                <a:solidFill>
                  <a:schemeClr val="tx1"/>
                </a:solidFill>
                <a:latin typeface="+mn-lt"/>
                <a:cs typeface="Sweco Sans" panose="00000500000000000000" pitchFamily="2" charset="0"/>
              </a:rPr>
            </a:br>
            <a:r>
              <a:rPr lang="en-GB" altLang="da-DK" sz="891" b="0" baseline="0" noProof="1">
                <a:solidFill>
                  <a:schemeClr val="tx1"/>
                </a:solidFill>
                <a:latin typeface="+mn-lt"/>
                <a:cs typeface="Sweco Sans" panose="00000500000000000000" pitchFamily="2" charset="0"/>
              </a:rPr>
              <a:t>Templafy pane on the right side of the screen</a:t>
            </a:r>
            <a:endParaRPr lang="en-GB" altLang="da-DK" sz="891" noProof="1">
              <a:solidFill>
                <a:schemeClr val="tx1"/>
              </a:solidFill>
              <a:latin typeface="+mn-lt"/>
              <a:cs typeface="Sweco Sans" panose="00000500000000000000" pitchFamily="2" charset="0"/>
            </a:endParaRPr>
          </a:p>
          <a:p>
            <a:pPr marL="0" marR="0" lvl="0" indent="0" algn="l" defTabSz="906202" rtl="0" eaLnBrk="1" fontAlgn="auto" latinLnBrk="0" hangingPunct="1">
              <a:lnSpc>
                <a:spcPct val="100000"/>
              </a:lnSpc>
              <a:spcBef>
                <a:spcPts val="0"/>
              </a:spcBef>
              <a:spcAft>
                <a:spcPts val="0"/>
              </a:spcAft>
              <a:buClrTx/>
              <a:buSzTx/>
              <a:buFontTx/>
              <a:buNone/>
              <a:tabLst/>
              <a:defRPr/>
            </a:pPr>
            <a:endParaRPr lang="en-GB" altLang="da-DK" sz="891" b="0" baseline="0" noProof="1">
              <a:solidFill>
                <a:schemeClr val="tx1"/>
              </a:solidFill>
              <a:latin typeface="+mn-lt"/>
              <a:cs typeface="Sweco Sans" panose="00000500000000000000" pitchFamily="2" charset="0"/>
            </a:endParaRPr>
          </a:p>
          <a:p>
            <a:pPr marL="0" marR="0" lvl="0" indent="0" algn="l" defTabSz="906202" rtl="0" eaLnBrk="1" fontAlgn="auto" latinLnBrk="0" hangingPunct="1">
              <a:lnSpc>
                <a:spcPct val="100000"/>
              </a:lnSpc>
              <a:spcBef>
                <a:spcPts val="0"/>
              </a:spcBef>
              <a:spcAft>
                <a:spcPts val="591"/>
              </a:spcAft>
              <a:buClrTx/>
              <a:buSzTx/>
              <a:buFontTx/>
              <a:buNone/>
              <a:tabLst/>
              <a:defRPr/>
            </a:pPr>
            <a:r>
              <a:rPr lang="en-GB" altLang="da-DK" sz="891" b="1" baseline="0" noProof="1">
                <a:solidFill>
                  <a:schemeClr val="tx1"/>
                </a:solidFill>
                <a:latin typeface="+mn-lt"/>
                <a:cs typeface="Sweco Sans" panose="00000500000000000000" pitchFamily="2" charset="0"/>
              </a:rPr>
              <a:t>Insert picture</a:t>
            </a:r>
          </a:p>
          <a:p>
            <a:pPr eaLnBrk="1" hangingPunct="1">
              <a:spcAft>
                <a:spcPts val="591"/>
              </a:spcAft>
              <a:defRPr/>
            </a:pPr>
            <a:r>
              <a:rPr lang="en-GB" altLang="da-DK" sz="891" b="0" noProof="1">
                <a:solidFill>
                  <a:schemeClr val="tx1"/>
                </a:solidFill>
                <a:latin typeface="+mn-lt"/>
                <a:cs typeface="Sweco Sans" panose="00000500000000000000" pitchFamily="2" charset="0"/>
              </a:rPr>
              <a:t>On slides with pictureplaceholder, click on the icon and choose </a:t>
            </a:r>
            <a:r>
              <a:rPr lang="en-GB" altLang="da-DK" sz="891" b="1" noProof="1">
                <a:solidFill>
                  <a:schemeClr val="tx1"/>
                </a:solidFill>
                <a:latin typeface="+mn-lt"/>
                <a:cs typeface="Sweco Sans" panose="00000500000000000000" pitchFamily="2" charset="0"/>
              </a:rPr>
              <a:t>Insert </a:t>
            </a:r>
            <a:r>
              <a:rPr lang="en-GB" altLang="da-DK" sz="891" b="0" noProof="1">
                <a:solidFill>
                  <a:schemeClr val="tx1"/>
                </a:solidFill>
                <a:latin typeface="+mn-lt"/>
                <a:cs typeface="Sweco Sans" panose="00000500000000000000" pitchFamily="2" charset="0"/>
              </a:rPr>
              <a:t>to browse for a picture or </a:t>
            </a:r>
            <a:r>
              <a:rPr lang="en-GB" altLang="da-DK" sz="891" b="1" noProof="1">
                <a:solidFill>
                  <a:schemeClr val="tx1"/>
                </a:solidFill>
                <a:latin typeface="+mn-lt"/>
                <a:cs typeface="Sweco Sans" panose="00000500000000000000" pitchFamily="2" charset="0"/>
              </a:rPr>
              <a:t>click on the frame</a:t>
            </a:r>
            <a:r>
              <a:rPr lang="en-GB" altLang="da-DK" sz="891" b="0" noProof="1">
                <a:solidFill>
                  <a:schemeClr val="tx1"/>
                </a:solidFill>
                <a:latin typeface="+mn-lt"/>
                <a:cs typeface="Sweco Sans" panose="00000500000000000000" pitchFamily="2" charset="0"/>
              </a:rPr>
              <a:t> and insert from </a:t>
            </a:r>
            <a:r>
              <a:rPr lang="en-GB" altLang="da-DK" sz="891" b="1" noProof="1">
                <a:solidFill>
                  <a:schemeClr val="tx1"/>
                </a:solidFill>
                <a:latin typeface="+mn-lt"/>
                <a:cs typeface="Sweco Sans" panose="00000500000000000000" pitchFamily="2" charset="0"/>
              </a:rPr>
              <a:t>Sweco PickIt</a:t>
            </a:r>
          </a:p>
          <a:p>
            <a:pPr eaLnBrk="1" hangingPunct="1">
              <a:spcBef>
                <a:spcPts val="1191"/>
              </a:spcBef>
              <a:spcAft>
                <a:spcPts val="591"/>
              </a:spcAft>
              <a:defRPr/>
            </a:pPr>
            <a:r>
              <a:rPr lang="en-GB" sz="891" b="1" noProof="1">
                <a:solidFill>
                  <a:schemeClr val="tx1"/>
                </a:solidFill>
                <a:latin typeface="+mn-lt"/>
                <a:cs typeface="Sweco Sans" panose="00000500000000000000" pitchFamily="2" charset="0"/>
              </a:rPr>
              <a:t>Crop picture</a:t>
            </a:r>
          </a:p>
          <a:p>
            <a:pPr eaLnBrk="1" hangingPunct="1">
              <a:spcAft>
                <a:spcPts val="591"/>
              </a:spcAft>
              <a:defRPr/>
            </a:pPr>
            <a:r>
              <a:rPr lang="en-GB" altLang="da-DK" sz="891" b="1" noProof="1">
                <a:solidFill>
                  <a:schemeClr val="tx1"/>
                </a:solidFill>
                <a:latin typeface="+mn-lt"/>
                <a:cs typeface="Sweco Sans" panose="00000500000000000000" pitchFamily="2" charset="0"/>
              </a:rPr>
              <a:t>1. </a:t>
            </a:r>
            <a:r>
              <a:rPr lang="en-GB" altLang="da-DK" sz="891" b="0" noProof="1">
                <a:solidFill>
                  <a:schemeClr val="tx1"/>
                </a:solidFill>
                <a:latin typeface="+mn-lt"/>
                <a:cs typeface="Sweco Sans" panose="00000500000000000000" pitchFamily="2" charset="0"/>
              </a:rPr>
              <a:t>Click </a:t>
            </a:r>
            <a:r>
              <a:rPr lang="en-GB" altLang="da-DK" sz="891" b="1" noProof="1">
                <a:solidFill>
                  <a:schemeClr val="tx1"/>
                </a:solidFill>
                <a:latin typeface="+mn-lt"/>
                <a:cs typeface="Sweco Sans" panose="00000500000000000000" pitchFamily="2" charset="0"/>
              </a:rPr>
              <a:t>Crop</a:t>
            </a:r>
            <a:r>
              <a:rPr lang="en-GB" altLang="da-DK" sz="891" b="0" noProof="1">
                <a:solidFill>
                  <a:schemeClr val="tx1"/>
                </a:solidFill>
                <a:latin typeface="+mn-lt"/>
                <a:cs typeface="Sweco Sans" panose="00000500000000000000" pitchFamily="2" charset="0"/>
              </a:rPr>
              <a:t> to change size or focus of the picture</a:t>
            </a:r>
          </a:p>
          <a:p>
            <a:pPr eaLnBrk="1" hangingPunct="1">
              <a:spcAft>
                <a:spcPts val="0"/>
              </a:spcAft>
              <a:defRPr/>
            </a:pPr>
            <a:r>
              <a:rPr lang="en-GB" altLang="da-DK" sz="891" b="1" noProof="1">
                <a:solidFill>
                  <a:schemeClr val="tx1"/>
                </a:solidFill>
                <a:latin typeface="+mn-lt"/>
                <a:cs typeface="Sweco Sans" panose="00000500000000000000" pitchFamily="2" charset="0"/>
              </a:rPr>
              <a:t>2. </a:t>
            </a:r>
            <a:r>
              <a:rPr lang="en-GB" altLang="da-DK" sz="891" b="0" noProof="1">
                <a:solidFill>
                  <a:schemeClr val="tx1"/>
                </a:solidFill>
                <a:latin typeface="+mn-lt"/>
                <a:cs typeface="Sweco Sans" panose="00000500000000000000" pitchFamily="2" charset="0"/>
              </a:rPr>
              <a:t>If you want to scale the picture, hold </a:t>
            </a:r>
            <a:r>
              <a:rPr lang="en-GB" altLang="da-DK" sz="891" b="1" noProof="1">
                <a:solidFill>
                  <a:schemeClr val="tx1"/>
                </a:solidFill>
                <a:latin typeface="+mn-lt"/>
                <a:cs typeface="Sweco Sans" panose="00000500000000000000" pitchFamily="2" charset="0"/>
              </a:rPr>
              <a:t>SHIFT</a:t>
            </a:r>
            <a:r>
              <a:rPr lang="en-GB" altLang="da-DK" sz="891" b="0" noProof="1">
                <a:solidFill>
                  <a:schemeClr val="tx1"/>
                </a:solidFill>
                <a:latin typeface="+mn-lt"/>
                <a:cs typeface="Sweco Sans" panose="00000500000000000000" pitchFamily="2" charset="0"/>
              </a:rPr>
              <a:t>-key down while dragging the corners of the picture</a:t>
            </a:r>
            <a:br>
              <a:rPr lang="en-GB" altLang="da-DK" sz="891" b="0" noProof="1">
                <a:solidFill>
                  <a:schemeClr val="tx1"/>
                </a:solidFill>
                <a:latin typeface="+mn-lt"/>
                <a:cs typeface="Sweco Sans" panose="00000500000000000000" pitchFamily="2" charset="0"/>
              </a:rPr>
            </a:br>
            <a:endParaRPr lang="en-GB" altLang="da-DK" sz="891" b="0" noProof="1">
              <a:solidFill>
                <a:schemeClr val="tx1"/>
              </a:solidFill>
              <a:latin typeface="+mn-lt"/>
              <a:cs typeface="Sweco Sans" panose="00000500000000000000" pitchFamily="2" charset="0"/>
            </a:endParaRPr>
          </a:p>
          <a:p>
            <a:pPr eaLnBrk="1" hangingPunct="1">
              <a:spcAft>
                <a:spcPts val="591"/>
              </a:spcAft>
              <a:defRPr/>
            </a:pPr>
            <a:r>
              <a:rPr lang="en-GB" altLang="da-DK" sz="891" b="1" noProof="1">
                <a:solidFill>
                  <a:schemeClr val="tx1"/>
                </a:solidFill>
                <a:latin typeface="+mn-lt"/>
                <a:cs typeface="Sweco Sans" panose="00000500000000000000" pitchFamily="2" charset="0"/>
              </a:rPr>
              <a:t>HINT: </a:t>
            </a:r>
            <a:r>
              <a:rPr lang="en-GB" altLang="da-DK" sz="891"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en-GB" altLang="da-DK" sz="891" b="1" noProof="1">
                <a:solidFill>
                  <a:schemeClr val="tx1"/>
                </a:solidFill>
                <a:latin typeface="+mn-lt"/>
                <a:cs typeface="Sweco Sans" panose="00000500000000000000" pitchFamily="2" charset="0"/>
              </a:rPr>
              <a:t>Send to Back</a:t>
            </a:r>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11"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2656"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06202" rtl="0" eaLnBrk="1" fontAlgn="auto" latinLnBrk="0" hangingPunct="1">
              <a:lnSpc>
                <a:spcPct val="100000"/>
              </a:lnSpc>
              <a:spcBef>
                <a:spcPts val="0"/>
              </a:spcBef>
              <a:spcAft>
                <a:spcPts val="591"/>
              </a:spcAft>
              <a:buClrTx/>
              <a:buSzTx/>
              <a:buFontTx/>
              <a:buNone/>
              <a:tabLst/>
              <a:defRPr/>
            </a:pPr>
            <a:r>
              <a:rPr lang="en-GB" sz="1582" dirty="0">
                <a:latin typeface="+mn-lt"/>
                <a:cs typeface="Sweco Sans" panose="00000500000000000000" pitchFamily="2" charset="0"/>
              </a:rPr>
              <a:t>SLIDES &amp; SLIDE ELEMENTS</a:t>
            </a:r>
          </a:p>
          <a:p>
            <a:pPr marL="0" marR="0" lvl="0" indent="0" algn="l" defTabSz="906202" rtl="0" eaLnBrk="1" fontAlgn="auto" latinLnBrk="0" hangingPunct="1">
              <a:lnSpc>
                <a:spcPct val="100000"/>
              </a:lnSpc>
              <a:spcBef>
                <a:spcPts val="0"/>
              </a:spcBef>
              <a:spcAft>
                <a:spcPts val="591"/>
              </a:spcAft>
              <a:buClrTx/>
              <a:buSzTx/>
              <a:buFontTx/>
              <a:buNone/>
              <a:tabLst/>
              <a:defRPr/>
            </a:pPr>
            <a:r>
              <a:rPr lang="en-GB" altLang="da-DK" sz="891" b="0" noProof="1">
                <a:solidFill>
                  <a:schemeClr val="tx1"/>
                </a:solidFill>
                <a:latin typeface="+mn-lt"/>
                <a:cs typeface="Sweco Sans" panose="00000500000000000000" pitchFamily="2" charset="0"/>
              </a:rPr>
              <a:t>Insert predefined slides and elements from the Templafy button. Choose </a:t>
            </a:r>
            <a:r>
              <a:rPr lang="en-GB" altLang="da-DK" sz="891" b="1" noProof="1">
                <a:solidFill>
                  <a:schemeClr val="tx1"/>
                </a:solidFill>
                <a:latin typeface="+mn-lt"/>
                <a:cs typeface="Sweco Sans" panose="00000500000000000000" pitchFamily="2" charset="0"/>
              </a:rPr>
              <a:t>Slides</a:t>
            </a:r>
            <a:r>
              <a:rPr lang="en-GB" altLang="da-DK" sz="891" b="0" noProof="1">
                <a:solidFill>
                  <a:schemeClr val="tx1"/>
                </a:solidFill>
                <a:latin typeface="+mn-lt"/>
                <a:cs typeface="Sweco Sans" panose="00000500000000000000" pitchFamily="2" charset="0"/>
              </a:rPr>
              <a:t> and </a:t>
            </a:r>
            <a:r>
              <a:rPr lang="en-GB" altLang="da-DK" sz="891" b="1" noProof="1">
                <a:solidFill>
                  <a:schemeClr val="tx1"/>
                </a:solidFill>
                <a:latin typeface="+mn-lt"/>
                <a:cs typeface="Sweco Sans" panose="00000500000000000000" pitchFamily="2" charset="0"/>
              </a:rPr>
              <a:t>Slide elements </a:t>
            </a:r>
            <a:r>
              <a:rPr lang="en-GB" altLang="da-DK" sz="891" b="0" noProof="1">
                <a:solidFill>
                  <a:schemeClr val="tx1"/>
                </a:solidFill>
                <a:latin typeface="+mn-lt"/>
                <a:cs typeface="Sweco Sans" panose="00000500000000000000" pitchFamily="2" charset="0"/>
              </a:rPr>
              <a:t>from the dropdown menu or from the buttons in the Templafy pane on the right side of the screen</a:t>
            </a:r>
          </a:p>
          <a:p>
            <a:pPr eaLnBrk="1" hangingPunct="1">
              <a:spcBef>
                <a:spcPts val="1191"/>
              </a:spcBef>
              <a:spcAft>
                <a:spcPts val="591"/>
              </a:spcAft>
              <a:defRPr/>
            </a:pPr>
            <a:r>
              <a:rPr lang="en-GB" altLang="da-DK" sz="1582" b="0" noProof="1">
                <a:solidFill>
                  <a:schemeClr val="tx1"/>
                </a:solidFill>
                <a:latin typeface="+mn-lt"/>
                <a:cs typeface="Sweco Sans" panose="00000500000000000000" pitchFamily="2" charset="0"/>
              </a:rPr>
              <a:t>COPY/PASTE CONTENT</a:t>
            </a:r>
          </a:p>
          <a:p>
            <a:pPr eaLnBrk="1" hangingPunct="1">
              <a:spcAft>
                <a:spcPts val="591"/>
              </a:spcAft>
              <a:defRPr/>
            </a:pPr>
            <a:r>
              <a:rPr lang="en-GB" altLang="da-DK" sz="891" b="0" noProof="1">
                <a:solidFill>
                  <a:schemeClr val="tx1"/>
                </a:solidFill>
                <a:latin typeface="+mn-lt"/>
                <a:cs typeface="Sweco Sans" panose="00000500000000000000" pitchFamily="2" charset="0"/>
              </a:rPr>
              <a:t>When copying old content to your new presentation, 2 options are available:</a:t>
            </a:r>
          </a:p>
          <a:p>
            <a:pPr eaLnBrk="1" hangingPunct="1">
              <a:spcAft>
                <a:spcPts val="591"/>
              </a:spcAft>
              <a:defRPr/>
            </a:pPr>
            <a:r>
              <a:rPr lang="en-GB" altLang="da-DK" sz="891" b="1" noProof="1">
                <a:solidFill>
                  <a:schemeClr val="tx1"/>
                </a:solidFill>
                <a:latin typeface="+mn-lt"/>
                <a:cs typeface="Sweco Sans" panose="00000500000000000000" pitchFamily="2" charset="0"/>
              </a:rPr>
              <a:t>1. Best practice: </a:t>
            </a:r>
            <a:r>
              <a:rPr lang="en-GB" altLang="da-DK" sz="891" b="0" noProof="1">
                <a:solidFill>
                  <a:schemeClr val="tx1"/>
                </a:solidFill>
                <a:latin typeface="+mn-lt"/>
                <a:cs typeface="Sweco Sans" panose="00000500000000000000" pitchFamily="2" charset="0"/>
              </a:rPr>
              <a:t>Create a slide in your new presentation and copy </a:t>
            </a:r>
            <a:r>
              <a:rPr lang="en-GB" altLang="da-DK" sz="891" b="0" i="0" u="sng" noProof="1">
                <a:solidFill>
                  <a:schemeClr val="tx1"/>
                </a:solidFill>
                <a:latin typeface="+mn-lt"/>
                <a:cs typeface="Sweco Sans" panose="00000500000000000000" pitchFamily="2" charset="0"/>
              </a:rPr>
              <a:t>one</a:t>
            </a:r>
            <a:r>
              <a:rPr lang="en-GB" altLang="da-DK" sz="891" b="0" i="0" u="none" noProof="1">
                <a:solidFill>
                  <a:schemeClr val="tx1"/>
                </a:solidFill>
                <a:latin typeface="+mn-lt"/>
                <a:cs typeface="Sweco Sans" panose="00000500000000000000" pitchFamily="2" charset="0"/>
              </a:rPr>
              <a:t> piece of content at a time (e.g. copy all text from </a:t>
            </a:r>
            <a:r>
              <a:rPr lang="en-GB" altLang="da-DK" sz="891" b="0" i="0" u="sng" noProof="1">
                <a:solidFill>
                  <a:schemeClr val="tx1"/>
                </a:solidFill>
                <a:latin typeface="+mn-lt"/>
                <a:cs typeface="Sweco Sans" panose="00000500000000000000" pitchFamily="2" charset="0"/>
              </a:rPr>
              <a:t>one</a:t>
            </a:r>
            <a:r>
              <a:rPr lang="en-GB" altLang="da-DK" sz="891" b="0" i="0" u="none" noProof="1">
                <a:solidFill>
                  <a:schemeClr val="tx1"/>
                </a:solidFill>
                <a:latin typeface="+mn-lt"/>
                <a:cs typeface="Sweco Sans" panose="00000500000000000000" pitchFamily="2" charset="0"/>
              </a:rPr>
              <a:t> textbox)</a:t>
            </a:r>
            <a:endParaRPr lang="en-GB" altLang="da-DK" sz="891" b="1" i="0" u="sng" noProof="1">
              <a:solidFill>
                <a:schemeClr val="tx1"/>
              </a:solidFill>
              <a:latin typeface="+mn-lt"/>
              <a:cs typeface="Sweco Sans" panose="00000500000000000000" pitchFamily="2" charset="0"/>
            </a:endParaRPr>
          </a:p>
          <a:p>
            <a:pPr eaLnBrk="1" hangingPunct="1">
              <a:spcAft>
                <a:spcPts val="591"/>
              </a:spcAft>
              <a:defRPr/>
            </a:pPr>
            <a:r>
              <a:rPr lang="en-GB" altLang="da-DK" sz="891" b="1" noProof="1">
                <a:solidFill>
                  <a:schemeClr val="tx1"/>
                </a:solidFill>
                <a:latin typeface="+mn-lt"/>
                <a:cs typeface="Sweco Sans" panose="00000500000000000000" pitchFamily="2" charset="0"/>
              </a:rPr>
              <a:t>2. </a:t>
            </a:r>
            <a:r>
              <a:rPr lang="en-GB" altLang="da-DK" sz="891"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p>
          <a:p>
            <a:pPr marL="0" marR="0" lvl="0" indent="0" algn="l" defTabSz="906202" rtl="0" eaLnBrk="1" fontAlgn="auto" latinLnBrk="0" hangingPunct="1">
              <a:lnSpc>
                <a:spcPct val="100000"/>
              </a:lnSpc>
              <a:spcBef>
                <a:spcPts val="1191"/>
              </a:spcBef>
              <a:spcAft>
                <a:spcPts val="591"/>
              </a:spcAft>
              <a:buClrTx/>
              <a:buSzTx/>
              <a:buFontTx/>
              <a:buNone/>
              <a:tabLst/>
              <a:defRPr/>
            </a:pPr>
            <a:r>
              <a:rPr lang="en-GB" sz="1582" dirty="0">
                <a:latin typeface="+mn-lt"/>
                <a:cs typeface="Sweco Sans" panose="00000500000000000000" pitchFamily="2" charset="0"/>
              </a:rPr>
              <a:t>GUIDES</a:t>
            </a:r>
            <a:endParaRPr lang="en-GB" sz="1582" b="1" noProof="1">
              <a:solidFill>
                <a:schemeClr val="tx1"/>
              </a:solidFill>
              <a:latin typeface="+mn-lt"/>
              <a:cs typeface="Sweco Sans" panose="00000500000000000000" pitchFamily="2" charset="0"/>
            </a:endParaRPr>
          </a:p>
          <a:p>
            <a:pPr eaLnBrk="1" hangingPunct="1">
              <a:spcAft>
                <a:spcPts val="591"/>
              </a:spcAft>
              <a:defRPr/>
            </a:pPr>
            <a:r>
              <a:rPr lang="en-GB" altLang="da-DK" sz="891" b="0" noProof="1">
                <a:solidFill>
                  <a:schemeClr val="tx1"/>
                </a:solidFill>
                <a:latin typeface="+mn-lt"/>
                <a:cs typeface="Sweco Sans" panose="00000500000000000000" pitchFamily="2" charset="0"/>
              </a:rPr>
              <a:t>Click the </a:t>
            </a:r>
            <a:r>
              <a:rPr lang="en-GB" altLang="da-DK" sz="891" b="1" noProof="1">
                <a:solidFill>
                  <a:schemeClr val="tx1"/>
                </a:solidFill>
                <a:latin typeface="+mn-lt"/>
                <a:cs typeface="Sweco Sans" panose="00000500000000000000" pitchFamily="2" charset="0"/>
              </a:rPr>
              <a:t>View</a:t>
            </a:r>
            <a:r>
              <a:rPr lang="en-GB" altLang="da-DK" sz="891" b="0" noProof="1">
                <a:solidFill>
                  <a:schemeClr val="tx1"/>
                </a:solidFill>
                <a:latin typeface="+mn-lt"/>
                <a:cs typeface="Sweco Sans" panose="00000500000000000000" pitchFamily="2" charset="0"/>
              </a:rPr>
              <a:t> tab and set tick mark next to </a:t>
            </a:r>
            <a:r>
              <a:rPr lang="en-GB" altLang="da-DK" sz="891" b="1" noProof="1">
                <a:solidFill>
                  <a:schemeClr val="tx1"/>
                </a:solidFill>
                <a:latin typeface="+mn-lt"/>
                <a:cs typeface="Sweco Sans" panose="00000500000000000000" pitchFamily="2" charset="0"/>
              </a:rPr>
              <a:t>Guides</a:t>
            </a:r>
            <a:endParaRPr lang="en-GB" altLang="da-DK" sz="891" b="0" noProof="1">
              <a:solidFill>
                <a:schemeClr val="tx1"/>
              </a:solidFill>
              <a:latin typeface="+mn-lt"/>
              <a:cs typeface="Sweco Sans" panose="00000500000000000000" pitchFamily="2" charset="0"/>
            </a:endParaRPr>
          </a:p>
          <a:p>
            <a:pPr eaLnBrk="1" hangingPunct="1">
              <a:spcAft>
                <a:spcPts val="591"/>
              </a:spcAft>
              <a:defRPr/>
            </a:pPr>
            <a:r>
              <a:rPr lang="en-GB" altLang="da-DK" sz="891" b="1" noProof="1">
                <a:solidFill>
                  <a:schemeClr val="tx1"/>
                </a:solidFill>
                <a:latin typeface="+mn-lt"/>
                <a:cs typeface="Sweco Sans" panose="00000500000000000000" pitchFamily="2" charset="0"/>
              </a:rPr>
              <a:t>HINT: Alt + F9 </a:t>
            </a:r>
            <a:r>
              <a:rPr lang="en-GB" altLang="da-DK" sz="891" b="0" noProof="1">
                <a:solidFill>
                  <a:schemeClr val="tx1"/>
                </a:solidFill>
                <a:latin typeface="+mn-lt"/>
                <a:cs typeface="Sweco Sans" panose="00000500000000000000" pitchFamily="2" charset="0"/>
              </a:rPr>
              <a:t>for quick view of guides</a:t>
            </a:r>
            <a:br>
              <a:rPr lang="en-GB" altLang="da-DK" sz="891" b="0" noProof="1">
                <a:solidFill>
                  <a:schemeClr val="tx1"/>
                </a:solidFill>
                <a:latin typeface="+mn-lt"/>
                <a:cs typeface="Sweco Sans" panose="00000500000000000000" pitchFamily="2" charset="0"/>
              </a:rPr>
            </a:br>
            <a:r>
              <a:rPr lang="en-GB" altLang="da-DK" sz="891" b="1" noProof="1">
                <a:solidFill>
                  <a:schemeClr val="tx1"/>
                </a:solidFill>
                <a:latin typeface="+mn-lt"/>
                <a:cs typeface="Sweco Sans" panose="00000500000000000000" pitchFamily="2" charset="0"/>
              </a:rPr>
              <a:t>Mac: </a:t>
            </a:r>
            <a:r>
              <a:rPr lang="en-GB" sz="891" b="0" i="0" dirty="0">
                <a:solidFill>
                  <a:srgbClr val="333333"/>
                </a:solidFill>
                <a:effectLst/>
                <a:latin typeface="Sweco Sans"/>
              </a:rPr>
              <a:t>⌘ </a:t>
            </a:r>
            <a:r>
              <a:rPr lang="en-GB" altLang="da-DK" sz="891" b="0" noProof="1">
                <a:solidFill>
                  <a:schemeClr val="tx1"/>
                </a:solidFill>
                <a:latin typeface="+mn-lt"/>
                <a:cs typeface="Sweco Sans" panose="00000500000000000000" pitchFamily="2" charset="0"/>
              </a:rPr>
              <a:t>+ option + ctrl + G</a:t>
            </a:r>
            <a:endParaRPr lang="en-GB" altLang="da-DK" sz="891" b="1" noProof="1">
              <a:solidFill>
                <a:schemeClr val="tx1"/>
              </a:solidFill>
              <a:latin typeface="+mn-lt"/>
              <a:cs typeface="Sweco Sans" panose="00000500000000000000" pitchFamily="2" charset="0"/>
            </a:endParaRPr>
          </a:p>
          <a:p>
            <a:pPr marL="0" marR="0" lvl="0" indent="0" algn="l" defTabSz="906202" rtl="0" eaLnBrk="1" fontAlgn="auto" latinLnBrk="0" hangingPunct="1">
              <a:lnSpc>
                <a:spcPct val="100000"/>
              </a:lnSpc>
              <a:spcBef>
                <a:spcPts val="0"/>
              </a:spcBef>
              <a:spcAft>
                <a:spcPts val="591"/>
              </a:spcAft>
              <a:buClrTx/>
              <a:buSzTx/>
              <a:buFontTx/>
              <a:buNone/>
              <a:tabLst/>
              <a:defRPr/>
            </a:pPr>
            <a:endParaRPr lang="en-GB" altLang="da-DK" sz="891"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en-GB" sz="3173" b="0" noProof="1">
                <a:solidFill>
                  <a:schemeClr val="tx1"/>
                </a:solidFill>
                <a:latin typeface="+mj-lt"/>
                <a:cs typeface="Sweco Sans" panose="00000500000000000000" pitchFamily="2" charset="0"/>
              </a:rPr>
              <a:t>TIPS &amp; TRICKS - YOUR USER GUIDE</a:t>
            </a:r>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691">
                <a:solidFill>
                  <a:srgbClr val="000000">
                    <a:alpha val="0"/>
                  </a:srgbClr>
                </a:solidFill>
              </a:defRPr>
            </a:lvl1pPr>
          </a:lstStyle>
          <a:p>
            <a:fld id="{533B0CDC-0181-4786-A414-249C073F3466}" type="datetime4">
              <a:rPr lang="en-GB" smtClean="0"/>
              <a:pPr/>
              <a:t>23 April 2024</a:t>
            </a:fld>
            <a:endParaRPr lang="en-GB"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691">
                <a:solidFill>
                  <a:srgbClr val="000000">
                    <a:alpha val="0"/>
                  </a:srgbClr>
                </a:solidFill>
              </a:defRPr>
            </a:lvl1pPr>
          </a:lstStyle>
          <a:p>
            <a:endParaRPr lang="en-GB"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691">
                <a:solidFill>
                  <a:srgbClr val="000000">
                    <a:alpha val="0"/>
                  </a:srgbClr>
                </a:solidFill>
              </a:defRPr>
            </a:lvl1pPr>
          </a:lstStyle>
          <a:p>
            <a:fld id="{23AA811B-2EBD-4900-905E-5BE206449611}" type="slidenum">
              <a:rPr lang="en-GB" smtClean="0"/>
              <a:pPr/>
              <a:t>‹#›</a:t>
            </a:fld>
            <a:endParaRPr lang="en-GB"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89" y="3864104"/>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23"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06202" rtl="0" eaLnBrk="1" fontAlgn="auto" latinLnBrk="0" hangingPunct="1">
              <a:lnSpc>
                <a:spcPct val="100000"/>
              </a:lnSpc>
              <a:spcBef>
                <a:spcPts val="0"/>
              </a:spcBef>
              <a:spcAft>
                <a:spcPts val="591"/>
              </a:spcAft>
              <a:buClrTx/>
              <a:buSzTx/>
              <a:buFontTx/>
              <a:buNone/>
              <a:tabLst/>
              <a:defRPr/>
            </a:pPr>
            <a:r>
              <a:rPr lang="en-GB" sz="1582" dirty="0">
                <a:latin typeface="+mn-lt"/>
                <a:cs typeface="Sweco Sans" panose="00000500000000000000" pitchFamily="2" charset="0"/>
              </a:rPr>
              <a:t>SLIDES &amp; LAYOUTS</a:t>
            </a:r>
          </a:p>
          <a:p>
            <a:pPr marL="0" marR="0" lvl="0" indent="0" algn="l" defTabSz="906202" rtl="0" eaLnBrk="1" fontAlgn="auto" latinLnBrk="0" hangingPunct="1">
              <a:lnSpc>
                <a:spcPct val="100000"/>
              </a:lnSpc>
              <a:spcBef>
                <a:spcPts val="0"/>
              </a:spcBef>
              <a:spcAft>
                <a:spcPts val="591"/>
              </a:spcAft>
              <a:buClrTx/>
              <a:buSzTx/>
              <a:buFontTx/>
              <a:buNone/>
              <a:tabLst/>
              <a:defRPr/>
            </a:pPr>
            <a:r>
              <a:rPr lang="en-GB" altLang="da-DK" sz="891" b="0" noProof="1">
                <a:solidFill>
                  <a:schemeClr val="tx1"/>
                </a:solidFill>
                <a:latin typeface="+mn-lt"/>
                <a:cs typeface="Sweco Sans" panose="00000500000000000000" pitchFamily="2" charset="0"/>
              </a:rPr>
              <a:t>Click on the menu </a:t>
            </a:r>
            <a:r>
              <a:rPr lang="en-GB" altLang="da-DK" sz="891" b="1" noProof="1">
                <a:solidFill>
                  <a:schemeClr val="tx1"/>
                </a:solidFill>
                <a:latin typeface="+mn-lt"/>
                <a:cs typeface="Sweco Sans" panose="00000500000000000000" pitchFamily="2" charset="0"/>
              </a:rPr>
              <a:t>New Slide </a:t>
            </a:r>
            <a:r>
              <a:rPr lang="en-GB" altLang="da-DK" sz="891" b="0" noProof="1">
                <a:solidFill>
                  <a:schemeClr val="tx1"/>
                </a:solidFill>
                <a:latin typeface="+mn-lt"/>
                <a:cs typeface="Sweco Sans" panose="00000500000000000000" pitchFamily="2" charset="0"/>
              </a:rPr>
              <a:t>in the </a:t>
            </a:r>
            <a:r>
              <a:rPr lang="en-GB" altLang="da-DK" sz="891" b="1" noProof="1">
                <a:solidFill>
                  <a:schemeClr val="tx1"/>
                </a:solidFill>
                <a:latin typeface="+mn-lt"/>
                <a:cs typeface="Sweco Sans" panose="00000500000000000000" pitchFamily="2" charset="0"/>
              </a:rPr>
              <a:t>Home</a:t>
            </a:r>
            <a:r>
              <a:rPr lang="en-GB" altLang="da-DK" sz="891" b="0" noProof="1">
                <a:solidFill>
                  <a:schemeClr val="tx1"/>
                </a:solidFill>
                <a:latin typeface="+mn-lt"/>
                <a:cs typeface="Sweco Sans" panose="00000500000000000000" pitchFamily="2" charset="0"/>
              </a:rPr>
              <a:t> tab to insert a new slide</a:t>
            </a:r>
            <a:br>
              <a:rPr lang="en-GB" altLang="da-DK" sz="891" b="0" noProof="1">
                <a:solidFill>
                  <a:schemeClr val="tx1"/>
                </a:solidFill>
                <a:latin typeface="+mn-lt"/>
                <a:cs typeface="Sweco Sans" panose="00000500000000000000" pitchFamily="2" charset="0"/>
              </a:rPr>
            </a:br>
            <a:br>
              <a:rPr lang="en-GB" altLang="da-DK" sz="891" b="0" noProof="1">
                <a:solidFill>
                  <a:schemeClr val="tx1"/>
                </a:solidFill>
                <a:latin typeface="+mn-lt"/>
                <a:cs typeface="Sweco Sans" panose="00000500000000000000" pitchFamily="2" charset="0"/>
              </a:rPr>
            </a:br>
            <a:r>
              <a:rPr lang="en-GB" altLang="da-DK" sz="891" b="1" noProof="1">
                <a:solidFill>
                  <a:schemeClr val="tx1"/>
                </a:solidFill>
                <a:latin typeface="+mn-lt"/>
                <a:cs typeface="Sweco Sans" panose="00000500000000000000" pitchFamily="2" charset="0"/>
              </a:rPr>
              <a:t>Change layout</a:t>
            </a:r>
            <a:endParaRPr lang="en-GB" altLang="da-DK" sz="891" b="0" noProof="1">
              <a:solidFill>
                <a:schemeClr val="tx1"/>
              </a:solidFill>
              <a:latin typeface="+mn-lt"/>
              <a:cs typeface="Sweco Sans" panose="00000500000000000000" pitchFamily="2" charset="0"/>
            </a:endParaRPr>
          </a:p>
          <a:p>
            <a:pPr marL="0" indent="0">
              <a:spcAft>
                <a:spcPts val="591"/>
              </a:spcAft>
              <a:buFont typeface="+mj-lt"/>
              <a:buNone/>
            </a:pPr>
            <a:r>
              <a:rPr lang="en-GB" sz="891" dirty="0">
                <a:solidFill>
                  <a:srgbClr val="000000"/>
                </a:solidFill>
                <a:latin typeface="+mn-lt"/>
                <a:ea typeface="Sweco Sans" panose="00000500000000000000" pitchFamily="2" charset="0"/>
              </a:rPr>
              <a:t>Click on the arrow next to </a:t>
            </a:r>
            <a:r>
              <a:rPr lang="en-GB" sz="891" b="1" dirty="0">
                <a:solidFill>
                  <a:srgbClr val="000000"/>
                </a:solidFill>
                <a:latin typeface="+mn-lt"/>
                <a:ea typeface="Sweco Sans" panose="00000500000000000000" pitchFamily="2" charset="0"/>
              </a:rPr>
              <a:t>Layout </a:t>
            </a:r>
            <a:r>
              <a:rPr lang="en-GB" sz="891" dirty="0">
                <a:solidFill>
                  <a:srgbClr val="000000"/>
                </a:solidFill>
                <a:latin typeface="+mn-lt"/>
                <a:ea typeface="Sweco Sans" panose="00000500000000000000" pitchFamily="2" charset="0"/>
              </a:rPr>
              <a:t>to view a dropdown menu of possible slide layouts</a:t>
            </a:r>
            <a:endParaRPr lang="en-GB" sz="891"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73"/>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15" y="5271045"/>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17" y="1954736"/>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42"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06202" rtl="0" eaLnBrk="1" fontAlgn="auto" latinLnBrk="0" hangingPunct="1">
              <a:lnSpc>
                <a:spcPct val="100000"/>
              </a:lnSpc>
              <a:spcBef>
                <a:spcPts val="0"/>
              </a:spcBef>
              <a:spcAft>
                <a:spcPts val="591"/>
              </a:spcAft>
              <a:buClrTx/>
              <a:buSzTx/>
              <a:buFontTx/>
              <a:buNone/>
              <a:tabLst/>
              <a:defRPr/>
            </a:pPr>
            <a:r>
              <a:rPr lang="en-GB" sz="1582" dirty="0">
                <a:latin typeface="+mn-lt"/>
                <a:cs typeface="Sweco Sans" panose="00000500000000000000" pitchFamily="2" charset="0"/>
              </a:rPr>
              <a:t>TEXT STYLES / </a:t>
            </a:r>
            <a:r>
              <a:rPr lang="en-GB" sz="1582" cap="all" baseline="0" dirty="0">
                <a:latin typeface="+mn-lt"/>
                <a:cs typeface="Sweco Sans" panose="00000500000000000000" pitchFamily="2" charset="0"/>
              </a:rPr>
              <a:t>levels</a:t>
            </a:r>
            <a:endParaRPr lang="en-GB" altLang="da-DK" sz="1582" b="0" cap="all" baseline="0" noProof="1">
              <a:solidFill>
                <a:schemeClr val="tx1"/>
              </a:solidFill>
              <a:latin typeface="+mn-lt"/>
              <a:cs typeface="Sweco Sans" panose="00000500000000000000" pitchFamily="2" charset="0"/>
            </a:endParaRPr>
          </a:p>
          <a:p>
            <a:pPr eaLnBrk="1" hangingPunct="1">
              <a:spcAft>
                <a:spcPts val="591"/>
              </a:spcAft>
              <a:defRPr/>
            </a:pPr>
            <a:r>
              <a:rPr lang="en-GB" altLang="da-DK" sz="891" b="0" noProof="1">
                <a:solidFill>
                  <a:schemeClr val="tx1"/>
                </a:solidFill>
                <a:latin typeface="+mn-lt"/>
                <a:cs typeface="Sweco Sans" panose="00000500000000000000" pitchFamily="2" charset="0"/>
              </a:rPr>
              <a:t>Use the </a:t>
            </a:r>
            <a:r>
              <a:rPr lang="en-GB" altLang="da-DK" sz="891" b="1" noProof="1">
                <a:solidFill>
                  <a:schemeClr val="tx1"/>
                </a:solidFill>
                <a:latin typeface="+mn-lt"/>
                <a:cs typeface="Sweco Sans" panose="00000500000000000000" pitchFamily="2" charset="0"/>
              </a:rPr>
              <a:t>TAB</a:t>
            </a:r>
            <a:r>
              <a:rPr lang="en-GB" altLang="da-DK" sz="891" b="0" noProof="1">
                <a:solidFill>
                  <a:schemeClr val="tx1"/>
                </a:solidFill>
                <a:latin typeface="+mn-lt"/>
                <a:cs typeface="Sweco Sans" panose="00000500000000000000" pitchFamily="2" charset="0"/>
              </a:rPr>
              <a:t>-key</a:t>
            </a:r>
            <a:r>
              <a:rPr lang="en-GB" altLang="da-DK" sz="891" b="0" baseline="0" noProof="1">
                <a:solidFill>
                  <a:schemeClr val="tx1"/>
                </a:solidFill>
                <a:latin typeface="+mn-lt"/>
                <a:cs typeface="Sweco Sans" panose="00000500000000000000" pitchFamily="2" charset="0"/>
              </a:rPr>
              <a:t> to jump through levels. Click </a:t>
            </a:r>
            <a:r>
              <a:rPr lang="en-GB" altLang="da-DK" sz="891" b="1" baseline="0" noProof="1">
                <a:solidFill>
                  <a:schemeClr val="tx1"/>
                </a:solidFill>
                <a:latin typeface="+mn-lt"/>
                <a:cs typeface="Sweco Sans" panose="00000500000000000000" pitchFamily="2" charset="0"/>
              </a:rPr>
              <a:t>ENTER</a:t>
            </a:r>
            <a:r>
              <a:rPr lang="en-GB" altLang="da-DK" sz="891" b="0" baseline="0" noProof="1">
                <a:solidFill>
                  <a:schemeClr val="tx1"/>
                </a:solidFill>
                <a:latin typeface="+mn-lt"/>
                <a:cs typeface="Sweco Sans" panose="00000500000000000000" pitchFamily="2" charset="0"/>
              </a:rPr>
              <a:t>, then </a:t>
            </a:r>
            <a:r>
              <a:rPr lang="en-GB" altLang="da-DK" sz="891" b="1" baseline="0" noProof="1">
                <a:solidFill>
                  <a:schemeClr val="tx1"/>
                </a:solidFill>
                <a:latin typeface="+mn-lt"/>
                <a:cs typeface="Sweco Sans" panose="00000500000000000000" pitchFamily="2" charset="0"/>
              </a:rPr>
              <a:t>TAB</a:t>
            </a:r>
            <a:r>
              <a:rPr lang="en-GB" altLang="da-DK" sz="891" b="0" baseline="0" noProof="1">
                <a:solidFill>
                  <a:schemeClr val="tx1"/>
                </a:solidFill>
                <a:latin typeface="+mn-lt"/>
                <a:cs typeface="Sweco Sans" panose="00000500000000000000" pitchFamily="2" charset="0"/>
              </a:rPr>
              <a:t> to switch from one level to the next level</a:t>
            </a:r>
          </a:p>
          <a:p>
            <a:pPr eaLnBrk="1" hangingPunct="1">
              <a:spcAft>
                <a:spcPts val="591"/>
              </a:spcAft>
              <a:defRPr/>
            </a:pPr>
            <a:r>
              <a:rPr lang="en-GB" altLang="da-DK" sz="891" b="0" baseline="0" noProof="1">
                <a:solidFill>
                  <a:schemeClr val="tx1"/>
                </a:solidFill>
                <a:latin typeface="+mn-lt"/>
                <a:cs typeface="Sweco Sans" panose="00000500000000000000" pitchFamily="2" charset="0"/>
              </a:rPr>
              <a:t>To go back in levels use </a:t>
            </a:r>
            <a:r>
              <a:rPr lang="en-GB" altLang="da-DK" sz="891" b="1" baseline="0" noProof="1">
                <a:solidFill>
                  <a:schemeClr val="tx1"/>
                </a:solidFill>
                <a:latin typeface="+mn-lt"/>
                <a:cs typeface="Sweco Sans" panose="00000500000000000000" pitchFamily="2" charset="0"/>
              </a:rPr>
              <a:t>SHIFT-TAB</a:t>
            </a:r>
            <a:endParaRPr lang="en-GB" sz="891" b="1" noProof="1">
              <a:solidFill>
                <a:schemeClr val="tx1"/>
              </a:solidFill>
              <a:latin typeface="+mn-lt"/>
              <a:cs typeface="Sweco Sans" panose="00000500000000000000" pitchFamily="2" charset="0"/>
            </a:endParaRPr>
          </a:p>
          <a:p>
            <a:pPr eaLnBrk="1" hangingPunct="1">
              <a:spcAft>
                <a:spcPts val="591"/>
              </a:spcAft>
              <a:defRPr/>
            </a:pPr>
            <a:r>
              <a:rPr lang="en-GB" sz="891" noProof="1">
                <a:solidFill>
                  <a:schemeClr val="tx1"/>
                </a:solidFill>
                <a:latin typeface="+mn-lt"/>
                <a:cs typeface="Sweco Sans" panose="00000500000000000000" pitchFamily="2" charset="0"/>
              </a:rPr>
              <a:t>Alternatively, </a:t>
            </a:r>
            <a:r>
              <a:rPr lang="en-GB" sz="891" b="1" noProof="1">
                <a:solidFill>
                  <a:schemeClr val="tx1"/>
                </a:solidFill>
                <a:latin typeface="+mn-lt"/>
                <a:cs typeface="Sweco Sans" panose="00000500000000000000" pitchFamily="2" charset="0"/>
              </a:rPr>
              <a:t>Increase</a:t>
            </a:r>
            <a:r>
              <a:rPr lang="en-GB" sz="891" baseline="0" noProof="1">
                <a:solidFill>
                  <a:schemeClr val="tx1"/>
                </a:solidFill>
                <a:latin typeface="+mn-lt"/>
                <a:cs typeface="Sweco Sans" panose="00000500000000000000" pitchFamily="2" charset="0"/>
              </a:rPr>
              <a:t> and </a:t>
            </a:r>
            <a:r>
              <a:rPr lang="en-GB" sz="891" b="1" baseline="0" noProof="1">
                <a:solidFill>
                  <a:schemeClr val="tx1"/>
                </a:solidFill>
                <a:latin typeface="+mn-lt"/>
                <a:cs typeface="Sweco Sans" panose="00000500000000000000" pitchFamily="2" charset="0"/>
              </a:rPr>
              <a:t>Decrease list level </a:t>
            </a:r>
            <a:br>
              <a:rPr lang="en-GB" sz="891" b="1" baseline="0" noProof="1">
                <a:solidFill>
                  <a:schemeClr val="tx1"/>
                </a:solidFill>
                <a:latin typeface="+mn-lt"/>
                <a:cs typeface="Sweco Sans" panose="00000500000000000000" pitchFamily="2" charset="0"/>
              </a:rPr>
            </a:br>
            <a:r>
              <a:rPr lang="en-GB" sz="891" baseline="0" noProof="1">
                <a:solidFill>
                  <a:schemeClr val="tx1"/>
                </a:solidFill>
                <a:latin typeface="+mn-lt"/>
                <a:cs typeface="Sweco Sans" panose="00000500000000000000" pitchFamily="2" charset="0"/>
              </a:rPr>
              <a:t>can be used to jump through text level</a:t>
            </a:r>
          </a:p>
          <a:p>
            <a:pPr eaLnBrk="1" hangingPunct="1">
              <a:spcAft>
                <a:spcPts val="591"/>
              </a:spcAft>
              <a:defRPr/>
            </a:pPr>
            <a:r>
              <a:rPr lang="en-GB" sz="891" baseline="0" noProof="1">
                <a:solidFill>
                  <a:schemeClr val="tx1"/>
                </a:solidFill>
                <a:latin typeface="+mn-lt"/>
                <a:cs typeface="Sweco Sans" panose="00000500000000000000" pitchFamily="2" charset="0"/>
              </a:rPr>
              <a:t>These are the levels / text styles in placeholders</a:t>
            </a:r>
          </a:p>
          <a:p>
            <a:pPr eaLnBrk="1" hangingPunct="1">
              <a:spcAft>
                <a:spcPts val="591"/>
              </a:spcAft>
              <a:defRPr/>
            </a:pPr>
            <a:endParaRPr lang="en-GB" sz="891"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endParaRPr lang="en-GB" altLang="da-DK" sz="891" b="0" baseline="0" noProof="1">
              <a:solidFill>
                <a:schemeClr val="tx1"/>
              </a:solidFill>
              <a:latin typeface="+mn-lt"/>
              <a:cs typeface="Sweco Sans" panose="00000500000000000000" pitchFamily="2" charset="0"/>
            </a:endParaRPr>
          </a:p>
          <a:p>
            <a:pPr eaLnBrk="1" hangingPunct="1">
              <a:spcAft>
                <a:spcPts val="591"/>
              </a:spcAft>
              <a:defRPr/>
            </a:pPr>
            <a:br>
              <a:rPr lang="en-GB" altLang="da-DK" sz="891" b="0" noProof="1">
                <a:solidFill>
                  <a:schemeClr val="tx1"/>
                </a:solidFill>
                <a:latin typeface="+mn-lt"/>
                <a:cs typeface="Sweco Sans" panose="00000500000000000000" pitchFamily="2" charset="0"/>
              </a:rPr>
            </a:br>
            <a:r>
              <a:rPr lang="en-GB" sz="891" b="1" noProof="1">
                <a:solidFill>
                  <a:schemeClr val="tx1"/>
                </a:solidFill>
                <a:latin typeface="+mn-lt"/>
                <a:cs typeface="Sweco Sans" panose="00000500000000000000" pitchFamily="2" charset="0"/>
              </a:rPr>
              <a:t>Reset slide</a:t>
            </a:r>
          </a:p>
          <a:p>
            <a:pPr marL="0" marR="0" indent="0" algn="l" defTabSz="906202" rtl="0" eaLnBrk="1" fontAlgn="auto" latinLnBrk="0" hangingPunct="1">
              <a:lnSpc>
                <a:spcPct val="100000"/>
              </a:lnSpc>
              <a:spcBef>
                <a:spcPts val="0"/>
              </a:spcBef>
              <a:spcAft>
                <a:spcPts val="591"/>
              </a:spcAft>
              <a:buClrTx/>
              <a:buSzTx/>
              <a:buFont typeface="+mj-lt"/>
              <a:buNone/>
              <a:tabLst/>
              <a:defRPr/>
            </a:pPr>
            <a:r>
              <a:rPr lang="en-GB" altLang="da-DK" sz="891" noProof="1">
                <a:solidFill>
                  <a:schemeClr val="tx1"/>
                </a:solidFill>
                <a:latin typeface="+mn-lt"/>
                <a:cs typeface="Sweco Sans" panose="00000500000000000000" pitchFamily="2" charset="0"/>
              </a:rPr>
              <a:t>Click the </a:t>
            </a:r>
            <a:r>
              <a:rPr lang="en-GB" altLang="da-DK" sz="891" b="1" baseline="0" noProof="1">
                <a:solidFill>
                  <a:schemeClr val="tx1"/>
                </a:solidFill>
                <a:latin typeface="+mn-lt"/>
                <a:cs typeface="Sweco Sans" panose="00000500000000000000" pitchFamily="2" charset="0"/>
              </a:rPr>
              <a:t>Reset </a:t>
            </a:r>
            <a:r>
              <a:rPr lang="en-GB" altLang="da-DK" sz="891" noProof="1">
                <a:solidFill>
                  <a:schemeClr val="tx1"/>
                </a:solidFill>
                <a:latin typeface="+mn-lt"/>
                <a:cs typeface="Sweco Sans" panose="00000500000000000000" pitchFamily="2" charset="0"/>
              </a:rPr>
              <a:t>menu to reset position, size</a:t>
            </a:r>
            <a:br>
              <a:rPr lang="en-GB" altLang="da-DK" sz="891" baseline="0" noProof="1">
                <a:solidFill>
                  <a:schemeClr val="tx1"/>
                </a:solidFill>
                <a:latin typeface="+mn-lt"/>
                <a:cs typeface="Sweco Sans" panose="00000500000000000000" pitchFamily="2" charset="0"/>
              </a:rPr>
            </a:br>
            <a:r>
              <a:rPr lang="en-GB" altLang="da-DK" sz="891" baseline="0" noProof="1">
                <a:solidFill>
                  <a:schemeClr val="tx1"/>
                </a:solidFill>
                <a:latin typeface="+mn-lt"/>
                <a:cs typeface="Sweco Sans" panose="00000500000000000000" pitchFamily="2" charset="0"/>
              </a:rPr>
              <a:t>and formatting of the slide placeholders to </a:t>
            </a:r>
            <a:br>
              <a:rPr lang="en-GB" altLang="da-DK" sz="891" baseline="0" noProof="1">
                <a:solidFill>
                  <a:schemeClr val="tx1"/>
                </a:solidFill>
                <a:latin typeface="+mn-lt"/>
                <a:cs typeface="Sweco Sans" panose="00000500000000000000" pitchFamily="2" charset="0"/>
              </a:rPr>
            </a:br>
            <a:r>
              <a:rPr lang="en-GB" altLang="da-DK" sz="891" baseline="0" noProof="1">
                <a:solidFill>
                  <a:schemeClr val="tx1"/>
                </a:solidFill>
                <a:latin typeface="+mn-lt"/>
                <a:cs typeface="Sweco Sans" panose="00000500000000000000" pitchFamily="2" charset="0"/>
              </a:rPr>
              <a:t>their default settings</a:t>
            </a:r>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8"/>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14186348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1328" tIns="71328" rIns="71328" bIns="71328" numCol="1" spcCol="0" rtlCol="0" fromWordArt="0" anchor="ctr" anchorCtr="0" forceAA="0" compatLnSpc="1">
            <a:prstTxWarp prst="textNoShape">
              <a:avLst/>
            </a:prstTxWarp>
            <a:noAutofit/>
          </a:bodyPr>
          <a:lstStyle/>
          <a:p>
            <a:pPr algn="ctr">
              <a:spcBef>
                <a:spcPts val="591"/>
              </a:spcBef>
              <a:buClr>
                <a:srgbClr val="003755"/>
              </a:buClr>
            </a:pPr>
            <a:endParaRPr lang="en-GB" sz="1391"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591"/>
              </a:spcBef>
              <a:spcAft>
                <a:spcPts val="0"/>
              </a:spcAft>
              <a:buClr>
                <a:srgbClr val="003755"/>
              </a:buClr>
              <a:buSzTx/>
              <a:buFontTx/>
              <a:buNone/>
              <a:tabLst/>
            </a:pPr>
            <a:r>
              <a:rPr lang="en-GB" sz="4364" b="0" noProof="0" dirty="0">
                <a:solidFill>
                  <a:schemeClr val="bg1"/>
                </a:solidFill>
              </a:rPr>
              <a:t>If you see any </a:t>
            </a:r>
            <a:r>
              <a:rPr lang="en-GB" sz="4364" b="1" i="1" noProof="0" dirty="0">
                <a:solidFill>
                  <a:schemeClr val="bg1"/>
                </a:solidFill>
              </a:rPr>
              <a:t>layouts after this </a:t>
            </a:r>
            <a:r>
              <a:rPr lang="en-GB" sz="4364" b="0" i="0" noProof="0" dirty="0">
                <a:solidFill>
                  <a:schemeClr val="bg1"/>
                </a:solidFill>
              </a:rPr>
              <a:t>one</a:t>
            </a:r>
            <a:r>
              <a:rPr lang="en-GB" sz="4364" b="1" i="1" noProof="0" dirty="0">
                <a:solidFill>
                  <a:schemeClr val="bg1"/>
                </a:solidFill>
              </a:rPr>
              <a:t>,</a:t>
            </a:r>
            <a:br>
              <a:rPr lang="en-GB" sz="4364" b="0" i="0" noProof="0" dirty="0">
                <a:solidFill>
                  <a:schemeClr val="bg1"/>
                </a:solidFill>
              </a:rPr>
            </a:br>
            <a:r>
              <a:rPr lang="en-GB" sz="4364" b="0" noProof="0" dirty="0">
                <a:solidFill>
                  <a:schemeClr val="bg1"/>
                </a:solidFill>
              </a:rPr>
              <a:t>do not use them. These layouts </a:t>
            </a:r>
            <a:r>
              <a:rPr lang="en-GB" sz="4364" b="1" i="1" u="none" noProof="0" dirty="0">
                <a:solidFill>
                  <a:schemeClr val="bg1"/>
                </a:solidFill>
              </a:rPr>
              <a:t>are not </a:t>
            </a:r>
            <a:r>
              <a:rPr lang="en-GB" sz="4364" b="0" noProof="0" dirty="0">
                <a:solidFill>
                  <a:schemeClr val="bg1"/>
                </a:solidFill>
              </a:rPr>
              <a:t>part of our corporate template.</a:t>
            </a:r>
            <a:br>
              <a:rPr lang="en-GB" sz="2773" b="0" noProof="0" dirty="0">
                <a:solidFill>
                  <a:schemeClr val="bg1"/>
                </a:solidFill>
              </a:rPr>
            </a:br>
            <a:br>
              <a:rPr lang="en-GB" sz="2773" b="0" noProof="0" dirty="0">
                <a:solidFill>
                  <a:schemeClr val="bg1"/>
                </a:solidFill>
              </a:rPr>
            </a:br>
            <a:endParaRPr lang="en-GB" sz="2773"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591"/>
                </a:spcBef>
                <a:buClr>
                  <a:srgbClr val="003755"/>
                </a:buClr>
              </a:pPr>
              <a:endParaRPr lang="en-GB" sz="1391"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591"/>
                </a:spcBef>
                <a:buClr>
                  <a:srgbClr val="003755"/>
                </a:buClr>
              </a:pPr>
              <a:endParaRPr lang="en-GB" sz="1391"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44" y="2234044"/>
            <a:ext cx="10152346" cy="2862322"/>
          </a:xfrm>
          <a:prstGeom prst="rect">
            <a:avLst/>
          </a:prstGeom>
        </p:spPr>
        <p:txBody>
          <a:bodyPr wrap="square">
            <a:spAutoFit/>
          </a:bodyPr>
          <a:lstStyle/>
          <a:p>
            <a:pPr algn="ctr"/>
            <a:r>
              <a:rPr lang="en-GB" sz="17838" b="0" i="1" noProof="0" dirty="0">
                <a:solidFill>
                  <a:schemeClr val="bg1"/>
                </a:solidFill>
              </a:rPr>
              <a:t>Do not use </a:t>
            </a:r>
            <a:endParaRPr lang="en-GB" sz="17838"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591"/>
              </a:spcBef>
              <a:spcAft>
                <a:spcPts val="0"/>
              </a:spcAft>
              <a:buClr>
                <a:srgbClr val="003755"/>
              </a:buClr>
              <a:buSzTx/>
              <a:buFontTx/>
              <a:buNone/>
              <a:tabLst/>
            </a:pPr>
            <a:r>
              <a:rPr lang="en-GB" sz="1982" b="0" noProof="0" dirty="0">
                <a:solidFill>
                  <a:schemeClr val="bg1"/>
                </a:solidFill>
              </a:rPr>
              <a:t>Due to PowerPoint’s standard Copy/Paste functionality extra undesirable layouts can appear.</a:t>
            </a:r>
          </a:p>
          <a:p>
            <a:pPr marL="0" marR="0" indent="0" algn="ctr" fontAlgn="auto">
              <a:lnSpc>
                <a:spcPct val="100000"/>
              </a:lnSpc>
              <a:spcBef>
                <a:spcPts val="591"/>
              </a:spcBef>
              <a:spcAft>
                <a:spcPts val="0"/>
              </a:spcAft>
              <a:buClr>
                <a:srgbClr val="003755"/>
              </a:buClr>
              <a:buSzTx/>
              <a:buFontTx/>
              <a:buNone/>
              <a:tabLst/>
            </a:pPr>
            <a:r>
              <a:rPr lang="en-GB" sz="1982" b="0" noProof="0" dirty="0">
                <a:solidFill>
                  <a:schemeClr val="bg1"/>
                </a:solidFill>
              </a:rPr>
              <a:t>Also notice: Layouts after this might contain potential confidential information.</a:t>
            </a:r>
            <a:br>
              <a:rPr lang="en-GB" sz="1782" b="0" noProof="0" dirty="0">
                <a:solidFill>
                  <a:schemeClr val="bg1"/>
                </a:solidFill>
              </a:rPr>
            </a:br>
            <a:endParaRPr lang="en-GB" sz="1782"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691">
                <a:solidFill>
                  <a:srgbClr val="000000">
                    <a:alpha val="0"/>
                  </a:srgbClr>
                </a:solidFill>
              </a:defRPr>
            </a:lvl1pPr>
          </a:lstStyle>
          <a:p>
            <a:fld id="{A0FCD250-89DC-44ED-9CE4-A7E7C1BE0177}" type="datetime4">
              <a:rPr lang="en-GB" smtClean="0"/>
              <a:pPr/>
              <a:t>23 April 2024</a:t>
            </a:fld>
            <a:endParaRPr lang="en-GB"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691">
                <a:solidFill>
                  <a:srgbClr val="000000">
                    <a:alpha val="0"/>
                  </a:srgbClr>
                </a:solidFill>
              </a:defRPr>
            </a:lvl1pPr>
          </a:lstStyle>
          <a:p>
            <a:endParaRPr lang="en-GB"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691">
                <a:solidFill>
                  <a:srgbClr val="000000">
                    <a:alpha val="0"/>
                  </a:srgbClr>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01440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grpSp>
        <p:nvGrpSpPr>
          <p:cNvPr id="3" name="SP Agenda Section" hidden="1"/>
          <p:cNvGrpSpPr/>
          <p:nvPr userDrawn="1"/>
        </p:nvGrpSpPr>
        <p:grpSpPr>
          <a:xfrm>
            <a:off x="2294977"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250585">
                <a:tabLst>
                  <a:tab pos="9426785" algn="l"/>
                </a:tabLst>
              </a:pPr>
              <a:r>
                <a:rPr lang="en-GB" sz="1582" dirty="0"/>
                <a:t>&lt;TEXT&gt;</a:t>
              </a:r>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en-GB" sz="1582" dirty="0"/>
                <a:t>&lt;N&gt;</a:t>
              </a:r>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en-GB" sz="1582" dirty="0"/>
                <a:t>&lt;P&gt;</a:t>
              </a:r>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en-GB" sz="1582" dirty="0"/>
                <a:t>&lt;TIMESLOT&gt;</a:t>
              </a:r>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en-GB" sz="1582" dirty="0"/>
                <a:t>&lt;RESPONSIBLE&gt;</a:t>
              </a:r>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en-GB" sz="1582" dirty="0"/>
                <a:t>&lt;DURATION&gt;</a:t>
              </a:r>
            </a:p>
          </p:txBody>
        </p:sp>
      </p:grpSp>
      <p:grpSp>
        <p:nvGrpSpPr>
          <p:cNvPr id="4" name="SP Agenda Section Highlight" hidden="1"/>
          <p:cNvGrpSpPr>
            <a:grpSpLocks/>
          </p:cNvGrpSpPr>
          <p:nvPr userDrawn="1"/>
        </p:nvGrpSpPr>
        <p:grpSpPr>
          <a:xfrm>
            <a:off x="2294977"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250585">
                <a:tabLst>
                  <a:tab pos="9426785" algn="l"/>
                </a:tabLst>
              </a:pPr>
              <a:r>
                <a:rPr lang="en-GB" sz="1582" b="1" dirty="0"/>
                <a:t>&lt;TEXT&gt;</a:t>
              </a:r>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en-GB" sz="1582" b="1" dirty="0"/>
                <a:t>&lt;N&gt;</a:t>
              </a:r>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en-GB" sz="1582" b="1" dirty="0"/>
                <a:t>&lt;P&gt;</a:t>
              </a:r>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en-GB" sz="1582" b="1" dirty="0"/>
                <a:t>&lt;TIMESLOT&gt;</a:t>
              </a:r>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en-GB" sz="1582" b="1" dirty="0"/>
                <a:t>&lt;RESPONSIBLE&gt;</a:t>
              </a:r>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en-GB" sz="1582" b="1" dirty="0"/>
                <a:t>&lt;DURATION&gt;</a:t>
              </a:r>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250585">
                <a:tabLst>
                  <a:tab pos="9426785" algn="l"/>
                </a:tabLst>
              </a:pPr>
              <a:r>
                <a:rPr lang="en-GB" sz="1582" dirty="0"/>
                <a:t>&lt;TEXT&gt;</a:t>
              </a:r>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en-GB" sz="1582" dirty="0"/>
                <a:t>&lt;N&gt;</a:t>
              </a:r>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en-GB" sz="1582" dirty="0"/>
                <a:t>&lt;P&gt;</a:t>
              </a:r>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en-GB" sz="1582" dirty="0"/>
                <a:t>&lt;TIMESLOT&gt;</a:t>
              </a:r>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en-GB" sz="1582" dirty="0"/>
                <a:t>&lt;RESPONSIBLE&gt;</a:t>
              </a:r>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en-GB" sz="1582" dirty="0"/>
                <a:t>&lt;DURATION&gt;</a:t>
              </a:r>
            </a:p>
          </p:txBody>
        </p:sp>
      </p:grpSp>
      <p:grpSp>
        <p:nvGrpSpPr>
          <p:cNvPr id="9" name="SP Agenda Subsection Highlight" hidden="1"/>
          <p:cNvGrpSpPr>
            <a:grpSpLocks/>
          </p:cNvGrpSpPr>
          <p:nvPr userDrawn="1"/>
        </p:nvGrpSpPr>
        <p:grpSpPr>
          <a:xfrm>
            <a:off x="2763117"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250585">
                <a:tabLst>
                  <a:tab pos="9426785" algn="l"/>
                </a:tabLst>
              </a:pPr>
              <a:r>
                <a:rPr lang="en-GB" sz="1582" b="1" dirty="0"/>
                <a:t>&lt;TEXT&gt;</a:t>
              </a:r>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en-GB" sz="1582" b="1" dirty="0"/>
                <a:t>&lt;N&gt;</a:t>
              </a:r>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en-GB" sz="1582" b="1" dirty="0"/>
                <a:t>&lt;P&gt;</a:t>
              </a:r>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en-GB" sz="1582" b="1" dirty="0"/>
                <a:t>&lt;TIMESLOT&gt;</a:t>
              </a:r>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en-GB" sz="1582" b="1" dirty="0"/>
                <a:t>&lt;RESPONSIBLE&gt;</a:t>
              </a:r>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en-GB" sz="1582" b="1" dirty="0"/>
                <a:t>&lt;DURATION&gt;</a:t>
              </a:r>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en-GB" dirty="0"/>
              <a:t>Agenda</a:t>
            </a:r>
          </a:p>
        </p:txBody>
      </p:sp>
      <p:sp>
        <p:nvSpPr>
          <p:cNvPr id="5" name="Date Placeholder 4">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en-GB" smtClean="0"/>
              <a:pPr/>
              <a:t>23 April 2024</a:t>
            </a:fld>
            <a:endParaRPr lang="en-GB" dirty="0"/>
          </a:p>
        </p:txBody>
      </p:sp>
      <p:sp>
        <p:nvSpPr>
          <p:cNvPr id="6" name="Footer Placeholder 5">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en-GB" dirty="0"/>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448554172"/>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11"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250585">
                <a:lnSpc>
                  <a:spcPct val="83000"/>
                </a:lnSpc>
                <a:tabLst>
                  <a:tab pos="9426785" algn="l"/>
                </a:tabLst>
              </a:pPr>
              <a:r>
                <a:rPr lang="en-GB" sz="7928" b="0" dirty="0">
                  <a:solidFill>
                    <a:schemeClr val="tx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en-GB" sz="7928" b="0" dirty="0">
                  <a:solidFill>
                    <a:schemeClr val="tx1"/>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991" dirty="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991" dirty="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991" dirty="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991"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11"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250585">
                <a:lnSpc>
                  <a:spcPct val="83000"/>
                </a:lnSpc>
                <a:tabLst>
                  <a:tab pos="9426785" algn="l"/>
                </a:tabLst>
              </a:pPr>
              <a:r>
                <a:rPr lang="en-GB" sz="7928" b="0" dirty="0">
                  <a:solidFill>
                    <a:schemeClr val="tx1"/>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en-GB" sz="7928" b="0" dirty="0">
                  <a:solidFill>
                    <a:schemeClr val="tx1"/>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991" b="1" dirty="0">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991" b="1" dirty="0">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991" b="1" dirty="0">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991" b="1" dirty="0">
                  <a:solidFill>
                    <a:srgbClr val="000000">
                      <a:alpha val="0"/>
                    </a:srgbClr>
                  </a:solidFill>
                </a:rPr>
                <a:t>&lt;DURATION&gt;</a:t>
              </a:r>
            </a:p>
          </p:txBody>
        </p:sp>
      </p:grpSp>
      <p:sp>
        <p:nvSpPr>
          <p:cNvPr id="2" name="Date Placeholder 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en-GB" smtClean="0"/>
              <a:pPr/>
              <a:t>23 April 2024</a:t>
            </a:fld>
            <a:endParaRPr lang="en-GB" dirty="0"/>
          </a:p>
        </p:txBody>
      </p:sp>
      <p:sp>
        <p:nvSpPr>
          <p:cNvPr id="3" name="Footer Placeholder 2">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58819838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endParaRPr lang="en-GB"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0" name="Platshållare för datum 9"/>
          <p:cNvSpPr>
            <a:spLocks noGrp="1"/>
          </p:cNvSpPr>
          <p:nvPr>
            <p:ph type="dt" sz="half" idx="10"/>
          </p:nvPr>
        </p:nvSpPr>
        <p:spPr/>
        <p:txBody>
          <a:bodyPr/>
          <a:lstStyle/>
          <a:p>
            <a:fld id="{60BED5E3-B503-469C-AC8B-A5A83772A74C}" type="datetime1">
              <a:rPr lang="sv-SE" smtClean="0"/>
              <a:t>2024-04-23</a:t>
            </a:fld>
            <a:endParaRPr lang="en-GB" dirty="0"/>
          </a:p>
        </p:txBody>
      </p:sp>
      <p:sp>
        <p:nvSpPr>
          <p:cNvPr id="11" name="Platshållare för sidfot 10"/>
          <p:cNvSpPr>
            <a:spLocks noGrp="1"/>
          </p:cNvSpPr>
          <p:nvPr>
            <p:ph type="ftr" sz="quarter" idx="11"/>
          </p:nvPr>
        </p:nvSpPr>
        <p:spPr/>
        <p:txBody>
          <a:bodyPr/>
          <a:lstStyle/>
          <a:p>
            <a:endParaRPr lang="en-GB" dirty="0"/>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a:t>
            </a:fld>
            <a:endParaRPr lang="en-GB" dirty="0"/>
          </a:p>
        </p:txBody>
      </p:sp>
    </p:spTree>
    <p:extLst>
      <p:ext uri="{BB962C8B-B14F-4D97-AF65-F5344CB8AC3E}">
        <p14:creationId xmlns:p14="http://schemas.microsoft.com/office/powerpoint/2010/main" val="94039691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Title page (2)">
    <p:bg>
      <p:bgPr>
        <a:solidFill>
          <a:schemeClr val="accent2"/>
        </a:solidFill>
        <a:effectLst/>
      </p:bgPr>
    </p:bg>
    <p:spTree>
      <p:nvGrpSpPr>
        <p:cNvPr id="1" name=""/>
        <p:cNvGrpSpPr/>
        <p:nvPr/>
      </p:nvGrpSpPr>
      <p:grpSpPr>
        <a:xfrm>
          <a:off x="0" y="0"/>
          <a:ext cx="0" cy="0"/>
          <a:chOff x="0" y="0"/>
          <a:chExt cx="0" cy="0"/>
        </a:xfrm>
      </p:grpSpPr>
      <p:sp>
        <p:nvSpPr>
          <p:cNvPr id="2" name="Rubrik 1"/>
          <p:cNvSpPr>
            <a:spLocks noGrp="1"/>
          </p:cNvSpPr>
          <p:nvPr>
            <p:ph type="ctrTitle"/>
          </p:nvPr>
        </p:nvSpPr>
        <p:spPr>
          <a:xfrm>
            <a:off x="803275" y="2025650"/>
            <a:ext cx="2562225" cy="2387600"/>
          </a:xfrm>
        </p:spPr>
        <p:txBody>
          <a:bodyPr anchor="t">
            <a:normAutofit/>
          </a:bodyPr>
          <a:lstStyle>
            <a:lvl1pPr algn="l">
              <a:defRPr sz="4064" cap="all" baseline="0">
                <a:solidFill>
                  <a:schemeClr val="tx1"/>
                </a:solidFill>
              </a:defRPr>
            </a:lvl1pPr>
          </a:lstStyle>
          <a:p>
            <a:r>
              <a:rPr lang="sv-SE"/>
              <a:t>Klicka här för att ändra format</a:t>
            </a:r>
            <a:endParaRPr lang="en-GB" dirty="0"/>
          </a:p>
        </p:txBody>
      </p:sp>
      <p:sp>
        <p:nvSpPr>
          <p:cNvPr id="4" name="Platshållare för datum 3"/>
          <p:cNvSpPr>
            <a:spLocks noGrp="1"/>
          </p:cNvSpPr>
          <p:nvPr>
            <p:ph type="dt" sz="half" idx="10"/>
          </p:nvPr>
        </p:nvSpPr>
        <p:spPr/>
        <p:txBody>
          <a:bodyPr/>
          <a:lstStyle>
            <a:lvl1pPr>
              <a:defRPr>
                <a:solidFill>
                  <a:schemeClr val="tx1"/>
                </a:solidFill>
              </a:defRPr>
            </a:lvl1pPr>
          </a:lstStyle>
          <a:p>
            <a:fld id="{BB976FF3-B83A-4258-B1BC-F17BC81BE5F5}" type="datetime1">
              <a:rPr lang="sv-SE" smtClean="0"/>
              <a:t>2024-04-23</a:t>
            </a:fld>
            <a:endParaRPr lang="en-GB" dirty="0"/>
          </a:p>
        </p:txBody>
      </p:sp>
      <p:sp>
        <p:nvSpPr>
          <p:cNvPr id="5" name="Platshållare för sidfot 4"/>
          <p:cNvSpPr>
            <a:spLocks noGrp="1"/>
          </p:cNvSpPr>
          <p:nvPr>
            <p:ph type="ftr" sz="quarter" idx="11"/>
          </p:nvPr>
        </p:nvSpPr>
        <p:spPr>
          <a:xfrm>
            <a:off x="803275" y="260572"/>
            <a:ext cx="1203325" cy="365125"/>
          </a:xfrm>
        </p:spPr>
        <p:txBody>
          <a:bodyPr/>
          <a:lstStyle>
            <a:lvl1pPr>
              <a:defRPr>
                <a:solidFill>
                  <a:schemeClr val="tx1"/>
                </a:solidFill>
              </a:defRPr>
            </a:lvl1pPr>
          </a:lstStyle>
          <a:p>
            <a:endParaRPr lang="en-GB" dirty="0"/>
          </a:p>
        </p:txBody>
      </p:sp>
      <p:sp>
        <p:nvSpPr>
          <p:cNvPr id="6" name="Platshållare för bildnummer 5"/>
          <p:cNvSpPr>
            <a:spLocks noGrp="1"/>
          </p:cNvSpPr>
          <p:nvPr>
            <p:ph type="sldNum" sz="quarter" idx="12"/>
          </p:nvPr>
        </p:nvSpPr>
        <p:spPr/>
        <p:txBody>
          <a:bodyPr/>
          <a:lstStyle>
            <a:lvl1pPr>
              <a:defRPr>
                <a:solidFill>
                  <a:schemeClr val="tx1"/>
                </a:solidFill>
              </a:defRPr>
            </a:lvl1pPr>
          </a:lstStyle>
          <a:p>
            <a:fld id="{A3EAEDCA-98D4-4724-9772-C653855CA076}" type="slidenum">
              <a:rPr lang="en-GB" smtClean="0"/>
              <a:pPr/>
              <a:t>‹#›</a:t>
            </a:fld>
            <a:endParaRPr lang="en-GB" dirty="0"/>
          </a:p>
        </p:txBody>
      </p:sp>
      <p:pic>
        <p:nvPicPr>
          <p:cNvPr id="8" name="Bildobjekt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47828" y="235005"/>
            <a:ext cx="1372500" cy="416250"/>
          </a:xfrm>
          <a:prstGeom prst="rect">
            <a:avLst/>
          </a:prstGeom>
        </p:spPr>
      </p:pic>
    </p:spTree>
    <p:extLst>
      <p:ext uri="{BB962C8B-B14F-4D97-AF65-F5344CB8AC3E}">
        <p14:creationId xmlns:p14="http://schemas.microsoft.com/office/powerpoint/2010/main" val="437125588"/>
      </p:ext>
    </p:extLst>
  </p:cSld>
  <p:clrMapOvr>
    <a:overrideClrMapping bg1="dk1" tx1="lt1" bg2="dk2" tx2="lt2" accent1="accent1" accent2="accent2" accent3="accent3" accent4="accent4" accent5="accent5" accent6="accent6" hlink="hlink" folHlink="folHlink"/>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2ef769ae-5386-4601-8643-525fd0d4176d&quot;}}">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faee895e-5a48-4340-9cf1-8d0a891b46bd&quot;}}">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620c587f-5b1e-4e86-bc5a-785fa47a73a2&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46545451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fi-FI" smtClean="0"/>
              <a:pPr/>
              <a:t>23. huhtikuu 2024</a:t>
            </a:fld>
            <a:endParaRPr lang="fi-FI" dirty="0"/>
          </a:p>
        </p:txBody>
      </p:sp>
      <p:sp>
        <p:nvSpPr>
          <p:cNvPr id="8" name="Footer Placeholder 7">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fi-FI" dirty="0"/>
              <a:t>Click to add title</a:t>
            </a:r>
            <a:endParaRPr lang="fi-FI"/>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2614856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fi-FI" dirty="0"/>
              <a:t>Click to add title</a:t>
            </a:r>
            <a:endParaRPr lang="fi-FI"/>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7eb776c2-8bcb-4906-a093-e18c24e28a5b&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55a80e2f-922c-4768-a9a2-42c58451d2f9&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c0a80b76-36f8-406e-b93e-3b7e8c3b0996&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548660524"/>
      </p:ext>
    </p:extLst>
  </p:cSld>
  <p:clrMapOvr>
    <a:overrideClrMapping bg1="dk1" tx1="lt1" bg2="dk2" tx2="lt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779cf63b-c288-4acf-8531-47201bd2f76b&quot;}}">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sp>
        <p:nvSpPr>
          <p:cNvPr id="14" name="text" descr="{&quot;templafy&quot;:{&quot;id&quot;:&quot;30a52515-a642-43df-bc6d-fb1dc0ea3d6d&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1" name="text" descr="{&quot;templafy&quot;:{&quot;id&quot;:&quot;69d5cd48-85df-4d85-8333-09cb033cac1a&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bg1"/>
                </a:solidFill>
              </a:rPr>
              <a:t>sweco.fi</a:t>
            </a: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fi-FI" dirty="0"/>
              <a:t>-</a:t>
            </a:r>
            <a:endParaRPr lang="fi-FI"/>
          </a:p>
        </p:txBody>
      </p:sp>
    </p:spTree>
    <p:extLst>
      <p:ext uri="{BB962C8B-B14F-4D97-AF65-F5344CB8AC3E}">
        <p14:creationId xmlns:p14="http://schemas.microsoft.com/office/powerpoint/2010/main" val="382526082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fi-FI" dirty="0"/>
              <a:t>Click to add title, </a:t>
            </a:r>
            <a:r>
              <a:rPr lang="fi-FI" sz="6000" dirty="0">
                <a:solidFill>
                  <a:schemeClr val="tx1"/>
                </a:solidFill>
              </a:rPr>
              <a:t>three lines optional </a:t>
            </a:r>
            <a:endParaRPr lang="fi-FI"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58a0c03d-886f-428b-bb54-9f2f1a3cc715&quot;}}">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9e7fb2ec-f691-45df-8f03-4d65a0768462&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938242081"/>
      </p:ext>
    </p:extLst>
  </p:cSld>
  <p:clrMapOvr>
    <a:overrideClrMapping bg1="dk1" tx1="lt1" bg2="dk2" tx2="lt2" accent1="accent1" accent2="accent2" accent3="accent3" accent4="accent4" accent5="accent5" accent6="accent6" hlink="hlink" folHlink="folHlink"/>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db14d81f-3c53-46df-a10e-e04e17fa5aa3&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879c674c-88a1-4d16-9354-b7cdccaf7577&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0940594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7743f91f-e485-45af-b063-a0c5602e07bc&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6a206c1d-461d-403c-b179-06325b973f1f&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639835663"/>
      </p:ext>
    </p:extLst>
  </p:cSld>
  <p:clrMapOvr>
    <a:overrideClrMapping bg1="dk1" tx1="lt1" bg2="dk2" tx2="lt2" accent1="accent1" accent2="accent2" accent3="accent3" accent4="accent4" accent5="accent5" accent6="accent6" hlink="hlink" folHlink="folHlink"/>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03afd8f2-52ec-441e-bbe5-68b573914e9b&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e53bbb29-a7d1-4579-b6f9-33fd9752fc30&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60815696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5eb90f8c-a05b-43e5-a7f1-47991fce204b&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334fe9d0-6e1d-4d2a-8f9f-b13a3e8c8c3f&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834111719"/>
      </p:ext>
    </p:extLst>
  </p:cSld>
  <p:clrMapOvr>
    <a:overrideClrMapping bg1="dk1" tx1="lt1" bg2="dk2" tx2="lt2" accent1="accent1" accent2="accent2" accent3="accent3" accent4="accent4" accent5="accent5" accent6="accent6" hlink="hlink" folHlink="folHlink"/>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5" name="date" descr="{&quot;templafy&quot;:{&quot;id&quot;:&quot;cb55252d-dc07-43cc-9672-00f762b96f34&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68d4d269-4539-4656-b82c-b139ef57486f&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C18B2BDF-FC8D-5D9E-6714-B7ED88F62D62}"/>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6315140"/>
      </p:ext>
    </p:extLst>
  </p:cSld>
  <p:clrMapOvr>
    <a:overrideClrMapping bg1="lt1" tx1="dk1" bg2="lt2" tx2="dk2" accent1="accent1" accent2="accent2" accent3="accent3" accent4="accent4" accent5="accent5" accent6="accent6" hlink="hlink" folHlink="folHlink"/>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5" name="date" descr="{&quot;templafy&quot;:{&quot;id&quot;:&quot;11f3338e-38ed-4904-a218-cf9c5fd9b7b7&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114a7e1c-1c5f-418c-a0c4-55261ea691e4&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36DD7618-EA6D-99F0-8003-F287B1DA3197}"/>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515794734"/>
      </p:ext>
    </p:extLst>
  </p:cSld>
  <p:clrMapOvr>
    <a:overrideClrMapping bg1="dk1" tx1="lt1" bg2="dk2" tx2="lt2" accent1="accent1" accent2="accent2" accent3="accent3" accent4="accent4" accent5="accent5" accent6="accent6" hlink="hlink" folHlink="folHlink"/>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6" name="date" descr="{&quot;templafy&quot;:{&quot;id&quot;:&quot;129c35dc-589f-4eeb-a796-b184478afd10&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4e3950ec-dfa1-4038-bbe5-dd439aec1972&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DCF5EFD5-37EB-1B4C-9DF9-75972C62173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636243471"/>
      </p:ext>
    </p:extLst>
  </p:cSld>
  <p:clrMapOvr>
    <a:overrideClrMapping bg1="lt1" tx1="dk1" bg2="lt2" tx2="dk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68FE11DF-5D8D-4045-A301-EF006678CBB9}"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6" name="date" descr="{&quot;templafy&quot;:{&quot;id&quot;:&quot;7eaf2416-f4e1-4f53-9c9b-a6d0a9407230&quot;}}">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986cf0dd-00df-4d02-9f0b-4c3257900cf6&quot;}}">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32221CF4-7951-882B-1C96-E8E99E4F5E7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494915208"/>
      </p:ext>
    </p:extLst>
  </p:cSld>
  <p:clrMapOvr>
    <a:overrideClrMapping bg1="dk1" tx1="lt1" bg2="dk2" tx2="lt2" accent1="accent1" accent2="accent2" accent3="accent3" accent4="accent4" accent5="accent5" accent6="accent6" hlink="hlink" folHlink="folHlink"/>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2122DDE0-C30C-4FC2-A483-1DADE324D32E}" type="datetime4">
              <a:rPr lang="fi-FI" smtClean="0"/>
              <a:pPr/>
              <a:t>23. huhtikuu 2024</a:t>
            </a:fld>
            <a:endParaRPr lang="fi-FI" dirty="0"/>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a:xfrm>
            <a:off x="2330451"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94389566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B3BB7AE9-051A-4813-9095-A0EB7657787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181607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d2b62462-2451-4fa5-9a48-47457e3c483c&quot;}}">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c0c046aa-af8e-4334-8f99-0930ce600092&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528820813"/>
      </p:ext>
    </p:extLst>
  </p:cSld>
  <p:clrMapOvr>
    <a:overrideClrMapping bg1="lt1" tx1="dk1" bg2="lt2" tx2="dk2" accent1="accent1" accent2="accent2" accent3="accent3" accent4="accent4" accent5="accent5" accent6="accent6" hlink="hlink" folHlink="folHlink"/>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EE5B25AD-1F7A-4D98-A00F-0E69A8BFC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95725474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1B582EFA-60C8-43F4-9656-D624DC1CBD03}"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2" name="Title 1"/>
          <p:cNvSpPr>
            <a:spLocks noGrp="1"/>
          </p:cNvSpPr>
          <p:nvPr>
            <p:ph type="title" hasCustomPrompt="1"/>
          </p:nvPr>
        </p:nvSpPr>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43005211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05F2CBD5-6B54-4620-A7D1-03F360F1B3B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fi-FI" dirty="0"/>
              <a:t>Click here and insert picture </a:t>
            </a:r>
            <a:br>
              <a:rPr lang="en-GB" dirty="0"/>
            </a:br>
            <a:r>
              <a:rPr lang="fi-FI" dirty="0"/>
              <a:t>via Sweco PickIt</a:t>
            </a:r>
            <a:endParaRPr lang="fi-FI"/>
          </a:p>
        </p:txBody>
      </p:sp>
      <p:sp>
        <p:nvSpPr>
          <p:cNvPr id="2" name="Title 1"/>
          <p:cNvSpPr>
            <a:spLocks noGrp="1"/>
          </p:cNvSpPr>
          <p:nvPr>
            <p:ph type="title" hasCustomPrompt="1"/>
          </p:nvPr>
        </p:nvSpPr>
        <p:spPr>
          <a:xfrm>
            <a:off x="2330450" y="719138"/>
            <a:ext cx="9501188"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75249207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A3460604-947A-4737-A666-20E0661C9C1D}"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title" hasCustomPrompt="1"/>
          </p:nvPr>
        </p:nvSpPr>
        <p:spPr>
          <a:xfrm>
            <a:off x="358776" y="719138"/>
            <a:ext cx="5374800" cy="1080000"/>
          </a:xfrm>
        </p:spPr>
        <p:txBody>
          <a:bodyPr/>
          <a:lstStyle/>
          <a:p>
            <a:r>
              <a:rPr lang="fi-FI" noProof="0" dirty="0"/>
              <a:t>Click to add title</a:t>
            </a:r>
            <a:endParaRPr lang="fi-FI"/>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fi-FI" dirty="0"/>
              <a:t>Click to add caption</a:t>
            </a:r>
            <a:endParaRPr lang="fi-FI"/>
          </a:p>
          <a:p>
            <a:pPr lvl="1"/>
            <a:r>
              <a:rPr lang="fi-FI" dirty="0"/>
              <a:t>Second level</a:t>
            </a:r>
            <a:endParaRPr lang="fi-FI"/>
          </a:p>
          <a:p>
            <a:pPr lvl="2"/>
            <a:r>
              <a:rPr lang="fi-FI" dirty="0"/>
              <a:t>Third level</a:t>
            </a:r>
            <a:endParaRPr lang="fi-FI"/>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4" name="date" descr="{&quot;templafy&quot;:{&quot;id&quot;:&quot;bcdb738e-2676-4aaa-b32a-23ad600d8987&quot;}}">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20577cab-b4d4-4496-8e2d-9c6ee2f6800f&quot;}}">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Tree>
    <p:extLst>
      <p:ext uri="{BB962C8B-B14F-4D97-AF65-F5344CB8AC3E}">
        <p14:creationId xmlns:p14="http://schemas.microsoft.com/office/powerpoint/2010/main" val="2285664143"/>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D223DB88-96E7-4BFC-A08C-3110EF06FA9A}" type="datetime4">
              <a:rPr lang="fi-FI" smtClean="0"/>
              <a:pPr/>
              <a:t>23. huhtikuu 2024</a:t>
            </a:fld>
            <a:endParaRPr lang="fi-FI" dirty="0"/>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fi-FI" dirty="0"/>
              <a:t>Click to add title</a:t>
            </a:r>
            <a:endParaRPr lang="fi-FI"/>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00280940"/>
      </p:ext>
    </p:extLst>
  </p:cSld>
  <p:clrMapOvr>
    <a:overrideClrMapping bg1="lt1" tx1="dk1" bg2="lt2" tx2="dk2" accent1="accent1" accent2="accent2" accent3="accent3" accent4="accent4" accent5="accent5" accent6="accent6" hlink="hlink" folHlink="folHlink"/>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73443B04-46A8-47D9-871F-5C917F45AAAF}" type="datetime4">
              <a:rPr lang="fi-FI" smtClean="0"/>
              <a:pPr/>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40308607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6298086B-090D-4629-BD77-C06BBC552CD0}"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fi-FI" dirty="0"/>
              <a:t>Click </a:t>
            </a:r>
            <a:r>
              <a:rPr lang="fi-FI" dirty="0" err="1"/>
              <a:t>hereand</a:t>
            </a:r>
            <a:r>
              <a:rPr lang="fi-FI" dirty="0"/>
              <a:t> insert picture 3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703739596"/>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7802EF2E-8559-4E83-9836-5B16CF3DFD6B}"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fi-FI"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fi-FI" dirty="0"/>
              <a:t>Click here and insert picture 1 via Sweco PickIt</a:t>
            </a:r>
            <a:endParaRPr lang="fi-FI"/>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fi-FI" dirty="0"/>
              <a:t>Click here and insert picture 2 via Sweco PickIt</a:t>
            </a:r>
            <a:endParaRPr lang="fi-FI"/>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fi-FI" dirty="0"/>
              <a:t>Click here and insert picture 3 via Sweco PickIt</a:t>
            </a:r>
            <a:endParaRPr lang="fi-FI"/>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fi-FI" dirty="0"/>
              <a:t>Click here and insert picture 4 via Sweco PickIt</a:t>
            </a:r>
            <a:endParaRPr lang="fi-FI"/>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fi-FI" dirty="0"/>
              <a:t>Click to add title</a:t>
            </a:r>
            <a:endParaRPr lang="fi-FI"/>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fi-FI" dirty="0"/>
              <a:t>Click to add text 1</a:t>
            </a:r>
            <a:endParaRPr lang="fi-FI"/>
          </a:p>
          <a:p>
            <a:pPr lvl="1"/>
            <a:r>
              <a:rPr lang="fi-FI" dirty="0"/>
              <a:t>Second level</a:t>
            </a:r>
            <a:endParaRPr lang="fi-FI"/>
          </a:p>
          <a:p>
            <a:pPr lvl="2"/>
            <a:r>
              <a:rPr lang="fi-FI" dirty="0"/>
              <a:t>Third level</a:t>
            </a:r>
            <a:endParaRPr lang="fi-FI"/>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2</a:t>
            </a:r>
            <a:endParaRPr lang="fi-FI"/>
          </a:p>
          <a:p>
            <a:pPr lvl="1"/>
            <a:r>
              <a:rPr lang="fi-FI" dirty="0"/>
              <a:t>Second level</a:t>
            </a:r>
            <a:endParaRPr lang="fi-FI"/>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3</a:t>
            </a:r>
            <a:endParaRPr lang="fi-FI"/>
          </a:p>
          <a:p>
            <a:pPr lvl="1"/>
            <a:r>
              <a:rPr lang="fi-FI" dirty="0"/>
              <a:t>Second level</a:t>
            </a:r>
            <a:endParaRPr lang="fi-FI"/>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fi-FI" dirty="0"/>
              <a:t>Click to add text 4</a:t>
            </a:r>
            <a:endParaRPr lang="fi-FI"/>
          </a:p>
          <a:p>
            <a:pPr lvl="1"/>
            <a:r>
              <a:rPr lang="fi-FI" dirty="0"/>
              <a:t>Second level</a:t>
            </a:r>
            <a:endParaRPr lang="fi-FI"/>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52285455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A843A11D-764B-4303-856E-94E26B37402D}"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fi-FI" noProof="0" dirty="0"/>
              <a:t>Click to add title, three lines optional </a:t>
            </a:r>
            <a:endParaRPr lang="fi-FI"/>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fi-FI" smtClean="0"/>
              <a:pPr/>
              <a:t>‹#›</a:t>
            </a:fld>
            <a:endParaRPr lang="fi-FI" dirty="0"/>
          </a:p>
        </p:txBody>
      </p:sp>
      <p:sp>
        <p:nvSpPr>
          <p:cNvPr id="15" name="date" descr="{&quot;templafy&quot;:{&quot;id&quot;:&quot;8a89363f-484d-4e2b-bbc1-2adcc6ce435c&quot;}}">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b30c881e-c7da-4883-86de-87f620043dae&quot;}}">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730210787"/>
      </p:ext>
    </p:extLst>
  </p:cSld>
  <p:clrMapOvr>
    <a:overrideClrMapping bg1="lt1" tx1="dk1" bg2="lt2" tx2="dk2" accent1="accent1" accent2="accent2" accent3="accent3" accent4="accent4" accent5="accent5" accent6="accent6" hlink="hlink" folHlink="folHlink"/>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DAC7B038-5818-440B-80D9-603D41B1FC36}" type="datetime4">
              <a:rPr lang="fi-FI" smtClean="0"/>
              <a:pPr/>
              <a:t>23. huhtikuu 2024</a:t>
            </a:fld>
            <a:endParaRPr lang="fi-FI" dirty="0"/>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fi-FI" dirty="0"/>
              <a:t>Click to add </a:t>
            </a:r>
            <a:r>
              <a:rPr lang="fi-FI" sz="2800" dirty="0">
                <a:solidFill>
                  <a:schemeClr val="tx1"/>
                </a:solidFill>
              </a:rPr>
              <a:t>title, three lines optional </a:t>
            </a:r>
            <a:endParaRPr lang="fi-FI" dirty="0"/>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a:p>
            <a:pPr lvl="6"/>
            <a:r>
              <a:rPr lang="fi-FI" dirty="0"/>
              <a:t>7</a:t>
            </a:r>
            <a:endParaRPr lang="fi-FI"/>
          </a:p>
          <a:p>
            <a:pPr lvl="7"/>
            <a:r>
              <a:rPr lang="fi-FI" dirty="0"/>
              <a:t>8</a:t>
            </a:r>
            <a:endParaRPr lang="fi-FI"/>
          </a:p>
          <a:p>
            <a:pPr lvl="8"/>
            <a:r>
              <a:rPr lang="fi-FI" dirty="0"/>
              <a:t>9</a:t>
            </a:r>
            <a:endParaRPr lang="fi-FI"/>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7" name="date" descr="{&quot;templafy&quot;:{&quot;id&quot;:&quot;a9462d3e-312e-4715-a384-8b4aedafe4f9&quot;}}">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20" name="text" descr="{&quot;templafy&quot;:{&quot;id&quot;:&quot;1afa9180-e116-4c6c-8d75-9409acfee385&quot;}}">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03914327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fi-FI" dirty="0"/>
              <a:t>Click here and insert background picture via Sweco PickIt. All text is white</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73018516"/>
      </p:ext>
    </p:extLst>
  </p:cSld>
  <p:clrMapOvr>
    <a:overrideClrMapping bg1="dk1" tx1="lt1" bg2="dk2" tx2="lt2" accent1="accent1" accent2="accent2" accent3="accent3" accent4="accent4" accent5="accent5" accent6="accent6" hlink="hlink" folHlink="folHlink"/>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B00877CC-9A84-4266-9DEB-631105967688}"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fi-FI" dirty="0"/>
              <a:t>Click to add title, </a:t>
            </a:r>
            <a:r>
              <a:rPr lang="fi-FI" sz="6000" dirty="0">
                <a:solidFill>
                  <a:schemeClr val="tx1"/>
                </a:solidFill>
              </a:rPr>
              <a:t>three lines optional </a:t>
            </a:r>
            <a:endParaRPr lang="fi-FI"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ea07c5e5-2956-4417-9810-146317773342&quot;}}">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007754b7-ed64-4e97-85e4-ceac107c5c93&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556184627"/>
      </p:ext>
    </p:extLst>
  </p:cSld>
  <p:clrMapOvr>
    <a:overrideClrMapping bg1="dk1" tx1="lt1" bg2="dk2" tx2="lt2" accent1="accent1" accent2="accent2" accent3="accent3" accent4="accent4" accent5="accent5" accent6="accent6" hlink="hlink" folHlink="folHlink"/>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68FC5E3D-A5F5-4742-93A3-FD8FE798FBB3}"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fi-FI" noProof="0" dirty="0"/>
              <a:t>Click to add text (Enter+TAB for next text level, SHIFT+TAB to go back in levels)</a:t>
            </a:r>
            <a:endParaRPr lang="fi-FI" dirty="0"/>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fi-FI" smtClean="0"/>
              <a:pPr/>
              <a:t>‹#›</a:t>
            </a:fld>
            <a:endParaRPr lang="fi-FI" dirty="0"/>
          </a:p>
        </p:txBody>
      </p:sp>
      <p:sp>
        <p:nvSpPr>
          <p:cNvPr id="14" name="date" descr="{&quot;templafy&quot;:{&quot;id&quot;:&quot;a569cce1-ded3-49aa-991f-10580cb5d2ce&quot;}}">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3" name="text" descr="{&quot;templafy&quot;:{&quot;id&quot;:&quot;cf52afd8-5b20-45a0-9c04-389d20ad7cf4&quot;}}">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769797067"/>
      </p:ext>
    </p:extLst>
  </p:cSld>
  <p:clrMapOvr>
    <a:overrideClrMapping bg1="lt1" tx1="dk1" bg2="lt2" tx2="dk2" accent1="accent1" accent2="accent2" accent3="accent3" accent4="accent4" accent5="accent5" accent6="accent6" hlink="hlink" folHlink="folHlink"/>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7A331567-315E-40E9-BCE1-CC8194A893FF}"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fi-FI" dirty="0"/>
              <a:t>Click here and insert background picture via Sweco PickIt. All text is white</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801389095"/>
      </p:ext>
    </p:extLst>
  </p:cSld>
  <p:clrMapOvr>
    <a:overrideClrMapping bg1="dk1" tx1="lt1" bg2="dk2" tx2="lt2" accent1="accent1" accent2="accent2" accent3="accent3" accent4="accent4" accent5="accent5" accent6="accent6" hlink="hlink" folHlink="folHlink"/>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fi-FI" dirty="0"/>
              <a:t>Click here and insert background picture via Sweco PickIt. All text is black</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7472254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fi-FI" noProof="0" dirty="0"/>
              <a:t>Click to add title</a:t>
            </a:r>
            <a:endParaRPr lang="fi-FI"/>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fi-FI" dirty="0"/>
              <a:t>Click to edit Master text styles</a:t>
            </a:r>
            <a:endParaRPr lang="fi-FI"/>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fi-FI" smtClean="0"/>
              <a:pPr/>
              <a:t>‹#›</a:t>
            </a:fld>
            <a:endParaRPr lang="fi-FI" dirty="0"/>
          </a:p>
        </p:txBody>
      </p:sp>
      <p:sp>
        <p:nvSpPr>
          <p:cNvPr id="13" name="text" descr="{&quot;templafy&quot;:{&quot;id&quot;:&quot;15d9c80a-48eb-4b71-8354-b05431c66afd&quot;}}">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5" name="date" descr="{&quot;templafy&quot;:{&quot;id&quot;:&quot;de162ec9-ac30-48d5-9e23-430147ac2ea2&quot;}}">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8845083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38532749-22d2-4c7c-b4c3-2c13a8544b41&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f31ebabc-ae16-423b-a71c-2211ddad1181&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0390432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a1e26a2f-711a-4dd4-aa62-3b18df4dc009&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46f65189-f418-49d0-8127-ba4c62e5e827&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763829986"/>
      </p:ext>
    </p:extLst>
  </p:cSld>
  <p:clrMapOvr>
    <a:overrideClrMapping bg1="dk1" tx1="lt1" bg2="dk2" tx2="lt2" accent1="accent1" accent2="accent2" accent3="accent3" accent4="accent4" accent5="accent5" accent6="accent6" hlink="hlink" folHlink="folHlink"/>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fi-FI" smtClean="0"/>
              <a:pPr/>
              <a:t>23. huhtikuu 2024</a:t>
            </a:fld>
            <a:endParaRPr lang="fi-FI"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50974583"/>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fi-FI" smtClean="0"/>
              <a:pPr/>
              <a:t>23. huhtikuu 2024</a:t>
            </a:fld>
            <a:endParaRPr lang="fi-FI"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46472607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8e079c12-6f0e-4fe4-993f-869af144b839&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6edb54f7-9d54-494c-918d-94b74c072377&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b67df506-c45e-4ff3-931c-215d6ffa17b7&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262571159"/>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822B320B-FA5F-4FB8-9348-06EF2127B249}" type="datetime4">
              <a:rPr lang="fi-FI" smtClean="0"/>
              <a:t>23. huhtikuu 2024</a:t>
            </a:fld>
            <a:endParaRPr lang="fi-FI"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fi-FI"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fi-FI" dirty="0"/>
              <a:t>Click here and insert background picture via Sweco PickIt. All text is black</a:t>
            </a:r>
            <a:endParaRPr lang="fi-FI"/>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fi-FI" dirty="0"/>
              <a:t>Click to add title in several lines</a:t>
            </a:r>
            <a:endParaRPr lang="fi-FI"/>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fi-FI" noProof="0" dirty="0"/>
              <a:t>Click to add text (Enter+TAB for next text level, SHIFT+TAB to go back in levels)</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968566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9995e66b-d6e1-40ed-a0f9-672c770675ce&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88ba7e0a-5cd0-4d1e-81d2-9d9c3cfe97d7&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2cbbb76f-cc26-4921-92c8-dfd4929e913e&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3666166356"/>
      </p:ext>
    </p:extLst>
  </p:cSld>
  <p:clrMapOvr>
    <a:overrideClrMapping bg1="dk1" tx1="lt1" bg2="dk2" tx2="lt2" accent1="accent1" accent2="accent2" accent3="accent3" accent4="accent4" accent5="accent5" accent6="accent6" hlink="hlink" folHlink="folHlink"/>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bf43540d-9505-477b-94e2-9e71ff064f4d&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6ef87a99-3d68-44a5-903d-792932f0893f&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035aea66-0289-480e-a4a0-4df9bdcf20b6&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259059576"/>
      </p:ext>
    </p:extLst>
  </p:cSld>
  <p:clrMapOvr>
    <a:overrideClrMapping bg1="dk1" tx1="lt1" bg2="dk2" tx2="lt2" accent1="accent1" accent2="accent2" accent3="accent3" accent4="accent4" accent5="accent5" accent6="accent6" hlink="hlink" folHlink="folHlink"/>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a5ead27d-bf40-4cce-8fb4-e960f159aeb5&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a98d5978-7ec4-4752-ab98-04b3fb1a86c8&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c3e04c7b-161d-40f9-ba50-801f60c9615d&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1182846638"/>
      </p:ext>
    </p:extLst>
  </p:cSld>
  <p:clrMapOvr>
    <a:overrideClrMapping bg1="dk1" tx1="lt1" bg2="dk2" tx2="lt2" accent1="accent1" accent2="accent2" accent3="accent3" accent4="accent4" accent5="accent5" accent6="accent6" hlink="hlink" folHlink="folHlink"/>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id&quot;:&quot;7bbffa2c-19df-433a-b98a-5b40c3730515&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686b4d79-55a8-4f0f-be52-281cb69f1a59&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1" name="sweco web" descr="{&quot;templafy&quot;:{&quot;id&quot;:&quot;d4783b1e-118d-4835-a558-cdae60d5047c&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1972787894"/>
      </p:ext>
    </p:extLst>
  </p:cSld>
  <p:clrMapOvr>
    <a:overrideClrMapping bg1="dk1" tx1="lt1" bg2="dk2" tx2="lt2" accent1="accent1" accent2="accent2" accent3="accent3" accent4="accent4" accent5="accent5" accent6="accent6" hlink="hlink" folHlink="folHlink"/>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PICTURES</a:t>
            </a:r>
            <a:br>
              <a:rPr lang="en-GB" sz="900" dirty="0">
                <a:latin typeface="+mn-lt"/>
                <a:cs typeface="Sweco Sans" panose="00000500000000000000" pitchFamily="2" charset="0"/>
              </a:rPr>
            </a:br>
            <a:r>
              <a:rPr lang="fi-FI" sz="900" b="1" noProof="1">
                <a:solidFill>
                  <a:schemeClr val="tx1"/>
                </a:solidFill>
                <a:latin typeface="+mn-lt"/>
                <a:cs typeface="Sweco Sans" panose="00000500000000000000" pitchFamily="2" charset="0"/>
              </a:rPr>
              <a:t>Insert corporate picture from Templafy</a:t>
            </a:r>
            <a:endParaRPr lang="fi-FI"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noProof="1">
                <a:solidFill>
                  <a:schemeClr val="tx1"/>
                </a:solidFill>
                <a:latin typeface="+mn-lt"/>
                <a:cs typeface="Sweco Sans" panose="00000500000000000000" pitchFamily="2" charset="0"/>
              </a:rPr>
              <a:t>1.</a:t>
            </a:r>
            <a:r>
              <a:rPr lang="fi-FI" altLang="da-DK" sz="900" b="0" noProof="1">
                <a:solidFill>
                  <a:schemeClr val="tx1"/>
                </a:solidFill>
                <a:latin typeface="+mn-lt"/>
                <a:cs typeface="Sweco Sans" panose="00000500000000000000" pitchFamily="2" charset="0"/>
              </a:rPr>
              <a:t> Click the blue </a:t>
            </a:r>
            <a:r>
              <a:rPr lang="fi-FI" altLang="da-DK" sz="900" b="1" baseline="0" noProof="1">
                <a:solidFill>
                  <a:schemeClr val="tx1"/>
                </a:solidFill>
                <a:latin typeface="+mn-lt"/>
                <a:cs typeface="Sweco Sans" panose="00000500000000000000" pitchFamily="2" charset="0"/>
              </a:rPr>
              <a:t>Templafy </a:t>
            </a:r>
            <a:r>
              <a:rPr lang="fi-FI" altLang="da-DK" sz="900" b="0" baseline="0" noProof="1">
                <a:solidFill>
                  <a:schemeClr val="tx1"/>
                </a:solidFill>
                <a:latin typeface="+mn-lt"/>
                <a:cs typeface="Sweco Sans" panose="00000500000000000000" pitchFamily="2" charset="0"/>
              </a:rPr>
              <a:t>button</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2. </a:t>
            </a:r>
            <a:r>
              <a:rPr lang="fi-FI" altLang="da-DK" sz="900" b="0" baseline="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Sweco PickIt </a:t>
            </a:r>
            <a:r>
              <a:rPr lang="fi-FI" altLang="da-DK" sz="900" b="0" i="0" baseline="0" noProof="1">
                <a:solidFill>
                  <a:schemeClr val="tx1"/>
                </a:solidFill>
                <a:latin typeface="+mn-lt"/>
                <a:cs typeface="Sweco Sans" panose="00000500000000000000" pitchFamily="2" charset="0"/>
              </a:rPr>
              <a:t>button</a:t>
            </a:r>
            <a:r>
              <a:rPr lang="fi-FI"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fi-FI" altLang="da-DK" sz="900" b="0" baseline="0" noProof="1">
                <a:solidFill>
                  <a:schemeClr val="tx1"/>
                </a:solidFill>
                <a:latin typeface="+mn-lt"/>
                <a:cs typeface="Sweco Sans" panose="00000500000000000000" pitchFamily="2" charset="0"/>
              </a:rPr>
              <a:t>Templafy pane on the right side of the screen</a:t>
            </a:r>
            <a:endParaRPr lang="fi-FI"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Insert picture</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On slides with pictureplaceholder, click on the icon and choose </a:t>
            </a:r>
            <a:r>
              <a:rPr lang="fi-FI" altLang="da-DK" sz="900" b="1" noProof="1">
                <a:solidFill>
                  <a:schemeClr val="tx1"/>
                </a:solidFill>
                <a:latin typeface="+mn-lt"/>
                <a:cs typeface="Sweco Sans" panose="00000500000000000000" pitchFamily="2" charset="0"/>
              </a:rPr>
              <a:t>Insert </a:t>
            </a:r>
            <a:r>
              <a:rPr lang="fi-FI" altLang="da-DK" sz="900" b="0" noProof="1">
                <a:solidFill>
                  <a:schemeClr val="tx1"/>
                </a:solidFill>
                <a:latin typeface="+mn-lt"/>
                <a:cs typeface="Sweco Sans" panose="00000500000000000000" pitchFamily="2" charset="0"/>
              </a:rPr>
              <a:t>to browse for a picture or </a:t>
            </a:r>
            <a:r>
              <a:rPr lang="fi-FI" altLang="da-DK" sz="900" b="1" noProof="1">
                <a:solidFill>
                  <a:schemeClr val="tx1"/>
                </a:solidFill>
                <a:latin typeface="+mn-lt"/>
                <a:cs typeface="Sweco Sans" panose="00000500000000000000" pitchFamily="2" charset="0"/>
              </a:rPr>
              <a:t>click on the frame</a:t>
            </a:r>
            <a:r>
              <a:rPr lang="fi-FI" altLang="da-DK" sz="900" b="0" noProof="1">
                <a:solidFill>
                  <a:schemeClr val="tx1"/>
                </a:solidFill>
                <a:latin typeface="+mn-lt"/>
                <a:cs typeface="Sweco Sans" panose="00000500000000000000" pitchFamily="2" charset="0"/>
              </a:rPr>
              <a:t> and insert from </a:t>
            </a:r>
            <a:r>
              <a:rPr lang="fi-FI" altLang="da-DK" sz="900" b="1" noProof="1">
                <a:solidFill>
                  <a:schemeClr val="tx1"/>
                </a:solidFill>
                <a:latin typeface="+mn-lt"/>
                <a:cs typeface="Sweco Sans" panose="00000500000000000000" pitchFamily="2" charset="0"/>
              </a:rPr>
              <a:t>Sweco PickIt</a:t>
            </a:r>
            <a:endParaRPr lang="fi-FI"/>
          </a:p>
          <a:p>
            <a:pPr eaLnBrk="1" hangingPunct="1">
              <a:spcBef>
                <a:spcPts val="1200"/>
              </a:spcBef>
              <a:spcAft>
                <a:spcPts val="600"/>
              </a:spcAft>
              <a:defRPr/>
            </a:pPr>
            <a:r>
              <a:rPr lang="fi-FI" sz="900" b="1" noProof="1">
                <a:solidFill>
                  <a:schemeClr val="tx1"/>
                </a:solidFill>
                <a:latin typeface="+mn-lt"/>
                <a:cs typeface="Sweco Sans" panose="00000500000000000000" pitchFamily="2" charset="0"/>
              </a:rPr>
              <a:t>Crop picture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a:t>
            </a:r>
            <a:r>
              <a:rPr lang="fi-FI" altLang="da-DK" sz="900" b="0" noProof="1">
                <a:solidFill>
                  <a:schemeClr val="tx1"/>
                </a:solidFill>
                <a:latin typeface="+mn-lt"/>
                <a:cs typeface="Sweco Sans" panose="00000500000000000000" pitchFamily="2" charset="0"/>
              </a:rPr>
              <a:t>Click </a:t>
            </a:r>
            <a:r>
              <a:rPr lang="fi-FI" altLang="da-DK" sz="900" b="1" noProof="1">
                <a:solidFill>
                  <a:schemeClr val="tx1"/>
                </a:solidFill>
                <a:latin typeface="+mn-lt"/>
                <a:cs typeface="Sweco Sans" panose="00000500000000000000" pitchFamily="2" charset="0"/>
              </a:rPr>
              <a:t>Crop</a:t>
            </a:r>
            <a:r>
              <a:rPr lang="fi-FI" altLang="da-DK" sz="900" b="0" noProof="1">
                <a:solidFill>
                  <a:schemeClr val="tx1"/>
                </a:solidFill>
                <a:latin typeface="+mn-lt"/>
                <a:cs typeface="Sweco Sans" panose="00000500000000000000" pitchFamily="2" charset="0"/>
              </a:rPr>
              <a:t> to change size or focus of the picture</a:t>
            </a:r>
            <a:endParaRPr lang="fi-FI"/>
          </a:p>
          <a:p>
            <a:pPr eaLnBrk="1" hangingPunct="1">
              <a:spcAft>
                <a:spcPts val="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If you want to scale the picture, hold </a:t>
            </a:r>
            <a:r>
              <a:rPr lang="fi-FI" altLang="da-DK" sz="900" b="1" noProof="1">
                <a:solidFill>
                  <a:schemeClr val="tx1"/>
                </a:solidFill>
                <a:latin typeface="+mn-lt"/>
                <a:cs typeface="Sweco Sans" panose="00000500000000000000" pitchFamily="2" charset="0"/>
              </a:rPr>
              <a:t>SHIFT</a:t>
            </a:r>
            <a:r>
              <a:rPr lang="fi-FI"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t>
            </a:r>
            <a:r>
              <a:rPr lang="fi-FI"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fi-FI" altLang="da-DK" sz="900" b="1" noProof="1">
                <a:solidFill>
                  <a:schemeClr val="tx1"/>
                </a:solidFill>
                <a:latin typeface="+mn-lt"/>
                <a:cs typeface="Sweco Sans" panose="00000500000000000000" pitchFamily="2" charset="0"/>
              </a:rPr>
              <a:t>Send to Back</a:t>
            </a:r>
            <a:endParaRPr lang="fi-FI"/>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SLIDE ELEMENTS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Insert predefined slides and elements from the Templafy button. Choose </a:t>
            </a:r>
            <a:r>
              <a:rPr lang="fi-FI" altLang="da-DK" sz="900" b="1" noProof="1">
                <a:solidFill>
                  <a:schemeClr val="tx1"/>
                </a:solidFill>
                <a:latin typeface="+mn-lt"/>
                <a:cs typeface="Sweco Sans" panose="00000500000000000000" pitchFamily="2" charset="0"/>
              </a:rPr>
              <a:t>Slides</a:t>
            </a:r>
            <a:r>
              <a:rPr lang="fi-FI" altLang="da-DK" sz="900" b="0" noProof="1">
                <a:solidFill>
                  <a:schemeClr val="tx1"/>
                </a:solidFill>
                <a:latin typeface="+mn-lt"/>
                <a:cs typeface="Sweco Sans" panose="00000500000000000000" pitchFamily="2" charset="0"/>
              </a:rPr>
              <a:t> and </a:t>
            </a:r>
            <a:r>
              <a:rPr lang="fi-FI" altLang="da-DK" sz="900" b="1" noProof="1">
                <a:solidFill>
                  <a:schemeClr val="tx1"/>
                </a:solidFill>
                <a:latin typeface="+mn-lt"/>
                <a:cs typeface="Sweco Sans" panose="00000500000000000000" pitchFamily="2" charset="0"/>
              </a:rPr>
              <a:t>Slide elements </a:t>
            </a:r>
            <a:r>
              <a:rPr lang="fi-FI" altLang="da-DK" sz="900" b="0" noProof="1">
                <a:solidFill>
                  <a:schemeClr val="tx1"/>
                </a:solidFill>
                <a:latin typeface="+mn-lt"/>
                <a:cs typeface="Sweco Sans" panose="00000500000000000000" pitchFamily="2" charset="0"/>
              </a:rPr>
              <a:t>from the dropdown menu or from the buttons in the Templafy pane on the right side of the screen</a:t>
            </a:r>
            <a:endParaRPr lang="fi-FI"/>
          </a:p>
          <a:p>
            <a:pPr eaLnBrk="1" hangingPunct="1">
              <a:spcBef>
                <a:spcPts val="1200"/>
              </a:spcBef>
              <a:spcAft>
                <a:spcPts val="600"/>
              </a:spcAft>
              <a:defRPr/>
            </a:pPr>
            <a:r>
              <a:rPr lang="fi-FI" altLang="da-DK" sz="1600" b="0" noProof="1">
                <a:solidFill>
                  <a:schemeClr val="tx1"/>
                </a:solidFill>
                <a:latin typeface="+mn-lt"/>
                <a:cs typeface="Sweco Sans" panose="00000500000000000000" pitchFamily="2" charset="0"/>
              </a:rPr>
              <a:t>COPY/PASTE CONTENT</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When copying old content to your new presentation, 2 options are available: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Best practice: </a:t>
            </a:r>
            <a:r>
              <a:rPr lang="fi-FI" altLang="da-DK" sz="900" b="0" noProof="1">
                <a:solidFill>
                  <a:schemeClr val="tx1"/>
                </a:solidFill>
                <a:latin typeface="+mn-lt"/>
                <a:cs typeface="Sweco Sans" panose="00000500000000000000" pitchFamily="2" charset="0"/>
              </a:rPr>
              <a:t>Create a slide in your new presentation and copy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piece of content at a time (e.g. copy all text from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textbox)</a:t>
            </a:r>
            <a:endParaRPr lang="fi-FI" altLang="da-DK" sz="900" b="1" i="0" u="sng"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endParaRPr lang="fi-FI"/>
          </a:p>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GUIDES</a:t>
            </a:r>
            <a:endParaRPr lang="fi-FI" sz="1600" b="1"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Click the </a:t>
            </a:r>
            <a:r>
              <a:rPr lang="fi-FI" altLang="da-DK" sz="900" b="1" noProof="1">
                <a:solidFill>
                  <a:schemeClr val="tx1"/>
                </a:solidFill>
                <a:latin typeface="+mn-lt"/>
                <a:cs typeface="Sweco Sans" panose="00000500000000000000" pitchFamily="2" charset="0"/>
              </a:rPr>
              <a:t>View</a:t>
            </a:r>
            <a:r>
              <a:rPr lang="fi-FI" altLang="da-DK" sz="900" b="0" noProof="1">
                <a:solidFill>
                  <a:schemeClr val="tx1"/>
                </a:solidFill>
                <a:latin typeface="+mn-lt"/>
                <a:cs typeface="Sweco Sans" panose="00000500000000000000" pitchFamily="2" charset="0"/>
              </a:rPr>
              <a:t> tab and set tick mark next to </a:t>
            </a:r>
            <a:r>
              <a:rPr lang="fi-FI" altLang="da-DK" sz="900" b="1" noProof="1">
                <a:solidFill>
                  <a:schemeClr val="tx1"/>
                </a:solidFill>
                <a:latin typeface="+mn-lt"/>
                <a:cs typeface="Sweco Sans" panose="00000500000000000000" pitchFamily="2" charset="0"/>
              </a:rPr>
              <a:t>Guides</a:t>
            </a: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Alt + F9 </a:t>
            </a:r>
            <a:r>
              <a:rPr lang="fi-FI"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Mac: </a:t>
            </a:r>
            <a:r>
              <a:rPr lang="fi-FI" sz="900" b="0" i="0" dirty="0">
                <a:solidFill>
                  <a:srgbClr val="333333"/>
                </a:solidFill>
                <a:effectLst/>
                <a:latin typeface="Sweco Sans"/>
              </a:rPr>
              <a:t>⌘ </a:t>
            </a:r>
            <a:r>
              <a:rPr lang="fi-FI" altLang="da-DK" sz="900" b="0" noProof="1">
                <a:solidFill>
                  <a:schemeClr val="tx1"/>
                </a:solidFill>
                <a:latin typeface="+mn-lt"/>
                <a:cs typeface="Sweco Sans" panose="00000500000000000000" pitchFamily="2" charset="0"/>
              </a:rPr>
              <a:t>+ option + ctrl + G</a:t>
            </a:r>
            <a:endParaRPr lang="fi-FI"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fi-FI"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fi-FI" sz="3200" b="0" noProof="1">
                <a:solidFill>
                  <a:schemeClr val="tx1"/>
                </a:solidFill>
                <a:latin typeface="+mj-lt"/>
                <a:cs typeface="Sweco Sans" panose="00000500000000000000" pitchFamily="2" charset="0"/>
              </a:rPr>
              <a:t>TIPS &amp; TRICKS - YOUR USER GUIDE</a:t>
            </a:r>
            <a:endParaRPr lang="fi-FI"/>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33B0CDC-0181-4786-A414-249C073F3466}" type="datetime4">
              <a:rPr lang="fi-FI" smtClean="0"/>
              <a:pPr/>
              <a:t>23. huhtikuu 2024</a:t>
            </a:fld>
            <a:endParaRPr lang="fi-FI"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LAYOUTS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Click on the menu </a:t>
            </a:r>
            <a:r>
              <a:rPr lang="fi-FI" altLang="da-DK" sz="900" b="1" noProof="1">
                <a:solidFill>
                  <a:schemeClr val="tx1"/>
                </a:solidFill>
                <a:latin typeface="+mn-lt"/>
                <a:cs typeface="Sweco Sans" panose="00000500000000000000" pitchFamily="2" charset="0"/>
              </a:rPr>
              <a:t>New Slide </a:t>
            </a:r>
            <a:r>
              <a:rPr lang="fi-FI" altLang="da-DK" sz="900" b="0" noProof="1">
                <a:solidFill>
                  <a:schemeClr val="tx1"/>
                </a:solidFill>
                <a:latin typeface="+mn-lt"/>
                <a:cs typeface="Sweco Sans" panose="00000500000000000000" pitchFamily="2" charset="0"/>
              </a:rPr>
              <a:t>in the </a:t>
            </a:r>
            <a:r>
              <a:rPr lang="fi-FI" altLang="da-DK" sz="900" b="1" noProof="1">
                <a:solidFill>
                  <a:schemeClr val="tx1"/>
                </a:solidFill>
                <a:latin typeface="+mn-lt"/>
                <a:cs typeface="Sweco Sans" panose="00000500000000000000" pitchFamily="2" charset="0"/>
              </a:rPr>
              <a:t>Home</a:t>
            </a:r>
            <a:r>
              <a:rPr lang="fi-FI"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Change layout</a:t>
            </a:r>
            <a:endParaRPr lang="fi-FI" altLang="da-DK" sz="900" b="0" noProof="1">
              <a:solidFill>
                <a:schemeClr val="tx1"/>
              </a:solidFill>
              <a:latin typeface="+mn-lt"/>
              <a:cs typeface="Sweco Sans" panose="00000500000000000000" pitchFamily="2" charset="0"/>
            </a:endParaRPr>
          </a:p>
          <a:p>
            <a:pPr marL="0" indent="0">
              <a:spcAft>
                <a:spcPts val="600"/>
              </a:spcAft>
              <a:buFont typeface="+mj-lt"/>
              <a:buNone/>
            </a:pPr>
            <a:r>
              <a:rPr lang="fi-FI" sz="900" dirty="0">
                <a:solidFill>
                  <a:srgbClr val="000000"/>
                </a:solidFill>
                <a:latin typeface="+mn-lt"/>
                <a:ea typeface="Sweco Sans" panose="00000500000000000000" pitchFamily="2" charset="0"/>
              </a:rPr>
              <a:t>Click on the arrow next to </a:t>
            </a:r>
            <a:r>
              <a:rPr lang="fi-FI" sz="900" b="1" dirty="0">
                <a:solidFill>
                  <a:srgbClr val="000000"/>
                </a:solidFill>
                <a:latin typeface="+mn-lt"/>
                <a:ea typeface="Sweco Sans" panose="00000500000000000000" pitchFamily="2" charset="0"/>
              </a:rPr>
              <a:t>Layout </a:t>
            </a:r>
            <a:r>
              <a:rPr lang="fi-FI" sz="900" dirty="0">
                <a:solidFill>
                  <a:srgbClr val="000000"/>
                </a:solidFill>
                <a:latin typeface="+mn-lt"/>
                <a:ea typeface="Sweco Sans" panose="00000500000000000000" pitchFamily="2" charset="0"/>
              </a:rPr>
              <a:t>to view a dropdown menu of possible slide layouts</a:t>
            </a:r>
            <a:endParaRPr lang="fi-FI" sz="900"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TEXT STYLES / </a:t>
            </a:r>
            <a:r>
              <a:rPr lang="fi-FI" sz="1600" cap="all" baseline="0" dirty="0">
                <a:latin typeface="+mn-lt"/>
                <a:cs typeface="Sweco Sans" panose="00000500000000000000" pitchFamily="2" charset="0"/>
              </a:rPr>
              <a:t>levels</a:t>
            </a:r>
            <a:endParaRPr lang="fi-FI"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Use the </a:t>
            </a:r>
            <a:r>
              <a:rPr lang="fi-FI" altLang="da-DK" sz="900" b="1" noProof="1">
                <a:solidFill>
                  <a:schemeClr val="tx1"/>
                </a:solidFill>
                <a:latin typeface="+mn-lt"/>
                <a:cs typeface="Sweco Sans" panose="00000500000000000000" pitchFamily="2" charset="0"/>
              </a:rPr>
              <a:t>TAB</a:t>
            </a:r>
            <a:r>
              <a:rPr lang="fi-FI" altLang="da-DK" sz="900" b="0" noProof="1">
                <a:solidFill>
                  <a:schemeClr val="tx1"/>
                </a:solidFill>
                <a:latin typeface="+mn-lt"/>
                <a:cs typeface="Sweco Sans" panose="00000500000000000000" pitchFamily="2" charset="0"/>
              </a:rPr>
              <a:t>-key</a:t>
            </a:r>
            <a:r>
              <a:rPr lang="fi-FI" altLang="da-DK" sz="900" b="0" baseline="0" noProof="1">
                <a:solidFill>
                  <a:schemeClr val="tx1"/>
                </a:solidFill>
                <a:latin typeface="+mn-lt"/>
                <a:cs typeface="Sweco Sans" panose="00000500000000000000" pitchFamily="2" charset="0"/>
              </a:rPr>
              <a:t> to jump through levels. Click </a:t>
            </a:r>
            <a:r>
              <a:rPr lang="fi-FI" altLang="da-DK" sz="900" b="1" baseline="0" noProof="1">
                <a:solidFill>
                  <a:schemeClr val="tx1"/>
                </a:solidFill>
                <a:latin typeface="+mn-lt"/>
                <a:cs typeface="Sweco Sans" panose="00000500000000000000" pitchFamily="2" charset="0"/>
              </a:rPr>
              <a:t>ENTER</a:t>
            </a:r>
            <a:r>
              <a:rPr lang="fi-FI" altLang="da-DK" sz="900" b="0" baseline="0" noProof="1">
                <a:solidFill>
                  <a:schemeClr val="tx1"/>
                </a:solidFill>
                <a:latin typeface="+mn-lt"/>
                <a:cs typeface="Sweco Sans" panose="00000500000000000000" pitchFamily="2" charset="0"/>
              </a:rPr>
              <a:t>, then </a:t>
            </a:r>
            <a:r>
              <a:rPr lang="fi-FI" altLang="da-DK" sz="900" b="1" baseline="0" noProof="1">
                <a:solidFill>
                  <a:schemeClr val="tx1"/>
                </a:solidFill>
                <a:latin typeface="+mn-lt"/>
                <a:cs typeface="Sweco Sans" panose="00000500000000000000" pitchFamily="2" charset="0"/>
              </a:rPr>
              <a:t>TAB</a:t>
            </a:r>
            <a:r>
              <a:rPr lang="fi-FI" altLang="da-DK" sz="900" b="0" baseline="0" noProof="1">
                <a:solidFill>
                  <a:schemeClr val="tx1"/>
                </a:solidFill>
                <a:latin typeface="+mn-lt"/>
                <a:cs typeface="Sweco Sans" panose="00000500000000000000" pitchFamily="2" charset="0"/>
              </a:rPr>
              <a:t> to switch from one level to the next level</a:t>
            </a:r>
            <a:endParaRPr lang="fi-FI"/>
          </a:p>
          <a:p>
            <a:pPr eaLnBrk="1" hangingPunct="1">
              <a:spcAft>
                <a:spcPts val="600"/>
              </a:spcAft>
              <a:defRPr/>
            </a:pPr>
            <a:r>
              <a:rPr lang="fi-FI" altLang="da-DK" sz="900" b="0" baseline="0" noProof="1">
                <a:solidFill>
                  <a:schemeClr val="tx1"/>
                </a:solidFill>
                <a:latin typeface="+mn-lt"/>
                <a:cs typeface="Sweco Sans" panose="00000500000000000000" pitchFamily="2" charset="0"/>
              </a:rPr>
              <a:t>To go back in levels use </a:t>
            </a:r>
            <a:r>
              <a:rPr lang="fi-FI" altLang="da-DK" sz="900" b="1" baseline="0" noProof="1">
                <a:solidFill>
                  <a:schemeClr val="tx1"/>
                </a:solidFill>
                <a:latin typeface="+mn-lt"/>
                <a:cs typeface="Sweco Sans" panose="00000500000000000000" pitchFamily="2" charset="0"/>
              </a:rPr>
              <a:t>SHIFT-TAB</a:t>
            </a:r>
            <a:endParaRPr lang="fi-FI" sz="900" b="1" noProof="1">
              <a:solidFill>
                <a:schemeClr val="tx1"/>
              </a:solidFill>
              <a:latin typeface="+mn-lt"/>
              <a:cs typeface="Sweco Sans" panose="00000500000000000000" pitchFamily="2" charset="0"/>
            </a:endParaRPr>
          </a:p>
          <a:p>
            <a:pPr eaLnBrk="1" hangingPunct="1">
              <a:spcAft>
                <a:spcPts val="600"/>
              </a:spcAft>
              <a:defRPr/>
            </a:pPr>
            <a:r>
              <a:rPr lang="fi-FI" sz="900" noProof="1">
                <a:solidFill>
                  <a:schemeClr val="tx1"/>
                </a:solidFill>
                <a:latin typeface="+mn-lt"/>
                <a:cs typeface="Sweco Sans" panose="00000500000000000000" pitchFamily="2" charset="0"/>
              </a:rPr>
              <a:t>Alternatively, </a:t>
            </a:r>
            <a:r>
              <a:rPr lang="fi-FI" sz="900" b="1" noProof="1">
                <a:solidFill>
                  <a:schemeClr val="tx1"/>
                </a:solidFill>
                <a:latin typeface="+mn-lt"/>
                <a:cs typeface="Sweco Sans" panose="00000500000000000000" pitchFamily="2" charset="0"/>
              </a:rPr>
              <a:t>Increase</a:t>
            </a:r>
            <a:r>
              <a:rPr lang="fi-FI" sz="900" baseline="0" noProof="1">
                <a:solidFill>
                  <a:schemeClr val="tx1"/>
                </a:solidFill>
                <a:latin typeface="+mn-lt"/>
                <a:cs typeface="Sweco Sans" panose="00000500000000000000" pitchFamily="2" charset="0"/>
              </a:rPr>
              <a:t> and </a:t>
            </a:r>
            <a:r>
              <a:rPr lang="fi-FI"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fi-FI" sz="900" baseline="0" noProof="1">
                <a:solidFill>
                  <a:schemeClr val="tx1"/>
                </a:solidFill>
                <a:latin typeface="+mn-lt"/>
                <a:cs typeface="Sweco Sans" panose="00000500000000000000" pitchFamily="2" charset="0"/>
              </a:rPr>
              <a:t>can be used to jump through text level</a:t>
            </a:r>
            <a:endParaRPr lang="fi-FI"/>
          </a:p>
          <a:p>
            <a:pPr eaLnBrk="1" hangingPunct="1">
              <a:spcAft>
                <a:spcPts val="600"/>
              </a:spcAft>
              <a:defRPr/>
            </a:pPr>
            <a:r>
              <a:rPr lang="fi-FI" sz="900" baseline="0" noProof="1">
                <a:solidFill>
                  <a:schemeClr val="tx1"/>
                </a:solidFill>
                <a:latin typeface="+mn-lt"/>
                <a:cs typeface="Sweco Sans" panose="00000500000000000000" pitchFamily="2" charset="0"/>
              </a:rPr>
              <a:t>These are the levels / text styles in placeholders</a:t>
            </a:r>
            <a:endParaRPr lang="fi-FI"/>
          </a:p>
          <a:p>
            <a:pPr eaLnBrk="1" hangingPunct="1">
              <a:spcAft>
                <a:spcPts val="600"/>
              </a:spcAft>
              <a:defRPr/>
            </a:pPr>
            <a:endParaRPr lang="fi-FI" sz="90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fi-FI" sz="900" b="1" noProof="1">
                <a:solidFill>
                  <a:schemeClr val="tx1"/>
                </a:solidFill>
                <a:latin typeface="+mn-lt"/>
                <a:cs typeface="Sweco Sans" panose="00000500000000000000" pitchFamily="2" charset="0"/>
              </a:rPr>
              <a:t>Reset slide</a:t>
            </a:r>
            <a:endParaRPr lang="fi-FI"/>
          </a:p>
          <a:p>
            <a:pPr marL="0" marR="0" indent="0" algn="l" defTabSz="914400" rtl="0" eaLnBrk="1" fontAlgn="auto" latinLnBrk="0" hangingPunct="1">
              <a:lnSpc>
                <a:spcPct val="100000"/>
              </a:lnSpc>
              <a:spcBef>
                <a:spcPts val="0"/>
              </a:spcBef>
              <a:spcAft>
                <a:spcPts val="600"/>
              </a:spcAft>
              <a:buClrTx/>
              <a:buSzTx/>
              <a:buFont typeface="+mj-lt"/>
              <a:buNone/>
              <a:tabLst/>
              <a:defRPr/>
            </a:pPr>
            <a:r>
              <a:rPr lang="fi-FI" altLang="da-DK" sz="90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Reset </a:t>
            </a:r>
            <a:r>
              <a:rPr lang="fi-FI"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their default settings</a:t>
            </a:r>
            <a:endParaRPr lang="fi-FI"/>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41945826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4400" b="0" noProof="0" dirty="0">
                <a:solidFill>
                  <a:schemeClr val="bg1"/>
                </a:solidFill>
              </a:rPr>
              <a:t>If you see any </a:t>
            </a:r>
            <a:r>
              <a:rPr lang="fi-FI" sz="4400" b="1" i="1" noProof="0" dirty="0">
                <a:solidFill>
                  <a:schemeClr val="bg1"/>
                </a:solidFill>
              </a:rPr>
              <a:t>layouts after this </a:t>
            </a:r>
            <a:r>
              <a:rPr lang="fi-FI" sz="4400" b="0" i="0" noProof="0" dirty="0">
                <a:solidFill>
                  <a:schemeClr val="bg1"/>
                </a:solidFill>
              </a:rPr>
              <a:t>one</a:t>
            </a:r>
            <a:r>
              <a:rPr lang="fi-FI" sz="4400" b="1" i="1" noProof="0" dirty="0">
                <a:solidFill>
                  <a:schemeClr val="bg1"/>
                </a:solidFill>
              </a:rPr>
              <a:t>,</a:t>
            </a:r>
            <a:br>
              <a:rPr lang="en-GB" sz="4400" b="0" i="0" noProof="0" dirty="0">
                <a:solidFill>
                  <a:schemeClr val="bg1"/>
                </a:solidFill>
              </a:rPr>
            </a:br>
            <a:r>
              <a:rPr lang="fi-FI" sz="4400" b="0" noProof="0" dirty="0">
                <a:solidFill>
                  <a:schemeClr val="bg1"/>
                </a:solidFill>
              </a:rPr>
              <a:t>do not use them. These layouts </a:t>
            </a:r>
            <a:r>
              <a:rPr lang="fi-FI" sz="4400" b="1" i="1" u="none" noProof="0" dirty="0">
                <a:solidFill>
                  <a:schemeClr val="bg1"/>
                </a:solidFill>
              </a:rPr>
              <a:t>are not </a:t>
            </a:r>
            <a:r>
              <a:rPr lang="fi-FI"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fi-FI"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fi-FI" sz="18000" b="0" i="1" noProof="0" dirty="0">
                <a:solidFill>
                  <a:schemeClr val="bg1"/>
                </a:solidFill>
              </a:rPr>
              <a:t>Do not use </a:t>
            </a:r>
            <a:endParaRPr lang="fi-FI" sz="18000"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Due to PowerPoint’s standard Copy/Paste functionality extra undesirable layouts can appear.</a:t>
            </a:r>
            <a:endParaRPr lang="fi-FI"/>
          </a:p>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Also notice: Layouts after this might contain potential confidential information.</a:t>
            </a:r>
            <a:br>
              <a:rPr lang="en-GB" sz="1800" b="0" noProof="0" dirty="0">
                <a:solidFill>
                  <a:schemeClr val="bg1"/>
                </a:solidFill>
              </a:rPr>
            </a:br>
            <a:endParaRPr lang="fi-FI" sz="1800"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A0FCD250-89DC-44ED-9CE4-A7E7C1BE0177}" type="datetime4">
              <a:rPr lang="fi-FI" smtClean="0"/>
              <a:pPr/>
              <a:t>23. huhtikuu 2024</a:t>
            </a:fld>
            <a:endParaRPr lang="fi-FI"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69382829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fi-FI" dirty="0"/>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fi-FI" dirty="0"/>
              <a:t>Agenda</a:t>
            </a:r>
            <a:endParaRPr lang="fi-FI"/>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560677562"/>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fi-FI" smtClean="0"/>
              <a:pPr/>
              <a:t>23. huhtikuu 2024</a:t>
            </a:fld>
            <a:endParaRPr lang="fi-FI" dirty="0"/>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fi-FI" dirty="0"/>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fi-FI" sz="1000" dirty="0">
                  <a:solidFill>
                    <a:srgbClr val="000000">
                      <a:alpha val="0"/>
                    </a:srgbClr>
                  </a:solidFill>
                </a:rPr>
                <a:t>&lt;P&gt;</a:t>
              </a:r>
              <a:endParaRPr lang="fi-FI"/>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&lt;TIMESLOT&gt;</a:t>
              </a:r>
              <a:endParaRPr lang="fi-FI"/>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&lt;RESPONSIBLE&gt;</a:t>
              </a:r>
              <a:endParaRPr lang="fi-FI"/>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&lt;DURATION&gt;</a:t>
              </a:r>
              <a:endParaRPr lang="fi-FI"/>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fi-FI" sz="1000" b="1" dirty="0">
                  <a:solidFill>
                    <a:srgbClr val="000000">
                      <a:alpha val="0"/>
                    </a:srgbClr>
                  </a:solidFill>
                </a:rPr>
                <a:t>&lt;P&gt;</a:t>
              </a:r>
              <a:endParaRPr lang="fi-FI"/>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&lt;TIMESLOT&gt;</a:t>
              </a:r>
              <a:endParaRPr lang="fi-FI"/>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&lt;RESPONSIBLE&gt;</a:t>
              </a:r>
              <a:endParaRPr lang="fi-FI"/>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&lt;DURATION&gt;</a:t>
              </a:r>
              <a:endParaRPr lang="fi-FI"/>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48758475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endParaRPr lang="en-GB"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9"/>
          <p:cNvSpPr>
            <a:spLocks noGrp="1"/>
          </p:cNvSpPr>
          <p:nvPr>
            <p:ph type="dt" sz="half" idx="10"/>
          </p:nvPr>
        </p:nvSpPr>
        <p:spPr/>
        <p:txBody>
          <a:bodyPr/>
          <a:lstStyle/>
          <a:p>
            <a:fld id="{2A3B0FBD-9ACE-4D3D-8B53-C0B00D0F01D7}" type="datetime4">
              <a:rPr lang="en-GB" smtClean="0"/>
              <a:t>23 April 2024</a:t>
            </a:fld>
            <a:endParaRPr lang="en-GB"/>
          </a:p>
        </p:txBody>
      </p:sp>
      <p:sp>
        <p:nvSpPr>
          <p:cNvPr id="11" name="Platshållare för sidfot 10"/>
          <p:cNvSpPr>
            <a:spLocks noGrp="1"/>
          </p:cNvSpPr>
          <p:nvPr>
            <p:ph type="ftr" sz="quarter" idx="11"/>
          </p:nvPr>
        </p:nvSpPr>
        <p:spPr/>
        <p:txBody>
          <a:bodyPr/>
          <a:lstStyle/>
          <a:p>
            <a:endParaRPr lang="en-GB"/>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a:t>
            </a:fld>
            <a:endParaRPr lang="en-GB"/>
          </a:p>
        </p:txBody>
      </p:sp>
    </p:spTree>
    <p:extLst>
      <p:ext uri="{BB962C8B-B14F-4D97-AF65-F5344CB8AC3E}">
        <p14:creationId xmlns:p14="http://schemas.microsoft.com/office/powerpoint/2010/main" val="35878743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B583163-A7A2-46DD-8954-C641F489EE69}"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2000" noProof="0" dirty="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fi-FI" noProof="0" dirty="0"/>
              <a:t>Click to add title</a:t>
            </a:r>
            <a:endParaRPr lang="fi-FI"/>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fi-FI" dirty="0"/>
              <a:t>Click to edit Master text styles</a:t>
            </a:r>
            <a:endParaRPr lang="fi-FI"/>
          </a:p>
          <a:p>
            <a:pPr lvl="1"/>
            <a:r>
              <a:rPr lang="fi-FI" dirty="0"/>
              <a:t>Second level</a:t>
            </a:r>
            <a:endParaRPr lang="fi-FI"/>
          </a:p>
          <a:p>
            <a:pPr lvl="2"/>
            <a:r>
              <a:rPr lang="fi-FI" dirty="0"/>
              <a:t>Third level</a:t>
            </a:r>
            <a:endParaRPr lang="fi-FI"/>
          </a:p>
          <a:p>
            <a:pPr lvl="3"/>
            <a:r>
              <a:rPr lang="fi-FI" dirty="0"/>
              <a:t>Fourth level</a:t>
            </a:r>
            <a:endParaRPr lang="fi-FI"/>
          </a:p>
          <a:p>
            <a:pPr lvl="4"/>
            <a:r>
              <a:rPr lang="fi-FI" dirty="0"/>
              <a:t>Fifth level</a:t>
            </a:r>
            <a:endParaRPr lang="fi-FI"/>
          </a:p>
          <a:p>
            <a:pPr lvl="5"/>
            <a:r>
              <a:rPr lang="fi-FI" dirty="0"/>
              <a:t>6</a:t>
            </a:r>
            <a:endParaRPr lang="fi-FI"/>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fi-FI" smtClean="0"/>
              <a:pPr/>
              <a:t>‹#›</a:t>
            </a:fld>
            <a:endParaRPr lang="fi-FI" dirty="0"/>
          </a:p>
        </p:txBody>
      </p:sp>
      <p:sp>
        <p:nvSpPr>
          <p:cNvPr id="13" name="text" descr="{&quot;templafy&quot;:{&quot;id&quot;:&quot;870943fa-2add-486a-83e3-52e671a14083&quot;}}">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5" name="date" descr="{&quot;templafy&quot;:{&quot;id&quot;:&quot;eec3d2af-efd5-484c-8b38-819b66bd7a22&quot;}}">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7084342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userDrawn="1">
          <p15:clr>
            <a:srgbClr val="F26B43"/>
          </p15:clr>
        </p15:guide>
        <p15:guide id="2" pos="3612"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fi-FI" dirty="0"/>
              <a:t>Click to add title</a:t>
            </a:r>
            <a:endParaRPr lang="fi-FI"/>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1da3b194-3794-4eac-859b-cbadff0358f6&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5bfaf2c3-f936-48a9-8dfd-d3ea8bf1b801&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1" name="sweco web" descr="{&quot;templafy&quot;:{&quot;id&quot;:&quot;28bdb637-d1f8-419d-aa8c-64e38de1fc52&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61096477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e7e5a20f-e037-408b-91ab-713c3c19a571&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e99208dd-159d-4448-9acb-a98b9285c3c6&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881413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fi-FI" dirty="0"/>
              <a:t>Click to add quote </a:t>
            </a:r>
            <a:endParaRPr lang="fi-FI"/>
          </a:p>
          <a:p>
            <a:pPr lvl="1"/>
            <a:r>
              <a:rPr lang="fi-FI" dirty="0"/>
              <a:t>Second level</a:t>
            </a:r>
            <a:endParaRPr lang="fi-FI"/>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fi-FI" dirty="0"/>
              <a:t>Click to add name, source etc…</a:t>
            </a:r>
            <a:endParaRPr lang="fi-FI"/>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A4BD563-012F-48EA-B381-9DD6758D31BE}" type="datetime4">
              <a:rPr lang="fi-FI" smtClean="0"/>
              <a:pPr/>
              <a:t>23. huhtikuu 2024</a:t>
            </a:fld>
            <a:endParaRPr lang="fi-FI"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fi-FI" smtClean="0"/>
              <a:pPr/>
              <a:t>‹#›</a:t>
            </a:fld>
            <a:endParaRPr lang="fi-FI" dirty="0"/>
          </a:p>
        </p:txBody>
      </p:sp>
      <p:sp>
        <p:nvSpPr>
          <p:cNvPr id="10" name="text" descr="{&quot;templafy&quot;:{&quot;id&quot;:&quot;914d5bed-8c57-4aee-bee6-0fdbd617444d&quot;}}">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12" name="date" descr="{&quot;templafy&quot;:{&quot;id&quot;:&quot;fa2cb8fe-37ed-4160-a486-8e7246d32128&quot;}}">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82280328"/>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i-FI" noProof="0" dirty="0"/>
              <a:t>Click to add title</a:t>
            </a:r>
            <a:endParaRPr lang="fi-FI"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A4D1A927-0083-4F75-83FB-9A5732AC695F}" type="datetime4">
              <a:rPr lang="fi-FI" smtClean="0"/>
              <a:pPr/>
              <a:t>23. huhtikuu 2024</a:t>
            </a:fld>
            <a:endParaRPr lang="fi-FI"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4508886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5AF1D687-E4AA-47E0-9DD8-C555D0F61576}" type="datetime4">
              <a:rPr lang="fi-FI" smtClean="0"/>
              <a:pPr/>
              <a:t>23. huhtikuu 2024</a:t>
            </a:fld>
            <a:endParaRPr lang="fi-FI"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28439488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a515ed77-2cd9-4d2c-8a4a-b215c20691c4&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c963f7a0-775c-4a7b-95b1-06db5736c456&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47c27f98-976b-4ffb-a11b-8f8bbb7f0d8e&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937777235"/>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4D7CC2F6-D25A-4B45-B2DC-2E55BC3C22C2}"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90576645-18e7-4402-931a-370d5e9014d8&quot;}}">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40" name="date" descr="{&quot;templafy&quot;:{&quot;id&quot;:&quot;f6f7b3f5-4817-42a9-b205-9020618f0102&quot;}}">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9" name="sweco web" descr="{&quot;templafy&quot;:{&quot;id&quot;:&quot;f0eafb60-6d6b-4af8-94b9-222b61eaa655&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251727099"/>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8bf9dc37-c4f2-4ada-b120-4afdf792225b&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03c1df49-9ab2-4160-836b-98c8f5d87a40&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225fad0f-c31a-4b14-a17d-b0bd08cc1be8&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3464028693"/>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2C106B3F-6B52-4EB8-9842-067E2523EF2B}" type="datetime4">
              <a:rPr lang="fi-FI" smtClean="0"/>
              <a:t>23. huhtikuu 2024</a:t>
            </a:fld>
            <a:endParaRPr lang="fi-FI"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fi-FI"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fi-FI" smtClean="0"/>
              <a:pPr/>
              <a:t>‹#›</a:t>
            </a:fld>
            <a:endParaRPr lang="fi-FI" dirty="0"/>
          </a:p>
        </p:txBody>
      </p:sp>
      <p:sp>
        <p:nvSpPr>
          <p:cNvPr id="9" name="text" descr="{&quot;templafy&quot;:{&quot;id&quot;:&quot;fec339b3-0eaa-4e82-acf7-6f34505cd83a&quot;}}">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dirty="0"/>
            </a:p>
          </p:txBody>
        </p:sp>
      </p:grpSp>
      <p:sp>
        <p:nvSpPr>
          <p:cNvPr id="39" name="date" descr="{&quot;templafy&quot;:{&quot;id&quot;:&quot;d7dc32d0-5e9a-44ff-a614-c52b2900ba1f&quot;}}">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40" name="sweco web" descr="{&quot;templafy&quot;:{&quot;id&quot;:&quot;37916888-a18f-44a9-a44a-11e21d02e394&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397916056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fi-FI"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descr="{&quot;templafy&quot;:{&quot;id&quot;:&quot;8ad1e8da-8c76-4991-a944-b61d7d5d1136&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fi-FI"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2" name="date" descr="{&quot;templafy&quot;:{&quot;id&quot;:&quot;3a53cc00-1cd9-4537-b44e-66bfc70d01f0&quot;}}">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1" name="sweco web" descr="{&quot;templafy&quot;:{&quot;id&quot;:&quot;adae0f9c-72a5-4256-8970-3c89130a03a5&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tx1"/>
                </a:solidFill>
              </a:rPr>
              <a:t>sweco.fi</a:t>
            </a:r>
          </a:p>
        </p:txBody>
      </p:sp>
    </p:spTree>
    <p:extLst>
      <p:ext uri="{BB962C8B-B14F-4D97-AF65-F5344CB8AC3E}">
        <p14:creationId xmlns:p14="http://schemas.microsoft.com/office/powerpoint/2010/main" val="37198654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PICTURES</a:t>
            </a:r>
            <a:br>
              <a:rPr lang="en-GB" sz="900" dirty="0">
                <a:latin typeface="+mn-lt"/>
                <a:cs typeface="Sweco Sans" panose="00000500000000000000" pitchFamily="2" charset="0"/>
              </a:rPr>
            </a:br>
            <a:r>
              <a:rPr lang="fi-FI" sz="900" b="1" noProof="1">
                <a:solidFill>
                  <a:schemeClr val="tx1"/>
                </a:solidFill>
                <a:latin typeface="+mn-lt"/>
                <a:cs typeface="Sweco Sans" panose="00000500000000000000" pitchFamily="2" charset="0"/>
              </a:rPr>
              <a:t>Insert corporate picture from Templafy</a:t>
            </a:r>
            <a:endParaRPr lang="fi-FI"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noProof="1">
                <a:solidFill>
                  <a:schemeClr val="tx1"/>
                </a:solidFill>
                <a:latin typeface="+mn-lt"/>
                <a:cs typeface="Sweco Sans" panose="00000500000000000000" pitchFamily="2" charset="0"/>
              </a:rPr>
              <a:t>1.</a:t>
            </a:r>
            <a:r>
              <a:rPr lang="fi-FI" altLang="da-DK" sz="900" b="0" noProof="1">
                <a:solidFill>
                  <a:schemeClr val="tx1"/>
                </a:solidFill>
                <a:latin typeface="+mn-lt"/>
                <a:cs typeface="Sweco Sans" panose="00000500000000000000" pitchFamily="2" charset="0"/>
              </a:rPr>
              <a:t> Click the blue </a:t>
            </a:r>
            <a:r>
              <a:rPr lang="fi-FI" altLang="da-DK" sz="900" b="1" baseline="0" noProof="1">
                <a:solidFill>
                  <a:schemeClr val="tx1"/>
                </a:solidFill>
                <a:latin typeface="+mn-lt"/>
                <a:cs typeface="Sweco Sans" panose="00000500000000000000" pitchFamily="2" charset="0"/>
              </a:rPr>
              <a:t>Templafy </a:t>
            </a:r>
            <a:r>
              <a:rPr lang="fi-FI" altLang="da-DK" sz="900" b="0" baseline="0" noProof="1">
                <a:solidFill>
                  <a:schemeClr val="tx1"/>
                </a:solidFill>
                <a:latin typeface="+mn-lt"/>
                <a:cs typeface="Sweco Sans" panose="00000500000000000000" pitchFamily="2" charset="0"/>
              </a:rPr>
              <a:t>button</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2. </a:t>
            </a:r>
            <a:r>
              <a:rPr lang="fi-FI" altLang="da-DK" sz="900" b="0" baseline="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Sweco PickIt </a:t>
            </a:r>
            <a:r>
              <a:rPr lang="fi-FI" altLang="da-DK" sz="900" b="0" i="0" baseline="0" noProof="1">
                <a:solidFill>
                  <a:schemeClr val="tx1"/>
                </a:solidFill>
                <a:latin typeface="+mn-lt"/>
                <a:cs typeface="Sweco Sans" panose="00000500000000000000" pitchFamily="2" charset="0"/>
              </a:rPr>
              <a:t>button</a:t>
            </a:r>
            <a:r>
              <a:rPr lang="fi-FI"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fi-FI" altLang="da-DK" sz="900" b="0" baseline="0" noProof="1">
                <a:solidFill>
                  <a:schemeClr val="tx1"/>
                </a:solidFill>
                <a:latin typeface="+mn-lt"/>
                <a:cs typeface="Sweco Sans" panose="00000500000000000000" pitchFamily="2" charset="0"/>
              </a:rPr>
              <a:t>Templafy pane on the right side of the screen</a:t>
            </a:r>
            <a:endParaRPr lang="fi-FI"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i-FI"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1" baseline="0" noProof="1">
                <a:solidFill>
                  <a:schemeClr val="tx1"/>
                </a:solidFill>
                <a:latin typeface="+mn-lt"/>
                <a:cs typeface="Sweco Sans" panose="00000500000000000000" pitchFamily="2" charset="0"/>
              </a:rPr>
              <a:t>Insert picture</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On slides with pictureplaceholder, click on the icon and choose </a:t>
            </a:r>
            <a:r>
              <a:rPr lang="fi-FI" altLang="da-DK" sz="900" b="1" noProof="1">
                <a:solidFill>
                  <a:schemeClr val="tx1"/>
                </a:solidFill>
                <a:latin typeface="+mn-lt"/>
                <a:cs typeface="Sweco Sans" panose="00000500000000000000" pitchFamily="2" charset="0"/>
              </a:rPr>
              <a:t>Insert </a:t>
            </a:r>
            <a:r>
              <a:rPr lang="fi-FI" altLang="da-DK" sz="900" b="0" noProof="1">
                <a:solidFill>
                  <a:schemeClr val="tx1"/>
                </a:solidFill>
                <a:latin typeface="+mn-lt"/>
                <a:cs typeface="Sweco Sans" panose="00000500000000000000" pitchFamily="2" charset="0"/>
              </a:rPr>
              <a:t>to browse for a picture or </a:t>
            </a:r>
            <a:r>
              <a:rPr lang="fi-FI" altLang="da-DK" sz="900" b="1" noProof="1">
                <a:solidFill>
                  <a:schemeClr val="tx1"/>
                </a:solidFill>
                <a:latin typeface="+mn-lt"/>
                <a:cs typeface="Sweco Sans" panose="00000500000000000000" pitchFamily="2" charset="0"/>
              </a:rPr>
              <a:t>click on the frame</a:t>
            </a:r>
            <a:r>
              <a:rPr lang="fi-FI" altLang="da-DK" sz="900" b="0" noProof="1">
                <a:solidFill>
                  <a:schemeClr val="tx1"/>
                </a:solidFill>
                <a:latin typeface="+mn-lt"/>
                <a:cs typeface="Sweco Sans" panose="00000500000000000000" pitchFamily="2" charset="0"/>
              </a:rPr>
              <a:t> and insert from </a:t>
            </a:r>
            <a:r>
              <a:rPr lang="fi-FI" altLang="da-DK" sz="900" b="1" noProof="1">
                <a:solidFill>
                  <a:schemeClr val="tx1"/>
                </a:solidFill>
                <a:latin typeface="+mn-lt"/>
                <a:cs typeface="Sweco Sans" panose="00000500000000000000" pitchFamily="2" charset="0"/>
              </a:rPr>
              <a:t>Sweco PickIt</a:t>
            </a:r>
            <a:endParaRPr lang="fi-FI"/>
          </a:p>
          <a:p>
            <a:pPr eaLnBrk="1" hangingPunct="1">
              <a:spcBef>
                <a:spcPts val="1200"/>
              </a:spcBef>
              <a:spcAft>
                <a:spcPts val="600"/>
              </a:spcAft>
              <a:defRPr/>
            </a:pPr>
            <a:r>
              <a:rPr lang="fi-FI" sz="900" b="1" noProof="1">
                <a:solidFill>
                  <a:schemeClr val="tx1"/>
                </a:solidFill>
                <a:latin typeface="+mn-lt"/>
                <a:cs typeface="Sweco Sans" panose="00000500000000000000" pitchFamily="2" charset="0"/>
              </a:rPr>
              <a:t>Crop picture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a:t>
            </a:r>
            <a:r>
              <a:rPr lang="fi-FI" altLang="da-DK" sz="900" b="0" noProof="1">
                <a:solidFill>
                  <a:schemeClr val="tx1"/>
                </a:solidFill>
                <a:latin typeface="+mn-lt"/>
                <a:cs typeface="Sweco Sans" panose="00000500000000000000" pitchFamily="2" charset="0"/>
              </a:rPr>
              <a:t>Click </a:t>
            </a:r>
            <a:r>
              <a:rPr lang="fi-FI" altLang="da-DK" sz="900" b="1" noProof="1">
                <a:solidFill>
                  <a:schemeClr val="tx1"/>
                </a:solidFill>
                <a:latin typeface="+mn-lt"/>
                <a:cs typeface="Sweco Sans" panose="00000500000000000000" pitchFamily="2" charset="0"/>
              </a:rPr>
              <a:t>Crop</a:t>
            </a:r>
            <a:r>
              <a:rPr lang="fi-FI" altLang="da-DK" sz="900" b="0" noProof="1">
                <a:solidFill>
                  <a:schemeClr val="tx1"/>
                </a:solidFill>
                <a:latin typeface="+mn-lt"/>
                <a:cs typeface="Sweco Sans" panose="00000500000000000000" pitchFamily="2" charset="0"/>
              </a:rPr>
              <a:t> to change size or focus of the picture</a:t>
            </a:r>
            <a:endParaRPr lang="fi-FI"/>
          </a:p>
          <a:p>
            <a:pPr eaLnBrk="1" hangingPunct="1">
              <a:spcAft>
                <a:spcPts val="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If you want to scale the picture, hold </a:t>
            </a:r>
            <a:r>
              <a:rPr lang="fi-FI" altLang="da-DK" sz="900" b="1" noProof="1">
                <a:solidFill>
                  <a:schemeClr val="tx1"/>
                </a:solidFill>
                <a:latin typeface="+mn-lt"/>
                <a:cs typeface="Sweco Sans" panose="00000500000000000000" pitchFamily="2" charset="0"/>
              </a:rPr>
              <a:t>SHIFT</a:t>
            </a:r>
            <a:r>
              <a:rPr lang="fi-FI"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t>
            </a:r>
            <a:r>
              <a:rPr lang="fi-FI"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fi-FI" altLang="da-DK" sz="900" b="1" noProof="1">
                <a:solidFill>
                  <a:schemeClr val="tx1"/>
                </a:solidFill>
                <a:latin typeface="+mn-lt"/>
                <a:cs typeface="Sweco Sans" panose="00000500000000000000" pitchFamily="2" charset="0"/>
              </a:rPr>
              <a:t>Send to Back</a:t>
            </a:r>
            <a:endParaRPr lang="fi-FI"/>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SLIDE ELEMENTS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Insert predefined slides and elements from the Templafy button. Choose </a:t>
            </a:r>
            <a:r>
              <a:rPr lang="fi-FI" altLang="da-DK" sz="900" b="1" noProof="1">
                <a:solidFill>
                  <a:schemeClr val="tx1"/>
                </a:solidFill>
                <a:latin typeface="+mn-lt"/>
                <a:cs typeface="Sweco Sans" panose="00000500000000000000" pitchFamily="2" charset="0"/>
              </a:rPr>
              <a:t>Slides</a:t>
            </a:r>
            <a:r>
              <a:rPr lang="fi-FI" altLang="da-DK" sz="900" b="0" noProof="1">
                <a:solidFill>
                  <a:schemeClr val="tx1"/>
                </a:solidFill>
                <a:latin typeface="+mn-lt"/>
                <a:cs typeface="Sweco Sans" panose="00000500000000000000" pitchFamily="2" charset="0"/>
              </a:rPr>
              <a:t> and </a:t>
            </a:r>
            <a:r>
              <a:rPr lang="fi-FI" altLang="da-DK" sz="900" b="1" noProof="1">
                <a:solidFill>
                  <a:schemeClr val="tx1"/>
                </a:solidFill>
                <a:latin typeface="+mn-lt"/>
                <a:cs typeface="Sweco Sans" panose="00000500000000000000" pitchFamily="2" charset="0"/>
              </a:rPr>
              <a:t>Slide elements </a:t>
            </a:r>
            <a:r>
              <a:rPr lang="fi-FI" altLang="da-DK" sz="900" b="0" noProof="1">
                <a:solidFill>
                  <a:schemeClr val="tx1"/>
                </a:solidFill>
                <a:latin typeface="+mn-lt"/>
                <a:cs typeface="Sweco Sans" panose="00000500000000000000" pitchFamily="2" charset="0"/>
              </a:rPr>
              <a:t>from the dropdown menu or from the buttons in the Templafy pane on the right side of the screen</a:t>
            </a:r>
            <a:endParaRPr lang="fi-FI"/>
          </a:p>
          <a:p>
            <a:pPr eaLnBrk="1" hangingPunct="1">
              <a:spcBef>
                <a:spcPts val="1200"/>
              </a:spcBef>
              <a:spcAft>
                <a:spcPts val="600"/>
              </a:spcAft>
              <a:defRPr/>
            </a:pPr>
            <a:r>
              <a:rPr lang="fi-FI" altLang="da-DK" sz="1600" b="0" noProof="1">
                <a:solidFill>
                  <a:schemeClr val="tx1"/>
                </a:solidFill>
                <a:latin typeface="+mn-lt"/>
                <a:cs typeface="Sweco Sans" panose="00000500000000000000" pitchFamily="2" charset="0"/>
              </a:rPr>
              <a:t>COPY/PASTE CONTENT</a:t>
            </a:r>
            <a:endParaRPr lang="fi-FI"/>
          </a:p>
          <a:p>
            <a:pPr eaLnBrk="1" hangingPunct="1">
              <a:spcAft>
                <a:spcPts val="600"/>
              </a:spcAft>
              <a:defRPr/>
            </a:pPr>
            <a:r>
              <a:rPr lang="fi-FI" altLang="da-DK" sz="900" b="0" noProof="1">
                <a:solidFill>
                  <a:schemeClr val="tx1"/>
                </a:solidFill>
                <a:latin typeface="+mn-lt"/>
                <a:cs typeface="Sweco Sans" panose="00000500000000000000" pitchFamily="2" charset="0"/>
              </a:rPr>
              <a:t>When copying old content to your new presentation, 2 options are available:</a:t>
            </a:r>
            <a:endParaRPr lang="fi-FI"/>
          </a:p>
          <a:p>
            <a:pPr eaLnBrk="1" hangingPunct="1">
              <a:spcAft>
                <a:spcPts val="600"/>
              </a:spcAft>
              <a:defRPr/>
            </a:pPr>
            <a:r>
              <a:rPr lang="fi-FI" altLang="da-DK" sz="900" b="1" noProof="1">
                <a:solidFill>
                  <a:schemeClr val="tx1"/>
                </a:solidFill>
                <a:latin typeface="+mn-lt"/>
                <a:cs typeface="Sweco Sans" panose="00000500000000000000" pitchFamily="2" charset="0"/>
              </a:rPr>
              <a:t>1. Best practice: </a:t>
            </a:r>
            <a:r>
              <a:rPr lang="fi-FI" altLang="da-DK" sz="900" b="0" noProof="1">
                <a:solidFill>
                  <a:schemeClr val="tx1"/>
                </a:solidFill>
                <a:latin typeface="+mn-lt"/>
                <a:cs typeface="Sweco Sans" panose="00000500000000000000" pitchFamily="2" charset="0"/>
              </a:rPr>
              <a:t>Create a slide in your new presentation and copy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piece of content at a time (e.g. copy all text from </a:t>
            </a:r>
            <a:r>
              <a:rPr lang="fi-FI" altLang="da-DK" sz="900" b="0" i="0" u="sng" noProof="1">
                <a:solidFill>
                  <a:schemeClr val="tx1"/>
                </a:solidFill>
                <a:latin typeface="+mn-lt"/>
                <a:cs typeface="Sweco Sans" panose="00000500000000000000" pitchFamily="2" charset="0"/>
              </a:rPr>
              <a:t>one</a:t>
            </a:r>
            <a:r>
              <a:rPr lang="fi-FI" altLang="da-DK" sz="900" b="0" i="0" u="none" noProof="1">
                <a:solidFill>
                  <a:schemeClr val="tx1"/>
                </a:solidFill>
                <a:latin typeface="+mn-lt"/>
                <a:cs typeface="Sweco Sans" panose="00000500000000000000" pitchFamily="2" charset="0"/>
              </a:rPr>
              <a:t> textbox)</a:t>
            </a:r>
            <a:endParaRPr lang="fi-FI" altLang="da-DK" sz="900" b="1" i="0" u="sng"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2. </a:t>
            </a:r>
            <a:r>
              <a:rPr lang="fi-FI"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endParaRPr lang="fi-FI"/>
          </a:p>
          <a:p>
            <a:pPr marL="0" marR="0" lvl="0" indent="0" algn="l" defTabSz="914400" rtl="0" eaLnBrk="1" fontAlgn="auto" latinLnBrk="0" hangingPunct="1">
              <a:lnSpc>
                <a:spcPct val="100000"/>
              </a:lnSpc>
              <a:spcBef>
                <a:spcPts val="1200"/>
              </a:spcBef>
              <a:spcAft>
                <a:spcPts val="600"/>
              </a:spcAft>
              <a:buClrTx/>
              <a:buSzTx/>
              <a:buFontTx/>
              <a:buNone/>
              <a:tabLst/>
              <a:defRPr/>
            </a:pPr>
            <a:r>
              <a:rPr lang="fi-FI" sz="1600" dirty="0">
                <a:latin typeface="+mn-lt"/>
                <a:cs typeface="Sweco Sans" panose="00000500000000000000" pitchFamily="2" charset="0"/>
              </a:rPr>
              <a:t>GUIDES</a:t>
            </a:r>
            <a:endParaRPr lang="fi-FI" sz="1600" b="1"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Click the </a:t>
            </a:r>
            <a:r>
              <a:rPr lang="fi-FI" altLang="da-DK" sz="900" b="1" noProof="1">
                <a:solidFill>
                  <a:schemeClr val="tx1"/>
                </a:solidFill>
                <a:latin typeface="+mn-lt"/>
                <a:cs typeface="Sweco Sans" panose="00000500000000000000" pitchFamily="2" charset="0"/>
              </a:rPr>
              <a:t>View</a:t>
            </a:r>
            <a:r>
              <a:rPr lang="fi-FI" altLang="da-DK" sz="900" b="0" noProof="1">
                <a:solidFill>
                  <a:schemeClr val="tx1"/>
                </a:solidFill>
                <a:latin typeface="+mn-lt"/>
                <a:cs typeface="Sweco Sans" panose="00000500000000000000" pitchFamily="2" charset="0"/>
              </a:rPr>
              <a:t> tab and set tick mark next to </a:t>
            </a:r>
            <a:r>
              <a:rPr lang="fi-FI" altLang="da-DK" sz="900" b="1" noProof="1">
                <a:solidFill>
                  <a:schemeClr val="tx1"/>
                </a:solidFill>
                <a:latin typeface="+mn-lt"/>
                <a:cs typeface="Sweco Sans" panose="00000500000000000000" pitchFamily="2" charset="0"/>
              </a:rPr>
              <a:t>Guides</a:t>
            </a:r>
            <a:endParaRPr lang="fi-FI" altLang="da-DK" sz="900" b="0" noProof="1">
              <a:solidFill>
                <a:schemeClr val="tx1"/>
              </a:solidFill>
              <a:latin typeface="+mn-lt"/>
              <a:cs typeface="Sweco Sans" panose="00000500000000000000" pitchFamily="2" charset="0"/>
            </a:endParaRPr>
          </a:p>
          <a:p>
            <a:pPr eaLnBrk="1" hangingPunct="1">
              <a:spcAft>
                <a:spcPts val="600"/>
              </a:spcAft>
              <a:defRPr/>
            </a:pPr>
            <a:r>
              <a:rPr lang="fi-FI" altLang="da-DK" sz="900" b="1" noProof="1">
                <a:solidFill>
                  <a:schemeClr val="tx1"/>
                </a:solidFill>
                <a:latin typeface="+mn-lt"/>
                <a:cs typeface="Sweco Sans" panose="00000500000000000000" pitchFamily="2" charset="0"/>
              </a:rPr>
              <a:t>HINT: Alt + F9 </a:t>
            </a:r>
            <a:r>
              <a:rPr lang="fi-FI"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Mac: </a:t>
            </a:r>
            <a:r>
              <a:rPr lang="fi-FI" sz="900" b="0" i="0" dirty="0">
                <a:solidFill>
                  <a:srgbClr val="333333"/>
                </a:solidFill>
                <a:effectLst/>
                <a:latin typeface="Sweco Sans"/>
              </a:rPr>
              <a:t>⌘ </a:t>
            </a:r>
            <a:r>
              <a:rPr lang="fi-FI" altLang="da-DK" sz="900" b="0" noProof="1">
                <a:solidFill>
                  <a:schemeClr val="tx1"/>
                </a:solidFill>
                <a:latin typeface="+mn-lt"/>
                <a:cs typeface="Sweco Sans" panose="00000500000000000000" pitchFamily="2" charset="0"/>
              </a:rPr>
              <a:t>+ option + ctrl + G</a:t>
            </a:r>
            <a:endParaRPr lang="fi-FI"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fi-FI"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fi-FI" sz="3200" b="0" noProof="1">
                <a:solidFill>
                  <a:schemeClr val="tx1"/>
                </a:solidFill>
                <a:latin typeface="+mj-lt"/>
                <a:cs typeface="Sweco Sans" panose="00000500000000000000" pitchFamily="2" charset="0"/>
              </a:rPr>
              <a:t>TIPS &amp; TRICKS - YOUR USER GUIDE</a:t>
            </a:r>
            <a:endParaRPr lang="fi-FI"/>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33B0CDC-0181-4786-A414-249C073F3466}" type="datetime4">
              <a:rPr lang="fi-FI" smtClean="0"/>
              <a:pPr/>
              <a:t>23. huhtikuu 2024</a:t>
            </a:fld>
            <a:endParaRPr lang="fi-FI"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SLIDES &amp; LAYOUTS</a:t>
            </a:r>
            <a:endParaRPr lang="fi-FI"/>
          </a:p>
          <a:p>
            <a:pPr marL="0" marR="0" lvl="0" indent="0" algn="l" defTabSz="914400" rtl="0" eaLnBrk="1" fontAlgn="auto" latinLnBrk="0" hangingPunct="1">
              <a:lnSpc>
                <a:spcPct val="100000"/>
              </a:lnSpc>
              <a:spcBef>
                <a:spcPts val="0"/>
              </a:spcBef>
              <a:spcAft>
                <a:spcPts val="600"/>
              </a:spcAft>
              <a:buClrTx/>
              <a:buSzTx/>
              <a:buFontTx/>
              <a:buNone/>
              <a:tabLst/>
              <a:defRPr/>
            </a:pPr>
            <a:r>
              <a:rPr lang="fi-FI" altLang="da-DK" sz="900" b="0" noProof="1">
                <a:solidFill>
                  <a:schemeClr val="tx1"/>
                </a:solidFill>
                <a:latin typeface="+mn-lt"/>
                <a:cs typeface="Sweco Sans" panose="00000500000000000000" pitchFamily="2" charset="0"/>
              </a:rPr>
              <a:t>Click on the menu </a:t>
            </a:r>
            <a:r>
              <a:rPr lang="fi-FI" altLang="da-DK" sz="900" b="1" noProof="1">
                <a:solidFill>
                  <a:schemeClr val="tx1"/>
                </a:solidFill>
                <a:latin typeface="+mn-lt"/>
                <a:cs typeface="Sweco Sans" panose="00000500000000000000" pitchFamily="2" charset="0"/>
              </a:rPr>
              <a:t>New Slide </a:t>
            </a:r>
            <a:r>
              <a:rPr lang="fi-FI" altLang="da-DK" sz="900" b="0" noProof="1">
                <a:solidFill>
                  <a:schemeClr val="tx1"/>
                </a:solidFill>
                <a:latin typeface="+mn-lt"/>
                <a:cs typeface="Sweco Sans" panose="00000500000000000000" pitchFamily="2" charset="0"/>
              </a:rPr>
              <a:t>in the </a:t>
            </a:r>
            <a:r>
              <a:rPr lang="fi-FI" altLang="da-DK" sz="900" b="1" noProof="1">
                <a:solidFill>
                  <a:schemeClr val="tx1"/>
                </a:solidFill>
                <a:latin typeface="+mn-lt"/>
                <a:cs typeface="Sweco Sans" panose="00000500000000000000" pitchFamily="2" charset="0"/>
              </a:rPr>
              <a:t>Home</a:t>
            </a:r>
            <a:r>
              <a:rPr lang="fi-FI"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fi-FI" altLang="da-DK" sz="900" b="1" noProof="1">
                <a:solidFill>
                  <a:schemeClr val="tx1"/>
                </a:solidFill>
                <a:latin typeface="+mn-lt"/>
                <a:cs typeface="Sweco Sans" panose="00000500000000000000" pitchFamily="2" charset="0"/>
              </a:rPr>
              <a:t>Change layout</a:t>
            </a:r>
            <a:endParaRPr lang="fi-FI" altLang="da-DK" sz="900" b="0" noProof="1">
              <a:solidFill>
                <a:schemeClr val="tx1"/>
              </a:solidFill>
              <a:latin typeface="+mn-lt"/>
              <a:cs typeface="Sweco Sans" panose="00000500000000000000" pitchFamily="2" charset="0"/>
            </a:endParaRPr>
          </a:p>
          <a:p>
            <a:pPr marL="0" indent="0">
              <a:spcAft>
                <a:spcPts val="600"/>
              </a:spcAft>
              <a:buFont typeface="+mj-lt"/>
              <a:buNone/>
            </a:pPr>
            <a:r>
              <a:rPr lang="fi-FI" sz="900" dirty="0">
                <a:solidFill>
                  <a:srgbClr val="000000"/>
                </a:solidFill>
                <a:latin typeface="+mn-lt"/>
                <a:ea typeface="Sweco Sans" panose="00000500000000000000" pitchFamily="2" charset="0"/>
              </a:rPr>
              <a:t>Click on the arrow next to </a:t>
            </a:r>
            <a:r>
              <a:rPr lang="fi-FI" sz="900" b="1" dirty="0">
                <a:solidFill>
                  <a:srgbClr val="000000"/>
                </a:solidFill>
                <a:latin typeface="+mn-lt"/>
                <a:ea typeface="Sweco Sans" panose="00000500000000000000" pitchFamily="2" charset="0"/>
              </a:rPr>
              <a:t>Layout </a:t>
            </a:r>
            <a:r>
              <a:rPr lang="fi-FI" sz="900" dirty="0">
                <a:solidFill>
                  <a:srgbClr val="000000"/>
                </a:solidFill>
                <a:latin typeface="+mn-lt"/>
                <a:ea typeface="Sweco Sans" panose="00000500000000000000" pitchFamily="2" charset="0"/>
              </a:rPr>
              <a:t>to view a dropdown menu of possible slide layouts</a:t>
            </a:r>
            <a:endParaRPr lang="fi-FI" sz="900"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fi-FI" sz="1600" dirty="0">
                <a:latin typeface="+mn-lt"/>
                <a:cs typeface="Sweco Sans" panose="00000500000000000000" pitchFamily="2" charset="0"/>
              </a:rPr>
              <a:t>TEXT STYLES / </a:t>
            </a:r>
            <a:r>
              <a:rPr lang="fi-FI" sz="1600" cap="all" baseline="0" dirty="0">
                <a:latin typeface="+mn-lt"/>
                <a:cs typeface="Sweco Sans" panose="00000500000000000000" pitchFamily="2" charset="0"/>
              </a:rPr>
              <a:t>levels</a:t>
            </a:r>
            <a:endParaRPr lang="fi-FI"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fi-FI" altLang="da-DK" sz="900" b="0" noProof="1">
                <a:solidFill>
                  <a:schemeClr val="tx1"/>
                </a:solidFill>
                <a:latin typeface="+mn-lt"/>
                <a:cs typeface="Sweco Sans" panose="00000500000000000000" pitchFamily="2" charset="0"/>
              </a:rPr>
              <a:t>Use the </a:t>
            </a:r>
            <a:r>
              <a:rPr lang="fi-FI" altLang="da-DK" sz="900" b="1" noProof="1">
                <a:solidFill>
                  <a:schemeClr val="tx1"/>
                </a:solidFill>
                <a:latin typeface="+mn-lt"/>
                <a:cs typeface="Sweco Sans" panose="00000500000000000000" pitchFamily="2" charset="0"/>
              </a:rPr>
              <a:t>TAB</a:t>
            </a:r>
            <a:r>
              <a:rPr lang="fi-FI" altLang="da-DK" sz="900" b="0" noProof="1">
                <a:solidFill>
                  <a:schemeClr val="tx1"/>
                </a:solidFill>
                <a:latin typeface="+mn-lt"/>
                <a:cs typeface="Sweco Sans" panose="00000500000000000000" pitchFamily="2" charset="0"/>
              </a:rPr>
              <a:t>-key</a:t>
            </a:r>
            <a:r>
              <a:rPr lang="fi-FI" altLang="da-DK" sz="900" b="0" baseline="0" noProof="1">
                <a:solidFill>
                  <a:schemeClr val="tx1"/>
                </a:solidFill>
                <a:latin typeface="+mn-lt"/>
                <a:cs typeface="Sweco Sans" panose="00000500000000000000" pitchFamily="2" charset="0"/>
              </a:rPr>
              <a:t> to jump through levels. Click </a:t>
            </a:r>
            <a:r>
              <a:rPr lang="fi-FI" altLang="da-DK" sz="900" b="1" baseline="0" noProof="1">
                <a:solidFill>
                  <a:schemeClr val="tx1"/>
                </a:solidFill>
                <a:latin typeface="+mn-lt"/>
                <a:cs typeface="Sweco Sans" panose="00000500000000000000" pitchFamily="2" charset="0"/>
              </a:rPr>
              <a:t>ENTER</a:t>
            </a:r>
            <a:r>
              <a:rPr lang="fi-FI" altLang="da-DK" sz="900" b="0" baseline="0" noProof="1">
                <a:solidFill>
                  <a:schemeClr val="tx1"/>
                </a:solidFill>
                <a:latin typeface="+mn-lt"/>
                <a:cs typeface="Sweco Sans" panose="00000500000000000000" pitchFamily="2" charset="0"/>
              </a:rPr>
              <a:t>, then </a:t>
            </a:r>
            <a:r>
              <a:rPr lang="fi-FI" altLang="da-DK" sz="900" b="1" baseline="0" noProof="1">
                <a:solidFill>
                  <a:schemeClr val="tx1"/>
                </a:solidFill>
                <a:latin typeface="+mn-lt"/>
                <a:cs typeface="Sweco Sans" panose="00000500000000000000" pitchFamily="2" charset="0"/>
              </a:rPr>
              <a:t>TAB</a:t>
            </a:r>
            <a:r>
              <a:rPr lang="fi-FI" altLang="da-DK" sz="900" b="0" baseline="0" noProof="1">
                <a:solidFill>
                  <a:schemeClr val="tx1"/>
                </a:solidFill>
                <a:latin typeface="+mn-lt"/>
                <a:cs typeface="Sweco Sans" panose="00000500000000000000" pitchFamily="2" charset="0"/>
              </a:rPr>
              <a:t> to switch from one level to the next level</a:t>
            </a:r>
            <a:endParaRPr lang="fi-FI"/>
          </a:p>
          <a:p>
            <a:pPr eaLnBrk="1" hangingPunct="1">
              <a:spcAft>
                <a:spcPts val="600"/>
              </a:spcAft>
              <a:defRPr/>
            </a:pPr>
            <a:r>
              <a:rPr lang="fi-FI" altLang="da-DK" sz="900" b="0" baseline="0" noProof="1">
                <a:solidFill>
                  <a:schemeClr val="tx1"/>
                </a:solidFill>
                <a:latin typeface="+mn-lt"/>
                <a:cs typeface="Sweco Sans" panose="00000500000000000000" pitchFamily="2" charset="0"/>
              </a:rPr>
              <a:t>To go back in levels use </a:t>
            </a:r>
            <a:r>
              <a:rPr lang="fi-FI" altLang="da-DK" sz="900" b="1" baseline="0" noProof="1">
                <a:solidFill>
                  <a:schemeClr val="tx1"/>
                </a:solidFill>
                <a:latin typeface="+mn-lt"/>
                <a:cs typeface="Sweco Sans" panose="00000500000000000000" pitchFamily="2" charset="0"/>
              </a:rPr>
              <a:t>SHIFT-TAB</a:t>
            </a:r>
            <a:endParaRPr lang="fi-FI" sz="900" b="1" noProof="1">
              <a:solidFill>
                <a:schemeClr val="tx1"/>
              </a:solidFill>
              <a:latin typeface="+mn-lt"/>
              <a:cs typeface="Sweco Sans" panose="00000500000000000000" pitchFamily="2" charset="0"/>
            </a:endParaRPr>
          </a:p>
          <a:p>
            <a:pPr eaLnBrk="1" hangingPunct="1">
              <a:spcAft>
                <a:spcPts val="600"/>
              </a:spcAft>
              <a:defRPr/>
            </a:pPr>
            <a:r>
              <a:rPr lang="fi-FI" sz="900" noProof="1">
                <a:solidFill>
                  <a:schemeClr val="tx1"/>
                </a:solidFill>
                <a:latin typeface="+mn-lt"/>
                <a:cs typeface="Sweco Sans" panose="00000500000000000000" pitchFamily="2" charset="0"/>
              </a:rPr>
              <a:t>Alternatively, </a:t>
            </a:r>
            <a:r>
              <a:rPr lang="fi-FI" sz="900" b="1" noProof="1">
                <a:solidFill>
                  <a:schemeClr val="tx1"/>
                </a:solidFill>
                <a:latin typeface="+mn-lt"/>
                <a:cs typeface="Sweco Sans" panose="00000500000000000000" pitchFamily="2" charset="0"/>
              </a:rPr>
              <a:t>Increase</a:t>
            </a:r>
            <a:r>
              <a:rPr lang="fi-FI" sz="900" baseline="0" noProof="1">
                <a:solidFill>
                  <a:schemeClr val="tx1"/>
                </a:solidFill>
                <a:latin typeface="+mn-lt"/>
                <a:cs typeface="Sweco Sans" panose="00000500000000000000" pitchFamily="2" charset="0"/>
              </a:rPr>
              <a:t> and </a:t>
            </a:r>
            <a:r>
              <a:rPr lang="fi-FI"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fi-FI" sz="900" baseline="0" noProof="1">
                <a:solidFill>
                  <a:schemeClr val="tx1"/>
                </a:solidFill>
                <a:latin typeface="+mn-lt"/>
                <a:cs typeface="Sweco Sans" panose="00000500000000000000" pitchFamily="2" charset="0"/>
              </a:rPr>
              <a:t>can be used to jump through text level</a:t>
            </a:r>
            <a:endParaRPr lang="fi-FI"/>
          </a:p>
          <a:p>
            <a:pPr eaLnBrk="1" hangingPunct="1">
              <a:spcAft>
                <a:spcPts val="600"/>
              </a:spcAft>
              <a:defRPr/>
            </a:pPr>
            <a:r>
              <a:rPr lang="fi-FI" sz="900" baseline="0" noProof="1">
                <a:solidFill>
                  <a:schemeClr val="tx1"/>
                </a:solidFill>
                <a:latin typeface="+mn-lt"/>
                <a:cs typeface="Sweco Sans" panose="00000500000000000000" pitchFamily="2" charset="0"/>
              </a:rPr>
              <a:t>These are the levels / text styles in placeholders</a:t>
            </a:r>
            <a:endParaRPr lang="fi-FI"/>
          </a:p>
          <a:p>
            <a:pPr eaLnBrk="1" hangingPunct="1">
              <a:spcAft>
                <a:spcPts val="600"/>
              </a:spcAft>
              <a:defRPr/>
            </a:pPr>
            <a:endParaRPr lang="fi-FI" sz="90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endParaRPr lang="fi-FI"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fi-FI" sz="900" b="1" noProof="1">
                <a:solidFill>
                  <a:schemeClr val="tx1"/>
                </a:solidFill>
                <a:latin typeface="+mn-lt"/>
                <a:cs typeface="Sweco Sans" panose="00000500000000000000" pitchFamily="2" charset="0"/>
              </a:rPr>
              <a:t>Reset slide</a:t>
            </a:r>
            <a:endParaRPr lang="fi-FI"/>
          </a:p>
          <a:p>
            <a:pPr marL="0" marR="0" indent="0" algn="l" defTabSz="914400" rtl="0" eaLnBrk="1" fontAlgn="auto" latinLnBrk="0" hangingPunct="1">
              <a:lnSpc>
                <a:spcPct val="100000"/>
              </a:lnSpc>
              <a:spcBef>
                <a:spcPts val="0"/>
              </a:spcBef>
              <a:spcAft>
                <a:spcPts val="600"/>
              </a:spcAft>
              <a:buClrTx/>
              <a:buSzTx/>
              <a:buFont typeface="+mj-lt"/>
              <a:buNone/>
              <a:tabLst/>
              <a:defRPr/>
            </a:pPr>
            <a:r>
              <a:rPr lang="fi-FI" altLang="da-DK" sz="900" noProof="1">
                <a:solidFill>
                  <a:schemeClr val="tx1"/>
                </a:solidFill>
                <a:latin typeface="+mn-lt"/>
                <a:cs typeface="Sweco Sans" panose="00000500000000000000" pitchFamily="2" charset="0"/>
              </a:rPr>
              <a:t>Click the </a:t>
            </a:r>
            <a:r>
              <a:rPr lang="fi-FI" altLang="da-DK" sz="900" b="1" baseline="0" noProof="1">
                <a:solidFill>
                  <a:schemeClr val="tx1"/>
                </a:solidFill>
                <a:latin typeface="+mn-lt"/>
                <a:cs typeface="Sweco Sans" panose="00000500000000000000" pitchFamily="2" charset="0"/>
              </a:rPr>
              <a:t>Reset </a:t>
            </a:r>
            <a:r>
              <a:rPr lang="fi-FI"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fi-FI" altLang="da-DK" sz="900" baseline="0" noProof="1">
                <a:solidFill>
                  <a:schemeClr val="tx1"/>
                </a:solidFill>
                <a:latin typeface="+mn-lt"/>
                <a:cs typeface="Sweco Sans" panose="00000500000000000000" pitchFamily="2" charset="0"/>
              </a:rPr>
              <a:t>their default settings</a:t>
            </a:r>
            <a:endParaRPr lang="fi-FI"/>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2158252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fi-FI" smtClean="0"/>
              <a:pPr/>
              <a:t>‹#›</a:t>
            </a:fld>
            <a:endParaRPr lang="fi-FI" dirty="0"/>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fi-FI" dirty="0"/>
              <a:t>Click here and insert picture via Sweco PickIt</a:t>
            </a:r>
            <a:endParaRPr lang="fi-FI"/>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fi-FI" dirty="0"/>
              <a:t>Click to add title</a:t>
            </a:r>
            <a:endParaRPr lang="fi-FI"/>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fi-FI" dirty="0"/>
              <a:t>Click to add subtitle</a:t>
            </a:r>
            <a:endParaRPr lang="fi-FI"/>
          </a:p>
        </p:txBody>
      </p:sp>
      <p:sp>
        <p:nvSpPr>
          <p:cNvPr id="12" name="date" descr="{&quot;templafy&quot;:{&quot;id&quot;:&quot;7cb1cd86-ee2e-408b-a4b3-44bb8b3b7fdc&quot;}}">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bg1"/>
              </a:solidFill>
            </a:endParaRPr>
          </a:p>
        </p:txBody>
      </p:sp>
      <p:sp>
        <p:nvSpPr>
          <p:cNvPr id="14" name="text" descr="{&quot;templafy&quot;:{&quot;id&quot;:&quot;ac5caa35-eec2-4ca1-8200-afc8fb788ad7&quot;}}">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bg1"/>
              </a:solidFill>
            </a:endParaRPr>
          </a:p>
        </p:txBody>
      </p:sp>
      <p:sp>
        <p:nvSpPr>
          <p:cNvPr id="11" name="text" descr="{&quot;templafy&quot;:{&quot;id&quot;:&quot;cd4586d1-1bc3-4f54-8d04-730cdad32d9b&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fi-FI" b="0" dirty="0">
                <a:solidFill>
                  <a:schemeClr val="bg1"/>
                </a:solidFill>
              </a:rPr>
              <a:t>sweco.fi</a:t>
            </a: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fi-FI" dirty="0"/>
              <a:t>-</a:t>
            </a:r>
            <a:endParaRPr lang="fi-FI"/>
          </a:p>
        </p:txBody>
      </p:sp>
    </p:spTree>
    <p:extLst>
      <p:ext uri="{BB962C8B-B14F-4D97-AF65-F5344CB8AC3E}">
        <p14:creationId xmlns:p14="http://schemas.microsoft.com/office/powerpoint/2010/main" val="4020832656"/>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4400" b="0" noProof="0" dirty="0">
                <a:solidFill>
                  <a:schemeClr val="bg1"/>
                </a:solidFill>
              </a:rPr>
              <a:t>If you see any </a:t>
            </a:r>
            <a:r>
              <a:rPr lang="fi-FI" sz="4400" b="1" i="1" noProof="0" dirty="0">
                <a:solidFill>
                  <a:schemeClr val="bg1"/>
                </a:solidFill>
              </a:rPr>
              <a:t>layouts after this </a:t>
            </a:r>
            <a:r>
              <a:rPr lang="fi-FI" sz="4400" b="0" i="0" noProof="0" dirty="0">
                <a:solidFill>
                  <a:schemeClr val="bg1"/>
                </a:solidFill>
              </a:rPr>
              <a:t>one</a:t>
            </a:r>
            <a:r>
              <a:rPr lang="fi-FI" sz="4400" b="1" i="1" noProof="0" dirty="0">
                <a:solidFill>
                  <a:schemeClr val="bg1"/>
                </a:solidFill>
              </a:rPr>
              <a:t>,</a:t>
            </a:r>
            <a:br>
              <a:rPr lang="en-GB" sz="4400" b="0" i="0" noProof="0" dirty="0">
                <a:solidFill>
                  <a:schemeClr val="bg1"/>
                </a:solidFill>
              </a:rPr>
            </a:br>
            <a:r>
              <a:rPr lang="fi-FI" sz="4400" b="0" noProof="0" dirty="0">
                <a:solidFill>
                  <a:schemeClr val="bg1"/>
                </a:solidFill>
              </a:rPr>
              <a:t>do not use them. These layouts </a:t>
            </a:r>
            <a:r>
              <a:rPr lang="fi-FI" sz="4400" b="1" i="1" u="none" noProof="0" dirty="0">
                <a:solidFill>
                  <a:schemeClr val="bg1"/>
                </a:solidFill>
              </a:rPr>
              <a:t>are not </a:t>
            </a:r>
            <a:r>
              <a:rPr lang="fi-FI"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fi-FI"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fi-FI"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fi-FI" sz="18000" b="0" i="1" noProof="0" dirty="0">
                <a:solidFill>
                  <a:schemeClr val="bg1"/>
                </a:solidFill>
              </a:rPr>
              <a:t>Do not use </a:t>
            </a:r>
            <a:endParaRPr lang="fi-FI" sz="18000"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Due to PowerPoint’s standard Copy/Paste functionality extra undesirable layouts can appear.</a:t>
            </a:r>
            <a:endParaRPr lang="fi-FI"/>
          </a:p>
          <a:p>
            <a:pPr marL="0" marR="0" indent="0" algn="ctr" fontAlgn="auto">
              <a:lnSpc>
                <a:spcPct val="100000"/>
              </a:lnSpc>
              <a:spcBef>
                <a:spcPts val="600"/>
              </a:spcBef>
              <a:spcAft>
                <a:spcPts val="0"/>
              </a:spcAft>
              <a:buClr>
                <a:srgbClr val="003755"/>
              </a:buClr>
              <a:buSzTx/>
              <a:buFontTx/>
              <a:buNone/>
              <a:tabLst/>
            </a:pPr>
            <a:r>
              <a:rPr lang="fi-FI" sz="2000" b="0" noProof="0" dirty="0">
                <a:solidFill>
                  <a:schemeClr val="bg1"/>
                </a:solidFill>
              </a:rPr>
              <a:t>Also notice: Layouts after this might contain potential confidential information.</a:t>
            </a:r>
            <a:br>
              <a:rPr lang="en-GB" sz="1800" b="0" noProof="0" dirty="0">
                <a:solidFill>
                  <a:schemeClr val="bg1"/>
                </a:solidFill>
              </a:rPr>
            </a:br>
            <a:endParaRPr lang="fi-FI" sz="1800"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A0FCD250-89DC-44ED-9CE4-A7E7C1BE0177}" type="datetime4">
              <a:rPr lang="fi-FI" smtClean="0"/>
              <a:pPr/>
              <a:t>23. huhtikuu 2024</a:t>
            </a:fld>
            <a:endParaRPr lang="fi-FI"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fi-FI"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53146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C0180F20-B20C-4048-800D-8AB7E167450C}" type="datetime4">
              <a:rPr lang="fi-FI" smtClean="0"/>
              <a:pPr/>
              <a:t>23. huhtikuu 2024</a:t>
            </a:fld>
            <a:endParaRPr lang="fi-FI" dirty="0"/>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fi-FI" dirty="0"/>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fi-FI" sz="1600" dirty="0"/>
                <a:t>&lt;TEXT&gt;</a:t>
              </a:r>
              <a:endParaRPr lang="fi-FI"/>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fi-FI" sz="1600" dirty="0"/>
                <a:t>&lt;N&gt;</a:t>
              </a:r>
              <a:endParaRPr lang="fi-FI"/>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fi-FI" sz="1600" dirty="0"/>
                <a:t>&lt;P&gt;</a:t>
              </a:r>
              <a:endParaRPr lang="fi-FI"/>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fi-FI" sz="1600" dirty="0"/>
                <a:t>&lt;TIMESLOT&gt;</a:t>
              </a:r>
              <a:endParaRPr lang="fi-FI"/>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fi-FI" sz="1600" dirty="0"/>
                <a:t>&lt;RESPONSIBLE&gt;</a:t>
              </a:r>
              <a:endParaRPr lang="fi-FI"/>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fi-FI" sz="1600" dirty="0"/>
                <a:t>&lt;DURATION&gt;</a:t>
              </a:r>
              <a:endParaRPr lang="fi-FI"/>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fi-FI" sz="1600" b="1" dirty="0"/>
                <a:t>&lt;TEXT&gt;</a:t>
              </a:r>
              <a:endParaRPr lang="fi-FI"/>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fi-FI" sz="1600" b="1" dirty="0"/>
                <a:t>&lt;N&gt;</a:t>
              </a:r>
              <a:endParaRPr lang="fi-FI"/>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fi-FI" sz="1600" b="1" dirty="0"/>
                <a:t>&lt;P&gt;</a:t>
              </a:r>
              <a:endParaRPr lang="fi-FI"/>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fi-FI" sz="1600" b="1" dirty="0"/>
                <a:t>&lt;TIMESLOT&gt;</a:t>
              </a:r>
              <a:endParaRPr lang="fi-FI"/>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fi-FI" sz="1600" b="1" dirty="0"/>
                <a:t>&lt;RESPONSIBLE&gt;</a:t>
              </a:r>
              <a:endParaRPr lang="fi-FI"/>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fi-FI" sz="1600" b="1" dirty="0"/>
                <a:t>&lt;DURATION&gt;</a:t>
              </a:r>
              <a:endParaRPr lang="fi-FI"/>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fi-FI" dirty="0"/>
              <a:t>Agenda</a:t>
            </a:r>
            <a:endParaRPr lang="fi-FI"/>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3661949297"/>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C0180F20-B20C-4048-800D-8AB7E167450C}" type="datetime4">
              <a:rPr lang="fi-FI" smtClean="0"/>
              <a:pPr/>
              <a:t>23. huhtikuu 2024</a:t>
            </a:fld>
            <a:endParaRPr lang="fi-FI" dirty="0"/>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fi-FI" dirty="0"/>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fi-FI" sz="1000" dirty="0">
                  <a:solidFill>
                    <a:srgbClr val="000000">
                      <a:alpha val="0"/>
                    </a:srgbClr>
                  </a:solidFill>
                </a:rPr>
                <a:t>&lt;P&gt;</a:t>
              </a:r>
              <a:endParaRPr lang="fi-FI"/>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&lt;TIMESLOT&gt;</a:t>
              </a:r>
              <a:endParaRPr lang="fi-FI"/>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&lt;RESPONSIBLE&gt;</a:t>
              </a:r>
              <a:endParaRPr lang="fi-FI"/>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fi-FI" sz="1000" dirty="0">
                  <a:solidFill>
                    <a:srgbClr val="000000">
                      <a:alpha val="0"/>
                    </a:srgbClr>
                  </a:solidFill>
                </a:rPr>
                <a:t>&lt;DURATION&gt;</a:t>
              </a:r>
              <a:endParaRPr lang="fi-FI"/>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fi-FI" sz="8000" b="0" dirty="0">
                  <a:solidFill>
                    <a:schemeClr val="tx1"/>
                  </a:solidFill>
                  <a:latin typeface="+mj-lt"/>
                </a:rPr>
                <a:t>&lt;TEXT&gt;</a:t>
              </a:r>
              <a:endParaRPr lang="fi-FI"/>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fi-FI" sz="8000" b="0" dirty="0">
                  <a:solidFill>
                    <a:schemeClr val="tx1"/>
                  </a:solidFill>
                  <a:latin typeface="+mj-lt"/>
                </a:rPr>
                <a:t>&lt;N&gt;</a:t>
              </a:r>
              <a:endParaRPr lang="fi-FI"/>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fi-FI" sz="1000" b="1" dirty="0">
                  <a:solidFill>
                    <a:srgbClr val="000000">
                      <a:alpha val="0"/>
                    </a:srgbClr>
                  </a:solidFill>
                </a:rPr>
                <a:t>&lt;P&gt;</a:t>
              </a:r>
              <a:endParaRPr lang="fi-FI"/>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&lt;TIMESLOT&gt;</a:t>
              </a:r>
              <a:endParaRPr lang="fi-FI"/>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&lt;RESPONSIBLE&gt;</a:t>
              </a:r>
              <a:endParaRPr lang="fi-FI"/>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fi-FI" sz="1000" b="1" dirty="0">
                  <a:solidFill>
                    <a:srgbClr val="000000">
                      <a:alpha val="0"/>
                    </a:srgbClr>
                  </a:solidFill>
                </a:rPr>
                <a:t>&lt;DURATION&gt;</a:t>
              </a:r>
              <a:endParaRPr lang="fi-FI"/>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606294155"/>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endParaRPr lang="en-GB"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9"/>
          <p:cNvSpPr>
            <a:spLocks noGrp="1"/>
          </p:cNvSpPr>
          <p:nvPr>
            <p:ph type="dt" sz="half" idx="10"/>
          </p:nvPr>
        </p:nvSpPr>
        <p:spPr/>
        <p:txBody>
          <a:bodyPr/>
          <a:lstStyle/>
          <a:p>
            <a:fld id="{2A3B0FBD-9ACE-4D3D-8B53-C0B00D0F01D7}" type="datetime4">
              <a:rPr lang="en-GB" smtClean="0"/>
              <a:t>23 April 2024</a:t>
            </a:fld>
            <a:endParaRPr lang="en-GB"/>
          </a:p>
        </p:txBody>
      </p:sp>
      <p:sp>
        <p:nvSpPr>
          <p:cNvPr id="11" name="Platshållare för sidfot 10"/>
          <p:cNvSpPr>
            <a:spLocks noGrp="1"/>
          </p:cNvSpPr>
          <p:nvPr>
            <p:ph type="ftr" sz="quarter" idx="11"/>
          </p:nvPr>
        </p:nvSpPr>
        <p:spPr/>
        <p:txBody>
          <a:bodyPr/>
          <a:lstStyle/>
          <a:p>
            <a:endParaRPr lang="en-GB"/>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a:t>
            </a:fld>
            <a:endParaRPr lang="en-GB"/>
          </a:p>
        </p:txBody>
      </p:sp>
    </p:spTree>
    <p:extLst>
      <p:ext uri="{BB962C8B-B14F-4D97-AF65-F5344CB8AC3E}">
        <p14:creationId xmlns:p14="http://schemas.microsoft.com/office/powerpoint/2010/main" val="39449180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5CAE07EF-6619-4D6A-AB02-711E2BD820B0}" type="datetime4">
              <a:rPr lang="en-GB" smtClean="0"/>
              <a:t>23 April 2024</a:t>
            </a:fld>
            <a:endParaRPr lang="en-GB" dirty="0"/>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en-GB" dirty="0"/>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dirty="0"/>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99f8498e-b255-4dab-8996-8abf44bd3d92&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11" name="sweco web" descr="{&quot;templafy&quot;:{&quot;id&quot;:&quot;221e367d-8979-42c0-b13d-ba01dd726e0c&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13264406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F804AB45-EF1D-4A7A-964B-3FA32E90AB1F}" type="datetime4">
              <a:rPr lang="en-GB" smtClean="0"/>
              <a:t>23 April 2024</a:t>
            </a:fld>
            <a:endParaRPr lang="en-GB" dirty="0"/>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en-GB" dirty="0"/>
              <a:t>Click to add title</a:t>
            </a:r>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934317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AB06E069-9B92-4B94-8F76-6010428744C8}" type="datetime4">
              <a:rPr lang="en-GB" smtClean="0"/>
              <a:t>23 April 2024</a:t>
            </a:fld>
            <a:endParaRPr lang="en-GB" dirty="0"/>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dirty="0"/>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dirty="0"/>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2f359262-dc2a-4e08-9bca-f83fb0a796d8&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11" name="sweco web" descr="{&quot;templafy&quot;:{&quot;id&quot;:&quot;4f19d9cc-2916-4d88-b863-4f6958fed3f3&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41734651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668495A9-56F8-4D00-BE2B-60A4A9AA2E22}" type="datetime4">
              <a:rPr lang="en-GB" smtClean="0"/>
              <a:t>23 April 2024</a:t>
            </a:fld>
            <a:endParaRPr lang="en-GB" dirty="0"/>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dirty="0"/>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dirty="0"/>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f782c1a1-84b4-4a5a-8c64-f22f540f3a80&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11" name="sweco web" descr="{&quot;templafy&quot;:{&quot;id&quot;:&quot;30f5b9b1-2299-492a-97ad-ee43e927e9e8&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2539931395"/>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E35013BB-7C39-453B-97DF-F347F266F3BC}" type="datetime4">
              <a:rPr lang="en-GB" smtClean="0"/>
              <a:t>23 April 2024</a:t>
            </a:fld>
            <a:endParaRPr lang="en-GB" dirty="0"/>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en-GB" dirty="0"/>
              <a:t>Click here and insert picture via Sweco PickIt</a:t>
            </a:r>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en-GB" dirty="0"/>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dirty="0"/>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bg1"/>
              </a:solidFill>
            </a:endParaRPr>
          </a:p>
        </p:txBody>
      </p:sp>
      <p:sp>
        <p:nvSpPr>
          <p:cNvPr id="14" name="text" descr="{&quot;templafy&quot;:{&quot;id&quot;:&quot;81e4d48f-5dc2-493a-b992-feabb4a74686&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bg1"/>
                </a:solidFill>
              </a:rPr>
              <a:t>Form.TitlePresentation</a:t>
            </a:r>
          </a:p>
        </p:txBody>
      </p:sp>
      <p:sp>
        <p:nvSpPr>
          <p:cNvPr id="11" name="text" descr="{&quot;templafy&quot;:{&quot;id&quot;:&quot;2a23f4e0-0710-4152-93e9-adce97fbca34&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bg1"/>
                </a:solidFill>
              </a:rPr>
              <a:t>UserProfile.FooterSelection.WebAddressNoWww</a:t>
            </a: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en-GB" dirty="0"/>
              <a:t>-</a:t>
            </a:r>
          </a:p>
        </p:txBody>
      </p:sp>
    </p:spTree>
    <p:extLst>
      <p:ext uri="{BB962C8B-B14F-4D97-AF65-F5344CB8AC3E}">
        <p14:creationId xmlns:p14="http://schemas.microsoft.com/office/powerpoint/2010/main" val="2201795166"/>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F0945F25-F05F-4D3C-9714-60210111A3CA}" type="datetime4">
              <a:rPr lang="en-GB" smtClean="0"/>
              <a:t>23 April 2024</a:t>
            </a:fld>
            <a:endParaRPr lang="en-GB"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dirty="0"/>
              <a:t>01 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66edabd6-e686-4414-abc8-dede71d890b3&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10116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ec6aa164-ee47-4940-abce-28b6ea01dc4b&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db52230e-d158-44fb-97c1-917e438aa6b6&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1983175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6D9E02FD-D1A0-412E-B0D8-911AF0698C8A}" type="datetime4">
              <a:rPr lang="en-GB" smtClean="0"/>
              <a:t>23 April 2024</a:t>
            </a:fld>
            <a:endParaRPr lang="en-GB"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dirty="0"/>
              <a:t>01 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358aef16-a3b5-4ca3-a565-7af7a438a7f5&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099939412"/>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762B8D91-7EFE-489A-BC4F-A6B676922009}" type="datetime4">
              <a:rPr lang="en-GB" smtClean="0"/>
              <a:t>23 April 2024</a:t>
            </a:fld>
            <a:endParaRPr lang="en-GB"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dirty="0"/>
              <a:t>0000-0000</a:t>
            </a:r>
          </a:p>
          <a:p>
            <a:pPr lvl="1"/>
            <a:r>
              <a:rPr lang="en-GB" dirty="0"/>
              <a:t>0000-0000</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a7c0278a-94df-40b2-9e7b-622d35c09bf9&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7946275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F7C47FB0-6889-491F-AEDA-11825CA18CB5}" type="datetime4">
              <a:rPr lang="en-GB" smtClean="0"/>
              <a:t>23 April 2024</a:t>
            </a:fld>
            <a:endParaRPr lang="en-GB"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dirty="0" err="1">
                <a:solidFill>
                  <a:schemeClr val="bg2"/>
                </a:solidFill>
              </a:rPr>
              <a:t>kjlkjlkjl</a:t>
            </a:r>
            <a:endParaRPr lang="en-GB"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dirty="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dirty="0"/>
              <a:t>Click to add agenda point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dirty="0"/>
              <a:t>0000-0000</a:t>
            </a:r>
          </a:p>
          <a:p>
            <a:pPr lvl="1"/>
            <a:r>
              <a:rPr lang="en-GB" dirty="0"/>
              <a:t>0000-0000</a:t>
            </a:r>
          </a:p>
          <a:p>
            <a:pPr lvl="2"/>
            <a:r>
              <a:rPr lang="en-GB" dirty="0"/>
              <a:t>03</a:t>
            </a:r>
          </a:p>
          <a:p>
            <a:pPr lvl="3"/>
            <a:r>
              <a:rPr lang="en-GB" dirty="0"/>
              <a:t>04</a:t>
            </a:r>
          </a:p>
          <a:p>
            <a:pPr lvl="4"/>
            <a:r>
              <a:rPr lang="en-GB" dirty="0"/>
              <a:t>05</a:t>
            </a:r>
          </a:p>
          <a:p>
            <a:pPr lvl="5"/>
            <a:r>
              <a:rPr lang="en-GB" dirty="0"/>
              <a:t>06</a:t>
            </a:r>
          </a:p>
          <a:p>
            <a:pPr lvl="6"/>
            <a:r>
              <a:rPr lang="en-GB" dirty="0"/>
              <a:t>07</a:t>
            </a:r>
          </a:p>
          <a:p>
            <a:pPr lvl="7"/>
            <a:r>
              <a:rPr lang="en-GB" dirty="0"/>
              <a:t>08</a:t>
            </a:r>
          </a:p>
          <a:p>
            <a:pPr lvl="8"/>
            <a:r>
              <a:rPr lang="en-GB" dirty="0"/>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9b8cbc83-6810-4074-aedb-6028464fef66&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84100263"/>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129E588E-E57D-4064-ADAB-F72DF8DD71E8}" type="datetime4">
              <a:rPr lang="en-GB" smtClean="0"/>
              <a:t>23 April 2024</a:t>
            </a:fld>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dirty="0"/>
              <a:t>Click to add breaker title</a:t>
            </a:r>
            <a:endParaRPr lang="en-GB"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dirty="0"/>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0" name="text" descr="{&quot;templafy&quot;:{&quot;id&quot;:&quot;54bc6768-9ea1-4a04-bc72-14ce0c71a9d9&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294110734"/>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AB7F8289-D5FC-496B-B0B4-C1C60CC4DF5E}" type="datetime4">
              <a:rPr lang="en-GB" smtClean="0"/>
              <a:t>23 April 2024</a:t>
            </a:fld>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dirty="0"/>
              <a:t>Click to add breaker title</a:t>
            </a:r>
            <a:endParaRPr lang="en-GB"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dirty="0"/>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0" name="text" descr="{&quot;templafy&quot;:{&quot;id&quot;:&quot;ad50446c-c8ce-49c8-b335-3eddf36c43a4&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720762713"/>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reaker B">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F42DBF91-96B6-4B15-8018-F8426E1F2EE8}" type="datetime4">
              <a:rPr lang="en-GB" smtClean="0"/>
              <a:t>23 April 2024</a:t>
            </a:fld>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dirty="0"/>
              <a:t>Click to add breaker title</a:t>
            </a:r>
            <a:endParaRPr lang="en-GB"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dirty="0"/>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0" name="text" descr="{&quot;templafy&quot;:{&quot;id&quot;:&quot;45208ae2-6316-4b19-8328-1cc6110a58c4&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4" name="Graphic 3">
            <a:extLst>
              <a:ext uri="{FF2B5EF4-FFF2-40B4-BE49-F238E27FC236}">
                <a16:creationId xmlns:a16="http://schemas.microsoft.com/office/drawing/2014/main" id="{6264BCBD-3805-6FF8-BAFA-EDBB8268660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64897347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reaker B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1FE3A4DC-86EE-4E4E-96D9-47E0F2974FDB}" type="datetime4">
              <a:rPr lang="en-GB" smtClean="0"/>
              <a:t>23 April 2024</a:t>
            </a:fld>
            <a:endParaRPr lang="en-GB"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dirty="0"/>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dirty="0" err="1"/>
          </a:p>
        </p:txBody>
      </p:sp>
      <p:sp>
        <p:nvSpPr>
          <p:cNvPr id="2" name="Title 1"/>
          <p:cNvSpPr>
            <a:spLocks noGrp="1"/>
          </p:cNvSpPr>
          <p:nvPr>
            <p:ph type="ctrTitle" hasCustomPrompt="1"/>
          </p:nvPr>
        </p:nvSpPr>
        <p:spPr>
          <a:xfrm>
            <a:off x="2330449" y="1440000"/>
            <a:ext cx="7524000" cy="4683600"/>
          </a:xfrm>
        </p:spPr>
        <p:txBody>
          <a:bodyPr anchor="t" anchorCtr="0"/>
          <a:lstStyle>
            <a:lvl1pPr algn="l">
              <a:defRPr sz="8000">
                <a:solidFill>
                  <a:schemeClr val="tx1"/>
                </a:solidFill>
              </a:defRPr>
            </a:lvl1pPr>
          </a:lstStyle>
          <a:p>
            <a:r>
              <a:rPr lang="en-GB" noProof="0" dirty="0"/>
              <a:t>Click to add breaker title</a:t>
            </a:r>
            <a:endParaRPr lang="en-GB" dirty="0"/>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dirty="0"/>
          </a:p>
        </p:txBody>
      </p:sp>
      <p:sp>
        <p:nvSpPr>
          <p:cNvPr id="16"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AAB547A-018E-4F0F-A517-8D0872F04594}"/>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0" name="text" descr="{&quot;templafy&quot;:{&quot;id&quot;:&quot;e5c0252b-1d27-4480-9aa2-eaee8b3f3b84&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4" name="Graphic 3">
            <a:extLst>
              <a:ext uri="{FF2B5EF4-FFF2-40B4-BE49-F238E27FC236}">
                <a16:creationId xmlns:a16="http://schemas.microsoft.com/office/drawing/2014/main" id="{8DC64DF6-A95A-CEF9-2717-0CC9824B119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230107064"/>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content B">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FC415BC5-CCFE-459B-A492-16FCDB3A114F}" type="datetime4">
              <a:rPr lang="en-GB" smtClean="0"/>
              <a:t>23 April 2024</a:t>
            </a:fld>
            <a:endParaRPr lang="en-GB" dirty="0"/>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2" name="Title 1"/>
          <p:cNvSpPr>
            <a:spLocks noGrp="1"/>
          </p:cNvSpPr>
          <p:nvPr>
            <p:ph type="title" hasCustomPrompt="1"/>
          </p:nvPr>
        </p:nvSpPr>
        <p:spPr>
          <a:xfrm>
            <a:off x="2330451" y="719138"/>
            <a:ext cx="9501188" cy="1080000"/>
          </a:xfrm>
        </p:spPr>
        <p:txBody>
          <a:bodyPr/>
          <a:lstStyle/>
          <a:p>
            <a:r>
              <a:rPr lang="en-GB" noProof="0" dirty="0"/>
              <a:t>Click to add title</a:t>
            </a:r>
          </a:p>
        </p:txBody>
      </p:sp>
      <p:sp>
        <p:nvSpPr>
          <p:cNvPr id="3" name="Content Placeholder 2"/>
          <p:cNvSpPr>
            <a:spLocks noGrp="1"/>
          </p:cNvSpPr>
          <p:nvPr>
            <p:ph idx="1" hasCustomPrompt="1"/>
          </p:nvPr>
        </p:nvSpPr>
        <p:spPr>
          <a:xfrm>
            <a:off x="2330447" y="2159000"/>
            <a:ext cx="9501189" cy="3979862"/>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915261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D77DA2CB-A41C-4111-8119-7779BEC41F2B}" type="datetime4">
              <a:rPr lang="en-GB" smtClean="0"/>
              <a:t>23 April 2024</a:t>
            </a:fld>
            <a:endParaRPr lang="en-GB"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75" y="2159000"/>
            <a:ext cx="5556250"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5387" y="2159000"/>
            <a:ext cx="5556249"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1372582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2D0DF4FF-9AFC-4156-8792-EF04607B7644}" type="datetime4">
              <a:rPr lang="en-GB" smtClean="0"/>
              <a:t>23 April 2024</a:t>
            </a:fld>
            <a:endParaRPr lang="en-GB"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75" y="2159000"/>
            <a:ext cx="2598738"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8513761"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546640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fi-FI" dirty="0"/>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fi-FI" smtClean="0"/>
              <a:pPr/>
              <a:t>23. huhtikuu 2024</a:t>
            </a:fld>
            <a:endParaRPr lang="fi-FI" dirty="0"/>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fi-FI" noProof="0" dirty="0"/>
              <a:t>01 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fi-FI" smtClean="0"/>
              <a:pPr/>
              <a:t>‹#›</a:t>
            </a:fld>
            <a:endParaRPr lang="fi-FI" dirty="0"/>
          </a:p>
        </p:txBody>
      </p:sp>
      <p:sp>
        <p:nvSpPr>
          <p:cNvPr id="11" name="date" descr="{&quot;templafy&quot;:{&quot;id&quot;:&quot;58d4625a-2f83-4339-8b2e-2af5f1dc37ad&quot;}}">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7e1eb0df-eeb7-4894-a61b-cf46eda49f25&quot;}}">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64384496"/>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C">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B012D5B-9B1E-418C-B340-656657E49935}"/>
              </a:ext>
            </a:extLst>
          </p:cNvPr>
          <p:cNvSpPr>
            <a:spLocks noGrp="1"/>
          </p:cNvSpPr>
          <p:nvPr>
            <p:ph type="dt" sz="half" idx="10"/>
          </p:nvPr>
        </p:nvSpPr>
        <p:spPr/>
        <p:txBody>
          <a:bodyPr/>
          <a:lstStyle>
            <a:lvl1pPr>
              <a:defRPr>
                <a:solidFill>
                  <a:srgbClr val="000000">
                    <a:alpha val="0"/>
                  </a:srgbClr>
                </a:solidFill>
              </a:defRPr>
            </a:lvl1pPr>
          </a:lstStyle>
          <a:p>
            <a:fld id="{DDFBDC3D-B0F5-4F85-9122-5CB34C6F63DB}" type="datetime4">
              <a:rPr lang="en-GB" smtClean="0"/>
              <a:t>23 April 2024</a:t>
            </a:fld>
            <a:endParaRPr lang="en-GB" dirty="0"/>
          </a:p>
        </p:txBody>
      </p:sp>
      <p:sp>
        <p:nvSpPr>
          <p:cNvPr id="9" name="Footer Placeholder 8" hidden="1">
            <a:extLst>
              <a:ext uri="{FF2B5EF4-FFF2-40B4-BE49-F238E27FC236}">
                <a16:creationId xmlns:a16="http://schemas.microsoft.com/office/drawing/2014/main" id="{5F5B1665-CF89-4C65-9299-ED31AFA4D7A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2" name="Title 1"/>
          <p:cNvSpPr>
            <a:spLocks noGrp="1"/>
          </p:cNvSpPr>
          <p:nvPr>
            <p:ph type="title" hasCustomPrompt="1"/>
          </p:nvPr>
        </p:nvSpPr>
        <p:spPr/>
        <p:txBody>
          <a:bodyPr/>
          <a:lstStyle/>
          <a:p>
            <a:r>
              <a:rPr lang="en-GB" noProof="0" dirty="0"/>
              <a:t>Click to add title</a:t>
            </a:r>
          </a:p>
        </p:txBody>
      </p:sp>
      <p:sp>
        <p:nvSpPr>
          <p:cNvPr id="3" name="Content Placeholder 2"/>
          <p:cNvSpPr>
            <a:spLocks noGrp="1"/>
          </p:cNvSpPr>
          <p:nvPr>
            <p:ph idx="1" hasCustomPrompt="1"/>
          </p:nvPr>
        </p:nvSpPr>
        <p:spPr>
          <a:xfrm>
            <a:off x="358774" y="2159000"/>
            <a:ext cx="8513763"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9232900" y="2159000"/>
            <a:ext cx="2598736" cy="3978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Slide Number Placeholder 9">
            <a:extLst>
              <a:ext uri="{FF2B5EF4-FFF2-40B4-BE49-F238E27FC236}">
                <a16:creationId xmlns:a16="http://schemas.microsoft.com/office/drawing/2014/main" id="{8E7A5C13-4749-4A79-AFBE-43492B56A1EA}"/>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264834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picture and caption A">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CD986376-A723-4225-A990-B055F4961E99}" type="datetime4">
              <a:rPr lang="en-GB" smtClean="0"/>
              <a:t>23 April 2024</a:t>
            </a:fld>
            <a:endParaRPr lang="en-GB"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9232900" y="2159000"/>
            <a:ext cx="2598737" cy="3978276"/>
          </a:xfrm>
        </p:spPr>
        <p:txBody>
          <a:bodyPr tIns="0" anchor="t" anchorCtr="0"/>
          <a:lstStyle>
            <a:lvl1pPr marL="0" indent="0" algn="ctr">
              <a:buNone/>
              <a:defRPr sz="1600"/>
            </a:lvl1pPr>
          </a:lstStyle>
          <a:p>
            <a:r>
              <a:rPr lang="en-GB" dirty="0"/>
              <a:t>Click here and insert picture </a:t>
            </a:r>
            <a:br>
              <a:rPr lang="en-GB" dirty="0"/>
            </a:br>
            <a:r>
              <a:rPr lang="en-GB" dirty="0"/>
              <a:t>via Sweco PickIt</a:t>
            </a:r>
          </a:p>
        </p:txBody>
      </p:sp>
      <p:sp>
        <p:nvSpPr>
          <p:cNvPr id="2" name="Title 1"/>
          <p:cNvSpPr>
            <a:spLocks noGrp="1"/>
          </p:cNvSpPr>
          <p:nvPr>
            <p:ph type="title" hasCustomPrompt="1"/>
          </p:nvPr>
        </p:nvSpPr>
        <p:spPr>
          <a:xfrm>
            <a:off x="2330450" y="719138"/>
            <a:ext cx="9501188" cy="1080000"/>
          </a:xfrm>
        </p:spPr>
        <p:txBody>
          <a:bodyPr/>
          <a:lstStyle/>
          <a:p>
            <a:r>
              <a:rPr lang="en-GB" noProof="0" dirty="0"/>
              <a:t>Click to add title</a:t>
            </a:r>
          </a:p>
        </p:txBody>
      </p:sp>
      <p:sp>
        <p:nvSpPr>
          <p:cNvPr id="3" name="Content Placeholder 2"/>
          <p:cNvSpPr>
            <a:spLocks noGrp="1"/>
          </p:cNvSpPr>
          <p:nvPr>
            <p:ph idx="1" hasCustomPrompt="1"/>
          </p:nvPr>
        </p:nvSpPr>
        <p:spPr>
          <a:xfrm>
            <a:off x="2330450" y="2159000"/>
            <a:ext cx="4570414"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7261225" y="2159000"/>
            <a:ext cx="1611314" cy="3978276"/>
          </a:xfrm>
        </p:spPr>
        <p:txBody>
          <a:bodyPr vert="horz"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dirty="0"/>
              <a:t>Click to add caption</a:t>
            </a:r>
          </a:p>
          <a:p>
            <a:pPr lvl="1"/>
            <a:r>
              <a:rPr lang="en-GB" dirty="0"/>
              <a:t>Second level</a:t>
            </a:r>
          </a:p>
          <a:p>
            <a:pPr lvl="2"/>
            <a:r>
              <a:rPr lang="en-GB" dirty="0"/>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0925970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ext, picture and caption B">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27D30B06-03F4-49D9-B1E9-9E3DA70D9F6F}"/>
              </a:ext>
            </a:extLst>
          </p:cNvPr>
          <p:cNvSpPr>
            <a:spLocks noGrp="1"/>
          </p:cNvSpPr>
          <p:nvPr>
            <p:ph type="dt" sz="half" idx="15"/>
          </p:nvPr>
        </p:nvSpPr>
        <p:spPr/>
        <p:txBody>
          <a:bodyPr/>
          <a:lstStyle>
            <a:lvl1pPr>
              <a:defRPr>
                <a:solidFill>
                  <a:srgbClr val="000000">
                    <a:alpha val="0"/>
                  </a:srgbClr>
                </a:solidFill>
              </a:defRPr>
            </a:lvl1pPr>
          </a:lstStyle>
          <a:p>
            <a:fld id="{8B63C274-855D-444B-B5BD-4A6B542A7C7D}" type="datetime4">
              <a:rPr lang="en-GB" smtClean="0"/>
              <a:t>23 April 2024</a:t>
            </a:fld>
            <a:endParaRPr lang="en-GB" dirty="0"/>
          </a:p>
        </p:txBody>
      </p:sp>
      <p:sp>
        <p:nvSpPr>
          <p:cNvPr id="9" name="Footer Placeholder 8" hidden="1">
            <a:extLst>
              <a:ext uri="{FF2B5EF4-FFF2-40B4-BE49-F238E27FC236}">
                <a16:creationId xmlns:a16="http://schemas.microsoft.com/office/drawing/2014/main" id="{DF1BCBFD-C165-48EE-9261-525C33DD004D}"/>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7" name="Picture Placeholder 3">
            <a:extLst>
              <a:ext uri="{FF2B5EF4-FFF2-40B4-BE49-F238E27FC236}">
                <a16:creationId xmlns:a16="http://schemas.microsoft.com/office/drawing/2014/main" id="{C3740E63-FE5A-40EF-8F52-2CDC77D09BCF}"/>
              </a:ext>
            </a:extLst>
          </p:cNvPr>
          <p:cNvSpPr>
            <a:spLocks noGrp="1"/>
          </p:cNvSpPr>
          <p:nvPr>
            <p:ph type="pic" sz="quarter" idx="14" hasCustomPrompt="1"/>
          </p:nvPr>
        </p:nvSpPr>
        <p:spPr>
          <a:xfrm>
            <a:off x="6094800" y="358775"/>
            <a:ext cx="5734800" cy="6138863"/>
          </a:xfrm>
          <a:solidFill>
            <a:schemeClr val="bg1">
              <a:lumMod val="95000"/>
            </a:schemeClr>
          </a:solidFill>
        </p:spPr>
        <p:txBody>
          <a:bodyPr tIns="0" anchor="t" anchorCtr="0"/>
          <a:lstStyle>
            <a:lvl1pPr marL="0" indent="0" algn="ctr">
              <a:buNone/>
              <a:defRPr sz="1600"/>
            </a:lvl1pPr>
          </a:lstStyle>
          <a:p>
            <a:r>
              <a:rPr lang="en-GB" dirty="0"/>
              <a:t>Click here and insert picture via Sweco PickIt</a:t>
            </a:r>
          </a:p>
        </p:txBody>
      </p:sp>
      <p:sp>
        <p:nvSpPr>
          <p:cNvPr id="2" name="Title 1"/>
          <p:cNvSpPr>
            <a:spLocks noGrp="1"/>
          </p:cNvSpPr>
          <p:nvPr>
            <p:ph type="title" hasCustomPrompt="1"/>
          </p:nvPr>
        </p:nvSpPr>
        <p:spPr>
          <a:xfrm>
            <a:off x="358776" y="719138"/>
            <a:ext cx="5374800" cy="1080000"/>
          </a:xfrm>
        </p:spPr>
        <p:txBody>
          <a:bodyPr/>
          <a:lstStyle/>
          <a:p>
            <a:r>
              <a:rPr lang="en-GB" noProof="0" dirty="0"/>
              <a:t>Click to add title</a:t>
            </a:r>
          </a:p>
        </p:txBody>
      </p:sp>
      <p:sp>
        <p:nvSpPr>
          <p:cNvPr id="3" name="Content Placeholder 2"/>
          <p:cNvSpPr>
            <a:spLocks noGrp="1"/>
          </p:cNvSpPr>
          <p:nvPr>
            <p:ph idx="1" hasCustomPrompt="1"/>
          </p:nvPr>
        </p:nvSpPr>
        <p:spPr>
          <a:xfrm>
            <a:off x="358776" y="2159000"/>
            <a:ext cx="5374800" cy="3978275"/>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12" name="Text Placeholder 2">
            <a:extLst>
              <a:ext uri="{FF2B5EF4-FFF2-40B4-BE49-F238E27FC236}">
                <a16:creationId xmlns:a16="http://schemas.microsoft.com/office/drawing/2014/main" id="{94AF3B42-B46E-4E37-9811-3B8B805CA561}"/>
              </a:ext>
            </a:extLst>
          </p:cNvPr>
          <p:cNvSpPr>
            <a:spLocks noGrp="1"/>
          </p:cNvSpPr>
          <p:nvPr>
            <p:ph type="body" orient="vert" idx="18" hasCustomPrompt="1"/>
          </p:nvPr>
        </p:nvSpPr>
        <p:spPr>
          <a:xfrm>
            <a:off x="9232900" y="719138"/>
            <a:ext cx="2235199" cy="5418138"/>
          </a:xfrm>
        </p:spPr>
        <p:txBody>
          <a:bodyPr vert="horz" anchor="b" anchorCtr="0"/>
          <a:lstStyle>
            <a:lvl1pPr marL="0" indent="0">
              <a:lnSpc>
                <a:spcPct val="120000"/>
              </a:lnSpc>
              <a:buFont typeface="Sweco Sans" panose="00000500000000000000" pitchFamily="2" charset="0"/>
              <a:buChar char="​"/>
              <a:defRPr sz="1000">
                <a:solidFill>
                  <a:schemeClr val="bg1"/>
                </a:solidFill>
              </a:defRPr>
            </a:lvl1pPr>
            <a:lvl2pPr marL="0" indent="0">
              <a:lnSpc>
                <a:spcPct val="120000"/>
              </a:lnSpc>
              <a:buFont typeface="Sweco Sans" panose="00000500000000000000" pitchFamily="2" charset="0"/>
              <a:buChar char="​"/>
              <a:defRPr sz="1000" b="1">
                <a:solidFill>
                  <a:schemeClr val="bg1"/>
                </a:solidFill>
              </a:defRPr>
            </a:lvl2pPr>
            <a:lvl3pPr marL="180000" indent="-180000">
              <a:lnSpc>
                <a:spcPct val="120000"/>
              </a:lnSpc>
              <a:buClrTx/>
              <a:buFont typeface="Sweco Sans" panose="00000500000000000000" pitchFamily="2" charset="0"/>
              <a:buChar char="•"/>
              <a:defRPr sz="1000">
                <a:solidFill>
                  <a:schemeClr val="bg1"/>
                </a:solidFill>
              </a:defRPr>
            </a:lvl3pPr>
            <a:lvl4pPr marL="270000" indent="-270000">
              <a:spcAft>
                <a:spcPts val="600"/>
              </a:spcAft>
              <a:buFont typeface="Sweco Sans" panose="00000500000000000000" pitchFamily="2" charset="0"/>
              <a:buChar char="•"/>
              <a:defRPr b="0"/>
            </a:lvl4pPr>
            <a:lvl5pPr marL="540000" indent="-270000">
              <a:buFont typeface="Sweco Sans" panose="00000500000000000000" pitchFamily="2" charset="0"/>
              <a:buChar char="•"/>
              <a:defRPr/>
            </a:lvl5pPr>
            <a:lvl6pPr marL="810000" indent="-270000">
              <a:lnSpc>
                <a:spcPct val="100000"/>
              </a:lnSpc>
              <a:defRPr sz="1600"/>
            </a:lvl6pPr>
            <a:lvl7pPr>
              <a:lnSpc>
                <a:spcPct val="100000"/>
              </a:lnSpc>
              <a:spcAft>
                <a:spcPts val="1200"/>
              </a:spcAft>
              <a:defRPr sz="1600"/>
            </a:lvl7pPr>
            <a:lvl8pPr>
              <a:lnSpc>
                <a:spcPct val="100000"/>
              </a:lnSpc>
              <a:spcAft>
                <a:spcPts val="1200"/>
              </a:spcAft>
              <a:defRPr sz="1600"/>
            </a:lvl8pPr>
          </a:lstStyle>
          <a:p>
            <a:pPr lvl="0"/>
            <a:r>
              <a:rPr lang="en-GB" dirty="0"/>
              <a:t>Click to add caption</a:t>
            </a:r>
          </a:p>
          <a:p>
            <a:pPr lvl="1"/>
            <a:r>
              <a:rPr lang="en-GB" dirty="0"/>
              <a:t>Second level</a:t>
            </a:r>
          </a:p>
          <a:p>
            <a:pPr lvl="2"/>
            <a:r>
              <a:rPr lang="en-GB" dirty="0"/>
              <a:t>Third level</a:t>
            </a:r>
          </a:p>
        </p:txBody>
      </p:sp>
      <p:sp>
        <p:nvSpPr>
          <p:cNvPr id="10" name="Slide Number Placeholder 9">
            <a:extLst>
              <a:ext uri="{FF2B5EF4-FFF2-40B4-BE49-F238E27FC236}">
                <a16:creationId xmlns:a16="http://schemas.microsoft.com/office/drawing/2014/main" id="{4DB9F243-CCE4-41C0-8963-739854D56F9D}"/>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57B1331-54BF-4646-A2FB-E045B86D985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3" name="text" descr="{&quot;templafy&quot;:{&quot;id&quot;:&quot;ac08ec0a-44c9-404d-835c-054c93fa2201&quot;}}" title="Form.TitlePresentation">
            <a:extLst>
              <a:ext uri="{FF2B5EF4-FFF2-40B4-BE49-F238E27FC236}">
                <a16:creationId xmlns:a16="http://schemas.microsoft.com/office/drawing/2014/main" id="{31655F18-894C-497C-BB4F-3E9A1F34877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Tree>
    <p:extLst>
      <p:ext uri="{BB962C8B-B14F-4D97-AF65-F5344CB8AC3E}">
        <p14:creationId xmlns:p14="http://schemas.microsoft.com/office/powerpoint/2010/main" val="3366997466"/>
      </p:ext>
    </p:extLst>
  </p:cSld>
  <p:clrMapOvr>
    <a:masterClrMapping/>
  </p:clrMapOvr>
  <p:extLst>
    <p:ext uri="{DCECCB84-F9BA-43D5-87BE-67443E8EF086}">
      <p15:sldGuideLst xmlns:p15="http://schemas.microsoft.com/office/powerpoint/2012/main">
        <p15:guide id="1" pos="3612">
          <p15:clr>
            <a:srgbClr val="F26B43"/>
          </p15:clr>
        </p15:guide>
        <p15:guide id="2" pos="3839">
          <p15:clr>
            <a:srgbClr val="F26B43"/>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8" name="Date Placeholder 7" hidden="1">
            <a:extLst>
              <a:ext uri="{FF2B5EF4-FFF2-40B4-BE49-F238E27FC236}">
                <a16:creationId xmlns:a16="http://schemas.microsoft.com/office/drawing/2014/main" id="{C2B0324C-A039-4DA9-A64C-21861C576F87}"/>
              </a:ext>
            </a:extLst>
          </p:cNvPr>
          <p:cNvSpPr>
            <a:spLocks noGrp="1"/>
          </p:cNvSpPr>
          <p:nvPr>
            <p:ph type="dt" sz="half" idx="14"/>
          </p:nvPr>
        </p:nvSpPr>
        <p:spPr/>
        <p:txBody>
          <a:bodyPr/>
          <a:lstStyle>
            <a:lvl1pPr>
              <a:defRPr>
                <a:solidFill>
                  <a:srgbClr val="000000">
                    <a:alpha val="0"/>
                  </a:srgbClr>
                </a:solidFill>
              </a:defRPr>
            </a:lvl1pPr>
          </a:lstStyle>
          <a:p>
            <a:fld id="{466FA4DF-605F-414D-9289-A89699C35BBD}" type="datetime4">
              <a:rPr lang="en-GB" smtClean="0"/>
              <a:t>23 April 2024</a:t>
            </a:fld>
            <a:endParaRPr lang="en-GB" dirty="0"/>
          </a:p>
        </p:txBody>
      </p:sp>
      <p:sp>
        <p:nvSpPr>
          <p:cNvPr id="9" name="Footer Placeholder 8" hidden="1">
            <a:extLst>
              <a:ext uri="{FF2B5EF4-FFF2-40B4-BE49-F238E27FC236}">
                <a16:creationId xmlns:a16="http://schemas.microsoft.com/office/drawing/2014/main" id="{A91361D7-EFEF-4D5A-A85B-569EBF46AC80}"/>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4" name="Title 3">
            <a:extLst>
              <a:ext uri="{FF2B5EF4-FFF2-40B4-BE49-F238E27FC236}">
                <a16:creationId xmlns:a16="http://schemas.microsoft.com/office/drawing/2014/main" id="{9083CB77-7128-4C5C-89ED-0DD17904CB75}"/>
              </a:ext>
            </a:extLst>
          </p:cNvPr>
          <p:cNvSpPr>
            <a:spLocks noGrp="1"/>
          </p:cNvSpPr>
          <p:nvPr>
            <p:ph type="title" hasCustomPrompt="1"/>
          </p:nvPr>
        </p:nvSpPr>
        <p:spPr/>
        <p:txBody>
          <a:bodyPr/>
          <a:lstStyle/>
          <a:p>
            <a:r>
              <a:rPr lang="en-GB" dirty="0"/>
              <a:t>Click to add title</a:t>
            </a:r>
          </a:p>
        </p:txBody>
      </p:sp>
      <p:sp>
        <p:nvSpPr>
          <p:cNvPr id="3" name="Content Placeholder 2"/>
          <p:cNvSpPr>
            <a:spLocks noGrp="1"/>
          </p:cNvSpPr>
          <p:nvPr>
            <p:ph idx="1" hasCustomPrompt="1"/>
          </p:nvPr>
        </p:nvSpPr>
        <p:spPr>
          <a:xfrm>
            <a:off x="358775" y="2159001"/>
            <a:ext cx="5556250" cy="3978274"/>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3799" y="2159000"/>
            <a:ext cx="2598738" cy="3978274"/>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9232900" y="2159001"/>
            <a:ext cx="2598738" cy="3978274"/>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Slide Number Placeholder 9">
            <a:extLst>
              <a:ext uri="{FF2B5EF4-FFF2-40B4-BE49-F238E27FC236}">
                <a16:creationId xmlns:a16="http://schemas.microsoft.com/office/drawing/2014/main" id="{13C5BE49-EFEB-4248-8EEA-4E4B153269E5}"/>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096973658"/>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lvl1pPr>
              <a:defRPr>
                <a:solidFill>
                  <a:srgbClr val="000000">
                    <a:alpha val="0"/>
                  </a:srgbClr>
                </a:solidFill>
              </a:defRPr>
            </a:lvl1pPr>
          </a:lstStyle>
          <a:p>
            <a:fld id="{C2274264-3912-4E4B-A86F-D0A804C4404A}" type="datetime4">
              <a:rPr lang="en-GB" smtClean="0"/>
              <a:t>23 April 2024</a:t>
            </a:fld>
            <a:endParaRPr lang="en-GB"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2" y="2160000"/>
            <a:ext cx="5556253" cy="3978275"/>
          </a:xfrm>
          <a:solidFill>
            <a:schemeClr val="bg1">
              <a:lumMod val="95000"/>
            </a:schemeClr>
          </a:solidFill>
        </p:spPr>
        <p:txBody>
          <a:bodyPr tIns="36000"/>
          <a:lstStyle>
            <a:lvl1pPr marL="0" indent="0" algn="ctr">
              <a:buNone/>
              <a:defRPr sz="1400"/>
            </a:lvl1pPr>
          </a:lstStyle>
          <a:p>
            <a:r>
              <a:rPr lang="en-GB" dirty="0"/>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7261222" y="2160000"/>
            <a:ext cx="4570415" cy="1979180"/>
          </a:xfrm>
          <a:solidFill>
            <a:schemeClr val="bg1">
              <a:lumMod val="95000"/>
            </a:schemeClr>
          </a:solidFill>
        </p:spPr>
        <p:txBody>
          <a:bodyPr tIns="36000"/>
          <a:lstStyle>
            <a:lvl1pPr marL="0" indent="0" algn="ctr">
              <a:buNone/>
              <a:defRPr sz="1400"/>
            </a:lvl1pPr>
          </a:lstStyle>
          <a:p>
            <a:r>
              <a:rPr lang="en-GB" dirty="0"/>
              <a:t>Click here and insert picture 2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6275388"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dirty="0"/>
              <a:t>Click to add text 1</a:t>
            </a:r>
          </a:p>
          <a:p>
            <a:pPr lvl="1"/>
            <a:r>
              <a:rPr lang="en-GB" dirty="0"/>
              <a:t>Second level</a:t>
            </a:r>
          </a:p>
          <a:p>
            <a:pPr lvl="2"/>
            <a:r>
              <a:rPr lang="en-GB" dirty="0"/>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10220324" y="4498181"/>
            <a:ext cx="1611313" cy="1640094"/>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2</a:t>
            </a:r>
          </a:p>
          <a:p>
            <a:pPr lvl="1"/>
            <a:r>
              <a:rPr lang="en-GB" dirty="0"/>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6690097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ree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1F91E9EF-49ED-42E6-A1CD-9B53E70A88C6}" type="datetime4">
              <a:rPr lang="en-GB" smtClean="0"/>
              <a:t>23 April 2024</a:t>
            </a:fld>
            <a:endParaRPr lang="en-GB"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3580938" cy="3978275"/>
          </a:xfrm>
          <a:solidFill>
            <a:schemeClr val="bg1">
              <a:lumMod val="95000"/>
            </a:schemeClr>
          </a:solidFill>
        </p:spPr>
        <p:txBody>
          <a:bodyPr tIns="36000"/>
          <a:lstStyle>
            <a:lvl1pPr marL="0" indent="0" algn="ctr">
              <a:buNone/>
              <a:defRPr sz="1400"/>
            </a:lvl1pPr>
          </a:lstStyle>
          <a:p>
            <a:r>
              <a:rPr lang="en-GB" dirty="0"/>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4304174" y="2160000"/>
            <a:ext cx="3581401" cy="1979180"/>
          </a:xfrm>
          <a:solidFill>
            <a:schemeClr val="bg1">
              <a:lumMod val="95000"/>
            </a:schemeClr>
          </a:solidFill>
        </p:spPr>
        <p:txBody>
          <a:bodyPr tIns="36000"/>
          <a:lstStyle>
            <a:lvl1pPr marL="0" indent="0" algn="ctr">
              <a:buNone/>
              <a:defRPr sz="1400"/>
            </a:lvl1pPr>
          </a:lstStyle>
          <a:p>
            <a:r>
              <a:rPr lang="en-GB" dirty="0"/>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9232438" y="4498181"/>
            <a:ext cx="2599200" cy="1639094"/>
          </a:xfrm>
          <a:solidFill>
            <a:schemeClr val="bg1">
              <a:lumMod val="95000"/>
            </a:schemeClr>
          </a:solidFill>
        </p:spPr>
        <p:txBody>
          <a:bodyPr tIns="36000"/>
          <a:lstStyle>
            <a:lvl1pPr marL="0" indent="0" algn="ctr">
              <a:buNone/>
              <a:defRPr sz="1400"/>
            </a:lvl1pPr>
          </a:lstStyle>
          <a:p>
            <a:r>
              <a:rPr lang="en-GB" dirty="0"/>
              <a:t>Click </a:t>
            </a:r>
            <a:r>
              <a:rPr lang="en-GB" dirty="0" err="1"/>
              <a:t>hereand</a:t>
            </a:r>
            <a:r>
              <a:rPr lang="en-GB" dirty="0"/>
              <a:t> insert picture 3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4303714" y="4498181"/>
            <a:ext cx="1611312"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dirty="0"/>
              <a:t>Click to add text 1</a:t>
            </a:r>
          </a:p>
          <a:p>
            <a:pPr lvl="1"/>
            <a:r>
              <a:rPr lang="en-GB" dirty="0"/>
              <a:t>Second level</a:t>
            </a:r>
          </a:p>
          <a:p>
            <a:pPr lvl="2"/>
            <a:r>
              <a:rPr lang="en-GB" dirty="0"/>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8247063" y="2160000"/>
            <a:ext cx="1612900"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2</a:t>
            </a:r>
          </a:p>
          <a:p>
            <a:pPr lvl="1"/>
            <a:r>
              <a:rPr lang="en-GB" dirty="0"/>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10218738" y="2160000"/>
            <a:ext cx="1612899" cy="1979180"/>
          </a:xfrm>
        </p:spPr>
        <p:txBody>
          <a:bodyPr anchor="b" anchorCtr="0"/>
          <a:lstStyle>
            <a:lvl1pPr marL="0" indent="0" algn="r">
              <a:lnSpc>
                <a:spcPct val="120000"/>
              </a:lnSpc>
              <a:buFont typeface="Sweco Sans" panose="00000500000000000000" pitchFamily="2" charset="0"/>
              <a:buChar char="​"/>
              <a:defRPr sz="1000"/>
            </a:lvl1pPr>
            <a:lvl2pPr marL="0" indent="0" algn="r">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3</a:t>
            </a:r>
          </a:p>
          <a:p>
            <a:pPr lvl="1"/>
            <a:r>
              <a:rPr lang="en-GB" dirty="0"/>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337186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our pictures with caption">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1C1C9F01-07D6-4B83-881C-30B8B9BD8303}"/>
              </a:ext>
            </a:extLst>
          </p:cNvPr>
          <p:cNvSpPr>
            <a:spLocks noGrp="1"/>
          </p:cNvSpPr>
          <p:nvPr>
            <p:ph type="dt" sz="half" idx="10"/>
          </p:nvPr>
        </p:nvSpPr>
        <p:spPr/>
        <p:txBody>
          <a:bodyPr/>
          <a:lstStyle/>
          <a:p>
            <a:fld id="{DDA8FA75-DB31-43FC-A4FD-BB3795383824}" type="datetime4">
              <a:rPr lang="en-GB" smtClean="0"/>
              <a:t>23 April 2024</a:t>
            </a:fld>
            <a:endParaRPr lang="en-GB" dirty="0"/>
          </a:p>
        </p:txBody>
      </p:sp>
      <p:sp>
        <p:nvSpPr>
          <p:cNvPr id="4" name="Footer Placeholder 3" hidden="1">
            <a:extLst>
              <a:ext uri="{FF2B5EF4-FFF2-40B4-BE49-F238E27FC236}">
                <a16:creationId xmlns:a16="http://schemas.microsoft.com/office/drawing/2014/main" id="{1E10CDE2-8DF0-4CA6-BB82-965B73B244D3}"/>
              </a:ext>
            </a:extLst>
          </p:cNvPr>
          <p:cNvSpPr>
            <a:spLocks noGrp="1"/>
          </p:cNvSpPr>
          <p:nvPr>
            <p:ph type="ftr" sz="quarter" idx="11"/>
          </p:nvPr>
        </p:nvSpPr>
        <p:spPr/>
        <p:txBody>
          <a:bodyPr/>
          <a:lstStyle/>
          <a:p>
            <a:endParaRPr lang="en-GB" dirty="0"/>
          </a:p>
        </p:txBody>
      </p:sp>
      <p:sp>
        <p:nvSpPr>
          <p:cNvPr id="15" name="Picture Placeholder 14">
            <a:extLst>
              <a:ext uri="{FF2B5EF4-FFF2-40B4-BE49-F238E27FC236}">
                <a16:creationId xmlns:a16="http://schemas.microsoft.com/office/drawing/2014/main" id="{E2761A4F-B19F-47CB-9255-4EB8A61D198D}"/>
              </a:ext>
            </a:extLst>
          </p:cNvPr>
          <p:cNvSpPr>
            <a:spLocks noGrp="1"/>
          </p:cNvSpPr>
          <p:nvPr>
            <p:ph type="pic" sz="quarter" idx="13" hasCustomPrompt="1"/>
          </p:nvPr>
        </p:nvSpPr>
        <p:spPr>
          <a:xfrm>
            <a:off x="358773" y="2160000"/>
            <a:ext cx="2599200" cy="3978275"/>
          </a:xfrm>
          <a:solidFill>
            <a:schemeClr val="bg1">
              <a:lumMod val="95000"/>
            </a:schemeClr>
          </a:solidFill>
        </p:spPr>
        <p:txBody>
          <a:bodyPr tIns="36000"/>
          <a:lstStyle>
            <a:lvl1pPr marL="0" indent="0" algn="ctr">
              <a:buNone/>
              <a:defRPr sz="1400"/>
            </a:lvl1pPr>
          </a:lstStyle>
          <a:p>
            <a:r>
              <a:rPr lang="en-GB" dirty="0"/>
              <a:t>Click here and insert picture 1 via Sweco PickIt</a:t>
            </a:r>
          </a:p>
        </p:txBody>
      </p:sp>
      <p:sp>
        <p:nvSpPr>
          <p:cNvPr id="24" name="Picture Placeholder 16">
            <a:extLst>
              <a:ext uri="{FF2B5EF4-FFF2-40B4-BE49-F238E27FC236}">
                <a16:creationId xmlns:a16="http://schemas.microsoft.com/office/drawing/2014/main" id="{7BF1A6A6-361E-4090-8FB5-9EDB87567D44}"/>
              </a:ext>
            </a:extLst>
          </p:cNvPr>
          <p:cNvSpPr>
            <a:spLocks noGrp="1"/>
          </p:cNvSpPr>
          <p:nvPr>
            <p:ph type="pic" sz="quarter" idx="18" hasCustomPrompt="1"/>
          </p:nvPr>
        </p:nvSpPr>
        <p:spPr>
          <a:xfrm>
            <a:off x="3317876" y="2160000"/>
            <a:ext cx="2599200" cy="1979180"/>
          </a:xfrm>
          <a:solidFill>
            <a:schemeClr val="bg1">
              <a:lumMod val="95000"/>
            </a:schemeClr>
          </a:solidFill>
        </p:spPr>
        <p:txBody>
          <a:bodyPr tIns="36000"/>
          <a:lstStyle>
            <a:lvl1pPr marL="0" indent="0" algn="ctr">
              <a:buNone/>
              <a:defRPr sz="1400"/>
            </a:lvl1pPr>
          </a:lstStyle>
          <a:p>
            <a:r>
              <a:rPr lang="en-GB" dirty="0"/>
              <a:t>Click here and insert picture 2 via Sweco PickIt</a:t>
            </a:r>
          </a:p>
        </p:txBody>
      </p:sp>
      <p:sp>
        <p:nvSpPr>
          <p:cNvPr id="25" name="Picture Placeholder 18">
            <a:extLst>
              <a:ext uri="{FF2B5EF4-FFF2-40B4-BE49-F238E27FC236}">
                <a16:creationId xmlns:a16="http://schemas.microsoft.com/office/drawing/2014/main" id="{D4B1F798-EF3C-45A1-A4C5-7D5A422CCD81}"/>
              </a:ext>
            </a:extLst>
          </p:cNvPr>
          <p:cNvSpPr>
            <a:spLocks noGrp="1"/>
          </p:cNvSpPr>
          <p:nvPr>
            <p:ph type="pic" sz="quarter" idx="19" hasCustomPrompt="1"/>
          </p:nvPr>
        </p:nvSpPr>
        <p:spPr>
          <a:xfrm>
            <a:off x="6275388" y="4498181"/>
            <a:ext cx="2599200" cy="1639094"/>
          </a:xfrm>
          <a:solidFill>
            <a:schemeClr val="bg1">
              <a:lumMod val="95000"/>
            </a:schemeClr>
          </a:solidFill>
        </p:spPr>
        <p:txBody>
          <a:bodyPr tIns="36000"/>
          <a:lstStyle>
            <a:lvl1pPr marL="0" indent="0" algn="ctr">
              <a:buNone/>
              <a:defRPr sz="1400"/>
            </a:lvl1pPr>
          </a:lstStyle>
          <a:p>
            <a:r>
              <a:rPr lang="en-GB" dirty="0"/>
              <a:t>Click here and insert picture 3 via Sweco PickIt</a:t>
            </a:r>
          </a:p>
        </p:txBody>
      </p:sp>
      <p:sp>
        <p:nvSpPr>
          <p:cNvPr id="26" name="Picture Placeholder 20">
            <a:extLst>
              <a:ext uri="{FF2B5EF4-FFF2-40B4-BE49-F238E27FC236}">
                <a16:creationId xmlns:a16="http://schemas.microsoft.com/office/drawing/2014/main" id="{A227C9BD-FF6B-4CCA-8596-4FE45CD09EE1}"/>
              </a:ext>
            </a:extLst>
          </p:cNvPr>
          <p:cNvSpPr>
            <a:spLocks noGrp="1"/>
          </p:cNvSpPr>
          <p:nvPr>
            <p:ph type="pic" sz="quarter" idx="20" hasCustomPrompt="1"/>
          </p:nvPr>
        </p:nvSpPr>
        <p:spPr>
          <a:xfrm>
            <a:off x="10218274" y="2160000"/>
            <a:ext cx="1613363" cy="1979180"/>
          </a:xfrm>
          <a:solidFill>
            <a:schemeClr val="bg1">
              <a:lumMod val="95000"/>
            </a:schemeClr>
          </a:solidFill>
        </p:spPr>
        <p:txBody>
          <a:bodyPr tIns="36000"/>
          <a:lstStyle>
            <a:lvl1pPr marL="0" indent="0" algn="ctr">
              <a:buNone/>
              <a:defRPr sz="1400"/>
            </a:lvl1pPr>
          </a:lstStyle>
          <a:p>
            <a:r>
              <a:rPr lang="en-GB" dirty="0"/>
              <a:t>Click here and insert picture 4 via Sweco PickIt</a:t>
            </a:r>
          </a:p>
        </p:txBody>
      </p:sp>
      <p:sp>
        <p:nvSpPr>
          <p:cNvPr id="2" name="Title 1">
            <a:extLst>
              <a:ext uri="{FF2B5EF4-FFF2-40B4-BE49-F238E27FC236}">
                <a16:creationId xmlns:a16="http://schemas.microsoft.com/office/drawing/2014/main" id="{F37BDA0C-F09B-416F-809F-19785969C27E}"/>
              </a:ext>
            </a:extLst>
          </p:cNvPr>
          <p:cNvSpPr>
            <a:spLocks noGrp="1"/>
          </p:cNvSpPr>
          <p:nvPr>
            <p:ph type="title" hasCustomPrompt="1"/>
          </p:nvPr>
        </p:nvSpPr>
        <p:spPr/>
        <p:txBody>
          <a:bodyPr/>
          <a:lstStyle/>
          <a:p>
            <a:r>
              <a:rPr lang="en-GB" dirty="0"/>
              <a:t>Click to add title</a:t>
            </a:r>
          </a:p>
        </p:txBody>
      </p:sp>
      <p:sp>
        <p:nvSpPr>
          <p:cNvPr id="17" name="Text Placeholder 16">
            <a:extLst>
              <a:ext uri="{FF2B5EF4-FFF2-40B4-BE49-F238E27FC236}">
                <a16:creationId xmlns:a16="http://schemas.microsoft.com/office/drawing/2014/main" id="{AD296C21-AAC0-40E4-9836-2E2A7D420E84}"/>
              </a:ext>
            </a:extLst>
          </p:cNvPr>
          <p:cNvSpPr>
            <a:spLocks noGrp="1"/>
          </p:cNvSpPr>
          <p:nvPr>
            <p:ph type="body" sz="quarter" idx="14" hasCustomPrompt="1"/>
          </p:nvPr>
        </p:nvSpPr>
        <p:spPr>
          <a:xfrm>
            <a:off x="3317875" y="4498181"/>
            <a:ext cx="1611313" cy="1639093"/>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buFont typeface="Sweco Sans" panose="00000500000000000000" pitchFamily="2" charset="0"/>
              <a:buChar char="•"/>
              <a:defRPr sz="1000"/>
            </a:lvl3pPr>
            <a:lvl4pPr>
              <a:lnSpc>
                <a:spcPct val="120000"/>
              </a:lnSpc>
              <a:defRPr sz="1000"/>
            </a:lvl4pPr>
            <a:lvl5pPr>
              <a:lnSpc>
                <a:spcPct val="120000"/>
              </a:lnSpc>
              <a:defRPr sz="1000"/>
            </a:lvl5pPr>
          </a:lstStyle>
          <a:p>
            <a:pPr lvl="0"/>
            <a:r>
              <a:rPr lang="en-GB" dirty="0"/>
              <a:t>Click to add text 1</a:t>
            </a:r>
          </a:p>
          <a:p>
            <a:pPr lvl="1"/>
            <a:r>
              <a:rPr lang="en-GB" dirty="0"/>
              <a:t>Second level</a:t>
            </a:r>
          </a:p>
          <a:p>
            <a:pPr lvl="2"/>
            <a:r>
              <a:rPr lang="en-GB" dirty="0"/>
              <a:t>Third level</a:t>
            </a:r>
          </a:p>
        </p:txBody>
      </p:sp>
      <p:sp>
        <p:nvSpPr>
          <p:cNvPr id="19" name="Text Placeholder 18">
            <a:extLst>
              <a:ext uri="{FF2B5EF4-FFF2-40B4-BE49-F238E27FC236}">
                <a16:creationId xmlns:a16="http://schemas.microsoft.com/office/drawing/2014/main" id="{030BA831-512D-4CAC-9CDB-98CF2BAC33E3}"/>
              </a:ext>
            </a:extLst>
          </p:cNvPr>
          <p:cNvSpPr>
            <a:spLocks noGrp="1"/>
          </p:cNvSpPr>
          <p:nvPr>
            <p:ph type="body" sz="quarter" idx="15" hasCustomPrompt="1"/>
          </p:nvPr>
        </p:nvSpPr>
        <p:spPr>
          <a:xfrm>
            <a:off x="6275388" y="2160000"/>
            <a:ext cx="1611312" cy="1979180"/>
          </a:xfrm>
        </p:spPr>
        <p:txBody>
          <a:bodyPr/>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2</a:t>
            </a:r>
          </a:p>
          <a:p>
            <a:pPr lvl="1"/>
            <a:r>
              <a:rPr lang="en-GB" dirty="0"/>
              <a:t>Second level</a:t>
            </a:r>
          </a:p>
        </p:txBody>
      </p:sp>
      <p:sp>
        <p:nvSpPr>
          <p:cNvPr id="21" name="Text Placeholder 20">
            <a:extLst>
              <a:ext uri="{FF2B5EF4-FFF2-40B4-BE49-F238E27FC236}">
                <a16:creationId xmlns:a16="http://schemas.microsoft.com/office/drawing/2014/main" id="{3CB23D00-6CEF-46C2-93FE-6AB06C0B6C1F}"/>
              </a:ext>
            </a:extLst>
          </p:cNvPr>
          <p:cNvSpPr>
            <a:spLocks noGrp="1"/>
          </p:cNvSpPr>
          <p:nvPr>
            <p:ph type="body" sz="quarter" idx="16" hasCustomPrompt="1"/>
          </p:nvPr>
        </p:nvSpPr>
        <p:spPr>
          <a:xfrm>
            <a:off x="7261224" y="2160000"/>
            <a:ext cx="1613363" cy="1979180"/>
          </a:xfrm>
        </p:spPr>
        <p:txBody>
          <a:bodyPr anchor="b" anchorCtr="0"/>
          <a:lstStyle>
            <a:lvl1pPr marL="0" indent="0">
              <a:lnSpc>
                <a:spcPct val="120000"/>
              </a:lnSpc>
              <a:buFont typeface="Sweco Sans" panose="00000500000000000000" pitchFamily="2" charset="0"/>
              <a:buChar char="​"/>
              <a:defRPr sz="1000"/>
            </a:lvl1pPr>
            <a:lvl2pPr marL="0" indent="0">
              <a:lnSpc>
                <a:spcPct val="120000"/>
              </a:lnSpc>
              <a:buFont typeface="Sweco Sans" panose="00000500000000000000" pitchFamily="2" charset="0"/>
              <a:buChar char="​"/>
              <a:defRPr sz="1000" b="1"/>
            </a:lvl2pPr>
            <a:lvl3pPr marL="180000" indent="-180000">
              <a:lnSpc>
                <a:spcPct val="120000"/>
              </a:lnSpc>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3</a:t>
            </a:r>
          </a:p>
          <a:p>
            <a:pPr lvl="1"/>
            <a:r>
              <a:rPr lang="en-GB" dirty="0"/>
              <a:t>Second level</a:t>
            </a:r>
          </a:p>
        </p:txBody>
      </p:sp>
      <p:sp>
        <p:nvSpPr>
          <p:cNvPr id="23" name="Text Placeholder 22">
            <a:extLst>
              <a:ext uri="{FF2B5EF4-FFF2-40B4-BE49-F238E27FC236}">
                <a16:creationId xmlns:a16="http://schemas.microsoft.com/office/drawing/2014/main" id="{C6FC167E-A4E6-4FBE-B417-194E5E11F1B6}"/>
              </a:ext>
            </a:extLst>
          </p:cNvPr>
          <p:cNvSpPr>
            <a:spLocks noGrp="1"/>
          </p:cNvSpPr>
          <p:nvPr>
            <p:ph type="body" sz="quarter" idx="17" hasCustomPrompt="1"/>
          </p:nvPr>
        </p:nvSpPr>
        <p:spPr>
          <a:xfrm>
            <a:off x="10218274" y="4498181"/>
            <a:ext cx="1613364" cy="1639094"/>
          </a:xfrm>
        </p:spPr>
        <p:txBody>
          <a:bodyPr/>
          <a:lstStyle>
            <a:lvl1pPr marL="0" indent="0">
              <a:lnSpc>
                <a:spcPct val="120000"/>
              </a:lnSpc>
              <a:spcAft>
                <a:spcPts val="600"/>
              </a:spcAft>
              <a:buFont typeface="Sweco Sans" panose="00000500000000000000" pitchFamily="2" charset="0"/>
              <a:buChar char="​"/>
              <a:defRPr sz="1000"/>
            </a:lvl1pPr>
            <a:lvl2pPr marL="0" indent="0">
              <a:lnSpc>
                <a:spcPct val="120000"/>
              </a:lnSpc>
              <a:spcAft>
                <a:spcPts val="600"/>
              </a:spcAft>
              <a:buFont typeface="Sweco Sans" panose="00000500000000000000" pitchFamily="2" charset="0"/>
              <a:buChar char="​"/>
              <a:defRPr sz="1000" b="1"/>
            </a:lvl2pPr>
            <a:lvl3pPr marL="180000" indent="-180000">
              <a:lnSpc>
                <a:spcPct val="120000"/>
              </a:lnSpc>
              <a:spcAft>
                <a:spcPts val="600"/>
              </a:spcAft>
              <a:defRPr sz="1000"/>
            </a:lvl3pPr>
            <a:lvl4pPr>
              <a:lnSpc>
                <a:spcPct val="120000"/>
              </a:lnSpc>
              <a:spcAft>
                <a:spcPts val="600"/>
              </a:spcAft>
              <a:defRPr sz="1000"/>
            </a:lvl4pPr>
            <a:lvl5pPr>
              <a:lnSpc>
                <a:spcPct val="120000"/>
              </a:lnSpc>
              <a:spcAft>
                <a:spcPts val="600"/>
              </a:spcAft>
              <a:defRPr sz="1000"/>
            </a:lvl5pPr>
          </a:lstStyle>
          <a:p>
            <a:pPr lvl="0"/>
            <a:r>
              <a:rPr lang="en-GB" dirty="0"/>
              <a:t>Click to add text 4</a:t>
            </a:r>
          </a:p>
          <a:p>
            <a:pPr lvl="1"/>
            <a:r>
              <a:rPr lang="en-GB" dirty="0"/>
              <a:t>Second level</a:t>
            </a:r>
          </a:p>
        </p:txBody>
      </p:sp>
      <p:sp>
        <p:nvSpPr>
          <p:cNvPr id="5" name="Slide Number Placeholder 4">
            <a:extLst>
              <a:ext uri="{FF2B5EF4-FFF2-40B4-BE49-F238E27FC236}">
                <a16:creationId xmlns:a16="http://schemas.microsoft.com/office/drawing/2014/main" id="{50E96D47-0346-4B19-801D-C9C087EE23BF}"/>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46966281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REPORT Four content">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6D79923-6F9C-4EDE-9E95-10CB30510783}"/>
              </a:ext>
            </a:extLst>
          </p:cNvPr>
          <p:cNvSpPr>
            <a:spLocks noGrp="1"/>
          </p:cNvSpPr>
          <p:nvPr>
            <p:ph type="dt" sz="half" idx="15"/>
          </p:nvPr>
        </p:nvSpPr>
        <p:spPr/>
        <p:txBody>
          <a:bodyPr/>
          <a:lstStyle>
            <a:lvl1pPr>
              <a:defRPr>
                <a:solidFill>
                  <a:srgbClr val="000000">
                    <a:alpha val="0"/>
                  </a:srgbClr>
                </a:solidFill>
              </a:defRPr>
            </a:lvl1pPr>
          </a:lstStyle>
          <a:p>
            <a:fld id="{46FB3CF3-CDF9-4F51-B72A-AF1B3168FEED}" type="datetime4">
              <a:rPr lang="en-GB" smtClean="0"/>
              <a:t>23 April 2024</a:t>
            </a:fld>
            <a:endParaRPr lang="en-GB" dirty="0"/>
          </a:p>
        </p:txBody>
      </p:sp>
      <p:sp>
        <p:nvSpPr>
          <p:cNvPr id="6" name="Footer Placeholder 5" hidden="1">
            <a:extLst>
              <a:ext uri="{FF2B5EF4-FFF2-40B4-BE49-F238E27FC236}">
                <a16:creationId xmlns:a16="http://schemas.microsoft.com/office/drawing/2014/main" id="{6D0416BB-00AC-4DD5-897B-F4EDB13370E9}"/>
              </a:ext>
            </a:extLst>
          </p:cNvPr>
          <p:cNvSpPr>
            <a:spLocks noGrp="1"/>
          </p:cNvSpPr>
          <p:nvPr>
            <p:ph type="ftr" sz="quarter" idx="16"/>
          </p:nvPr>
        </p:nvSpPr>
        <p:spPr/>
        <p:txBody>
          <a:bodyPr/>
          <a:lstStyle>
            <a:lvl1pPr>
              <a:defRPr>
                <a:solidFill>
                  <a:srgbClr val="000000">
                    <a:alpha val="0"/>
                  </a:srgbClr>
                </a:solidFill>
              </a:defRPr>
            </a:lvl1pPr>
          </a:lstStyle>
          <a:p>
            <a:endParaRPr lang="en-GB" dirty="0"/>
          </a:p>
        </p:txBody>
      </p:sp>
      <p:sp>
        <p:nvSpPr>
          <p:cNvPr id="8" name="Rectangle 7">
            <a:extLst>
              <a:ext uri="{FF2B5EF4-FFF2-40B4-BE49-F238E27FC236}">
                <a16:creationId xmlns:a16="http://schemas.microsoft.com/office/drawing/2014/main" id="{4FF0DCE3-F1DA-4CC1-BB76-F356C957EE5C}"/>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title" hasCustomPrompt="1"/>
          </p:nvPr>
        </p:nvSpPr>
        <p:spPr>
          <a:xfrm>
            <a:off x="358775" y="719138"/>
            <a:ext cx="11472863" cy="1087436"/>
          </a:xfrm>
        </p:spPr>
        <p:txBody>
          <a:bodyPr/>
          <a:lstStyle>
            <a:lvl1pPr>
              <a:defRPr sz="2800"/>
            </a:lvl1pPr>
          </a:lstStyle>
          <a:p>
            <a:r>
              <a:rPr lang="en-GB" noProof="0" dirty="0"/>
              <a:t>Click to add title, three lines optional </a:t>
            </a:r>
          </a:p>
        </p:txBody>
      </p:sp>
      <p:sp>
        <p:nvSpPr>
          <p:cNvPr id="3" name="Content Placeholder 2"/>
          <p:cNvSpPr>
            <a:spLocks noGrp="1"/>
          </p:cNvSpPr>
          <p:nvPr>
            <p:ph idx="1" hasCustomPrompt="1"/>
          </p:nvPr>
        </p:nvSpPr>
        <p:spPr>
          <a:xfrm>
            <a:off x="358776" y="2159000"/>
            <a:ext cx="2598738" cy="3978275"/>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1"/>
            <a:ext cx="2598738" cy="3978274"/>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Content Placeholder 4">
            <a:extLst>
              <a:ext uri="{FF2B5EF4-FFF2-40B4-BE49-F238E27FC236}">
                <a16:creationId xmlns:a16="http://schemas.microsoft.com/office/drawing/2014/main" id="{C725A8F3-C789-43A7-B9C7-C2E8AD06CA86}"/>
              </a:ext>
            </a:extLst>
          </p:cNvPr>
          <p:cNvSpPr>
            <a:spLocks noGrp="1"/>
          </p:cNvSpPr>
          <p:nvPr>
            <p:ph sz="quarter" idx="13" hasCustomPrompt="1"/>
          </p:nvPr>
        </p:nvSpPr>
        <p:spPr>
          <a:xfrm>
            <a:off x="6275388" y="2159000"/>
            <a:ext cx="5556249" cy="1810800"/>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Content Placeholder 10">
            <a:extLst>
              <a:ext uri="{FF2B5EF4-FFF2-40B4-BE49-F238E27FC236}">
                <a16:creationId xmlns:a16="http://schemas.microsoft.com/office/drawing/2014/main" id="{EA075391-72C2-46AD-A34B-A677ADEAE2B2}"/>
              </a:ext>
            </a:extLst>
          </p:cNvPr>
          <p:cNvSpPr>
            <a:spLocks noGrp="1"/>
          </p:cNvSpPr>
          <p:nvPr>
            <p:ph sz="quarter" idx="14" hasCustomPrompt="1"/>
          </p:nvPr>
        </p:nvSpPr>
        <p:spPr>
          <a:xfrm>
            <a:off x="6275387" y="4321613"/>
            <a:ext cx="5556251" cy="1810800"/>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10" name="Slide Number Placeholder 9">
            <a:extLst>
              <a:ext uri="{FF2B5EF4-FFF2-40B4-BE49-F238E27FC236}">
                <a16:creationId xmlns:a16="http://schemas.microsoft.com/office/drawing/2014/main" id="{37E9903A-53AE-4B97-879C-5DBFEB00E130}"/>
              </a:ext>
            </a:extLst>
          </p:cNvPr>
          <p:cNvSpPr>
            <a:spLocks noGrp="1"/>
          </p:cNvSpPr>
          <p:nvPr>
            <p:ph type="sldNum" sz="quarter" idx="17"/>
          </p:nvPr>
        </p:nvSpPr>
        <p:spPr/>
        <p:txBody>
          <a:bodyPr/>
          <a:lstStyle/>
          <a:p>
            <a:fld id="{23AA811B-2EBD-4900-905E-5BE206449611}" type="slidenum">
              <a:rPr lang="en-GB" smtClean="0"/>
              <a:pPr/>
              <a:t>‹#›</a:t>
            </a:fld>
            <a:endParaRPr lang="en-GB" dirty="0"/>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A77AEB-1276-4DBD-BDCA-02E4075F3C3A}"/>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4" name="text" descr="{&quot;templafy&quot;:{&quot;id&quot;:&quot;20c97de6-5cdb-41e6-9622-1e5d4bd8dab9&quot;}}" title="Form.TitlePresentation">
            <a:extLst>
              <a:ext uri="{FF2B5EF4-FFF2-40B4-BE49-F238E27FC236}">
                <a16:creationId xmlns:a16="http://schemas.microsoft.com/office/drawing/2014/main" id="{A32D35A0-121E-4E55-99B2-4FF85335801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2" name="Graphic 11">
            <a:extLst>
              <a:ext uri="{FF2B5EF4-FFF2-40B4-BE49-F238E27FC236}">
                <a16:creationId xmlns:a16="http://schemas.microsoft.com/office/drawing/2014/main" id="{62070372-376A-9E44-0F24-E9A0D296E3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66732520"/>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REPORT Six content">
    <p:spTree>
      <p:nvGrpSpPr>
        <p:cNvPr id="1" name=""/>
        <p:cNvGrpSpPr/>
        <p:nvPr/>
      </p:nvGrpSpPr>
      <p:grpSpPr>
        <a:xfrm>
          <a:off x="0" y="0"/>
          <a:ext cx="0" cy="0"/>
          <a:chOff x="0" y="0"/>
          <a:chExt cx="0" cy="0"/>
        </a:xfrm>
      </p:grpSpPr>
      <p:sp>
        <p:nvSpPr>
          <p:cNvPr id="9" name="Date Placeholder 8" hidden="1">
            <a:extLst>
              <a:ext uri="{FF2B5EF4-FFF2-40B4-BE49-F238E27FC236}">
                <a16:creationId xmlns:a16="http://schemas.microsoft.com/office/drawing/2014/main" id="{E98FB850-FB82-4BFB-9804-8994FC797D75}"/>
              </a:ext>
            </a:extLst>
          </p:cNvPr>
          <p:cNvSpPr>
            <a:spLocks noGrp="1"/>
          </p:cNvSpPr>
          <p:nvPr>
            <p:ph type="dt" sz="half" idx="18"/>
          </p:nvPr>
        </p:nvSpPr>
        <p:spPr/>
        <p:txBody>
          <a:bodyPr/>
          <a:lstStyle>
            <a:lvl1pPr>
              <a:defRPr>
                <a:solidFill>
                  <a:srgbClr val="000000">
                    <a:alpha val="0"/>
                  </a:srgbClr>
                </a:solidFill>
              </a:defRPr>
            </a:lvl1pPr>
          </a:lstStyle>
          <a:p>
            <a:fld id="{52BC9D9D-6E1D-4BE3-A7A8-487E26A44CF6}" type="datetime4">
              <a:rPr lang="en-GB" smtClean="0"/>
              <a:t>23 April 2024</a:t>
            </a:fld>
            <a:endParaRPr lang="en-GB" dirty="0"/>
          </a:p>
        </p:txBody>
      </p:sp>
      <p:sp>
        <p:nvSpPr>
          <p:cNvPr id="10" name="Footer Placeholder 9" hidden="1">
            <a:extLst>
              <a:ext uri="{FF2B5EF4-FFF2-40B4-BE49-F238E27FC236}">
                <a16:creationId xmlns:a16="http://schemas.microsoft.com/office/drawing/2014/main" id="{978950A0-9C85-49B3-834A-4CC59F92032B}"/>
              </a:ext>
            </a:extLst>
          </p:cNvPr>
          <p:cNvSpPr>
            <a:spLocks noGrp="1"/>
          </p:cNvSpPr>
          <p:nvPr>
            <p:ph type="ftr" sz="quarter" idx="19"/>
          </p:nvPr>
        </p:nvSpPr>
        <p:spPr/>
        <p:txBody>
          <a:bodyPr/>
          <a:lstStyle>
            <a:lvl1pPr>
              <a:defRPr>
                <a:solidFill>
                  <a:srgbClr val="000000">
                    <a:alpha val="0"/>
                  </a:srgbClr>
                </a:solidFill>
              </a:defRPr>
            </a:lvl1pPr>
          </a:lstStyle>
          <a:p>
            <a:endParaRPr lang="en-GB" dirty="0"/>
          </a:p>
        </p:txBody>
      </p:sp>
      <p:sp>
        <p:nvSpPr>
          <p:cNvPr id="8" name="Rectangle 7">
            <a:extLst>
              <a:ext uri="{FF2B5EF4-FFF2-40B4-BE49-F238E27FC236}">
                <a16:creationId xmlns:a16="http://schemas.microsoft.com/office/drawing/2014/main" id="{1C561FD5-F043-4AD1-B1D4-5A402A36ED6E}"/>
              </a:ext>
            </a:extLst>
          </p:cNvPr>
          <p:cNvSpPr/>
          <p:nvPr userDrawn="1"/>
        </p:nvSpPr>
        <p:spPr>
          <a:xfrm>
            <a:off x="0" y="0"/>
            <a:ext cx="12192000" cy="6861600"/>
          </a:xfrm>
          <a:prstGeom prst="rect">
            <a:avLst/>
          </a:prstGeom>
          <a:solidFill>
            <a:srgbClr val="F8F7F6"/>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a:extLst>
              <a:ext uri="{FF2B5EF4-FFF2-40B4-BE49-F238E27FC236}">
                <a16:creationId xmlns:a16="http://schemas.microsoft.com/office/drawing/2014/main" id="{9531696E-E78E-4BE5-80E0-DFA812C79A90}"/>
              </a:ext>
            </a:extLst>
          </p:cNvPr>
          <p:cNvSpPr>
            <a:spLocks noGrp="1"/>
          </p:cNvSpPr>
          <p:nvPr>
            <p:ph type="title" hasCustomPrompt="1"/>
          </p:nvPr>
        </p:nvSpPr>
        <p:spPr>
          <a:xfrm>
            <a:off x="358774" y="720000"/>
            <a:ext cx="5556251" cy="1081677"/>
          </a:xfrm>
        </p:spPr>
        <p:txBody>
          <a:bodyPr/>
          <a:lstStyle>
            <a:lvl1pPr>
              <a:defRPr sz="2800"/>
            </a:lvl1pPr>
          </a:lstStyle>
          <a:p>
            <a:r>
              <a:rPr lang="en-GB" dirty="0"/>
              <a:t>Click to add </a:t>
            </a:r>
            <a:r>
              <a:rPr lang="en-GB" sz="2800" dirty="0">
                <a:solidFill>
                  <a:schemeClr val="tx1"/>
                </a:solidFill>
              </a:rPr>
              <a:t>title, three lines optional </a:t>
            </a:r>
            <a:endParaRPr lang="en-GB" dirty="0"/>
          </a:p>
        </p:txBody>
      </p:sp>
      <p:sp>
        <p:nvSpPr>
          <p:cNvPr id="3" name="Content Placeholder 2"/>
          <p:cNvSpPr>
            <a:spLocks noGrp="1"/>
          </p:cNvSpPr>
          <p:nvPr>
            <p:ph idx="1" hasCustomPrompt="1"/>
          </p:nvPr>
        </p:nvSpPr>
        <p:spPr>
          <a:xfrm>
            <a:off x="358776" y="2159000"/>
            <a:ext cx="2599200" cy="3978275"/>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3317875" y="2159000"/>
            <a:ext cx="2598737" cy="3978275"/>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5" name="Content Placeholder 4">
            <a:extLst>
              <a:ext uri="{FF2B5EF4-FFF2-40B4-BE49-F238E27FC236}">
                <a16:creationId xmlns:a16="http://schemas.microsoft.com/office/drawing/2014/main" id="{63173555-621B-4368-85A5-D9E165C76349}"/>
              </a:ext>
            </a:extLst>
          </p:cNvPr>
          <p:cNvSpPr>
            <a:spLocks noGrp="1"/>
          </p:cNvSpPr>
          <p:nvPr>
            <p:ph sz="quarter" idx="13" hasCustomPrompt="1"/>
          </p:nvPr>
        </p:nvSpPr>
        <p:spPr>
          <a:xfrm>
            <a:off x="6275388" y="719138"/>
            <a:ext cx="2599200" cy="2707200"/>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1" name="Content Placeholder 10">
            <a:extLst>
              <a:ext uri="{FF2B5EF4-FFF2-40B4-BE49-F238E27FC236}">
                <a16:creationId xmlns:a16="http://schemas.microsoft.com/office/drawing/2014/main" id="{0F68EC61-8561-4994-8A68-09675655FE31}"/>
              </a:ext>
            </a:extLst>
          </p:cNvPr>
          <p:cNvSpPr>
            <a:spLocks noGrp="1"/>
          </p:cNvSpPr>
          <p:nvPr>
            <p:ph sz="quarter" idx="14" hasCustomPrompt="1"/>
          </p:nvPr>
        </p:nvSpPr>
        <p:spPr>
          <a:xfrm>
            <a:off x="6275388" y="3787200"/>
            <a:ext cx="2599200" cy="2350075"/>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3" name="Content Placeholder 12">
            <a:extLst>
              <a:ext uri="{FF2B5EF4-FFF2-40B4-BE49-F238E27FC236}">
                <a16:creationId xmlns:a16="http://schemas.microsoft.com/office/drawing/2014/main" id="{180BF4E0-B153-411A-B8D8-A592C7C565FF}"/>
              </a:ext>
            </a:extLst>
          </p:cNvPr>
          <p:cNvSpPr>
            <a:spLocks noGrp="1"/>
          </p:cNvSpPr>
          <p:nvPr>
            <p:ph sz="quarter" idx="15" hasCustomPrompt="1"/>
          </p:nvPr>
        </p:nvSpPr>
        <p:spPr>
          <a:xfrm>
            <a:off x="9232900" y="719137"/>
            <a:ext cx="2598738" cy="2707200"/>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5" name="Content Placeholder 14">
            <a:extLst>
              <a:ext uri="{FF2B5EF4-FFF2-40B4-BE49-F238E27FC236}">
                <a16:creationId xmlns:a16="http://schemas.microsoft.com/office/drawing/2014/main" id="{F42111F8-D026-4080-A7D1-2BD64D26F371}"/>
              </a:ext>
            </a:extLst>
          </p:cNvPr>
          <p:cNvSpPr>
            <a:spLocks noGrp="1"/>
          </p:cNvSpPr>
          <p:nvPr>
            <p:ph sz="quarter" idx="16" hasCustomPrompt="1"/>
          </p:nvPr>
        </p:nvSpPr>
        <p:spPr>
          <a:xfrm>
            <a:off x="9232899" y="3787200"/>
            <a:ext cx="2600325" cy="2350075"/>
          </a:xfrm>
        </p:spPr>
        <p:txBody>
          <a:bodyPr/>
          <a:lstStyle>
            <a:lvl1pPr>
              <a:defRPr sz="1600"/>
            </a:lvl1pPr>
            <a:lvl2pPr>
              <a:defRPr sz="1400"/>
            </a:lvl2pPr>
            <a:lvl3pPr>
              <a:defRPr sz="1200"/>
            </a:lvl3pPr>
            <a:lvl4pPr>
              <a:defRPr sz="1600"/>
            </a:lvl4pPr>
            <a:lvl5pPr>
              <a:defRPr sz="1600"/>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dirty="0"/>
              <a:t>6</a:t>
            </a:r>
          </a:p>
          <a:p>
            <a:pPr lvl="6"/>
            <a:r>
              <a:rPr lang="en-GB" dirty="0"/>
              <a:t>7</a:t>
            </a:r>
          </a:p>
          <a:p>
            <a:pPr lvl="7"/>
            <a:r>
              <a:rPr lang="en-GB" dirty="0"/>
              <a:t>8</a:t>
            </a:r>
          </a:p>
          <a:p>
            <a:pPr lvl="8"/>
            <a:r>
              <a:rPr lang="en-GB" dirty="0"/>
              <a:t>9</a:t>
            </a:r>
          </a:p>
        </p:txBody>
      </p:sp>
      <p:sp>
        <p:nvSpPr>
          <p:cNvPr id="16" name="Slide Number Placeholder 15">
            <a:extLst>
              <a:ext uri="{FF2B5EF4-FFF2-40B4-BE49-F238E27FC236}">
                <a16:creationId xmlns:a16="http://schemas.microsoft.com/office/drawing/2014/main" id="{CFD8AA9C-93A9-4D69-B89F-3B6F47D1B6E6}"/>
              </a:ext>
            </a:extLst>
          </p:cNvPr>
          <p:cNvSpPr>
            <a:spLocks noGrp="1"/>
          </p:cNvSpPr>
          <p:nvPr>
            <p:ph type="sldNum" sz="quarter" idx="20"/>
          </p:nvPr>
        </p:nvSpPr>
        <p:spPr/>
        <p:txBody>
          <a:bodyPr/>
          <a:lstStyle/>
          <a:p>
            <a:fld id="{23AA811B-2EBD-4900-905E-5BE206449611}" type="slidenum">
              <a:rPr lang="en-GB" smtClean="0"/>
              <a:pPr/>
              <a:t>‹#›</a:t>
            </a:fld>
            <a:endParaRPr lang="en-GB" dirty="0"/>
          </a:p>
        </p:txBody>
      </p:sp>
      <p:sp>
        <p:nvSpPr>
          <p:cNvPr id="17"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01E9351-76A8-4E29-9CD2-F44CA2DC3A7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20" name="text" descr="{&quot;templafy&quot;:{&quot;id&quot;:&quot;00b40589-9334-4fdd-bfc6-d9b36241d5f8&quot;}}" title="Form.TitlePresentation">
            <a:extLst>
              <a:ext uri="{FF2B5EF4-FFF2-40B4-BE49-F238E27FC236}">
                <a16:creationId xmlns:a16="http://schemas.microsoft.com/office/drawing/2014/main" id="{4CAC926B-6737-4CB4-A3D8-3A1029D445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6" name="Graphic 5">
            <a:extLst>
              <a:ext uri="{FF2B5EF4-FFF2-40B4-BE49-F238E27FC236}">
                <a16:creationId xmlns:a16="http://schemas.microsoft.com/office/drawing/2014/main" id="{EB590BDA-2E95-7B3E-B94C-B0564EF618B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247186405"/>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ditorial. Three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2839DEF5-C56A-43EF-9292-E5FC0C766B3F}" type="datetime4">
              <a:rPr lang="en-GB" smtClean="0"/>
              <a:t>23 April 2024</a:t>
            </a:fld>
            <a:endParaRPr lang="en-GB"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bwMode="ltGray">
          <a:xfrm>
            <a:off x="0" y="0"/>
            <a:ext cx="12192000" cy="6861600"/>
          </a:xfrm>
          <a:prstGeom prst="rect">
            <a:avLst/>
          </a:prstGeom>
          <a:solidFill>
            <a:schemeClr val="accent6"/>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8"/>
            <a:ext cx="8506800" cy="2700000"/>
          </a:xfrm>
        </p:spPr>
        <p:txBody>
          <a:bodyPr/>
          <a:lstStyle>
            <a:lvl1pPr>
              <a:defRPr sz="6000"/>
            </a:lvl1pPr>
          </a:lstStyle>
          <a:p>
            <a:r>
              <a:rPr lang="en-GB" dirty="0"/>
              <a:t>Click to add title, </a:t>
            </a:r>
            <a:r>
              <a:rPr lang="en-GB" sz="6000" dirty="0">
                <a:solidFill>
                  <a:schemeClr val="tx1"/>
                </a:solidFill>
              </a:rPr>
              <a:t>three lines optional </a:t>
            </a:r>
            <a:endParaRPr lang="en-GB" dirty="0"/>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3587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3317875"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8" name="Content Placeholder 4">
            <a:extLst>
              <a:ext uri="{FF2B5EF4-FFF2-40B4-BE49-F238E27FC236}">
                <a16:creationId xmlns:a16="http://schemas.microsoft.com/office/drawing/2014/main" id="{E959CF49-883A-4558-829C-FC54C14FFD70}"/>
              </a:ext>
            </a:extLst>
          </p:cNvPr>
          <p:cNvSpPr>
            <a:spLocks noGrp="1"/>
          </p:cNvSpPr>
          <p:nvPr>
            <p:ph sz="quarter" idx="13" hasCustomPrompt="1"/>
          </p:nvPr>
        </p:nvSpPr>
        <p:spPr>
          <a:xfrm>
            <a:off x="9232900" y="3780000"/>
            <a:ext cx="2598738" cy="2357275"/>
          </a:xfrm>
        </p:spPr>
        <p:txBody>
          <a:bodyPr/>
          <a:lstStyle>
            <a:lvl1pPr>
              <a:buClrTx/>
              <a:defRPr/>
            </a:lvl1pPr>
            <a:lvl2pPr>
              <a:buClrTx/>
              <a:defRPr/>
            </a:lvl2pPr>
            <a:lvl3pPr>
              <a:buClrTx/>
              <a:defRPr/>
            </a:lvl3pPr>
            <a:lvl5pPr>
              <a:defRPr/>
            </a:lvl5pPr>
            <a:lvl6pPr>
              <a:buClrTx/>
              <a:defRPr/>
            </a:lvl6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6851218-307E-419C-B851-D3A637CEA66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3" name="text" descr="{&quot;templafy&quot;:{&quot;id&quot;:&quot;f7ad16f2-d4ba-47b2-aeca-52398c2875fa&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1" name="Graphic 10">
            <a:extLst>
              <a:ext uri="{FF2B5EF4-FFF2-40B4-BE49-F238E27FC236}">
                <a16:creationId xmlns:a16="http://schemas.microsoft.com/office/drawing/2014/main" id="{1C55B5F3-98AF-9492-6457-60B1DAF348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371895448"/>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0ff2abde-5afe-4c6b-8052-fe32d43dfa9a&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ef23a2ba-c629-4017-a88a-21dd382e42dc&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3476651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Editorial. Two conten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59E58B7F-4F84-4A42-8541-6C17F7F2D460}" type="datetime4">
              <a:rPr lang="en-GB" smtClean="0"/>
              <a:t>23 April 2024</a:t>
            </a:fld>
            <a:endParaRPr lang="en-GB"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10" name="Background">
            <a:extLst>
              <a:ext uri="{FF2B5EF4-FFF2-40B4-BE49-F238E27FC236}">
                <a16:creationId xmlns:a16="http://schemas.microsoft.com/office/drawing/2014/main" id="{7EB98B78-341C-46CB-B5C7-0A423B460D9F}"/>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6000"/>
            </a:lvl1pPr>
          </a:lstStyle>
          <a:p>
            <a:r>
              <a:rPr lang="en-GB" dirty="0"/>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998"/>
            <a:ext cx="2598738" cy="2700000"/>
          </a:xfrm>
        </p:spPr>
        <p:txBody>
          <a:bodyPr/>
          <a:lstStyle>
            <a:lvl1pPr>
              <a:defRPr/>
            </a:lvl1pPr>
            <a:lvl5pPr>
              <a:defRPr/>
            </a:lvl5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97A77435-8EB4-466C-A42A-7A5E1BB4EF42}"/>
              </a:ext>
            </a:extLst>
          </p:cNvPr>
          <p:cNvSpPr>
            <a:spLocks noGrp="1"/>
          </p:cNvSpPr>
          <p:nvPr>
            <p:ph sz="half" idx="2" hasCustomPrompt="1"/>
          </p:nvPr>
        </p:nvSpPr>
        <p:spPr>
          <a:xfrm>
            <a:off x="9232900" y="3779999"/>
            <a:ext cx="2598738" cy="2357275"/>
          </a:xfrm>
        </p:spPr>
        <p:txBody>
          <a:bodyPr/>
          <a:lstStyle>
            <a:lvl1pPr>
              <a:defRPr/>
            </a:lvl1pPr>
            <a:lvl5pPr>
              <a:defRPr/>
            </a:lvl5pPr>
          </a:lstStyle>
          <a:p>
            <a:pPr lvl="0"/>
            <a:r>
              <a:rPr lang="en-GB" noProof="0" dirty="0"/>
              <a:t>Click to add text (Enter+TAB for next text level, 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14"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0ED3F853-9A80-4574-91F5-F5AFC6C252A1}"/>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3" name="text" descr="{&quot;templafy&quot;:{&quot;id&quot;:&quot;93bec68d-83ba-4494-a2d5-a0c597ee89ec&quot;}}" title="Form.TitlePresentation">
            <a:extLst>
              <a:ext uri="{FF2B5EF4-FFF2-40B4-BE49-F238E27FC236}">
                <a16:creationId xmlns:a16="http://schemas.microsoft.com/office/drawing/2014/main" id="{2E4BD329-C063-449B-A007-31421A92C4D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9" name="Graphic 8">
            <a:extLst>
              <a:ext uri="{FF2B5EF4-FFF2-40B4-BE49-F238E27FC236}">
                <a16:creationId xmlns:a16="http://schemas.microsoft.com/office/drawing/2014/main" id="{EE2B6A6E-5362-FEC6-8EA7-9436D4D6894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15355055"/>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white text">
    <p:bg>
      <p:bgRef idx="1001">
        <a:schemeClr val="bg2"/>
      </p:bgRef>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26495F21-33F3-4824-8AEA-27BBB5AA9A1F}" type="datetime4">
              <a:rPr lang="en-GB" smtClean="0"/>
              <a:t>23 April 2024</a:t>
            </a:fld>
            <a:endParaRPr lang="en-GB"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tx1">
              <a:lumMod val="95000"/>
            </a:schemeClr>
          </a:solidFill>
        </p:spPr>
        <p:txBody>
          <a:bodyPr/>
          <a:lstStyle>
            <a:lvl1pPr marL="0" indent="0" algn="ctr">
              <a:buNone/>
              <a:defRPr sz="1400"/>
            </a:lvl1pPr>
          </a:lstStyle>
          <a:p>
            <a:r>
              <a:rPr lang="en-GB" dirty="0"/>
              <a:t>Click here and insert background picture via Sweco PickIt. All text is white</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dirty="0"/>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3780000"/>
            <a:ext cx="2598738" cy="235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3367386735"/>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Editorial. Picture with black text">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2379D0A-AECF-4739-B557-230922CD546E}"/>
              </a:ext>
            </a:extLst>
          </p:cNvPr>
          <p:cNvSpPr>
            <a:spLocks noGrp="1"/>
          </p:cNvSpPr>
          <p:nvPr>
            <p:ph type="dt" sz="half" idx="10"/>
          </p:nvPr>
        </p:nvSpPr>
        <p:spPr/>
        <p:txBody>
          <a:bodyPr/>
          <a:lstStyle/>
          <a:p>
            <a:fld id="{E9D946E4-69AF-415F-A918-9CB7ADF69E31}" type="datetime4">
              <a:rPr lang="en-GB" smtClean="0"/>
              <a:t>23 April 2024</a:t>
            </a:fld>
            <a:endParaRPr lang="en-GB" dirty="0"/>
          </a:p>
        </p:txBody>
      </p:sp>
      <p:sp>
        <p:nvSpPr>
          <p:cNvPr id="4" name="Footer Placeholder 3" hidden="1">
            <a:extLst>
              <a:ext uri="{FF2B5EF4-FFF2-40B4-BE49-F238E27FC236}">
                <a16:creationId xmlns:a16="http://schemas.microsoft.com/office/drawing/2014/main" id="{5ABF6FF7-435B-48A3-A206-18FEC2B21989}"/>
              </a:ext>
            </a:extLst>
          </p:cNvPr>
          <p:cNvSpPr>
            <a:spLocks noGrp="1"/>
          </p:cNvSpPr>
          <p:nvPr>
            <p:ph type="ftr" sz="quarter" idx="11"/>
          </p:nvPr>
        </p:nvSpPr>
        <p:spPr/>
        <p:txBody>
          <a:bodyPr/>
          <a:lstStyle/>
          <a:p>
            <a:endParaRPr lang="en-GB" dirty="0"/>
          </a:p>
        </p:txBody>
      </p:sp>
      <p:sp>
        <p:nvSpPr>
          <p:cNvPr id="9" name="Picture Placeholder 8">
            <a:extLst>
              <a:ext uri="{FF2B5EF4-FFF2-40B4-BE49-F238E27FC236}">
                <a16:creationId xmlns:a16="http://schemas.microsoft.com/office/drawing/2014/main" id="{1C6F296A-5213-4F68-B8BF-1FDB9685829F}"/>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marL="0" indent="0" algn="ctr">
              <a:buNone/>
              <a:defRPr sz="1400"/>
            </a:lvl1pPr>
          </a:lstStyle>
          <a:p>
            <a:r>
              <a:rPr lang="en-GB" dirty="0"/>
              <a:t>Click here and insert background picture via Sweco PickIt. All text is black</a:t>
            </a:r>
          </a:p>
        </p:txBody>
      </p:sp>
      <p:sp>
        <p:nvSpPr>
          <p:cNvPr id="2" name="Title 1">
            <a:extLst>
              <a:ext uri="{FF2B5EF4-FFF2-40B4-BE49-F238E27FC236}">
                <a16:creationId xmlns:a16="http://schemas.microsoft.com/office/drawing/2014/main" id="{E910B513-4845-498B-A218-C26944C27B0D}"/>
              </a:ext>
            </a:extLst>
          </p:cNvPr>
          <p:cNvSpPr>
            <a:spLocks noGrp="1"/>
          </p:cNvSpPr>
          <p:nvPr>
            <p:ph type="title" hasCustomPrompt="1"/>
          </p:nvPr>
        </p:nvSpPr>
        <p:spPr>
          <a:xfrm>
            <a:off x="358775" y="719137"/>
            <a:ext cx="5554800" cy="5418137"/>
          </a:xfrm>
        </p:spPr>
        <p:txBody>
          <a:bodyPr/>
          <a:lstStyle>
            <a:lvl1pPr>
              <a:defRPr sz="5400">
                <a:solidFill>
                  <a:schemeClr val="tx1"/>
                </a:solidFill>
              </a:defRPr>
            </a:lvl1pPr>
          </a:lstStyle>
          <a:p>
            <a:r>
              <a:rPr lang="en-GB" dirty="0"/>
              <a:t>Click to add title in several lines</a:t>
            </a:r>
          </a:p>
        </p:txBody>
      </p:sp>
      <p:sp>
        <p:nvSpPr>
          <p:cNvPr id="6" name="Content Placeholder 2">
            <a:extLst>
              <a:ext uri="{FF2B5EF4-FFF2-40B4-BE49-F238E27FC236}">
                <a16:creationId xmlns:a16="http://schemas.microsoft.com/office/drawing/2014/main" id="{270439E3-61EE-47FC-BCB7-D86FFC5D0FA0}"/>
              </a:ext>
            </a:extLst>
          </p:cNvPr>
          <p:cNvSpPr>
            <a:spLocks noGrp="1"/>
          </p:cNvSpPr>
          <p:nvPr>
            <p:ph idx="1" hasCustomPrompt="1"/>
          </p:nvPr>
        </p:nvSpPr>
        <p:spPr>
          <a:xfrm>
            <a:off x="9232900" y="719137"/>
            <a:ext cx="2598738" cy="270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lvl="0"/>
            <a:r>
              <a:rPr lang="en-GB" noProof="0" dirty="0"/>
              <a:t>Click to add text (Enter+TAB for next text level, 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5" name="Slide Number Placeholder 4">
            <a:extLst>
              <a:ext uri="{FF2B5EF4-FFF2-40B4-BE49-F238E27FC236}">
                <a16:creationId xmlns:a16="http://schemas.microsoft.com/office/drawing/2014/main" id="{F8F46F44-84E0-4667-87C2-35B6B9F3AA6D}"/>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331779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Editorial. Title and text">
    <p:bg>
      <p:bgRef idx="1001">
        <a:schemeClr val="bg1"/>
      </p:bgRef>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D5EB77DB-1113-43CC-9494-E63E9FE978CF}"/>
              </a:ext>
            </a:extLst>
          </p:cNvPr>
          <p:cNvSpPr>
            <a:spLocks noGrp="1"/>
          </p:cNvSpPr>
          <p:nvPr>
            <p:ph type="dt" sz="half" idx="10"/>
          </p:nvPr>
        </p:nvSpPr>
        <p:spPr/>
        <p:txBody>
          <a:bodyPr/>
          <a:lstStyle>
            <a:lvl1pPr>
              <a:defRPr>
                <a:solidFill>
                  <a:srgbClr val="000000">
                    <a:alpha val="0"/>
                  </a:srgbClr>
                </a:solidFill>
              </a:defRPr>
            </a:lvl1pPr>
          </a:lstStyle>
          <a:p>
            <a:fld id="{F57A26BD-6301-4319-85CB-955F4B6C6003}" type="datetime4">
              <a:rPr lang="en-GB" smtClean="0"/>
              <a:t>23 April 2024</a:t>
            </a:fld>
            <a:endParaRPr lang="en-GB" dirty="0"/>
          </a:p>
        </p:txBody>
      </p:sp>
      <p:sp>
        <p:nvSpPr>
          <p:cNvPr id="6" name="Footer Placeholder 5" hidden="1">
            <a:extLst>
              <a:ext uri="{FF2B5EF4-FFF2-40B4-BE49-F238E27FC236}">
                <a16:creationId xmlns:a16="http://schemas.microsoft.com/office/drawing/2014/main" id="{0D4E9E40-D75F-4816-8D37-FA4F873E3583}"/>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8" name="Rectangle 7">
            <a:extLst>
              <a:ext uri="{FF2B5EF4-FFF2-40B4-BE49-F238E27FC236}">
                <a16:creationId xmlns:a16="http://schemas.microsoft.com/office/drawing/2014/main" id="{4021532D-3B11-4547-83F3-18849C202CDA}"/>
              </a:ext>
            </a:extLst>
          </p:cNvPr>
          <p:cNvSpPr/>
          <p:nvPr userDrawn="1"/>
        </p:nvSpPr>
        <p:spPr>
          <a:xfrm>
            <a:off x="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4" name="Rectangle 3">
            <a:extLst>
              <a:ext uri="{FF2B5EF4-FFF2-40B4-BE49-F238E27FC236}">
                <a16:creationId xmlns:a16="http://schemas.microsoft.com/office/drawing/2014/main" id="{C811CEEF-AACC-44B6-BACB-BB91686526B7}"/>
              </a:ext>
            </a:extLst>
          </p:cNvPr>
          <p:cNvSpPr/>
          <p:nvPr userDrawn="1"/>
        </p:nvSpPr>
        <p:spPr bwMode="ltGray">
          <a:xfrm>
            <a:off x="609600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GB" sz="2000" noProof="0" dirty="0" err="1"/>
          </a:p>
        </p:txBody>
      </p:sp>
      <p:sp>
        <p:nvSpPr>
          <p:cNvPr id="2" name="Title 1"/>
          <p:cNvSpPr>
            <a:spLocks noGrp="1"/>
          </p:cNvSpPr>
          <p:nvPr>
            <p:ph type="title" hasCustomPrompt="1"/>
          </p:nvPr>
        </p:nvSpPr>
        <p:spPr>
          <a:xfrm>
            <a:off x="358775" y="719138"/>
            <a:ext cx="5375275" cy="5419724"/>
          </a:xfrm>
        </p:spPr>
        <p:txBody>
          <a:bodyPr/>
          <a:lstStyle>
            <a:lvl1pPr>
              <a:defRPr sz="9600">
                <a:solidFill>
                  <a:schemeClr val="bg1"/>
                </a:solidFill>
              </a:defRPr>
            </a:lvl1pPr>
          </a:lstStyle>
          <a:p>
            <a:r>
              <a:rPr lang="en-GB" noProof="0" dirty="0"/>
              <a:t>Click to add title</a:t>
            </a:r>
          </a:p>
        </p:txBody>
      </p:sp>
      <p:sp>
        <p:nvSpPr>
          <p:cNvPr id="14" name="Text Placeholder 2">
            <a:extLst>
              <a:ext uri="{FF2B5EF4-FFF2-40B4-BE49-F238E27FC236}">
                <a16:creationId xmlns:a16="http://schemas.microsoft.com/office/drawing/2014/main" id="{1CB84B84-CC9A-4DB6-81CA-225F34A66574}"/>
              </a:ext>
            </a:extLst>
          </p:cNvPr>
          <p:cNvSpPr>
            <a:spLocks noGrp="1"/>
          </p:cNvSpPr>
          <p:nvPr>
            <p:ph type="body" sz="quarter" idx="13"/>
          </p:nvPr>
        </p:nvSpPr>
        <p:spPr>
          <a:xfrm>
            <a:off x="6454775" y="719138"/>
            <a:ext cx="2417763" cy="5419724"/>
          </a:xfrm>
        </p:spPr>
        <p:txBody>
          <a:bodyPr/>
          <a:lstStyle>
            <a:lvl1pPr>
              <a:lnSpc>
                <a:spcPct val="120000"/>
              </a:lnSpc>
              <a:buClrTx/>
              <a:defRPr/>
            </a:lvl1pPr>
            <a:lvl2pPr>
              <a:lnSpc>
                <a:spcPct val="120000"/>
              </a:lnSpc>
              <a:buClrTx/>
              <a:defRPr/>
            </a:lvl2pPr>
            <a:lvl3pPr>
              <a:lnSpc>
                <a:spcPct val="120000"/>
              </a:lnSpc>
              <a:buClrTx/>
              <a:defRPr/>
            </a:lvl3pPr>
            <a:lvl4pPr>
              <a:lnSpc>
                <a:spcPct val="120000"/>
              </a:lnSpc>
              <a:spcAft>
                <a:spcPts val="600"/>
              </a:spcAft>
              <a:defRPr/>
            </a:lvl4pPr>
            <a:lvl5pPr>
              <a:lnSpc>
                <a:spcPct val="120000"/>
              </a:lnSpc>
              <a:spcAft>
                <a:spcPts val="600"/>
              </a:spcAft>
              <a:defRPr/>
            </a:lvl5pPr>
            <a:lvl6pPr>
              <a:buClrTx/>
              <a:defRPr/>
            </a:lvl6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dirty="0"/>
          </a:p>
        </p:txBody>
      </p:sp>
      <p:sp>
        <p:nvSpPr>
          <p:cNvPr id="11" name="Slide Number Placeholder 10">
            <a:extLst>
              <a:ext uri="{FF2B5EF4-FFF2-40B4-BE49-F238E27FC236}">
                <a16:creationId xmlns:a16="http://schemas.microsoft.com/office/drawing/2014/main" id="{961248A5-AC23-44C1-8CCF-3D4E6CA4970C}"/>
              </a:ext>
            </a:extLst>
          </p:cNvPr>
          <p:cNvSpPr>
            <a:spLocks noGrp="1"/>
          </p:cNvSpPr>
          <p:nvPr>
            <p:ph type="sldNum" sz="quarter" idx="12"/>
          </p:nvPr>
        </p:nvSpPr>
        <p:spPr/>
        <p:txBody>
          <a:bodyPr/>
          <a:lstStyle>
            <a:lvl1pPr>
              <a:defRPr>
                <a:solidFill>
                  <a:schemeClr val="bg1"/>
                </a:solidFill>
              </a:defRPr>
            </a:lvl1pPr>
          </a:lstStyle>
          <a:p>
            <a:fld id="{23AA811B-2EBD-4900-905E-5BE206449611}" type="slidenum">
              <a:rPr lang="en-GB" smtClean="0"/>
              <a:pPr/>
              <a:t>‹#›</a:t>
            </a:fld>
            <a:endParaRPr lang="en-GB" dirty="0"/>
          </a:p>
        </p:txBody>
      </p:sp>
      <p:sp>
        <p:nvSpPr>
          <p:cNvPr id="13" name="text" descr="{&quot;templafy&quot;:{&quot;id&quot;:&quot;72ba2553-88a6-4f28-8ba0-f3f99dd5af11&quot;}}" title="Form.TitlePresentation">
            <a:extLst>
              <a:ext uri="{FF2B5EF4-FFF2-40B4-BE49-F238E27FC236}">
                <a16:creationId xmlns:a16="http://schemas.microsoft.com/office/drawing/2014/main" id="{7729915B-EBC1-4B9C-A7AB-A0FE27AABADD}"/>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bg1"/>
                </a:solidFill>
              </a:rPr>
              <a:t>Form.TitlePresentation</a:t>
            </a:r>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313EAC08-E95A-439A-8D8F-237126EA0A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bg1"/>
              </a:solidFill>
            </a:endParaRPr>
          </a:p>
        </p:txBody>
      </p:sp>
      <p:pic>
        <p:nvPicPr>
          <p:cNvPr id="7" name="Graphic 6">
            <a:extLst>
              <a:ext uri="{FF2B5EF4-FFF2-40B4-BE49-F238E27FC236}">
                <a16:creationId xmlns:a16="http://schemas.microsoft.com/office/drawing/2014/main" id="{6F0B32E5-E10C-74F9-21A7-DF47B94802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8113945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4066">
          <p15:clr>
            <a:srgbClr val="F26B43"/>
          </p15:clr>
        </p15:guide>
        <p15:guide id="2" pos="3612">
          <p15:clr>
            <a:srgbClr val="F26B43"/>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dirty="0"/>
              <a:t>Click to add quote </a:t>
            </a:r>
          </a:p>
          <a:p>
            <a:pPr lvl="1"/>
            <a:r>
              <a:rPr lang="en-GB" dirty="0"/>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dirty="0"/>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28E6DC0C-C8A4-4005-B1F1-D11940AA9985}" type="datetime4">
              <a:rPr lang="en-GB" smtClean="0"/>
              <a:t>23 April 2024</a:t>
            </a:fld>
            <a:endParaRPr lang="en-GB"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10" name="text" descr="{&quot;templafy&quot;:{&quot;id&quot;:&quot;2c96f8ff-f8a5-43fd-97aa-cc0e75beaf9d&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577583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bright green">
    <p:bg>
      <p:bgRef idx="1001">
        <a:schemeClr val="bg1"/>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6FC43D1-0E3D-4D1E-B124-F4479ADA216E}"/>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9" name="Text Placeholder 8">
            <a:extLst>
              <a:ext uri="{FF2B5EF4-FFF2-40B4-BE49-F238E27FC236}">
                <a16:creationId xmlns:a16="http://schemas.microsoft.com/office/drawing/2014/main" id="{766167BD-2E1B-4064-9794-6E8308216508}"/>
              </a:ext>
            </a:extLst>
          </p:cNvPr>
          <p:cNvSpPr>
            <a:spLocks noGrp="1"/>
          </p:cNvSpPr>
          <p:nvPr>
            <p:ph type="body" sz="quarter" idx="13" hasCustomPrompt="1"/>
          </p:nvPr>
        </p:nvSpPr>
        <p:spPr>
          <a:xfrm>
            <a:off x="2330450" y="1440000"/>
            <a:ext cx="5556250" cy="4697275"/>
          </a:xfrm>
        </p:spPr>
        <p:txBody>
          <a:bodyPr/>
          <a:lstStyle>
            <a:lvl1pPr marL="0" indent="0">
              <a:lnSpc>
                <a:spcPct val="83000"/>
              </a:lnSpc>
              <a:spcAft>
                <a:spcPts val="0"/>
              </a:spcAft>
              <a:buFont typeface="Sweco Sans" panose="00000500000000000000" pitchFamily="2" charset="0"/>
              <a:buNone/>
              <a:defRPr sz="6000"/>
            </a:lvl1pPr>
            <a:lvl2pPr marL="0" indent="0">
              <a:lnSpc>
                <a:spcPct val="120000"/>
              </a:lnSpc>
              <a:spcBef>
                <a:spcPts val="2100"/>
              </a:spcBef>
              <a:spcAft>
                <a:spcPts val="0"/>
              </a:spcAft>
              <a:buFont typeface="Sweco Sans" panose="00000500000000000000" pitchFamily="2" charset="0"/>
              <a:buChar char="​"/>
              <a:defRPr sz="1400"/>
            </a:lvl2pPr>
            <a:lvl3pPr marL="0" indent="0">
              <a:lnSpc>
                <a:spcPct val="120000"/>
              </a:lnSpc>
              <a:spcAft>
                <a:spcPts val="0"/>
              </a:spcAft>
              <a:buFont typeface="Sweco Sans" panose="00000500000000000000" pitchFamily="2" charset="0"/>
              <a:buChar char="​"/>
              <a:defRPr sz="1400">
                <a:solidFill>
                  <a:schemeClr val="tx1"/>
                </a:solidFill>
              </a:defRPr>
            </a:lvl3pPr>
            <a:lvl4pPr>
              <a:lnSpc>
                <a:spcPct val="120000"/>
              </a:lnSpc>
              <a:spcAft>
                <a:spcPts val="0"/>
              </a:spcAft>
              <a:defRPr sz="1400" b="0">
                <a:solidFill>
                  <a:schemeClr val="tx1"/>
                </a:solidFill>
              </a:defRPr>
            </a:lvl4pPr>
            <a:lvl5pPr>
              <a:lnSpc>
                <a:spcPct val="120000"/>
              </a:lnSpc>
              <a:spcAft>
                <a:spcPts val="0"/>
              </a:spcAft>
              <a:defRPr sz="1400">
                <a:solidFill>
                  <a:schemeClr val="tx1"/>
                </a:solidFill>
              </a:defRPr>
            </a:lvl5pPr>
            <a:lvl6pPr marL="0" indent="0">
              <a:lnSpc>
                <a:spcPct val="120000"/>
              </a:lnSpc>
              <a:spcAft>
                <a:spcPts val="0"/>
              </a:spcAft>
              <a:buFont typeface="Sweco Sans" panose="00000500000000000000" pitchFamily="2" charset="0"/>
              <a:buChar char="​"/>
              <a:defRPr sz="1400">
                <a:solidFill>
                  <a:schemeClr val="tx1"/>
                </a:solidFill>
              </a:defRPr>
            </a:lvl6pPr>
            <a:lvl7pPr>
              <a:lnSpc>
                <a:spcPct val="120000"/>
              </a:lnSpc>
              <a:spcAft>
                <a:spcPts val="0"/>
              </a:spcAft>
              <a:defRPr sz="1400" b="0">
                <a:solidFill>
                  <a:schemeClr val="tx1"/>
                </a:solidFill>
              </a:defRPr>
            </a:lvl7pPr>
            <a:lvl8pPr>
              <a:lnSpc>
                <a:spcPct val="120000"/>
              </a:lnSpc>
              <a:spcAft>
                <a:spcPts val="0"/>
              </a:spcAft>
              <a:defRPr sz="1400" b="0">
                <a:solidFill>
                  <a:schemeClr val="tx1"/>
                </a:solidFill>
              </a:defRPr>
            </a:lvl8pPr>
            <a:lvl9pPr>
              <a:lnSpc>
                <a:spcPct val="120000"/>
              </a:lnSpc>
              <a:spcBef>
                <a:spcPts val="0"/>
              </a:spcBef>
              <a:defRPr sz="1400">
                <a:solidFill>
                  <a:schemeClr val="tx1"/>
                </a:solidFill>
              </a:defRPr>
            </a:lvl9pPr>
          </a:lstStyle>
          <a:p>
            <a:pPr lvl="0"/>
            <a:r>
              <a:rPr lang="en-GB" dirty="0"/>
              <a:t>Click to add quote </a:t>
            </a:r>
          </a:p>
          <a:p>
            <a:pPr lvl="1"/>
            <a:r>
              <a:rPr lang="en-GB" dirty="0"/>
              <a:t>Second level</a:t>
            </a:r>
          </a:p>
        </p:txBody>
      </p:sp>
      <p:sp>
        <p:nvSpPr>
          <p:cNvPr id="11" name="Text Placeholder 10">
            <a:extLst>
              <a:ext uri="{FF2B5EF4-FFF2-40B4-BE49-F238E27FC236}">
                <a16:creationId xmlns:a16="http://schemas.microsoft.com/office/drawing/2014/main" id="{3043AD43-C600-4496-A3A5-605A75D1CECE}"/>
              </a:ext>
            </a:extLst>
          </p:cNvPr>
          <p:cNvSpPr>
            <a:spLocks noGrp="1"/>
          </p:cNvSpPr>
          <p:nvPr>
            <p:ph type="body" sz="quarter" idx="17" hasCustomPrompt="1"/>
          </p:nvPr>
        </p:nvSpPr>
        <p:spPr>
          <a:xfrm>
            <a:off x="2330450" y="5342400"/>
            <a:ext cx="5556250" cy="432000"/>
          </a:xfrm>
        </p:spPr>
        <p:txBody>
          <a:bodyPr anchor="b" anchorCtr="0"/>
          <a:lstStyle>
            <a:lvl1pPr marL="0" indent="0">
              <a:buFontTx/>
              <a:buNone/>
              <a:defRPr sz="1400"/>
            </a:lvl1pPr>
            <a:lvl2pPr marL="270000" indent="0">
              <a:buNone/>
              <a:defRPr/>
            </a:lvl2pPr>
          </a:lstStyle>
          <a:p>
            <a:pPr lvl="0"/>
            <a:r>
              <a:rPr lang="en-GB" dirty="0"/>
              <a:t>Click to add name, source etc…</a:t>
            </a:r>
          </a:p>
        </p:txBody>
      </p:sp>
      <p:sp>
        <p:nvSpPr>
          <p:cNvPr id="3" name="Date Placeholder 2">
            <a:extLst>
              <a:ext uri="{FF2B5EF4-FFF2-40B4-BE49-F238E27FC236}">
                <a16:creationId xmlns:a16="http://schemas.microsoft.com/office/drawing/2014/main" id="{BC6728B5-98D3-450F-BE79-D3771948FDB2}"/>
              </a:ext>
            </a:extLst>
          </p:cNvPr>
          <p:cNvSpPr>
            <a:spLocks noGrp="1"/>
          </p:cNvSpPr>
          <p:nvPr>
            <p:ph type="dt" sz="half" idx="14"/>
          </p:nvPr>
        </p:nvSpPr>
        <p:spPr/>
        <p:txBody>
          <a:bodyPr/>
          <a:lstStyle>
            <a:lvl1pPr>
              <a:defRPr>
                <a:solidFill>
                  <a:srgbClr val="000000">
                    <a:alpha val="0"/>
                  </a:srgbClr>
                </a:solidFill>
              </a:defRPr>
            </a:lvl1pPr>
          </a:lstStyle>
          <a:p>
            <a:fld id="{9D00AD77-C4B4-4F09-9441-B24474ACB6D0}" type="datetime4">
              <a:rPr lang="en-GB" smtClean="0"/>
              <a:t>23 April 2024</a:t>
            </a:fld>
            <a:endParaRPr lang="en-GB" dirty="0"/>
          </a:p>
        </p:txBody>
      </p:sp>
      <p:sp>
        <p:nvSpPr>
          <p:cNvPr id="4" name="Footer Placeholder 3">
            <a:extLst>
              <a:ext uri="{FF2B5EF4-FFF2-40B4-BE49-F238E27FC236}">
                <a16:creationId xmlns:a16="http://schemas.microsoft.com/office/drawing/2014/main" id="{2961B2EB-4C69-4214-B603-16A6AEEFF955}"/>
              </a:ext>
            </a:extLst>
          </p:cNvPr>
          <p:cNvSpPr>
            <a:spLocks noGrp="1"/>
          </p:cNvSpPr>
          <p:nvPr>
            <p:ph type="ftr" sz="quarter" idx="15"/>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EA161751-16F2-45FD-8A13-61A2D47D7DB4}"/>
              </a:ext>
            </a:extLst>
          </p:cNvPr>
          <p:cNvSpPr>
            <a:spLocks noGrp="1"/>
          </p:cNvSpPr>
          <p:nvPr>
            <p:ph type="sldNum" sz="quarter" idx="16"/>
          </p:nvPr>
        </p:nvSpPr>
        <p:spPr/>
        <p:txBody>
          <a:bodyPr/>
          <a:lstStyle/>
          <a:p>
            <a:fld id="{23AA811B-2EBD-4900-905E-5BE206449611}" type="slidenum">
              <a:rPr lang="en-GB" smtClean="0"/>
              <a:pPr/>
              <a:t>‹#›</a:t>
            </a:fld>
            <a:endParaRPr lang="en-GB" dirty="0"/>
          </a:p>
        </p:txBody>
      </p:sp>
      <p:sp>
        <p:nvSpPr>
          <p:cNvPr id="10" name="text" descr="{&quot;templafy&quot;:{&quot;id&quot;:&quot;4ef08203-282b-4437-9c34-a557c02b3fec&quot;}}" title="Form.TitlePresentation">
            <a:extLst>
              <a:ext uri="{FF2B5EF4-FFF2-40B4-BE49-F238E27FC236}">
                <a16:creationId xmlns:a16="http://schemas.microsoft.com/office/drawing/2014/main" id="{52DEDE60-B59F-4B86-892E-D666078617C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30B6370-2531-4640-A313-BA199C16650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pic>
        <p:nvPicPr>
          <p:cNvPr id="7" name="Graphic 6">
            <a:extLst>
              <a:ext uri="{FF2B5EF4-FFF2-40B4-BE49-F238E27FC236}">
                <a16:creationId xmlns:a16="http://schemas.microsoft.com/office/drawing/2014/main" id="{D33690F4-9868-015B-08AC-93B8F3F2FB9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77606799"/>
      </p:ext>
    </p:extLst>
  </p:cSld>
  <p:clrMapOvr>
    <a:overrideClrMapping bg1="dk1" tx1="lt1" bg2="dk2" tx2="lt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dirty="0"/>
              <a:t>Click to add title</a:t>
            </a:r>
            <a:endParaRPr lang="en-GB" dirty="0"/>
          </a:p>
        </p:txBody>
      </p:sp>
      <p:sp>
        <p:nvSpPr>
          <p:cNvPr id="3" name="Date Placeholder 2">
            <a:extLst>
              <a:ext uri="{FF2B5EF4-FFF2-40B4-BE49-F238E27FC236}">
                <a16:creationId xmlns:a16="http://schemas.microsoft.com/office/drawing/2014/main" id="{2BA5755D-1BE9-42A9-929E-A63DEEC5B2EE}"/>
              </a:ext>
            </a:extLst>
          </p:cNvPr>
          <p:cNvSpPr>
            <a:spLocks noGrp="1"/>
          </p:cNvSpPr>
          <p:nvPr>
            <p:ph type="dt" sz="half" idx="10"/>
          </p:nvPr>
        </p:nvSpPr>
        <p:spPr/>
        <p:txBody>
          <a:bodyPr/>
          <a:lstStyle>
            <a:lvl1pPr>
              <a:defRPr>
                <a:solidFill>
                  <a:srgbClr val="000000">
                    <a:alpha val="0"/>
                  </a:srgbClr>
                </a:solidFill>
              </a:defRPr>
            </a:lvl1pPr>
          </a:lstStyle>
          <a:p>
            <a:fld id="{EDDC10FC-144D-43BF-8A49-DFAF94C71A06}" type="datetime4">
              <a:rPr lang="en-GB" smtClean="0"/>
              <a:t>23 April 2024</a:t>
            </a:fld>
            <a:endParaRPr lang="en-GB" dirty="0"/>
          </a:p>
        </p:txBody>
      </p:sp>
      <p:sp>
        <p:nvSpPr>
          <p:cNvPr id="4" name="Footer Placeholder 3">
            <a:extLst>
              <a:ext uri="{FF2B5EF4-FFF2-40B4-BE49-F238E27FC236}">
                <a16:creationId xmlns:a16="http://schemas.microsoft.com/office/drawing/2014/main" id="{1102A880-3CF6-4E67-B5D8-E059AC34836D}"/>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5" name="Slide Number Placeholder 4">
            <a:extLst>
              <a:ext uri="{FF2B5EF4-FFF2-40B4-BE49-F238E27FC236}">
                <a16:creationId xmlns:a16="http://schemas.microsoft.com/office/drawing/2014/main" id="{0321F475-DC90-4C02-9CBD-60E13987B549}"/>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576243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6E488DED-5139-49D3-A0FC-A80B018A4FD0}" type="datetime4">
              <a:rPr lang="en-GB" smtClean="0"/>
              <a:t>23 April 2024</a:t>
            </a:fld>
            <a:endParaRPr lang="en-GB"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6689420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YouTube Vide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78DBC4-5AB4-4F00-952D-E8E5FAAC04E0}"/>
              </a:ext>
            </a:extLst>
          </p:cNvPr>
          <p:cNvSpPr>
            <a:spLocks noGrp="1"/>
          </p:cNvSpPr>
          <p:nvPr>
            <p:ph type="dt" sz="half" idx="10"/>
          </p:nvPr>
        </p:nvSpPr>
        <p:spPr/>
        <p:txBody>
          <a:bodyPr/>
          <a:lstStyle>
            <a:lvl1pPr>
              <a:defRPr>
                <a:solidFill>
                  <a:srgbClr val="000000">
                    <a:alpha val="0"/>
                  </a:srgbClr>
                </a:solidFill>
              </a:defRPr>
            </a:lvl1pPr>
          </a:lstStyle>
          <a:p>
            <a:fld id="{6E488DED-5139-49D3-A0FC-A80B018A4FD0}" type="datetime4">
              <a:rPr lang="en-GB" smtClean="0"/>
              <a:t>23 April 2024</a:t>
            </a:fld>
            <a:endParaRPr lang="en-GB" dirty="0"/>
          </a:p>
        </p:txBody>
      </p:sp>
      <p:sp>
        <p:nvSpPr>
          <p:cNvPr id="3" name="Footer Placeholder 2">
            <a:extLst>
              <a:ext uri="{FF2B5EF4-FFF2-40B4-BE49-F238E27FC236}">
                <a16:creationId xmlns:a16="http://schemas.microsoft.com/office/drawing/2014/main" id="{52C91983-00E8-424B-B389-7DE321CA61A8}"/>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4" name="Slide Number Placeholder 3">
            <a:extLst>
              <a:ext uri="{FF2B5EF4-FFF2-40B4-BE49-F238E27FC236}">
                <a16:creationId xmlns:a16="http://schemas.microsoft.com/office/drawing/2014/main" id="{652AB89F-D8E8-44C4-B0A4-3354FEBB8C82}"/>
              </a:ext>
            </a:extLst>
          </p:cNvPr>
          <p:cNvSpPr>
            <a:spLocks noGrp="1"/>
          </p:cNvSpPr>
          <p:nvPr>
            <p:ph type="sldNum" sz="quarter" idx="12"/>
          </p:nvPr>
        </p:nvSpPr>
        <p:spPr/>
        <p:txBody>
          <a:bodyPr/>
          <a:lstStyle/>
          <a:p>
            <a:fld id="{23AA811B-2EBD-4900-905E-5BE206449611}" type="slidenum">
              <a:rPr lang="en-GB" smtClean="0"/>
              <a:pPr/>
              <a:t>‹#›</a:t>
            </a:fld>
            <a:endParaRPr lang="en-GB" dirty="0"/>
          </a:p>
        </p:txBody>
      </p:sp>
      <p:sp>
        <p:nvSpPr>
          <p:cNvPr id="6" name="Media Placeholder 5">
            <a:extLst>
              <a:ext uri="{FF2B5EF4-FFF2-40B4-BE49-F238E27FC236}">
                <a16:creationId xmlns:a16="http://schemas.microsoft.com/office/drawing/2014/main" id="{3328A49F-5134-4A22-1B01-727A8DA3F019}"/>
              </a:ext>
            </a:extLst>
          </p:cNvPr>
          <p:cNvSpPr>
            <a:spLocks noGrp="1"/>
          </p:cNvSpPr>
          <p:nvPr>
            <p:ph type="media" sz="quarter" idx="13"/>
          </p:nvPr>
        </p:nvSpPr>
        <p:spPr>
          <a:xfrm>
            <a:off x="0" y="0"/>
            <a:ext cx="12192000" cy="6858000"/>
          </a:xfrm>
        </p:spPr>
        <p:txBody>
          <a:bodyPr/>
          <a:lstStyle/>
          <a:p>
            <a:endParaRPr lang="en-US"/>
          </a:p>
        </p:txBody>
      </p:sp>
      <p:sp>
        <p:nvSpPr>
          <p:cNvPr id="9" name="Text Placeholder 8">
            <a:extLst>
              <a:ext uri="{FF2B5EF4-FFF2-40B4-BE49-F238E27FC236}">
                <a16:creationId xmlns:a16="http://schemas.microsoft.com/office/drawing/2014/main" id="{08BF8B36-D777-48C3-B94D-D6DBEE186495}"/>
              </a:ext>
            </a:extLst>
          </p:cNvPr>
          <p:cNvSpPr>
            <a:spLocks noGrp="1"/>
          </p:cNvSpPr>
          <p:nvPr>
            <p:ph type="body" sz="quarter" idx="14" hasCustomPrompt="1"/>
          </p:nvPr>
        </p:nvSpPr>
        <p:spPr>
          <a:xfrm>
            <a:off x="731838" y="761098"/>
            <a:ext cx="10223500" cy="979907"/>
          </a:xfrm>
        </p:spPr>
        <p:txBody>
          <a:bodyPr tIns="0"/>
          <a:lstStyle>
            <a:lvl1pPr marL="0" indent="0">
              <a:buFontTx/>
              <a:buNone/>
              <a:defRPr sz="4800" b="1">
                <a:solidFill>
                  <a:schemeClr val="tx1"/>
                </a:solidFill>
                <a:latin typeface="+mj-lt"/>
              </a:defRPr>
            </a:lvl1pPr>
            <a:lvl2pPr marL="270000" indent="0">
              <a:buFontTx/>
              <a:buNone/>
              <a:defRPr/>
            </a:lvl2pPr>
            <a:lvl3pPr marL="540000" indent="0">
              <a:buFontTx/>
              <a:buNone/>
              <a:defRPr/>
            </a:lvl3pPr>
            <a:lvl4pPr>
              <a:buFontTx/>
              <a:buNone/>
              <a:defRPr/>
            </a:lvl4pPr>
            <a:lvl5pPr>
              <a:buFontTx/>
              <a:buNone/>
              <a:defRPr/>
            </a:lvl5pPr>
          </a:lstStyle>
          <a:p>
            <a:pPr lvl="0"/>
            <a:r>
              <a:rPr lang="en-US" dirty="0"/>
              <a:t>Text</a:t>
            </a:r>
          </a:p>
        </p:txBody>
      </p:sp>
    </p:spTree>
    <p:extLst>
      <p:ext uri="{BB962C8B-B14F-4D97-AF65-F5344CB8AC3E}">
        <p14:creationId xmlns:p14="http://schemas.microsoft.com/office/powerpoint/2010/main" val="5104105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F1F97981-8DF3-404C-BC01-32901E79BC20}"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id&quot;:&quot;79ccf92c-25ee-45ce-8849-5099564c9cf4&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39" name="sweco web" descr="{&quot;templafy&quot;:{&quot;id&quot;:&quot;eba456a9-d229-45c9-9402-0e7e1afae106&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3329612839"/>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fi-FI" smtClean="0"/>
              <a:pPr/>
              <a:t>23. huhtikuu 2024</a:t>
            </a:fld>
            <a:endParaRPr lang="fi-FI" dirty="0"/>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fi-FI" dirty="0"/>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fi-FI" sz="100" b="0" dirty="0" err="1">
                <a:solidFill>
                  <a:schemeClr val="bg2"/>
                </a:solidFill>
              </a:rPr>
              <a:t>kjlkjlkjl</a:t>
            </a:r>
            <a:endParaRPr lang="fi-FI" sz="100" b="0" dirty="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fi-FI" noProof="0" dirty="0"/>
              <a:t>Click to add agenda title</a:t>
            </a:r>
            <a:endParaRPr lang="fi-FI"/>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fi-FI" noProof="0" dirty="0"/>
              <a:t>Click to add agenda point</a:t>
            </a:r>
            <a:endParaRPr lang="fi-FI"/>
          </a:p>
          <a:p>
            <a:pPr lvl="1"/>
            <a:r>
              <a:rPr lang="fi-FI" noProof="0" dirty="0"/>
              <a:t>Second level</a:t>
            </a:r>
            <a:endParaRPr lang="fi-FI"/>
          </a:p>
          <a:p>
            <a:pPr lvl="2"/>
            <a:r>
              <a:rPr lang="fi-FI" noProof="0" dirty="0"/>
              <a:t>Third level</a:t>
            </a:r>
            <a:endParaRPr lang="fi-FI"/>
          </a:p>
          <a:p>
            <a:pPr lvl="3"/>
            <a:r>
              <a:rPr lang="fi-FI" noProof="0" dirty="0"/>
              <a:t>Fourth level</a:t>
            </a:r>
            <a:endParaRPr lang="fi-FI"/>
          </a:p>
          <a:p>
            <a:pPr lvl="4"/>
            <a:r>
              <a:rPr lang="fi-FI" noProof="0" dirty="0"/>
              <a:t>Fifth level</a:t>
            </a:r>
            <a:endParaRPr lang="fi-FI"/>
          </a:p>
          <a:p>
            <a:pPr lvl="5"/>
            <a:r>
              <a:rPr lang="fi-FI" noProof="0" dirty="0"/>
              <a:t>6</a:t>
            </a:r>
            <a:endParaRPr lang="fi-FI"/>
          </a:p>
          <a:p>
            <a:pPr lvl="6"/>
            <a:r>
              <a:rPr lang="fi-FI" noProof="0" dirty="0"/>
              <a:t>7</a:t>
            </a:r>
            <a:endParaRPr lang="fi-FI"/>
          </a:p>
          <a:p>
            <a:pPr lvl="7"/>
            <a:r>
              <a:rPr lang="fi-FI" noProof="0" dirty="0"/>
              <a:t>8</a:t>
            </a:r>
            <a:endParaRPr lang="fi-FI"/>
          </a:p>
          <a:p>
            <a:pPr lvl="8"/>
            <a:r>
              <a:rPr lang="fi-FI" noProof="0" dirty="0"/>
              <a:t>9</a:t>
            </a:r>
            <a:endParaRPr lang="fi-FI"/>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fi-FI" dirty="0"/>
              <a:t>0000-0000</a:t>
            </a:r>
            <a:endParaRPr lang="fi-FI"/>
          </a:p>
          <a:p>
            <a:pPr lvl="1"/>
            <a:r>
              <a:rPr lang="fi-FI" dirty="0"/>
              <a:t>0000-0000</a:t>
            </a:r>
            <a:endParaRPr lang="fi-FI"/>
          </a:p>
          <a:p>
            <a:pPr lvl="2"/>
            <a:r>
              <a:rPr lang="fi-FI" dirty="0"/>
              <a:t>03</a:t>
            </a:r>
            <a:endParaRPr lang="fi-FI"/>
          </a:p>
          <a:p>
            <a:pPr lvl="3"/>
            <a:r>
              <a:rPr lang="fi-FI" dirty="0"/>
              <a:t>04</a:t>
            </a:r>
            <a:endParaRPr lang="fi-FI"/>
          </a:p>
          <a:p>
            <a:pPr lvl="4"/>
            <a:r>
              <a:rPr lang="fi-FI" dirty="0"/>
              <a:t>05</a:t>
            </a:r>
            <a:endParaRPr lang="fi-FI"/>
          </a:p>
          <a:p>
            <a:pPr lvl="5"/>
            <a:r>
              <a:rPr lang="fi-FI" dirty="0"/>
              <a:t>06</a:t>
            </a:r>
            <a:endParaRPr lang="fi-FI"/>
          </a:p>
          <a:p>
            <a:pPr lvl="6"/>
            <a:r>
              <a:rPr lang="fi-FI" dirty="0"/>
              <a:t>07</a:t>
            </a:r>
            <a:endParaRPr lang="fi-FI"/>
          </a:p>
          <a:p>
            <a:pPr lvl="7"/>
            <a:r>
              <a:rPr lang="fi-FI" dirty="0"/>
              <a:t>08</a:t>
            </a:r>
            <a:endParaRPr lang="fi-FI"/>
          </a:p>
          <a:p>
            <a:pPr lvl="8"/>
            <a:r>
              <a:rPr lang="fi-FI" dirty="0"/>
              <a:t>09</a:t>
            </a:r>
            <a:endParaRPr lang="fi-FI"/>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fi-FI" smtClean="0"/>
              <a:pPr/>
              <a:t>‹#›</a:t>
            </a:fld>
            <a:endParaRPr lang="fi-FI" dirty="0"/>
          </a:p>
        </p:txBody>
      </p:sp>
      <p:sp>
        <p:nvSpPr>
          <p:cNvPr id="12" name="date" descr="{&quot;templafy&quot;:{&quot;id&quot;:&quot;8d1d961f-4ab2-47cb-9573-bd6b1e5b5d9f&quot;}}">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4" name="text" descr="{&quot;templafy&quot;:{&quot;id&quot;:&quot;8916fe1c-e26b-4a30-803f-1da6e3757bc6&quot;}}">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187716632"/>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A ">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42598A-5D87-4FE6-97FE-6C2F2295FF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A2F94506-D212-4708-933D-517844286524}"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id&quot;:&quot;f83226ce-e08f-4211-a539-2f4fb64613d2&quot;}}" title="Form.TitlePresentation">
            <a:extLst>
              <a:ext uri="{FF2B5EF4-FFF2-40B4-BE49-F238E27FC236}">
                <a16:creationId xmlns:a16="http://schemas.microsoft.com/office/drawing/2014/main" id="{D5BD89D1-10F9-493C-B48A-9029945B0505}"/>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40"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1C37C7C8-0F4F-4351-8175-D9747ED3D8FF}"/>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39" name="sweco web" descr="{&quot;templafy&quot;:{&quot;id&quot;:&quot;5fbf0b50-e8b5-43cc-81a3-93ffcd9246f2&quot;}}">
            <a:extLst>
              <a:ext uri="{FF2B5EF4-FFF2-40B4-BE49-F238E27FC236}">
                <a16:creationId xmlns:a16="http://schemas.microsoft.com/office/drawing/2014/main" id="{5F248C98-7421-425B-AF9D-4E0B225CF9CF}"/>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64604151"/>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p:bg>
      <p:bgRef idx="1001">
        <a:schemeClr val="bg2"/>
      </p:bgRef>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FB9180E6-880E-4C2D-917E-4CF0680F2866}"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id&quot;:&quot;22d8a437-0bd0-4224-b175-3d4062b75948&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40" name="sweco web" descr="{&quot;templafy&quot;:{&quot;id&quot;:&quot;91b475a5-4aae-4004-9a6f-3dfa67986ca5&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4084631334"/>
      </p:ext>
    </p:extLst>
  </p:cSld>
  <p:clrMapOvr>
    <a:overrideClrMapping bg1="dk1" tx1="lt1" bg2="dk2" tx2="lt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ransforming society together B bright green">
    <p:bg>
      <p:bgPr>
        <a:solidFill>
          <a:schemeClr val="accent3"/>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50F7A21D-1D6B-44B5-AC7B-33377337F148}"/>
              </a:ext>
            </a:extLst>
          </p:cNvPr>
          <p:cNvSpPr txBox="1">
            <a:spLocks/>
          </p:cNvSpPr>
          <p:nvPr userDrawn="1"/>
        </p:nvSpPr>
        <p:spPr>
          <a:xfrm>
            <a:off x="0" y="0"/>
            <a:ext cx="12192000" cy="6861600"/>
          </a:xfrm>
          <a:prstGeom prst="rect">
            <a:avLst/>
          </a:prstGeom>
          <a:solidFill>
            <a:schemeClr val="accent3"/>
          </a:solidFill>
          <a:ln>
            <a:noFill/>
          </a:ln>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sp>
        <p:nvSpPr>
          <p:cNvPr id="3" name="Date Placeholder 2">
            <a:extLst>
              <a:ext uri="{FF2B5EF4-FFF2-40B4-BE49-F238E27FC236}">
                <a16:creationId xmlns:a16="http://schemas.microsoft.com/office/drawing/2014/main" id="{54CF68D8-519C-4A64-ACC7-DD3F15766EAB}"/>
              </a:ext>
            </a:extLst>
          </p:cNvPr>
          <p:cNvSpPr>
            <a:spLocks noGrp="1"/>
          </p:cNvSpPr>
          <p:nvPr>
            <p:ph type="dt" sz="half" idx="10"/>
          </p:nvPr>
        </p:nvSpPr>
        <p:spPr/>
        <p:txBody>
          <a:bodyPr/>
          <a:lstStyle/>
          <a:p>
            <a:fld id="{FDBB34B1-06B6-4642-8BBD-5DB2C7657398}" type="datetime4">
              <a:rPr lang="en-GB" smtClean="0"/>
              <a:t>23 April 2024</a:t>
            </a:fld>
            <a:endParaRPr lang="en-GB" dirty="0"/>
          </a:p>
        </p:txBody>
      </p:sp>
      <p:sp>
        <p:nvSpPr>
          <p:cNvPr id="4" name="Footer Placeholder 3">
            <a:extLst>
              <a:ext uri="{FF2B5EF4-FFF2-40B4-BE49-F238E27FC236}">
                <a16:creationId xmlns:a16="http://schemas.microsoft.com/office/drawing/2014/main" id="{F7181662-FC69-4DC0-A444-0C4ECEBD316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C12A3D8-0228-43FC-AD18-9537F0E9C225}"/>
              </a:ext>
            </a:extLst>
          </p:cNvPr>
          <p:cNvSpPr>
            <a:spLocks noGrp="1"/>
          </p:cNvSpPr>
          <p:nvPr>
            <p:ph type="sldNum" sz="quarter" idx="12"/>
          </p:nvPr>
        </p:nvSpPr>
        <p:spPr bwMode="white"/>
        <p:txBody>
          <a:bodyPr/>
          <a:lstStyle>
            <a:lvl1pPr>
              <a:defRPr>
                <a:solidFill>
                  <a:schemeClr val="tx1"/>
                </a:solidFill>
              </a:defRPr>
            </a:lvl1pPr>
          </a:lstStyle>
          <a:p>
            <a:fld id="{23AA811B-2EBD-4900-905E-5BE206449611}" type="slidenum">
              <a:rPr lang="en-GB" smtClean="0"/>
              <a:pPr/>
              <a:t>‹#›</a:t>
            </a:fld>
            <a:endParaRPr lang="en-GB" dirty="0"/>
          </a:p>
        </p:txBody>
      </p:sp>
      <p:sp>
        <p:nvSpPr>
          <p:cNvPr id="9" name="text" descr="{&quot;templafy&quot;:{&quot;id&quot;:&quot;9e89fdab-0367-4cde-bc56-dec8cbc76d9c&quot;}}" title="Form.TitlePresentation">
            <a:extLst>
              <a:ext uri="{FF2B5EF4-FFF2-40B4-BE49-F238E27FC236}">
                <a16:creationId xmlns:a16="http://schemas.microsoft.com/office/drawing/2014/main" id="{D5BD89D1-10F9-493C-B48A-9029945B0505}"/>
              </a:ext>
            </a:extLst>
          </p:cNvPr>
          <p:cNvSpPr/>
          <p:nvPr userDrawn="1"/>
        </p:nvSpPr>
        <p:spPr bwMode="white">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pic>
        <p:nvPicPr>
          <p:cNvPr id="10" name="Graphic 9">
            <a:extLst>
              <a:ext uri="{FF2B5EF4-FFF2-40B4-BE49-F238E27FC236}">
                <a16:creationId xmlns:a16="http://schemas.microsoft.com/office/drawing/2014/main" id="{6139AAA5-590E-4EFA-B68C-3969844E53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grpSp>
        <p:nvGrpSpPr>
          <p:cNvPr id="11" name="Group 4">
            <a:extLst>
              <a:ext uri="{FF2B5EF4-FFF2-40B4-BE49-F238E27FC236}">
                <a16:creationId xmlns:a16="http://schemas.microsoft.com/office/drawing/2014/main" id="{5776B09B-5B0C-47B6-8CF3-3D1E61C9353C}"/>
              </a:ext>
            </a:extLst>
          </p:cNvPr>
          <p:cNvGrpSpPr>
            <a:grpSpLocks noChangeAspect="1"/>
          </p:cNvGrpSpPr>
          <p:nvPr userDrawn="1"/>
        </p:nvGrpSpPr>
        <p:grpSpPr bwMode="auto">
          <a:xfrm>
            <a:off x="2336800" y="1477811"/>
            <a:ext cx="5016500" cy="2604742"/>
            <a:chOff x="3788" y="1417"/>
            <a:chExt cx="4497" cy="2335"/>
          </a:xfrm>
          <a:solidFill>
            <a:schemeClr val="tx1"/>
          </a:solidFill>
        </p:grpSpPr>
        <p:sp>
          <p:nvSpPr>
            <p:cNvPr id="12" name="Freeform 5">
              <a:extLst>
                <a:ext uri="{FF2B5EF4-FFF2-40B4-BE49-F238E27FC236}">
                  <a16:creationId xmlns:a16="http://schemas.microsoft.com/office/drawing/2014/main" id="{CA1F4AAC-EDBD-407F-B186-6C7B4C785F22}"/>
                </a:ext>
              </a:extLst>
            </p:cNvPr>
            <p:cNvSpPr>
              <a:spLocks/>
            </p:cNvSpPr>
            <p:nvPr/>
          </p:nvSpPr>
          <p:spPr bwMode="auto">
            <a:xfrm>
              <a:off x="3788" y="1417"/>
              <a:ext cx="358" cy="621"/>
            </a:xfrm>
            <a:custGeom>
              <a:avLst/>
              <a:gdLst>
                <a:gd name="T0" fmla="*/ 55 w 55"/>
                <a:gd name="T1" fmla="*/ 4 h 95"/>
                <a:gd name="T2" fmla="*/ 55 w 55"/>
                <a:gd name="T3" fmla="*/ 6 h 95"/>
                <a:gd name="T4" fmla="*/ 52 w 55"/>
                <a:gd name="T5" fmla="*/ 9 h 95"/>
                <a:gd name="T6" fmla="*/ 32 w 55"/>
                <a:gd name="T7" fmla="*/ 9 h 95"/>
                <a:gd name="T8" fmla="*/ 32 w 55"/>
                <a:gd name="T9" fmla="*/ 92 h 95"/>
                <a:gd name="T10" fmla="*/ 29 w 55"/>
                <a:gd name="T11" fmla="*/ 95 h 95"/>
                <a:gd name="T12" fmla="*/ 26 w 55"/>
                <a:gd name="T13" fmla="*/ 95 h 95"/>
                <a:gd name="T14" fmla="*/ 23 w 55"/>
                <a:gd name="T15" fmla="*/ 92 h 95"/>
                <a:gd name="T16" fmla="*/ 23 w 55"/>
                <a:gd name="T17" fmla="*/ 9 h 95"/>
                <a:gd name="T18" fmla="*/ 3 w 55"/>
                <a:gd name="T19" fmla="*/ 9 h 95"/>
                <a:gd name="T20" fmla="*/ 0 w 55"/>
                <a:gd name="T21" fmla="*/ 6 h 95"/>
                <a:gd name="T22" fmla="*/ 0 w 55"/>
                <a:gd name="T23" fmla="*/ 4 h 95"/>
                <a:gd name="T24" fmla="*/ 3 w 55"/>
                <a:gd name="T25" fmla="*/ 0 h 95"/>
                <a:gd name="T26" fmla="*/ 52 w 55"/>
                <a:gd name="T27" fmla="*/ 0 h 95"/>
                <a:gd name="T28" fmla="*/ 55 w 55"/>
                <a:gd name="T29" fmla="*/ 4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95">
                  <a:moveTo>
                    <a:pt x="55" y="4"/>
                  </a:moveTo>
                  <a:cubicBezTo>
                    <a:pt x="55" y="6"/>
                    <a:pt x="55" y="6"/>
                    <a:pt x="55" y="6"/>
                  </a:cubicBezTo>
                  <a:cubicBezTo>
                    <a:pt x="55" y="8"/>
                    <a:pt x="54" y="9"/>
                    <a:pt x="52" y="9"/>
                  </a:cubicBezTo>
                  <a:cubicBezTo>
                    <a:pt x="32" y="9"/>
                    <a:pt x="32" y="9"/>
                    <a:pt x="32" y="9"/>
                  </a:cubicBezTo>
                  <a:cubicBezTo>
                    <a:pt x="32" y="92"/>
                    <a:pt x="32" y="92"/>
                    <a:pt x="32" y="92"/>
                  </a:cubicBezTo>
                  <a:cubicBezTo>
                    <a:pt x="32" y="94"/>
                    <a:pt x="31" y="95"/>
                    <a:pt x="29" y="95"/>
                  </a:cubicBezTo>
                  <a:cubicBezTo>
                    <a:pt x="26" y="95"/>
                    <a:pt x="26" y="95"/>
                    <a:pt x="26" y="95"/>
                  </a:cubicBezTo>
                  <a:cubicBezTo>
                    <a:pt x="24" y="95"/>
                    <a:pt x="23" y="94"/>
                    <a:pt x="23" y="92"/>
                  </a:cubicBezTo>
                  <a:cubicBezTo>
                    <a:pt x="23" y="9"/>
                    <a:pt x="23" y="9"/>
                    <a:pt x="23" y="9"/>
                  </a:cubicBezTo>
                  <a:cubicBezTo>
                    <a:pt x="3" y="9"/>
                    <a:pt x="3" y="9"/>
                    <a:pt x="3" y="9"/>
                  </a:cubicBezTo>
                  <a:cubicBezTo>
                    <a:pt x="1" y="9"/>
                    <a:pt x="0" y="8"/>
                    <a:pt x="0" y="6"/>
                  </a:cubicBezTo>
                  <a:cubicBezTo>
                    <a:pt x="0" y="4"/>
                    <a:pt x="0" y="4"/>
                    <a:pt x="0" y="4"/>
                  </a:cubicBezTo>
                  <a:cubicBezTo>
                    <a:pt x="0" y="1"/>
                    <a:pt x="1" y="0"/>
                    <a:pt x="3" y="0"/>
                  </a:cubicBezTo>
                  <a:cubicBezTo>
                    <a:pt x="52" y="0"/>
                    <a:pt x="52" y="0"/>
                    <a:pt x="52" y="0"/>
                  </a:cubicBezTo>
                  <a:cubicBezTo>
                    <a:pt x="54" y="0"/>
                    <a:pt x="55" y="1"/>
                    <a:pt x="5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 name="Freeform 6">
              <a:extLst>
                <a:ext uri="{FF2B5EF4-FFF2-40B4-BE49-F238E27FC236}">
                  <a16:creationId xmlns:a16="http://schemas.microsoft.com/office/drawing/2014/main" id="{9D00D0E3-6D7E-4224-970D-5E8298B785E3}"/>
                </a:ext>
              </a:extLst>
            </p:cNvPr>
            <p:cNvSpPr>
              <a:spLocks/>
            </p:cNvSpPr>
            <p:nvPr/>
          </p:nvSpPr>
          <p:spPr bwMode="auto">
            <a:xfrm>
              <a:off x="4199" y="1594"/>
              <a:ext cx="189" cy="444"/>
            </a:xfrm>
            <a:custGeom>
              <a:avLst/>
              <a:gdLst>
                <a:gd name="T0" fmla="*/ 29 w 29"/>
                <a:gd name="T1" fmla="*/ 3 h 68"/>
                <a:gd name="T2" fmla="*/ 29 w 29"/>
                <a:gd name="T3" fmla="*/ 7 h 68"/>
                <a:gd name="T4" fmla="*/ 25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0 h 68"/>
                <a:gd name="T20" fmla="*/ 5 w 29"/>
                <a:gd name="T21" fmla="*/ 0 h 68"/>
                <a:gd name="T22" fmla="*/ 8 w 29"/>
                <a:gd name="T23" fmla="*/ 4 h 68"/>
                <a:gd name="T24" fmla="*/ 8 w 29"/>
                <a:gd name="T25" fmla="*/ 10 h 68"/>
                <a:gd name="T26" fmla="*/ 25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5"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1"/>
                    <a:pt x="1" y="0"/>
                    <a:pt x="3" y="0"/>
                  </a:cubicBezTo>
                  <a:cubicBezTo>
                    <a:pt x="5" y="0"/>
                    <a:pt x="5" y="0"/>
                    <a:pt x="5" y="0"/>
                  </a:cubicBezTo>
                  <a:cubicBezTo>
                    <a:pt x="7" y="0"/>
                    <a:pt x="8" y="1"/>
                    <a:pt x="8" y="4"/>
                  </a:cubicBezTo>
                  <a:cubicBezTo>
                    <a:pt x="8" y="10"/>
                    <a:pt x="8" y="10"/>
                    <a:pt x="8" y="10"/>
                  </a:cubicBezTo>
                  <a:cubicBezTo>
                    <a:pt x="12" y="3"/>
                    <a:pt x="17" y="0"/>
                    <a:pt x="25"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 name="Freeform 7">
              <a:extLst>
                <a:ext uri="{FF2B5EF4-FFF2-40B4-BE49-F238E27FC236}">
                  <a16:creationId xmlns:a16="http://schemas.microsoft.com/office/drawing/2014/main" id="{EAD1840E-BDCE-481A-8533-5DC080C16C21}"/>
                </a:ext>
              </a:extLst>
            </p:cNvPr>
            <p:cNvSpPr>
              <a:spLocks noEditPoints="1"/>
            </p:cNvSpPr>
            <p:nvPr/>
          </p:nvSpPr>
          <p:spPr bwMode="auto">
            <a:xfrm>
              <a:off x="4446" y="1587"/>
              <a:ext cx="352" cy="458"/>
            </a:xfrm>
            <a:custGeom>
              <a:avLst/>
              <a:gdLst>
                <a:gd name="T0" fmla="*/ 54 w 54"/>
                <a:gd name="T1" fmla="*/ 64 h 70"/>
                <a:gd name="T2" fmla="*/ 54 w 54"/>
                <a:gd name="T3" fmla="*/ 66 h 70"/>
                <a:gd name="T4" fmla="*/ 52 w 54"/>
                <a:gd name="T5" fmla="*/ 69 h 70"/>
                <a:gd name="T6" fmla="*/ 41 w 54"/>
                <a:gd name="T7" fmla="*/ 61 h 70"/>
                <a:gd name="T8" fmla="*/ 22 w 54"/>
                <a:gd name="T9" fmla="*/ 70 h 70"/>
                <a:gd name="T10" fmla="*/ 0 w 54"/>
                <a:gd name="T11" fmla="*/ 52 h 70"/>
                <a:gd name="T12" fmla="*/ 23 w 54"/>
                <a:gd name="T13" fmla="*/ 32 h 70"/>
                <a:gd name="T14" fmla="*/ 33 w 54"/>
                <a:gd name="T15" fmla="*/ 30 h 70"/>
                <a:gd name="T16" fmla="*/ 40 w 54"/>
                <a:gd name="T17" fmla="*/ 24 h 70"/>
                <a:gd name="T18" fmla="*/ 25 w 54"/>
                <a:gd name="T19" fmla="*/ 9 h 70"/>
                <a:gd name="T20" fmla="*/ 10 w 54"/>
                <a:gd name="T21" fmla="*/ 21 h 70"/>
                <a:gd name="T22" fmla="*/ 7 w 54"/>
                <a:gd name="T23" fmla="*/ 25 h 70"/>
                <a:gd name="T24" fmla="*/ 4 w 54"/>
                <a:gd name="T25" fmla="*/ 25 h 70"/>
                <a:gd name="T26" fmla="*/ 1 w 54"/>
                <a:gd name="T27" fmla="*/ 21 h 70"/>
                <a:gd name="T28" fmla="*/ 25 w 54"/>
                <a:gd name="T29" fmla="*/ 0 h 70"/>
                <a:gd name="T30" fmla="*/ 49 w 54"/>
                <a:gd name="T31" fmla="*/ 23 h 70"/>
                <a:gd name="T32" fmla="*/ 49 w 54"/>
                <a:gd name="T33" fmla="*/ 54 h 70"/>
                <a:gd name="T34" fmla="*/ 52 w 54"/>
                <a:gd name="T35" fmla="*/ 60 h 70"/>
                <a:gd name="T36" fmla="*/ 54 w 54"/>
                <a:gd name="T37" fmla="*/ 64 h 70"/>
                <a:gd name="T38" fmla="*/ 40 w 54"/>
                <a:gd name="T39" fmla="*/ 46 h 70"/>
                <a:gd name="T40" fmla="*/ 40 w 54"/>
                <a:gd name="T41" fmla="*/ 35 h 70"/>
                <a:gd name="T42" fmla="*/ 33 w 54"/>
                <a:gd name="T43" fmla="*/ 38 h 70"/>
                <a:gd name="T44" fmla="*/ 26 w 54"/>
                <a:gd name="T45" fmla="*/ 39 h 70"/>
                <a:gd name="T46" fmla="*/ 9 w 54"/>
                <a:gd name="T47" fmla="*/ 51 h 70"/>
                <a:gd name="T48" fmla="*/ 22 w 54"/>
                <a:gd name="T49" fmla="*/ 61 h 70"/>
                <a:gd name="T50" fmla="*/ 40 w 54"/>
                <a:gd name="T51" fmla="*/ 4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70">
                  <a:moveTo>
                    <a:pt x="54" y="64"/>
                  </a:moveTo>
                  <a:cubicBezTo>
                    <a:pt x="54" y="66"/>
                    <a:pt x="54" y="66"/>
                    <a:pt x="54" y="66"/>
                  </a:cubicBezTo>
                  <a:cubicBezTo>
                    <a:pt x="54" y="68"/>
                    <a:pt x="54" y="69"/>
                    <a:pt x="52" y="69"/>
                  </a:cubicBezTo>
                  <a:cubicBezTo>
                    <a:pt x="46" y="69"/>
                    <a:pt x="42" y="65"/>
                    <a:pt x="41" y="61"/>
                  </a:cubicBezTo>
                  <a:cubicBezTo>
                    <a:pt x="37" y="67"/>
                    <a:pt x="31" y="70"/>
                    <a:pt x="22" y="70"/>
                  </a:cubicBezTo>
                  <a:cubicBezTo>
                    <a:pt x="10" y="70"/>
                    <a:pt x="0" y="64"/>
                    <a:pt x="0" y="52"/>
                  </a:cubicBezTo>
                  <a:cubicBezTo>
                    <a:pt x="0" y="40"/>
                    <a:pt x="8" y="34"/>
                    <a:pt x="23" y="32"/>
                  </a:cubicBezTo>
                  <a:cubicBezTo>
                    <a:pt x="33" y="30"/>
                    <a:pt x="33" y="30"/>
                    <a:pt x="33" y="30"/>
                  </a:cubicBezTo>
                  <a:cubicBezTo>
                    <a:pt x="39" y="29"/>
                    <a:pt x="40" y="28"/>
                    <a:pt x="40" y="24"/>
                  </a:cubicBezTo>
                  <a:cubicBezTo>
                    <a:pt x="40" y="14"/>
                    <a:pt x="35" y="9"/>
                    <a:pt x="25" y="9"/>
                  </a:cubicBezTo>
                  <a:cubicBezTo>
                    <a:pt x="17" y="9"/>
                    <a:pt x="12" y="13"/>
                    <a:pt x="10" y="21"/>
                  </a:cubicBezTo>
                  <a:cubicBezTo>
                    <a:pt x="10" y="23"/>
                    <a:pt x="9" y="25"/>
                    <a:pt x="7" y="25"/>
                  </a:cubicBezTo>
                  <a:cubicBezTo>
                    <a:pt x="4" y="25"/>
                    <a:pt x="4" y="25"/>
                    <a:pt x="4" y="25"/>
                  </a:cubicBezTo>
                  <a:cubicBezTo>
                    <a:pt x="2" y="25"/>
                    <a:pt x="1" y="23"/>
                    <a:pt x="1" y="21"/>
                  </a:cubicBezTo>
                  <a:cubicBezTo>
                    <a:pt x="2" y="8"/>
                    <a:pt x="12" y="0"/>
                    <a:pt x="25" y="0"/>
                  </a:cubicBezTo>
                  <a:cubicBezTo>
                    <a:pt x="40" y="0"/>
                    <a:pt x="49" y="10"/>
                    <a:pt x="49" y="23"/>
                  </a:cubicBezTo>
                  <a:cubicBezTo>
                    <a:pt x="49" y="54"/>
                    <a:pt x="49" y="54"/>
                    <a:pt x="49" y="54"/>
                  </a:cubicBezTo>
                  <a:cubicBezTo>
                    <a:pt x="49" y="57"/>
                    <a:pt x="50" y="59"/>
                    <a:pt x="52" y="60"/>
                  </a:cubicBezTo>
                  <a:cubicBezTo>
                    <a:pt x="54" y="61"/>
                    <a:pt x="54" y="61"/>
                    <a:pt x="54" y="64"/>
                  </a:cubicBezTo>
                  <a:close/>
                  <a:moveTo>
                    <a:pt x="40" y="46"/>
                  </a:moveTo>
                  <a:cubicBezTo>
                    <a:pt x="40" y="35"/>
                    <a:pt x="40" y="35"/>
                    <a:pt x="40" y="35"/>
                  </a:cubicBezTo>
                  <a:cubicBezTo>
                    <a:pt x="38" y="37"/>
                    <a:pt x="37" y="37"/>
                    <a:pt x="33" y="38"/>
                  </a:cubicBezTo>
                  <a:cubicBezTo>
                    <a:pt x="26" y="39"/>
                    <a:pt x="26" y="39"/>
                    <a:pt x="26" y="39"/>
                  </a:cubicBezTo>
                  <a:cubicBezTo>
                    <a:pt x="15" y="41"/>
                    <a:pt x="9" y="44"/>
                    <a:pt x="9" y="51"/>
                  </a:cubicBezTo>
                  <a:cubicBezTo>
                    <a:pt x="9" y="58"/>
                    <a:pt x="14" y="61"/>
                    <a:pt x="22" y="61"/>
                  </a:cubicBezTo>
                  <a:cubicBezTo>
                    <a:pt x="33" y="61"/>
                    <a:pt x="40" y="55"/>
                    <a:pt x="40" y="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 name="Freeform 8">
              <a:extLst>
                <a:ext uri="{FF2B5EF4-FFF2-40B4-BE49-F238E27FC236}">
                  <a16:creationId xmlns:a16="http://schemas.microsoft.com/office/drawing/2014/main" id="{AFCC813A-1214-4843-AAA0-94FB3DA26A8D}"/>
                </a:ext>
              </a:extLst>
            </p:cNvPr>
            <p:cNvSpPr>
              <a:spLocks/>
            </p:cNvSpPr>
            <p:nvPr/>
          </p:nvSpPr>
          <p:spPr bwMode="auto">
            <a:xfrm>
              <a:off x="4896"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6"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 name="Freeform 9">
              <a:extLst>
                <a:ext uri="{FF2B5EF4-FFF2-40B4-BE49-F238E27FC236}">
                  <a16:creationId xmlns:a16="http://schemas.microsoft.com/office/drawing/2014/main" id="{1E4131F4-7291-4BFC-BB46-FA3FEA1323BB}"/>
                </a:ext>
              </a:extLst>
            </p:cNvPr>
            <p:cNvSpPr>
              <a:spLocks/>
            </p:cNvSpPr>
            <p:nvPr/>
          </p:nvSpPr>
          <p:spPr bwMode="auto">
            <a:xfrm>
              <a:off x="5313" y="1587"/>
              <a:ext cx="313" cy="458"/>
            </a:xfrm>
            <a:custGeom>
              <a:avLst/>
              <a:gdLst>
                <a:gd name="T0" fmla="*/ 46 w 48"/>
                <a:gd name="T1" fmla="*/ 17 h 70"/>
                <a:gd name="T2" fmla="*/ 43 w 48"/>
                <a:gd name="T3" fmla="*/ 20 h 70"/>
                <a:gd name="T4" fmla="*/ 41 w 48"/>
                <a:gd name="T5" fmla="*/ 20 h 70"/>
                <a:gd name="T6" fmla="*/ 37 w 48"/>
                <a:gd name="T7" fmla="*/ 18 h 70"/>
                <a:gd name="T8" fmla="*/ 24 w 48"/>
                <a:gd name="T9" fmla="*/ 9 h 70"/>
                <a:gd name="T10" fmla="*/ 11 w 48"/>
                <a:gd name="T11" fmla="*/ 20 h 70"/>
                <a:gd name="T12" fmla="*/ 22 w 48"/>
                <a:gd name="T13" fmla="*/ 29 h 70"/>
                <a:gd name="T14" fmla="*/ 27 w 48"/>
                <a:gd name="T15" fmla="*/ 30 h 70"/>
                <a:gd name="T16" fmla="*/ 48 w 48"/>
                <a:gd name="T17" fmla="*/ 50 h 70"/>
                <a:gd name="T18" fmla="*/ 24 w 48"/>
                <a:gd name="T19" fmla="*/ 70 h 70"/>
                <a:gd name="T20" fmla="*/ 0 w 48"/>
                <a:gd name="T21" fmla="*/ 52 h 70"/>
                <a:gd name="T22" fmla="*/ 3 w 48"/>
                <a:gd name="T23" fmla="*/ 49 h 70"/>
                <a:gd name="T24" fmla="*/ 6 w 48"/>
                <a:gd name="T25" fmla="*/ 49 h 70"/>
                <a:gd name="T26" fmla="*/ 9 w 48"/>
                <a:gd name="T27" fmla="*/ 52 h 70"/>
                <a:gd name="T28" fmla="*/ 24 w 48"/>
                <a:gd name="T29" fmla="*/ 61 h 70"/>
                <a:gd name="T30" fmla="*/ 39 w 48"/>
                <a:gd name="T31" fmla="*/ 50 h 70"/>
                <a:gd name="T32" fmla="*/ 25 w 48"/>
                <a:gd name="T33" fmla="*/ 39 h 70"/>
                <a:gd name="T34" fmla="*/ 21 w 48"/>
                <a:gd name="T35" fmla="*/ 38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7" y="20"/>
                    <a:pt x="45" y="20"/>
                    <a:pt x="43" y="20"/>
                  </a:cubicBezTo>
                  <a:cubicBezTo>
                    <a:pt x="41" y="20"/>
                    <a:pt x="41" y="20"/>
                    <a:pt x="41" y="20"/>
                  </a:cubicBezTo>
                  <a:cubicBezTo>
                    <a:pt x="38" y="20"/>
                    <a:pt x="38" y="20"/>
                    <a:pt x="37" y="18"/>
                  </a:cubicBezTo>
                  <a:cubicBezTo>
                    <a:pt x="35" y="13"/>
                    <a:pt x="31" y="9"/>
                    <a:pt x="24" y="9"/>
                  </a:cubicBezTo>
                  <a:cubicBezTo>
                    <a:pt x="15" y="9"/>
                    <a:pt x="11" y="13"/>
                    <a:pt x="11" y="20"/>
                  </a:cubicBezTo>
                  <a:cubicBezTo>
                    <a:pt x="11" y="26"/>
                    <a:pt x="17" y="28"/>
                    <a:pt x="22" y="29"/>
                  </a:cubicBezTo>
                  <a:cubicBezTo>
                    <a:pt x="27" y="30"/>
                    <a:pt x="27" y="30"/>
                    <a:pt x="27" y="30"/>
                  </a:cubicBezTo>
                  <a:cubicBezTo>
                    <a:pt x="41" y="33"/>
                    <a:pt x="48" y="38"/>
                    <a:pt x="48" y="50"/>
                  </a:cubicBezTo>
                  <a:cubicBezTo>
                    <a:pt x="48" y="61"/>
                    <a:pt x="39" y="70"/>
                    <a:pt x="24" y="70"/>
                  </a:cubicBezTo>
                  <a:cubicBezTo>
                    <a:pt x="11" y="70"/>
                    <a:pt x="2" y="63"/>
                    <a:pt x="0" y="52"/>
                  </a:cubicBezTo>
                  <a:cubicBezTo>
                    <a:pt x="0" y="50"/>
                    <a:pt x="1" y="49"/>
                    <a:pt x="3" y="49"/>
                  </a:cubicBezTo>
                  <a:cubicBezTo>
                    <a:pt x="6" y="49"/>
                    <a:pt x="6" y="49"/>
                    <a:pt x="6" y="49"/>
                  </a:cubicBezTo>
                  <a:cubicBezTo>
                    <a:pt x="8" y="49"/>
                    <a:pt x="9" y="50"/>
                    <a:pt x="9" y="52"/>
                  </a:cubicBezTo>
                  <a:cubicBezTo>
                    <a:pt x="11" y="57"/>
                    <a:pt x="15" y="61"/>
                    <a:pt x="24" y="61"/>
                  </a:cubicBezTo>
                  <a:cubicBezTo>
                    <a:pt x="34" y="61"/>
                    <a:pt x="39" y="57"/>
                    <a:pt x="39" y="50"/>
                  </a:cubicBezTo>
                  <a:cubicBezTo>
                    <a:pt x="39" y="44"/>
                    <a:pt x="35" y="41"/>
                    <a:pt x="25" y="39"/>
                  </a:cubicBezTo>
                  <a:cubicBezTo>
                    <a:pt x="21" y="38"/>
                    <a:pt x="21" y="38"/>
                    <a:pt x="21" y="38"/>
                  </a:cubicBezTo>
                  <a:cubicBezTo>
                    <a:pt x="10" y="36"/>
                    <a:pt x="1" y="32"/>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Freeform 10">
              <a:extLst>
                <a:ext uri="{FF2B5EF4-FFF2-40B4-BE49-F238E27FC236}">
                  <a16:creationId xmlns:a16="http://schemas.microsoft.com/office/drawing/2014/main" id="{92021761-3009-4144-ABB4-5D4E66EB2495}"/>
                </a:ext>
              </a:extLst>
            </p:cNvPr>
            <p:cNvSpPr>
              <a:spLocks/>
            </p:cNvSpPr>
            <p:nvPr/>
          </p:nvSpPr>
          <p:spPr bwMode="auto">
            <a:xfrm>
              <a:off x="5684" y="1417"/>
              <a:ext cx="215" cy="621"/>
            </a:xfrm>
            <a:custGeom>
              <a:avLst/>
              <a:gdLst>
                <a:gd name="T0" fmla="*/ 19 w 33"/>
                <a:gd name="T1" fmla="*/ 21 h 95"/>
                <a:gd name="T2" fmla="*/ 19 w 33"/>
                <a:gd name="T3" fmla="*/ 27 h 95"/>
                <a:gd name="T4" fmla="*/ 29 w 33"/>
                <a:gd name="T5" fmla="*/ 27 h 95"/>
                <a:gd name="T6" fmla="*/ 32 w 33"/>
                <a:gd name="T7" fmla="*/ 31 h 95"/>
                <a:gd name="T8" fmla="*/ 32 w 33"/>
                <a:gd name="T9" fmla="*/ 32 h 95"/>
                <a:gd name="T10" fmla="*/ 29 w 33"/>
                <a:gd name="T11" fmla="*/ 36 h 95"/>
                <a:gd name="T12" fmla="*/ 19 w 33"/>
                <a:gd name="T13" fmla="*/ 36 h 95"/>
                <a:gd name="T14" fmla="*/ 19 w 33"/>
                <a:gd name="T15" fmla="*/ 92 h 95"/>
                <a:gd name="T16" fmla="*/ 16 w 33"/>
                <a:gd name="T17" fmla="*/ 95 h 95"/>
                <a:gd name="T18" fmla="*/ 13 w 33"/>
                <a:gd name="T19" fmla="*/ 95 h 95"/>
                <a:gd name="T20" fmla="*/ 10 w 33"/>
                <a:gd name="T21" fmla="*/ 92 h 95"/>
                <a:gd name="T22" fmla="*/ 10 w 33"/>
                <a:gd name="T23" fmla="*/ 36 h 95"/>
                <a:gd name="T24" fmla="*/ 3 w 33"/>
                <a:gd name="T25" fmla="*/ 36 h 95"/>
                <a:gd name="T26" fmla="*/ 0 w 33"/>
                <a:gd name="T27" fmla="*/ 32 h 95"/>
                <a:gd name="T28" fmla="*/ 0 w 33"/>
                <a:gd name="T29" fmla="*/ 31 h 95"/>
                <a:gd name="T30" fmla="*/ 3 w 33"/>
                <a:gd name="T31" fmla="*/ 27 h 95"/>
                <a:gd name="T32" fmla="*/ 10 w 33"/>
                <a:gd name="T33" fmla="*/ 27 h 95"/>
                <a:gd name="T34" fmla="*/ 10 w 33"/>
                <a:gd name="T35" fmla="*/ 20 h 95"/>
                <a:gd name="T36" fmla="*/ 30 w 33"/>
                <a:gd name="T37" fmla="*/ 0 h 95"/>
                <a:gd name="T38" fmla="*/ 33 w 33"/>
                <a:gd name="T39" fmla="*/ 3 h 95"/>
                <a:gd name="T40" fmla="*/ 33 w 33"/>
                <a:gd name="T41" fmla="*/ 6 h 95"/>
                <a:gd name="T42" fmla="*/ 30 w 33"/>
                <a:gd name="T43" fmla="*/ 9 h 95"/>
                <a:gd name="T44" fmla="*/ 19 w 33"/>
                <a:gd name="T45" fmla="*/ 2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19" y="21"/>
                  </a:moveTo>
                  <a:cubicBezTo>
                    <a:pt x="19" y="27"/>
                    <a:pt x="19" y="27"/>
                    <a:pt x="19" y="27"/>
                  </a:cubicBezTo>
                  <a:cubicBezTo>
                    <a:pt x="29" y="27"/>
                    <a:pt x="29" y="27"/>
                    <a:pt x="29" y="27"/>
                  </a:cubicBezTo>
                  <a:cubicBezTo>
                    <a:pt x="31" y="27"/>
                    <a:pt x="32" y="28"/>
                    <a:pt x="32" y="31"/>
                  </a:cubicBezTo>
                  <a:cubicBezTo>
                    <a:pt x="32" y="32"/>
                    <a:pt x="32" y="32"/>
                    <a:pt x="32" y="32"/>
                  </a:cubicBezTo>
                  <a:cubicBezTo>
                    <a:pt x="32" y="34"/>
                    <a:pt x="31" y="36"/>
                    <a:pt x="29" y="36"/>
                  </a:cubicBezTo>
                  <a:cubicBezTo>
                    <a:pt x="19" y="36"/>
                    <a:pt x="19" y="36"/>
                    <a:pt x="19" y="36"/>
                  </a:cubicBezTo>
                  <a:cubicBezTo>
                    <a:pt x="19" y="92"/>
                    <a:pt x="19" y="92"/>
                    <a:pt x="19" y="92"/>
                  </a:cubicBezTo>
                  <a:cubicBezTo>
                    <a:pt x="19" y="94"/>
                    <a:pt x="18" y="95"/>
                    <a:pt x="16" y="95"/>
                  </a:cubicBezTo>
                  <a:cubicBezTo>
                    <a:pt x="13" y="95"/>
                    <a:pt x="13" y="95"/>
                    <a:pt x="13" y="95"/>
                  </a:cubicBezTo>
                  <a:cubicBezTo>
                    <a:pt x="11" y="95"/>
                    <a:pt x="10" y="94"/>
                    <a:pt x="10" y="92"/>
                  </a:cubicBezTo>
                  <a:cubicBezTo>
                    <a:pt x="10" y="36"/>
                    <a:pt x="10" y="36"/>
                    <a:pt x="10" y="36"/>
                  </a:cubicBezTo>
                  <a:cubicBezTo>
                    <a:pt x="3" y="36"/>
                    <a:pt x="3" y="36"/>
                    <a:pt x="3" y="36"/>
                  </a:cubicBezTo>
                  <a:cubicBezTo>
                    <a:pt x="1" y="36"/>
                    <a:pt x="0" y="34"/>
                    <a:pt x="0" y="32"/>
                  </a:cubicBezTo>
                  <a:cubicBezTo>
                    <a:pt x="0" y="31"/>
                    <a:pt x="0" y="31"/>
                    <a:pt x="0" y="31"/>
                  </a:cubicBezTo>
                  <a:cubicBezTo>
                    <a:pt x="0" y="28"/>
                    <a:pt x="1" y="27"/>
                    <a:pt x="3" y="27"/>
                  </a:cubicBezTo>
                  <a:cubicBezTo>
                    <a:pt x="10" y="27"/>
                    <a:pt x="10" y="27"/>
                    <a:pt x="10" y="27"/>
                  </a:cubicBezTo>
                  <a:cubicBezTo>
                    <a:pt x="10" y="20"/>
                    <a:pt x="10" y="20"/>
                    <a:pt x="10" y="20"/>
                  </a:cubicBezTo>
                  <a:cubicBezTo>
                    <a:pt x="10" y="8"/>
                    <a:pt x="18" y="0"/>
                    <a:pt x="30" y="0"/>
                  </a:cubicBezTo>
                  <a:cubicBezTo>
                    <a:pt x="32" y="0"/>
                    <a:pt x="33" y="1"/>
                    <a:pt x="33" y="3"/>
                  </a:cubicBezTo>
                  <a:cubicBezTo>
                    <a:pt x="33" y="6"/>
                    <a:pt x="33" y="6"/>
                    <a:pt x="33" y="6"/>
                  </a:cubicBezTo>
                  <a:cubicBezTo>
                    <a:pt x="33" y="8"/>
                    <a:pt x="32" y="9"/>
                    <a:pt x="30" y="9"/>
                  </a:cubicBezTo>
                  <a:cubicBezTo>
                    <a:pt x="24" y="9"/>
                    <a:pt x="19" y="12"/>
                    <a:pt x="19"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Freeform 11">
              <a:extLst>
                <a:ext uri="{FF2B5EF4-FFF2-40B4-BE49-F238E27FC236}">
                  <a16:creationId xmlns:a16="http://schemas.microsoft.com/office/drawing/2014/main" id="{8EAD4007-E332-4B33-9CB9-A7DB0F87566B}"/>
                </a:ext>
              </a:extLst>
            </p:cNvPr>
            <p:cNvSpPr>
              <a:spLocks noEditPoints="1"/>
            </p:cNvSpPr>
            <p:nvPr/>
          </p:nvSpPr>
          <p:spPr bwMode="auto">
            <a:xfrm>
              <a:off x="5952" y="1587"/>
              <a:ext cx="332" cy="458"/>
            </a:xfrm>
            <a:custGeom>
              <a:avLst/>
              <a:gdLst>
                <a:gd name="T0" fmla="*/ 51 w 51"/>
                <a:gd name="T1" fmla="*/ 24 h 70"/>
                <a:gd name="T2" fmla="*/ 51 w 51"/>
                <a:gd name="T3" fmla="*/ 47 h 70"/>
                <a:gd name="T4" fmla="*/ 26 w 51"/>
                <a:gd name="T5" fmla="*/ 70 h 70"/>
                <a:gd name="T6" fmla="*/ 0 w 51"/>
                <a:gd name="T7" fmla="*/ 47 h 70"/>
                <a:gd name="T8" fmla="*/ 0 w 51"/>
                <a:gd name="T9" fmla="*/ 24 h 70"/>
                <a:gd name="T10" fmla="*/ 26 w 51"/>
                <a:gd name="T11" fmla="*/ 0 h 70"/>
                <a:gd name="T12" fmla="*/ 51 w 51"/>
                <a:gd name="T13" fmla="*/ 24 h 70"/>
                <a:gd name="T14" fmla="*/ 9 w 51"/>
                <a:gd name="T15" fmla="*/ 25 h 70"/>
                <a:gd name="T16" fmla="*/ 9 w 51"/>
                <a:gd name="T17" fmla="*/ 45 h 70"/>
                <a:gd name="T18" fmla="*/ 26 w 51"/>
                <a:gd name="T19" fmla="*/ 61 h 70"/>
                <a:gd name="T20" fmla="*/ 42 w 51"/>
                <a:gd name="T21" fmla="*/ 45 h 70"/>
                <a:gd name="T22" fmla="*/ 42 w 51"/>
                <a:gd name="T23" fmla="*/ 25 h 70"/>
                <a:gd name="T24" fmla="*/ 26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0"/>
                    <a:pt x="40" y="70"/>
                    <a:pt x="26" y="70"/>
                  </a:cubicBezTo>
                  <a:cubicBezTo>
                    <a:pt x="11" y="70"/>
                    <a:pt x="0" y="60"/>
                    <a:pt x="0" y="47"/>
                  </a:cubicBezTo>
                  <a:cubicBezTo>
                    <a:pt x="0" y="24"/>
                    <a:pt x="0" y="24"/>
                    <a:pt x="0" y="24"/>
                  </a:cubicBezTo>
                  <a:cubicBezTo>
                    <a:pt x="0" y="10"/>
                    <a:pt x="11" y="0"/>
                    <a:pt x="26" y="0"/>
                  </a:cubicBezTo>
                  <a:cubicBezTo>
                    <a:pt x="40" y="0"/>
                    <a:pt x="51" y="10"/>
                    <a:pt x="51" y="24"/>
                  </a:cubicBezTo>
                  <a:close/>
                  <a:moveTo>
                    <a:pt x="9" y="25"/>
                  </a:moveTo>
                  <a:cubicBezTo>
                    <a:pt x="9" y="45"/>
                    <a:pt x="9" y="45"/>
                    <a:pt x="9" y="45"/>
                  </a:cubicBezTo>
                  <a:cubicBezTo>
                    <a:pt x="9" y="56"/>
                    <a:pt x="16" y="61"/>
                    <a:pt x="26" y="61"/>
                  </a:cubicBezTo>
                  <a:cubicBezTo>
                    <a:pt x="35" y="61"/>
                    <a:pt x="42" y="56"/>
                    <a:pt x="42" y="45"/>
                  </a:cubicBezTo>
                  <a:cubicBezTo>
                    <a:pt x="42" y="25"/>
                    <a:pt x="42" y="25"/>
                    <a:pt x="42" y="25"/>
                  </a:cubicBezTo>
                  <a:cubicBezTo>
                    <a:pt x="42" y="14"/>
                    <a:pt x="35" y="9"/>
                    <a:pt x="26"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Freeform 12">
              <a:extLst>
                <a:ext uri="{FF2B5EF4-FFF2-40B4-BE49-F238E27FC236}">
                  <a16:creationId xmlns:a16="http://schemas.microsoft.com/office/drawing/2014/main" id="{BE4E2166-10E7-46E1-8897-3669F147AD96}"/>
                </a:ext>
              </a:extLst>
            </p:cNvPr>
            <p:cNvSpPr>
              <a:spLocks/>
            </p:cNvSpPr>
            <p:nvPr/>
          </p:nvSpPr>
          <p:spPr bwMode="auto">
            <a:xfrm>
              <a:off x="6395" y="1594"/>
              <a:ext cx="189" cy="444"/>
            </a:xfrm>
            <a:custGeom>
              <a:avLst/>
              <a:gdLst>
                <a:gd name="T0" fmla="*/ 29 w 29"/>
                <a:gd name="T1" fmla="*/ 3 h 68"/>
                <a:gd name="T2" fmla="*/ 29 w 29"/>
                <a:gd name="T3" fmla="*/ 7 h 68"/>
                <a:gd name="T4" fmla="*/ 26 w 29"/>
                <a:gd name="T5" fmla="*/ 10 h 68"/>
                <a:gd name="T6" fmla="*/ 10 w 29"/>
                <a:gd name="T7" fmla="*/ 28 h 68"/>
                <a:gd name="T8" fmla="*/ 10 w 29"/>
                <a:gd name="T9" fmla="*/ 65 h 68"/>
                <a:gd name="T10" fmla="*/ 6 w 29"/>
                <a:gd name="T11" fmla="*/ 68 h 68"/>
                <a:gd name="T12" fmla="*/ 4 w 29"/>
                <a:gd name="T13" fmla="*/ 68 h 68"/>
                <a:gd name="T14" fmla="*/ 0 w 29"/>
                <a:gd name="T15" fmla="*/ 65 h 68"/>
                <a:gd name="T16" fmla="*/ 0 w 29"/>
                <a:gd name="T17" fmla="*/ 4 h 68"/>
                <a:gd name="T18" fmla="*/ 4 w 29"/>
                <a:gd name="T19" fmla="*/ 0 h 68"/>
                <a:gd name="T20" fmla="*/ 6 w 29"/>
                <a:gd name="T21" fmla="*/ 0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10" y="16"/>
                    <a:pt x="10" y="28"/>
                  </a:cubicBezTo>
                  <a:cubicBezTo>
                    <a:pt x="10" y="65"/>
                    <a:pt x="10" y="65"/>
                    <a:pt x="10" y="65"/>
                  </a:cubicBezTo>
                  <a:cubicBezTo>
                    <a:pt x="10" y="67"/>
                    <a:pt x="9" y="68"/>
                    <a:pt x="6" y="68"/>
                  </a:cubicBezTo>
                  <a:cubicBezTo>
                    <a:pt x="4" y="68"/>
                    <a:pt x="4" y="68"/>
                    <a:pt x="4" y="68"/>
                  </a:cubicBezTo>
                  <a:cubicBezTo>
                    <a:pt x="1" y="68"/>
                    <a:pt x="0" y="67"/>
                    <a:pt x="0" y="65"/>
                  </a:cubicBezTo>
                  <a:cubicBezTo>
                    <a:pt x="0" y="4"/>
                    <a:pt x="0" y="4"/>
                    <a:pt x="0" y="4"/>
                  </a:cubicBezTo>
                  <a:cubicBezTo>
                    <a:pt x="0" y="1"/>
                    <a:pt x="1" y="0"/>
                    <a:pt x="4" y="0"/>
                  </a:cubicBezTo>
                  <a:cubicBezTo>
                    <a:pt x="6" y="0"/>
                    <a:pt x="6" y="0"/>
                    <a:pt x="6" y="0"/>
                  </a:cubicBezTo>
                  <a:cubicBezTo>
                    <a:pt x="8" y="0"/>
                    <a:pt x="9" y="1"/>
                    <a:pt x="9" y="4"/>
                  </a:cubicBezTo>
                  <a:cubicBezTo>
                    <a:pt x="9" y="10"/>
                    <a:pt x="9" y="10"/>
                    <a:pt x="9" y="10"/>
                  </a:cubicBezTo>
                  <a:cubicBezTo>
                    <a:pt x="12" y="3"/>
                    <a:pt x="18" y="0"/>
                    <a:pt x="26" y="0"/>
                  </a:cubicBezTo>
                  <a:cubicBezTo>
                    <a:pt x="29"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 name="Freeform 13">
              <a:extLst>
                <a:ext uri="{FF2B5EF4-FFF2-40B4-BE49-F238E27FC236}">
                  <a16:creationId xmlns:a16="http://schemas.microsoft.com/office/drawing/2014/main" id="{D48E64CC-A5DA-45B3-AAF1-3FA41892EC19}"/>
                </a:ext>
              </a:extLst>
            </p:cNvPr>
            <p:cNvSpPr>
              <a:spLocks/>
            </p:cNvSpPr>
            <p:nvPr/>
          </p:nvSpPr>
          <p:spPr bwMode="auto">
            <a:xfrm>
              <a:off x="6668" y="1587"/>
              <a:ext cx="522" cy="451"/>
            </a:xfrm>
            <a:custGeom>
              <a:avLst/>
              <a:gdLst>
                <a:gd name="T0" fmla="*/ 80 w 80"/>
                <a:gd name="T1" fmla="*/ 22 h 69"/>
                <a:gd name="T2" fmla="*/ 80 w 80"/>
                <a:gd name="T3" fmla="*/ 66 h 69"/>
                <a:gd name="T4" fmla="*/ 77 w 80"/>
                <a:gd name="T5" fmla="*/ 69 h 69"/>
                <a:gd name="T6" fmla="*/ 74 w 80"/>
                <a:gd name="T7" fmla="*/ 69 h 69"/>
                <a:gd name="T8" fmla="*/ 71 w 80"/>
                <a:gd name="T9" fmla="*/ 66 h 69"/>
                <a:gd name="T10" fmla="*/ 71 w 80"/>
                <a:gd name="T11" fmla="*/ 23 h 69"/>
                <a:gd name="T12" fmla="*/ 58 w 80"/>
                <a:gd name="T13" fmla="*/ 9 h 69"/>
                <a:gd name="T14" fmla="*/ 45 w 80"/>
                <a:gd name="T15" fmla="*/ 23 h 69"/>
                <a:gd name="T16" fmla="*/ 45 w 80"/>
                <a:gd name="T17" fmla="*/ 66 h 69"/>
                <a:gd name="T18" fmla="*/ 42 w 80"/>
                <a:gd name="T19" fmla="*/ 69 h 69"/>
                <a:gd name="T20" fmla="*/ 39 w 80"/>
                <a:gd name="T21" fmla="*/ 69 h 69"/>
                <a:gd name="T22" fmla="*/ 36 w 80"/>
                <a:gd name="T23" fmla="*/ 66 h 69"/>
                <a:gd name="T24" fmla="*/ 36 w 80"/>
                <a:gd name="T25" fmla="*/ 23 h 69"/>
                <a:gd name="T26" fmla="*/ 23 w 80"/>
                <a:gd name="T27" fmla="*/ 9 h 69"/>
                <a:gd name="T28" fmla="*/ 9 w 80"/>
                <a:gd name="T29" fmla="*/ 23 h 69"/>
                <a:gd name="T30" fmla="*/ 9 w 80"/>
                <a:gd name="T31" fmla="*/ 66 h 69"/>
                <a:gd name="T32" fmla="*/ 6 w 80"/>
                <a:gd name="T33" fmla="*/ 69 h 69"/>
                <a:gd name="T34" fmla="*/ 3 w 80"/>
                <a:gd name="T35" fmla="*/ 69 h 69"/>
                <a:gd name="T36" fmla="*/ 0 w 80"/>
                <a:gd name="T37" fmla="*/ 66 h 69"/>
                <a:gd name="T38" fmla="*/ 0 w 80"/>
                <a:gd name="T39" fmla="*/ 5 h 69"/>
                <a:gd name="T40" fmla="*/ 3 w 80"/>
                <a:gd name="T41" fmla="*/ 1 h 69"/>
                <a:gd name="T42" fmla="*/ 6 w 80"/>
                <a:gd name="T43" fmla="*/ 1 h 69"/>
                <a:gd name="T44" fmla="*/ 9 w 80"/>
                <a:gd name="T45" fmla="*/ 5 h 69"/>
                <a:gd name="T46" fmla="*/ 9 w 80"/>
                <a:gd name="T47" fmla="*/ 8 h 69"/>
                <a:gd name="T48" fmla="*/ 23 w 80"/>
                <a:gd name="T49" fmla="*/ 0 h 69"/>
                <a:gd name="T50" fmla="*/ 41 w 80"/>
                <a:gd name="T51" fmla="*/ 9 h 69"/>
                <a:gd name="T52" fmla="*/ 59 w 80"/>
                <a:gd name="T53" fmla="*/ 0 h 69"/>
                <a:gd name="T54" fmla="*/ 80 w 80"/>
                <a:gd name="T55" fmla="*/ 2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69">
                  <a:moveTo>
                    <a:pt x="80" y="22"/>
                  </a:moveTo>
                  <a:cubicBezTo>
                    <a:pt x="80" y="66"/>
                    <a:pt x="80" y="66"/>
                    <a:pt x="80" y="66"/>
                  </a:cubicBezTo>
                  <a:cubicBezTo>
                    <a:pt x="80" y="68"/>
                    <a:pt x="79" y="69"/>
                    <a:pt x="77" y="69"/>
                  </a:cubicBezTo>
                  <a:cubicBezTo>
                    <a:pt x="74" y="69"/>
                    <a:pt x="74" y="69"/>
                    <a:pt x="74" y="69"/>
                  </a:cubicBezTo>
                  <a:cubicBezTo>
                    <a:pt x="72" y="69"/>
                    <a:pt x="71" y="68"/>
                    <a:pt x="71" y="66"/>
                  </a:cubicBezTo>
                  <a:cubicBezTo>
                    <a:pt x="71" y="23"/>
                    <a:pt x="71" y="23"/>
                    <a:pt x="71" y="23"/>
                  </a:cubicBezTo>
                  <a:cubicBezTo>
                    <a:pt x="71" y="14"/>
                    <a:pt x="66" y="9"/>
                    <a:pt x="58" y="9"/>
                  </a:cubicBezTo>
                  <a:cubicBezTo>
                    <a:pt x="50" y="9"/>
                    <a:pt x="45" y="14"/>
                    <a:pt x="45" y="23"/>
                  </a:cubicBezTo>
                  <a:cubicBezTo>
                    <a:pt x="45" y="66"/>
                    <a:pt x="45" y="66"/>
                    <a:pt x="45" y="66"/>
                  </a:cubicBezTo>
                  <a:cubicBezTo>
                    <a:pt x="45" y="68"/>
                    <a:pt x="44" y="69"/>
                    <a:pt x="42" y="69"/>
                  </a:cubicBezTo>
                  <a:cubicBezTo>
                    <a:pt x="39" y="69"/>
                    <a:pt x="39" y="69"/>
                    <a:pt x="39" y="69"/>
                  </a:cubicBezTo>
                  <a:cubicBezTo>
                    <a:pt x="37" y="69"/>
                    <a:pt x="36" y="68"/>
                    <a:pt x="36" y="66"/>
                  </a:cubicBezTo>
                  <a:cubicBezTo>
                    <a:pt x="36" y="23"/>
                    <a:pt x="36" y="23"/>
                    <a:pt x="36" y="23"/>
                  </a:cubicBezTo>
                  <a:cubicBezTo>
                    <a:pt x="36" y="14"/>
                    <a:pt x="31" y="9"/>
                    <a:pt x="23" y="9"/>
                  </a:cubicBezTo>
                  <a:cubicBezTo>
                    <a:pt x="14" y="9"/>
                    <a:pt x="9" y="14"/>
                    <a:pt x="9" y="23"/>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6" y="1"/>
                    <a:pt x="6" y="1"/>
                    <a:pt x="6" y="1"/>
                  </a:cubicBezTo>
                  <a:cubicBezTo>
                    <a:pt x="8" y="1"/>
                    <a:pt x="9" y="2"/>
                    <a:pt x="9" y="5"/>
                  </a:cubicBezTo>
                  <a:cubicBezTo>
                    <a:pt x="9" y="8"/>
                    <a:pt x="9" y="8"/>
                    <a:pt x="9" y="8"/>
                  </a:cubicBezTo>
                  <a:cubicBezTo>
                    <a:pt x="12" y="3"/>
                    <a:pt x="16" y="0"/>
                    <a:pt x="23" y="0"/>
                  </a:cubicBezTo>
                  <a:cubicBezTo>
                    <a:pt x="31" y="0"/>
                    <a:pt x="38" y="4"/>
                    <a:pt x="41" y="9"/>
                  </a:cubicBezTo>
                  <a:cubicBezTo>
                    <a:pt x="45" y="4"/>
                    <a:pt x="51" y="0"/>
                    <a:pt x="59" y="0"/>
                  </a:cubicBezTo>
                  <a:cubicBezTo>
                    <a:pt x="72" y="0"/>
                    <a:pt x="80" y="10"/>
                    <a:pt x="80"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 name="Freeform 14">
              <a:extLst>
                <a:ext uri="{FF2B5EF4-FFF2-40B4-BE49-F238E27FC236}">
                  <a16:creationId xmlns:a16="http://schemas.microsoft.com/office/drawing/2014/main" id="{2CA85D8B-E914-4D9E-A8A9-E83B4B519B8D}"/>
                </a:ext>
              </a:extLst>
            </p:cNvPr>
            <p:cNvSpPr>
              <a:spLocks noEditPoints="1"/>
            </p:cNvSpPr>
            <p:nvPr/>
          </p:nvSpPr>
          <p:spPr bwMode="auto">
            <a:xfrm>
              <a:off x="7281" y="1417"/>
              <a:ext cx="111" cy="621"/>
            </a:xfrm>
            <a:custGeom>
              <a:avLst/>
              <a:gdLst>
                <a:gd name="T0" fmla="*/ 8 w 17"/>
                <a:gd name="T1" fmla="*/ 92 h 95"/>
                <a:gd name="T2" fmla="*/ 8 w 17"/>
                <a:gd name="T3" fmla="*/ 36 h 95"/>
                <a:gd name="T4" fmla="*/ 3 w 17"/>
                <a:gd name="T5" fmla="*/ 36 h 95"/>
                <a:gd name="T6" fmla="*/ 0 w 17"/>
                <a:gd name="T7" fmla="*/ 32 h 95"/>
                <a:gd name="T8" fmla="*/ 0 w 17"/>
                <a:gd name="T9" fmla="*/ 31 h 95"/>
                <a:gd name="T10" fmla="*/ 3 w 17"/>
                <a:gd name="T11" fmla="*/ 27 h 95"/>
                <a:gd name="T12" fmla="*/ 14 w 17"/>
                <a:gd name="T13" fmla="*/ 27 h 95"/>
                <a:gd name="T14" fmla="*/ 17 w 17"/>
                <a:gd name="T15" fmla="*/ 31 h 95"/>
                <a:gd name="T16" fmla="*/ 17 w 17"/>
                <a:gd name="T17" fmla="*/ 92 h 95"/>
                <a:gd name="T18" fmla="*/ 14 w 17"/>
                <a:gd name="T19" fmla="*/ 95 h 95"/>
                <a:gd name="T20" fmla="*/ 11 w 17"/>
                <a:gd name="T21" fmla="*/ 95 h 95"/>
                <a:gd name="T22" fmla="*/ 8 w 17"/>
                <a:gd name="T23" fmla="*/ 92 h 95"/>
                <a:gd name="T24" fmla="*/ 17 w 17"/>
                <a:gd name="T25" fmla="*/ 3 h 95"/>
                <a:gd name="T26" fmla="*/ 17 w 17"/>
                <a:gd name="T27" fmla="*/ 10 h 95"/>
                <a:gd name="T28" fmla="*/ 14 w 17"/>
                <a:gd name="T29" fmla="*/ 13 h 95"/>
                <a:gd name="T30" fmla="*/ 9 w 17"/>
                <a:gd name="T31" fmla="*/ 13 h 95"/>
                <a:gd name="T32" fmla="*/ 6 w 17"/>
                <a:gd name="T33" fmla="*/ 10 h 95"/>
                <a:gd name="T34" fmla="*/ 6 w 17"/>
                <a:gd name="T35" fmla="*/ 3 h 95"/>
                <a:gd name="T36" fmla="*/ 9 w 17"/>
                <a:gd name="T37" fmla="*/ 0 h 95"/>
                <a:gd name="T38" fmla="*/ 14 w 17"/>
                <a:gd name="T39" fmla="*/ 0 h 95"/>
                <a:gd name="T40" fmla="*/ 17 w 17"/>
                <a:gd name="T41" fmla="*/ 3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95">
                  <a:moveTo>
                    <a:pt x="8" y="92"/>
                  </a:moveTo>
                  <a:cubicBezTo>
                    <a:pt x="8" y="36"/>
                    <a:pt x="8" y="36"/>
                    <a:pt x="8" y="36"/>
                  </a:cubicBezTo>
                  <a:cubicBezTo>
                    <a:pt x="3" y="36"/>
                    <a:pt x="3" y="36"/>
                    <a:pt x="3" y="36"/>
                  </a:cubicBezTo>
                  <a:cubicBezTo>
                    <a:pt x="1" y="36"/>
                    <a:pt x="0" y="34"/>
                    <a:pt x="0" y="32"/>
                  </a:cubicBezTo>
                  <a:cubicBezTo>
                    <a:pt x="0" y="31"/>
                    <a:pt x="0" y="31"/>
                    <a:pt x="0" y="31"/>
                  </a:cubicBezTo>
                  <a:cubicBezTo>
                    <a:pt x="0" y="28"/>
                    <a:pt x="1" y="27"/>
                    <a:pt x="3" y="27"/>
                  </a:cubicBezTo>
                  <a:cubicBezTo>
                    <a:pt x="14" y="27"/>
                    <a:pt x="14" y="27"/>
                    <a:pt x="14" y="27"/>
                  </a:cubicBezTo>
                  <a:cubicBezTo>
                    <a:pt x="16" y="27"/>
                    <a:pt x="17" y="28"/>
                    <a:pt x="17" y="31"/>
                  </a:cubicBezTo>
                  <a:cubicBezTo>
                    <a:pt x="17" y="92"/>
                    <a:pt x="17" y="92"/>
                    <a:pt x="17" y="92"/>
                  </a:cubicBezTo>
                  <a:cubicBezTo>
                    <a:pt x="17" y="94"/>
                    <a:pt x="16" y="95"/>
                    <a:pt x="14" y="95"/>
                  </a:cubicBezTo>
                  <a:cubicBezTo>
                    <a:pt x="11" y="95"/>
                    <a:pt x="11" y="95"/>
                    <a:pt x="11" y="95"/>
                  </a:cubicBezTo>
                  <a:cubicBezTo>
                    <a:pt x="9" y="95"/>
                    <a:pt x="8" y="94"/>
                    <a:pt x="8" y="92"/>
                  </a:cubicBezTo>
                  <a:close/>
                  <a:moveTo>
                    <a:pt x="17" y="3"/>
                  </a:moveTo>
                  <a:cubicBezTo>
                    <a:pt x="17" y="10"/>
                    <a:pt x="17" y="10"/>
                    <a:pt x="17" y="10"/>
                  </a:cubicBezTo>
                  <a:cubicBezTo>
                    <a:pt x="17" y="12"/>
                    <a:pt x="16" y="13"/>
                    <a:pt x="14" y="13"/>
                  </a:cubicBezTo>
                  <a:cubicBezTo>
                    <a:pt x="9" y="13"/>
                    <a:pt x="9" y="13"/>
                    <a:pt x="9" y="13"/>
                  </a:cubicBezTo>
                  <a:cubicBezTo>
                    <a:pt x="7" y="13"/>
                    <a:pt x="6" y="12"/>
                    <a:pt x="6" y="10"/>
                  </a:cubicBezTo>
                  <a:cubicBezTo>
                    <a:pt x="6" y="3"/>
                    <a:pt x="6" y="3"/>
                    <a:pt x="6" y="3"/>
                  </a:cubicBezTo>
                  <a:cubicBezTo>
                    <a:pt x="6" y="1"/>
                    <a:pt x="7" y="0"/>
                    <a:pt x="9" y="0"/>
                  </a:cubicBezTo>
                  <a:cubicBezTo>
                    <a:pt x="14" y="0"/>
                    <a:pt x="14" y="0"/>
                    <a:pt x="14" y="0"/>
                  </a:cubicBezTo>
                  <a:cubicBezTo>
                    <a:pt x="16" y="0"/>
                    <a:pt x="17" y="1"/>
                    <a:pt x="17"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 name="Freeform 15">
              <a:extLst>
                <a:ext uri="{FF2B5EF4-FFF2-40B4-BE49-F238E27FC236}">
                  <a16:creationId xmlns:a16="http://schemas.microsoft.com/office/drawing/2014/main" id="{1816FB79-055F-4B3C-B78A-729B5EC3770B}"/>
                </a:ext>
              </a:extLst>
            </p:cNvPr>
            <p:cNvSpPr>
              <a:spLocks/>
            </p:cNvSpPr>
            <p:nvPr/>
          </p:nvSpPr>
          <p:spPr bwMode="auto">
            <a:xfrm>
              <a:off x="7529" y="1587"/>
              <a:ext cx="319" cy="451"/>
            </a:xfrm>
            <a:custGeom>
              <a:avLst/>
              <a:gdLst>
                <a:gd name="T0" fmla="*/ 49 w 49"/>
                <a:gd name="T1" fmla="*/ 23 h 69"/>
                <a:gd name="T2" fmla="*/ 49 w 49"/>
                <a:gd name="T3" fmla="*/ 66 h 69"/>
                <a:gd name="T4" fmla="*/ 46 w 49"/>
                <a:gd name="T5" fmla="*/ 69 h 69"/>
                <a:gd name="T6" fmla="*/ 43 w 49"/>
                <a:gd name="T7" fmla="*/ 69 h 69"/>
                <a:gd name="T8" fmla="*/ 40 w 49"/>
                <a:gd name="T9" fmla="*/ 66 h 69"/>
                <a:gd name="T10" fmla="*/ 40 w 49"/>
                <a:gd name="T11" fmla="*/ 25 h 69"/>
                <a:gd name="T12" fmla="*/ 25 w 49"/>
                <a:gd name="T13" fmla="*/ 9 h 69"/>
                <a:gd name="T14" fmla="*/ 9 w 49"/>
                <a:gd name="T15" fmla="*/ 25 h 69"/>
                <a:gd name="T16" fmla="*/ 9 w 49"/>
                <a:gd name="T17" fmla="*/ 66 h 69"/>
                <a:gd name="T18" fmla="*/ 6 w 49"/>
                <a:gd name="T19" fmla="*/ 69 h 69"/>
                <a:gd name="T20" fmla="*/ 3 w 49"/>
                <a:gd name="T21" fmla="*/ 69 h 69"/>
                <a:gd name="T22" fmla="*/ 0 w 49"/>
                <a:gd name="T23" fmla="*/ 66 h 69"/>
                <a:gd name="T24" fmla="*/ 0 w 49"/>
                <a:gd name="T25" fmla="*/ 5 h 69"/>
                <a:gd name="T26" fmla="*/ 3 w 49"/>
                <a:gd name="T27" fmla="*/ 1 h 69"/>
                <a:gd name="T28" fmla="*/ 5 w 49"/>
                <a:gd name="T29" fmla="*/ 1 h 69"/>
                <a:gd name="T30" fmla="*/ 8 w 49"/>
                <a:gd name="T31" fmla="*/ 5 h 69"/>
                <a:gd name="T32" fmla="*/ 8 w 49"/>
                <a:gd name="T33" fmla="*/ 8 h 69"/>
                <a:gd name="T34" fmla="*/ 26 w 49"/>
                <a:gd name="T35" fmla="*/ 0 h 69"/>
                <a:gd name="T36" fmla="*/ 49 w 49"/>
                <a:gd name="T37" fmla="*/ 2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49" y="23"/>
                  </a:moveTo>
                  <a:cubicBezTo>
                    <a:pt x="49" y="66"/>
                    <a:pt x="49" y="66"/>
                    <a:pt x="49" y="66"/>
                  </a:cubicBezTo>
                  <a:cubicBezTo>
                    <a:pt x="49" y="68"/>
                    <a:pt x="48" y="69"/>
                    <a:pt x="46" y="69"/>
                  </a:cubicBezTo>
                  <a:cubicBezTo>
                    <a:pt x="43" y="69"/>
                    <a:pt x="43" y="69"/>
                    <a:pt x="43" y="69"/>
                  </a:cubicBezTo>
                  <a:cubicBezTo>
                    <a:pt x="41" y="69"/>
                    <a:pt x="40" y="68"/>
                    <a:pt x="40" y="66"/>
                  </a:cubicBezTo>
                  <a:cubicBezTo>
                    <a:pt x="40" y="25"/>
                    <a:pt x="40" y="25"/>
                    <a:pt x="40" y="25"/>
                  </a:cubicBezTo>
                  <a:cubicBezTo>
                    <a:pt x="40" y="14"/>
                    <a:pt x="34" y="9"/>
                    <a:pt x="25" y="9"/>
                  </a:cubicBezTo>
                  <a:cubicBezTo>
                    <a:pt x="15" y="9"/>
                    <a:pt x="9" y="14"/>
                    <a:pt x="9" y="25"/>
                  </a:cubicBezTo>
                  <a:cubicBezTo>
                    <a:pt x="9" y="66"/>
                    <a:pt x="9" y="66"/>
                    <a:pt x="9" y="66"/>
                  </a:cubicBezTo>
                  <a:cubicBezTo>
                    <a:pt x="9" y="68"/>
                    <a:pt x="8" y="69"/>
                    <a:pt x="6" y="69"/>
                  </a:cubicBezTo>
                  <a:cubicBezTo>
                    <a:pt x="3" y="69"/>
                    <a:pt x="3" y="69"/>
                    <a:pt x="3" y="69"/>
                  </a:cubicBezTo>
                  <a:cubicBezTo>
                    <a:pt x="1" y="69"/>
                    <a:pt x="0" y="68"/>
                    <a:pt x="0" y="66"/>
                  </a:cubicBezTo>
                  <a:cubicBezTo>
                    <a:pt x="0" y="5"/>
                    <a:pt x="0" y="5"/>
                    <a:pt x="0" y="5"/>
                  </a:cubicBezTo>
                  <a:cubicBezTo>
                    <a:pt x="0" y="2"/>
                    <a:pt x="1" y="1"/>
                    <a:pt x="3" y="1"/>
                  </a:cubicBezTo>
                  <a:cubicBezTo>
                    <a:pt x="5" y="1"/>
                    <a:pt x="5" y="1"/>
                    <a:pt x="5" y="1"/>
                  </a:cubicBezTo>
                  <a:cubicBezTo>
                    <a:pt x="7" y="1"/>
                    <a:pt x="8" y="2"/>
                    <a:pt x="8" y="5"/>
                  </a:cubicBezTo>
                  <a:cubicBezTo>
                    <a:pt x="8" y="8"/>
                    <a:pt x="8" y="8"/>
                    <a:pt x="8" y="8"/>
                  </a:cubicBezTo>
                  <a:cubicBezTo>
                    <a:pt x="12" y="3"/>
                    <a:pt x="18" y="0"/>
                    <a:pt x="26" y="0"/>
                  </a:cubicBezTo>
                  <a:cubicBezTo>
                    <a:pt x="40" y="0"/>
                    <a:pt x="49" y="10"/>
                    <a:pt x="49"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 name="Freeform 16">
              <a:extLst>
                <a:ext uri="{FF2B5EF4-FFF2-40B4-BE49-F238E27FC236}">
                  <a16:creationId xmlns:a16="http://schemas.microsoft.com/office/drawing/2014/main" id="{E9004E9D-B5A3-43E1-8E72-6874B7A63E60}"/>
                </a:ext>
              </a:extLst>
            </p:cNvPr>
            <p:cNvSpPr>
              <a:spLocks noEditPoints="1"/>
            </p:cNvSpPr>
            <p:nvPr/>
          </p:nvSpPr>
          <p:spPr bwMode="auto">
            <a:xfrm>
              <a:off x="7959" y="1587"/>
              <a:ext cx="326" cy="628"/>
            </a:xfrm>
            <a:custGeom>
              <a:avLst/>
              <a:gdLst>
                <a:gd name="T0" fmla="*/ 50 w 50"/>
                <a:gd name="T1" fmla="*/ 5 h 96"/>
                <a:gd name="T2" fmla="*/ 50 w 50"/>
                <a:gd name="T3" fmla="*/ 73 h 96"/>
                <a:gd name="T4" fmla="*/ 25 w 50"/>
                <a:gd name="T5" fmla="*/ 96 h 96"/>
                <a:gd name="T6" fmla="*/ 0 w 50"/>
                <a:gd name="T7" fmla="*/ 76 h 96"/>
                <a:gd name="T8" fmla="*/ 3 w 50"/>
                <a:gd name="T9" fmla="*/ 73 h 96"/>
                <a:gd name="T10" fmla="*/ 6 w 50"/>
                <a:gd name="T11" fmla="*/ 73 h 96"/>
                <a:gd name="T12" fmla="*/ 10 w 50"/>
                <a:gd name="T13" fmla="*/ 76 h 96"/>
                <a:gd name="T14" fmla="*/ 25 w 50"/>
                <a:gd name="T15" fmla="*/ 88 h 96"/>
                <a:gd name="T16" fmla="*/ 41 w 50"/>
                <a:gd name="T17" fmla="*/ 72 h 96"/>
                <a:gd name="T18" fmla="*/ 41 w 50"/>
                <a:gd name="T19" fmla="*/ 60 h 96"/>
                <a:gd name="T20" fmla="*/ 24 w 50"/>
                <a:gd name="T21" fmla="*/ 68 h 96"/>
                <a:gd name="T22" fmla="*/ 0 w 50"/>
                <a:gd name="T23" fmla="*/ 44 h 96"/>
                <a:gd name="T24" fmla="*/ 0 w 50"/>
                <a:gd name="T25" fmla="*/ 24 h 96"/>
                <a:gd name="T26" fmla="*/ 24 w 50"/>
                <a:gd name="T27" fmla="*/ 0 h 96"/>
                <a:gd name="T28" fmla="*/ 41 w 50"/>
                <a:gd name="T29" fmla="*/ 8 h 96"/>
                <a:gd name="T30" fmla="*/ 41 w 50"/>
                <a:gd name="T31" fmla="*/ 5 h 96"/>
                <a:gd name="T32" fmla="*/ 45 w 50"/>
                <a:gd name="T33" fmla="*/ 1 h 96"/>
                <a:gd name="T34" fmla="*/ 47 w 50"/>
                <a:gd name="T35" fmla="*/ 1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8"/>
                    <a:pt x="0" y="76"/>
                  </a:cubicBezTo>
                  <a:cubicBezTo>
                    <a:pt x="0" y="74"/>
                    <a:pt x="1" y="73"/>
                    <a:pt x="3" y="73"/>
                  </a:cubicBezTo>
                  <a:cubicBezTo>
                    <a:pt x="6" y="73"/>
                    <a:pt x="6" y="73"/>
                    <a:pt x="6" y="73"/>
                  </a:cubicBezTo>
                  <a:cubicBezTo>
                    <a:pt x="9" y="73"/>
                    <a:pt x="9" y="74"/>
                    <a:pt x="10" y="76"/>
                  </a:cubicBezTo>
                  <a:cubicBezTo>
                    <a:pt x="12" y="83"/>
                    <a:pt x="16" y="88"/>
                    <a:pt x="25" y="88"/>
                  </a:cubicBezTo>
                  <a:cubicBezTo>
                    <a:pt x="35" y="88"/>
                    <a:pt x="41" y="82"/>
                    <a:pt x="41" y="72"/>
                  </a:cubicBezTo>
                  <a:cubicBezTo>
                    <a:pt x="41" y="60"/>
                    <a:pt x="41" y="60"/>
                    <a:pt x="41" y="60"/>
                  </a:cubicBezTo>
                  <a:cubicBezTo>
                    <a:pt x="37" y="65"/>
                    <a:pt x="32" y="68"/>
                    <a:pt x="24" y="68"/>
                  </a:cubicBezTo>
                  <a:cubicBezTo>
                    <a:pt x="10" y="68"/>
                    <a:pt x="0" y="58"/>
                    <a:pt x="0" y="44"/>
                  </a:cubicBezTo>
                  <a:cubicBezTo>
                    <a:pt x="0" y="24"/>
                    <a:pt x="0" y="24"/>
                    <a:pt x="0" y="24"/>
                  </a:cubicBezTo>
                  <a:cubicBezTo>
                    <a:pt x="0" y="10"/>
                    <a:pt x="10" y="0"/>
                    <a:pt x="24" y="0"/>
                  </a:cubicBezTo>
                  <a:cubicBezTo>
                    <a:pt x="32" y="0"/>
                    <a:pt x="38" y="3"/>
                    <a:pt x="41" y="8"/>
                  </a:cubicBezTo>
                  <a:cubicBezTo>
                    <a:pt x="41" y="5"/>
                    <a:pt x="41" y="5"/>
                    <a:pt x="41" y="5"/>
                  </a:cubicBezTo>
                  <a:cubicBezTo>
                    <a:pt x="41" y="2"/>
                    <a:pt x="43" y="1"/>
                    <a:pt x="45" y="1"/>
                  </a:cubicBezTo>
                  <a:cubicBezTo>
                    <a:pt x="47" y="1"/>
                    <a:pt x="47" y="1"/>
                    <a:pt x="47" y="1"/>
                  </a:cubicBezTo>
                  <a:cubicBezTo>
                    <a:pt x="49" y="1"/>
                    <a:pt x="50" y="2"/>
                    <a:pt x="50" y="5"/>
                  </a:cubicBezTo>
                  <a:close/>
                  <a:moveTo>
                    <a:pt x="41" y="43"/>
                  </a:moveTo>
                  <a:cubicBezTo>
                    <a:pt x="41" y="25"/>
                    <a:pt x="41" y="25"/>
                    <a:pt x="41" y="25"/>
                  </a:cubicBezTo>
                  <a:cubicBezTo>
                    <a:pt x="41" y="14"/>
                    <a:pt x="34" y="9"/>
                    <a:pt x="25" y="9"/>
                  </a:cubicBezTo>
                  <a:cubicBezTo>
                    <a:pt x="16" y="9"/>
                    <a:pt x="10" y="14"/>
                    <a:pt x="10" y="25"/>
                  </a:cubicBezTo>
                  <a:cubicBezTo>
                    <a:pt x="10" y="43"/>
                    <a:pt x="10" y="43"/>
                    <a:pt x="10" y="43"/>
                  </a:cubicBezTo>
                  <a:cubicBezTo>
                    <a:pt x="10" y="53"/>
                    <a:pt x="16" y="59"/>
                    <a:pt x="25" y="59"/>
                  </a:cubicBezTo>
                  <a:cubicBezTo>
                    <a:pt x="34"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 name="Freeform 17">
              <a:extLst>
                <a:ext uri="{FF2B5EF4-FFF2-40B4-BE49-F238E27FC236}">
                  <a16:creationId xmlns:a16="http://schemas.microsoft.com/office/drawing/2014/main" id="{5A1650D0-2EF6-4E08-BA24-B9ADA3106F1B}"/>
                </a:ext>
              </a:extLst>
            </p:cNvPr>
            <p:cNvSpPr>
              <a:spLocks/>
            </p:cNvSpPr>
            <p:nvPr/>
          </p:nvSpPr>
          <p:spPr bwMode="auto">
            <a:xfrm>
              <a:off x="3801" y="2359"/>
              <a:ext cx="313" cy="458"/>
            </a:xfrm>
            <a:custGeom>
              <a:avLst/>
              <a:gdLst>
                <a:gd name="T0" fmla="*/ 46 w 48"/>
                <a:gd name="T1" fmla="*/ 17 h 70"/>
                <a:gd name="T2" fmla="*/ 43 w 48"/>
                <a:gd name="T3" fmla="*/ 20 h 70"/>
                <a:gd name="T4" fmla="*/ 40 w 48"/>
                <a:gd name="T5" fmla="*/ 20 h 70"/>
                <a:gd name="T6" fmla="*/ 37 w 48"/>
                <a:gd name="T7" fmla="*/ 17 h 70"/>
                <a:gd name="T8" fmla="*/ 23 w 48"/>
                <a:gd name="T9" fmla="*/ 8 h 70"/>
                <a:gd name="T10" fmla="*/ 10 w 48"/>
                <a:gd name="T11" fmla="*/ 19 h 70"/>
                <a:gd name="T12" fmla="*/ 22 w 48"/>
                <a:gd name="T13" fmla="*/ 29 h 70"/>
                <a:gd name="T14" fmla="*/ 27 w 48"/>
                <a:gd name="T15" fmla="*/ 30 h 70"/>
                <a:gd name="T16" fmla="*/ 48 w 48"/>
                <a:gd name="T17" fmla="*/ 49 h 70"/>
                <a:gd name="T18" fmla="*/ 24 w 48"/>
                <a:gd name="T19" fmla="*/ 70 h 70"/>
                <a:gd name="T20" fmla="*/ 0 w 48"/>
                <a:gd name="T21" fmla="*/ 52 h 70"/>
                <a:gd name="T22" fmla="*/ 3 w 48"/>
                <a:gd name="T23" fmla="*/ 48 h 70"/>
                <a:gd name="T24" fmla="*/ 6 w 48"/>
                <a:gd name="T25" fmla="*/ 48 h 70"/>
                <a:gd name="T26" fmla="*/ 9 w 48"/>
                <a:gd name="T27" fmla="*/ 51 h 70"/>
                <a:gd name="T28" fmla="*/ 24 w 48"/>
                <a:gd name="T29" fmla="*/ 61 h 70"/>
                <a:gd name="T30" fmla="*/ 39 w 48"/>
                <a:gd name="T31" fmla="*/ 50 h 70"/>
                <a:gd name="T32" fmla="*/ 25 w 48"/>
                <a:gd name="T33" fmla="*/ 38 h 70"/>
                <a:gd name="T34" fmla="*/ 20 w 48"/>
                <a:gd name="T35" fmla="*/ 37 h 70"/>
                <a:gd name="T36" fmla="*/ 1 w 48"/>
                <a:gd name="T37" fmla="*/ 20 h 70"/>
                <a:gd name="T38" fmla="*/ 24 w 48"/>
                <a:gd name="T39" fmla="*/ 0 h 70"/>
                <a:gd name="T40" fmla="*/ 46 w 48"/>
                <a:gd name="T41" fmla="*/ 1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70">
                  <a:moveTo>
                    <a:pt x="46" y="17"/>
                  </a:moveTo>
                  <a:cubicBezTo>
                    <a:pt x="46" y="19"/>
                    <a:pt x="45" y="20"/>
                    <a:pt x="43" y="20"/>
                  </a:cubicBezTo>
                  <a:cubicBezTo>
                    <a:pt x="40" y="20"/>
                    <a:pt x="40" y="20"/>
                    <a:pt x="40" y="20"/>
                  </a:cubicBezTo>
                  <a:cubicBezTo>
                    <a:pt x="38" y="20"/>
                    <a:pt x="37" y="19"/>
                    <a:pt x="37" y="17"/>
                  </a:cubicBezTo>
                  <a:cubicBezTo>
                    <a:pt x="35" y="12"/>
                    <a:pt x="31" y="8"/>
                    <a:pt x="23" y="8"/>
                  </a:cubicBezTo>
                  <a:cubicBezTo>
                    <a:pt x="15" y="8"/>
                    <a:pt x="10" y="13"/>
                    <a:pt x="10" y="19"/>
                  </a:cubicBezTo>
                  <a:cubicBezTo>
                    <a:pt x="10" y="26"/>
                    <a:pt x="16" y="27"/>
                    <a:pt x="22" y="29"/>
                  </a:cubicBezTo>
                  <a:cubicBezTo>
                    <a:pt x="27" y="30"/>
                    <a:pt x="27" y="30"/>
                    <a:pt x="27" y="30"/>
                  </a:cubicBezTo>
                  <a:cubicBezTo>
                    <a:pt x="41" y="33"/>
                    <a:pt x="48" y="38"/>
                    <a:pt x="48" y="49"/>
                  </a:cubicBezTo>
                  <a:cubicBezTo>
                    <a:pt x="48" y="61"/>
                    <a:pt x="39" y="70"/>
                    <a:pt x="24" y="70"/>
                  </a:cubicBezTo>
                  <a:cubicBezTo>
                    <a:pt x="11" y="70"/>
                    <a:pt x="1" y="62"/>
                    <a:pt x="0" y="52"/>
                  </a:cubicBezTo>
                  <a:cubicBezTo>
                    <a:pt x="0" y="50"/>
                    <a:pt x="1" y="48"/>
                    <a:pt x="3" y="48"/>
                  </a:cubicBezTo>
                  <a:cubicBezTo>
                    <a:pt x="6" y="48"/>
                    <a:pt x="6" y="48"/>
                    <a:pt x="6" y="48"/>
                  </a:cubicBezTo>
                  <a:cubicBezTo>
                    <a:pt x="8" y="48"/>
                    <a:pt x="8" y="49"/>
                    <a:pt x="9" y="51"/>
                  </a:cubicBezTo>
                  <a:cubicBezTo>
                    <a:pt x="11" y="56"/>
                    <a:pt x="15" y="61"/>
                    <a:pt x="24" y="61"/>
                  </a:cubicBezTo>
                  <a:cubicBezTo>
                    <a:pt x="34" y="61"/>
                    <a:pt x="39" y="57"/>
                    <a:pt x="39" y="50"/>
                  </a:cubicBezTo>
                  <a:cubicBezTo>
                    <a:pt x="39" y="43"/>
                    <a:pt x="35" y="41"/>
                    <a:pt x="25" y="38"/>
                  </a:cubicBezTo>
                  <a:cubicBezTo>
                    <a:pt x="20" y="37"/>
                    <a:pt x="20" y="37"/>
                    <a:pt x="20" y="37"/>
                  </a:cubicBezTo>
                  <a:cubicBezTo>
                    <a:pt x="10" y="35"/>
                    <a:pt x="1" y="31"/>
                    <a:pt x="1" y="20"/>
                  </a:cubicBezTo>
                  <a:cubicBezTo>
                    <a:pt x="1" y="9"/>
                    <a:pt x="10" y="0"/>
                    <a:pt x="24" y="0"/>
                  </a:cubicBezTo>
                  <a:cubicBezTo>
                    <a:pt x="36" y="0"/>
                    <a:pt x="45" y="7"/>
                    <a:pt x="46"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 name="Freeform 18">
              <a:extLst>
                <a:ext uri="{FF2B5EF4-FFF2-40B4-BE49-F238E27FC236}">
                  <a16:creationId xmlns:a16="http://schemas.microsoft.com/office/drawing/2014/main" id="{4121E44D-74EF-4D88-BF6A-B6AA2456B3F9}"/>
                </a:ext>
              </a:extLst>
            </p:cNvPr>
            <p:cNvSpPr>
              <a:spLocks noEditPoints="1"/>
            </p:cNvSpPr>
            <p:nvPr/>
          </p:nvSpPr>
          <p:spPr bwMode="auto">
            <a:xfrm>
              <a:off x="4199" y="2359"/>
              <a:ext cx="332" cy="458"/>
            </a:xfrm>
            <a:custGeom>
              <a:avLst/>
              <a:gdLst>
                <a:gd name="T0" fmla="*/ 51 w 51"/>
                <a:gd name="T1" fmla="*/ 23 h 70"/>
                <a:gd name="T2" fmla="*/ 51 w 51"/>
                <a:gd name="T3" fmla="*/ 46 h 70"/>
                <a:gd name="T4" fmla="*/ 25 w 51"/>
                <a:gd name="T5" fmla="*/ 70 h 70"/>
                <a:gd name="T6" fmla="*/ 0 w 51"/>
                <a:gd name="T7" fmla="*/ 46 h 70"/>
                <a:gd name="T8" fmla="*/ 0 w 51"/>
                <a:gd name="T9" fmla="*/ 23 h 70"/>
                <a:gd name="T10" fmla="*/ 25 w 51"/>
                <a:gd name="T11" fmla="*/ 0 h 70"/>
                <a:gd name="T12" fmla="*/ 51 w 51"/>
                <a:gd name="T13" fmla="*/ 23 h 70"/>
                <a:gd name="T14" fmla="*/ 9 w 51"/>
                <a:gd name="T15" fmla="*/ 24 h 70"/>
                <a:gd name="T16" fmla="*/ 9 w 51"/>
                <a:gd name="T17" fmla="*/ 45 h 70"/>
                <a:gd name="T18" fmla="*/ 25 w 51"/>
                <a:gd name="T19" fmla="*/ 61 h 70"/>
                <a:gd name="T20" fmla="*/ 41 w 51"/>
                <a:gd name="T21" fmla="*/ 45 h 70"/>
                <a:gd name="T22" fmla="*/ 41 w 51"/>
                <a:gd name="T23" fmla="*/ 24 h 70"/>
                <a:gd name="T24" fmla="*/ 25 w 51"/>
                <a:gd name="T25" fmla="*/ 8 h 70"/>
                <a:gd name="T26" fmla="*/ 9 w 51"/>
                <a:gd name="T27"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3"/>
                  </a:moveTo>
                  <a:cubicBezTo>
                    <a:pt x="51" y="46"/>
                    <a:pt x="51" y="46"/>
                    <a:pt x="51" y="46"/>
                  </a:cubicBezTo>
                  <a:cubicBezTo>
                    <a:pt x="51" y="60"/>
                    <a:pt x="40" y="70"/>
                    <a:pt x="25" y="70"/>
                  </a:cubicBezTo>
                  <a:cubicBezTo>
                    <a:pt x="11" y="70"/>
                    <a:pt x="0" y="60"/>
                    <a:pt x="0" y="46"/>
                  </a:cubicBezTo>
                  <a:cubicBezTo>
                    <a:pt x="0" y="23"/>
                    <a:pt x="0" y="23"/>
                    <a:pt x="0" y="23"/>
                  </a:cubicBezTo>
                  <a:cubicBezTo>
                    <a:pt x="0" y="9"/>
                    <a:pt x="10" y="0"/>
                    <a:pt x="25" y="0"/>
                  </a:cubicBezTo>
                  <a:cubicBezTo>
                    <a:pt x="40" y="0"/>
                    <a:pt x="51" y="9"/>
                    <a:pt x="51" y="23"/>
                  </a:cubicBezTo>
                  <a:close/>
                  <a:moveTo>
                    <a:pt x="9" y="24"/>
                  </a:moveTo>
                  <a:cubicBezTo>
                    <a:pt x="9" y="45"/>
                    <a:pt x="9" y="45"/>
                    <a:pt x="9" y="45"/>
                  </a:cubicBezTo>
                  <a:cubicBezTo>
                    <a:pt x="9" y="56"/>
                    <a:pt x="16" y="61"/>
                    <a:pt x="25" y="61"/>
                  </a:cubicBezTo>
                  <a:cubicBezTo>
                    <a:pt x="35" y="61"/>
                    <a:pt x="41" y="56"/>
                    <a:pt x="41" y="45"/>
                  </a:cubicBezTo>
                  <a:cubicBezTo>
                    <a:pt x="41" y="24"/>
                    <a:pt x="41" y="24"/>
                    <a:pt x="41" y="24"/>
                  </a:cubicBezTo>
                  <a:cubicBezTo>
                    <a:pt x="41" y="14"/>
                    <a:pt x="35" y="8"/>
                    <a:pt x="25" y="8"/>
                  </a:cubicBezTo>
                  <a:cubicBezTo>
                    <a:pt x="16" y="8"/>
                    <a:pt x="9" y="14"/>
                    <a:pt x="9"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 name="Freeform 19">
              <a:extLst>
                <a:ext uri="{FF2B5EF4-FFF2-40B4-BE49-F238E27FC236}">
                  <a16:creationId xmlns:a16="http://schemas.microsoft.com/office/drawing/2014/main" id="{8DA6A9ED-B94F-42E0-9B2D-94669062A01E}"/>
                </a:ext>
              </a:extLst>
            </p:cNvPr>
            <p:cNvSpPr>
              <a:spLocks/>
            </p:cNvSpPr>
            <p:nvPr/>
          </p:nvSpPr>
          <p:spPr bwMode="auto">
            <a:xfrm>
              <a:off x="4622" y="2359"/>
              <a:ext cx="326" cy="458"/>
            </a:xfrm>
            <a:custGeom>
              <a:avLst/>
              <a:gdLst>
                <a:gd name="T0" fmla="*/ 40 w 50"/>
                <a:gd name="T1" fmla="*/ 48 h 70"/>
                <a:gd name="T2" fmla="*/ 44 w 50"/>
                <a:gd name="T3" fmla="*/ 45 h 70"/>
                <a:gd name="T4" fmla="*/ 47 w 50"/>
                <a:gd name="T5" fmla="*/ 45 h 70"/>
                <a:gd name="T6" fmla="*/ 50 w 50"/>
                <a:gd name="T7" fmla="*/ 48 h 70"/>
                <a:gd name="T8" fmla="*/ 25 w 50"/>
                <a:gd name="T9" fmla="*/ 70 h 70"/>
                <a:gd name="T10" fmla="*/ 0 w 50"/>
                <a:gd name="T11" fmla="*/ 46 h 70"/>
                <a:gd name="T12" fmla="*/ 0 w 50"/>
                <a:gd name="T13" fmla="*/ 23 h 70"/>
                <a:gd name="T14" fmla="*/ 25 w 50"/>
                <a:gd name="T15" fmla="*/ 0 h 70"/>
                <a:gd name="T16" fmla="*/ 50 w 50"/>
                <a:gd name="T17" fmla="*/ 21 h 70"/>
                <a:gd name="T18" fmla="*/ 47 w 50"/>
                <a:gd name="T19" fmla="*/ 24 h 70"/>
                <a:gd name="T20" fmla="*/ 44 w 50"/>
                <a:gd name="T21" fmla="*/ 24 h 70"/>
                <a:gd name="T22" fmla="*/ 40 w 50"/>
                <a:gd name="T23" fmla="*/ 21 h 70"/>
                <a:gd name="T24" fmla="*/ 25 w 50"/>
                <a:gd name="T25" fmla="*/ 8 h 70"/>
                <a:gd name="T26" fmla="*/ 9 w 50"/>
                <a:gd name="T27" fmla="*/ 24 h 70"/>
                <a:gd name="T28" fmla="*/ 9 w 50"/>
                <a:gd name="T29" fmla="*/ 45 h 70"/>
                <a:gd name="T30" fmla="*/ 25 w 50"/>
                <a:gd name="T31" fmla="*/ 61 h 70"/>
                <a:gd name="T32" fmla="*/ 40 w 50"/>
                <a:gd name="T33" fmla="*/ 4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70">
                  <a:moveTo>
                    <a:pt x="40" y="48"/>
                  </a:moveTo>
                  <a:cubicBezTo>
                    <a:pt x="41" y="46"/>
                    <a:pt x="42" y="45"/>
                    <a:pt x="44" y="45"/>
                  </a:cubicBezTo>
                  <a:cubicBezTo>
                    <a:pt x="47" y="45"/>
                    <a:pt x="47" y="45"/>
                    <a:pt x="47" y="45"/>
                  </a:cubicBezTo>
                  <a:cubicBezTo>
                    <a:pt x="49" y="45"/>
                    <a:pt x="50" y="46"/>
                    <a:pt x="50" y="48"/>
                  </a:cubicBezTo>
                  <a:cubicBezTo>
                    <a:pt x="48" y="62"/>
                    <a:pt x="39" y="70"/>
                    <a:pt x="25" y="70"/>
                  </a:cubicBezTo>
                  <a:cubicBezTo>
                    <a:pt x="11" y="70"/>
                    <a:pt x="0" y="60"/>
                    <a:pt x="0" y="46"/>
                  </a:cubicBezTo>
                  <a:cubicBezTo>
                    <a:pt x="0" y="23"/>
                    <a:pt x="0" y="23"/>
                    <a:pt x="0" y="23"/>
                  </a:cubicBezTo>
                  <a:cubicBezTo>
                    <a:pt x="0" y="10"/>
                    <a:pt x="11" y="0"/>
                    <a:pt x="25" y="0"/>
                  </a:cubicBezTo>
                  <a:cubicBezTo>
                    <a:pt x="39" y="0"/>
                    <a:pt x="48" y="8"/>
                    <a:pt x="50" y="21"/>
                  </a:cubicBezTo>
                  <a:cubicBezTo>
                    <a:pt x="50" y="23"/>
                    <a:pt x="49" y="24"/>
                    <a:pt x="47" y="24"/>
                  </a:cubicBezTo>
                  <a:cubicBezTo>
                    <a:pt x="44" y="24"/>
                    <a:pt x="44" y="24"/>
                    <a:pt x="44" y="24"/>
                  </a:cubicBezTo>
                  <a:cubicBezTo>
                    <a:pt x="42" y="24"/>
                    <a:pt x="41" y="23"/>
                    <a:pt x="40" y="21"/>
                  </a:cubicBezTo>
                  <a:cubicBezTo>
                    <a:pt x="39" y="13"/>
                    <a:pt x="34" y="8"/>
                    <a:pt x="25" y="8"/>
                  </a:cubicBezTo>
                  <a:cubicBezTo>
                    <a:pt x="16" y="8"/>
                    <a:pt x="9" y="14"/>
                    <a:pt x="9" y="24"/>
                  </a:cubicBezTo>
                  <a:cubicBezTo>
                    <a:pt x="9" y="45"/>
                    <a:pt x="9" y="45"/>
                    <a:pt x="9" y="45"/>
                  </a:cubicBezTo>
                  <a:cubicBezTo>
                    <a:pt x="9" y="55"/>
                    <a:pt x="16" y="61"/>
                    <a:pt x="25" y="61"/>
                  </a:cubicBezTo>
                  <a:cubicBezTo>
                    <a:pt x="34" y="61"/>
                    <a:pt x="39" y="56"/>
                    <a:pt x="40"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 name="Freeform 20">
              <a:extLst>
                <a:ext uri="{FF2B5EF4-FFF2-40B4-BE49-F238E27FC236}">
                  <a16:creationId xmlns:a16="http://schemas.microsoft.com/office/drawing/2014/main" id="{70F241FE-4840-48FF-BD0E-4070DF25C97D}"/>
                </a:ext>
              </a:extLst>
            </p:cNvPr>
            <p:cNvSpPr>
              <a:spLocks noEditPoints="1"/>
            </p:cNvSpPr>
            <p:nvPr/>
          </p:nvSpPr>
          <p:spPr bwMode="auto">
            <a:xfrm>
              <a:off x="5013" y="2189"/>
              <a:ext cx="117" cy="615"/>
            </a:xfrm>
            <a:custGeom>
              <a:avLst/>
              <a:gdLst>
                <a:gd name="T0" fmla="*/ 9 w 18"/>
                <a:gd name="T1" fmla="*/ 91 h 94"/>
                <a:gd name="T2" fmla="*/ 9 w 18"/>
                <a:gd name="T3" fmla="*/ 35 h 94"/>
                <a:gd name="T4" fmla="*/ 3 w 18"/>
                <a:gd name="T5" fmla="*/ 35 h 94"/>
                <a:gd name="T6" fmla="*/ 0 w 18"/>
                <a:gd name="T7" fmla="*/ 32 h 94"/>
                <a:gd name="T8" fmla="*/ 0 w 18"/>
                <a:gd name="T9" fmla="*/ 30 h 94"/>
                <a:gd name="T10" fmla="*/ 3 w 18"/>
                <a:gd name="T11" fmla="*/ 27 h 94"/>
                <a:gd name="T12" fmla="*/ 15 w 18"/>
                <a:gd name="T13" fmla="*/ 27 h 94"/>
                <a:gd name="T14" fmla="*/ 18 w 18"/>
                <a:gd name="T15" fmla="*/ 30 h 94"/>
                <a:gd name="T16" fmla="*/ 18 w 18"/>
                <a:gd name="T17" fmla="*/ 91 h 94"/>
                <a:gd name="T18" fmla="*/ 15 w 18"/>
                <a:gd name="T19" fmla="*/ 94 h 94"/>
                <a:gd name="T20" fmla="*/ 12 w 18"/>
                <a:gd name="T21" fmla="*/ 94 h 94"/>
                <a:gd name="T22" fmla="*/ 9 w 18"/>
                <a:gd name="T23" fmla="*/ 91 h 94"/>
                <a:gd name="T24" fmla="*/ 18 w 18"/>
                <a:gd name="T25" fmla="*/ 3 h 94"/>
                <a:gd name="T26" fmla="*/ 18 w 18"/>
                <a:gd name="T27" fmla="*/ 9 h 94"/>
                <a:gd name="T28" fmla="*/ 15 w 18"/>
                <a:gd name="T29" fmla="*/ 12 h 94"/>
                <a:gd name="T30" fmla="*/ 9 w 18"/>
                <a:gd name="T31" fmla="*/ 12 h 94"/>
                <a:gd name="T32" fmla="*/ 6 w 18"/>
                <a:gd name="T33" fmla="*/ 9 h 94"/>
                <a:gd name="T34" fmla="*/ 6 w 18"/>
                <a:gd name="T35" fmla="*/ 3 h 94"/>
                <a:gd name="T36" fmla="*/ 9 w 18"/>
                <a:gd name="T37" fmla="*/ 0 h 94"/>
                <a:gd name="T38" fmla="*/ 15 w 18"/>
                <a:gd name="T39" fmla="*/ 0 h 94"/>
                <a:gd name="T40" fmla="*/ 18 w 18"/>
                <a:gd name="T41" fmla="*/ 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94">
                  <a:moveTo>
                    <a:pt x="9" y="91"/>
                  </a:moveTo>
                  <a:cubicBezTo>
                    <a:pt x="9" y="35"/>
                    <a:pt x="9" y="35"/>
                    <a:pt x="9" y="35"/>
                  </a:cubicBezTo>
                  <a:cubicBezTo>
                    <a:pt x="3" y="35"/>
                    <a:pt x="3" y="35"/>
                    <a:pt x="3" y="35"/>
                  </a:cubicBezTo>
                  <a:cubicBezTo>
                    <a:pt x="1" y="35"/>
                    <a:pt x="0" y="34"/>
                    <a:pt x="0" y="32"/>
                  </a:cubicBezTo>
                  <a:cubicBezTo>
                    <a:pt x="0" y="30"/>
                    <a:pt x="0" y="30"/>
                    <a:pt x="0" y="30"/>
                  </a:cubicBezTo>
                  <a:cubicBezTo>
                    <a:pt x="0" y="28"/>
                    <a:pt x="1" y="27"/>
                    <a:pt x="3" y="27"/>
                  </a:cubicBezTo>
                  <a:cubicBezTo>
                    <a:pt x="15" y="27"/>
                    <a:pt x="15" y="27"/>
                    <a:pt x="15" y="27"/>
                  </a:cubicBezTo>
                  <a:cubicBezTo>
                    <a:pt x="17" y="27"/>
                    <a:pt x="18" y="28"/>
                    <a:pt x="18" y="30"/>
                  </a:cubicBezTo>
                  <a:cubicBezTo>
                    <a:pt x="18" y="91"/>
                    <a:pt x="18" y="91"/>
                    <a:pt x="18" y="91"/>
                  </a:cubicBezTo>
                  <a:cubicBezTo>
                    <a:pt x="18" y="93"/>
                    <a:pt x="17" y="94"/>
                    <a:pt x="15" y="94"/>
                  </a:cubicBezTo>
                  <a:cubicBezTo>
                    <a:pt x="12" y="94"/>
                    <a:pt x="12" y="94"/>
                    <a:pt x="12" y="94"/>
                  </a:cubicBezTo>
                  <a:cubicBezTo>
                    <a:pt x="10" y="94"/>
                    <a:pt x="9" y="93"/>
                    <a:pt x="9" y="91"/>
                  </a:cubicBezTo>
                  <a:close/>
                  <a:moveTo>
                    <a:pt x="18" y="3"/>
                  </a:moveTo>
                  <a:cubicBezTo>
                    <a:pt x="18" y="9"/>
                    <a:pt x="18" y="9"/>
                    <a:pt x="18" y="9"/>
                  </a:cubicBezTo>
                  <a:cubicBezTo>
                    <a:pt x="18" y="11"/>
                    <a:pt x="17" y="12"/>
                    <a:pt x="15" y="12"/>
                  </a:cubicBezTo>
                  <a:cubicBezTo>
                    <a:pt x="9" y="12"/>
                    <a:pt x="9" y="12"/>
                    <a:pt x="9" y="12"/>
                  </a:cubicBezTo>
                  <a:cubicBezTo>
                    <a:pt x="7" y="12"/>
                    <a:pt x="6" y="11"/>
                    <a:pt x="6" y="9"/>
                  </a:cubicBezTo>
                  <a:cubicBezTo>
                    <a:pt x="6" y="3"/>
                    <a:pt x="6" y="3"/>
                    <a:pt x="6" y="3"/>
                  </a:cubicBezTo>
                  <a:cubicBezTo>
                    <a:pt x="6" y="1"/>
                    <a:pt x="7" y="0"/>
                    <a:pt x="9" y="0"/>
                  </a:cubicBezTo>
                  <a:cubicBezTo>
                    <a:pt x="15" y="0"/>
                    <a:pt x="15" y="0"/>
                    <a:pt x="15" y="0"/>
                  </a:cubicBezTo>
                  <a:cubicBezTo>
                    <a:pt x="17" y="0"/>
                    <a:pt x="18" y="1"/>
                    <a:pt x="1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 name="Freeform 21">
              <a:extLst>
                <a:ext uri="{FF2B5EF4-FFF2-40B4-BE49-F238E27FC236}">
                  <a16:creationId xmlns:a16="http://schemas.microsoft.com/office/drawing/2014/main" id="{4B081114-E7F0-47C4-B16D-C417A7A64C5B}"/>
                </a:ext>
              </a:extLst>
            </p:cNvPr>
            <p:cNvSpPr>
              <a:spLocks noEditPoints="1"/>
            </p:cNvSpPr>
            <p:nvPr/>
          </p:nvSpPr>
          <p:spPr bwMode="auto">
            <a:xfrm>
              <a:off x="5241" y="2359"/>
              <a:ext cx="326" cy="458"/>
            </a:xfrm>
            <a:custGeom>
              <a:avLst/>
              <a:gdLst>
                <a:gd name="T0" fmla="*/ 10 w 50"/>
                <a:gd name="T1" fmla="*/ 36 h 70"/>
                <a:gd name="T2" fmla="*/ 10 w 50"/>
                <a:gd name="T3" fmla="*/ 45 h 70"/>
                <a:gd name="T4" fmla="*/ 25 w 50"/>
                <a:gd name="T5" fmla="*/ 61 h 70"/>
                <a:gd name="T6" fmla="*/ 41 w 50"/>
                <a:gd name="T7" fmla="*/ 49 h 70"/>
                <a:gd name="T8" fmla="*/ 44 w 50"/>
                <a:gd name="T9" fmla="*/ 46 h 70"/>
                <a:gd name="T10" fmla="*/ 47 w 50"/>
                <a:gd name="T11" fmla="*/ 46 h 70"/>
                <a:gd name="T12" fmla="*/ 50 w 50"/>
                <a:gd name="T13" fmla="*/ 49 h 70"/>
                <a:gd name="T14" fmla="*/ 25 w 50"/>
                <a:gd name="T15" fmla="*/ 70 h 70"/>
                <a:gd name="T16" fmla="*/ 0 w 50"/>
                <a:gd name="T17" fmla="*/ 46 h 70"/>
                <a:gd name="T18" fmla="*/ 0 w 50"/>
                <a:gd name="T19" fmla="*/ 23 h 70"/>
                <a:gd name="T20" fmla="*/ 25 w 50"/>
                <a:gd name="T21" fmla="*/ 0 h 70"/>
                <a:gd name="T22" fmla="*/ 50 w 50"/>
                <a:gd name="T23" fmla="*/ 23 h 70"/>
                <a:gd name="T24" fmla="*/ 50 w 50"/>
                <a:gd name="T25" fmla="*/ 33 h 70"/>
                <a:gd name="T26" fmla="*/ 47 w 50"/>
                <a:gd name="T27" fmla="*/ 36 h 70"/>
                <a:gd name="T28" fmla="*/ 10 w 50"/>
                <a:gd name="T29" fmla="*/ 36 h 70"/>
                <a:gd name="T30" fmla="*/ 10 w 50"/>
                <a:gd name="T31" fmla="*/ 24 h 70"/>
                <a:gd name="T32" fmla="*/ 10 w 50"/>
                <a:gd name="T33" fmla="*/ 28 h 70"/>
                <a:gd name="T34" fmla="*/ 41 w 50"/>
                <a:gd name="T35" fmla="*/ 28 h 70"/>
                <a:gd name="T36" fmla="*/ 41 w 50"/>
                <a:gd name="T37" fmla="*/ 24 h 70"/>
                <a:gd name="T38" fmla="*/ 25 w 50"/>
                <a:gd name="T39" fmla="*/ 8 h 70"/>
                <a:gd name="T40" fmla="*/ 10 w 50"/>
                <a:gd name="T41" fmla="*/ 2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5"/>
                    <a:pt x="10" y="45"/>
                    <a:pt x="10" y="45"/>
                  </a:cubicBezTo>
                  <a:cubicBezTo>
                    <a:pt x="10" y="55"/>
                    <a:pt x="16" y="61"/>
                    <a:pt x="25" y="61"/>
                  </a:cubicBezTo>
                  <a:cubicBezTo>
                    <a:pt x="35" y="61"/>
                    <a:pt x="39" y="57"/>
                    <a:pt x="41" y="49"/>
                  </a:cubicBezTo>
                  <a:cubicBezTo>
                    <a:pt x="41" y="47"/>
                    <a:pt x="42" y="46"/>
                    <a:pt x="44" y="46"/>
                  </a:cubicBezTo>
                  <a:cubicBezTo>
                    <a:pt x="47" y="46"/>
                    <a:pt x="47" y="46"/>
                    <a:pt x="47" y="46"/>
                  </a:cubicBezTo>
                  <a:cubicBezTo>
                    <a:pt x="49" y="46"/>
                    <a:pt x="50" y="47"/>
                    <a:pt x="50" y="49"/>
                  </a:cubicBezTo>
                  <a:cubicBezTo>
                    <a:pt x="48" y="62"/>
                    <a:pt x="39" y="70"/>
                    <a:pt x="25" y="70"/>
                  </a:cubicBezTo>
                  <a:cubicBezTo>
                    <a:pt x="11" y="70"/>
                    <a:pt x="0" y="60"/>
                    <a:pt x="0" y="46"/>
                  </a:cubicBezTo>
                  <a:cubicBezTo>
                    <a:pt x="0" y="23"/>
                    <a:pt x="0" y="23"/>
                    <a:pt x="0" y="23"/>
                  </a:cubicBezTo>
                  <a:cubicBezTo>
                    <a:pt x="0" y="10"/>
                    <a:pt x="11" y="0"/>
                    <a:pt x="25" y="0"/>
                  </a:cubicBezTo>
                  <a:cubicBezTo>
                    <a:pt x="40" y="0"/>
                    <a:pt x="50" y="10"/>
                    <a:pt x="50" y="23"/>
                  </a:cubicBezTo>
                  <a:cubicBezTo>
                    <a:pt x="50" y="33"/>
                    <a:pt x="50" y="33"/>
                    <a:pt x="50" y="33"/>
                  </a:cubicBezTo>
                  <a:cubicBezTo>
                    <a:pt x="50" y="35"/>
                    <a:pt x="49" y="36"/>
                    <a:pt x="47" y="36"/>
                  </a:cubicBezTo>
                  <a:lnTo>
                    <a:pt x="10" y="36"/>
                  </a:lnTo>
                  <a:close/>
                  <a:moveTo>
                    <a:pt x="10" y="24"/>
                  </a:moveTo>
                  <a:cubicBezTo>
                    <a:pt x="10" y="28"/>
                    <a:pt x="10" y="28"/>
                    <a:pt x="10" y="28"/>
                  </a:cubicBezTo>
                  <a:cubicBezTo>
                    <a:pt x="41" y="28"/>
                    <a:pt x="41" y="28"/>
                    <a:pt x="41" y="28"/>
                  </a:cubicBezTo>
                  <a:cubicBezTo>
                    <a:pt x="41" y="24"/>
                    <a:pt x="41" y="24"/>
                    <a:pt x="41" y="24"/>
                  </a:cubicBezTo>
                  <a:cubicBezTo>
                    <a:pt x="41" y="14"/>
                    <a:pt x="35" y="8"/>
                    <a:pt x="25" y="8"/>
                  </a:cubicBezTo>
                  <a:cubicBezTo>
                    <a:pt x="16" y="8"/>
                    <a:pt x="10" y="14"/>
                    <a:pt x="1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 name="Freeform 22">
              <a:extLst>
                <a:ext uri="{FF2B5EF4-FFF2-40B4-BE49-F238E27FC236}">
                  <a16:creationId xmlns:a16="http://schemas.microsoft.com/office/drawing/2014/main" id="{89FB044D-4A51-46FE-ADBC-FB1890B4EB02}"/>
                </a:ext>
              </a:extLst>
            </p:cNvPr>
            <p:cNvSpPr>
              <a:spLocks/>
            </p:cNvSpPr>
            <p:nvPr/>
          </p:nvSpPr>
          <p:spPr bwMode="auto">
            <a:xfrm>
              <a:off x="5626" y="2189"/>
              <a:ext cx="215" cy="621"/>
            </a:xfrm>
            <a:custGeom>
              <a:avLst/>
              <a:gdLst>
                <a:gd name="T0" fmla="*/ 20 w 33"/>
                <a:gd name="T1" fmla="*/ 35 h 95"/>
                <a:gd name="T2" fmla="*/ 20 w 33"/>
                <a:gd name="T3" fmla="*/ 74 h 95"/>
                <a:gd name="T4" fmla="*/ 30 w 33"/>
                <a:gd name="T5" fmla="*/ 86 h 95"/>
                <a:gd name="T6" fmla="*/ 33 w 33"/>
                <a:gd name="T7" fmla="*/ 89 h 95"/>
                <a:gd name="T8" fmla="*/ 33 w 33"/>
                <a:gd name="T9" fmla="*/ 92 h 95"/>
                <a:gd name="T10" fmla="*/ 30 w 33"/>
                <a:gd name="T11" fmla="*/ 95 h 95"/>
                <a:gd name="T12" fmla="*/ 11 w 33"/>
                <a:gd name="T13" fmla="*/ 75 h 95"/>
                <a:gd name="T14" fmla="*/ 11 w 33"/>
                <a:gd name="T15" fmla="*/ 35 h 95"/>
                <a:gd name="T16" fmla="*/ 4 w 33"/>
                <a:gd name="T17" fmla="*/ 35 h 95"/>
                <a:gd name="T18" fmla="*/ 0 w 33"/>
                <a:gd name="T19" fmla="*/ 32 h 95"/>
                <a:gd name="T20" fmla="*/ 0 w 33"/>
                <a:gd name="T21" fmla="*/ 30 h 95"/>
                <a:gd name="T22" fmla="*/ 4 w 33"/>
                <a:gd name="T23" fmla="*/ 27 h 95"/>
                <a:gd name="T24" fmla="*/ 11 w 33"/>
                <a:gd name="T25" fmla="*/ 27 h 95"/>
                <a:gd name="T26" fmla="*/ 11 w 33"/>
                <a:gd name="T27" fmla="*/ 3 h 95"/>
                <a:gd name="T28" fmla="*/ 14 w 33"/>
                <a:gd name="T29" fmla="*/ 0 h 95"/>
                <a:gd name="T30" fmla="*/ 17 w 33"/>
                <a:gd name="T31" fmla="*/ 0 h 95"/>
                <a:gd name="T32" fmla="*/ 20 w 33"/>
                <a:gd name="T33" fmla="*/ 3 h 95"/>
                <a:gd name="T34" fmla="*/ 20 w 33"/>
                <a:gd name="T35" fmla="*/ 27 h 95"/>
                <a:gd name="T36" fmla="*/ 30 w 33"/>
                <a:gd name="T37" fmla="*/ 27 h 95"/>
                <a:gd name="T38" fmla="*/ 33 w 33"/>
                <a:gd name="T39" fmla="*/ 30 h 95"/>
                <a:gd name="T40" fmla="*/ 33 w 33"/>
                <a:gd name="T41" fmla="*/ 32 h 95"/>
                <a:gd name="T42" fmla="*/ 30 w 33"/>
                <a:gd name="T43" fmla="*/ 35 h 95"/>
                <a:gd name="T44" fmla="*/ 20 w 33"/>
                <a:gd name="T45" fmla="*/ 3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5">
                  <a:moveTo>
                    <a:pt x="20" y="35"/>
                  </a:moveTo>
                  <a:cubicBezTo>
                    <a:pt x="20" y="74"/>
                    <a:pt x="20" y="74"/>
                    <a:pt x="20" y="74"/>
                  </a:cubicBezTo>
                  <a:cubicBezTo>
                    <a:pt x="20" y="82"/>
                    <a:pt x="24" y="85"/>
                    <a:pt x="30" y="86"/>
                  </a:cubicBezTo>
                  <a:cubicBezTo>
                    <a:pt x="32" y="86"/>
                    <a:pt x="33" y="87"/>
                    <a:pt x="33" y="89"/>
                  </a:cubicBezTo>
                  <a:cubicBezTo>
                    <a:pt x="33" y="92"/>
                    <a:pt x="33" y="92"/>
                    <a:pt x="33" y="92"/>
                  </a:cubicBezTo>
                  <a:cubicBezTo>
                    <a:pt x="33" y="94"/>
                    <a:pt x="32" y="95"/>
                    <a:pt x="30" y="95"/>
                  </a:cubicBezTo>
                  <a:cubicBezTo>
                    <a:pt x="18" y="95"/>
                    <a:pt x="11" y="87"/>
                    <a:pt x="11" y="75"/>
                  </a:cubicBezTo>
                  <a:cubicBezTo>
                    <a:pt x="11" y="35"/>
                    <a:pt x="11" y="35"/>
                    <a:pt x="11" y="35"/>
                  </a:cubicBezTo>
                  <a:cubicBezTo>
                    <a:pt x="4" y="35"/>
                    <a:pt x="4" y="35"/>
                    <a:pt x="4" y="35"/>
                  </a:cubicBezTo>
                  <a:cubicBezTo>
                    <a:pt x="1" y="35"/>
                    <a:pt x="0" y="34"/>
                    <a:pt x="0" y="32"/>
                  </a:cubicBezTo>
                  <a:cubicBezTo>
                    <a:pt x="0" y="30"/>
                    <a:pt x="0" y="30"/>
                    <a:pt x="0" y="30"/>
                  </a:cubicBezTo>
                  <a:cubicBezTo>
                    <a:pt x="0" y="28"/>
                    <a:pt x="1" y="27"/>
                    <a:pt x="4" y="27"/>
                  </a:cubicBezTo>
                  <a:cubicBezTo>
                    <a:pt x="11" y="27"/>
                    <a:pt x="11" y="27"/>
                    <a:pt x="11" y="27"/>
                  </a:cubicBezTo>
                  <a:cubicBezTo>
                    <a:pt x="11" y="3"/>
                    <a:pt x="11" y="3"/>
                    <a:pt x="11" y="3"/>
                  </a:cubicBezTo>
                  <a:cubicBezTo>
                    <a:pt x="11" y="1"/>
                    <a:pt x="12" y="0"/>
                    <a:pt x="14" y="0"/>
                  </a:cubicBezTo>
                  <a:cubicBezTo>
                    <a:pt x="17" y="0"/>
                    <a:pt x="17" y="0"/>
                    <a:pt x="17" y="0"/>
                  </a:cubicBezTo>
                  <a:cubicBezTo>
                    <a:pt x="19" y="0"/>
                    <a:pt x="20" y="1"/>
                    <a:pt x="20" y="3"/>
                  </a:cubicBezTo>
                  <a:cubicBezTo>
                    <a:pt x="20" y="27"/>
                    <a:pt x="20" y="27"/>
                    <a:pt x="20" y="27"/>
                  </a:cubicBezTo>
                  <a:cubicBezTo>
                    <a:pt x="30" y="27"/>
                    <a:pt x="30" y="27"/>
                    <a:pt x="30" y="27"/>
                  </a:cubicBezTo>
                  <a:cubicBezTo>
                    <a:pt x="32" y="27"/>
                    <a:pt x="33" y="28"/>
                    <a:pt x="33" y="30"/>
                  </a:cubicBezTo>
                  <a:cubicBezTo>
                    <a:pt x="33" y="32"/>
                    <a:pt x="33" y="32"/>
                    <a:pt x="33" y="32"/>
                  </a:cubicBezTo>
                  <a:cubicBezTo>
                    <a:pt x="33" y="34"/>
                    <a:pt x="32" y="35"/>
                    <a:pt x="30" y="35"/>
                  </a:cubicBezTo>
                  <a:lnTo>
                    <a:pt x="2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23">
              <a:extLst>
                <a:ext uri="{FF2B5EF4-FFF2-40B4-BE49-F238E27FC236}">
                  <a16:creationId xmlns:a16="http://schemas.microsoft.com/office/drawing/2014/main" id="{753CE5DA-0ECD-466D-BFE1-2BDC177AEE62}"/>
                </a:ext>
              </a:extLst>
            </p:cNvPr>
            <p:cNvSpPr>
              <a:spLocks/>
            </p:cNvSpPr>
            <p:nvPr/>
          </p:nvSpPr>
          <p:spPr bwMode="auto">
            <a:xfrm>
              <a:off x="5886" y="2365"/>
              <a:ext cx="333" cy="615"/>
            </a:xfrm>
            <a:custGeom>
              <a:avLst/>
              <a:gdLst>
                <a:gd name="T0" fmla="*/ 5 w 51"/>
                <a:gd name="T1" fmla="*/ 91 h 94"/>
                <a:gd name="T2" fmla="*/ 5 w 51"/>
                <a:gd name="T3" fmla="*/ 88 h 94"/>
                <a:gd name="T4" fmla="*/ 8 w 51"/>
                <a:gd name="T5" fmla="*/ 85 h 94"/>
                <a:gd name="T6" fmla="*/ 19 w 51"/>
                <a:gd name="T7" fmla="*/ 73 h 94"/>
                <a:gd name="T8" fmla="*/ 21 w 51"/>
                <a:gd name="T9" fmla="*/ 67 h 94"/>
                <a:gd name="T10" fmla="*/ 0 w 51"/>
                <a:gd name="T11" fmla="*/ 4 h 94"/>
                <a:gd name="T12" fmla="*/ 3 w 51"/>
                <a:gd name="T13" fmla="*/ 0 h 94"/>
                <a:gd name="T14" fmla="*/ 6 w 51"/>
                <a:gd name="T15" fmla="*/ 0 h 94"/>
                <a:gd name="T16" fmla="*/ 10 w 51"/>
                <a:gd name="T17" fmla="*/ 3 h 94"/>
                <a:gd name="T18" fmla="*/ 25 w 51"/>
                <a:gd name="T19" fmla="*/ 53 h 94"/>
                <a:gd name="T20" fmla="*/ 42 w 51"/>
                <a:gd name="T21" fmla="*/ 3 h 94"/>
                <a:gd name="T22" fmla="*/ 45 w 51"/>
                <a:gd name="T23" fmla="*/ 0 h 94"/>
                <a:gd name="T24" fmla="*/ 48 w 51"/>
                <a:gd name="T25" fmla="*/ 0 h 94"/>
                <a:gd name="T26" fmla="*/ 51 w 51"/>
                <a:gd name="T27" fmla="*/ 4 h 94"/>
                <a:gd name="T28" fmla="*/ 27 w 51"/>
                <a:gd name="T29" fmla="*/ 74 h 94"/>
                <a:gd name="T30" fmla="*/ 8 w 51"/>
                <a:gd name="T31" fmla="*/ 94 h 94"/>
                <a:gd name="T32" fmla="*/ 5 w 51"/>
                <a:gd name="T33" fmla="*/ 9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1" h="94">
                  <a:moveTo>
                    <a:pt x="5" y="91"/>
                  </a:moveTo>
                  <a:cubicBezTo>
                    <a:pt x="5" y="88"/>
                    <a:pt x="5" y="88"/>
                    <a:pt x="5" y="88"/>
                  </a:cubicBezTo>
                  <a:cubicBezTo>
                    <a:pt x="5" y="86"/>
                    <a:pt x="6" y="85"/>
                    <a:pt x="8" y="85"/>
                  </a:cubicBezTo>
                  <a:cubicBezTo>
                    <a:pt x="14" y="84"/>
                    <a:pt x="17" y="80"/>
                    <a:pt x="19" y="73"/>
                  </a:cubicBezTo>
                  <a:cubicBezTo>
                    <a:pt x="21" y="67"/>
                    <a:pt x="21" y="67"/>
                    <a:pt x="21" y="67"/>
                  </a:cubicBezTo>
                  <a:cubicBezTo>
                    <a:pt x="0" y="4"/>
                    <a:pt x="0" y="4"/>
                    <a:pt x="0" y="4"/>
                  </a:cubicBezTo>
                  <a:cubicBezTo>
                    <a:pt x="0" y="1"/>
                    <a:pt x="1" y="0"/>
                    <a:pt x="3" y="0"/>
                  </a:cubicBezTo>
                  <a:cubicBezTo>
                    <a:pt x="6" y="0"/>
                    <a:pt x="6" y="0"/>
                    <a:pt x="6" y="0"/>
                  </a:cubicBezTo>
                  <a:cubicBezTo>
                    <a:pt x="8" y="0"/>
                    <a:pt x="9" y="1"/>
                    <a:pt x="10" y="3"/>
                  </a:cubicBezTo>
                  <a:cubicBezTo>
                    <a:pt x="25" y="53"/>
                    <a:pt x="25" y="53"/>
                    <a:pt x="25" y="53"/>
                  </a:cubicBezTo>
                  <a:cubicBezTo>
                    <a:pt x="42" y="3"/>
                    <a:pt x="42" y="3"/>
                    <a:pt x="42" y="3"/>
                  </a:cubicBezTo>
                  <a:cubicBezTo>
                    <a:pt x="42" y="1"/>
                    <a:pt x="43" y="0"/>
                    <a:pt x="45" y="0"/>
                  </a:cubicBezTo>
                  <a:cubicBezTo>
                    <a:pt x="48" y="0"/>
                    <a:pt x="48" y="0"/>
                    <a:pt x="48" y="0"/>
                  </a:cubicBezTo>
                  <a:cubicBezTo>
                    <a:pt x="50" y="0"/>
                    <a:pt x="51" y="1"/>
                    <a:pt x="51" y="4"/>
                  </a:cubicBezTo>
                  <a:cubicBezTo>
                    <a:pt x="27" y="74"/>
                    <a:pt x="27" y="74"/>
                    <a:pt x="27" y="74"/>
                  </a:cubicBezTo>
                  <a:cubicBezTo>
                    <a:pt x="24" y="86"/>
                    <a:pt x="19" y="93"/>
                    <a:pt x="8" y="94"/>
                  </a:cubicBezTo>
                  <a:cubicBezTo>
                    <a:pt x="6" y="94"/>
                    <a:pt x="5" y="93"/>
                    <a:pt x="5" y="9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24">
              <a:extLst>
                <a:ext uri="{FF2B5EF4-FFF2-40B4-BE49-F238E27FC236}">
                  <a16:creationId xmlns:a16="http://schemas.microsoft.com/office/drawing/2014/main" id="{2C7AD2D8-1FD2-47F5-BD26-0EFFA9846471}"/>
                </a:ext>
              </a:extLst>
            </p:cNvPr>
            <p:cNvSpPr>
              <a:spLocks/>
            </p:cNvSpPr>
            <p:nvPr/>
          </p:nvSpPr>
          <p:spPr bwMode="auto">
            <a:xfrm>
              <a:off x="3788"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25">
              <a:extLst>
                <a:ext uri="{FF2B5EF4-FFF2-40B4-BE49-F238E27FC236}">
                  <a16:creationId xmlns:a16="http://schemas.microsoft.com/office/drawing/2014/main" id="{7649B322-759B-4320-8D43-E5ECB91CCA94}"/>
                </a:ext>
              </a:extLst>
            </p:cNvPr>
            <p:cNvSpPr>
              <a:spLocks noEditPoints="1"/>
            </p:cNvSpPr>
            <p:nvPr/>
          </p:nvSpPr>
          <p:spPr bwMode="auto">
            <a:xfrm>
              <a:off x="4068" y="3124"/>
              <a:ext cx="333" cy="458"/>
            </a:xfrm>
            <a:custGeom>
              <a:avLst/>
              <a:gdLst>
                <a:gd name="T0" fmla="*/ 51 w 51"/>
                <a:gd name="T1" fmla="*/ 24 h 70"/>
                <a:gd name="T2" fmla="*/ 51 w 51"/>
                <a:gd name="T3" fmla="*/ 47 h 70"/>
                <a:gd name="T4" fmla="*/ 25 w 51"/>
                <a:gd name="T5" fmla="*/ 70 h 70"/>
                <a:gd name="T6" fmla="*/ 0 w 51"/>
                <a:gd name="T7" fmla="*/ 47 h 70"/>
                <a:gd name="T8" fmla="*/ 0 w 51"/>
                <a:gd name="T9" fmla="*/ 24 h 70"/>
                <a:gd name="T10" fmla="*/ 25 w 51"/>
                <a:gd name="T11" fmla="*/ 0 h 70"/>
                <a:gd name="T12" fmla="*/ 51 w 51"/>
                <a:gd name="T13" fmla="*/ 24 h 70"/>
                <a:gd name="T14" fmla="*/ 9 w 51"/>
                <a:gd name="T15" fmla="*/ 25 h 70"/>
                <a:gd name="T16" fmla="*/ 9 w 51"/>
                <a:gd name="T17" fmla="*/ 46 h 70"/>
                <a:gd name="T18" fmla="*/ 25 w 51"/>
                <a:gd name="T19" fmla="*/ 62 h 70"/>
                <a:gd name="T20" fmla="*/ 42 w 51"/>
                <a:gd name="T21" fmla="*/ 46 h 70"/>
                <a:gd name="T22" fmla="*/ 42 w 51"/>
                <a:gd name="T23" fmla="*/ 25 h 70"/>
                <a:gd name="T24" fmla="*/ 25 w 51"/>
                <a:gd name="T25" fmla="*/ 9 h 70"/>
                <a:gd name="T26" fmla="*/ 9 w 51"/>
                <a:gd name="T27"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70">
                  <a:moveTo>
                    <a:pt x="51" y="24"/>
                  </a:moveTo>
                  <a:cubicBezTo>
                    <a:pt x="51" y="47"/>
                    <a:pt x="51" y="47"/>
                    <a:pt x="51" y="47"/>
                  </a:cubicBezTo>
                  <a:cubicBezTo>
                    <a:pt x="51" y="61"/>
                    <a:pt x="40" y="70"/>
                    <a:pt x="25" y="70"/>
                  </a:cubicBezTo>
                  <a:cubicBezTo>
                    <a:pt x="11" y="70"/>
                    <a:pt x="0" y="61"/>
                    <a:pt x="0" y="47"/>
                  </a:cubicBezTo>
                  <a:cubicBezTo>
                    <a:pt x="0" y="24"/>
                    <a:pt x="0" y="24"/>
                    <a:pt x="0" y="24"/>
                  </a:cubicBezTo>
                  <a:cubicBezTo>
                    <a:pt x="0" y="10"/>
                    <a:pt x="11" y="0"/>
                    <a:pt x="25" y="0"/>
                  </a:cubicBezTo>
                  <a:cubicBezTo>
                    <a:pt x="40" y="0"/>
                    <a:pt x="51" y="10"/>
                    <a:pt x="51" y="24"/>
                  </a:cubicBezTo>
                  <a:close/>
                  <a:moveTo>
                    <a:pt x="9" y="25"/>
                  </a:moveTo>
                  <a:cubicBezTo>
                    <a:pt x="9" y="46"/>
                    <a:pt x="9" y="46"/>
                    <a:pt x="9" y="46"/>
                  </a:cubicBezTo>
                  <a:cubicBezTo>
                    <a:pt x="9" y="56"/>
                    <a:pt x="16" y="62"/>
                    <a:pt x="25" y="62"/>
                  </a:cubicBezTo>
                  <a:cubicBezTo>
                    <a:pt x="35" y="62"/>
                    <a:pt x="42" y="56"/>
                    <a:pt x="42" y="46"/>
                  </a:cubicBezTo>
                  <a:cubicBezTo>
                    <a:pt x="42" y="25"/>
                    <a:pt x="42" y="25"/>
                    <a:pt x="42" y="25"/>
                  </a:cubicBezTo>
                  <a:cubicBezTo>
                    <a:pt x="42" y="14"/>
                    <a:pt x="35" y="9"/>
                    <a:pt x="25" y="9"/>
                  </a:cubicBezTo>
                  <a:cubicBezTo>
                    <a:pt x="16" y="9"/>
                    <a:pt x="9" y="14"/>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26">
              <a:extLst>
                <a:ext uri="{FF2B5EF4-FFF2-40B4-BE49-F238E27FC236}">
                  <a16:creationId xmlns:a16="http://schemas.microsoft.com/office/drawing/2014/main" id="{D560A4F3-C38B-4CF2-9C41-5313F17F08E9}"/>
                </a:ext>
              </a:extLst>
            </p:cNvPr>
            <p:cNvSpPr>
              <a:spLocks noEditPoints="1"/>
            </p:cNvSpPr>
            <p:nvPr/>
          </p:nvSpPr>
          <p:spPr bwMode="auto">
            <a:xfrm>
              <a:off x="4492" y="3124"/>
              <a:ext cx="326" cy="628"/>
            </a:xfrm>
            <a:custGeom>
              <a:avLst/>
              <a:gdLst>
                <a:gd name="T0" fmla="*/ 50 w 50"/>
                <a:gd name="T1" fmla="*/ 5 h 96"/>
                <a:gd name="T2" fmla="*/ 50 w 50"/>
                <a:gd name="T3" fmla="*/ 73 h 96"/>
                <a:gd name="T4" fmla="*/ 25 w 50"/>
                <a:gd name="T5" fmla="*/ 96 h 96"/>
                <a:gd name="T6" fmla="*/ 1 w 50"/>
                <a:gd name="T7" fmla="*/ 76 h 96"/>
                <a:gd name="T8" fmla="*/ 4 w 50"/>
                <a:gd name="T9" fmla="*/ 73 h 96"/>
                <a:gd name="T10" fmla="*/ 7 w 50"/>
                <a:gd name="T11" fmla="*/ 73 h 96"/>
                <a:gd name="T12" fmla="*/ 10 w 50"/>
                <a:gd name="T13" fmla="*/ 76 h 96"/>
                <a:gd name="T14" fmla="*/ 25 w 50"/>
                <a:gd name="T15" fmla="*/ 88 h 96"/>
                <a:gd name="T16" fmla="*/ 41 w 50"/>
                <a:gd name="T17" fmla="*/ 72 h 96"/>
                <a:gd name="T18" fmla="*/ 41 w 50"/>
                <a:gd name="T19" fmla="*/ 60 h 96"/>
                <a:gd name="T20" fmla="*/ 25 w 50"/>
                <a:gd name="T21" fmla="*/ 68 h 96"/>
                <a:gd name="T22" fmla="*/ 1 w 50"/>
                <a:gd name="T23" fmla="*/ 44 h 96"/>
                <a:gd name="T24" fmla="*/ 1 w 50"/>
                <a:gd name="T25" fmla="*/ 24 h 96"/>
                <a:gd name="T26" fmla="*/ 25 w 50"/>
                <a:gd name="T27" fmla="*/ 0 h 96"/>
                <a:gd name="T28" fmla="*/ 42 w 50"/>
                <a:gd name="T29" fmla="*/ 8 h 96"/>
                <a:gd name="T30" fmla="*/ 42 w 50"/>
                <a:gd name="T31" fmla="*/ 5 h 96"/>
                <a:gd name="T32" fmla="*/ 45 w 50"/>
                <a:gd name="T33" fmla="*/ 2 h 96"/>
                <a:gd name="T34" fmla="*/ 47 w 50"/>
                <a:gd name="T35" fmla="*/ 2 h 96"/>
                <a:gd name="T36" fmla="*/ 50 w 50"/>
                <a:gd name="T37" fmla="*/ 5 h 96"/>
                <a:gd name="T38" fmla="*/ 41 w 50"/>
                <a:gd name="T39" fmla="*/ 43 h 96"/>
                <a:gd name="T40" fmla="*/ 41 w 50"/>
                <a:gd name="T41" fmla="*/ 25 h 96"/>
                <a:gd name="T42" fmla="*/ 25 w 50"/>
                <a:gd name="T43" fmla="*/ 9 h 96"/>
                <a:gd name="T44" fmla="*/ 10 w 50"/>
                <a:gd name="T45" fmla="*/ 25 h 96"/>
                <a:gd name="T46" fmla="*/ 10 w 50"/>
                <a:gd name="T47" fmla="*/ 43 h 96"/>
                <a:gd name="T48" fmla="*/ 25 w 50"/>
                <a:gd name="T49" fmla="*/ 59 h 96"/>
                <a:gd name="T50" fmla="*/ 41 w 50"/>
                <a:gd name="T51" fmla="*/ 43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96">
                  <a:moveTo>
                    <a:pt x="50" y="5"/>
                  </a:moveTo>
                  <a:cubicBezTo>
                    <a:pt x="50" y="73"/>
                    <a:pt x="50" y="73"/>
                    <a:pt x="50" y="73"/>
                  </a:cubicBezTo>
                  <a:cubicBezTo>
                    <a:pt x="50" y="87"/>
                    <a:pt x="40" y="96"/>
                    <a:pt x="25" y="96"/>
                  </a:cubicBezTo>
                  <a:cubicBezTo>
                    <a:pt x="12" y="96"/>
                    <a:pt x="2" y="89"/>
                    <a:pt x="1" y="76"/>
                  </a:cubicBezTo>
                  <a:cubicBezTo>
                    <a:pt x="0" y="74"/>
                    <a:pt x="1" y="73"/>
                    <a:pt x="4" y="73"/>
                  </a:cubicBezTo>
                  <a:cubicBezTo>
                    <a:pt x="7" y="73"/>
                    <a:pt x="7" y="73"/>
                    <a:pt x="7" y="73"/>
                  </a:cubicBezTo>
                  <a:cubicBezTo>
                    <a:pt x="9" y="73"/>
                    <a:pt x="10" y="74"/>
                    <a:pt x="10" y="76"/>
                  </a:cubicBezTo>
                  <a:cubicBezTo>
                    <a:pt x="12" y="83"/>
                    <a:pt x="16" y="88"/>
                    <a:pt x="25" y="88"/>
                  </a:cubicBezTo>
                  <a:cubicBezTo>
                    <a:pt x="35" y="88"/>
                    <a:pt x="41" y="82"/>
                    <a:pt x="41" y="72"/>
                  </a:cubicBezTo>
                  <a:cubicBezTo>
                    <a:pt x="41" y="60"/>
                    <a:pt x="41" y="60"/>
                    <a:pt x="41" y="60"/>
                  </a:cubicBezTo>
                  <a:cubicBezTo>
                    <a:pt x="38" y="65"/>
                    <a:pt x="32" y="68"/>
                    <a:pt x="25" y="68"/>
                  </a:cubicBezTo>
                  <a:cubicBezTo>
                    <a:pt x="10" y="68"/>
                    <a:pt x="1" y="58"/>
                    <a:pt x="1" y="44"/>
                  </a:cubicBezTo>
                  <a:cubicBezTo>
                    <a:pt x="1" y="24"/>
                    <a:pt x="1" y="24"/>
                    <a:pt x="1" y="24"/>
                  </a:cubicBezTo>
                  <a:cubicBezTo>
                    <a:pt x="1" y="10"/>
                    <a:pt x="10" y="0"/>
                    <a:pt x="25" y="0"/>
                  </a:cubicBezTo>
                  <a:cubicBezTo>
                    <a:pt x="32" y="0"/>
                    <a:pt x="38" y="3"/>
                    <a:pt x="42" y="8"/>
                  </a:cubicBezTo>
                  <a:cubicBezTo>
                    <a:pt x="42" y="5"/>
                    <a:pt x="42" y="5"/>
                    <a:pt x="42" y="5"/>
                  </a:cubicBezTo>
                  <a:cubicBezTo>
                    <a:pt x="42" y="3"/>
                    <a:pt x="43" y="2"/>
                    <a:pt x="45" y="2"/>
                  </a:cubicBezTo>
                  <a:cubicBezTo>
                    <a:pt x="47" y="2"/>
                    <a:pt x="47" y="2"/>
                    <a:pt x="47" y="2"/>
                  </a:cubicBezTo>
                  <a:cubicBezTo>
                    <a:pt x="49" y="2"/>
                    <a:pt x="50" y="3"/>
                    <a:pt x="50" y="5"/>
                  </a:cubicBezTo>
                  <a:close/>
                  <a:moveTo>
                    <a:pt x="41" y="43"/>
                  </a:moveTo>
                  <a:cubicBezTo>
                    <a:pt x="41" y="25"/>
                    <a:pt x="41" y="25"/>
                    <a:pt x="41" y="25"/>
                  </a:cubicBezTo>
                  <a:cubicBezTo>
                    <a:pt x="41" y="15"/>
                    <a:pt x="35" y="9"/>
                    <a:pt x="25" y="9"/>
                  </a:cubicBezTo>
                  <a:cubicBezTo>
                    <a:pt x="16" y="9"/>
                    <a:pt x="10" y="15"/>
                    <a:pt x="10" y="25"/>
                  </a:cubicBezTo>
                  <a:cubicBezTo>
                    <a:pt x="10" y="43"/>
                    <a:pt x="10" y="43"/>
                    <a:pt x="10" y="43"/>
                  </a:cubicBezTo>
                  <a:cubicBezTo>
                    <a:pt x="10" y="53"/>
                    <a:pt x="16" y="59"/>
                    <a:pt x="25" y="59"/>
                  </a:cubicBezTo>
                  <a:cubicBezTo>
                    <a:pt x="35" y="59"/>
                    <a:pt x="41" y="53"/>
                    <a:pt x="41"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27">
              <a:extLst>
                <a:ext uri="{FF2B5EF4-FFF2-40B4-BE49-F238E27FC236}">
                  <a16:creationId xmlns:a16="http://schemas.microsoft.com/office/drawing/2014/main" id="{A2331217-7885-4A8E-BC94-D50EF29A32EA}"/>
                </a:ext>
              </a:extLst>
            </p:cNvPr>
            <p:cNvSpPr>
              <a:spLocks noEditPoints="1"/>
            </p:cNvSpPr>
            <p:nvPr/>
          </p:nvSpPr>
          <p:spPr bwMode="auto">
            <a:xfrm>
              <a:off x="4928" y="3124"/>
              <a:ext cx="326" cy="458"/>
            </a:xfrm>
            <a:custGeom>
              <a:avLst/>
              <a:gdLst>
                <a:gd name="T0" fmla="*/ 9 w 50"/>
                <a:gd name="T1" fmla="*/ 36 h 70"/>
                <a:gd name="T2" fmla="*/ 9 w 50"/>
                <a:gd name="T3" fmla="*/ 46 h 70"/>
                <a:gd name="T4" fmla="*/ 25 w 50"/>
                <a:gd name="T5" fmla="*/ 62 h 70"/>
                <a:gd name="T6" fmla="*/ 40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9 w 50"/>
                <a:gd name="T29" fmla="*/ 36 h 70"/>
                <a:gd name="T30" fmla="*/ 9 w 50"/>
                <a:gd name="T31" fmla="*/ 25 h 70"/>
                <a:gd name="T32" fmla="*/ 9 w 50"/>
                <a:gd name="T33" fmla="*/ 28 h 70"/>
                <a:gd name="T34" fmla="*/ 41 w 50"/>
                <a:gd name="T35" fmla="*/ 28 h 70"/>
                <a:gd name="T36" fmla="*/ 41 w 50"/>
                <a:gd name="T37" fmla="*/ 25 h 70"/>
                <a:gd name="T38" fmla="*/ 25 w 50"/>
                <a:gd name="T39" fmla="*/ 9 h 70"/>
                <a:gd name="T40" fmla="*/ 9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9" y="36"/>
                  </a:moveTo>
                  <a:cubicBezTo>
                    <a:pt x="9" y="46"/>
                    <a:pt x="9" y="46"/>
                    <a:pt x="9" y="46"/>
                  </a:cubicBezTo>
                  <a:cubicBezTo>
                    <a:pt x="9" y="56"/>
                    <a:pt x="16" y="62"/>
                    <a:pt x="25" y="62"/>
                  </a:cubicBezTo>
                  <a:cubicBezTo>
                    <a:pt x="34" y="62"/>
                    <a:pt x="38" y="57"/>
                    <a:pt x="40" y="50"/>
                  </a:cubicBezTo>
                  <a:cubicBezTo>
                    <a:pt x="41" y="48"/>
                    <a:pt x="42" y="47"/>
                    <a:pt x="44" y="47"/>
                  </a:cubicBezTo>
                  <a:cubicBezTo>
                    <a:pt x="47" y="47"/>
                    <a:pt x="47" y="47"/>
                    <a:pt x="47" y="47"/>
                  </a:cubicBezTo>
                  <a:cubicBezTo>
                    <a:pt x="49" y="47"/>
                    <a:pt x="50" y="48"/>
                    <a:pt x="50" y="50"/>
                  </a:cubicBezTo>
                  <a:cubicBezTo>
                    <a:pt x="48" y="63"/>
                    <a:pt x="38" y="70"/>
                    <a:pt x="25" y="70"/>
                  </a:cubicBezTo>
                  <a:cubicBezTo>
                    <a:pt x="11" y="70"/>
                    <a:pt x="0" y="60"/>
                    <a:pt x="0" y="47"/>
                  </a:cubicBezTo>
                  <a:cubicBezTo>
                    <a:pt x="0" y="24"/>
                    <a:pt x="0" y="24"/>
                    <a:pt x="0" y="24"/>
                  </a:cubicBezTo>
                  <a:cubicBezTo>
                    <a:pt x="0" y="10"/>
                    <a:pt x="10" y="0"/>
                    <a:pt x="25" y="0"/>
                  </a:cubicBezTo>
                  <a:cubicBezTo>
                    <a:pt x="39" y="0"/>
                    <a:pt x="50" y="10"/>
                    <a:pt x="50" y="24"/>
                  </a:cubicBezTo>
                  <a:cubicBezTo>
                    <a:pt x="50" y="33"/>
                    <a:pt x="50" y="33"/>
                    <a:pt x="50" y="33"/>
                  </a:cubicBezTo>
                  <a:cubicBezTo>
                    <a:pt x="50" y="35"/>
                    <a:pt x="49" y="36"/>
                    <a:pt x="47" y="36"/>
                  </a:cubicBezTo>
                  <a:lnTo>
                    <a:pt x="9" y="36"/>
                  </a:lnTo>
                  <a:close/>
                  <a:moveTo>
                    <a:pt x="9" y="25"/>
                  </a:moveTo>
                  <a:cubicBezTo>
                    <a:pt x="9" y="28"/>
                    <a:pt x="9" y="28"/>
                    <a:pt x="9" y="28"/>
                  </a:cubicBezTo>
                  <a:cubicBezTo>
                    <a:pt x="41" y="28"/>
                    <a:pt x="41" y="28"/>
                    <a:pt x="41" y="28"/>
                  </a:cubicBezTo>
                  <a:cubicBezTo>
                    <a:pt x="41" y="25"/>
                    <a:pt x="41" y="25"/>
                    <a:pt x="41" y="25"/>
                  </a:cubicBezTo>
                  <a:cubicBezTo>
                    <a:pt x="41" y="15"/>
                    <a:pt x="34" y="9"/>
                    <a:pt x="25" y="9"/>
                  </a:cubicBezTo>
                  <a:cubicBezTo>
                    <a:pt x="16" y="9"/>
                    <a:pt x="9" y="15"/>
                    <a:pt x="9"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28">
              <a:extLst>
                <a:ext uri="{FF2B5EF4-FFF2-40B4-BE49-F238E27FC236}">
                  <a16:creationId xmlns:a16="http://schemas.microsoft.com/office/drawing/2014/main" id="{549DCDA6-0723-4465-A9DF-D62788D5049C}"/>
                </a:ext>
              </a:extLst>
            </p:cNvPr>
            <p:cNvSpPr>
              <a:spLocks/>
            </p:cNvSpPr>
            <p:nvPr/>
          </p:nvSpPr>
          <p:spPr bwMode="auto">
            <a:xfrm>
              <a:off x="5313" y="2960"/>
              <a:ext cx="215" cy="615"/>
            </a:xfrm>
            <a:custGeom>
              <a:avLst/>
              <a:gdLst>
                <a:gd name="T0" fmla="*/ 19 w 33"/>
                <a:gd name="T1" fmla="*/ 35 h 94"/>
                <a:gd name="T2" fmla="*/ 19 w 33"/>
                <a:gd name="T3" fmla="*/ 74 h 94"/>
                <a:gd name="T4" fmla="*/ 30 w 33"/>
                <a:gd name="T5" fmla="*/ 86 h 94"/>
                <a:gd name="T6" fmla="*/ 33 w 33"/>
                <a:gd name="T7" fmla="*/ 89 h 94"/>
                <a:gd name="T8" fmla="*/ 33 w 33"/>
                <a:gd name="T9" fmla="*/ 91 h 94"/>
                <a:gd name="T10" fmla="*/ 30 w 33"/>
                <a:gd name="T11" fmla="*/ 94 h 94"/>
                <a:gd name="T12" fmla="*/ 10 w 33"/>
                <a:gd name="T13" fmla="*/ 75 h 94"/>
                <a:gd name="T14" fmla="*/ 10 w 33"/>
                <a:gd name="T15" fmla="*/ 35 h 94"/>
                <a:gd name="T16" fmla="*/ 3 w 33"/>
                <a:gd name="T17" fmla="*/ 35 h 94"/>
                <a:gd name="T18" fmla="*/ 0 w 33"/>
                <a:gd name="T19" fmla="*/ 32 h 94"/>
                <a:gd name="T20" fmla="*/ 0 w 33"/>
                <a:gd name="T21" fmla="*/ 30 h 94"/>
                <a:gd name="T22" fmla="*/ 3 w 33"/>
                <a:gd name="T23" fmla="*/ 27 h 94"/>
                <a:gd name="T24" fmla="*/ 10 w 33"/>
                <a:gd name="T25" fmla="*/ 27 h 94"/>
                <a:gd name="T26" fmla="*/ 10 w 33"/>
                <a:gd name="T27" fmla="*/ 3 h 94"/>
                <a:gd name="T28" fmla="*/ 13 w 33"/>
                <a:gd name="T29" fmla="*/ 0 h 94"/>
                <a:gd name="T30" fmla="*/ 16 w 33"/>
                <a:gd name="T31" fmla="*/ 0 h 94"/>
                <a:gd name="T32" fmla="*/ 19 w 33"/>
                <a:gd name="T33" fmla="*/ 3 h 94"/>
                <a:gd name="T34" fmla="*/ 19 w 33"/>
                <a:gd name="T35" fmla="*/ 27 h 94"/>
                <a:gd name="T36" fmla="*/ 30 w 33"/>
                <a:gd name="T37" fmla="*/ 27 h 94"/>
                <a:gd name="T38" fmla="*/ 33 w 33"/>
                <a:gd name="T39" fmla="*/ 30 h 94"/>
                <a:gd name="T40" fmla="*/ 33 w 33"/>
                <a:gd name="T41" fmla="*/ 32 h 94"/>
                <a:gd name="T42" fmla="*/ 30 w 33"/>
                <a:gd name="T43" fmla="*/ 35 h 94"/>
                <a:gd name="T44" fmla="*/ 19 w 33"/>
                <a:gd name="T45" fmla="*/ 3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94">
                  <a:moveTo>
                    <a:pt x="19" y="35"/>
                  </a:moveTo>
                  <a:cubicBezTo>
                    <a:pt x="19" y="74"/>
                    <a:pt x="19" y="74"/>
                    <a:pt x="19" y="74"/>
                  </a:cubicBezTo>
                  <a:cubicBezTo>
                    <a:pt x="19" y="82"/>
                    <a:pt x="24" y="85"/>
                    <a:pt x="30" y="86"/>
                  </a:cubicBezTo>
                  <a:cubicBezTo>
                    <a:pt x="32" y="86"/>
                    <a:pt x="33" y="86"/>
                    <a:pt x="33" y="89"/>
                  </a:cubicBezTo>
                  <a:cubicBezTo>
                    <a:pt x="33" y="91"/>
                    <a:pt x="33" y="91"/>
                    <a:pt x="33" y="91"/>
                  </a:cubicBezTo>
                  <a:cubicBezTo>
                    <a:pt x="33" y="93"/>
                    <a:pt x="32" y="94"/>
                    <a:pt x="30" y="94"/>
                  </a:cubicBezTo>
                  <a:cubicBezTo>
                    <a:pt x="17" y="94"/>
                    <a:pt x="10" y="87"/>
                    <a:pt x="10" y="75"/>
                  </a:cubicBezTo>
                  <a:cubicBezTo>
                    <a:pt x="10" y="35"/>
                    <a:pt x="10" y="35"/>
                    <a:pt x="10" y="35"/>
                  </a:cubicBezTo>
                  <a:cubicBezTo>
                    <a:pt x="3" y="35"/>
                    <a:pt x="3" y="35"/>
                    <a:pt x="3" y="35"/>
                  </a:cubicBezTo>
                  <a:cubicBezTo>
                    <a:pt x="1" y="35"/>
                    <a:pt x="0" y="34"/>
                    <a:pt x="0" y="32"/>
                  </a:cubicBezTo>
                  <a:cubicBezTo>
                    <a:pt x="0" y="30"/>
                    <a:pt x="0" y="30"/>
                    <a:pt x="0" y="30"/>
                  </a:cubicBezTo>
                  <a:cubicBezTo>
                    <a:pt x="0" y="28"/>
                    <a:pt x="1" y="27"/>
                    <a:pt x="3" y="27"/>
                  </a:cubicBezTo>
                  <a:cubicBezTo>
                    <a:pt x="10" y="27"/>
                    <a:pt x="10" y="27"/>
                    <a:pt x="10" y="27"/>
                  </a:cubicBezTo>
                  <a:cubicBezTo>
                    <a:pt x="10" y="3"/>
                    <a:pt x="10" y="3"/>
                    <a:pt x="10" y="3"/>
                  </a:cubicBezTo>
                  <a:cubicBezTo>
                    <a:pt x="10" y="1"/>
                    <a:pt x="11" y="0"/>
                    <a:pt x="13" y="0"/>
                  </a:cubicBezTo>
                  <a:cubicBezTo>
                    <a:pt x="16" y="0"/>
                    <a:pt x="16" y="0"/>
                    <a:pt x="16" y="0"/>
                  </a:cubicBezTo>
                  <a:cubicBezTo>
                    <a:pt x="18" y="0"/>
                    <a:pt x="19" y="1"/>
                    <a:pt x="19" y="3"/>
                  </a:cubicBezTo>
                  <a:cubicBezTo>
                    <a:pt x="19" y="27"/>
                    <a:pt x="19" y="27"/>
                    <a:pt x="19" y="27"/>
                  </a:cubicBezTo>
                  <a:cubicBezTo>
                    <a:pt x="30" y="27"/>
                    <a:pt x="30" y="27"/>
                    <a:pt x="30" y="27"/>
                  </a:cubicBezTo>
                  <a:cubicBezTo>
                    <a:pt x="32" y="27"/>
                    <a:pt x="33" y="28"/>
                    <a:pt x="33" y="30"/>
                  </a:cubicBezTo>
                  <a:cubicBezTo>
                    <a:pt x="33" y="32"/>
                    <a:pt x="33" y="32"/>
                    <a:pt x="33" y="32"/>
                  </a:cubicBezTo>
                  <a:cubicBezTo>
                    <a:pt x="33" y="34"/>
                    <a:pt x="32" y="35"/>
                    <a:pt x="30" y="35"/>
                  </a:cubicBezTo>
                  <a:lnTo>
                    <a:pt x="19"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29">
              <a:extLst>
                <a:ext uri="{FF2B5EF4-FFF2-40B4-BE49-F238E27FC236}">
                  <a16:creationId xmlns:a16="http://schemas.microsoft.com/office/drawing/2014/main" id="{440C2142-F6F4-4205-A3B8-ECBC3797D3C8}"/>
                </a:ext>
              </a:extLst>
            </p:cNvPr>
            <p:cNvSpPr>
              <a:spLocks/>
            </p:cNvSpPr>
            <p:nvPr/>
          </p:nvSpPr>
          <p:spPr bwMode="auto">
            <a:xfrm>
              <a:off x="5626" y="2960"/>
              <a:ext cx="326" cy="615"/>
            </a:xfrm>
            <a:custGeom>
              <a:avLst/>
              <a:gdLst>
                <a:gd name="T0" fmla="*/ 50 w 50"/>
                <a:gd name="T1" fmla="*/ 49 h 94"/>
                <a:gd name="T2" fmla="*/ 50 w 50"/>
                <a:gd name="T3" fmla="*/ 91 h 94"/>
                <a:gd name="T4" fmla="*/ 46 w 50"/>
                <a:gd name="T5" fmla="*/ 94 h 94"/>
                <a:gd name="T6" fmla="*/ 44 w 50"/>
                <a:gd name="T7" fmla="*/ 94 h 94"/>
                <a:gd name="T8" fmla="*/ 40 w 50"/>
                <a:gd name="T9" fmla="*/ 91 h 94"/>
                <a:gd name="T10" fmla="*/ 40 w 50"/>
                <a:gd name="T11" fmla="*/ 50 h 94"/>
                <a:gd name="T12" fmla="*/ 25 w 50"/>
                <a:gd name="T13" fmla="*/ 34 h 94"/>
                <a:gd name="T14" fmla="*/ 9 w 50"/>
                <a:gd name="T15" fmla="*/ 50 h 94"/>
                <a:gd name="T16" fmla="*/ 9 w 50"/>
                <a:gd name="T17" fmla="*/ 91 h 94"/>
                <a:gd name="T18" fmla="*/ 6 w 50"/>
                <a:gd name="T19" fmla="*/ 94 h 94"/>
                <a:gd name="T20" fmla="*/ 3 w 50"/>
                <a:gd name="T21" fmla="*/ 94 h 94"/>
                <a:gd name="T22" fmla="*/ 0 w 50"/>
                <a:gd name="T23" fmla="*/ 91 h 94"/>
                <a:gd name="T24" fmla="*/ 0 w 50"/>
                <a:gd name="T25" fmla="*/ 3 h 94"/>
                <a:gd name="T26" fmla="*/ 3 w 50"/>
                <a:gd name="T27" fmla="*/ 0 h 94"/>
                <a:gd name="T28" fmla="*/ 6 w 50"/>
                <a:gd name="T29" fmla="*/ 0 h 94"/>
                <a:gd name="T30" fmla="*/ 9 w 50"/>
                <a:gd name="T31" fmla="*/ 3 h 94"/>
                <a:gd name="T32" fmla="*/ 9 w 50"/>
                <a:gd name="T33" fmla="*/ 33 h 94"/>
                <a:gd name="T34" fmla="*/ 26 w 50"/>
                <a:gd name="T35" fmla="*/ 25 h 94"/>
                <a:gd name="T36" fmla="*/ 50 w 50"/>
                <a:gd name="T37" fmla="*/ 49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94">
                  <a:moveTo>
                    <a:pt x="50" y="49"/>
                  </a:moveTo>
                  <a:cubicBezTo>
                    <a:pt x="50" y="91"/>
                    <a:pt x="50" y="91"/>
                    <a:pt x="50" y="91"/>
                  </a:cubicBezTo>
                  <a:cubicBezTo>
                    <a:pt x="50" y="93"/>
                    <a:pt x="49" y="94"/>
                    <a:pt x="46" y="94"/>
                  </a:cubicBezTo>
                  <a:cubicBezTo>
                    <a:pt x="44" y="94"/>
                    <a:pt x="44" y="94"/>
                    <a:pt x="44" y="94"/>
                  </a:cubicBezTo>
                  <a:cubicBezTo>
                    <a:pt x="41" y="94"/>
                    <a:pt x="40" y="93"/>
                    <a:pt x="40" y="91"/>
                  </a:cubicBezTo>
                  <a:cubicBezTo>
                    <a:pt x="40" y="50"/>
                    <a:pt x="40" y="50"/>
                    <a:pt x="40" y="50"/>
                  </a:cubicBezTo>
                  <a:cubicBezTo>
                    <a:pt x="40" y="40"/>
                    <a:pt x="34" y="34"/>
                    <a:pt x="25" y="34"/>
                  </a:cubicBezTo>
                  <a:cubicBezTo>
                    <a:pt x="16" y="34"/>
                    <a:pt x="9" y="40"/>
                    <a:pt x="9" y="50"/>
                  </a:cubicBezTo>
                  <a:cubicBezTo>
                    <a:pt x="9" y="91"/>
                    <a:pt x="9" y="91"/>
                    <a:pt x="9" y="91"/>
                  </a:cubicBezTo>
                  <a:cubicBezTo>
                    <a:pt x="9" y="93"/>
                    <a:pt x="8" y="94"/>
                    <a:pt x="6" y="94"/>
                  </a:cubicBezTo>
                  <a:cubicBezTo>
                    <a:pt x="3" y="94"/>
                    <a:pt x="3" y="94"/>
                    <a:pt x="3" y="94"/>
                  </a:cubicBezTo>
                  <a:cubicBezTo>
                    <a:pt x="1" y="94"/>
                    <a:pt x="0" y="93"/>
                    <a:pt x="0" y="91"/>
                  </a:cubicBezTo>
                  <a:cubicBezTo>
                    <a:pt x="0" y="3"/>
                    <a:pt x="0" y="3"/>
                    <a:pt x="0" y="3"/>
                  </a:cubicBezTo>
                  <a:cubicBezTo>
                    <a:pt x="0" y="1"/>
                    <a:pt x="1" y="0"/>
                    <a:pt x="3" y="0"/>
                  </a:cubicBezTo>
                  <a:cubicBezTo>
                    <a:pt x="6" y="0"/>
                    <a:pt x="6" y="0"/>
                    <a:pt x="6" y="0"/>
                  </a:cubicBezTo>
                  <a:cubicBezTo>
                    <a:pt x="8" y="0"/>
                    <a:pt x="9" y="1"/>
                    <a:pt x="9" y="3"/>
                  </a:cubicBezTo>
                  <a:cubicBezTo>
                    <a:pt x="9" y="33"/>
                    <a:pt x="9" y="33"/>
                    <a:pt x="9" y="33"/>
                  </a:cubicBezTo>
                  <a:cubicBezTo>
                    <a:pt x="13" y="28"/>
                    <a:pt x="18" y="25"/>
                    <a:pt x="26" y="25"/>
                  </a:cubicBezTo>
                  <a:cubicBezTo>
                    <a:pt x="40" y="25"/>
                    <a:pt x="50" y="35"/>
                    <a:pt x="50"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30">
              <a:extLst>
                <a:ext uri="{FF2B5EF4-FFF2-40B4-BE49-F238E27FC236}">
                  <a16:creationId xmlns:a16="http://schemas.microsoft.com/office/drawing/2014/main" id="{43CE6894-E13A-40A4-B1C2-D8671035427A}"/>
                </a:ext>
              </a:extLst>
            </p:cNvPr>
            <p:cNvSpPr>
              <a:spLocks noEditPoints="1"/>
            </p:cNvSpPr>
            <p:nvPr/>
          </p:nvSpPr>
          <p:spPr bwMode="auto">
            <a:xfrm>
              <a:off x="6056" y="3124"/>
              <a:ext cx="326" cy="458"/>
            </a:xfrm>
            <a:custGeom>
              <a:avLst/>
              <a:gdLst>
                <a:gd name="T0" fmla="*/ 10 w 50"/>
                <a:gd name="T1" fmla="*/ 36 h 70"/>
                <a:gd name="T2" fmla="*/ 10 w 50"/>
                <a:gd name="T3" fmla="*/ 46 h 70"/>
                <a:gd name="T4" fmla="*/ 25 w 50"/>
                <a:gd name="T5" fmla="*/ 62 h 70"/>
                <a:gd name="T6" fmla="*/ 41 w 50"/>
                <a:gd name="T7" fmla="*/ 50 h 70"/>
                <a:gd name="T8" fmla="*/ 44 w 50"/>
                <a:gd name="T9" fmla="*/ 47 h 70"/>
                <a:gd name="T10" fmla="*/ 47 w 50"/>
                <a:gd name="T11" fmla="*/ 47 h 70"/>
                <a:gd name="T12" fmla="*/ 50 w 50"/>
                <a:gd name="T13" fmla="*/ 50 h 70"/>
                <a:gd name="T14" fmla="*/ 25 w 50"/>
                <a:gd name="T15" fmla="*/ 70 h 70"/>
                <a:gd name="T16" fmla="*/ 0 w 50"/>
                <a:gd name="T17" fmla="*/ 47 h 70"/>
                <a:gd name="T18" fmla="*/ 0 w 50"/>
                <a:gd name="T19" fmla="*/ 24 h 70"/>
                <a:gd name="T20" fmla="*/ 25 w 50"/>
                <a:gd name="T21" fmla="*/ 0 h 70"/>
                <a:gd name="T22" fmla="*/ 50 w 50"/>
                <a:gd name="T23" fmla="*/ 24 h 70"/>
                <a:gd name="T24" fmla="*/ 50 w 50"/>
                <a:gd name="T25" fmla="*/ 33 h 70"/>
                <a:gd name="T26" fmla="*/ 47 w 50"/>
                <a:gd name="T27" fmla="*/ 36 h 70"/>
                <a:gd name="T28" fmla="*/ 10 w 50"/>
                <a:gd name="T29" fmla="*/ 36 h 70"/>
                <a:gd name="T30" fmla="*/ 10 w 50"/>
                <a:gd name="T31" fmla="*/ 25 h 70"/>
                <a:gd name="T32" fmla="*/ 10 w 50"/>
                <a:gd name="T33" fmla="*/ 28 h 70"/>
                <a:gd name="T34" fmla="*/ 41 w 50"/>
                <a:gd name="T35" fmla="*/ 28 h 70"/>
                <a:gd name="T36" fmla="*/ 41 w 50"/>
                <a:gd name="T37" fmla="*/ 25 h 70"/>
                <a:gd name="T38" fmla="*/ 25 w 50"/>
                <a:gd name="T39" fmla="*/ 9 h 70"/>
                <a:gd name="T40" fmla="*/ 10 w 50"/>
                <a:gd name="T41" fmla="*/ 2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 h="70">
                  <a:moveTo>
                    <a:pt x="10" y="36"/>
                  </a:moveTo>
                  <a:cubicBezTo>
                    <a:pt x="10" y="46"/>
                    <a:pt x="10" y="46"/>
                    <a:pt x="10" y="46"/>
                  </a:cubicBezTo>
                  <a:cubicBezTo>
                    <a:pt x="10" y="56"/>
                    <a:pt x="16" y="62"/>
                    <a:pt x="25" y="62"/>
                  </a:cubicBezTo>
                  <a:cubicBezTo>
                    <a:pt x="35" y="62"/>
                    <a:pt x="39" y="57"/>
                    <a:pt x="41" y="50"/>
                  </a:cubicBezTo>
                  <a:cubicBezTo>
                    <a:pt x="41" y="48"/>
                    <a:pt x="42" y="47"/>
                    <a:pt x="44" y="47"/>
                  </a:cubicBezTo>
                  <a:cubicBezTo>
                    <a:pt x="47" y="47"/>
                    <a:pt x="47" y="47"/>
                    <a:pt x="47" y="47"/>
                  </a:cubicBezTo>
                  <a:cubicBezTo>
                    <a:pt x="49" y="47"/>
                    <a:pt x="50" y="48"/>
                    <a:pt x="50" y="50"/>
                  </a:cubicBezTo>
                  <a:cubicBezTo>
                    <a:pt x="48" y="63"/>
                    <a:pt x="39" y="70"/>
                    <a:pt x="25" y="70"/>
                  </a:cubicBezTo>
                  <a:cubicBezTo>
                    <a:pt x="11" y="70"/>
                    <a:pt x="0" y="60"/>
                    <a:pt x="0" y="47"/>
                  </a:cubicBezTo>
                  <a:cubicBezTo>
                    <a:pt x="0" y="24"/>
                    <a:pt x="0" y="24"/>
                    <a:pt x="0" y="24"/>
                  </a:cubicBezTo>
                  <a:cubicBezTo>
                    <a:pt x="0" y="10"/>
                    <a:pt x="11" y="0"/>
                    <a:pt x="25" y="0"/>
                  </a:cubicBezTo>
                  <a:cubicBezTo>
                    <a:pt x="40" y="0"/>
                    <a:pt x="50" y="10"/>
                    <a:pt x="50" y="24"/>
                  </a:cubicBezTo>
                  <a:cubicBezTo>
                    <a:pt x="50" y="33"/>
                    <a:pt x="50" y="33"/>
                    <a:pt x="50" y="33"/>
                  </a:cubicBezTo>
                  <a:cubicBezTo>
                    <a:pt x="50" y="35"/>
                    <a:pt x="49" y="36"/>
                    <a:pt x="47" y="36"/>
                  </a:cubicBezTo>
                  <a:lnTo>
                    <a:pt x="10" y="36"/>
                  </a:lnTo>
                  <a:close/>
                  <a:moveTo>
                    <a:pt x="10" y="25"/>
                  </a:moveTo>
                  <a:cubicBezTo>
                    <a:pt x="10" y="28"/>
                    <a:pt x="10" y="28"/>
                    <a:pt x="10" y="28"/>
                  </a:cubicBezTo>
                  <a:cubicBezTo>
                    <a:pt x="41" y="28"/>
                    <a:pt x="41" y="28"/>
                    <a:pt x="41" y="28"/>
                  </a:cubicBezTo>
                  <a:cubicBezTo>
                    <a:pt x="41" y="25"/>
                    <a:pt x="41" y="25"/>
                    <a:pt x="41" y="25"/>
                  </a:cubicBezTo>
                  <a:cubicBezTo>
                    <a:pt x="41" y="15"/>
                    <a:pt x="35" y="9"/>
                    <a:pt x="25" y="9"/>
                  </a:cubicBezTo>
                  <a:cubicBezTo>
                    <a:pt x="16" y="9"/>
                    <a:pt x="10" y="1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31">
              <a:extLst>
                <a:ext uri="{FF2B5EF4-FFF2-40B4-BE49-F238E27FC236}">
                  <a16:creationId xmlns:a16="http://schemas.microsoft.com/office/drawing/2014/main" id="{818920E8-0FDF-4489-BE6A-FC09B2006D0C}"/>
                </a:ext>
              </a:extLst>
            </p:cNvPr>
            <p:cNvSpPr>
              <a:spLocks/>
            </p:cNvSpPr>
            <p:nvPr/>
          </p:nvSpPr>
          <p:spPr bwMode="auto">
            <a:xfrm>
              <a:off x="6493" y="3131"/>
              <a:ext cx="189" cy="444"/>
            </a:xfrm>
            <a:custGeom>
              <a:avLst/>
              <a:gdLst>
                <a:gd name="T0" fmla="*/ 29 w 29"/>
                <a:gd name="T1" fmla="*/ 3 h 68"/>
                <a:gd name="T2" fmla="*/ 29 w 29"/>
                <a:gd name="T3" fmla="*/ 7 h 68"/>
                <a:gd name="T4" fmla="*/ 26 w 29"/>
                <a:gd name="T5" fmla="*/ 10 h 68"/>
                <a:gd name="T6" fmla="*/ 9 w 29"/>
                <a:gd name="T7" fmla="*/ 28 h 68"/>
                <a:gd name="T8" fmla="*/ 9 w 29"/>
                <a:gd name="T9" fmla="*/ 65 h 68"/>
                <a:gd name="T10" fmla="*/ 6 w 29"/>
                <a:gd name="T11" fmla="*/ 68 h 68"/>
                <a:gd name="T12" fmla="*/ 3 w 29"/>
                <a:gd name="T13" fmla="*/ 68 h 68"/>
                <a:gd name="T14" fmla="*/ 0 w 29"/>
                <a:gd name="T15" fmla="*/ 65 h 68"/>
                <a:gd name="T16" fmla="*/ 0 w 29"/>
                <a:gd name="T17" fmla="*/ 4 h 68"/>
                <a:gd name="T18" fmla="*/ 3 w 29"/>
                <a:gd name="T19" fmla="*/ 1 h 68"/>
                <a:gd name="T20" fmla="*/ 6 w 29"/>
                <a:gd name="T21" fmla="*/ 1 h 68"/>
                <a:gd name="T22" fmla="*/ 9 w 29"/>
                <a:gd name="T23" fmla="*/ 4 h 68"/>
                <a:gd name="T24" fmla="*/ 9 w 29"/>
                <a:gd name="T25" fmla="*/ 10 h 68"/>
                <a:gd name="T26" fmla="*/ 26 w 29"/>
                <a:gd name="T27" fmla="*/ 0 h 68"/>
                <a:gd name="T28" fmla="*/ 29 w 29"/>
                <a:gd name="T29" fmla="*/ 3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9" h="68">
                  <a:moveTo>
                    <a:pt x="29" y="3"/>
                  </a:moveTo>
                  <a:cubicBezTo>
                    <a:pt x="29" y="7"/>
                    <a:pt x="29" y="7"/>
                    <a:pt x="29" y="7"/>
                  </a:cubicBezTo>
                  <a:cubicBezTo>
                    <a:pt x="29" y="9"/>
                    <a:pt x="28" y="10"/>
                    <a:pt x="26" y="10"/>
                  </a:cubicBezTo>
                  <a:cubicBezTo>
                    <a:pt x="14" y="10"/>
                    <a:pt x="9" y="16"/>
                    <a:pt x="9" y="28"/>
                  </a:cubicBezTo>
                  <a:cubicBezTo>
                    <a:pt x="9" y="65"/>
                    <a:pt x="9" y="65"/>
                    <a:pt x="9" y="65"/>
                  </a:cubicBezTo>
                  <a:cubicBezTo>
                    <a:pt x="9" y="67"/>
                    <a:pt x="8" y="68"/>
                    <a:pt x="6" y="68"/>
                  </a:cubicBezTo>
                  <a:cubicBezTo>
                    <a:pt x="3" y="68"/>
                    <a:pt x="3" y="68"/>
                    <a:pt x="3" y="68"/>
                  </a:cubicBezTo>
                  <a:cubicBezTo>
                    <a:pt x="1" y="68"/>
                    <a:pt x="0" y="67"/>
                    <a:pt x="0" y="65"/>
                  </a:cubicBezTo>
                  <a:cubicBezTo>
                    <a:pt x="0" y="4"/>
                    <a:pt x="0" y="4"/>
                    <a:pt x="0" y="4"/>
                  </a:cubicBezTo>
                  <a:cubicBezTo>
                    <a:pt x="0" y="2"/>
                    <a:pt x="1" y="1"/>
                    <a:pt x="3" y="1"/>
                  </a:cubicBezTo>
                  <a:cubicBezTo>
                    <a:pt x="6" y="1"/>
                    <a:pt x="6" y="1"/>
                    <a:pt x="6" y="1"/>
                  </a:cubicBezTo>
                  <a:cubicBezTo>
                    <a:pt x="8" y="1"/>
                    <a:pt x="9" y="2"/>
                    <a:pt x="9" y="4"/>
                  </a:cubicBezTo>
                  <a:cubicBezTo>
                    <a:pt x="9" y="10"/>
                    <a:pt x="9" y="10"/>
                    <a:pt x="9" y="10"/>
                  </a:cubicBezTo>
                  <a:cubicBezTo>
                    <a:pt x="12" y="3"/>
                    <a:pt x="18" y="0"/>
                    <a:pt x="26" y="0"/>
                  </a:cubicBezTo>
                  <a:cubicBezTo>
                    <a:pt x="28" y="0"/>
                    <a:pt x="29" y="1"/>
                    <a:pt x="29"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39"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58A62313-F682-47BE-8B35-5A6440620279}"/>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40" name="sweco web" descr="{&quot;templafy&quot;:{&quot;id&quot;:&quot;87ad7b06-fc19-4814-b86e-7e0c1d8d19c5&quot;}}">
            <a:extLst>
              <a:ext uri="{FF2B5EF4-FFF2-40B4-BE49-F238E27FC236}">
                <a16:creationId xmlns:a16="http://schemas.microsoft.com/office/drawing/2014/main" id="{C78264B9-3E62-4FAE-8845-16895CE013D8}"/>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r>
              <a:rPr lang="en-GB" b="0" dirty="0">
                <a:solidFill>
                  <a:schemeClr val="tx1"/>
                </a:solidFill>
              </a:rPr>
              <a:t>UserProfile.FooterSelection.WebAddressNoWww</a:t>
            </a:r>
          </a:p>
        </p:txBody>
      </p:sp>
    </p:spTree>
    <p:extLst>
      <p:ext uri="{BB962C8B-B14F-4D97-AF65-F5344CB8AC3E}">
        <p14:creationId xmlns:p14="http://schemas.microsoft.com/office/powerpoint/2010/main" val="2038356503"/>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inal page">
    <p:bg>
      <p:bgPr>
        <a:solidFill>
          <a:schemeClr val="accent1"/>
        </a:solidFill>
        <a:effectLst/>
      </p:bgPr>
    </p:bg>
    <p:spTree>
      <p:nvGrpSpPr>
        <p:cNvPr id="1" name=""/>
        <p:cNvGrpSpPr/>
        <p:nvPr/>
      </p:nvGrpSpPr>
      <p:grpSpPr>
        <a:xfrm>
          <a:off x="0" y="0"/>
          <a:ext cx="0" cy="0"/>
          <a:chOff x="0" y="0"/>
          <a:chExt cx="0" cy="0"/>
        </a:xfrm>
      </p:grpSpPr>
      <p:sp>
        <p:nvSpPr>
          <p:cNvPr id="15" name="Background">
            <a:extLst>
              <a:ext uri="{FF2B5EF4-FFF2-40B4-BE49-F238E27FC236}">
                <a16:creationId xmlns:a16="http://schemas.microsoft.com/office/drawing/2014/main" id="{D58645DB-E5D6-4409-9D66-E52223F38A12}"/>
              </a:ext>
            </a:extLst>
          </p:cNvPr>
          <p:cNvSpPr txBox="1">
            <a:spLocks/>
          </p:cNvSpPr>
          <p:nvPr userDrawn="1"/>
        </p:nvSpPr>
        <p:spPr>
          <a:xfrm>
            <a:off x="0" y="0"/>
            <a:ext cx="12192000" cy="6861600"/>
          </a:xfrm>
          <a:prstGeom prst="rect">
            <a:avLst/>
          </a:prstGeom>
          <a:solidFill>
            <a:schemeClr val="accent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dirty="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1600" y="2848658"/>
            <a:ext cx="3988800" cy="1160685"/>
          </a:xfrm>
          <a:prstGeom prst="rect">
            <a:avLst/>
          </a:prstGeom>
        </p:spPr>
      </p:pic>
      <p:sp>
        <p:nvSpPr>
          <p:cNvPr id="14" name="tex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dirty="0">
              <a:solidFill>
                <a:schemeClr val="tx1"/>
              </a:solidFill>
            </a:endParaRPr>
          </a:p>
        </p:txBody>
      </p:sp>
      <p:sp>
        <p:nvSpPr>
          <p:cNvPr id="4" name="Date Placeholder 3">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3AAA1A21-4361-4C13-BAD2-1021A4C7ECE3}" type="datetime4">
              <a:rPr lang="en-GB" smtClean="0"/>
              <a:t>23 April 2024</a:t>
            </a:fld>
            <a:endParaRPr lang="en-GB" dirty="0"/>
          </a:p>
        </p:txBody>
      </p:sp>
      <p:sp>
        <p:nvSpPr>
          <p:cNvPr id="5" name="Footer Placeholder 4">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dirty="0"/>
          </a:p>
        </p:txBody>
      </p:sp>
      <p:sp>
        <p:nvSpPr>
          <p:cNvPr id="6" name="Slide Number Placeholder 5">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dirty="0"/>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11" name="sweco web">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dirty="0">
              <a:solidFill>
                <a:schemeClr val="tx1"/>
              </a:solidFill>
            </a:endParaRPr>
          </a:p>
        </p:txBody>
      </p:sp>
    </p:spTree>
    <p:extLst>
      <p:ext uri="{BB962C8B-B14F-4D97-AF65-F5344CB8AC3E}">
        <p14:creationId xmlns:p14="http://schemas.microsoft.com/office/powerpoint/2010/main" val="3519066278"/>
      </p:ext>
    </p:extLst>
  </p:cSld>
  <p:clrMapOvr>
    <a:overrideClrMapping bg1="dk1" tx1="lt1" bg2="dk2" tx2="lt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User guide ">
    <p:spTree>
      <p:nvGrpSpPr>
        <p:cNvPr id="1" name=""/>
        <p:cNvGrpSpPr/>
        <p:nvPr/>
      </p:nvGrpSpPr>
      <p:grpSpPr>
        <a:xfrm>
          <a:off x="0" y="0"/>
          <a:ext cx="0" cy="0"/>
          <a:chOff x="0" y="0"/>
          <a:chExt cx="0" cy="0"/>
        </a:xfrm>
      </p:grpSpPr>
      <p:sp>
        <p:nvSpPr>
          <p:cNvPr id="23" name="Text Box 3">
            <a:extLst>
              <a:ext uri="{FF2B5EF4-FFF2-40B4-BE49-F238E27FC236}">
                <a16:creationId xmlns:a16="http://schemas.microsoft.com/office/drawing/2014/main" id="{19798472-DC87-414E-BC4E-CFAF99EF0ED7}"/>
              </a:ext>
            </a:extLst>
          </p:cNvPr>
          <p:cNvSpPr txBox="1">
            <a:spLocks noChangeArrowheads="1"/>
          </p:cNvSpPr>
          <p:nvPr userDrawn="1"/>
        </p:nvSpPr>
        <p:spPr bwMode="auto">
          <a:xfrm>
            <a:off x="4308988" y="2489304"/>
            <a:ext cx="2700000"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Sweco Sans" panose="00000500000000000000" pitchFamily="2" charset="0"/>
              </a:rPr>
              <a:t>PICTURES</a:t>
            </a:r>
            <a:br>
              <a:rPr lang="en-GB" sz="900" dirty="0">
                <a:latin typeface="+mn-lt"/>
                <a:cs typeface="Sweco Sans" panose="00000500000000000000" pitchFamily="2" charset="0"/>
              </a:rPr>
            </a:br>
            <a:r>
              <a:rPr lang="en-GB" sz="900" b="1" noProof="1">
                <a:solidFill>
                  <a:schemeClr val="tx1"/>
                </a:solidFill>
                <a:latin typeface="+mn-lt"/>
                <a:cs typeface="Sweco Sans" panose="00000500000000000000" pitchFamily="2" charset="0"/>
              </a:rPr>
              <a:t>Insert corporate picture from Templafy</a:t>
            </a:r>
            <a:endParaRPr lang="en-GB" altLang="da-DK" sz="900" b="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Sweco Sans" panose="00000500000000000000" pitchFamily="2" charset="0"/>
              </a:rPr>
              <a:t>1.</a:t>
            </a:r>
            <a:r>
              <a:rPr lang="en-GB" altLang="da-DK" sz="900" b="0" noProof="1">
                <a:solidFill>
                  <a:schemeClr val="tx1"/>
                </a:solidFill>
                <a:latin typeface="+mn-lt"/>
                <a:cs typeface="Sweco Sans" panose="00000500000000000000" pitchFamily="2" charset="0"/>
              </a:rPr>
              <a:t> Click the blue </a:t>
            </a:r>
            <a:r>
              <a:rPr lang="en-GB" altLang="da-DK" sz="900" b="1" baseline="0" noProof="1">
                <a:solidFill>
                  <a:schemeClr val="tx1"/>
                </a:solidFill>
                <a:latin typeface="+mn-lt"/>
                <a:cs typeface="Sweco Sans" panose="00000500000000000000" pitchFamily="2" charset="0"/>
              </a:rPr>
              <a:t>Templafy </a:t>
            </a:r>
            <a:r>
              <a:rPr lang="en-GB" altLang="da-DK" sz="900" b="0" baseline="0" noProof="1">
                <a:solidFill>
                  <a:schemeClr val="tx1"/>
                </a:solidFill>
                <a:latin typeface="+mn-lt"/>
                <a:cs typeface="Sweco Sans" panose="00000500000000000000" pitchFamily="2"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2. </a:t>
            </a:r>
            <a:r>
              <a:rPr lang="en-GB" altLang="da-DK" sz="900" b="0" baseline="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Sweco PickIt </a:t>
            </a:r>
            <a:r>
              <a:rPr lang="en-GB" altLang="da-DK" sz="900" b="0" i="0" baseline="0" noProof="1">
                <a:solidFill>
                  <a:schemeClr val="tx1"/>
                </a:solidFill>
                <a:latin typeface="+mn-lt"/>
                <a:cs typeface="Sweco Sans" panose="00000500000000000000" pitchFamily="2" charset="0"/>
              </a:rPr>
              <a:t>button</a:t>
            </a:r>
            <a:r>
              <a:rPr lang="en-GB" altLang="da-DK" sz="900" b="0" baseline="0" noProof="1">
                <a:solidFill>
                  <a:schemeClr val="tx1"/>
                </a:solidFill>
                <a:latin typeface="+mn-lt"/>
                <a:cs typeface="Sweco Sans" panose="00000500000000000000" pitchFamily="2" charset="0"/>
              </a:rPr>
              <a:t> in the </a:t>
            </a:r>
            <a:br>
              <a:rPr lang="en-GB" altLang="da-DK" sz="900" b="0" baseline="0" noProof="1">
                <a:solidFill>
                  <a:schemeClr val="tx1"/>
                </a:solidFill>
                <a:latin typeface="+mn-lt"/>
                <a:cs typeface="Sweco Sans" panose="00000500000000000000" pitchFamily="2" charset="0"/>
              </a:rPr>
            </a:br>
            <a:r>
              <a:rPr lang="en-GB" altLang="da-DK" sz="900" b="0" baseline="0" noProof="1">
                <a:solidFill>
                  <a:schemeClr val="tx1"/>
                </a:solidFill>
                <a:latin typeface="+mn-lt"/>
                <a:cs typeface="Sweco Sans" panose="00000500000000000000" pitchFamily="2" charset="0"/>
              </a:rPr>
              <a:t>Templafy pane on the right side of the screen</a:t>
            </a:r>
            <a:endParaRPr lang="en-GB" altLang="da-DK" sz="90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da-DK" sz="900" b="0" baseline="0"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Sweco Sans" panose="00000500000000000000" pitchFamily="2" charset="0"/>
              </a:rPr>
              <a:t>Insert picture</a:t>
            </a:r>
          </a:p>
          <a:p>
            <a:pPr eaLnBrk="1" hangingPunct="1">
              <a:spcAft>
                <a:spcPts val="600"/>
              </a:spcAft>
              <a:defRPr/>
            </a:pPr>
            <a:r>
              <a:rPr lang="en-GB" altLang="da-DK" sz="900" b="0" noProof="1">
                <a:solidFill>
                  <a:schemeClr val="tx1"/>
                </a:solidFill>
                <a:latin typeface="+mn-lt"/>
                <a:cs typeface="Sweco Sans" panose="00000500000000000000" pitchFamily="2" charset="0"/>
              </a:rPr>
              <a:t>On slides with pictureplaceholder, click on the icon and choose </a:t>
            </a:r>
            <a:r>
              <a:rPr lang="en-GB" altLang="da-DK" sz="900" b="1" noProof="1">
                <a:solidFill>
                  <a:schemeClr val="tx1"/>
                </a:solidFill>
                <a:latin typeface="+mn-lt"/>
                <a:cs typeface="Sweco Sans" panose="00000500000000000000" pitchFamily="2" charset="0"/>
              </a:rPr>
              <a:t>Insert </a:t>
            </a:r>
            <a:r>
              <a:rPr lang="en-GB" altLang="da-DK" sz="900" b="0" noProof="1">
                <a:solidFill>
                  <a:schemeClr val="tx1"/>
                </a:solidFill>
                <a:latin typeface="+mn-lt"/>
                <a:cs typeface="Sweco Sans" panose="00000500000000000000" pitchFamily="2" charset="0"/>
              </a:rPr>
              <a:t>to browse for a picture or </a:t>
            </a:r>
            <a:r>
              <a:rPr lang="en-GB" altLang="da-DK" sz="900" b="1" noProof="1">
                <a:solidFill>
                  <a:schemeClr val="tx1"/>
                </a:solidFill>
                <a:latin typeface="+mn-lt"/>
                <a:cs typeface="Sweco Sans" panose="00000500000000000000" pitchFamily="2" charset="0"/>
              </a:rPr>
              <a:t>click on the frame</a:t>
            </a:r>
            <a:r>
              <a:rPr lang="en-GB" altLang="da-DK" sz="900" b="0" noProof="1">
                <a:solidFill>
                  <a:schemeClr val="tx1"/>
                </a:solidFill>
                <a:latin typeface="+mn-lt"/>
                <a:cs typeface="Sweco Sans" panose="00000500000000000000" pitchFamily="2" charset="0"/>
              </a:rPr>
              <a:t> and insert from </a:t>
            </a:r>
            <a:r>
              <a:rPr lang="en-GB" altLang="da-DK" sz="900" b="1" noProof="1">
                <a:solidFill>
                  <a:schemeClr val="tx1"/>
                </a:solidFill>
                <a:latin typeface="+mn-lt"/>
                <a:cs typeface="Sweco Sans" panose="00000500000000000000" pitchFamily="2" charset="0"/>
              </a:rPr>
              <a:t>Sweco PickIt</a:t>
            </a:r>
          </a:p>
          <a:p>
            <a:pPr eaLnBrk="1" hangingPunct="1">
              <a:spcBef>
                <a:spcPts val="1200"/>
              </a:spcBef>
              <a:spcAft>
                <a:spcPts val="600"/>
              </a:spcAft>
              <a:defRPr/>
            </a:pPr>
            <a:r>
              <a:rPr lang="en-GB" sz="900" b="1" noProof="1">
                <a:solidFill>
                  <a:schemeClr val="tx1"/>
                </a:solidFill>
                <a:latin typeface="+mn-lt"/>
                <a:cs typeface="Sweco Sans" panose="00000500000000000000" pitchFamily="2" charset="0"/>
              </a:rPr>
              <a:t>Crop picture</a:t>
            </a:r>
          </a:p>
          <a:p>
            <a:pPr eaLnBrk="1" hangingPunct="1">
              <a:spcAft>
                <a:spcPts val="600"/>
              </a:spcAft>
              <a:defRPr/>
            </a:pPr>
            <a:r>
              <a:rPr lang="en-GB" altLang="da-DK" sz="900" b="1" noProof="1">
                <a:solidFill>
                  <a:schemeClr val="tx1"/>
                </a:solidFill>
                <a:latin typeface="+mn-lt"/>
                <a:cs typeface="Sweco Sans" panose="00000500000000000000" pitchFamily="2" charset="0"/>
              </a:rPr>
              <a:t>1. </a:t>
            </a:r>
            <a:r>
              <a:rPr lang="en-GB" altLang="da-DK" sz="900" b="0" noProof="1">
                <a:solidFill>
                  <a:schemeClr val="tx1"/>
                </a:solidFill>
                <a:latin typeface="+mn-lt"/>
                <a:cs typeface="Sweco Sans" panose="00000500000000000000" pitchFamily="2" charset="0"/>
              </a:rPr>
              <a:t>Click </a:t>
            </a:r>
            <a:r>
              <a:rPr lang="en-GB" altLang="da-DK" sz="900" b="1" noProof="1">
                <a:solidFill>
                  <a:schemeClr val="tx1"/>
                </a:solidFill>
                <a:latin typeface="+mn-lt"/>
                <a:cs typeface="Sweco Sans" panose="00000500000000000000" pitchFamily="2" charset="0"/>
              </a:rPr>
              <a:t>Crop</a:t>
            </a:r>
            <a:r>
              <a:rPr lang="en-GB" altLang="da-DK" sz="900" b="0" noProof="1">
                <a:solidFill>
                  <a:schemeClr val="tx1"/>
                </a:solidFill>
                <a:latin typeface="+mn-lt"/>
                <a:cs typeface="Sweco Sans" panose="00000500000000000000" pitchFamily="2" charset="0"/>
              </a:rPr>
              <a:t> to change size or focus of the picture</a:t>
            </a:r>
          </a:p>
          <a:p>
            <a:pPr eaLnBrk="1" hangingPunct="1">
              <a:spcAft>
                <a:spcPts val="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If you want to scale the picture, hold </a:t>
            </a:r>
            <a:r>
              <a:rPr lang="en-GB" altLang="da-DK" sz="900" b="1" noProof="1">
                <a:solidFill>
                  <a:schemeClr val="tx1"/>
                </a:solidFill>
                <a:latin typeface="+mn-lt"/>
                <a:cs typeface="Sweco Sans" panose="00000500000000000000" pitchFamily="2" charset="0"/>
              </a:rPr>
              <a:t>SHIFT</a:t>
            </a:r>
            <a:r>
              <a:rPr lang="en-GB" altLang="da-DK" sz="900" b="0" noProof="1">
                <a:solidFill>
                  <a:schemeClr val="tx1"/>
                </a:solidFill>
                <a:latin typeface="+mn-lt"/>
                <a:cs typeface="Sweco Sans" panose="00000500000000000000" pitchFamily="2" charset="0"/>
              </a:rPr>
              <a:t>-key down while dragging the corners of the picture</a:t>
            </a:r>
            <a:br>
              <a:rPr lang="en-GB" altLang="da-DK" sz="900" b="0" noProof="1">
                <a:solidFill>
                  <a:schemeClr val="tx1"/>
                </a:solidFill>
                <a:latin typeface="+mn-lt"/>
                <a:cs typeface="Sweco Sans" panose="00000500000000000000" pitchFamily="2" charset="0"/>
              </a:rPr>
            </a:b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t>
            </a:r>
            <a:r>
              <a:rPr lang="en-GB" altLang="da-DK" sz="900" b="0" noProof="1">
                <a:solidFill>
                  <a:schemeClr val="tx1"/>
                </a:solidFill>
                <a:latin typeface="+mn-lt"/>
                <a:cs typeface="Sweco Sans" panose="00000500000000000000" pitchFamily="2" charset="0"/>
              </a:rPr>
              <a:t>If you delete the picture and insert a new one, the picture may lie in front of the text or graphic. If this happens, select the picture, right-click and choose </a:t>
            </a:r>
            <a:r>
              <a:rPr lang="en-GB" altLang="da-DK" sz="900" b="1" noProof="1">
                <a:solidFill>
                  <a:schemeClr val="tx1"/>
                </a:solidFill>
                <a:latin typeface="+mn-lt"/>
                <a:cs typeface="Sweco Sans" panose="00000500000000000000" pitchFamily="2" charset="0"/>
              </a:rPr>
              <a:t>Send to Back</a:t>
            </a:r>
          </a:p>
        </p:txBody>
      </p:sp>
      <p:pic>
        <p:nvPicPr>
          <p:cNvPr id="57" name="Picture 19">
            <a:extLst>
              <a:ext uri="{FF2B5EF4-FFF2-40B4-BE49-F238E27FC236}">
                <a16:creationId xmlns:a16="http://schemas.microsoft.com/office/drawing/2014/main" id="{E210FBD4-B8B9-4AFA-9670-2FEBAA1CF374}"/>
              </a:ext>
            </a:extLst>
          </p:cNvPr>
          <p:cNvPicPr>
            <a:picLocks noChangeAspect="1"/>
          </p:cNvPicPr>
          <p:nvPr userDrawn="1"/>
        </p:nvPicPr>
        <p:blipFill>
          <a:blip r:embed="rId2"/>
          <a:stretch>
            <a:fillRect/>
          </a:stretch>
        </p:blipFill>
        <p:spPr>
          <a:xfrm>
            <a:off x="7073779" y="4709997"/>
            <a:ext cx="313788" cy="543900"/>
          </a:xfrm>
          <a:prstGeom prst="rect">
            <a:avLst/>
          </a:prstGeom>
        </p:spPr>
      </p:pic>
      <p:sp>
        <p:nvSpPr>
          <p:cNvPr id="61" name="Text Box 4">
            <a:extLst>
              <a:ext uri="{FF2B5EF4-FFF2-40B4-BE49-F238E27FC236}">
                <a16:creationId xmlns:a16="http://schemas.microsoft.com/office/drawing/2014/main" id="{DD6A81B7-1FEE-46CF-A623-23E99CFEAFBC}"/>
              </a:ext>
            </a:extLst>
          </p:cNvPr>
          <p:cNvSpPr txBox="1">
            <a:spLocks noChangeArrowheads="1"/>
          </p:cNvSpPr>
          <p:nvPr userDrawn="1"/>
        </p:nvSpPr>
        <p:spPr bwMode="auto">
          <a:xfrm>
            <a:off x="8452800" y="1090645"/>
            <a:ext cx="2700000"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Sweco Sans" panose="00000500000000000000" pitchFamily="2" charset="0"/>
              </a:rPr>
              <a:t>SLIDES &amp; SLIDE ELEMENTS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Insert predefined slides and elements from the Templafy button. Choose </a:t>
            </a:r>
            <a:r>
              <a:rPr lang="en-GB" altLang="da-DK" sz="900" b="1" noProof="1">
                <a:solidFill>
                  <a:schemeClr val="tx1"/>
                </a:solidFill>
                <a:latin typeface="+mn-lt"/>
                <a:cs typeface="Sweco Sans" panose="00000500000000000000" pitchFamily="2" charset="0"/>
              </a:rPr>
              <a:t>Slides</a:t>
            </a:r>
            <a:r>
              <a:rPr lang="en-GB" altLang="da-DK" sz="900" b="0" noProof="1">
                <a:solidFill>
                  <a:schemeClr val="tx1"/>
                </a:solidFill>
                <a:latin typeface="+mn-lt"/>
                <a:cs typeface="Sweco Sans" panose="00000500000000000000" pitchFamily="2" charset="0"/>
              </a:rPr>
              <a:t> and </a:t>
            </a:r>
            <a:r>
              <a:rPr lang="en-GB" altLang="da-DK" sz="900" b="1" noProof="1">
                <a:solidFill>
                  <a:schemeClr val="tx1"/>
                </a:solidFill>
                <a:latin typeface="+mn-lt"/>
                <a:cs typeface="Sweco Sans" panose="00000500000000000000" pitchFamily="2" charset="0"/>
              </a:rPr>
              <a:t>Slide elements </a:t>
            </a:r>
            <a:r>
              <a:rPr lang="en-GB" altLang="da-DK" sz="900" b="0" noProof="1">
                <a:solidFill>
                  <a:schemeClr val="tx1"/>
                </a:solidFill>
                <a:latin typeface="+mn-lt"/>
                <a:cs typeface="Sweco Sans" panose="00000500000000000000" pitchFamily="2" charset="0"/>
              </a:rPr>
              <a:t>from the dropdown menu or from the buttons in the Templafy pane on the right side of the screen</a:t>
            </a:r>
          </a:p>
          <a:p>
            <a:pPr eaLnBrk="1" hangingPunct="1">
              <a:spcBef>
                <a:spcPts val="1200"/>
              </a:spcBef>
              <a:spcAft>
                <a:spcPts val="600"/>
              </a:spcAft>
              <a:defRPr/>
            </a:pPr>
            <a:r>
              <a:rPr lang="en-GB" altLang="da-DK" sz="1600" b="0" noProof="1">
                <a:solidFill>
                  <a:schemeClr val="tx1"/>
                </a:solidFill>
                <a:latin typeface="+mn-lt"/>
                <a:cs typeface="Sweco Sans" panose="00000500000000000000" pitchFamily="2" charset="0"/>
              </a:rPr>
              <a:t>COPY/PASTE CONTENT</a:t>
            </a:r>
          </a:p>
          <a:p>
            <a:pPr eaLnBrk="1" hangingPunct="1">
              <a:spcAft>
                <a:spcPts val="600"/>
              </a:spcAft>
              <a:defRPr/>
            </a:pPr>
            <a:r>
              <a:rPr lang="en-GB" altLang="da-DK" sz="900" b="0" noProof="1">
                <a:solidFill>
                  <a:schemeClr val="tx1"/>
                </a:solidFill>
                <a:latin typeface="+mn-lt"/>
                <a:cs typeface="Sweco Sans" panose="00000500000000000000" pitchFamily="2" charset="0"/>
              </a:rPr>
              <a:t>When copying old content to your new presentation, 2 options are available:</a:t>
            </a:r>
          </a:p>
          <a:p>
            <a:pPr eaLnBrk="1" hangingPunct="1">
              <a:spcAft>
                <a:spcPts val="600"/>
              </a:spcAft>
              <a:defRPr/>
            </a:pPr>
            <a:r>
              <a:rPr lang="en-GB" altLang="da-DK" sz="900" b="1" noProof="1">
                <a:solidFill>
                  <a:schemeClr val="tx1"/>
                </a:solidFill>
                <a:latin typeface="+mn-lt"/>
                <a:cs typeface="Sweco Sans" panose="00000500000000000000" pitchFamily="2" charset="0"/>
              </a:rPr>
              <a:t>1. Best practice: </a:t>
            </a:r>
            <a:r>
              <a:rPr lang="en-GB" altLang="da-DK" sz="900" b="0" noProof="1">
                <a:solidFill>
                  <a:schemeClr val="tx1"/>
                </a:solidFill>
                <a:latin typeface="+mn-lt"/>
                <a:cs typeface="Sweco Sans" panose="00000500000000000000" pitchFamily="2" charset="0"/>
              </a:rPr>
              <a:t>Create a slide in your new presentation and copy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piece of content at a time (e.g. copy all text from </a:t>
            </a:r>
            <a:r>
              <a:rPr lang="en-GB" altLang="da-DK" sz="900" b="0" i="0" u="sng" noProof="1">
                <a:solidFill>
                  <a:schemeClr val="tx1"/>
                </a:solidFill>
                <a:latin typeface="+mn-lt"/>
                <a:cs typeface="Sweco Sans" panose="00000500000000000000" pitchFamily="2" charset="0"/>
              </a:rPr>
              <a:t>one</a:t>
            </a:r>
            <a:r>
              <a:rPr lang="en-GB" altLang="da-DK" sz="900" b="0" i="0" u="none" noProof="1">
                <a:solidFill>
                  <a:schemeClr val="tx1"/>
                </a:solidFill>
                <a:latin typeface="+mn-lt"/>
                <a:cs typeface="Sweco Sans" panose="00000500000000000000" pitchFamily="2" charset="0"/>
              </a:rPr>
              <a:t> textbox)</a:t>
            </a:r>
            <a:endParaRPr lang="en-GB" altLang="da-DK" sz="900" b="1" i="0" u="sng"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2. </a:t>
            </a:r>
            <a:r>
              <a:rPr lang="en-GB" altLang="da-DK" sz="900" b="0" noProof="1">
                <a:solidFill>
                  <a:schemeClr val="tx1"/>
                </a:solidFill>
                <a:latin typeface="+mn-lt"/>
                <a:cs typeface="Sweco Sans" panose="00000500000000000000" pitchFamily="2" charset="0"/>
              </a:rPr>
              <a:t>Or copy an entire slide into your new presentation and then choose a fitting layout. Remember to delete the old, wrong layouts (go to View &gt; Slidemaster and delete them)</a:t>
            </a:r>
          </a:p>
          <a:p>
            <a:pPr marL="0" marR="0" lvl="0" indent="0" algn="l" defTabSz="914400" rtl="0" eaLnBrk="1" fontAlgn="auto" latinLnBrk="0" hangingPunct="1">
              <a:lnSpc>
                <a:spcPct val="100000"/>
              </a:lnSpc>
              <a:spcBef>
                <a:spcPts val="1200"/>
              </a:spcBef>
              <a:spcAft>
                <a:spcPts val="600"/>
              </a:spcAft>
              <a:buClrTx/>
              <a:buSzTx/>
              <a:buFontTx/>
              <a:buNone/>
              <a:tabLst/>
              <a:defRPr/>
            </a:pPr>
            <a:r>
              <a:rPr lang="en-GB" sz="1600" dirty="0">
                <a:latin typeface="+mn-lt"/>
                <a:cs typeface="Sweco Sans" panose="00000500000000000000" pitchFamily="2" charset="0"/>
              </a:rPr>
              <a:t>GUIDES</a:t>
            </a:r>
            <a:endParaRPr lang="en-GB" sz="1600" b="1"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Click the </a:t>
            </a:r>
            <a:r>
              <a:rPr lang="en-GB" altLang="da-DK" sz="900" b="1" noProof="1">
                <a:solidFill>
                  <a:schemeClr val="tx1"/>
                </a:solidFill>
                <a:latin typeface="+mn-lt"/>
                <a:cs typeface="Sweco Sans" panose="00000500000000000000" pitchFamily="2" charset="0"/>
              </a:rPr>
              <a:t>View</a:t>
            </a:r>
            <a:r>
              <a:rPr lang="en-GB" altLang="da-DK" sz="900" b="0" noProof="1">
                <a:solidFill>
                  <a:schemeClr val="tx1"/>
                </a:solidFill>
                <a:latin typeface="+mn-lt"/>
                <a:cs typeface="Sweco Sans" panose="00000500000000000000" pitchFamily="2" charset="0"/>
              </a:rPr>
              <a:t> tab and set tick mark next to </a:t>
            </a:r>
            <a:r>
              <a:rPr lang="en-GB" altLang="da-DK" sz="900" b="1" noProof="1">
                <a:solidFill>
                  <a:schemeClr val="tx1"/>
                </a:solidFill>
                <a:latin typeface="+mn-lt"/>
                <a:cs typeface="Sweco Sans" panose="00000500000000000000" pitchFamily="2" charset="0"/>
              </a:rPr>
              <a:t>Guides</a:t>
            </a:r>
            <a:endParaRPr lang="en-GB" altLang="da-DK" sz="900" b="0" noProof="1">
              <a:solidFill>
                <a:schemeClr val="tx1"/>
              </a:solidFill>
              <a:latin typeface="+mn-lt"/>
              <a:cs typeface="Sweco Sans" panose="00000500000000000000" pitchFamily="2" charset="0"/>
            </a:endParaRPr>
          </a:p>
          <a:p>
            <a:pPr eaLnBrk="1" hangingPunct="1">
              <a:spcAft>
                <a:spcPts val="600"/>
              </a:spcAft>
              <a:defRPr/>
            </a:pPr>
            <a:r>
              <a:rPr lang="en-GB" altLang="da-DK" sz="900" b="1" noProof="1">
                <a:solidFill>
                  <a:schemeClr val="tx1"/>
                </a:solidFill>
                <a:latin typeface="+mn-lt"/>
                <a:cs typeface="Sweco Sans" panose="00000500000000000000" pitchFamily="2" charset="0"/>
              </a:rPr>
              <a:t>HINT: Alt + F9 </a:t>
            </a:r>
            <a:r>
              <a:rPr lang="en-GB" altLang="da-DK" sz="900" b="0" noProof="1">
                <a:solidFill>
                  <a:schemeClr val="tx1"/>
                </a:solidFill>
                <a:latin typeface="+mn-lt"/>
                <a:cs typeface="Sweco Sans" panose="00000500000000000000" pitchFamily="2" charset="0"/>
              </a:rPr>
              <a:t>for quick view of guides</a:t>
            </a: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Mac: </a:t>
            </a:r>
            <a:r>
              <a:rPr lang="en-GB" sz="900" b="0" i="0" dirty="0">
                <a:solidFill>
                  <a:srgbClr val="333333"/>
                </a:solidFill>
                <a:effectLst/>
                <a:latin typeface="Sweco Sans"/>
              </a:rPr>
              <a:t>⌘ </a:t>
            </a:r>
            <a:r>
              <a:rPr lang="en-GB" altLang="da-DK" sz="900" b="0" noProof="1">
                <a:solidFill>
                  <a:schemeClr val="tx1"/>
                </a:solidFill>
                <a:latin typeface="+mn-lt"/>
                <a:cs typeface="Sweco Sans" panose="00000500000000000000" pitchFamily="2" charset="0"/>
              </a:rPr>
              <a:t>+ option + ctrl + G</a:t>
            </a:r>
            <a:endParaRPr lang="en-GB" altLang="da-DK" sz="900" b="1" noProof="1">
              <a:solidFill>
                <a:schemeClr val="tx1"/>
              </a:solidFill>
              <a:latin typeface="+mn-lt"/>
              <a:cs typeface="Sweco Sans" panose="00000500000000000000" pitchFamily="2"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GB" altLang="da-DK" sz="900" b="1" noProof="1">
              <a:solidFill>
                <a:schemeClr val="tx1"/>
              </a:solidFill>
              <a:latin typeface="+mn-lt"/>
              <a:cs typeface="Sweco Sans" panose="00000500000000000000" pitchFamily="2" charset="0"/>
            </a:endParaRPr>
          </a:p>
        </p:txBody>
      </p:sp>
      <p:sp>
        <p:nvSpPr>
          <p:cNvPr id="65" name="Fast overskrift">
            <a:extLst>
              <a:ext uri="{FF2B5EF4-FFF2-40B4-BE49-F238E27FC236}">
                <a16:creationId xmlns:a16="http://schemas.microsoft.com/office/drawing/2014/main" id="{09C05D50-8477-4113-8B72-9C373B0FF9F9}"/>
              </a:ext>
            </a:extLst>
          </p:cNvPr>
          <p:cNvSpPr txBox="1"/>
          <p:nvPr userDrawn="1"/>
        </p:nvSpPr>
        <p:spPr>
          <a:xfrm>
            <a:off x="719139" y="370464"/>
            <a:ext cx="10748962" cy="663534"/>
          </a:xfrm>
          <a:prstGeom prst="rect">
            <a:avLst/>
          </a:prstGeom>
          <a:noFill/>
        </p:spPr>
        <p:txBody>
          <a:bodyPr wrap="square" lIns="0" tIns="0" rIns="0" bIns="0" rtlCol="0" anchor="t" anchorCtr="0">
            <a:noAutofit/>
          </a:bodyPr>
          <a:lstStyle/>
          <a:p>
            <a:pPr>
              <a:lnSpc>
                <a:spcPct val="83000"/>
              </a:lnSpc>
            </a:pPr>
            <a:r>
              <a:rPr lang="en-GB" sz="3200" b="0" noProof="1">
                <a:solidFill>
                  <a:schemeClr val="tx1"/>
                </a:solidFill>
                <a:latin typeface="+mj-lt"/>
                <a:cs typeface="Sweco Sans" panose="00000500000000000000" pitchFamily="2" charset="0"/>
              </a:rPr>
              <a:t>TIPS &amp; TRICKS - YOUR USER GUIDE</a:t>
            </a:r>
          </a:p>
        </p:txBody>
      </p:sp>
      <p:sp>
        <p:nvSpPr>
          <p:cNvPr id="20" name="Date Placeholder 6">
            <a:extLst>
              <a:ext uri="{FF2B5EF4-FFF2-40B4-BE49-F238E27FC236}">
                <a16:creationId xmlns:a16="http://schemas.microsoft.com/office/drawing/2014/main" id="{56AA1691-6753-45B8-AB77-1105989467F7}"/>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5D7E0087-FA7A-4DE8-9FD8-8B8439A892B0}" type="datetime4">
              <a:rPr lang="en-GB" smtClean="0"/>
              <a:t>23 April 2024</a:t>
            </a:fld>
            <a:endParaRPr lang="en-GB" dirty="0"/>
          </a:p>
        </p:txBody>
      </p:sp>
      <p:sp>
        <p:nvSpPr>
          <p:cNvPr id="21" name="Footer Placeholder 8">
            <a:extLst>
              <a:ext uri="{FF2B5EF4-FFF2-40B4-BE49-F238E27FC236}">
                <a16:creationId xmlns:a16="http://schemas.microsoft.com/office/drawing/2014/main" id="{2F8C9320-E8BF-471F-8DD3-1BC479021917}"/>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dirty="0"/>
          </a:p>
        </p:txBody>
      </p:sp>
      <p:sp>
        <p:nvSpPr>
          <p:cNvPr id="22" name="Slide Number Placeholder 10">
            <a:extLst>
              <a:ext uri="{FF2B5EF4-FFF2-40B4-BE49-F238E27FC236}">
                <a16:creationId xmlns:a16="http://schemas.microsoft.com/office/drawing/2014/main" id="{B01A309B-80AB-481C-AE3F-3C56C2C92EE2}"/>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dirty="0"/>
          </a:p>
        </p:txBody>
      </p:sp>
      <p:pic>
        <p:nvPicPr>
          <p:cNvPr id="9" name="Picture 33">
            <a:extLst>
              <a:ext uri="{FF2B5EF4-FFF2-40B4-BE49-F238E27FC236}">
                <a16:creationId xmlns:a16="http://schemas.microsoft.com/office/drawing/2014/main" id="{B03E872F-21DD-423D-B6DE-4945F155FB87}"/>
              </a:ext>
            </a:extLst>
          </p:cNvPr>
          <p:cNvPicPr>
            <a:picLocks noChangeAspect="1"/>
          </p:cNvPicPr>
          <p:nvPr userDrawn="1"/>
        </p:nvPicPr>
        <p:blipFill rotWithShape="1">
          <a:blip r:embed="rId3"/>
          <a:srcRect l="3901" t="45142" r="62601" b="9046"/>
          <a:stretch/>
        </p:blipFill>
        <p:spPr>
          <a:xfrm>
            <a:off x="7032278" y="3864098"/>
            <a:ext cx="341204" cy="321707"/>
          </a:xfrm>
          <a:prstGeom prst="rect">
            <a:avLst/>
          </a:prstGeom>
        </p:spPr>
      </p:pic>
      <p:pic>
        <p:nvPicPr>
          <p:cNvPr id="14" name="Picture 2" descr="C:\Users\MAV~1.SKA\AppData\Local\Temp\SNAGHTMLe48c1e.PNG">
            <a:extLst>
              <a:ext uri="{FF2B5EF4-FFF2-40B4-BE49-F238E27FC236}">
                <a16:creationId xmlns:a16="http://schemas.microsoft.com/office/drawing/2014/main" id="{F708B370-AE70-4A27-B119-8EF9D44A864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992821" y="1379439"/>
            <a:ext cx="650850" cy="973828"/>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
            <a:extLst>
              <a:ext uri="{FF2B5EF4-FFF2-40B4-BE49-F238E27FC236}">
                <a16:creationId xmlns:a16="http://schemas.microsoft.com/office/drawing/2014/main" id="{8B1B4749-2B7E-4474-A2D3-2B2892ADCA26}"/>
              </a:ext>
            </a:extLst>
          </p:cNvPr>
          <p:cNvSpPr txBox="1">
            <a:spLocks noChangeArrowheads="1"/>
          </p:cNvSpPr>
          <p:nvPr userDrawn="1"/>
        </p:nvSpPr>
        <p:spPr bwMode="auto">
          <a:xfrm>
            <a:off x="4303712" y="1090645"/>
            <a:ext cx="2500500" cy="1231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Sweco Sans" panose="00000500000000000000" pitchFamily="2" charset="0"/>
              </a:rPr>
              <a:t>SLIDES &amp; LAYOUTS</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Sweco Sans" panose="00000500000000000000" pitchFamily="2" charset="0"/>
              </a:rPr>
              <a:t>Click on the menu </a:t>
            </a:r>
            <a:r>
              <a:rPr lang="en-GB" altLang="da-DK" sz="900" b="1" noProof="1">
                <a:solidFill>
                  <a:schemeClr val="tx1"/>
                </a:solidFill>
                <a:latin typeface="+mn-lt"/>
                <a:cs typeface="Sweco Sans" panose="00000500000000000000" pitchFamily="2" charset="0"/>
              </a:rPr>
              <a:t>New Slide </a:t>
            </a:r>
            <a:r>
              <a:rPr lang="en-GB" altLang="da-DK" sz="900" b="0" noProof="1">
                <a:solidFill>
                  <a:schemeClr val="tx1"/>
                </a:solidFill>
                <a:latin typeface="+mn-lt"/>
                <a:cs typeface="Sweco Sans" panose="00000500000000000000" pitchFamily="2" charset="0"/>
              </a:rPr>
              <a:t>in the </a:t>
            </a:r>
            <a:r>
              <a:rPr lang="en-GB" altLang="da-DK" sz="900" b="1" noProof="1">
                <a:solidFill>
                  <a:schemeClr val="tx1"/>
                </a:solidFill>
                <a:latin typeface="+mn-lt"/>
                <a:cs typeface="Sweco Sans" panose="00000500000000000000" pitchFamily="2" charset="0"/>
              </a:rPr>
              <a:t>Home</a:t>
            </a:r>
            <a:r>
              <a:rPr lang="en-GB" altLang="da-DK" sz="900" b="0" noProof="1">
                <a:solidFill>
                  <a:schemeClr val="tx1"/>
                </a:solidFill>
                <a:latin typeface="+mn-lt"/>
                <a:cs typeface="Sweco Sans" panose="00000500000000000000" pitchFamily="2" charset="0"/>
              </a:rPr>
              <a:t> tab to insert a new slide</a:t>
            </a:r>
            <a:br>
              <a:rPr lang="en-GB" altLang="da-DK" sz="900" b="0" noProof="1">
                <a:solidFill>
                  <a:schemeClr val="tx1"/>
                </a:solidFill>
                <a:latin typeface="+mn-lt"/>
                <a:cs typeface="Sweco Sans" panose="00000500000000000000" pitchFamily="2" charset="0"/>
              </a:rPr>
            </a:br>
            <a:br>
              <a:rPr lang="en-GB" altLang="da-DK" sz="900" b="0" noProof="1">
                <a:solidFill>
                  <a:schemeClr val="tx1"/>
                </a:solidFill>
                <a:latin typeface="+mn-lt"/>
                <a:cs typeface="Sweco Sans" panose="00000500000000000000" pitchFamily="2" charset="0"/>
              </a:rPr>
            </a:br>
            <a:r>
              <a:rPr lang="en-GB" altLang="da-DK" sz="900" b="1" noProof="1">
                <a:solidFill>
                  <a:schemeClr val="tx1"/>
                </a:solidFill>
                <a:latin typeface="+mn-lt"/>
                <a:cs typeface="Sweco Sans" panose="00000500000000000000" pitchFamily="2" charset="0"/>
              </a:rPr>
              <a:t>Change layout</a:t>
            </a:r>
            <a:endParaRPr lang="en-GB" altLang="da-DK" sz="900" b="0" noProof="1">
              <a:solidFill>
                <a:schemeClr val="tx1"/>
              </a:solidFill>
              <a:latin typeface="+mn-lt"/>
              <a:cs typeface="Sweco Sans" panose="00000500000000000000" pitchFamily="2" charset="0"/>
            </a:endParaRPr>
          </a:p>
          <a:p>
            <a:pPr marL="0" indent="0">
              <a:spcAft>
                <a:spcPts val="600"/>
              </a:spcAft>
              <a:buFont typeface="+mj-lt"/>
              <a:buNone/>
            </a:pPr>
            <a:r>
              <a:rPr lang="en-GB" sz="900" dirty="0">
                <a:solidFill>
                  <a:srgbClr val="000000"/>
                </a:solidFill>
                <a:latin typeface="+mn-lt"/>
                <a:ea typeface="Sweco Sans" panose="00000500000000000000" pitchFamily="2" charset="0"/>
              </a:rPr>
              <a:t>Click on the arrow next to </a:t>
            </a:r>
            <a:r>
              <a:rPr lang="en-GB" sz="900" b="1" dirty="0">
                <a:solidFill>
                  <a:srgbClr val="000000"/>
                </a:solidFill>
                <a:latin typeface="+mn-lt"/>
                <a:ea typeface="Sweco Sans" panose="00000500000000000000" pitchFamily="2" charset="0"/>
              </a:rPr>
              <a:t>Layout </a:t>
            </a:r>
            <a:r>
              <a:rPr lang="en-GB" sz="900" dirty="0">
                <a:solidFill>
                  <a:srgbClr val="000000"/>
                </a:solidFill>
                <a:latin typeface="+mn-lt"/>
                <a:ea typeface="Sweco Sans" panose="00000500000000000000" pitchFamily="2" charset="0"/>
              </a:rPr>
              <a:t>to view a dropdown menu of possible slide layouts</a:t>
            </a:r>
            <a:endParaRPr lang="en-GB" sz="900" dirty="0">
              <a:latin typeface="+mn-lt"/>
              <a:ea typeface="Sweco Sans" panose="00000500000000000000" pitchFamily="2" charset="0"/>
            </a:endParaRPr>
          </a:p>
        </p:txBody>
      </p:sp>
      <p:pic>
        <p:nvPicPr>
          <p:cNvPr id="28" name="Picture 27">
            <a:extLst>
              <a:ext uri="{FF2B5EF4-FFF2-40B4-BE49-F238E27FC236}">
                <a16:creationId xmlns:a16="http://schemas.microsoft.com/office/drawing/2014/main" id="{12B8CEB7-8718-40FB-BCC9-2AC96094B83E}"/>
              </a:ext>
            </a:extLst>
          </p:cNvPr>
          <p:cNvPicPr>
            <a:picLocks noChangeAspect="1"/>
          </p:cNvPicPr>
          <p:nvPr userDrawn="1"/>
        </p:nvPicPr>
        <p:blipFill>
          <a:blip r:embed="rId5"/>
          <a:stretch>
            <a:fillRect/>
          </a:stretch>
        </p:blipFill>
        <p:spPr>
          <a:xfrm>
            <a:off x="7008922" y="2018546"/>
            <a:ext cx="475428" cy="176762"/>
          </a:xfrm>
          <a:prstGeom prst="rect">
            <a:avLst/>
          </a:prstGeom>
        </p:spPr>
      </p:pic>
      <p:pic>
        <p:nvPicPr>
          <p:cNvPr id="29" name="Picture 16">
            <a:extLst>
              <a:ext uri="{FF2B5EF4-FFF2-40B4-BE49-F238E27FC236}">
                <a16:creationId xmlns:a16="http://schemas.microsoft.com/office/drawing/2014/main" id="{1543AAD2-58D2-4DCE-A080-AFA6A459F608}"/>
              </a:ext>
            </a:extLst>
          </p:cNvPr>
          <p:cNvPicPr>
            <a:picLocks noChangeAspect="1"/>
          </p:cNvPicPr>
          <p:nvPr userDrawn="1"/>
        </p:nvPicPr>
        <p:blipFill>
          <a:blip r:embed="rId6"/>
          <a:stretch>
            <a:fillRect/>
          </a:stretch>
        </p:blipFill>
        <p:spPr>
          <a:xfrm>
            <a:off x="7008922" y="1201551"/>
            <a:ext cx="328881" cy="505501"/>
          </a:xfrm>
          <a:prstGeom prst="rect">
            <a:avLst/>
          </a:prstGeom>
        </p:spPr>
      </p:pic>
      <p:pic>
        <p:nvPicPr>
          <p:cNvPr id="30" name="Picture 20">
            <a:extLst>
              <a:ext uri="{FF2B5EF4-FFF2-40B4-BE49-F238E27FC236}">
                <a16:creationId xmlns:a16="http://schemas.microsoft.com/office/drawing/2014/main" id="{F410AF64-93DE-4C35-8AC4-D2AFA638F572}"/>
              </a:ext>
            </a:extLst>
          </p:cNvPr>
          <p:cNvPicPr>
            <a:picLocks noChangeAspect="1"/>
          </p:cNvPicPr>
          <p:nvPr userDrawn="1"/>
        </p:nvPicPr>
        <p:blipFill>
          <a:blip r:embed="rId7"/>
          <a:stretch>
            <a:fillRect/>
          </a:stretch>
        </p:blipFill>
        <p:spPr>
          <a:xfrm>
            <a:off x="3118304" y="5271023"/>
            <a:ext cx="538465" cy="172841"/>
          </a:xfrm>
          <a:prstGeom prst="rect">
            <a:avLst/>
          </a:prstGeom>
        </p:spPr>
      </p:pic>
      <p:pic>
        <p:nvPicPr>
          <p:cNvPr id="31" name="Picture 30">
            <a:extLst>
              <a:ext uri="{FF2B5EF4-FFF2-40B4-BE49-F238E27FC236}">
                <a16:creationId xmlns:a16="http://schemas.microsoft.com/office/drawing/2014/main" id="{5AAFDC93-9DCC-4CE4-B8D7-6137FEEF048E}"/>
              </a:ext>
            </a:extLst>
          </p:cNvPr>
          <p:cNvPicPr>
            <a:picLocks noChangeAspect="1"/>
          </p:cNvPicPr>
          <p:nvPr userDrawn="1"/>
        </p:nvPicPr>
        <p:blipFill>
          <a:blip r:embed="rId8"/>
          <a:stretch>
            <a:fillRect/>
          </a:stretch>
        </p:blipFill>
        <p:spPr>
          <a:xfrm>
            <a:off x="3115606" y="1954734"/>
            <a:ext cx="457143" cy="257143"/>
          </a:xfrm>
          <a:prstGeom prst="rect">
            <a:avLst/>
          </a:prstGeom>
        </p:spPr>
      </p:pic>
      <p:sp>
        <p:nvSpPr>
          <p:cNvPr id="33" name="Text Box 2">
            <a:extLst>
              <a:ext uri="{FF2B5EF4-FFF2-40B4-BE49-F238E27FC236}">
                <a16:creationId xmlns:a16="http://schemas.microsoft.com/office/drawing/2014/main" id="{339602C1-3D95-4C7F-A52B-E86E789B723A}"/>
              </a:ext>
            </a:extLst>
          </p:cNvPr>
          <p:cNvSpPr txBox="1">
            <a:spLocks noChangeArrowheads="1"/>
          </p:cNvSpPr>
          <p:nvPr userDrawn="1"/>
        </p:nvSpPr>
        <p:spPr bwMode="auto">
          <a:xfrm>
            <a:off x="722631" y="1090645"/>
            <a:ext cx="2569926"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nchorCtr="0">
            <a:spAutoFit/>
          </a:bodyPr>
          <a:lstStyle>
            <a:lvl1pPr eaLnBrk="0" hangingPunct="0">
              <a:defRPr>
                <a:solidFill>
                  <a:schemeClr val="tx1"/>
                </a:solidFill>
                <a:latin typeface="Sweco Sans" charset="0"/>
              </a:defRPr>
            </a:lvl1pPr>
            <a:lvl2pPr marL="742950" indent="-285750" eaLnBrk="0" hangingPunct="0">
              <a:defRPr>
                <a:solidFill>
                  <a:schemeClr val="tx1"/>
                </a:solidFill>
                <a:latin typeface="Sweco Sans" charset="0"/>
              </a:defRPr>
            </a:lvl2pPr>
            <a:lvl3pPr marL="1143000" indent="-228600" eaLnBrk="0" hangingPunct="0">
              <a:defRPr>
                <a:solidFill>
                  <a:schemeClr val="tx1"/>
                </a:solidFill>
                <a:latin typeface="Sweco Sans" charset="0"/>
              </a:defRPr>
            </a:lvl3pPr>
            <a:lvl4pPr marL="1600200" indent="-228600" eaLnBrk="0" hangingPunct="0">
              <a:defRPr>
                <a:solidFill>
                  <a:schemeClr val="tx1"/>
                </a:solidFill>
                <a:latin typeface="Sweco Sans" charset="0"/>
              </a:defRPr>
            </a:lvl4pPr>
            <a:lvl5pPr marL="2057400" indent="-228600" eaLnBrk="0" hangingPunct="0">
              <a:defRPr>
                <a:solidFill>
                  <a:schemeClr val="tx1"/>
                </a:solidFill>
                <a:latin typeface="Sweco Sans" charset="0"/>
              </a:defRPr>
            </a:lvl5pPr>
            <a:lvl6pPr marL="2514600" indent="-228600" eaLnBrk="0" fontAlgn="base" hangingPunct="0">
              <a:spcBef>
                <a:spcPct val="0"/>
              </a:spcBef>
              <a:spcAft>
                <a:spcPct val="0"/>
              </a:spcAft>
              <a:defRPr>
                <a:solidFill>
                  <a:schemeClr val="tx1"/>
                </a:solidFill>
                <a:latin typeface="Sweco Sans" charset="0"/>
              </a:defRPr>
            </a:lvl6pPr>
            <a:lvl7pPr marL="2971800" indent="-228600" eaLnBrk="0" fontAlgn="base" hangingPunct="0">
              <a:spcBef>
                <a:spcPct val="0"/>
              </a:spcBef>
              <a:spcAft>
                <a:spcPct val="0"/>
              </a:spcAft>
              <a:defRPr>
                <a:solidFill>
                  <a:schemeClr val="tx1"/>
                </a:solidFill>
                <a:latin typeface="Sweco Sans" charset="0"/>
              </a:defRPr>
            </a:lvl7pPr>
            <a:lvl8pPr marL="3429000" indent="-228600" eaLnBrk="0" fontAlgn="base" hangingPunct="0">
              <a:spcBef>
                <a:spcPct val="0"/>
              </a:spcBef>
              <a:spcAft>
                <a:spcPct val="0"/>
              </a:spcAft>
              <a:defRPr>
                <a:solidFill>
                  <a:schemeClr val="tx1"/>
                </a:solidFill>
                <a:latin typeface="Sweco Sans" charset="0"/>
              </a:defRPr>
            </a:lvl8pPr>
            <a:lvl9pPr marL="3886200" indent="-228600" eaLnBrk="0" fontAlgn="base" hangingPunct="0">
              <a:spcBef>
                <a:spcPct val="0"/>
              </a:spcBef>
              <a:spcAft>
                <a:spcPct val="0"/>
              </a:spcAft>
              <a:defRPr>
                <a:solidFill>
                  <a:schemeClr val="tx1"/>
                </a:solidFill>
                <a:latin typeface="Sweco Sans" charset="0"/>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dirty="0">
                <a:latin typeface="+mn-lt"/>
                <a:cs typeface="Sweco Sans" panose="00000500000000000000" pitchFamily="2" charset="0"/>
              </a:rPr>
              <a:t>TEXT STYLES / </a:t>
            </a:r>
            <a:r>
              <a:rPr lang="en-GB" sz="1600" cap="all" baseline="0" dirty="0">
                <a:latin typeface="+mn-lt"/>
                <a:cs typeface="Sweco Sans" panose="00000500000000000000" pitchFamily="2" charset="0"/>
              </a:rPr>
              <a:t>levels</a:t>
            </a:r>
            <a:endParaRPr lang="en-GB" altLang="da-DK" sz="1600" b="0" cap="all" baseline="0" noProof="1">
              <a:solidFill>
                <a:schemeClr val="tx1"/>
              </a:solidFill>
              <a:latin typeface="+mn-lt"/>
              <a:cs typeface="Sweco Sans" panose="00000500000000000000" pitchFamily="2" charset="0"/>
            </a:endParaRPr>
          </a:p>
          <a:p>
            <a:pPr eaLnBrk="1" hangingPunct="1">
              <a:spcAft>
                <a:spcPts val="600"/>
              </a:spcAft>
              <a:defRPr/>
            </a:pPr>
            <a:r>
              <a:rPr lang="en-GB" altLang="da-DK" sz="900" b="0" noProof="1">
                <a:solidFill>
                  <a:schemeClr val="tx1"/>
                </a:solidFill>
                <a:latin typeface="+mn-lt"/>
                <a:cs typeface="Sweco Sans" panose="00000500000000000000" pitchFamily="2" charset="0"/>
              </a:rPr>
              <a:t>Use the </a:t>
            </a:r>
            <a:r>
              <a:rPr lang="en-GB" altLang="da-DK" sz="900" b="1" noProof="1">
                <a:solidFill>
                  <a:schemeClr val="tx1"/>
                </a:solidFill>
                <a:latin typeface="+mn-lt"/>
                <a:cs typeface="Sweco Sans" panose="00000500000000000000" pitchFamily="2" charset="0"/>
              </a:rPr>
              <a:t>TAB</a:t>
            </a:r>
            <a:r>
              <a:rPr lang="en-GB" altLang="da-DK" sz="900" b="0" noProof="1">
                <a:solidFill>
                  <a:schemeClr val="tx1"/>
                </a:solidFill>
                <a:latin typeface="+mn-lt"/>
                <a:cs typeface="Sweco Sans" panose="00000500000000000000" pitchFamily="2" charset="0"/>
              </a:rPr>
              <a:t>-key</a:t>
            </a:r>
            <a:r>
              <a:rPr lang="en-GB" altLang="da-DK" sz="900" b="0" baseline="0" noProof="1">
                <a:solidFill>
                  <a:schemeClr val="tx1"/>
                </a:solidFill>
                <a:latin typeface="+mn-lt"/>
                <a:cs typeface="Sweco Sans" panose="00000500000000000000" pitchFamily="2" charset="0"/>
              </a:rPr>
              <a:t> to jump through levels. Click </a:t>
            </a:r>
            <a:r>
              <a:rPr lang="en-GB" altLang="da-DK" sz="900" b="1" baseline="0" noProof="1">
                <a:solidFill>
                  <a:schemeClr val="tx1"/>
                </a:solidFill>
                <a:latin typeface="+mn-lt"/>
                <a:cs typeface="Sweco Sans" panose="00000500000000000000" pitchFamily="2" charset="0"/>
              </a:rPr>
              <a:t>ENTER</a:t>
            </a:r>
            <a:r>
              <a:rPr lang="en-GB" altLang="da-DK" sz="900" b="0" baseline="0" noProof="1">
                <a:solidFill>
                  <a:schemeClr val="tx1"/>
                </a:solidFill>
                <a:latin typeface="+mn-lt"/>
                <a:cs typeface="Sweco Sans" panose="00000500000000000000" pitchFamily="2" charset="0"/>
              </a:rPr>
              <a:t>, then </a:t>
            </a:r>
            <a:r>
              <a:rPr lang="en-GB" altLang="da-DK" sz="900" b="1" baseline="0" noProof="1">
                <a:solidFill>
                  <a:schemeClr val="tx1"/>
                </a:solidFill>
                <a:latin typeface="+mn-lt"/>
                <a:cs typeface="Sweco Sans" panose="00000500000000000000" pitchFamily="2" charset="0"/>
              </a:rPr>
              <a:t>TAB</a:t>
            </a:r>
            <a:r>
              <a:rPr lang="en-GB" altLang="da-DK" sz="900" b="0" baseline="0" noProof="1">
                <a:solidFill>
                  <a:schemeClr val="tx1"/>
                </a:solidFill>
                <a:latin typeface="+mn-lt"/>
                <a:cs typeface="Sweco Sans" panose="00000500000000000000" pitchFamily="2" charset="0"/>
              </a:rPr>
              <a:t> to switch from one level to the next level</a:t>
            </a:r>
          </a:p>
          <a:p>
            <a:pPr eaLnBrk="1" hangingPunct="1">
              <a:spcAft>
                <a:spcPts val="600"/>
              </a:spcAft>
              <a:defRPr/>
            </a:pPr>
            <a:r>
              <a:rPr lang="en-GB" altLang="da-DK" sz="900" b="0" baseline="0" noProof="1">
                <a:solidFill>
                  <a:schemeClr val="tx1"/>
                </a:solidFill>
                <a:latin typeface="+mn-lt"/>
                <a:cs typeface="Sweco Sans" panose="00000500000000000000" pitchFamily="2" charset="0"/>
              </a:rPr>
              <a:t>To go back in levels use </a:t>
            </a:r>
            <a:r>
              <a:rPr lang="en-GB" altLang="da-DK" sz="900" b="1" baseline="0" noProof="1">
                <a:solidFill>
                  <a:schemeClr val="tx1"/>
                </a:solidFill>
                <a:latin typeface="+mn-lt"/>
                <a:cs typeface="Sweco Sans" panose="00000500000000000000" pitchFamily="2" charset="0"/>
              </a:rPr>
              <a:t>SHIFT-TAB</a:t>
            </a:r>
            <a:endParaRPr lang="en-GB" sz="900" b="1" noProof="1">
              <a:solidFill>
                <a:schemeClr val="tx1"/>
              </a:solidFill>
              <a:latin typeface="+mn-lt"/>
              <a:cs typeface="Sweco Sans" panose="00000500000000000000" pitchFamily="2" charset="0"/>
            </a:endParaRPr>
          </a:p>
          <a:p>
            <a:pPr eaLnBrk="1" hangingPunct="1">
              <a:spcAft>
                <a:spcPts val="600"/>
              </a:spcAft>
              <a:defRPr/>
            </a:pPr>
            <a:r>
              <a:rPr lang="en-GB" sz="900" noProof="1">
                <a:solidFill>
                  <a:schemeClr val="tx1"/>
                </a:solidFill>
                <a:latin typeface="+mn-lt"/>
                <a:cs typeface="Sweco Sans" panose="00000500000000000000" pitchFamily="2" charset="0"/>
              </a:rPr>
              <a:t>Alternatively, </a:t>
            </a:r>
            <a:r>
              <a:rPr lang="en-GB" sz="900" b="1" noProof="1">
                <a:solidFill>
                  <a:schemeClr val="tx1"/>
                </a:solidFill>
                <a:latin typeface="+mn-lt"/>
                <a:cs typeface="Sweco Sans" panose="00000500000000000000" pitchFamily="2" charset="0"/>
              </a:rPr>
              <a:t>Increase</a:t>
            </a:r>
            <a:r>
              <a:rPr lang="en-GB" sz="900" baseline="0" noProof="1">
                <a:solidFill>
                  <a:schemeClr val="tx1"/>
                </a:solidFill>
                <a:latin typeface="+mn-lt"/>
                <a:cs typeface="Sweco Sans" panose="00000500000000000000" pitchFamily="2" charset="0"/>
              </a:rPr>
              <a:t> and </a:t>
            </a:r>
            <a:r>
              <a:rPr lang="en-GB" sz="900" b="1" baseline="0" noProof="1">
                <a:solidFill>
                  <a:schemeClr val="tx1"/>
                </a:solidFill>
                <a:latin typeface="+mn-lt"/>
                <a:cs typeface="Sweco Sans" panose="00000500000000000000" pitchFamily="2" charset="0"/>
              </a:rPr>
              <a:t>Decrease list level </a:t>
            </a:r>
            <a:br>
              <a:rPr lang="en-GB" sz="900" b="1" baseline="0" noProof="1">
                <a:solidFill>
                  <a:schemeClr val="tx1"/>
                </a:solidFill>
                <a:latin typeface="+mn-lt"/>
                <a:cs typeface="Sweco Sans" panose="00000500000000000000" pitchFamily="2" charset="0"/>
              </a:rPr>
            </a:br>
            <a:r>
              <a:rPr lang="en-GB" sz="900" baseline="0" noProof="1">
                <a:solidFill>
                  <a:schemeClr val="tx1"/>
                </a:solidFill>
                <a:latin typeface="+mn-lt"/>
                <a:cs typeface="Sweco Sans" panose="00000500000000000000" pitchFamily="2" charset="0"/>
              </a:rPr>
              <a:t>can be used to jump through text level</a:t>
            </a:r>
          </a:p>
          <a:p>
            <a:pPr eaLnBrk="1" hangingPunct="1">
              <a:spcAft>
                <a:spcPts val="600"/>
              </a:spcAft>
              <a:defRPr/>
            </a:pPr>
            <a:r>
              <a:rPr lang="en-GB" sz="900" baseline="0" noProof="1">
                <a:solidFill>
                  <a:schemeClr val="tx1"/>
                </a:solidFill>
                <a:latin typeface="+mn-lt"/>
                <a:cs typeface="Sweco Sans" panose="00000500000000000000" pitchFamily="2" charset="0"/>
              </a:rPr>
              <a:t>These are the levels / text styles in placeholders</a:t>
            </a:r>
          </a:p>
          <a:p>
            <a:pPr eaLnBrk="1" hangingPunct="1">
              <a:spcAft>
                <a:spcPts val="600"/>
              </a:spcAft>
              <a:defRPr/>
            </a:pPr>
            <a:endParaRPr lang="en-GB" sz="90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endParaRPr lang="en-GB" altLang="da-DK" sz="900" b="0" baseline="0" noProof="1">
              <a:solidFill>
                <a:schemeClr val="tx1"/>
              </a:solidFill>
              <a:latin typeface="+mn-lt"/>
              <a:cs typeface="Sweco Sans" panose="00000500000000000000" pitchFamily="2" charset="0"/>
            </a:endParaRPr>
          </a:p>
          <a:p>
            <a:pPr eaLnBrk="1" hangingPunct="1">
              <a:spcAft>
                <a:spcPts val="600"/>
              </a:spcAft>
              <a:defRPr/>
            </a:pPr>
            <a:br>
              <a:rPr lang="en-GB" altLang="da-DK" sz="900" b="0" noProof="1">
                <a:solidFill>
                  <a:schemeClr val="tx1"/>
                </a:solidFill>
                <a:latin typeface="+mn-lt"/>
                <a:cs typeface="Sweco Sans" panose="00000500000000000000" pitchFamily="2" charset="0"/>
              </a:rPr>
            </a:br>
            <a:r>
              <a:rPr lang="en-GB" sz="900" b="1" noProof="1">
                <a:solidFill>
                  <a:schemeClr val="tx1"/>
                </a:solidFill>
                <a:latin typeface="+mn-lt"/>
                <a:cs typeface="Sweco Sans" panose="00000500000000000000" pitchFamily="2"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noProof="1">
                <a:solidFill>
                  <a:schemeClr val="tx1"/>
                </a:solidFill>
                <a:latin typeface="+mn-lt"/>
                <a:cs typeface="Sweco Sans" panose="00000500000000000000" pitchFamily="2" charset="0"/>
              </a:rPr>
              <a:t>Click the </a:t>
            </a:r>
            <a:r>
              <a:rPr lang="en-GB" altLang="da-DK" sz="900" b="1" baseline="0" noProof="1">
                <a:solidFill>
                  <a:schemeClr val="tx1"/>
                </a:solidFill>
                <a:latin typeface="+mn-lt"/>
                <a:cs typeface="Sweco Sans" panose="00000500000000000000" pitchFamily="2" charset="0"/>
              </a:rPr>
              <a:t>Reset </a:t>
            </a:r>
            <a:r>
              <a:rPr lang="en-GB" altLang="da-DK" sz="900" noProof="1">
                <a:solidFill>
                  <a:schemeClr val="tx1"/>
                </a:solidFill>
                <a:latin typeface="+mn-lt"/>
                <a:cs typeface="Sweco Sans" panose="00000500000000000000" pitchFamily="2" charset="0"/>
              </a:rPr>
              <a:t>menu to reset position, size</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and formatting of the slide placeholders to </a:t>
            </a:r>
            <a:br>
              <a:rPr lang="en-GB" altLang="da-DK" sz="900" baseline="0" noProof="1">
                <a:solidFill>
                  <a:schemeClr val="tx1"/>
                </a:solidFill>
                <a:latin typeface="+mn-lt"/>
                <a:cs typeface="Sweco Sans" panose="00000500000000000000" pitchFamily="2" charset="0"/>
              </a:rPr>
            </a:br>
            <a:r>
              <a:rPr lang="en-GB" altLang="da-DK" sz="900" baseline="0" noProof="1">
                <a:solidFill>
                  <a:schemeClr val="tx1"/>
                </a:solidFill>
                <a:latin typeface="+mn-lt"/>
                <a:cs typeface="Sweco Sans" panose="00000500000000000000" pitchFamily="2" charset="0"/>
              </a:rPr>
              <a:t>their default settings</a:t>
            </a:r>
          </a:p>
        </p:txBody>
      </p:sp>
      <p:pic>
        <p:nvPicPr>
          <p:cNvPr id="4" name="Picture 3">
            <a:extLst>
              <a:ext uri="{FF2B5EF4-FFF2-40B4-BE49-F238E27FC236}">
                <a16:creationId xmlns:a16="http://schemas.microsoft.com/office/drawing/2014/main" id="{11675911-EB36-4EC7-B3F6-4DF5EF4D202B}"/>
              </a:ext>
            </a:extLst>
          </p:cNvPr>
          <p:cNvPicPr>
            <a:picLocks noChangeAspect="1"/>
          </p:cNvPicPr>
          <p:nvPr userDrawn="1"/>
        </p:nvPicPr>
        <p:blipFill>
          <a:blip r:embed="rId9"/>
          <a:stretch>
            <a:fillRect/>
          </a:stretch>
        </p:blipFill>
        <p:spPr>
          <a:xfrm>
            <a:off x="719140" y="2513770"/>
            <a:ext cx="2078382" cy="2363825"/>
          </a:xfrm>
          <a:prstGeom prst="rect">
            <a:avLst/>
          </a:prstGeom>
          <a:ln>
            <a:solidFill>
              <a:schemeClr val="bg2"/>
            </a:solidFill>
          </a:ln>
        </p:spPr>
      </p:pic>
      <p:pic>
        <p:nvPicPr>
          <p:cNvPr id="3" name="Picture 2">
            <a:extLst>
              <a:ext uri="{FF2B5EF4-FFF2-40B4-BE49-F238E27FC236}">
                <a16:creationId xmlns:a16="http://schemas.microsoft.com/office/drawing/2014/main" id="{765735D0-5634-413C-85F8-B1AA64D4CE8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497721" y="2719500"/>
            <a:ext cx="1749342" cy="620406"/>
          </a:xfrm>
          <a:prstGeom prst="rect">
            <a:avLst/>
          </a:prstGeom>
        </p:spPr>
      </p:pic>
    </p:spTree>
    <p:extLst>
      <p:ext uri="{BB962C8B-B14F-4D97-AF65-F5344CB8AC3E}">
        <p14:creationId xmlns:p14="http://schemas.microsoft.com/office/powerpoint/2010/main" val="1820850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bwMode="ltGray">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5" name="Do not use"/>
          <p:cNvSpPr txBox="1"/>
          <p:nvPr userDrawn="1"/>
        </p:nvSpPr>
        <p:spPr>
          <a:xfrm>
            <a:off x="358775" y="656823"/>
            <a:ext cx="11472863"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dirty="0">
                <a:solidFill>
                  <a:schemeClr val="bg1"/>
                </a:solidFill>
              </a:rPr>
              <a:t>If you see any </a:t>
            </a:r>
            <a:r>
              <a:rPr lang="en-GB" sz="4400" b="1" i="1" noProof="0" dirty="0">
                <a:solidFill>
                  <a:schemeClr val="bg1"/>
                </a:solidFill>
              </a:rPr>
              <a:t>layouts after this </a:t>
            </a:r>
            <a:r>
              <a:rPr lang="en-GB" sz="4400" b="0" i="0" noProof="0" dirty="0">
                <a:solidFill>
                  <a:schemeClr val="bg1"/>
                </a:solidFill>
              </a:rPr>
              <a:t>one</a:t>
            </a:r>
            <a:r>
              <a:rPr lang="en-GB" sz="4400" b="1" i="1" noProof="0" dirty="0">
                <a:solidFill>
                  <a:schemeClr val="bg1"/>
                </a:solidFill>
              </a:rPr>
              <a:t>,</a:t>
            </a:r>
            <a:br>
              <a:rPr lang="en-GB" sz="4400" b="0" i="0" noProof="0" dirty="0">
                <a:solidFill>
                  <a:schemeClr val="bg1"/>
                </a:solidFill>
              </a:rPr>
            </a:br>
            <a:r>
              <a:rPr lang="en-GB" sz="4400" b="0" noProof="0" dirty="0">
                <a:solidFill>
                  <a:schemeClr val="bg1"/>
                </a:solidFill>
              </a:rPr>
              <a:t>do not use them. These layouts </a:t>
            </a:r>
            <a:r>
              <a:rPr lang="en-GB" sz="4400" b="1" i="1" u="none" noProof="0" dirty="0">
                <a:solidFill>
                  <a:schemeClr val="bg1"/>
                </a:solidFill>
              </a:rPr>
              <a:t>are not </a:t>
            </a:r>
            <a:r>
              <a:rPr lang="en-GB" sz="4400" b="0" noProof="0" dirty="0">
                <a:solidFill>
                  <a:schemeClr val="bg1"/>
                </a:solidFill>
              </a:rPr>
              <a:t>part of our corporate template.</a:t>
            </a:r>
            <a:br>
              <a:rPr lang="en-GB" sz="2800" b="0" noProof="0" dirty="0">
                <a:solidFill>
                  <a:schemeClr val="bg1"/>
                </a:solidFill>
              </a:rPr>
            </a:br>
            <a:br>
              <a:rPr lang="en-GB" sz="2800" b="0" noProof="0" dirty="0">
                <a:solidFill>
                  <a:schemeClr val="bg1"/>
                </a:solidFill>
              </a:rPr>
            </a:br>
            <a:endParaRPr lang="en-GB" sz="2800" b="0" noProof="0" dirty="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bwMode="black">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bwMode="black">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bwMode="black">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dirty="0" err="1">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361633" y="2234044"/>
            <a:ext cx="10152346" cy="2862322"/>
          </a:xfrm>
          <a:prstGeom prst="rect">
            <a:avLst/>
          </a:prstGeom>
        </p:spPr>
        <p:txBody>
          <a:bodyPr wrap="square">
            <a:spAutoFit/>
          </a:bodyPr>
          <a:lstStyle/>
          <a:p>
            <a:pPr algn="ctr"/>
            <a:r>
              <a:rPr lang="en-GB" sz="18000" b="0" i="1" noProof="0" dirty="0">
                <a:solidFill>
                  <a:schemeClr val="bg1"/>
                </a:solidFill>
              </a:rPr>
              <a:t>Do not use </a:t>
            </a:r>
            <a:endParaRPr lang="en-GB" sz="18000" b="0" i="1" dirty="0"/>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466813"/>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dirty="0">
                <a:solidFill>
                  <a:schemeClr val="bg1"/>
                </a:solidFill>
              </a:rPr>
              <a:t>Also notice: Layouts after this might contain potential confidential information.</a:t>
            </a:r>
            <a:br>
              <a:rPr lang="en-GB" sz="1800" b="0" noProof="0" dirty="0">
                <a:solidFill>
                  <a:schemeClr val="bg1"/>
                </a:solidFill>
              </a:rPr>
            </a:br>
            <a:endParaRPr lang="en-GB" sz="1800" b="0" noProof="0" dirty="0">
              <a:solidFill>
                <a:schemeClr val="bg1"/>
              </a:solidFill>
            </a:endParaRPr>
          </a:p>
        </p:txBody>
      </p:sp>
      <p:sp>
        <p:nvSpPr>
          <p:cNvPr id="13" name="Date Placeholder 6">
            <a:extLst>
              <a:ext uri="{FF2B5EF4-FFF2-40B4-BE49-F238E27FC236}">
                <a16:creationId xmlns:a16="http://schemas.microsoft.com/office/drawing/2014/main" id="{706505A8-87EA-4BA0-B698-35156BC765D0}"/>
              </a:ext>
            </a:extLst>
          </p:cNvPr>
          <p:cNvSpPr>
            <a:spLocks noGrp="1"/>
          </p:cNvSpPr>
          <p:nvPr>
            <p:ph type="dt" sz="half" idx="15"/>
          </p:nvPr>
        </p:nvSpPr>
        <p:spPr>
          <a:xfrm>
            <a:off x="0" y="6858000"/>
            <a:ext cx="0" cy="0"/>
          </a:xfrm>
        </p:spPr>
        <p:txBody>
          <a:bodyPr/>
          <a:lstStyle>
            <a:lvl1pPr>
              <a:defRPr sz="700">
                <a:solidFill>
                  <a:srgbClr val="000000">
                    <a:alpha val="0"/>
                  </a:srgbClr>
                </a:solidFill>
              </a:defRPr>
            </a:lvl1pPr>
          </a:lstStyle>
          <a:p>
            <a:fld id="{2B54D7D4-1E54-4FD6-B72E-EA48E8A3091A}" type="datetime4">
              <a:rPr lang="en-GB" smtClean="0"/>
              <a:t>23 April 2024</a:t>
            </a:fld>
            <a:endParaRPr lang="en-GB" dirty="0"/>
          </a:p>
        </p:txBody>
      </p:sp>
      <p:sp>
        <p:nvSpPr>
          <p:cNvPr id="14" name="Footer Placeholder 8">
            <a:extLst>
              <a:ext uri="{FF2B5EF4-FFF2-40B4-BE49-F238E27FC236}">
                <a16:creationId xmlns:a16="http://schemas.microsoft.com/office/drawing/2014/main" id="{AB150C2C-2030-498B-8262-6BD5BCCBB345}"/>
              </a:ext>
            </a:extLst>
          </p:cNvPr>
          <p:cNvSpPr>
            <a:spLocks noGrp="1"/>
          </p:cNvSpPr>
          <p:nvPr>
            <p:ph type="ftr" sz="quarter" idx="16"/>
          </p:nvPr>
        </p:nvSpPr>
        <p:spPr>
          <a:xfrm>
            <a:off x="0" y="6858000"/>
            <a:ext cx="0" cy="0"/>
          </a:xfrm>
        </p:spPr>
        <p:txBody>
          <a:bodyPr/>
          <a:lstStyle>
            <a:lvl1pPr>
              <a:defRPr sz="700">
                <a:solidFill>
                  <a:srgbClr val="000000">
                    <a:alpha val="0"/>
                  </a:srgbClr>
                </a:solidFill>
              </a:defRPr>
            </a:lvl1pPr>
          </a:lstStyle>
          <a:p>
            <a:endParaRPr lang="en-GB" dirty="0"/>
          </a:p>
        </p:txBody>
      </p:sp>
      <p:sp>
        <p:nvSpPr>
          <p:cNvPr id="15" name="Slide Number Placeholder 10">
            <a:extLst>
              <a:ext uri="{FF2B5EF4-FFF2-40B4-BE49-F238E27FC236}">
                <a16:creationId xmlns:a16="http://schemas.microsoft.com/office/drawing/2014/main" id="{E81B246F-92C7-4EF8-ACD0-05F73C7095BE}"/>
              </a:ext>
            </a:extLst>
          </p:cNvPr>
          <p:cNvSpPr>
            <a:spLocks noGrp="1"/>
          </p:cNvSpPr>
          <p:nvPr>
            <p:ph type="sldNum" sz="quarter" idx="17"/>
          </p:nvPr>
        </p:nvSpPr>
        <p:spPr>
          <a:xfrm>
            <a:off x="0" y="6858000"/>
            <a:ext cx="0" cy="0"/>
          </a:xfrm>
        </p:spPr>
        <p:txBody>
          <a:bodyPr/>
          <a:lstStyle>
            <a:lvl1pPr>
              <a:defRPr sz="700">
                <a:solidFill>
                  <a:srgbClr val="000000">
                    <a:alpha val="0"/>
                  </a:srgbClr>
                </a:solidFill>
              </a:defRPr>
            </a:lvl1p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79386358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P TOC">
    <p:bg>
      <p:bgPr>
        <a:solidFill>
          <a:schemeClr val="bg2"/>
        </a:solidFill>
        <a:effectLst/>
      </p:bgPr>
    </p:bg>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9C1B143B-E9ED-4A96-97FE-BBE214623DE4}"/>
              </a:ext>
            </a:extLst>
          </p:cNvPr>
          <p:cNvSpPr>
            <a:spLocks noGrp="1"/>
          </p:cNvSpPr>
          <p:nvPr>
            <p:ph type="dt" sz="half" idx="11"/>
          </p:nvPr>
        </p:nvSpPr>
        <p:spPr/>
        <p:txBody>
          <a:bodyPr/>
          <a:lstStyle/>
          <a:p>
            <a:fld id="{36885DC6-BC05-4631-88FC-D91EC97B2D79}" type="datetime4">
              <a:rPr lang="en-GB" smtClean="0"/>
              <a:t>23 April 2024</a:t>
            </a:fld>
            <a:endParaRPr lang="en-GB" dirty="0"/>
          </a:p>
        </p:txBody>
      </p:sp>
      <p:sp>
        <p:nvSpPr>
          <p:cNvPr id="6" name="Footer Placeholder 5" hidden="1">
            <a:extLst>
              <a:ext uri="{FF2B5EF4-FFF2-40B4-BE49-F238E27FC236}">
                <a16:creationId xmlns:a16="http://schemas.microsoft.com/office/drawing/2014/main" id="{342A9791-2129-4A8C-9EA9-889951FA6556}"/>
              </a:ext>
            </a:extLst>
          </p:cNvPr>
          <p:cNvSpPr>
            <a:spLocks noGrp="1"/>
          </p:cNvSpPr>
          <p:nvPr>
            <p:ph type="ftr" sz="quarter" idx="12"/>
          </p:nvPr>
        </p:nvSpPr>
        <p:spPr/>
        <p:txBody>
          <a:bodyPr/>
          <a:lstStyle/>
          <a:p>
            <a:endParaRPr lang="en-GB" dirty="0"/>
          </a:p>
        </p:txBody>
      </p:sp>
      <p:grpSp>
        <p:nvGrpSpPr>
          <p:cNvPr id="3" name="SP Agenda Section" hidden="1"/>
          <p:cNvGrpSpPr/>
          <p:nvPr userDrawn="1"/>
        </p:nvGrpSpPr>
        <p:grpSpPr>
          <a:xfrm>
            <a:off x="2294966" y="2085631"/>
            <a:ext cx="9539410" cy="369332"/>
            <a:chOff x="1797664" y="2085631"/>
            <a:chExt cx="9539409" cy="369332"/>
          </a:xfrm>
          <a:noFill/>
        </p:grpSpPr>
        <p:sp>
          <p:nvSpPr>
            <p:cNvPr id="20" name="Section Title"/>
            <p:cNvSpPr txBox="1">
              <a:spLocks/>
            </p:cNvSpPr>
            <p:nvPr userDrawn="1"/>
          </p:nvSpPr>
          <p:spPr>
            <a:xfrm>
              <a:off x="2267220" y="2085631"/>
              <a:ext cx="3843347" cy="369332"/>
            </a:xfrm>
            <a:prstGeom prst="rect">
              <a:avLst/>
            </a:prstGeom>
            <a:grpFill/>
          </p:spPr>
          <p:txBody>
            <a:bodyPr wrap="square" lIns="0" tIns="0" rIns="0" bIns="0" rtlCol="0" anchor="ctr">
              <a:noAutofit/>
            </a:bodyPr>
            <a:lstStyle/>
            <a:p>
              <a:pPr defTabSz="9334267">
                <a:tabLst>
                  <a:tab pos="9512062" algn="l"/>
                </a:tabLst>
              </a:pPr>
              <a:r>
                <a:rPr lang="en-GB" sz="1600" dirty="0"/>
                <a:t>&lt;TEXT&gt;</a:t>
              </a:r>
            </a:p>
          </p:txBody>
        </p:sp>
        <p:sp>
          <p:nvSpPr>
            <p:cNvPr id="21" name="Section Number"/>
            <p:cNvSpPr txBox="1">
              <a:spLocks/>
            </p:cNvSpPr>
            <p:nvPr userDrawn="1"/>
          </p:nvSpPr>
          <p:spPr>
            <a:xfrm>
              <a:off x="1797664" y="2085631"/>
              <a:ext cx="379556" cy="369332"/>
            </a:xfrm>
            <a:prstGeom prst="rect">
              <a:avLst/>
            </a:prstGeom>
            <a:grpFill/>
          </p:spPr>
          <p:txBody>
            <a:bodyPr wrap="none" lIns="0" tIns="0" rIns="0" bIns="0" rtlCol="0" anchor="ctr">
              <a:noAutofit/>
            </a:bodyPr>
            <a:lstStyle/>
            <a:p>
              <a:pPr algn="ctr"/>
              <a:r>
                <a:rPr lang="en-GB" sz="1600" dirty="0"/>
                <a:t>&lt;N&gt;</a:t>
              </a:r>
            </a:p>
          </p:txBody>
        </p:sp>
        <p:sp>
          <p:nvSpPr>
            <p:cNvPr id="22" name="Slide Number"/>
            <p:cNvSpPr txBox="1">
              <a:spLocks/>
            </p:cNvSpPr>
            <p:nvPr userDrawn="1"/>
          </p:nvSpPr>
          <p:spPr>
            <a:xfrm>
              <a:off x="10700079" y="2085631"/>
              <a:ext cx="636994" cy="369332"/>
            </a:xfrm>
            <a:prstGeom prst="rect">
              <a:avLst/>
            </a:prstGeom>
            <a:grpFill/>
          </p:spPr>
          <p:txBody>
            <a:bodyPr wrap="none" lIns="0" tIns="0" rIns="0" bIns="0" rtlCol="0" anchor="ctr">
              <a:noAutofit/>
            </a:bodyPr>
            <a:lstStyle/>
            <a:p>
              <a:pPr algn="r"/>
              <a:r>
                <a:rPr lang="en-GB" sz="1600" dirty="0"/>
                <a:t>&lt;P&gt;</a:t>
              </a:r>
            </a:p>
          </p:txBody>
        </p:sp>
        <p:sp>
          <p:nvSpPr>
            <p:cNvPr id="24" name="Timeslot"/>
            <p:cNvSpPr txBox="1">
              <a:spLocks/>
            </p:cNvSpPr>
            <p:nvPr userDrawn="1"/>
          </p:nvSpPr>
          <p:spPr>
            <a:xfrm>
              <a:off x="8578295" y="2085631"/>
              <a:ext cx="1257061" cy="369332"/>
            </a:xfrm>
            <a:prstGeom prst="rect">
              <a:avLst/>
            </a:prstGeom>
            <a:grpFill/>
          </p:spPr>
          <p:txBody>
            <a:bodyPr wrap="none" lIns="0" tIns="0" rIns="0" bIns="0" rtlCol="0" anchor="ctr">
              <a:noAutofit/>
            </a:bodyPr>
            <a:lstStyle/>
            <a:p>
              <a:pPr algn="l"/>
              <a:r>
                <a:rPr lang="en-GB" sz="1600" dirty="0"/>
                <a:t>&lt;TIMESLOT&gt;</a:t>
              </a:r>
            </a:p>
          </p:txBody>
        </p:sp>
        <p:sp>
          <p:nvSpPr>
            <p:cNvPr id="28" name="Responsible"/>
            <p:cNvSpPr txBox="1">
              <a:spLocks/>
            </p:cNvSpPr>
            <p:nvPr userDrawn="1"/>
          </p:nvSpPr>
          <p:spPr>
            <a:xfrm>
              <a:off x="7091465" y="2085631"/>
              <a:ext cx="1388067" cy="369332"/>
            </a:xfrm>
            <a:prstGeom prst="rect">
              <a:avLst/>
            </a:prstGeom>
            <a:grpFill/>
          </p:spPr>
          <p:txBody>
            <a:bodyPr wrap="none" lIns="0" tIns="0" rIns="0" bIns="0" rtlCol="0" anchor="ctr">
              <a:noAutofit/>
            </a:bodyPr>
            <a:lstStyle/>
            <a:p>
              <a:pPr algn="l"/>
              <a:r>
                <a:rPr lang="en-GB" sz="1600" dirty="0"/>
                <a:t>&lt;RESPONSIBLE&gt;</a:t>
              </a:r>
            </a:p>
          </p:txBody>
        </p:sp>
        <p:sp>
          <p:nvSpPr>
            <p:cNvPr id="29" name="Duration"/>
            <p:cNvSpPr txBox="1">
              <a:spLocks/>
            </p:cNvSpPr>
            <p:nvPr userDrawn="1"/>
          </p:nvSpPr>
          <p:spPr>
            <a:xfrm>
              <a:off x="9925356" y="2085631"/>
              <a:ext cx="684723" cy="369332"/>
            </a:xfrm>
            <a:prstGeom prst="rect">
              <a:avLst/>
            </a:prstGeom>
            <a:grpFill/>
          </p:spPr>
          <p:txBody>
            <a:bodyPr wrap="none" lIns="0" tIns="0" rIns="0" bIns="0" rtlCol="0" anchor="ctr">
              <a:noAutofit/>
            </a:bodyPr>
            <a:lstStyle/>
            <a:p>
              <a:pPr algn="l"/>
              <a:r>
                <a:rPr lang="en-GB" sz="1600" dirty="0"/>
                <a:t>&lt;DURATION&gt;</a:t>
              </a:r>
            </a:p>
          </p:txBody>
        </p:sp>
      </p:grpSp>
      <p:grpSp>
        <p:nvGrpSpPr>
          <p:cNvPr id="4" name="SP Agenda Section Highlight" hidden="1"/>
          <p:cNvGrpSpPr>
            <a:grpSpLocks/>
          </p:cNvGrpSpPr>
          <p:nvPr userDrawn="1"/>
        </p:nvGrpSpPr>
        <p:grpSpPr>
          <a:xfrm>
            <a:off x="2294966" y="2616963"/>
            <a:ext cx="9539406" cy="369332"/>
            <a:chOff x="1797664" y="2616963"/>
            <a:chExt cx="9539406" cy="369332"/>
          </a:xfrm>
          <a:noFill/>
        </p:grpSpPr>
        <p:sp>
          <p:nvSpPr>
            <p:cNvPr id="32" name="Section Title"/>
            <p:cNvSpPr txBox="1">
              <a:spLocks/>
            </p:cNvSpPr>
            <p:nvPr userDrawn="1"/>
          </p:nvSpPr>
          <p:spPr>
            <a:xfrm>
              <a:off x="2267220" y="2616963"/>
              <a:ext cx="3843347" cy="369332"/>
            </a:xfrm>
            <a:prstGeom prst="rect">
              <a:avLst/>
            </a:prstGeom>
            <a:grpFill/>
          </p:spPr>
          <p:txBody>
            <a:bodyPr wrap="square" lIns="0" tIns="0" rIns="0" bIns="0" rtlCol="0" anchor="ctr">
              <a:noAutofit/>
            </a:bodyPr>
            <a:lstStyle/>
            <a:p>
              <a:pPr defTabSz="9334267">
                <a:tabLst>
                  <a:tab pos="9512062" algn="l"/>
                </a:tabLst>
              </a:pPr>
              <a:r>
                <a:rPr lang="en-GB" sz="1600" b="1" dirty="0"/>
                <a:t>&lt;TEXT&gt;</a:t>
              </a:r>
            </a:p>
          </p:txBody>
        </p:sp>
        <p:sp>
          <p:nvSpPr>
            <p:cNvPr id="33" name="Section Number"/>
            <p:cNvSpPr txBox="1">
              <a:spLocks/>
            </p:cNvSpPr>
            <p:nvPr userDrawn="1"/>
          </p:nvSpPr>
          <p:spPr>
            <a:xfrm>
              <a:off x="1797664" y="2616963"/>
              <a:ext cx="379556" cy="369332"/>
            </a:xfrm>
            <a:prstGeom prst="rect">
              <a:avLst/>
            </a:prstGeom>
            <a:grpFill/>
          </p:spPr>
          <p:txBody>
            <a:bodyPr wrap="none" lIns="0" tIns="0" rIns="0" bIns="0" rtlCol="0" anchor="ctr">
              <a:noAutofit/>
            </a:bodyPr>
            <a:lstStyle/>
            <a:p>
              <a:pPr algn="ctr"/>
              <a:r>
                <a:rPr lang="en-GB" sz="1600" b="1" dirty="0"/>
                <a:t>&lt;N&gt;</a:t>
              </a:r>
            </a:p>
          </p:txBody>
        </p:sp>
        <p:sp>
          <p:nvSpPr>
            <p:cNvPr id="34" name="Slide Number"/>
            <p:cNvSpPr txBox="1">
              <a:spLocks/>
            </p:cNvSpPr>
            <p:nvPr userDrawn="1"/>
          </p:nvSpPr>
          <p:spPr>
            <a:xfrm>
              <a:off x="10700076" y="2616963"/>
              <a:ext cx="636994" cy="369332"/>
            </a:xfrm>
            <a:prstGeom prst="rect">
              <a:avLst/>
            </a:prstGeom>
            <a:grpFill/>
          </p:spPr>
          <p:txBody>
            <a:bodyPr wrap="none" lIns="0" tIns="0" rIns="0" bIns="0" rtlCol="0" anchor="ctr">
              <a:noAutofit/>
            </a:bodyPr>
            <a:lstStyle/>
            <a:p>
              <a:pPr algn="r"/>
              <a:r>
                <a:rPr lang="en-GB" sz="1600" b="1" dirty="0"/>
                <a:t>&lt;P&gt;</a:t>
              </a:r>
            </a:p>
          </p:txBody>
        </p:sp>
        <p:sp>
          <p:nvSpPr>
            <p:cNvPr id="35" name="Timeslot"/>
            <p:cNvSpPr txBox="1">
              <a:spLocks/>
            </p:cNvSpPr>
            <p:nvPr userDrawn="1"/>
          </p:nvSpPr>
          <p:spPr>
            <a:xfrm>
              <a:off x="8578292" y="2616963"/>
              <a:ext cx="1257061" cy="369332"/>
            </a:xfrm>
            <a:prstGeom prst="rect">
              <a:avLst/>
            </a:prstGeom>
            <a:grpFill/>
          </p:spPr>
          <p:txBody>
            <a:bodyPr wrap="none" lIns="0" tIns="0" rIns="0" bIns="0" rtlCol="0" anchor="ctr">
              <a:noAutofit/>
            </a:bodyPr>
            <a:lstStyle/>
            <a:p>
              <a:pPr algn="l"/>
              <a:r>
                <a:rPr lang="en-GB" sz="1600" b="1" dirty="0"/>
                <a:t>&lt;TIMESLOT&gt;</a:t>
              </a:r>
            </a:p>
          </p:txBody>
        </p:sp>
        <p:sp>
          <p:nvSpPr>
            <p:cNvPr id="36" name="Responsible"/>
            <p:cNvSpPr txBox="1">
              <a:spLocks/>
            </p:cNvSpPr>
            <p:nvPr userDrawn="1"/>
          </p:nvSpPr>
          <p:spPr>
            <a:xfrm>
              <a:off x="7091462" y="2616963"/>
              <a:ext cx="1388067" cy="369332"/>
            </a:xfrm>
            <a:prstGeom prst="rect">
              <a:avLst/>
            </a:prstGeom>
            <a:grpFill/>
          </p:spPr>
          <p:txBody>
            <a:bodyPr wrap="none" lIns="0" tIns="0" rIns="0" bIns="0" rtlCol="0" anchor="ctr">
              <a:noAutofit/>
            </a:bodyPr>
            <a:lstStyle/>
            <a:p>
              <a:pPr algn="l"/>
              <a:r>
                <a:rPr lang="en-GB" sz="1600" b="1" dirty="0"/>
                <a:t>&lt;RESPONSIBLE&gt;</a:t>
              </a:r>
            </a:p>
          </p:txBody>
        </p:sp>
        <p:sp>
          <p:nvSpPr>
            <p:cNvPr id="37" name="Duration"/>
            <p:cNvSpPr txBox="1">
              <a:spLocks/>
            </p:cNvSpPr>
            <p:nvPr userDrawn="1"/>
          </p:nvSpPr>
          <p:spPr>
            <a:xfrm>
              <a:off x="9925353" y="2616963"/>
              <a:ext cx="684723" cy="369332"/>
            </a:xfrm>
            <a:prstGeom prst="rect">
              <a:avLst/>
            </a:prstGeom>
            <a:grpFill/>
          </p:spPr>
          <p:txBody>
            <a:bodyPr wrap="none" lIns="0" tIns="0" rIns="0" bIns="0" rtlCol="0" anchor="ctr">
              <a:noAutofit/>
            </a:bodyPr>
            <a:lstStyle/>
            <a:p>
              <a:pPr algn="l"/>
              <a:r>
                <a:rPr lang="en-GB" sz="1600" b="1" dirty="0"/>
                <a:t>&lt;DURATION&gt;</a:t>
              </a:r>
            </a:p>
          </p:txBody>
        </p:sp>
      </p:grpSp>
      <p:grpSp>
        <p:nvGrpSpPr>
          <p:cNvPr id="8" name="SP Agenda Subsection" hidden="1"/>
          <p:cNvGrpSpPr>
            <a:grpSpLocks/>
          </p:cNvGrpSpPr>
          <p:nvPr userDrawn="1"/>
        </p:nvGrpSpPr>
        <p:grpSpPr>
          <a:xfrm>
            <a:off x="2763107" y="3148295"/>
            <a:ext cx="9071268" cy="369332"/>
            <a:chOff x="2265804" y="3155687"/>
            <a:chExt cx="9071267" cy="369332"/>
          </a:xfrm>
          <a:noFill/>
        </p:grpSpPr>
        <p:sp>
          <p:nvSpPr>
            <p:cNvPr id="39" name="Section Title"/>
            <p:cNvSpPr txBox="1">
              <a:spLocks/>
            </p:cNvSpPr>
            <p:nvPr userDrawn="1"/>
          </p:nvSpPr>
          <p:spPr>
            <a:xfrm>
              <a:off x="2744123" y="3155687"/>
              <a:ext cx="3366444" cy="369332"/>
            </a:xfrm>
            <a:prstGeom prst="rect">
              <a:avLst/>
            </a:prstGeom>
            <a:grpFill/>
          </p:spPr>
          <p:txBody>
            <a:bodyPr wrap="square" lIns="0" tIns="0" rIns="0" bIns="0" rtlCol="0" anchor="ctr">
              <a:noAutofit/>
            </a:bodyPr>
            <a:lstStyle/>
            <a:p>
              <a:pPr defTabSz="9334267">
                <a:tabLst>
                  <a:tab pos="9512062" algn="l"/>
                </a:tabLst>
              </a:pPr>
              <a:r>
                <a:rPr lang="en-GB" sz="1600" dirty="0"/>
                <a:t>&lt;TEXT&gt;</a:t>
              </a:r>
            </a:p>
          </p:txBody>
        </p:sp>
        <p:sp>
          <p:nvSpPr>
            <p:cNvPr id="40" name="Section Number"/>
            <p:cNvSpPr txBox="1">
              <a:spLocks/>
            </p:cNvSpPr>
            <p:nvPr userDrawn="1"/>
          </p:nvSpPr>
          <p:spPr>
            <a:xfrm>
              <a:off x="2265804" y="3155687"/>
              <a:ext cx="379556" cy="369332"/>
            </a:xfrm>
            <a:prstGeom prst="rect">
              <a:avLst/>
            </a:prstGeom>
            <a:grpFill/>
          </p:spPr>
          <p:txBody>
            <a:bodyPr wrap="none" lIns="0" tIns="0" rIns="0" bIns="0" rtlCol="0" anchor="ctr">
              <a:noAutofit/>
            </a:bodyPr>
            <a:lstStyle/>
            <a:p>
              <a:pPr algn="ctr"/>
              <a:r>
                <a:rPr lang="en-GB" sz="1600" dirty="0"/>
                <a:t>&lt;N&gt;</a:t>
              </a:r>
            </a:p>
          </p:txBody>
        </p:sp>
        <p:sp>
          <p:nvSpPr>
            <p:cNvPr id="41" name="Slide Number"/>
            <p:cNvSpPr txBox="1">
              <a:spLocks/>
            </p:cNvSpPr>
            <p:nvPr userDrawn="1"/>
          </p:nvSpPr>
          <p:spPr>
            <a:xfrm>
              <a:off x="10700077" y="3155687"/>
              <a:ext cx="636994" cy="369332"/>
            </a:xfrm>
            <a:prstGeom prst="rect">
              <a:avLst/>
            </a:prstGeom>
            <a:grpFill/>
          </p:spPr>
          <p:txBody>
            <a:bodyPr wrap="none" lIns="0" tIns="0" rIns="0" bIns="0" rtlCol="0" anchor="ctr">
              <a:noAutofit/>
            </a:bodyPr>
            <a:lstStyle/>
            <a:p>
              <a:pPr algn="r"/>
              <a:r>
                <a:rPr lang="en-GB" sz="1600" dirty="0"/>
                <a:t>&lt;P&gt;</a:t>
              </a:r>
            </a:p>
          </p:txBody>
        </p:sp>
        <p:sp>
          <p:nvSpPr>
            <p:cNvPr id="42" name="Timeslot"/>
            <p:cNvSpPr txBox="1">
              <a:spLocks/>
            </p:cNvSpPr>
            <p:nvPr userDrawn="1"/>
          </p:nvSpPr>
          <p:spPr>
            <a:xfrm>
              <a:off x="8578293" y="3155687"/>
              <a:ext cx="1257061" cy="369332"/>
            </a:xfrm>
            <a:prstGeom prst="rect">
              <a:avLst/>
            </a:prstGeom>
            <a:grpFill/>
          </p:spPr>
          <p:txBody>
            <a:bodyPr wrap="none" lIns="0" tIns="0" rIns="0" bIns="0" rtlCol="0" anchor="ctr">
              <a:noAutofit/>
            </a:bodyPr>
            <a:lstStyle/>
            <a:p>
              <a:pPr algn="l"/>
              <a:r>
                <a:rPr lang="en-GB" sz="1600" dirty="0"/>
                <a:t>&lt;TIMESLOT&gt;</a:t>
              </a:r>
            </a:p>
          </p:txBody>
        </p:sp>
        <p:sp>
          <p:nvSpPr>
            <p:cNvPr id="43" name="Responsible"/>
            <p:cNvSpPr txBox="1">
              <a:spLocks/>
            </p:cNvSpPr>
            <p:nvPr userDrawn="1"/>
          </p:nvSpPr>
          <p:spPr>
            <a:xfrm>
              <a:off x="7091462" y="3155687"/>
              <a:ext cx="1388067" cy="369332"/>
            </a:xfrm>
            <a:prstGeom prst="rect">
              <a:avLst/>
            </a:prstGeom>
            <a:grpFill/>
          </p:spPr>
          <p:txBody>
            <a:bodyPr wrap="none" lIns="0" tIns="0" rIns="0" bIns="0" rtlCol="0" anchor="ctr">
              <a:noAutofit/>
            </a:bodyPr>
            <a:lstStyle/>
            <a:p>
              <a:pPr algn="l"/>
              <a:r>
                <a:rPr lang="en-GB" sz="1600" dirty="0"/>
                <a:t>&lt;RESPONSIBLE&gt;</a:t>
              </a:r>
            </a:p>
          </p:txBody>
        </p:sp>
        <p:sp>
          <p:nvSpPr>
            <p:cNvPr id="44" name="Duration"/>
            <p:cNvSpPr txBox="1">
              <a:spLocks/>
            </p:cNvSpPr>
            <p:nvPr userDrawn="1"/>
          </p:nvSpPr>
          <p:spPr>
            <a:xfrm>
              <a:off x="9925354" y="3155687"/>
              <a:ext cx="684723" cy="369332"/>
            </a:xfrm>
            <a:prstGeom prst="rect">
              <a:avLst/>
            </a:prstGeom>
            <a:grpFill/>
          </p:spPr>
          <p:txBody>
            <a:bodyPr wrap="none" lIns="0" tIns="0" rIns="0" bIns="0" rtlCol="0" anchor="ctr">
              <a:noAutofit/>
            </a:bodyPr>
            <a:lstStyle/>
            <a:p>
              <a:pPr algn="l"/>
              <a:r>
                <a:rPr lang="en-GB" sz="1600" dirty="0"/>
                <a:t>&lt;DURATION&gt;</a:t>
              </a:r>
            </a:p>
          </p:txBody>
        </p:sp>
      </p:grpSp>
      <p:grpSp>
        <p:nvGrpSpPr>
          <p:cNvPr id="9" name="SP Agenda Subsection Highlight" hidden="1"/>
          <p:cNvGrpSpPr>
            <a:grpSpLocks/>
          </p:cNvGrpSpPr>
          <p:nvPr userDrawn="1"/>
        </p:nvGrpSpPr>
        <p:grpSpPr>
          <a:xfrm>
            <a:off x="2763106" y="3679627"/>
            <a:ext cx="9071265" cy="369332"/>
            <a:chOff x="2265804" y="3694411"/>
            <a:chExt cx="9071265" cy="369332"/>
          </a:xfrm>
          <a:noFill/>
        </p:grpSpPr>
        <p:sp>
          <p:nvSpPr>
            <p:cNvPr id="46" name="Section Title"/>
            <p:cNvSpPr txBox="1">
              <a:spLocks/>
            </p:cNvSpPr>
            <p:nvPr userDrawn="1"/>
          </p:nvSpPr>
          <p:spPr>
            <a:xfrm>
              <a:off x="2744123" y="3694411"/>
              <a:ext cx="3366444" cy="369332"/>
            </a:xfrm>
            <a:prstGeom prst="rect">
              <a:avLst/>
            </a:prstGeom>
            <a:grpFill/>
          </p:spPr>
          <p:txBody>
            <a:bodyPr wrap="square" lIns="0" tIns="0" rIns="0" bIns="0" rtlCol="0" anchor="ctr">
              <a:noAutofit/>
            </a:bodyPr>
            <a:lstStyle/>
            <a:p>
              <a:pPr defTabSz="9334267">
                <a:tabLst>
                  <a:tab pos="9512062" algn="l"/>
                </a:tabLst>
              </a:pPr>
              <a:r>
                <a:rPr lang="en-GB" sz="1600" b="1" dirty="0"/>
                <a:t>&lt;TEXT&gt;</a:t>
              </a:r>
            </a:p>
          </p:txBody>
        </p:sp>
        <p:sp>
          <p:nvSpPr>
            <p:cNvPr id="47" name="Section Number"/>
            <p:cNvSpPr txBox="1">
              <a:spLocks/>
            </p:cNvSpPr>
            <p:nvPr userDrawn="1"/>
          </p:nvSpPr>
          <p:spPr>
            <a:xfrm>
              <a:off x="2265804" y="3694411"/>
              <a:ext cx="379556" cy="369332"/>
            </a:xfrm>
            <a:prstGeom prst="rect">
              <a:avLst/>
            </a:prstGeom>
            <a:grpFill/>
          </p:spPr>
          <p:txBody>
            <a:bodyPr wrap="none" lIns="0" tIns="0" rIns="0" bIns="0" rtlCol="0" anchor="ctr">
              <a:noAutofit/>
            </a:bodyPr>
            <a:lstStyle/>
            <a:p>
              <a:pPr algn="ctr"/>
              <a:r>
                <a:rPr lang="en-GB" sz="1600" b="1" dirty="0"/>
                <a:t>&lt;N&gt;</a:t>
              </a:r>
            </a:p>
          </p:txBody>
        </p:sp>
        <p:sp>
          <p:nvSpPr>
            <p:cNvPr id="48" name="Slide Number"/>
            <p:cNvSpPr txBox="1">
              <a:spLocks/>
            </p:cNvSpPr>
            <p:nvPr userDrawn="1"/>
          </p:nvSpPr>
          <p:spPr>
            <a:xfrm>
              <a:off x="10700075" y="3694411"/>
              <a:ext cx="636994" cy="369332"/>
            </a:xfrm>
            <a:prstGeom prst="rect">
              <a:avLst/>
            </a:prstGeom>
            <a:grpFill/>
          </p:spPr>
          <p:txBody>
            <a:bodyPr wrap="none" lIns="0" tIns="0" rIns="0" bIns="0" rtlCol="0" anchor="ctr">
              <a:noAutofit/>
            </a:bodyPr>
            <a:lstStyle/>
            <a:p>
              <a:pPr algn="r"/>
              <a:r>
                <a:rPr lang="en-GB" sz="1600" b="1" dirty="0"/>
                <a:t>&lt;P&gt;</a:t>
              </a:r>
            </a:p>
          </p:txBody>
        </p:sp>
        <p:sp>
          <p:nvSpPr>
            <p:cNvPr id="49" name="Timeslot"/>
            <p:cNvSpPr txBox="1">
              <a:spLocks/>
            </p:cNvSpPr>
            <p:nvPr userDrawn="1"/>
          </p:nvSpPr>
          <p:spPr>
            <a:xfrm>
              <a:off x="8578291" y="3694411"/>
              <a:ext cx="1257061" cy="369332"/>
            </a:xfrm>
            <a:prstGeom prst="rect">
              <a:avLst/>
            </a:prstGeom>
            <a:grpFill/>
          </p:spPr>
          <p:txBody>
            <a:bodyPr wrap="none" lIns="0" tIns="0" rIns="0" bIns="0" rtlCol="0" anchor="ctr">
              <a:noAutofit/>
            </a:bodyPr>
            <a:lstStyle/>
            <a:p>
              <a:pPr algn="l"/>
              <a:r>
                <a:rPr lang="en-GB" sz="1600" b="1" dirty="0"/>
                <a:t>&lt;TIMESLOT&gt;</a:t>
              </a:r>
            </a:p>
          </p:txBody>
        </p:sp>
        <p:sp>
          <p:nvSpPr>
            <p:cNvPr id="50" name="Responsible"/>
            <p:cNvSpPr txBox="1">
              <a:spLocks/>
            </p:cNvSpPr>
            <p:nvPr userDrawn="1"/>
          </p:nvSpPr>
          <p:spPr>
            <a:xfrm>
              <a:off x="7091461" y="3694411"/>
              <a:ext cx="1388067" cy="369332"/>
            </a:xfrm>
            <a:prstGeom prst="rect">
              <a:avLst/>
            </a:prstGeom>
            <a:grpFill/>
          </p:spPr>
          <p:txBody>
            <a:bodyPr wrap="none" lIns="0" tIns="0" rIns="0" bIns="0" rtlCol="0" anchor="ctr">
              <a:noAutofit/>
            </a:bodyPr>
            <a:lstStyle/>
            <a:p>
              <a:pPr algn="l"/>
              <a:r>
                <a:rPr lang="en-GB" sz="1600" b="1" dirty="0"/>
                <a:t>&lt;RESPONSIBLE&gt;</a:t>
              </a:r>
            </a:p>
          </p:txBody>
        </p:sp>
        <p:sp>
          <p:nvSpPr>
            <p:cNvPr id="51" name="Duration"/>
            <p:cNvSpPr txBox="1">
              <a:spLocks/>
            </p:cNvSpPr>
            <p:nvPr userDrawn="1"/>
          </p:nvSpPr>
          <p:spPr>
            <a:xfrm>
              <a:off x="9925352" y="3694411"/>
              <a:ext cx="684723" cy="369332"/>
            </a:xfrm>
            <a:prstGeom prst="rect">
              <a:avLst/>
            </a:prstGeom>
            <a:grpFill/>
          </p:spPr>
          <p:txBody>
            <a:bodyPr wrap="none" lIns="0" tIns="0" rIns="0" bIns="0" rtlCol="0" anchor="ctr">
              <a:noAutofit/>
            </a:bodyPr>
            <a:lstStyle/>
            <a:p>
              <a:pPr algn="l"/>
              <a:r>
                <a:rPr lang="en-GB" sz="1600" b="1" dirty="0"/>
                <a:t>&lt;DURATION&gt;</a:t>
              </a:r>
            </a:p>
          </p:txBody>
        </p:sp>
      </p:grpSp>
      <p:sp>
        <p:nvSpPr>
          <p:cNvPr id="2" name="Title 1">
            <a:extLst>
              <a:ext uri="{FF2B5EF4-FFF2-40B4-BE49-F238E27FC236}">
                <a16:creationId xmlns:a16="http://schemas.microsoft.com/office/drawing/2014/main" id="{43543002-6DB0-464A-A397-AE98E8505112}"/>
              </a:ext>
            </a:extLst>
          </p:cNvPr>
          <p:cNvSpPr>
            <a:spLocks noGrp="1"/>
          </p:cNvSpPr>
          <p:nvPr>
            <p:ph type="title" idx="10" hasCustomPrompt="1"/>
          </p:nvPr>
        </p:nvSpPr>
        <p:spPr>
          <a:xfrm>
            <a:off x="2329200" y="1440000"/>
            <a:ext cx="9500400" cy="720000"/>
          </a:xfrm>
        </p:spPr>
        <p:txBody>
          <a:bodyPr/>
          <a:lstStyle/>
          <a:p>
            <a:r>
              <a:rPr lang="en-GB" dirty="0"/>
              <a:t>Agenda</a:t>
            </a:r>
          </a:p>
        </p:txBody>
      </p:sp>
      <p:sp>
        <p:nvSpPr>
          <p:cNvPr id="7" name="Slide Number Placeholder 6">
            <a:extLst>
              <a:ext uri="{FF2B5EF4-FFF2-40B4-BE49-F238E27FC236}">
                <a16:creationId xmlns:a16="http://schemas.microsoft.com/office/drawing/2014/main" id="{BE212245-AA04-4C2A-82AD-95B8B22D93AC}"/>
              </a:ext>
            </a:extLst>
          </p:cNvPr>
          <p:cNvSpPr>
            <a:spLocks noGrp="1"/>
          </p:cNvSpPr>
          <p:nvPr>
            <p:ph type="sldNum" sz="quarter" idx="13"/>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254942331"/>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P Divider 1">
    <p:bg>
      <p:bgPr>
        <a:solidFill>
          <a:schemeClr val="bg2"/>
        </a:solidFill>
        <a:effectLst/>
      </p:bgPr>
    </p:bg>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F4A129EA-5958-4519-BBC1-7CB132E51B98}"/>
              </a:ext>
            </a:extLst>
          </p:cNvPr>
          <p:cNvSpPr>
            <a:spLocks noGrp="1"/>
          </p:cNvSpPr>
          <p:nvPr>
            <p:ph type="dt" sz="half" idx="10"/>
          </p:nvPr>
        </p:nvSpPr>
        <p:spPr/>
        <p:txBody>
          <a:bodyPr/>
          <a:lstStyle/>
          <a:p>
            <a:fld id="{830C8209-7A3D-4AA6-A4DC-EA1D7F00F86D}" type="datetime4">
              <a:rPr lang="en-GB" smtClean="0"/>
              <a:t>23 April 2024</a:t>
            </a:fld>
            <a:endParaRPr lang="en-GB" dirty="0"/>
          </a:p>
        </p:txBody>
      </p:sp>
      <p:sp>
        <p:nvSpPr>
          <p:cNvPr id="3" name="Footer Placeholder 2" hidden="1">
            <a:extLst>
              <a:ext uri="{FF2B5EF4-FFF2-40B4-BE49-F238E27FC236}">
                <a16:creationId xmlns:a16="http://schemas.microsoft.com/office/drawing/2014/main" id="{076BBFAC-5C79-4771-8875-6E35A3B03C75}"/>
              </a:ext>
            </a:extLst>
          </p:cNvPr>
          <p:cNvSpPr>
            <a:spLocks noGrp="1"/>
          </p:cNvSpPr>
          <p:nvPr>
            <p:ph type="ftr" sz="quarter" idx="11"/>
          </p:nvPr>
        </p:nvSpPr>
        <p:spPr/>
        <p:txBody>
          <a:bodyPr/>
          <a:lstStyle/>
          <a:p>
            <a:endParaRPr lang="en-GB" dirty="0"/>
          </a:p>
        </p:txBody>
      </p:sp>
      <p:grpSp>
        <p:nvGrpSpPr>
          <p:cNvPr id="71" name="SP Agenda Section" hidden="1">
            <a:extLst>
              <a:ext uri="{FF2B5EF4-FFF2-40B4-BE49-F238E27FC236}">
                <a16:creationId xmlns:a16="http://schemas.microsoft.com/office/drawing/2014/main" id="{91D61CFA-1A29-4B89-8F49-1E216E25DD2B}"/>
              </a:ext>
            </a:extLst>
          </p:cNvPr>
          <p:cNvGrpSpPr>
            <a:grpSpLocks/>
          </p:cNvGrpSpPr>
          <p:nvPr userDrawn="1"/>
        </p:nvGrpSpPr>
        <p:grpSpPr>
          <a:xfrm>
            <a:off x="432000" y="1440000"/>
            <a:ext cx="11401201" cy="4683600"/>
            <a:chOff x="1295081" y="-570461"/>
            <a:chExt cx="6719407" cy="4683600"/>
          </a:xfrm>
        </p:grpSpPr>
        <p:sp>
          <p:nvSpPr>
            <p:cNvPr id="72" name="Section Title" hidden="1">
              <a:extLst>
                <a:ext uri="{FF2B5EF4-FFF2-40B4-BE49-F238E27FC236}">
                  <a16:creationId xmlns:a16="http://schemas.microsoft.com/office/drawing/2014/main" id="{8BF45C0E-D24F-4800-98B2-20E0A3AC8C3F}"/>
                </a:ext>
              </a:extLst>
            </p:cNvPr>
            <p:cNvSpPr txBox="1">
              <a:spLocks/>
            </p:cNvSpPr>
            <p:nvPr userDrawn="1"/>
          </p:nvSpPr>
          <p:spPr>
            <a:xfrm>
              <a:off x="2413214" y="-570461"/>
              <a:ext cx="5601274"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dirty="0">
                  <a:solidFill>
                    <a:schemeClr val="tx1"/>
                  </a:solidFill>
                  <a:latin typeface="+mj-lt"/>
                </a:rPr>
                <a:t>&lt;TEXT&gt;</a:t>
              </a:r>
            </a:p>
          </p:txBody>
        </p:sp>
        <p:sp>
          <p:nvSpPr>
            <p:cNvPr id="73" name="Section Number" hidden="1">
              <a:extLst>
                <a:ext uri="{FF2B5EF4-FFF2-40B4-BE49-F238E27FC236}">
                  <a16:creationId xmlns:a16="http://schemas.microsoft.com/office/drawing/2014/main" id="{B36140C3-09D5-4D3F-906D-270C63E34027}"/>
                </a:ext>
              </a:extLst>
            </p:cNvPr>
            <p:cNvSpPr txBox="1">
              <a:spLocks/>
            </p:cNvSpPr>
            <p:nvPr userDrawn="1"/>
          </p:nvSpPr>
          <p:spPr>
            <a:xfrm>
              <a:off x="1295081" y="-570461"/>
              <a:ext cx="1012048" cy="928800"/>
            </a:xfrm>
            <a:prstGeom prst="rect">
              <a:avLst/>
            </a:prstGeom>
            <a:noFill/>
          </p:spPr>
          <p:txBody>
            <a:bodyPr wrap="none" lIns="0" tIns="0" rIns="0" bIns="0" rtlCol="0" anchor="t" anchorCtr="0">
              <a:noAutofit/>
            </a:bodyPr>
            <a:lstStyle/>
            <a:p>
              <a:pPr algn="r">
                <a:lnSpc>
                  <a:spcPct val="83000"/>
                </a:lnSpc>
              </a:pPr>
              <a:r>
                <a:rPr lang="en-GB" sz="8000" b="0" dirty="0">
                  <a:solidFill>
                    <a:schemeClr val="tx1"/>
                  </a:solidFill>
                  <a:latin typeface="+mj-lt"/>
                </a:rPr>
                <a:t>&lt;N&gt;</a:t>
              </a:r>
            </a:p>
          </p:txBody>
        </p:sp>
        <p:sp>
          <p:nvSpPr>
            <p:cNvPr id="74" name="Slide Number" hidden="1">
              <a:extLst>
                <a:ext uri="{FF2B5EF4-FFF2-40B4-BE49-F238E27FC236}">
                  <a16:creationId xmlns:a16="http://schemas.microsoft.com/office/drawing/2014/main" id="{871FFF1F-6558-47A3-B57A-1327C25BF06E}"/>
                </a:ext>
              </a:extLst>
            </p:cNvPr>
            <p:cNvSpPr txBox="1">
              <a:spLocks/>
            </p:cNvSpPr>
            <p:nvPr userDrawn="1"/>
          </p:nvSpPr>
          <p:spPr>
            <a:xfrm>
              <a:off x="6912263" y="2085631"/>
              <a:ext cx="0" cy="0"/>
            </a:xfrm>
            <a:prstGeom prst="rect">
              <a:avLst/>
            </a:prstGeom>
            <a:noFill/>
          </p:spPr>
          <p:txBody>
            <a:bodyPr wrap="none" rtlCol="0" anchor="ctr">
              <a:noAutofit/>
            </a:bodyPr>
            <a:lstStyle/>
            <a:p>
              <a:pPr algn="r"/>
              <a:r>
                <a:rPr lang="en-GB" sz="1000" dirty="0">
                  <a:solidFill>
                    <a:srgbClr val="000000">
                      <a:alpha val="0"/>
                    </a:srgbClr>
                  </a:solidFill>
                </a:rPr>
                <a:t>&lt;P&gt;</a:t>
              </a:r>
            </a:p>
          </p:txBody>
        </p:sp>
        <p:sp>
          <p:nvSpPr>
            <p:cNvPr id="75" name="Timeslot" hidden="1">
              <a:extLst>
                <a:ext uri="{FF2B5EF4-FFF2-40B4-BE49-F238E27FC236}">
                  <a16:creationId xmlns:a16="http://schemas.microsoft.com/office/drawing/2014/main" id="{98FFC8B2-AAEA-4B46-BACD-C8587958201A}"/>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dirty="0">
                  <a:solidFill>
                    <a:srgbClr val="000000">
                      <a:alpha val="0"/>
                    </a:srgbClr>
                  </a:solidFill>
                </a:rPr>
                <a:t>&lt;TIMESLOT&gt;</a:t>
              </a:r>
            </a:p>
          </p:txBody>
        </p:sp>
        <p:sp>
          <p:nvSpPr>
            <p:cNvPr id="76" name="Responsible" hidden="1">
              <a:extLst>
                <a:ext uri="{FF2B5EF4-FFF2-40B4-BE49-F238E27FC236}">
                  <a16:creationId xmlns:a16="http://schemas.microsoft.com/office/drawing/2014/main" id="{0E8F7A35-E5F6-48B1-BC2B-4D8D2886AA71}"/>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dirty="0">
                  <a:solidFill>
                    <a:srgbClr val="000000">
                      <a:alpha val="0"/>
                    </a:srgbClr>
                  </a:solidFill>
                </a:rPr>
                <a:t>&lt;RESPONSIBLE&gt;</a:t>
              </a:r>
            </a:p>
          </p:txBody>
        </p:sp>
        <p:sp>
          <p:nvSpPr>
            <p:cNvPr id="77" name="Duration" hidden="1">
              <a:extLst>
                <a:ext uri="{FF2B5EF4-FFF2-40B4-BE49-F238E27FC236}">
                  <a16:creationId xmlns:a16="http://schemas.microsoft.com/office/drawing/2014/main" id="{D42D33A2-C40A-44B6-BE0C-4D7653C496BC}"/>
                </a:ext>
              </a:extLst>
            </p:cNvPr>
            <p:cNvSpPr txBox="1">
              <a:spLocks/>
            </p:cNvSpPr>
            <p:nvPr userDrawn="1"/>
          </p:nvSpPr>
          <p:spPr>
            <a:xfrm>
              <a:off x="6912263" y="2085631"/>
              <a:ext cx="0" cy="0"/>
            </a:xfrm>
            <a:prstGeom prst="rect">
              <a:avLst/>
            </a:prstGeom>
            <a:noFill/>
          </p:spPr>
          <p:txBody>
            <a:bodyPr wrap="none" rtlCol="0" anchor="ctr">
              <a:noAutofit/>
            </a:bodyPr>
            <a:lstStyle/>
            <a:p>
              <a:pPr algn="l"/>
              <a:r>
                <a:rPr lang="en-GB" sz="1000" dirty="0">
                  <a:solidFill>
                    <a:srgbClr val="000000">
                      <a:alpha val="0"/>
                    </a:srgbClr>
                  </a:solidFill>
                </a:rPr>
                <a:t>&lt;DURATION&gt;</a:t>
              </a:r>
            </a:p>
          </p:txBody>
        </p:sp>
      </p:grpSp>
      <p:grpSp>
        <p:nvGrpSpPr>
          <p:cNvPr id="78" name="SP Agenda Subsection" hidden="1">
            <a:extLst>
              <a:ext uri="{FF2B5EF4-FFF2-40B4-BE49-F238E27FC236}">
                <a16:creationId xmlns:a16="http://schemas.microsoft.com/office/drawing/2014/main" id="{3CDEAECC-3C3D-40DC-8048-05157150AD6E}"/>
              </a:ext>
            </a:extLst>
          </p:cNvPr>
          <p:cNvGrpSpPr>
            <a:grpSpLocks/>
          </p:cNvGrpSpPr>
          <p:nvPr userDrawn="1"/>
        </p:nvGrpSpPr>
        <p:grpSpPr>
          <a:xfrm>
            <a:off x="432000" y="1440000"/>
            <a:ext cx="11399644" cy="4683600"/>
            <a:chOff x="679534" y="2085631"/>
            <a:chExt cx="6718483" cy="4683600"/>
          </a:xfrm>
        </p:grpSpPr>
        <p:sp>
          <p:nvSpPr>
            <p:cNvPr id="79" name="Section Title" hidden="1">
              <a:extLst>
                <a:ext uri="{FF2B5EF4-FFF2-40B4-BE49-F238E27FC236}">
                  <a16:creationId xmlns:a16="http://schemas.microsoft.com/office/drawing/2014/main" id="{584D4FFB-892A-49C8-973F-893B258E19BF}"/>
                </a:ext>
              </a:extLst>
            </p:cNvPr>
            <p:cNvSpPr txBox="1">
              <a:spLocks/>
            </p:cNvSpPr>
            <p:nvPr userDrawn="1"/>
          </p:nvSpPr>
          <p:spPr>
            <a:xfrm>
              <a:off x="1797664" y="2085631"/>
              <a:ext cx="5600353" cy="4683600"/>
            </a:xfrm>
            <a:prstGeom prst="rect">
              <a:avLst/>
            </a:prstGeom>
            <a:noFill/>
          </p:spPr>
          <p:txBody>
            <a:bodyPr wrap="square" lIns="0" tIns="0" rIns="0" bIns="0" rtlCol="0" anchor="t" anchorCtr="0">
              <a:noAutofit/>
            </a:bodyPr>
            <a:lstStyle/>
            <a:p>
              <a:pPr defTabSz="9334267">
                <a:lnSpc>
                  <a:spcPct val="83000"/>
                </a:lnSpc>
                <a:tabLst>
                  <a:tab pos="9512062" algn="l"/>
                </a:tabLst>
              </a:pPr>
              <a:r>
                <a:rPr lang="en-GB" sz="8000" b="0" dirty="0">
                  <a:solidFill>
                    <a:schemeClr val="tx1"/>
                  </a:solidFill>
                  <a:latin typeface="+mj-lt"/>
                </a:rPr>
                <a:t>&lt;TEXT&gt;</a:t>
              </a:r>
            </a:p>
          </p:txBody>
        </p:sp>
        <p:sp>
          <p:nvSpPr>
            <p:cNvPr id="80" name="Section Number" hidden="1">
              <a:extLst>
                <a:ext uri="{FF2B5EF4-FFF2-40B4-BE49-F238E27FC236}">
                  <a16:creationId xmlns:a16="http://schemas.microsoft.com/office/drawing/2014/main" id="{BB144044-4B4E-495D-8D8D-9D01BCCA9A24}"/>
                </a:ext>
              </a:extLst>
            </p:cNvPr>
            <p:cNvSpPr txBox="1">
              <a:spLocks/>
            </p:cNvSpPr>
            <p:nvPr userDrawn="1"/>
          </p:nvSpPr>
          <p:spPr>
            <a:xfrm>
              <a:off x="679534" y="2085631"/>
              <a:ext cx="1011534" cy="929667"/>
            </a:xfrm>
            <a:prstGeom prst="rect">
              <a:avLst/>
            </a:prstGeom>
            <a:noFill/>
          </p:spPr>
          <p:txBody>
            <a:bodyPr wrap="none" lIns="0" tIns="0" rIns="0" bIns="0" rtlCol="0" anchor="t" anchorCtr="0">
              <a:noAutofit/>
            </a:bodyPr>
            <a:lstStyle/>
            <a:p>
              <a:pPr algn="r">
                <a:lnSpc>
                  <a:spcPct val="83000"/>
                </a:lnSpc>
              </a:pPr>
              <a:r>
                <a:rPr lang="en-GB" sz="8000" b="0" dirty="0">
                  <a:solidFill>
                    <a:schemeClr val="tx1"/>
                  </a:solidFill>
                  <a:latin typeface="+mj-lt"/>
                </a:rPr>
                <a:t>&lt;N&gt;</a:t>
              </a:r>
            </a:p>
          </p:txBody>
        </p:sp>
        <p:sp>
          <p:nvSpPr>
            <p:cNvPr id="81" name="Slide Number" hidden="1">
              <a:extLst>
                <a:ext uri="{FF2B5EF4-FFF2-40B4-BE49-F238E27FC236}">
                  <a16:creationId xmlns:a16="http://schemas.microsoft.com/office/drawing/2014/main" id="{72849E41-8C22-4F28-A058-02BC25DF49BB}"/>
                </a:ext>
              </a:extLst>
            </p:cNvPr>
            <p:cNvSpPr txBox="1">
              <a:spLocks/>
            </p:cNvSpPr>
            <p:nvPr userDrawn="1"/>
          </p:nvSpPr>
          <p:spPr>
            <a:xfrm>
              <a:off x="6912263" y="2086339"/>
              <a:ext cx="0" cy="0"/>
            </a:xfrm>
            <a:prstGeom prst="rect">
              <a:avLst/>
            </a:prstGeom>
            <a:noFill/>
          </p:spPr>
          <p:txBody>
            <a:bodyPr wrap="none" rtlCol="0" anchor="ctr">
              <a:noAutofit/>
            </a:bodyPr>
            <a:lstStyle/>
            <a:p>
              <a:pPr algn="r"/>
              <a:r>
                <a:rPr lang="en-GB" sz="1000" b="1" dirty="0">
                  <a:solidFill>
                    <a:srgbClr val="000000">
                      <a:alpha val="0"/>
                    </a:srgbClr>
                  </a:solidFill>
                </a:rPr>
                <a:t>&lt;P&gt;</a:t>
              </a:r>
            </a:p>
          </p:txBody>
        </p:sp>
        <p:sp>
          <p:nvSpPr>
            <p:cNvPr id="82" name="Timeslot" hidden="1">
              <a:extLst>
                <a:ext uri="{FF2B5EF4-FFF2-40B4-BE49-F238E27FC236}">
                  <a16:creationId xmlns:a16="http://schemas.microsoft.com/office/drawing/2014/main" id="{CA1BEB0B-B88B-4782-BF66-3BC90122CA1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dirty="0">
                  <a:solidFill>
                    <a:srgbClr val="000000">
                      <a:alpha val="0"/>
                    </a:srgbClr>
                  </a:solidFill>
                </a:rPr>
                <a:t>&lt;TIMESLOT&gt;</a:t>
              </a:r>
            </a:p>
          </p:txBody>
        </p:sp>
        <p:sp>
          <p:nvSpPr>
            <p:cNvPr id="83" name="Responsible" hidden="1">
              <a:extLst>
                <a:ext uri="{FF2B5EF4-FFF2-40B4-BE49-F238E27FC236}">
                  <a16:creationId xmlns:a16="http://schemas.microsoft.com/office/drawing/2014/main" id="{2488CE60-C0C7-4375-8E28-316DE55D3DE1}"/>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dirty="0">
                  <a:solidFill>
                    <a:srgbClr val="000000">
                      <a:alpha val="0"/>
                    </a:srgbClr>
                  </a:solidFill>
                </a:rPr>
                <a:t>&lt;RESPONSIBLE&gt;</a:t>
              </a:r>
            </a:p>
          </p:txBody>
        </p:sp>
        <p:sp>
          <p:nvSpPr>
            <p:cNvPr id="84" name="Duration" hidden="1">
              <a:extLst>
                <a:ext uri="{FF2B5EF4-FFF2-40B4-BE49-F238E27FC236}">
                  <a16:creationId xmlns:a16="http://schemas.microsoft.com/office/drawing/2014/main" id="{FDCF7982-797D-46DB-BA8C-F96B93FBBFAF}"/>
                </a:ext>
              </a:extLst>
            </p:cNvPr>
            <p:cNvSpPr txBox="1">
              <a:spLocks/>
            </p:cNvSpPr>
            <p:nvPr userDrawn="1"/>
          </p:nvSpPr>
          <p:spPr>
            <a:xfrm>
              <a:off x="6912263" y="2086339"/>
              <a:ext cx="0" cy="0"/>
            </a:xfrm>
            <a:prstGeom prst="rect">
              <a:avLst/>
            </a:prstGeom>
            <a:noFill/>
          </p:spPr>
          <p:txBody>
            <a:bodyPr wrap="none" rtlCol="0" anchor="ctr">
              <a:noAutofit/>
            </a:bodyPr>
            <a:lstStyle/>
            <a:p>
              <a:pPr algn="l"/>
              <a:r>
                <a:rPr lang="en-GB" sz="1000" b="1" dirty="0">
                  <a:solidFill>
                    <a:srgbClr val="000000">
                      <a:alpha val="0"/>
                    </a:srgbClr>
                  </a:solidFill>
                </a:rPr>
                <a:t>&lt;DURATION&gt;</a:t>
              </a:r>
            </a:p>
          </p:txBody>
        </p:sp>
      </p:grpSp>
      <p:sp>
        <p:nvSpPr>
          <p:cNvPr id="4" name="Slide Number Placeholder 3">
            <a:extLst>
              <a:ext uri="{FF2B5EF4-FFF2-40B4-BE49-F238E27FC236}">
                <a16:creationId xmlns:a16="http://schemas.microsoft.com/office/drawing/2014/main" id="{FB45A444-0CD2-4E7A-9436-E5ECB352FB4E}"/>
              </a:ext>
            </a:extLst>
          </p:cNvPr>
          <p:cNvSpPr>
            <a:spLocks noGrp="1"/>
          </p:cNvSpPr>
          <p:nvPr>
            <p:ph type="sldNum" sz="quarter" idx="12"/>
          </p:nvPr>
        </p:nvSpPr>
        <p:spPr/>
        <p:txBody>
          <a:bodyPr/>
          <a:lstStyle/>
          <a:p>
            <a:fld id="{23AA811B-2EBD-4900-905E-5BE206449611}" type="slidenum">
              <a:rPr lang="en-GB" smtClean="0"/>
              <a:pPr/>
              <a:t>‹#›</a:t>
            </a:fld>
            <a:endParaRPr lang="en-GB" dirty="0"/>
          </a:p>
        </p:txBody>
      </p:sp>
    </p:spTree>
    <p:extLst>
      <p:ext uri="{BB962C8B-B14F-4D97-AF65-F5344CB8AC3E}">
        <p14:creationId xmlns:p14="http://schemas.microsoft.com/office/powerpoint/2010/main" val="1507057460"/>
      </p:ext>
    </p:extLst>
  </p:cSld>
  <p:clrMapOvr>
    <a:masterClrMapping/>
  </p:clrMapOvr>
  <p:extLst>
    <p:ext uri="{DCECCB84-F9BA-43D5-87BE-67443E8EF086}">
      <p15:sldGuideLst xmlns:p15="http://schemas.microsoft.com/office/powerpoint/2012/main">
        <p15:guide id="1" orient="horz" pos="2160">
          <p15:clr>
            <a:srgbClr val="FBAE40"/>
          </p15:clr>
        </p15:guide>
        <p15:guide id="2" pos="116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Klicka här för att ändra format</a:t>
            </a:r>
            <a:endParaRPr lang="en-GB" dirty="0"/>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10" name="Platshållare för datum 9"/>
          <p:cNvSpPr>
            <a:spLocks noGrp="1"/>
          </p:cNvSpPr>
          <p:nvPr>
            <p:ph type="dt" sz="half" idx="10"/>
          </p:nvPr>
        </p:nvSpPr>
        <p:spPr/>
        <p:txBody>
          <a:bodyPr/>
          <a:lstStyle/>
          <a:p>
            <a:fld id="{2A3B0FBD-9ACE-4D3D-8B53-C0B00D0F01D7}" type="datetime4">
              <a:rPr lang="en-GB" smtClean="0"/>
              <a:t>23 April 2024</a:t>
            </a:fld>
            <a:endParaRPr lang="en-GB"/>
          </a:p>
        </p:txBody>
      </p:sp>
      <p:sp>
        <p:nvSpPr>
          <p:cNvPr id="11" name="Platshållare för sidfot 10"/>
          <p:cNvSpPr>
            <a:spLocks noGrp="1"/>
          </p:cNvSpPr>
          <p:nvPr>
            <p:ph type="ftr" sz="quarter" idx="11"/>
          </p:nvPr>
        </p:nvSpPr>
        <p:spPr/>
        <p:txBody>
          <a:bodyPr/>
          <a:lstStyle/>
          <a:p>
            <a:endParaRPr lang="en-GB"/>
          </a:p>
        </p:txBody>
      </p:sp>
      <p:sp>
        <p:nvSpPr>
          <p:cNvPr id="12" name="Platshållare för bildnummer 11"/>
          <p:cNvSpPr>
            <a:spLocks noGrp="1"/>
          </p:cNvSpPr>
          <p:nvPr>
            <p:ph type="sldNum" sz="quarter" idx="12"/>
          </p:nvPr>
        </p:nvSpPr>
        <p:spPr/>
        <p:txBody>
          <a:bodyPr/>
          <a:lstStyle/>
          <a:p>
            <a:fld id="{A3EAEDCA-98D4-4724-9772-C653855CA076}" type="slidenum">
              <a:rPr lang="en-GB" smtClean="0"/>
              <a:pPr/>
              <a:t>‹#›</a:t>
            </a:fld>
            <a:endParaRPr lang="en-GB"/>
          </a:p>
        </p:txBody>
      </p:sp>
    </p:spTree>
    <p:extLst>
      <p:ext uri="{BB962C8B-B14F-4D97-AF65-F5344CB8AC3E}">
        <p14:creationId xmlns:p14="http://schemas.microsoft.com/office/powerpoint/2010/main" val="34885180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A">
    <p:bg>
      <p:bgPr>
        <a:solidFill>
          <a:schemeClr val="bg2"/>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4AF14680-7A7E-4379-8764-BB8B2A4CB5B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8E247043-C489-4096-BF75-05F3BA150516}"/>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1B48656-43F6-4751-AF76-D756D212937D}"/>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a:xfrm>
            <a:off x="2330450" y="1439999"/>
            <a:ext cx="7531200" cy="4697275"/>
          </a:xfrm>
        </p:spPr>
        <p:txBody>
          <a:bodyPr anchor="t" anchorCtr="0"/>
          <a:lstStyle>
            <a:lvl1pPr algn="l">
              <a:defRPr sz="8000"/>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B9E047D3-7512-430E-BCB6-41EB65B73DD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F8574BAD-E84D-421E-A240-F36DB0345E16}"/>
              </a:ext>
            </a:extLst>
          </p:cNvPr>
          <p:cNvSpPr/>
          <p:nvPr userDrawn="1"/>
        </p:nvSpPr>
        <p:spPr bwMode="black">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01732822-FFB2-4E61-8128-5F297FE68ADC}"/>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54488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fi-FI" smtClean="0"/>
              <a:pPr/>
              <a:t>23. huhtikuu 2024</a:t>
            </a:fld>
            <a:endParaRPr lang="fi-FI" dirty="0"/>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fi-FI" dirty="0"/>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2000" noProof="0" dirty="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fi-FI" noProof="0" dirty="0"/>
              <a:t>Click to add breaker title</a:t>
            </a:r>
            <a:endParaRPr lang="fi-FI" dirty="0"/>
          </a:p>
        </p:txBody>
      </p:sp>
      <p:sp>
        <p:nvSpPr>
          <p:cNvPr id="15" name="date" descr="{&quot;templafy&quot;:{&quot;id&quot;:&quot;7383ed60-763f-4521-abd7-6a96fb4523e0&quot;}}">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10" name="text" descr="{&quot;templafy&quot;:{&quot;id&quot;:&quot;8bc9062d-6a0a-4233-8db9-b72b044b2154&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
        <p:nvSpPr>
          <p:cNvPr id="3" name="Slide Number Placeholder 2">
            <a:extLst>
              <a:ext uri="{FF2B5EF4-FFF2-40B4-BE49-F238E27FC236}">
                <a16:creationId xmlns:a16="http://schemas.microsoft.com/office/drawing/2014/main" id="{C18B2BDF-FC8D-5D9E-6714-B7ED88F62D62}"/>
              </a:ext>
            </a:extLst>
          </p:cNvPr>
          <p:cNvSpPr>
            <a:spLocks noGrp="1"/>
          </p:cNvSpPr>
          <p:nvPr>
            <p:ph type="sldNum" sz="quarter" idx="17"/>
          </p:nvPr>
        </p:nvSpPr>
        <p:spPr/>
        <p:txBody>
          <a:bodyPr/>
          <a:lstStyle/>
          <a:p>
            <a:fld id="{23AA811B-2EBD-4900-905E-5BE206449611}" type="slidenum">
              <a:rPr lang="fi-FI" smtClean="0"/>
              <a:pPr/>
              <a:t>‹#›</a:t>
            </a:fld>
            <a:endParaRPr lang="fi-FI" dirty="0"/>
          </a:p>
        </p:txBody>
      </p:sp>
    </p:spTree>
    <p:extLst>
      <p:ext uri="{BB962C8B-B14F-4D97-AF65-F5344CB8AC3E}">
        <p14:creationId xmlns:p14="http://schemas.microsoft.com/office/powerpoint/2010/main" val="1971382265"/>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A">
    <p:spTree>
      <p:nvGrpSpPr>
        <p:cNvPr id="1" name=""/>
        <p:cNvGrpSpPr/>
        <p:nvPr/>
      </p:nvGrpSpPr>
      <p:grpSpPr>
        <a:xfrm>
          <a:off x="0" y="0"/>
          <a:ext cx="0" cy="0"/>
          <a:chOff x="0" y="0"/>
          <a:chExt cx="0" cy="0"/>
        </a:xfrm>
      </p:grpSpPr>
      <p:sp>
        <p:nvSpPr>
          <p:cNvPr id="7" name="Date Placeholder 6" hidden="1">
            <a:extLst>
              <a:ext uri="{FF2B5EF4-FFF2-40B4-BE49-F238E27FC236}">
                <a16:creationId xmlns:a16="http://schemas.microsoft.com/office/drawing/2014/main" id="{7EDF1E64-0BC0-4941-8FFB-3A71A98EA4CF}"/>
              </a:ext>
            </a:extLst>
          </p:cNvPr>
          <p:cNvSpPr>
            <a:spLocks noGrp="1"/>
          </p:cNvSpPr>
          <p:nvPr>
            <p:ph type="dt" sz="half" idx="10"/>
          </p:nvPr>
        </p:nvSpPr>
        <p:spPr/>
        <p:txBody>
          <a:bodyPr/>
          <a:lstStyle>
            <a:lvl1pPr>
              <a:defRPr>
                <a:solidFill>
                  <a:srgbClr val="000000">
                    <a:alpha val="0"/>
                  </a:srgbClr>
                </a:solidFill>
              </a:defRPr>
            </a:lvl1pPr>
          </a:lstStyle>
          <a:p>
            <a:fld id="{0E75943B-4360-4861-9B61-EA2D179B18C1}" type="datetime4">
              <a:rPr lang="en-GB" smtClean="0"/>
              <a:pPr/>
              <a:t>23 April 2024</a:t>
            </a:fld>
            <a:endParaRPr lang="en-GB"/>
          </a:p>
        </p:txBody>
      </p:sp>
      <p:sp>
        <p:nvSpPr>
          <p:cNvPr id="8" name="Footer Placeholder 7" hidden="1">
            <a:extLst>
              <a:ext uri="{FF2B5EF4-FFF2-40B4-BE49-F238E27FC236}">
                <a16:creationId xmlns:a16="http://schemas.microsoft.com/office/drawing/2014/main" id="{2EFDC879-555B-4B99-8F4C-5066F0F20B5A}"/>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4" name="Title 3">
            <a:extLst>
              <a:ext uri="{FF2B5EF4-FFF2-40B4-BE49-F238E27FC236}">
                <a16:creationId xmlns:a16="http://schemas.microsoft.com/office/drawing/2014/main" id="{664530CC-870B-4CCA-A53A-7A6834AF95EE}"/>
              </a:ext>
            </a:extLst>
          </p:cNvPr>
          <p:cNvSpPr>
            <a:spLocks noGrp="1"/>
          </p:cNvSpPr>
          <p:nvPr>
            <p:ph type="title" hasCustomPrompt="1"/>
          </p:nvPr>
        </p:nvSpPr>
        <p:spPr/>
        <p:txBody>
          <a:bodyPr/>
          <a:lstStyle>
            <a:lvl1pPr>
              <a:defRPr/>
            </a:lvl1pPr>
          </a:lstStyle>
          <a:p>
            <a:r>
              <a:rPr lang="en-GB"/>
              <a:t>Click to add title</a:t>
            </a:r>
          </a:p>
        </p:txBody>
      </p:sp>
      <p:sp>
        <p:nvSpPr>
          <p:cNvPr id="3" name="Content Placeholder 2"/>
          <p:cNvSpPr>
            <a:spLocks noGrp="1"/>
          </p:cNvSpPr>
          <p:nvPr>
            <p:ph idx="1" hasCustomPrompt="1"/>
          </p:nvPr>
        </p:nvSpPr>
        <p:spPr>
          <a:xfrm>
            <a:off x="358775" y="2159000"/>
            <a:ext cx="11472862" cy="3979862"/>
          </a:xfrm>
        </p:spPr>
        <p:txBody>
          <a:bodyPr/>
          <a:lstStyle>
            <a:lvl1pPr>
              <a:defRPr/>
            </a:lvl1pPr>
            <a:lvl5pPr>
              <a:defRPr/>
            </a:lvl5pPr>
          </a:lstStyle>
          <a:p>
            <a:pPr lvl="0"/>
            <a:r>
              <a:rPr lang="en-GB" noProof="0"/>
              <a:t>Click to add text (Enter+TAB for next text level, SHIFT+TAB to go back in levels)</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9" name="Slide Number Placeholder 8">
            <a:extLst>
              <a:ext uri="{FF2B5EF4-FFF2-40B4-BE49-F238E27FC236}">
                <a16:creationId xmlns:a16="http://schemas.microsoft.com/office/drawing/2014/main" id="{C5F63A2C-6198-4B31-B738-56535BA7E79B}"/>
              </a:ext>
            </a:extLst>
          </p:cNvPr>
          <p:cNvSpPr>
            <a:spLocks noGrp="1"/>
          </p:cNvSpPr>
          <p:nvPr>
            <p:ph type="sldNum" sz="quarter" idx="12"/>
          </p:nvPr>
        </p:nvSpPr>
        <p:spPr/>
        <p:txBody>
          <a:bodyPr/>
          <a:lstStyle/>
          <a:p>
            <a:fld id="{23AA811B-2EBD-4900-905E-5BE206449611}" type="slidenum">
              <a:rPr lang="en-GB" smtClean="0"/>
              <a:pPr/>
              <a:t>‹#›</a:t>
            </a:fld>
            <a:endParaRPr lang="en-GB"/>
          </a:p>
        </p:txBody>
      </p:sp>
    </p:spTree>
    <p:extLst>
      <p:ext uri="{BB962C8B-B14F-4D97-AF65-F5344CB8AC3E}">
        <p14:creationId xmlns:p14="http://schemas.microsoft.com/office/powerpoint/2010/main" val="246359798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B">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bg1"/>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2326183629"/>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B bright green">
    <p:bg>
      <p:bgPr>
        <a:solidFill>
          <a:schemeClr val="accent3"/>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00AA6023-6CD1-4891-89E9-F9C4A0811B46}"/>
              </a:ext>
            </a:extLst>
          </p:cNvPr>
          <p:cNvSpPr>
            <a:spLocks noGrp="1"/>
          </p:cNvSpPr>
          <p:nvPr>
            <p:ph type="dt" sz="half" idx="10"/>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0EEF0D03-91DB-462E-AD1F-950B52E2F585}"/>
              </a:ext>
            </a:extLst>
          </p:cNvPr>
          <p:cNvSpPr>
            <a:spLocks noGrp="1"/>
          </p:cNvSpPr>
          <p:nvPr>
            <p:ph type="ftr" sz="quarter" idx="11"/>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A624CDD2-4841-40FF-9CEF-DC647FC1824F}"/>
              </a:ext>
            </a:extLst>
          </p:cNvPr>
          <p:cNvSpPr>
            <a:spLocks noGrp="1"/>
          </p:cNvSpPr>
          <p:nvPr>
            <p:ph type="sldNum" sz="quarter" idx="12"/>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7" name="Background">
            <a:extLst>
              <a:ext uri="{FF2B5EF4-FFF2-40B4-BE49-F238E27FC236}">
                <a16:creationId xmlns:a16="http://schemas.microsoft.com/office/drawing/2014/main" id="{C7E9F5BD-6151-439B-A7C3-C97281E0EC8B}"/>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endParaRPr lang="en-GB" sz="6000">
              <a:solidFill>
                <a:schemeClr val="bg1"/>
              </a:solidFill>
            </a:endParaRPr>
          </a:p>
        </p:txBody>
      </p:sp>
      <p:pic>
        <p:nvPicPr>
          <p:cNvPr id="8" name="Graphic 7">
            <a:extLst>
              <a:ext uri="{FF2B5EF4-FFF2-40B4-BE49-F238E27FC236}">
                <a16:creationId xmlns:a16="http://schemas.microsoft.com/office/drawing/2014/main" id="{28E37A8F-265A-46DA-9504-645977C546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23566" y="360000"/>
            <a:ext cx="1806482" cy="525661"/>
          </a:xfrm>
          <a:prstGeom prst="rect">
            <a:avLst/>
          </a:prstGeom>
        </p:spPr>
      </p:pic>
      <p:sp>
        <p:nvSpPr>
          <p:cNvPr id="2" name="Title 1"/>
          <p:cNvSpPr>
            <a:spLocks noGrp="1"/>
          </p:cNvSpPr>
          <p:nvPr>
            <p:ph type="ctrTitle" hasCustomPrompt="1"/>
          </p:nvPr>
        </p:nvSpPr>
        <p:spPr bwMode="white">
          <a:xfrm>
            <a:off x="2330450" y="1439999"/>
            <a:ext cx="7531200" cy="4697275"/>
          </a:xfrm>
        </p:spPr>
        <p:txBody>
          <a:bodyPr anchor="t" anchorCtr="0"/>
          <a:lstStyle>
            <a:lvl1pPr algn="l">
              <a:defRPr sz="8000">
                <a:solidFill>
                  <a:schemeClr val="tx1"/>
                </a:solidFill>
              </a:defRPr>
            </a:lvl1pPr>
          </a:lstStyle>
          <a:p>
            <a:r>
              <a:rPr lang="en-GB"/>
              <a:t>Click to add title</a:t>
            </a:r>
          </a:p>
        </p:txBody>
      </p:sp>
      <p:sp>
        <p:nvSpPr>
          <p:cNvPr id="3" name="Subtitle 2"/>
          <p:cNvSpPr>
            <a:spLocks noGrp="1"/>
          </p:cNvSpPr>
          <p:nvPr>
            <p:ph type="subTitle" idx="1" hasCustomPrompt="1"/>
          </p:nvPr>
        </p:nvSpPr>
        <p:spPr bwMode="white">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tx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B7F3250-FEBB-4019-9FF7-7191F316CB53}"/>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11" name="sweco web" descr="{&quot;templafy&quot;:{&quot;binding&quot;:&quot;UserProfile.FooterSelection.WebAddressNoWww&quot;,&quot;type&quot;:&quot;text&quot;}}">
            <a:extLst>
              <a:ext uri="{FF2B5EF4-FFF2-40B4-BE49-F238E27FC236}">
                <a16:creationId xmlns:a16="http://schemas.microsoft.com/office/drawing/2014/main" id="{8569E888-4641-45C8-ABE0-FB54DEBFCD23}"/>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tx1"/>
              </a:solidFill>
            </a:endParaRPr>
          </a:p>
        </p:txBody>
      </p:sp>
    </p:spTree>
    <p:extLst>
      <p:ext uri="{BB962C8B-B14F-4D97-AF65-F5344CB8AC3E}">
        <p14:creationId xmlns:p14="http://schemas.microsoft.com/office/powerpoint/2010/main" val="1557241487"/>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bg1">
            <a:lumMod val="95000"/>
          </a:schemeClr>
        </a:solidFill>
        <a:effectLst/>
      </p:bgPr>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531D3FB4-0F92-4657-B18D-50345A56BE52}"/>
              </a:ext>
            </a:extLst>
          </p:cNvPr>
          <p:cNvSpPr>
            <a:spLocks noGrp="1"/>
          </p:cNvSpPr>
          <p:nvPr>
            <p:ph type="dt" sz="half" idx="14"/>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E7D3FC19-6D98-4E66-BD7D-27AC12747266}"/>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6" name="Slide Number Placeholder 5" hidden="1">
            <a:extLst>
              <a:ext uri="{FF2B5EF4-FFF2-40B4-BE49-F238E27FC236}">
                <a16:creationId xmlns:a16="http://schemas.microsoft.com/office/drawing/2014/main" id="{9C07AF99-45C6-424A-934A-469EB1BFC145}"/>
              </a:ext>
            </a:extLst>
          </p:cNvPr>
          <p:cNvSpPr>
            <a:spLocks noGrp="1"/>
          </p:cNvSpPr>
          <p:nvPr>
            <p:ph type="sldNum" sz="quarter" idx="16"/>
          </p:nvPr>
        </p:nvSpPr>
        <p:spPr>
          <a:xfrm>
            <a:off x="0" y="6858000"/>
            <a:ext cx="0" cy="0"/>
          </a:xfrm>
        </p:spPr>
        <p:txBody>
          <a:bodyPr/>
          <a:lstStyle>
            <a:lvl1pPr>
              <a:defRPr>
                <a:solidFill>
                  <a:srgbClr val="000000">
                    <a:alpha val="0"/>
                  </a:srgbClr>
                </a:solidFill>
              </a:defRPr>
            </a:lvl1pPr>
          </a:lstStyle>
          <a:p>
            <a:fld id="{23AA811B-2EBD-4900-905E-5BE206449611}" type="slidenum">
              <a:rPr lang="en-GB" smtClean="0"/>
              <a:pPr/>
              <a:t>‹#›</a:t>
            </a:fld>
            <a:endParaRPr lang="en-GB"/>
          </a:p>
        </p:txBody>
      </p:sp>
      <p:sp>
        <p:nvSpPr>
          <p:cNvPr id="16" name="Picture Placeholder 7">
            <a:extLst>
              <a:ext uri="{FF2B5EF4-FFF2-40B4-BE49-F238E27FC236}">
                <a16:creationId xmlns:a16="http://schemas.microsoft.com/office/drawing/2014/main" id="{D5F86745-A26F-4FF5-B01C-A98DE921B399}"/>
              </a:ext>
            </a:extLst>
          </p:cNvPr>
          <p:cNvSpPr>
            <a:spLocks noGrp="1"/>
          </p:cNvSpPr>
          <p:nvPr>
            <p:ph type="pic" sz="quarter" idx="13" hasCustomPrompt="1"/>
          </p:nvPr>
        </p:nvSpPr>
        <p:spPr>
          <a:xfrm>
            <a:off x="0" y="-1"/>
            <a:ext cx="12193200" cy="6861600"/>
          </a:xfrm>
        </p:spPr>
        <p:txBody>
          <a:bodyPr lIns="144000" tIns="108000"/>
          <a:lstStyle>
            <a:lvl1pPr marL="0" indent="0" algn="ctr">
              <a:buNone/>
              <a:defRPr sz="1600"/>
            </a:lvl1pPr>
          </a:lstStyle>
          <a:p>
            <a:r>
              <a:rPr lang="en-GB"/>
              <a:t>Click here and insert picture via Sweco PickIt</a:t>
            </a:r>
          </a:p>
        </p:txBody>
      </p:sp>
      <p:sp>
        <p:nvSpPr>
          <p:cNvPr id="2" name="Title 1"/>
          <p:cNvSpPr>
            <a:spLocks noGrp="1"/>
          </p:cNvSpPr>
          <p:nvPr>
            <p:ph type="ctrTitle" hasCustomPrompt="1"/>
          </p:nvPr>
        </p:nvSpPr>
        <p:spPr>
          <a:xfrm>
            <a:off x="2330450" y="1439999"/>
            <a:ext cx="7531200" cy="4697275"/>
          </a:xfrm>
        </p:spPr>
        <p:txBody>
          <a:bodyPr anchor="t" anchorCtr="0"/>
          <a:lstStyle>
            <a:lvl1pPr algn="l">
              <a:defRPr sz="8000">
                <a:solidFill>
                  <a:schemeClr val="bg1"/>
                </a:solidFill>
              </a:defRPr>
            </a:lvl1pPr>
          </a:lstStyle>
          <a:p>
            <a:r>
              <a:rPr lang="en-GB"/>
              <a:t>Click to add title</a:t>
            </a:r>
          </a:p>
        </p:txBody>
      </p:sp>
      <p:sp>
        <p:nvSpPr>
          <p:cNvPr id="3" name="Subtitle 2"/>
          <p:cNvSpPr>
            <a:spLocks noGrp="1"/>
          </p:cNvSpPr>
          <p:nvPr>
            <p:ph type="subTitle" idx="1" hasCustomPrompt="1"/>
          </p:nvPr>
        </p:nvSpPr>
        <p:spPr>
          <a:xfrm>
            <a:off x="2329200" y="5058000"/>
            <a:ext cx="6541200" cy="360000"/>
          </a:xfrm>
        </p:spPr>
        <p:txBody>
          <a:bodyPr/>
          <a:lstStyle>
            <a:lvl1pPr marL="0" indent="0" algn="l">
              <a:lnSpc>
                <a:spcPct val="100000"/>
              </a:lnSpc>
              <a:spcBef>
                <a:spcPts val="0"/>
              </a:spcBef>
              <a:spcAft>
                <a:spcPts val="0"/>
              </a:spcAft>
              <a:buFont typeface="Sweco Sans" panose="00000500000000000000" pitchFamily="2" charset="0"/>
              <a:buChar char="​"/>
              <a:defRPr sz="2400" b="0">
                <a:solidFill>
                  <a:schemeClr val="bg1"/>
                </a:solidFill>
              </a:defRPr>
            </a:lvl1pPr>
            <a:lvl2pPr marL="0" indent="0" algn="l">
              <a:lnSpc>
                <a:spcPct val="100000"/>
              </a:lnSpc>
              <a:spcAft>
                <a:spcPts val="0"/>
              </a:spcAft>
              <a:buFont typeface="Sweco Sans" panose="00000500000000000000" pitchFamily="2" charset="0"/>
              <a:buChar char="​"/>
              <a:defRPr sz="2400" b="0"/>
            </a:lvl2pPr>
            <a:lvl3pPr marL="0" indent="0" algn="l">
              <a:lnSpc>
                <a:spcPct val="100000"/>
              </a:lnSpc>
              <a:spcAft>
                <a:spcPts val="0"/>
              </a:spcAft>
              <a:buFont typeface="Sweco Sans" panose="00000500000000000000" pitchFamily="2" charset="0"/>
              <a:buChar char="​"/>
              <a:defRPr sz="2400" b="0"/>
            </a:lvl3pPr>
            <a:lvl4pPr marL="0" indent="0" algn="l">
              <a:lnSpc>
                <a:spcPct val="100000"/>
              </a:lnSpc>
              <a:spcAft>
                <a:spcPts val="0"/>
              </a:spcAft>
              <a:buFont typeface="Sweco Sans" panose="00000500000000000000" pitchFamily="2" charset="0"/>
              <a:buChar char="​"/>
              <a:defRPr sz="2400" b="0"/>
            </a:lvl4pPr>
            <a:lvl5pPr marL="0" indent="0" algn="l">
              <a:lnSpc>
                <a:spcPct val="100000"/>
              </a:lnSpc>
              <a:spcAft>
                <a:spcPts val="0"/>
              </a:spcAft>
              <a:buFont typeface="Sweco Sans" panose="00000500000000000000" pitchFamily="2" charset="0"/>
              <a:buChar char="​"/>
              <a:defRPr sz="2400" b="0"/>
            </a:lvl5pPr>
            <a:lvl6pPr marL="0" indent="0" algn="l">
              <a:lnSpc>
                <a:spcPct val="100000"/>
              </a:lnSpc>
              <a:spcAft>
                <a:spcPts val="0"/>
              </a:spcAft>
              <a:buFont typeface="Sweco Sans" panose="00000500000000000000" pitchFamily="2" charset="0"/>
              <a:buChar char="​"/>
              <a:defRPr sz="2400" b="0"/>
            </a:lvl6pPr>
            <a:lvl7pPr marL="0" indent="0" algn="l">
              <a:lnSpc>
                <a:spcPct val="100000"/>
              </a:lnSpc>
              <a:spcAft>
                <a:spcPts val="0"/>
              </a:spcAft>
              <a:buFont typeface="Sweco Sans" panose="00000500000000000000" pitchFamily="2" charset="0"/>
              <a:buChar char="​"/>
              <a:defRPr sz="2400" b="0"/>
            </a:lvl7pPr>
            <a:lvl8pPr marL="0" indent="0" algn="l">
              <a:lnSpc>
                <a:spcPct val="100000"/>
              </a:lnSpc>
              <a:spcAft>
                <a:spcPts val="0"/>
              </a:spcAft>
              <a:buFont typeface="Sweco Sans" panose="00000500000000000000" pitchFamily="2" charset="0"/>
              <a:buChar char="​"/>
              <a:defRPr sz="2400" b="0"/>
            </a:lvl8pPr>
            <a:lvl9pPr marL="0" indent="0" algn="l">
              <a:lnSpc>
                <a:spcPct val="100000"/>
              </a:lnSpc>
              <a:spcBef>
                <a:spcPts val="0"/>
              </a:spcBef>
              <a:buFont typeface="Sweco Sans" panose="00000500000000000000" pitchFamily="2" charset="0"/>
              <a:buChar char="​"/>
              <a:defRPr sz="2400" b="0">
                <a:solidFill>
                  <a:schemeClr val="tx2"/>
                </a:solidFill>
              </a:defRPr>
            </a:lvl9pPr>
          </a:lstStyle>
          <a:p>
            <a:r>
              <a:rPr lang="en-GB"/>
              <a:t>Click to add subtitle</a:t>
            </a:r>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7C544180-6680-4A38-BC6B-C798692B7D1B}"/>
              </a:ext>
            </a:extLst>
          </p:cNvPr>
          <p:cNvSpPr/>
          <p:nvPr userDrawn="1"/>
        </p:nvSpPr>
        <p:spPr>
          <a:xfrm>
            <a:off x="360000"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bg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488CA253-86B3-4DAA-9705-E004BCFF7250}"/>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bg1"/>
              </a:solidFill>
            </a:endParaRPr>
          </a:p>
        </p:txBody>
      </p:sp>
      <p:sp>
        <p:nvSpPr>
          <p:cNvPr id="11" name="text" descr="{&quot;templafy&quot;:{&quot;binding&quot;:&quot;UserProfile.FooterSelection.WebAddressNoWww&quot;,&quot;type&quot;:&quot;text&quot;}}">
            <a:extLst>
              <a:ext uri="{FF2B5EF4-FFF2-40B4-BE49-F238E27FC236}">
                <a16:creationId xmlns:a16="http://schemas.microsoft.com/office/drawing/2014/main" id="{CB56E1EE-65AC-4CB4-BB65-5F631D15AA12}"/>
              </a:ext>
            </a:extLst>
          </p:cNvPr>
          <p:cNvSpPr txBox="1"/>
          <p:nvPr userDrawn="1"/>
        </p:nvSpPr>
        <p:spPr>
          <a:xfrm>
            <a:off x="10218739" y="6317153"/>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en-GB" b="0">
              <a:solidFill>
                <a:schemeClr val="bg1"/>
              </a:solidFill>
            </a:endParaRPr>
          </a:p>
        </p:txBody>
      </p:sp>
      <p:sp>
        <p:nvSpPr>
          <p:cNvPr id="24" name="Logo on top">
            <a:extLst>
              <a:ext uri="{FF2B5EF4-FFF2-40B4-BE49-F238E27FC236}">
                <a16:creationId xmlns:a16="http://schemas.microsoft.com/office/drawing/2014/main" id="{F44F6126-0CBE-414C-8423-AD1264CA45AF}"/>
              </a:ext>
            </a:extLst>
          </p:cNvPr>
          <p:cNvSpPr>
            <a:spLocks noGrp="1" noChangeAspect="1"/>
          </p:cNvSpPr>
          <p:nvPr>
            <p:ph type="body" sz="quarter" idx="21" hasCustomPrompt="1"/>
          </p:nvPr>
        </p:nvSpPr>
        <p:spPr>
          <a:xfrm>
            <a:off x="10023560" y="360000"/>
            <a:ext cx="1806482" cy="525661"/>
          </a:xfrm>
          <a:custGeom>
            <a:avLst/>
            <a:gdLst>
              <a:gd name="connsiteX0" fmla="*/ 7513220 w 12146905"/>
              <a:gd name="connsiteY0" fmla="*/ 2291559 h 3532848"/>
              <a:gd name="connsiteX1" fmla="*/ 7170136 w 12146905"/>
              <a:gd name="connsiteY1" fmla="*/ 2765246 h 3532848"/>
              <a:gd name="connsiteX2" fmla="*/ 7513220 w 12146905"/>
              <a:gd name="connsiteY2" fmla="*/ 3238566 h 3532848"/>
              <a:gd name="connsiteX3" fmla="*/ 7513220 w 12146905"/>
              <a:gd name="connsiteY3" fmla="*/ 3238860 h 3532848"/>
              <a:gd name="connsiteX4" fmla="*/ 7839840 w 12146905"/>
              <a:gd name="connsiteY4" fmla="*/ 2765540 h 3532848"/>
              <a:gd name="connsiteX5" fmla="*/ 7513220 w 12146905"/>
              <a:gd name="connsiteY5" fmla="*/ 2291559 h 3532848"/>
              <a:gd name="connsiteX6" fmla="*/ 3804649 w 12146905"/>
              <a:gd name="connsiteY6" fmla="*/ 2013583 h 3532848"/>
              <a:gd name="connsiteX7" fmla="*/ 4849922 w 12146905"/>
              <a:gd name="connsiteY7" fmla="*/ 2013583 h 3532848"/>
              <a:gd name="connsiteX8" fmla="*/ 4849922 w 12146905"/>
              <a:gd name="connsiteY8" fmla="*/ 2291401 h 3532848"/>
              <a:gd name="connsiteX9" fmla="*/ 4180439 w 12146905"/>
              <a:gd name="connsiteY9" fmla="*/ 2291401 h 3532848"/>
              <a:gd name="connsiteX10" fmla="*/ 4180439 w 12146905"/>
              <a:gd name="connsiteY10" fmla="*/ 2602146 h 3532848"/>
              <a:gd name="connsiteX11" fmla="*/ 4800899 w 12146905"/>
              <a:gd name="connsiteY11" fmla="*/ 2602146 h 3532848"/>
              <a:gd name="connsiteX12" fmla="*/ 4800899 w 12146905"/>
              <a:gd name="connsiteY12" fmla="*/ 2896207 h 3532848"/>
              <a:gd name="connsiteX13" fmla="*/ 4180439 w 12146905"/>
              <a:gd name="connsiteY13" fmla="*/ 2896207 h 3532848"/>
              <a:gd name="connsiteX14" fmla="*/ 4180439 w 12146905"/>
              <a:gd name="connsiteY14" fmla="*/ 3222607 h 3532848"/>
              <a:gd name="connsiteX15" fmla="*/ 4866312 w 12146905"/>
              <a:gd name="connsiteY15" fmla="*/ 3222607 h 3532848"/>
              <a:gd name="connsiteX16" fmla="*/ 4866312 w 12146905"/>
              <a:gd name="connsiteY16" fmla="*/ 3516153 h 3532848"/>
              <a:gd name="connsiteX17" fmla="*/ 3804649 w 12146905"/>
              <a:gd name="connsiteY17" fmla="*/ 3516153 h 3532848"/>
              <a:gd name="connsiteX18" fmla="*/ 1387556 w 12146905"/>
              <a:gd name="connsiteY18" fmla="*/ 2013583 h 3532848"/>
              <a:gd name="connsiteX19" fmla="*/ 1795758 w 12146905"/>
              <a:gd name="connsiteY19" fmla="*/ 2013583 h 3532848"/>
              <a:gd name="connsiteX20" fmla="*/ 1975090 w 12146905"/>
              <a:gd name="connsiteY20" fmla="*/ 3157341 h 3532848"/>
              <a:gd name="connsiteX21" fmla="*/ 1991774 w 12146905"/>
              <a:gd name="connsiteY21" fmla="*/ 3157341 h 3532848"/>
              <a:gd name="connsiteX22" fmla="*/ 2187864 w 12146905"/>
              <a:gd name="connsiteY22" fmla="*/ 2013583 h 3532848"/>
              <a:gd name="connsiteX23" fmla="*/ 2694111 w 12146905"/>
              <a:gd name="connsiteY23" fmla="*/ 2013583 h 3532848"/>
              <a:gd name="connsiteX24" fmla="*/ 2906296 w 12146905"/>
              <a:gd name="connsiteY24" fmla="*/ 3157341 h 3532848"/>
              <a:gd name="connsiteX25" fmla="*/ 3102312 w 12146905"/>
              <a:gd name="connsiteY25" fmla="*/ 2013583 h 3532848"/>
              <a:gd name="connsiteX26" fmla="*/ 3494345 w 12146905"/>
              <a:gd name="connsiteY26" fmla="*/ 2013583 h 3532848"/>
              <a:gd name="connsiteX27" fmla="*/ 3151261 w 12146905"/>
              <a:gd name="connsiteY27" fmla="*/ 3516153 h 3532848"/>
              <a:gd name="connsiteX28" fmla="*/ 2645088 w 12146905"/>
              <a:gd name="connsiteY28" fmla="*/ 3516153 h 3532848"/>
              <a:gd name="connsiteX29" fmla="*/ 2432903 w 12146905"/>
              <a:gd name="connsiteY29" fmla="*/ 2356593 h 3532848"/>
              <a:gd name="connsiteX30" fmla="*/ 2236886 w 12146905"/>
              <a:gd name="connsiteY30" fmla="*/ 3516153 h 3532848"/>
              <a:gd name="connsiteX31" fmla="*/ 1714397 w 12146905"/>
              <a:gd name="connsiteY31" fmla="*/ 3516153 h 3532848"/>
              <a:gd name="connsiteX32" fmla="*/ 6043709 w 12146905"/>
              <a:gd name="connsiteY32" fmla="*/ 1997656 h 3532848"/>
              <a:gd name="connsiteX33" fmla="*/ 6153557 w 12146905"/>
              <a:gd name="connsiteY33" fmla="*/ 2003222 h 3532848"/>
              <a:gd name="connsiteX34" fmla="*/ 6484117 w 12146905"/>
              <a:gd name="connsiteY34" fmla="*/ 2062836 h 3532848"/>
              <a:gd name="connsiteX35" fmla="*/ 6451264 w 12146905"/>
              <a:gd name="connsiteY35" fmla="*/ 2389383 h 3532848"/>
              <a:gd name="connsiteX36" fmla="*/ 6059011 w 12146905"/>
              <a:gd name="connsiteY36" fmla="*/ 2291265 h 3532848"/>
              <a:gd name="connsiteX37" fmla="*/ 5585764 w 12146905"/>
              <a:gd name="connsiteY37" fmla="*/ 2765246 h 3532848"/>
              <a:gd name="connsiteX38" fmla="*/ 6092011 w 12146905"/>
              <a:gd name="connsiteY38" fmla="*/ 3238566 h 3532848"/>
              <a:gd name="connsiteX39" fmla="*/ 6467727 w 12146905"/>
              <a:gd name="connsiteY39" fmla="*/ 3157205 h 3532848"/>
              <a:gd name="connsiteX40" fmla="*/ 6484117 w 12146905"/>
              <a:gd name="connsiteY40" fmla="*/ 3467362 h 3532848"/>
              <a:gd name="connsiteX41" fmla="*/ 6043503 w 12146905"/>
              <a:gd name="connsiteY41" fmla="*/ 3532848 h 3532848"/>
              <a:gd name="connsiteX42" fmla="*/ 5177709 w 12146905"/>
              <a:gd name="connsiteY42" fmla="*/ 2765246 h 3532848"/>
              <a:gd name="connsiteX43" fmla="*/ 5865883 w 12146905"/>
              <a:gd name="connsiteY43" fmla="*/ 2009177 h 3532848"/>
              <a:gd name="connsiteX44" fmla="*/ 7513220 w 12146905"/>
              <a:gd name="connsiteY44" fmla="*/ 1997645 h 3532848"/>
              <a:gd name="connsiteX45" fmla="*/ 8264285 w 12146905"/>
              <a:gd name="connsiteY45" fmla="*/ 2765246 h 3532848"/>
              <a:gd name="connsiteX46" fmla="*/ 7513220 w 12146905"/>
              <a:gd name="connsiteY46" fmla="*/ 3532848 h 3532848"/>
              <a:gd name="connsiteX47" fmla="*/ 6761934 w 12146905"/>
              <a:gd name="connsiteY47" fmla="*/ 2765540 h 3532848"/>
              <a:gd name="connsiteX48" fmla="*/ 7513220 w 12146905"/>
              <a:gd name="connsiteY48" fmla="*/ 1997939 h 3532848"/>
              <a:gd name="connsiteX49" fmla="*/ 6043503 w 12146905"/>
              <a:gd name="connsiteY49" fmla="*/ 1997645 h 3532848"/>
              <a:gd name="connsiteX50" fmla="*/ 6043870 w 12146905"/>
              <a:gd name="connsiteY50" fmla="*/ 1997645 h 3532848"/>
              <a:gd name="connsiteX51" fmla="*/ 6043709 w 12146905"/>
              <a:gd name="connsiteY51" fmla="*/ 1997656 h 3532848"/>
              <a:gd name="connsiteX52" fmla="*/ 653020 w 12146905"/>
              <a:gd name="connsiteY52" fmla="*/ 1997571 h 3532848"/>
              <a:gd name="connsiteX53" fmla="*/ 653020 w 12146905"/>
              <a:gd name="connsiteY53" fmla="*/ 1997644 h 3532848"/>
              <a:gd name="connsiteX54" fmla="*/ 1045126 w 12146905"/>
              <a:gd name="connsiteY54" fmla="*/ 2046667 h 3532848"/>
              <a:gd name="connsiteX55" fmla="*/ 1012273 w 12146905"/>
              <a:gd name="connsiteY55" fmla="*/ 2356456 h 3532848"/>
              <a:gd name="connsiteX56" fmla="*/ 685873 w 12146905"/>
              <a:gd name="connsiteY56" fmla="*/ 2291264 h 3532848"/>
              <a:gd name="connsiteX57" fmla="*/ 407982 w 12146905"/>
              <a:gd name="connsiteY57" fmla="*/ 2422162 h 3532848"/>
              <a:gd name="connsiteX58" fmla="*/ 1126928 w 12146905"/>
              <a:gd name="connsiteY58" fmla="*/ 3042182 h 3532848"/>
              <a:gd name="connsiteX59" fmla="*/ 456931 w 12146905"/>
              <a:gd name="connsiteY59" fmla="*/ 3532553 h 3532848"/>
              <a:gd name="connsiteX60" fmla="*/ 16390 w 12146905"/>
              <a:gd name="connsiteY60" fmla="*/ 3467362 h 3532848"/>
              <a:gd name="connsiteX61" fmla="*/ 49170 w 12146905"/>
              <a:gd name="connsiteY61" fmla="*/ 3140594 h 3532848"/>
              <a:gd name="connsiteX62" fmla="*/ 456931 w 12146905"/>
              <a:gd name="connsiteY62" fmla="*/ 3238566 h 3532848"/>
              <a:gd name="connsiteX63" fmla="*/ 702043 w 12146905"/>
              <a:gd name="connsiteY63" fmla="*/ 3091572 h 3532848"/>
              <a:gd name="connsiteX64" fmla="*/ 0 w 12146905"/>
              <a:gd name="connsiteY64" fmla="*/ 2454501 h 3532848"/>
              <a:gd name="connsiteX65" fmla="*/ 653020 w 12146905"/>
              <a:gd name="connsiteY65" fmla="*/ 1997571 h 3532848"/>
              <a:gd name="connsiteX66" fmla="*/ 10571500 w 12146905"/>
              <a:gd name="connsiteY66" fmla="*/ 1908566 h 3532848"/>
              <a:gd name="connsiteX67" fmla="*/ 9638971 w 12146905"/>
              <a:gd name="connsiteY67" fmla="*/ 2840580 h 3532848"/>
              <a:gd name="connsiteX68" fmla="*/ 9638971 w 12146905"/>
              <a:gd name="connsiteY68" fmla="*/ 3149782 h 3532848"/>
              <a:gd name="connsiteX69" fmla="*/ 11513729 w 12146905"/>
              <a:gd name="connsiteY69" fmla="*/ 3149782 h 3532848"/>
              <a:gd name="connsiteX70" fmla="*/ 11513729 w 12146905"/>
              <a:gd name="connsiteY70" fmla="*/ 2840580 h 3532848"/>
              <a:gd name="connsiteX71" fmla="*/ 9659109 w 12146905"/>
              <a:gd name="connsiteY71" fmla="*/ 467440 h 3532848"/>
              <a:gd name="connsiteX72" fmla="*/ 10571500 w 12146905"/>
              <a:gd name="connsiteY72" fmla="*/ 1389752 h 3532848"/>
              <a:gd name="connsiteX73" fmla="*/ 11478821 w 12146905"/>
              <a:gd name="connsiteY73" fmla="*/ 482727 h 3532848"/>
              <a:gd name="connsiteX74" fmla="*/ 11742969 w 12146905"/>
              <a:gd name="connsiteY74" fmla="*/ 741509 h 3532848"/>
              <a:gd name="connsiteX75" fmla="*/ 11006822 w 12146905"/>
              <a:gd name="connsiteY75" fmla="*/ 1477728 h 3532848"/>
              <a:gd name="connsiteX76" fmla="*/ 12146905 w 12146905"/>
              <a:gd name="connsiteY76" fmla="*/ 1479565 h 3532848"/>
              <a:gd name="connsiteX77" fmla="*/ 12146905 w 12146905"/>
              <a:gd name="connsiteY77" fmla="*/ 1823384 h 3532848"/>
              <a:gd name="connsiteX78" fmla="*/ 11010276 w 12146905"/>
              <a:gd name="connsiteY78" fmla="*/ 1823384 h 3532848"/>
              <a:gd name="connsiteX79" fmla="*/ 11882685 w 12146905"/>
              <a:gd name="connsiteY79" fmla="*/ 2686090 h 3532848"/>
              <a:gd name="connsiteX80" fmla="*/ 11882685 w 12146905"/>
              <a:gd name="connsiteY80" fmla="*/ 3518810 h 3532848"/>
              <a:gd name="connsiteX81" fmla="*/ 9270090 w 12146905"/>
              <a:gd name="connsiteY81" fmla="*/ 3518810 h 3532848"/>
              <a:gd name="connsiteX82" fmla="*/ 9270090 w 12146905"/>
              <a:gd name="connsiteY82" fmla="*/ 2686090 h 3532848"/>
              <a:gd name="connsiteX83" fmla="*/ 10142572 w 12146905"/>
              <a:gd name="connsiteY83" fmla="*/ 1823384 h 3532848"/>
              <a:gd name="connsiteX84" fmla="*/ 9010719 w 12146905"/>
              <a:gd name="connsiteY84" fmla="*/ 1823384 h 3532848"/>
              <a:gd name="connsiteX85" fmla="*/ 9010719 w 12146905"/>
              <a:gd name="connsiteY85" fmla="*/ 1479565 h 3532848"/>
              <a:gd name="connsiteX86" fmla="*/ 10148010 w 12146905"/>
              <a:gd name="connsiteY86" fmla="*/ 1479565 h 3532848"/>
              <a:gd name="connsiteX87" fmla="*/ 9399739 w 12146905"/>
              <a:gd name="connsiteY87" fmla="*/ 732028 h 3532848"/>
              <a:gd name="connsiteX88" fmla="*/ 10577674 w 12146905"/>
              <a:gd name="connsiteY88" fmla="*/ 0 h 3532848"/>
              <a:gd name="connsiteX89" fmla="*/ 10577968 w 12146905"/>
              <a:gd name="connsiteY89" fmla="*/ 0 h 3532848"/>
              <a:gd name="connsiteX90" fmla="*/ 10948098 w 12146905"/>
              <a:gd name="connsiteY90" fmla="*/ 369836 h 3532848"/>
              <a:gd name="connsiteX91" fmla="*/ 10578262 w 12146905"/>
              <a:gd name="connsiteY91" fmla="*/ 740260 h 3532848"/>
              <a:gd name="connsiteX92" fmla="*/ 10207838 w 12146905"/>
              <a:gd name="connsiteY92" fmla="*/ 370424 h 3532848"/>
              <a:gd name="connsiteX93" fmla="*/ 10577674 w 12146905"/>
              <a:gd name="connsiteY93" fmla="*/ 0 h 3532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2146905" h="3532848">
                <a:moveTo>
                  <a:pt x="7513220" y="2291559"/>
                </a:moveTo>
                <a:cubicBezTo>
                  <a:pt x="7268402" y="2291559"/>
                  <a:pt x="7170136" y="2503891"/>
                  <a:pt x="7170136" y="2765246"/>
                </a:cubicBezTo>
                <a:cubicBezTo>
                  <a:pt x="7170136" y="3010211"/>
                  <a:pt x="7267961" y="3238566"/>
                  <a:pt x="7513220" y="3238566"/>
                </a:cubicBezTo>
                <a:lnTo>
                  <a:pt x="7513220" y="3238860"/>
                </a:lnTo>
                <a:cubicBezTo>
                  <a:pt x="7758038" y="3238860"/>
                  <a:pt x="7839840" y="3010505"/>
                  <a:pt x="7839840" y="2765540"/>
                </a:cubicBezTo>
                <a:cubicBezTo>
                  <a:pt x="7839840" y="2503891"/>
                  <a:pt x="7758038" y="2291559"/>
                  <a:pt x="7513220" y="2291559"/>
                </a:cubicBezTo>
                <a:close/>
                <a:moveTo>
                  <a:pt x="3804649" y="2013583"/>
                </a:moveTo>
                <a:lnTo>
                  <a:pt x="4849922" y="2013583"/>
                </a:lnTo>
                <a:lnTo>
                  <a:pt x="4849922" y="2291401"/>
                </a:lnTo>
                <a:lnTo>
                  <a:pt x="4180439" y="2291401"/>
                </a:lnTo>
                <a:lnTo>
                  <a:pt x="4180439" y="2602146"/>
                </a:lnTo>
                <a:lnTo>
                  <a:pt x="4800899" y="2602146"/>
                </a:lnTo>
                <a:lnTo>
                  <a:pt x="4800899" y="2896207"/>
                </a:lnTo>
                <a:lnTo>
                  <a:pt x="4180439" y="2896207"/>
                </a:lnTo>
                <a:lnTo>
                  <a:pt x="4180439" y="3222607"/>
                </a:lnTo>
                <a:lnTo>
                  <a:pt x="4866312" y="3222607"/>
                </a:lnTo>
                <a:lnTo>
                  <a:pt x="4866312" y="3516153"/>
                </a:lnTo>
                <a:lnTo>
                  <a:pt x="3804649" y="3516153"/>
                </a:lnTo>
                <a:close/>
                <a:moveTo>
                  <a:pt x="1387556" y="2013583"/>
                </a:moveTo>
                <a:lnTo>
                  <a:pt x="1795758" y="2013583"/>
                </a:lnTo>
                <a:lnTo>
                  <a:pt x="1975090" y="3157341"/>
                </a:lnTo>
                <a:lnTo>
                  <a:pt x="1991774" y="3157341"/>
                </a:lnTo>
                <a:lnTo>
                  <a:pt x="2187864" y="2013583"/>
                </a:lnTo>
                <a:lnTo>
                  <a:pt x="2694111" y="2013583"/>
                </a:lnTo>
                <a:lnTo>
                  <a:pt x="2906296" y="3157341"/>
                </a:lnTo>
                <a:lnTo>
                  <a:pt x="3102312" y="2013583"/>
                </a:lnTo>
                <a:lnTo>
                  <a:pt x="3494345" y="2013583"/>
                </a:lnTo>
                <a:lnTo>
                  <a:pt x="3151261" y="3516153"/>
                </a:lnTo>
                <a:lnTo>
                  <a:pt x="2645088" y="3516153"/>
                </a:lnTo>
                <a:lnTo>
                  <a:pt x="2432903" y="2356593"/>
                </a:lnTo>
                <a:lnTo>
                  <a:pt x="2236886" y="3516153"/>
                </a:lnTo>
                <a:lnTo>
                  <a:pt x="1714397" y="3516153"/>
                </a:lnTo>
                <a:close/>
                <a:moveTo>
                  <a:pt x="6043709" y="1997656"/>
                </a:moveTo>
                <a:lnTo>
                  <a:pt x="6153557" y="2003222"/>
                </a:lnTo>
                <a:cubicBezTo>
                  <a:pt x="6263723" y="2013874"/>
                  <a:pt x="6374147" y="2038252"/>
                  <a:pt x="6484117" y="2062836"/>
                </a:cubicBezTo>
                <a:lnTo>
                  <a:pt x="6451264" y="2389383"/>
                </a:lnTo>
                <a:cubicBezTo>
                  <a:pt x="6320682" y="2324213"/>
                  <a:pt x="6189931" y="2291508"/>
                  <a:pt x="6059011" y="2291265"/>
                </a:cubicBezTo>
                <a:cubicBezTo>
                  <a:pt x="5781854" y="2291265"/>
                  <a:pt x="5585764" y="2487354"/>
                  <a:pt x="5585764" y="2765246"/>
                </a:cubicBezTo>
                <a:cubicBezTo>
                  <a:pt x="5585764" y="3059234"/>
                  <a:pt x="5798244" y="3238566"/>
                  <a:pt x="6092011" y="3238566"/>
                </a:cubicBezTo>
                <a:cubicBezTo>
                  <a:pt x="6222909" y="3238566"/>
                  <a:pt x="6353513" y="3205787"/>
                  <a:pt x="6467727" y="3157205"/>
                </a:cubicBezTo>
                <a:lnTo>
                  <a:pt x="6484117" y="3467362"/>
                </a:lnTo>
                <a:cubicBezTo>
                  <a:pt x="6369682" y="3499774"/>
                  <a:pt x="6239078" y="3532848"/>
                  <a:pt x="6043503" y="3532848"/>
                </a:cubicBezTo>
                <a:cubicBezTo>
                  <a:pt x="5634787" y="3532848"/>
                  <a:pt x="5177709" y="3336611"/>
                  <a:pt x="5177709" y="2765246"/>
                </a:cubicBezTo>
                <a:cubicBezTo>
                  <a:pt x="5177709" y="2307619"/>
                  <a:pt x="5465480" y="2063145"/>
                  <a:pt x="5865883" y="2009177"/>
                </a:cubicBezTo>
                <a:close/>
                <a:moveTo>
                  <a:pt x="7513220" y="1997645"/>
                </a:moveTo>
                <a:cubicBezTo>
                  <a:pt x="8003077" y="1997645"/>
                  <a:pt x="8264285" y="2275169"/>
                  <a:pt x="8264285" y="2765246"/>
                </a:cubicBezTo>
                <a:cubicBezTo>
                  <a:pt x="8264579" y="3238860"/>
                  <a:pt x="8003077" y="3532848"/>
                  <a:pt x="7513220" y="3532848"/>
                </a:cubicBezTo>
                <a:cubicBezTo>
                  <a:pt x="7023363" y="3532848"/>
                  <a:pt x="6761934" y="3238860"/>
                  <a:pt x="6761934" y="2765540"/>
                </a:cubicBezTo>
                <a:cubicBezTo>
                  <a:pt x="6761934" y="2275463"/>
                  <a:pt x="7023143" y="1997939"/>
                  <a:pt x="7513220" y="1997939"/>
                </a:cubicBezTo>
                <a:close/>
                <a:moveTo>
                  <a:pt x="6043503" y="1997645"/>
                </a:moveTo>
                <a:lnTo>
                  <a:pt x="6043870" y="1997645"/>
                </a:lnTo>
                <a:lnTo>
                  <a:pt x="6043709" y="1997656"/>
                </a:lnTo>
                <a:close/>
                <a:moveTo>
                  <a:pt x="653020" y="1997571"/>
                </a:moveTo>
                <a:lnTo>
                  <a:pt x="653020" y="1997644"/>
                </a:lnTo>
                <a:cubicBezTo>
                  <a:pt x="800014" y="1997644"/>
                  <a:pt x="930913" y="2013446"/>
                  <a:pt x="1045126" y="2046667"/>
                </a:cubicBezTo>
                <a:lnTo>
                  <a:pt x="1012273" y="2356456"/>
                </a:lnTo>
                <a:cubicBezTo>
                  <a:pt x="914449" y="2308021"/>
                  <a:pt x="800014" y="2291264"/>
                  <a:pt x="685873" y="2291264"/>
                </a:cubicBezTo>
                <a:cubicBezTo>
                  <a:pt x="587829" y="2291264"/>
                  <a:pt x="407982" y="2291264"/>
                  <a:pt x="407982" y="2422162"/>
                </a:cubicBezTo>
                <a:cubicBezTo>
                  <a:pt x="407982" y="2666760"/>
                  <a:pt x="1126928" y="2503597"/>
                  <a:pt x="1126928" y="3042182"/>
                </a:cubicBezTo>
                <a:cubicBezTo>
                  <a:pt x="1126928" y="3435096"/>
                  <a:pt x="800014" y="3532553"/>
                  <a:pt x="456931" y="3532553"/>
                </a:cubicBezTo>
                <a:cubicBezTo>
                  <a:pt x="326621" y="3532553"/>
                  <a:pt x="146774" y="3515943"/>
                  <a:pt x="16390" y="3467362"/>
                </a:cubicBezTo>
                <a:lnTo>
                  <a:pt x="49170" y="3140594"/>
                </a:lnTo>
                <a:cubicBezTo>
                  <a:pt x="163385" y="3189543"/>
                  <a:pt x="293767" y="3238566"/>
                  <a:pt x="456931" y="3238566"/>
                </a:cubicBezTo>
                <a:cubicBezTo>
                  <a:pt x="587829" y="3238566"/>
                  <a:pt x="702043" y="3205786"/>
                  <a:pt x="702043" y="3091572"/>
                </a:cubicBezTo>
                <a:cubicBezTo>
                  <a:pt x="702043" y="2813680"/>
                  <a:pt x="0" y="2993968"/>
                  <a:pt x="0" y="2454501"/>
                </a:cubicBezTo>
                <a:cubicBezTo>
                  <a:pt x="0" y="2095175"/>
                  <a:pt x="358959" y="1997571"/>
                  <a:pt x="653020" y="1997571"/>
                </a:cubicBezTo>
                <a:close/>
                <a:moveTo>
                  <a:pt x="10571500" y="1908566"/>
                </a:moveTo>
                <a:lnTo>
                  <a:pt x="9638971" y="2840580"/>
                </a:lnTo>
                <a:lnTo>
                  <a:pt x="9638971" y="3149782"/>
                </a:lnTo>
                <a:lnTo>
                  <a:pt x="11513729" y="3149782"/>
                </a:lnTo>
                <a:lnTo>
                  <a:pt x="11513729" y="2840580"/>
                </a:lnTo>
                <a:close/>
                <a:moveTo>
                  <a:pt x="9659109" y="467440"/>
                </a:moveTo>
                <a:lnTo>
                  <a:pt x="10571500" y="1389752"/>
                </a:lnTo>
                <a:lnTo>
                  <a:pt x="11478821" y="482727"/>
                </a:lnTo>
                <a:lnTo>
                  <a:pt x="11742969" y="741509"/>
                </a:lnTo>
                <a:lnTo>
                  <a:pt x="11006822" y="1477728"/>
                </a:lnTo>
                <a:lnTo>
                  <a:pt x="12146905" y="1479565"/>
                </a:lnTo>
                <a:lnTo>
                  <a:pt x="12146905" y="1823384"/>
                </a:lnTo>
                <a:lnTo>
                  <a:pt x="11010276" y="1823384"/>
                </a:lnTo>
                <a:lnTo>
                  <a:pt x="11882685" y="2686090"/>
                </a:lnTo>
                <a:lnTo>
                  <a:pt x="11882685" y="3518810"/>
                </a:lnTo>
                <a:lnTo>
                  <a:pt x="9270090" y="3518810"/>
                </a:lnTo>
                <a:lnTo>
                  <a:pt x="9270090" y="2686090"/>
                </a:lnTo>
                <a:lnTo>
                  <a:pt x="10142572" y="1823384"/>
                </a:lnTo>
                <a:lnTo>
                  <a:pt x="9010719" y="1823384"/>
                </a:lnTo>
                <a:lnTo>
                  <a:pt x="9010719" y="1479565"/>
                </a:lnTo>
                <a:lnTo>
                  <a:pt x="10148010" y="1479565"/>
                </a:lnTo>
                <a:lnTo>
                  <a:pt x="9399739" y="732028"/>
                </a:lnTo>
                <a:close/>
                <a:moveTo>
                  <a:pt x="10577674" y="0"/>
                </a:moveTo>
                <a:lnTo>
                  <a:pt x="10577968" y="0"/>
                </a:lnTo>
                <a:cubicBezTo>
                  <a:pt x="10782267" y="0"/>
                  <a:pt x="10947937" y="165537"/>
                  <a:pt x="10948098" y="369836"/>
                </a:cubicBezTo>
                <a:cubicBezTo>
                  <a:pt x="10948260" y="574253"/>
                  <a:pt x="10782679" y="740099"/>
                  <a:pt x="10578262" y="740260"/>
                </a:cubicBezTo>
                <a:cubicBezTo>
                  <a:pt x="10373845" y="740422"/>
                  <a:pt x="10207999" y="574841"/>
                  <a:pt x="10207838" y="370424"/>
                </a:cubicBezTo>
                <a:cubicBezTo>
                  <a:pt x="10207676" y="166007"/>
                  <a:pt x="10373257" y="161"/>
                  <a:pt x="10577674" y="0"/>
                </a:cubicBezTo>
                <a:close/>
              </a:path>
            </a:pathLst>
          </a:custGeom>
          <a:solidFill>
            <a:schemeClr val="bg1"/>
          </a:solidFill>
        </p:spPr>
        <p:txBody>
          <a:bodyPr wrap="square">
            <a:noAutofit/>
          </a:bodyPr>
          <a:lstStyle>
            <a:lvl1pPr marL="0" indent="0">
              <a:buNone/>
              <a:defRPr sz="100">
                <a:solidFill>
                  <a:srgbClr val="000000">
                    <a:alpha val="0"/>
                  </a:srgbClr>
                </a:solidFill>
              </a:defRPr>
            </a:lvl1pPr>
            <a:lvl2pPr>
              <a:defRPr sz="100"/>
            </a:lvl2pPr>
            <a:lvl3pPr>
              <a:defRPr sz="100"/>
            </a:lvl3pPr>
            <a:lvl4pPr>
              <a:defRPr sz="100"/>
            </a:lvl4pPr>
            <a:lvl5pPr>
              <a:defRPr sz="100"/>
            </a:lvl5pPr>
          </a:lstStyle>
          <a:p>
            <a:pPr lvl="0"/>
            <a:r>
              <a:rPr lang="en-GB"/>
              <a:t>-</a:t>
            </a:r>
          </a:p>
        </p:txBody>
      </p:sp>
    </p:spTree>
    <p:extLst>
      <p:ext uri="{BB962C8B-B14F-4D97-AF65-F5344CB8AC3E}">
        <p14:creationId xmlns:p14="http://schemas.microsoft.com/office/powerpoint/2010/main" val="1199904594"/>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Non automatic A">
    <p:bg>
      <p:bgPr>
        <a:solidFill>
          <a:schemeClr val="bg2"/>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en-GB" smtClean="0"/>
              <a:pPr/>
              <a:t>23 April 2024</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9" name="Graphic 8">
            <a:extLst>
              <a:ext uri="{FF2B5EF4-FFF2-40B4-BE49-F238E27FC236}">
                <a16:creationId xmlns:a16="http://schemas.microsoft.com/office/drawing/2014/main" id="{3C92C06E-9D3D-40BF-662C-64A3807DEF0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072799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genda. Non automatic A bright green">
    <p:bg>
      <p:bgPr>
        <a:solidFill>
          <a:schemeClr val="accent3"/>
        </a:solidFill>
        <a:effectLst/>
      </p:bgPr>
    </p:bg>
    <p:spTree>
      <p:nvGrpSpPr>
        <p:cNvPr id="1" name=""/>
        <p:cNvGrpSpPr/>
        <p:nvPr/>
      </p:nvGrpSpPr>
      <p:grpSpPr>
        <a:xfrm>
          <a:off x="0" y="0"/>
          <a:ext cx="0" cy="0"/>
          <a:chOff x="0" y="0"/>
          <a:chExt cx="0" cy="0"/>
        </a:xfrm>
      </p:grpSpPr>
      <p:sp>
        <p:nvSpPr>
          <p:cNvPr id="4" name="Footer Placeholder 3" hidden="1">
            <a:extLst>
              <a:ext uri="{FF2B5EF4-FFF2-40B4-BE49-F238E27FC236}">
                <a16:creationId xmlns:a16="http://schemas.microsoft.com/office/drawing/2014/main" id="{A346DBDA-9CC6-463E-8F3E-3EB3DDFEED5A}"/>
              </a:ext>
            </a:extLst>
          </p:cNvPr>
          <p:cNvSpPr>
            <a:spLocks noGrp="1"/>
          </p:cNvSpPr>
          <p:nvPr>
            <p:ph type="ftr" sz="quarter" idx="15"/>
          </p:nvPr>
        </p:nvSpPr>
        <p:spPr/>
        <p:txBody>
          <a:bodyPr/>
          <a:lstStyle>
            <a:lvl1pPr>
              <a:defRPr>
                <a:solidFill>
                  <a:srgbClr val="000000">
                    <a:alpha val="0"/>
                  </a:srgbClr>
                </a:solidFill>
              </a:defRPr>
            </a:lvl1pPr>
          </a:lstStyle>
          <a:p>
            <a:endParaRPr lang="en-GB"/>
          </a:p>
        </p:txBody>
      </p:sp>
      <p:sp>
        <p:nvSpPr>
          <p:cNvPr id="3" name="Date Placeholder 2" hidden="1">
            <a:extLst>
              <a:ext uri="{FF2B5EF4-FFF2-40B4-BE49-F238E27FC236}">
                <a16:creationId xmlns:a16="http://schemas.microsoft.com/office/drawing/2014/main" id="{001B4918-0A25-4C43-9A13-67DC0A658A7C}"/>
              </a:ext>
            </a:extLst>
          </p:cNvPr>
          <p:cNvSpPr>
            <a:spLocks noGrp="1"/>
          </p:cNvSpPr>
          <p:nvPr>
            <p:ph type="dt" sz="half" idx="14"/>
          </p:nvPr>
        </p:nvSpPr>
        <p:spPr/>
        <p:txBody>
          <a:bodyPr/>
          <a:lstStyle>
            <a:lvl1pPr>
              <a:defRPr>
                <a:solidFill>
                  <a:srgbClr val="000000">
                    <a:alpha val="0"/>
                  </a:srgbClr>
                </a:solidFill>
              </a:defRPr>
            </a:lvl1pPr>
          </a:lstStyle>
          <a:p>
            <a:fld id="{576485DA-79AB-4BAB-A077-5D619BBAF002}" type="datetime4">
              <a:rPr lang="en-GB" smtClean="0"/>
              <a:pPr/>
              <a:t>23 April 2024</a:t>
            </a:fld>
            <a:endParaRPr lang="en-GB"/>
          </a:p>
        </p:txBody>
      </p:sp>
      <p:sp>
        <p:nvSpPr>
          <p:cNvPr id="8" name="Background">
            <a:extLst>
              <a:ext uri="{FF2B5EF4-FFF2-40B4-BE49-F238E27FC236}">
                <a16:creationId xmlns:a16="http://schemas.microsoft.com/office/drawing/2014/main" id="{12325CF0-1AB5-4455-BA18-F9E9B4121518}"/>
              </a:ext>
            </a:extLst>
          </p:cNvPr>
          <p:cNvSpPr txBox="1">
            <a:spLocks/>
          </p:cNvSpPr>
          <p:nvPr userDrawn="1"/>
        </p:nvSpPr>
        <p:spPr>
          <a:xfrm>
            <a:off x="0" y="0"/>
            <a:ext cx="12192000" cy="68616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28411" y="1440000"/>
            <a:ext cx="9501189" cy="7200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2328411" y="2159999"/>
            <a:ext cx="9503227" cy="3977275"/>
          </a:xfrm>
        </p:spPr>
        <p:txBody>
          <a:bodyPr/>
          <a:lstStyle>
            <a:lvl1pPr marL="0" indent="0">
              <a:buFont typeface="Sweco Sans" panose="00000500000000000000" pitchFamily="2" charset="0"/>
              <a:buChar char="​"/>
              <a:defRPr b="0">
                <a:solidFill>
                  <a:schemeClr val="tx1"/>
                </a:solidFill>
              </a:defRPr>
            </a:lvl1pPr>
            <a:lvl2pPr marL="0" indent="0">
              <a:spcBef>
                <a:spcPts val="0"/>
              </a:spcBef>
              <a:spcAft>
                <a:spcPts val="600"/>
              </a:spcAft>
              <a:buFont typeface="Sweco Sans" panose="00000500000000000000" pitchFamily="2" charset="0"/>
              <a:buChar char="​"/>
              <a:defRPr sz="1600" b="0">
                <a:solidFill>
                  <a:schemeClr val="tx1"/>
                </a:solidFill>
              </a:defRPr>
            </a:lvl2pPr>
            <a:lvl3pPr marL="0" indent="0">
              <a:spcBef>
                <a:spcPts val="0"/>
              </a:spcBef>
              <a:spcAft>
                <a:spcPts val="600"/>
              </a:spcAft>
              <a:buFont typeface="Sweco Sans" panose="00000500000000000000" pitchFamily="2" charset="0"/>
              <a:buChar char="​"/>
              <a:defRPr sz="1600" b="0">
                <a:solidFill>
                  <a:schemeClr val="tx1"/>
                </a:solidFill>
              </a:defRPr>
            </a:lvl3pPr>
            <a:lvl4pPr marL="0" indent="0">
              <a:spcBef>
                <a:spcPts val="0"/>
              </a:spcBef>
              <a:spcAft>
                <a:spcPts val="600"/>
              </a:spcAft>
              <a:buFont typeface="Sweco Sans" panose="00000500000000000000" pitchFamily="2" charset="0"/>
              <a:buChar char="​"/>
              <a:defRPr sz="1600" b="0">
                <a:solidFill>
                  <a:schemeClr val="tx1"/>
                </a:solidFill>
              </a:defRPr>
            </a:lvl4pPr>
            <a:lvl5pPr marL="0" indent="0">
              <a:spcBef>
                <a:spcPts val="0"/>
              </a:spcBef>
              <a:spcAft>
                <a:spcPts val="600"/>
              </a:spcAft>
              <a:buFont typeface="Sweco Sans" panose="00000500000000000000" pitchFamily="2" charset="0"/>
              <a:buChar char="​"/>
              <a:defRPr sz="1600" b="0">
                <a:solidFill>
                  <a:schemeClr val="tx1"/>
                </a:solidFill>
              </a:defRPr>
            </a:lvl5pPr>
            <a:lvl6pPr marL="0" indent="0">
              <a:lnSpc>
                <a:spcPct val="100000"/>
              </a:lnSpc>
              <a:spcBef>
                <a:spcPts val="0"/>
              </a:spcBef>
              <a:spcAft>
                <a:spcPts val="600"/>
              </a:spcAft>
              <a:buFont typeface="Sweco Sans" panose="00000500000000000000" pitchFamily="2" charset="0"/>
              <a:buChar char="​"/>
              <a:defRPr sz="1600" b="0">
                <a:solidFill>
                  <a:schemeClr val="tx1"/>
                </a:solidFill>
              </a:defRPr>
            </a:lvl6pPr>
            <a:lvl7pPr marL="0" indent="0">
              <a:lnSpc>
                <a:spcPct val="100000"/>
              </a:lnSpc>
              <a:spcBef>
                <a:spcPts val="0"/>
              </a:spcBef>
              <a:spcAft>
                <a:spcPts val="600"/>
              </a:spcAft>
              <a:buFont typeface="Sweco Sans" panose="00000500000000000000" pitchFamily="2" charset="0"/>
              <a:buChar char="​"/>
              <a:defRPr sz="1600" b="0">
                <a:solidFill>
                  <a:schemeClr val="tx1"/>
                </a:solidFill>
              </a:defRPr>
            </a:lvl7pPr>
            <a:lvl8pPr marL="0" indent="0">
              <a:lnSpc>
                <a:spcPct val="100000"/>
              </a:lnSpc>
              <a:spcBef>
                <a:spcPts val="0"/>
              </a:spcBef>
              <a:spcAft>
                <a:spcPts val="600"/>
              </a:spcAft>
              <a:buFont typeface="Sweco Sans" panose="00000500000000000000" pitchFamily="2" charset="0"/>
              <a:buChar char="​"/>
              <a:defRPr sz="1600" b="0">
                <a:solidFill>
                  <a:schemeClr val="tx1"/>
                </a:solidFill>
              </a:defRPr>
            </a:lvl8pPr>
            <a:lvl9pPr marL="0" indent="0">
              <a:spcBef>
                <a:spcPts val="0"/>
              </a:spcBef>
              <a:spcAft>
                <a:spcPts val="600"/>
              </a:spcAft>
              <a:buFont typeface="Sweco Sans" panose="00000500000000000000" pitchFamily="2" charset="0"/>
              <a:buChar char="​"/>
              <a:defRPr sz="1600" b="0">
                <a:solidFill>
                  <a:schemeClr val="tx1"/>
                </a:solidFill>
              </a:defRPr>
            </a:lvl9pPr>
          </a:lstStyle>
          <a:p>
            <a:pPr lvl="0"/>
            <a:r>
              <a:rPr lang="en-GB" noProof="0"/>
              <a:t>01 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5" name="Slide Number Placeholder 4">
            <a:extLst>
              <a:ext uri="{FF2B5EF4-FFF2-40B4-BE49-F238E27FC236}">
                <a16:creationId xmlns:a16="http://schemas.microsoft.com/office/drawing/2014/main" id="{0E83DE30-8BDC-4207-B7E9-72EA0636857F}"/>
              </a:ext>
            </a:extLst>
          </p:cNvPr>
          <p:cNvSpPr>
            <a:spLocks noGrp="1"/>
          </p:cNvSpPr>
          <p:nvPr>
            <p:ph type="sldNum" sz="quarter" idx="16"/>
          </p:nvPr>
        </p:nvSpPr>
        <p:spPr/>
        <p:txBody>
          <a:bodyPr/>
          <a:lstStyle>
            <a:lvl1pPr>
              <a:defRPr>
                <a:solidFill>
                  <a:schemeClr val="tx1"/>
                </a:solidFill>
              </a:defRPr>
            </a:lvl1pPr>
          </a:lstStyle>
          <a:p>
            <a:fld id="{23AA811B-2EBD-4900-905E-5BE206449611}" type="slidenum">
              <a:rPr lang="en-GB" smtClean="0"/>
              <a:pPr/>
              <a:t>‹#›</a:t>
            </a:fld>
            <a:endParaRPr lang="en-GB"/>
          </a:p>
        </p:txBody>
      </p:sp>
      <p:sp>
        <p:nvSpPr>
          <p:cNvPr id="11"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EB8D86A-C1EB-46A3-B294-98FA930DE3CB}"/>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5244A48B-E439-42BB-811C-88BEF0C534C6}"/>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3" name="Graphic 12">
            <a:extLst>
              <a:ext uri="{FF2B5EF4-FFF2-40B4-BE49-F238E27FC236}">
                <a16:creationId xmlns:a16="http://schemas.microsoft.com/office/drawing/2014/main" id="{B87DD94B-A4AC-2928-BEE6-218FF1D5D3A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457353238"/>
      </p:ext>
    </p:extLst>
  </p:cSld>
  <p:clrMapOvr>
    <a:overrideClrMapping bg1="dk1" tx1="lt1" bg2="dk2" tx2="lt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genda. Non automatic B">
    <p:bg>
      <p:bgPr>
        <a:solidFill>
          <a:schemeClr val="bg2"/>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bg2"/>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E6CF5BC9-8778-0F29-27B2-2AC8DB0916B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9512615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genda. Non automatic B bright green">
    <p:bg>
      <p:bgPr>
        <a:solidFill>
          <a:schemeClr val="accent3"/>
        </a:solidFill>
        <a:effectLst/>
      </p:bgPr>
    </p:bg>
    <p:spTree>
      <p:nvGrpSpPr>
        <p:cNvPr id="1" name=""/>
        <p:cNvGrpSpPr/>
        <p:nvPr/>
      </p:nvGrpSpPr>
      <p:grpSpPr>
        <a:xfrm>
          <a:off x="0" y="0"/>
          <a:ext cx="0" cy="0"/>
          <a:chOff x="0" y="0"/>
          <a:chExt cx="0" cy="0"/>
        </a:xfrm>
      </p:grpSpPr>
      <p:sp>
        <p:nvSpPr>
          <p:cNvPr id="3" name="Date Placeholder 2" hidden="1">
            <a:extLst>
              <a:ext uri="{FF2B5EF4-FFF2-40B4-BE49-F238E27FC236}">
                <a16:creationId xmlns:a16="http://schemas.microsoft.com/office/drawing/2014/main" id="{99DF46AE-4033-4DDF-B903-9DFF43A0ED3A}"/>
              </a:ext>
            </a:extLst>
          </p:cNvPr>
          <p:cNvSpPr>
            <a:spLocks noGrp="1"/>
          </p:cNvSpPr>
          <p:nvPr>
            <p:ph type="dt" sz="half" idx="18"/>
          </p:nvPr>
        </p:nvSpPr>
        <p:spPr/>
        <p:txBody>
          <a:bodyPr/>
          <a:lstStyle>
            <a:lvl1pPr>
              <a:defRPr>
                <a:solidFill>
                  <a:srgbClr val="000000">
                    <a:alpha val="0"/>
                  </a:srgbClr>
                </a:solidFill>
              </a:defRPr>
            </a:lvl1pPr>
          </a:lstStyle>
          <a:p>
            <a:fld id="{C0180F20-B20C-4048-800D-8AB7E167450C}" type="datetime4">
              <a:rPr lang="en-GB" smtClean="0"/>
              <a:pPr/>
              <a:t>23 April 2024</a:t>
            </a:fld>
            <a:endParaRPr lang="en-GB"/>
          </a:p>
        </p:txBody>
      </p:sp>
      <p:sp>
        <p:nvSpPr>
          <p:cNvPr id="5" name="Footer Placeholder 4" hidden="1">
            <a:extLst>
              <a:ext uri="{FF2B5EF4-FFF2-40B4-BE49-F238E27FC236}">
                <a16:creationId xmlns:a16="http://schemas.microsoft.com/office/drawing/2014/main" id="{336A0177-6670-4110-BC0A-5D9D7E4F8BEF}"/>
              </a:ext>
            </a:extLst>
          </p:cNvPr>
          <p:cNvSpPr>
            <a:spLocks noGrp="1"/>
          </p:cNvSpPr>
          <p:nvPr>
            <p:ph type="ftr" sz="quarter" idx="19"/>
          </p:nvPr>
        </p:nvSpPr>
        <p:spPr/>
        <p:txBody>
          <a:bodyPr/>
          <a:lstStyle>
            <a:lvl1pPr>
              <a:defRPr>
                <a:solidFill>
                  <a:srgbClr val="000000">
                    <a:alpha val="0"/>
                  </a:srgbClr>
                </a:solidFill>
              </a:defRPr>
            </a:lvl1pPr>
          </a:lstStyle>
          <a:p>
            <a:endParaRPr lang="en-GB"/>
          </a:p>
        </p:txBody>
      </p:sp>
      <p:sp>
        <p:nvSpPr>
          <p:cNvPr id="8" name="Background">
            <a:extLst>
              <a:ext uri="{FF2B5EF4-FFF2-40B4-BE49-F238E27FC236}">
                <a16:creationId xmlns:a16="http://schemas.microsoft.com/office/drawing/2014/main" id="{B0C52D22-9AF1-4D67-AEE1-A1BAB44EC216}"/>
              </a:ext>
            </a:extLst>
          </p:cNvPr>
          <p:cNvSpPr txBox="1">
            <a:spLocks/>
          </p:cNvSpPr>
          <p:nvPr userDrawn="1"/>
        </p:nvSpPr>
        <p:spPr>
          <a:xfrm>
            <a:off x="0" y="0"/>
            <a:ext cx="12192000" cy="6858000"/>
          </a:xfrm>
          <a:prstGeom prst="rect">
            <a:avLst/>
          </a:prstGeom>
          <a:solidFill>
            <a:schemeClr val="accent3"/>
          </a:solidFill>
        </p:spPr>
        <p:txBody>
          <a:bodyPr vert="horz" lIns="540000" tIns="540000" rIns="540000" bIns="540000" rtlCol="0" anchor="ctr" anchorCtr="0">
            <a:noAutofit/>
          </a:bodyPr>
          <a:lstStyle>
            <a:lvl1pPr algn="l" defTabSz="914400" rtl="0" eaLnBrk="1" latinLnBrk="0" hangingPunct="1">
              <a:lnSpc>
                <a:spcPct val="83000"/>
              </a:lnSpc>
              <a:spcBef>
                <a:spcPct val="0"/>
              </a:spcBef>
              <a:buNone/>
              <a:defRPr sz="4000" b="1" kern="1200" cap="none" spc="0" baseline="0">
                <a:solidFill>
                  <a:schemeClr val="accent1"/>
                </a:solidFill>
                <a:latin typeface="+mj-lt"/>
                <a:ea typeface="+mj-ea"/>
                <a:cs typeface="+mj-cs"/>
              </a:defRPr>
            </a:lvl1pPr>
          </a:lstStyle>
          <a:p>
            <a:pPr algn="ctr"/>
            <a:r>
              <a:rPr lang="en-GB" sz="100" b="0" err="1">
                <a:solidFill>
                  <a:schemeClr val="bg2"/>
                </a:solidFill>
              </a:rPr>
              <a:t>kjlkjlkjl</a:t>
            </a:r>
            <a:endParaRPr lang="en-GB" sz="100" b="0">
              <a:solidFill>
                <a:schemeClr val="bg2"/>
              </a:solidFill>
            </a:endParaRPr>
          </a:p>
        </p:txBody>
      </p:sp>
      <p:sp>
        <p:nvSpPr>
          <p:cNvPr id="2" name="Title 1"/>
          <p:cNvSpPr>
            <a:spLocks noGrp="1"/>
          </p:cNvSpPr>
          <p:nvPr>
            <p:ph type="title" hasCustomPrompt="1"/>
          </p:nvPr>
        </p:nvSpPr>
        <p:spPr>
          <a:xfrm>
            <a:off x="2330086" y="1440000"/>
            <a:ext cx="9499514" cy="712800"/>
          </a:xfrm>
        </p:spPr>
        <p:txBody>
          <a:bodyPr/>
          <a:lstStyle>
            <a:lvl1pPr>
              <a:defRPr/>
            </a:lvl1pPr>
          </a:lstStyle>
          <a:p>
            <a:r>
              <a:rPr lang="en-GB" noProof="0"/>
              <a:t>Click to add agenda title</a:t>
            </a:r>
          </a:p>
        </p:txBody>
      </p:sp>
      <p:sp>
        <p:nvSpPr>
          <p:cNvPr id="7" name="Text Placeholder 2"/>
          <p:cNvSpPr>
            <a:spLocks noGrp="1"/>
          </p:cNvSpPr>
          <p:nvPr>
            <p:ph type="body" sz="quarter" idx="13" hasCustomPrompt="1"/>
          </p:nvPr>
        </p:nvSpPr>
        <p:spPr>
          <a:xfrm>
            <a:off x="3402000" y="2160000"/>
            <a:ext cx="8431200" cy="3963600"/>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Bef>
                <a:spcPts val="0"/>
              </a:spcBef>
              <a:spcAft>
                <a:spcPts val="0"/>
              </a:spcAft>
              <a:buFont typeface="Sweco Sans" panose="00000500000000000000" pitchFamily="2" charset="0"/>
              <a:buChar char="​"/>
              <a:defRPr sz="1600" b="0"/>
            </a:lvl2pPr>
            <a:lvl3pPr marL="0" indent="0">
              <a:lnSpc>
                <a:spcPts val="1950"/>
              </a:lnSpc>
              <a:spcBef>
                <a:spcPts val="0"/>
              </a:spcBef>
              <a:spcAft>
                <a:spcPts val="0"/>
              </a:spcAft>
              <a:buFont typeface="Sweco Sans" panose="00000500000000000000" pitchFamily="2" charset="0"/>
              <a:buChar char="​"/>
              <a:defRPr sz="1600" b="0"/>
            </a:lvl3pPr>
            <a:lvl4pPr marL="0" indent="0">
              <a:lnSpc>
                <a:spcPts val="1950"/>
              </a:lnSpc>
              <a:spcBef>
                <a:spcPts val="0"/>
              </a:spcBef>
              <a:spcAft>
                <a:spcPts val="0"/>
              </a:spcAft>
              <a:buFont typeface="Sweco Sans" panose="00000500000000000000" pitchFamily="2" charset="0"/>
              <a:buChar char="​"/>
              <a:defRPr sz="1600" b="0"/>
            </a:lvl4pPr>
            <a:lvl5pPr marL="0" indent="0">
              <a:lnSpc>
                <a:spcPts val="1950"/>
              </a:lnSpc>
              <a:spcBef>
                <a:spcPts val="0"/>
              </a:spcBef>
              <a:spcAft>
                <a:spcPts val="0"/>
              </a:spcAft>
              <a:buFont typeface="Sweco Sans" panose="00000500000000000000" pitchFamily="2" charset="0"/>
              <a:buChar char="​"/>
              <a:defRPr sz="1600" b="0"/>
            </a:lvl5pPr>
            <a:lvl6pPr marL="0" indent="0">
              <a:lnSpc>
                <a:spcPts val="1950"/>
              </a:lnSpc>
              <a:spcBef>
                <a:spcPts val="0"/>
              </a:spcBef>
              <a:spcAft>
                <a:spcPts val="0"/>
              </a:spcAft>
              <a:buFont typeface="Sweco Sans" panose="00000500000000000000" pitchFamily="2" charset="0"/>
              <a:buChar char="​"/>
              <a:defRPr sz="1600" b="0"/>
            </a:lvl6pPr>
            <a:lvl7pPr marL="0" indent="0">
              <a:lnSpc>
                <a:spcPts val="1950"/>
              </a:lnSpc>
              <a:spcBef>
                <a:spcPts val="0"/>
              </a:spcBef>
              <a:spcAft>
                <a:spcPts val="0"/>
              </a:spcAft>
              <a:buFont typeface="Sweco Sans" panose="00000500000000000000" pitchFamily="2" charset="0"/>
              <a:buChar char="​"/>
              <a:defRPr sz="1600" b="0"/>
            </a:lvl7pPr>
            <a:lvl8pPr marL="0" indent="0">
              <a:lnSpc>
                <a:spcPts val="1950"/>
              </a:lnSpc>
              <a:spcBef>
                <a:spcPts val="0"/>
              </a:spcBef>
              <a:spcAft>
                <a:spcPts val="0"/>
              </a:spcAft>
              <a:buFont typeface="Sweco Sans" panose="00000500000000000000" pitchFamily="2" charset="0"/>
              <a:buChar char="​"/>
              <a:defRPr sz="1600" b="0"/>
            </a:lvl8pPr>
            <a:lvl9pPr marL="0" indent="0">
              <a:lnSpc>
                <a:spcPts val="1950"/>
              </a:lnSpc>
              <a:spcBef>
                <a:spcPts val="0"/>
              </a:spcBef>
              <a:buFont typeface="Sweco Sans" panose="00000500000000000000" pitchFamily="2" charset="0"/>
              <a:buChar char="​"/>
              <a:defRPr sz="1600" b="0">
                <a:solidFill>
                  <a:schemeClr val="tx1"/>
                </a:solidFill>
              </a:defRPr>
            </a:lvl9pPr>
          </a:lstStyle>
          <a:p>
            <a:pPr lvl="0"/>
            <a:r>
              <a:rPr lang="en-GB" noProof="0"/>
              <a:t>Click to add agenda point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4" name="Text Placeholder 3">
            <a:extLst>
              <a:ext uri="{FF2B5EF4-FFF2-40B4-BE49-F238E27FC236}">
                <a16:creationId xmlns:a16="http://schemas.microsoft.com/office/drawing/2014/main" id="{7D485AA6-92EE-46D3-8826-CF357E1A4587}"/>
              </a:ext>
            </a:extLst>
          </p:cNvPr>
          <p:cNvSpPr>
            <a:spLocks noGrp="1"/>
          </p:cNvSpPr>
          <p:nvPr>
            <p:ph type="body" sz="quarter" idx="17" hasCustomPrompt="1"/>
          </p:nvPr>
        </p:nvSpPr>
        <p:spPr>
          <a:xfrm>
            <a:off x="2330086" y="2159999"/>
            <a:ext cx="1071914" cy="3977275"/>
          </a:xfrm>
        </p:spPr>
        <p:txBody>
          <a:bodyPr tIns="14400"/>
          <a:lstStyle>
            <a:lvl1pPr marL="0" indent="0">
              <a:lnSpc>
                <a:spcPts val="1950"/>
              </a:lnSpc>
              <a:spcAft>
                <a:spcPts val="0"/>
              </a:spcAft>
              <a:buFont typeface="Sweco Sans" panose="00000500000000000000" pitchFamily="2" charset="0"/>
              <a:buChar char="​"/>
              <a:defRPr sz="1600" b="0"/>
            </a:lvl1pPr>
            <a:lvl2pPr marL="0" indent="0">
              <a:lnSpc>
                <a:spcPts val="1950"/>
              </a:lnSpc>
              <a:spcAft>
                <a:spcPts val="0"/>
              </a:spcAft>
              <a:buFont typeface="Sweco Sans" panose="00000500000000000000" pitchFamily="2" charset="0"/>
              <a:buChar char="​"/>
              <a:defRPr sz="1600" b="0"/>
            </a:lvl2pPr>
            <a:lvl3pPr marL="0" indent="0">
              <a:lnSpc>
                <a:spcPts val="1950"/>
              </a:lnSpc>
              <a:spcAft>
                <a:spcPts val="0"/>
              </a:spcAft>
              <a:buFont typeface="Sweco Sans" panose="00000500000000000000" pitchFamily="2" charset="0"/>
              <a:buChar char="​"/>
              <a:defRPr sz="1600" b="0"/>
            </a:lvl3pPr>
            <a:lvl4pPr>
              <a:lnSpc>
                <a:spcPts val="1950"/>
              </a:lnSpc>
              <a:spcAft>
                <a:spcPts val="0"/>
              </a:spcAft>
              <a:buFont typeface="Sweco Sans" panose="00000500000000000000" pitchFamily="2" charset="0"/>
              <a:buChar char="​"/>
              <a:defRPr sz="1600" b="0"/>
            </a:lvl4pPr>
            <a:lvl5pPr>
              <a:lnSpc>
                <a:spcPts val="1950"/>
              </a:lnSpc>
              <a:spcAft>
                <a:spcPts val="0"/>
              </a:spcAft>
              <a:buFont typeface="Sweco Sans" panose="00000500000000000000" pitchFamily="2" charset="0"/>
              <a:buChar char="​"/>
              <a:defRPr sz="1600" b="0"/>
            </a:lvl5pPr>
            <a:lvl6pPr marL="0" indent="0">
              <a:lnSpc>
                <a:spcPts val="1950"/>
              </a:lnSpc>
              <a:spcAft>
                <a:spcPts val="0"/>
              </a:spcAft>
              <a:buFont typeface="Sweco Sans" panose="00000500000000000000" pitchFamily="2" charset="0"/>
              <a:buChar char="​"/>
              <a:defRPr sz="1600" b="0"/>
            </a:lvl6pPr>
            <a:lvl7pPr>
              <a:lnSpc>
                <a:spcPts val="1950"/>
              </a:lnSpc>
              <a:spcAft>
                <a:spcPts val="0"/>
              </a:spcAft>
              <a:defRPr sz="1600" b="0"/>
            </a:lvl7pPr>
            <a:lvl8pPr>
              <a:lnSpc>
                <a:spcPts val="1950"/>
              </a:lnSpc>
              <a:spcAft>
                <a:spcPts val="0"/>
              </a:spcAft>
              <a:defRPr sz="1600" b="0"/>
            </a:lvl8pPr>
            <a:lvl9pPr>
              <a:lnSpc>
                <a:spcPts val="1950"/>
              </a:lnSpc>
              <a:spcBef>
                <a:spcPts val="0"/>
              </a:spcBef>
              <a:spcAft>
                <a:spcPts val="0"/>
              </a:spcAft>
              <a:defRPr sz="1600" b="0">
                <a:solidFill>
                  <a:schemeClr val="tx1"/>
                </a:solidFill>
              </a:defRPr>
            </a:lvl9pPr>
          </a:lstStyle>
          <a:p>
            <a:pPr lvl="0"/>
            <a:r>
              <a:rPr lang="en-GB"/>
              <a:t>0000-0000</a:t>
            </a:r>
          </a:p>
          <a:p>
            <a:pPr lvl="1"/>
            <a:r>
              <a:rPr lang="en-GB"/>
              <a:t>0000-0000</a:t>
            </a:r>
          </a:p>
          <a:p>
            <a:pPr lvl="2"/>
            <a:r>
              <a:rPr lang="en-GB"/>
              <a:t>03</a:t>
            </a:r>
          </a:p>
          <a:p>
            <a:pPr lvl="3"/>
            <a:r>
              <a:rPr lang="en-GB"/>
              <a:t>04</a:t>
            </a:r>
          </a:p>
          <a:p>
            <a:pPr lvl="4"/>
            <a:r>
              <a:rPr lang="en-GB"/>
              <a:t>05</a:t>
            </a:r>
          </a:p>
          <a:p>
            <a:pPr lvl="5"/>
            <a:r>
              <a:rPr lang="en-GB"/>
              <a:t>06</a:t>
            </a:r>
          </a:p>
          <a:p>
            <a:pPr lvl="6"/>
            <a:r>
              <a:rPr lang="en-GB"/>
              <a:t>07</a:t>
            </a:r>
          </a:p>
          <a:p>
            <a:pPr lvl="7"/>
            <a:r>
              <a:rPr lang="en-GB"/>
              <a:t>08</a:t>
            </a:r>
          </a:p>
          <a:p>
            <a:pPr lvl="8"/>
            <a:r>
              <a:rPr lang="en-GB"/>
              <a:t>09</a:t>
            </a:r>
          </a:p>
        </p:txBody>
      </p:sp>
      <p:sp>
        <p:nvSpPr>
          <p:cNvPr id="6" name="Slide Number Placeholder 5">
            <a:extLst>
              <a:ext uri="{FF2B5EF4-FFF2-40B4-BE49-F238E27FC236}">
                <a16:creationId xmlns:a16="http://schemas.microsoft.com/office/drawing/2014/main" id="{ADE79FE8-DBEF-4092-B437-58288433B1DD}"/>
              </a:ext>
            </a:extLst>
          </p:cNvPr>
          <p:cNvSpPr>
            <a:spLocks noGrp="1"/>
          </p:cNvSpPr>
          <p:nvPr>
            <p:ph type="sldNum" sz="quarter" idx="20"/>
          </p:nvPr>
        </p:nvSpPr>
        <p:spPr/>
        <p:txBody>
          <a:bodyPr/>
          <a:lstStyle/>
          <a:p>
            <a:fld id="{23AA811B-2EBD-4900-905E-5BE206449611}" type="slidenum">
              <a:rPr lang="en-GB" smtClean="0"/>
              <a:pPr/>
              <a:t>‹#›</a:t>
            </a:fld>
            <a:endParaRPr lang="en-GB"/>
          </a:p>
        </p:txBody>
      </p:sp>
      <p:sp>
        <p:nvSpPr>
          <p:cNvPr id="1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C236CF2A-B6B8-4FF9-B333-33BDE47CF073}"/>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4" name="text" descr="{&quot;templafy&quot;:{&quot;binding&quot;:&quot;Form.TitlePresentation&quot;,&quot;type&quot;:&quot;text&quot;}}" title="Form.TitlePresentation">
            <a:extLst>
              <a:ext uri="{FF2B5EF4-FFF2-40B4-BE49-F238E27FC236}">
                <a16:creationId xmlns:a16="http://schemas.microsoft.com/office/drawing/2014/main" id="{D9F47D30-BC51-4DB6-BB3A-9C45DD7A19D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10" name="Graphic 9">
            <a:extLst>
              <a:ext uri="{FF2B5EF4-FFF2-40B4-BE49-F238E27FC236}">
                <a16:creationId xmlns:a16="http://schemas.microsoft.com/office/drawing/2014/main" id="{82514A76-1FA2-0620-99FB-0AFF42E0AA1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3209167905"/>
      </p:ext>
    </p:extLst>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reaker A">
    <p:bg>
      <p:bgPr>
        <a:solidFill>
          <a:schemeClr val="bg2"/>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en-GB" smtClean="0"/>
              <a:pPr/>
              <a:t>23 April 2024</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ED766979-17F1-7FA5-68F4-F67EE70409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4099727724"/>
      </p:ext>
    </p:extLst>
  </p:cSld>
  <p:clrMapOvr>
    <a:overrideClrMapping bg1="lt1" tx1="dk1" bg2="lt2" tx2="dk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reaker A bright green">
    <p:bg>
      <p:bgPr>
        <a:solidFill>
          <a:schemeClr val="accent3"/>
        </a:solidFill>
        <a:effectLst/>
      </p:bgPr>
    </p:bg>
    <p:spTree>
      <p:nvGrpSpPr>
        <p:cNvPr id="1" name=""/>
        <p:cNvGrpSpPr/>
        <p:nvPr/>
      </p:nvGrpSpPr>
      <p:grpSpPr>
        <a:xfrm>
          <a:off x="0" y="0"/>
          <a:ext cx="0" cy="0"/>
          <a:chOff x="0" y="0"/>
          <a:chExt cx="0" cy="0"/>
        </a:xfrm>
      </p:grpSpPr>
      <p:sp>
        <p:nvSpPr>
          <p:cNvPr id="11" name="Date Placeholder 6" hidden="1">
            <a:extLst>
              <a:ext uri="{FF2B5EF4-FFF2-40B4-BE49-F238E27FC236}">
                <a16:creationId xmlns:a16="http://schemas.microsoft.com/office/drawing/2014/main" id="{1A720CDE-06B6-4983-9A87-F49D92F49766}"/>
              </a:ext>
            </a:extLst>
          </p:cNvPr>
          <p:cNvSpPr>
            <a:spLocks noGrp="1"/>
          </p:cNvSpPr>
          <p:nvPr>
            <p:ph type="dt" sz="half" idx="15"/>
          </p:nvPr>
        </p:nvSpPr>
        <p:spPr>
          <a:xfrm>
            <a:off x="0" y="6858000"/>
            <a:ext cx="0" cy="0"/>
          </a:xfrm>
        </p:spPr>
        <p:txBody>
          <a:bodyPr/>
          <a:lstStyle>
            <a:lvl1pPr>
              <a:defRPr sz="100">
                <a:solidFill>
                  <a:srgbClr val="000000">
                    <a:alpha val="0"/>
                  </a:srgbClr>
                </a:solidFill>
              </a:defRPr>
            </a:lvl1pPr>
          </a:lstStyle>
          <a:p>
            <a:fld id="{8EEFA0EB-9A5C-4F8B-A1C5-385FEF9A11CA}" type="datetime4">
              <a:rPr lang="en-GB" smtClean="0"/>
              <a:pPr/>
              <a:t>23 April 2024</a:t>
            </a:fld>
            <a:endParaRPr lang="en-GB"/>
          </a:p>
        </p:txBody>
      </p:sp>
      <p:sp>
        <p:nvSpPr>
          <p:cNvPr id="12" name="Footer Placeholder 8" hidden="1">
            <a:extLst>
              <a:ext uri="{FF2B5EF4-FFF2-40B4-BE49-F238E27FC236}">
                <a16:creationId xmlns:a16="http://schemas.microsoft.com/office/drawing/2014/main" id="{7FFC0449-92BF-472B-90CF-9DF76E28F3A4}"/>
              </a:ext>
            </a:extLst>
          </p:cNvPr>
          <p:cNvSpPr>
            <a:spLocks noGrp="1"/>
          </p:cNvSpPr>
          <p:nvPr>
            <p:ph type="ftr" sz="quarter" idx="16"/>
          </p:nvPr>
        </p:nvSpPr>
        <p:spPr>
          <a:xfrm>
            <a:off x="0" y="6858000"/>
            <a:ext cx="0" cy="0"/>
          </a:xfrm>
        </p:spPr>
        <p:txBody>
          <a:bodyPr/>
          <a:lstStyle>
            <a:lvl1pPr>
              <a:defRPr sz="100">
                <a:solidFill>
                  <a:srgbClr val="000000">
                    <a:alpha val="0"/>
                  </a:srgbClr>
                </a:solidFill>
              </a:defRPr>
            </a:lvl1pPr>
          </a:lstStyle>
          <a:p>
            <a:endParaRPr lang="en-GB"/>
          </a:p>
        </p:txBody>
      </p:sp>
      <p:sp>
        <p:nvSpPr>
          <p:cNvPr id="7" name="Background"/>
          <p:cNvSpPr/>
          <p:nvPr userDrawn="1"/>
        </p:nvSpPr>
        <p:spPr>
          <a:xfrm>
            <a:off x="0" y="0"/>
            <a:ext cx="12193200" cy="6861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noProof="0" err="1"/>
          </a:p>
        </p:txBody>
      </p:sp>
      <p:sp>
        <p:nvSpPr>
          <p:cNvPr id="2" name="Title 1"/>
          <p:cNvSpPr>
            <a:spLocks noGrp="1"/>
          </p:cNvSpPr>
          <p:nvPr>
            <p:ph type="ctrTitle" hasCustomPrompt="1"/>
          </p:nvPr>
        </p:nvSpPr>
        <p:spPr>
          <a:xfrm>
            <a:off x="2330449" y="1440000"/>
            <a:ext cx="9499601" cy="4683600"/>
          </a:xfrm>
        </p:spPr>
        <p:txBody>
          <a:bodyPr anchor="t" anchorCtr="0"/>
          <a:lstStyle>
            <a:lvl1pPr algn="l">
              <a:defRPr sz="8000">
                <a:solidFill>
                  <a:schemeClr val="tx1"/>
                </a:solidFill>
              </a:defRPr>
            </a:lvl1pPr>
          </a:lstStyle>
          <a:p>
            <a:r>
              <a:rPr lang="en-GB" noProof="0"/>
              <a:t>Click to add breaker title</a:t>
            </a:r>
            <a:endParaRPr lang="en-GB"/>
          </a:p>
        </p:txBody>
      </p:sp>
      <p:sp>
        <p:nvSpPr>
          <p:cNvPr id="14" name="Slide Number Placeholder 4">
            <a:extLst>
              <a:ext uri="{FF2B5EF4-FFF2-40B4-BE49-F238E27FC236}">
                <a16:creationId xmlns:a16="http://schemas.microsoft.com/office/drawing/2014/main" id="{5844358F-5F4C-43F3-8C34-5A19F0560FE2}"/>
              </a:ext>
            </a:extLst>
          </p:cNvPr>
          <p:cNvSpPr txBox="1">
            <a:spLocks/>
          </p:cNvSpPr>
          <p:nvPr userDrawn="1"/>
        </p:nvSpPr>
        <p:spPr>
          <a:xfrm>
            <a:off x="358774" y="6317153"/>
            <a:ext cx="360000" cy="180000"/>
          </a:xfrm>
          <a:prstGeom prst="rect">
            <a:avLst/>
          </a:prstGeom>
        </p:spPr>
        <p:txBody>
          <a:bodyPr vert="horz" lIns="0" tIns="0" rIns="0" bIns="0" rtlCol="0" anchor="b" anchorCtr="0"/>
          <a:lstStyle>
            <a:defPPr>
              <a:defRPr lang="en-US"/>
            </a:defPPr>
            <a:lvl1pPr marL="0" algn="l" defTabSz="914400" rtl="0" eaLnBrk="1" latinLnBrk="0" hangingPunct="1">
              <a:defRPr sz="7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A811B-2EBD-4900-905E-5BE206449611}" type="slidenum">
              <a:rPr lang="en-GB" smtClean="0"/>
              <a:pPr/>
              <a:t>‹#›</a:t>
            </a:fld>
            <a:endParaRPr lang="en-GB"/>
          </a:p>
        </p:txBody>
      </p:sp>
      <p:sp>
        <p:nvSpPr>
          <p:cNvPr id="15"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2056C585-1B85-4FCF-8CB7-EB057D3E1D45}"/>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10" name="text" descr="{&quot;templafy&quot;:{&quot;binding&quot;:&quot;Form.TitlePresentation&quot;,&quot;type&quot;:&quot;text&quot;}}" title="Form.TitlePresentation">
            <a:extLst>
              <a:ext uri="{FF2B5EF4-FFF2-40B4-BE49-F238E27FC236}">
                <a16:creationId xmlns:a16="http://schemas.microsoft.com/office/drawing/2014/main" id="{B92F7F3F-CAC8-413C-A0E1-376714632531}"/>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pic>
        <p:nvPicPr>
          <p:cNvPr id="4" name="Graphic 3">
            <a:extLst>
              <a:ext uri="{FF2B5EF4-FFF2-40B4-BE49-F238E27FC236}">
                <a16:creationId xmlns:a16="http://schemas.microsoft.com/office/drawing/2014/main" id="{55CA0920-7083-7DB9-BEC4-C5B789F17BE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54788125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74.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tags" Target="../tags/tag20.xml"/><Relationship Id="rId84" Type="http://schemas.openxmlformats.org/officeDocument/2006/relationships/tags" Target="../tags/tag41.xml"/><Relationship Id="rId138" Type="http://schemas.openxmlformats.org/officeDocument/2006/relationships/tags" Target="../tags/tag95.xml"/><Relationship Id="rId159" Type="http://schemas.openxmlformats.org/officeDocument/2006/relationships/tags" Target="../tags/tag116.xml"/><Relationship Id="rId107" Type="http://schemas.openxmlformats.org/officeDocument/2006/relationships/tags" Target="../tags/tag64.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tags" Target="../tags/tag10.xml"/><Relationship Id="rId74" Type="http://schemas.openxmlformats.org/officeDocument/2006/relationships/tags" Target="../tags/tag31.xml"/><Relationship Id="rId128" Type="http://schemas.openxmlformats.org/officeDocument/2006/relationships/tags" Target="../tags/tag85.xml"/><Relationship Id="rId149" Type="http://schemas.openxmlformats.org/officeDocument/2006/relationships/tags" Target="../tags/tag106.xml"/><Relationship Id="rId5" Type="http://schemas.openxmlformats.org/officeDocument/2006/relationships/slideLayout" Target="../slideLayouts/slideLayout5.xml"/><Relationship Id="rId95" Type="http://schemas.openxmlformats.org/officeDocument/2006/relationships/tags" Target="../tags/tag52.xml"/><Relationship Id="rId160" Type="http://schemas.openxmlformats.org/officeDocument/2006/relationships/tags" Target="../tags/tag117.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tags" Target="../tags/tag21.xml"/><Relationship Id="rId118" Type="http://schemas.openxmlformats.org/officeDocument/2006/relationships/tags" Target="../tags/tag75.xml"/><Relationship Id="rId139" Type="http://schemas.openxmlformats.org/officeDocument/2006/relationships/tags" Target="../tags/tag96.xml"/><Relationship Id="rId85" Type="http://schemas.openxmlformats.org/officeDocument/2006/relationships/tags" Target="../tags/tag42.xml"/><Relationship Id="rId150" Type="http://schemas.openxmlformats.org/officeDocument/2006/relationships/tags" Target="../tags/tag107.xml"/><Relationship Id="rId12" Type="http://schemas.openxmlformats.org/officeDocument/2006/relationships/slideLayout" Target="../slideLayouts/slideLayout12.xml"/><Relationship Id="rId33" Type="http://schemas.openxmlformats.org/officeDocument/2006/relationships/slideLayout" Target="../slideLayouts/slideLayout33.xml"/><Relationship Id="rId108" Type="http://schemas.openxmlformats.org/officeDocument/2006/relationships/tags" Target="../tags/tag65.xml"/><Relationship Id="rId129" Type="http://schemas.openxmlformats.org/officeDocument/2006/relationships/tags" Target="../tags/tag86.xml"/><Relationship Id="rId54" Type="http://schemas.openxmlformats.org/officeDocument/2006/relationships/tags" Target="../tags/tag11.xml"/><Relationship Id="rId70" Type="http://schemas.openxmlformats.org/officeDocument/2006/relationships/tags" Target="../tags/tag27.xml"/><Relationship Id="rId75" Type="http://schemas.openxmlformats.org/officeDocument/2006/relationships/tags" Target="../tags/tag32.xml"/><Relationship Id="rId91" Type="http://schemas.openxmlformats.org/officeDocument/2006/relationships/tags" Target="../tags/tag48.xml"/><Relationship Id="rId96" Type="http://schemas.openxmlformats.org/officeDocument/2006/relationships/tags" Target="../tags/tag53.xml"/><Relationship Id="rId140" Type="http://schemas.openxmlformats.org/officeDocument/2006/relationships/tags" Target="../tags/tag97.xml"/><Relationship Id="rId145" Type="http://schemas.openxmlformats.org/officeDocument/2006/relationships/tags" Target="../tags/tag102.xml"/><Relationship Id="rId161" Type="http://schemas.openxmlformats.org/officeDocument/2006/relationships/tags" Target="../tags/tag118.xml"/><Relationship Id="rId166" Type="http://schemas.openxmlformats.org/officeDocument/2006/relationships/tags" Target="../tags/tag123.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tags" Target="../tags/tag6.xml"/><Relationship Id="rId114" Type="http://schemas.openxmlformats.org/officeDocument/2006/relationships/tags" Target="../tags/tag71.xml"/><Relationship Id="rId119" Type="http://schemas.openxmlformats.org/officeDocument/2006/relationships/tags" Target="../tags/tag76.xml"/><Relationship Id="rId44" Type="http://schemas.openxmlformats.org/officeDocument/2006/relationships/theme" Target="../theme/theme1.xml"/><Relationship Id="rId60" Type="http://schemas.openxmlformats.org/officeDocument/2006/relationships/tags" Target="../tags/tag17.xml"/><Relationship Id="rId65" Type="http://schemas.openxmlformats.org/officeDocument/2006/relationships/tags" Target="../tags/tag22.xml"/><Relationship Id="rId81" Type="http://schemas.openxmlformats.org/officeDocument/2006/relationships/tags" Target="../tags/tag38.xml"/><Relationship Id="rId86" Type="http://schemas.openxmlformats.org/officeDocument/2006/relationships/tags" Target="../tags/tag43.xml"/><Relationship Id="rId130" Type="http://schemas.openxmlformats.org/officeDocument/2006/relationships/tags" Target="../tags/tag87.xml"/><Relationship Id="rId135" Type="http://schemas.openxmlformats.org/officeDocument/2006/relationships/tags" Target="../tags/tag92.xml"/><Relationship Id="rId151" Type="http://schemas.openxmlformats.org/officeDocument/2006/relationships/tags" Target="../tags/tag108.xml"/><Relationship Id="rId156" Type="http://schemas.openxmlformats.org/officeDocument/2006/relationships/tags" Target="../tags/tag113.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tags" Target="../tags/tag66.xml"/><Relationship Id="rId34" Type="http://schemas.openxmlformats.org/officeDocument/2006/relationships/slideLayout" Target="../slideLayouts/slideLayout34.xml"/><Relationship Id="rId50" Type="http://schemas.openxmlformats.org/officeDocument/2006/relationships/tags" Target="../tags/tag7.xml"/><Relationship Id="rId55" Type="http://schemas.openxmlformats.org/officeDocument/2006/relationships/tags" Target="../tags/tag12.xml"/><Relationship Id="rId76" Type="http://schemas.openxmlformats.org/officeDocument/2006/relationships/tags" Target="../tags/tag33.xml"/><Relationship Id="rId97" Type="http://schemas.openxmlformats.org/officeDocument/2006/relationships/tags" Target="../tags/tag54.xml"/><Relationship Id="rId104" Type="http://schemas.openxmlformats.org/officeDocument/2006/relationships/tags" Target="../tags/tag61.xml"/><Relationship Id="rId120" Type="http://schemas.openxmlformats.org/officeDocument/2006/relationships/tags" Target="../tags/tag77.xml"/><Relationship Id="rId125" Type="http://schemas.openxmlformats.org/officeDocument/2006/relationships/tags" Target="../tags/tag82.xml"/><Relationship Id="rId141" Type="http://schemas.openxmlformats.org/officeDocument/2006/relationships/tags" Target="../tags/tag98.xml"/><Relationship Id="rId146" Type="http://schemas.openxmlformats.org/officeDocument/2006/relationships/tags" Target="../tags/tag103.xml"/><Relationship Id="rId167" Type="http://schemas.openxmlformats.org/officeDocument/2006/relationships/tags" Target="../tags/tag124.xml"/><Relationship Id="rId7" Type="http://schemas.openxmlformats.org/officeDocument/2006/relationships/slideLayout" Target="../slideLayouts/slideLayout7.xml"/><Relationship Id="rId71" Type="http://schemas.openxmlformats.org/officeDocument/2006/relationships/tags" Target="../tags/tag28.xml"/><Relationship Id="rId92" Type="http://schemas.openxmlformats.org/officeDocument/2006/relationships/tags" Target="../tags/tag49.xml"/><Relationship Id="rId162" Type="http://schemas.openxmlformats.org/officeDocument/2006/relationships/tags" Target="../tags/tag119.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tags" Target="../tags/tag2.xml"/><Relationship Id="rId66" Type="http://schemas.openxmlformats.org/officeDocument/2006/relationships/tags" Target="../tags/tag23.xml"/><Relationship Id="rId87" Type="http://schemas.openxmlformats.org/officeDocument/2006/relationships/tags" Target="../tags/tag44.xml"/><Relationship Id="rId110" Type="http://schemas.openxmlformats.org/officeDocument/2006/relationships/tags" Target="../tags/tag67.xml"/><Relationship Id="rId115" Type="http://schemas.openxmlformats.org/officeDocument/2006/relationships/tags" Target="../tags/tag72.xml"/><Relationship Id="rId131" Type="http://schemas.openxmlformats.org/officeDocument/2006/relationships/tags" Target="../tags/tag88.xml"/><Relationship Id="rId136" Type="http://schemas.openxmlformats.org/officeDocument/2006/relationships/tags" Target="../tags/tag93.xml"/><Relationship Id="rId157" Type="http://schemas.openxmlformats.org/officeDocument/2006/relationships/tags" Target="../tags/tag114.xml"/><Relationship Id="rId61" Type="http://schemas.openxmlformats.org/officeDocument/2006/relationships/tags" Target="../tags/tag18.xml"/><Relationship Id="rId82" Type="http://schemas.openxmlformats.org/officeDocument/2006/relationships/tags" Target="../tags/tag39.xml"/><Relationship Id="rId152" Type="http://schemas.openxmlformats.org/officeDocument/2006/relationships/tags" Target="../tags/tag10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tags" Target="../tags/tag13.xml"/><Relationship Id="rId77" Type="http://schemas.openxmlformats.org/officeDocument/2006/relationships/tags" Target="../tags/tag34.xml"/><Relationship Id="rId100" Type="http://schemas.openxmlformats.org/officeDocument/2006/relationships/tags" Target="../tags/tag57.xml"/><Relationship Id="rId105" Type="http://schemas.openxmlformats.org/officeDocument/2006/relationships/tags" Target="../tags/tag62.xml"/><Relationship Id="rId126" Type="http://schemas.openxmlformats.org/officeDocument/2006/relationships/tags" Target="../tags/tag83.xml"/><Relationship Id="rId147" Type="http://schemas.openxmlformats.org/officeDocument/2006/relationships/tags" Target="../tags/tag104.xml"/><Relationship Id="rId168" Type="http://schemas.openxmlformats.org/officeDocument/2006/relationships/image" Target="../media/image1.png"/><Relationship Id="rId8" Type="http://schemas.openxmlformats.org/officeDocument/2006/relationships/slideLayout" Target="../slideLayouts/slideLayout8.xml"/><Relationship Id="rId51" Type="http://schemas.openxmlformats.org/officeDocument/2006/relationships/tags" Target="../tags/tag8.xml"/><Relationship Id="rId72" Type="http://schemas.openxmlformats.org/officeDocument/2006/relationships/tags" Target="../tags/tag29.xml"/><Relationship Id="rId93" Type="http://schemas.openxmlformats.org/officeDocument/2006/relationships/tags" Target="../tags/tag50.xml"/><Relationship Id="rId98" Type="http://schemas.openxmlformats.org/officeDocument/2006/relationships/tags" Target="../tags/tag55.xml"/><Relationship Id="rId121" Type="http://schemas.openxmlformats.org/officeDocument/2006/relationships/tags" Target="../tags/tag78.xml"/><Relationship Id="rId142" Type="http://schemas.openxmlformats.org/officeDocument/2006/relationships/tags" Target="../tags/tag99.xml"/><Relationship Id="rId163" Type="http://schemas.openxmlformats.org/officeDocument/2006/relationships/tags" Target="../tags/tag120.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tags" Target="../tags/tag3.xml"/><Relationship Id="rId67" Type="http://schemas.openxmlformats.org/officeDocument/2006/relationships/tags" Target="../tags/tag24.xml"/><Relationship Id="rId116" Type="http://schemas.openxmlformats.org/officeDocument/2006/relationships/tags" Target="../tags/tag73.xml"/><Relationship Id="rId137" Type="http://schemas.openxmlformats.org/officeDocument/2006/relationships/tags" Target="../tags/tag94.xml"/><Relationship Id="rId158" Type="http://schemas.openxmlformats.org/officeDocument/2006/relationships/tags" Target="../tags/tag115.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tags" Target="../tags/tag19.xml"/><Relationship Id="rId83" Type="http://schemas.openxmlformats.org/officeDocument/2006/relationships/tags" Target="../tags/tag40.xml"/><Relationship Id="rId88" Type="http://schemas.openxmlformats.org/officeDocument/2006/relationships/tags" Target="../tags/tag45.xml"/><Relationship Id="rId111" Type="http://schemas.openxmlformats.org/officeDocument/2006/relationships/tags" Target="../tags/tag68.xml"/><Relationship Id="rId132" Type="http://schemas.openxmlformats.org/officeDocument/2006/relationships/tags" Target="../tags/tag89.xml"/><Relationship Id="rId153" Type="http://schemas.openxmlformats.org/officeDocument/2006/relationships/tags" Target="../tags/tag110.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tags" Target="../tags/tag14.xml"/><Relationship Id="rId106" Type="http://schemas.openxmlformats.org/officeDocument/2006/relationships/tags" Target="../tags/tag63.xml"/><Relationship Id="rId127" Type="http://schemas.openxmlformats.org/officeDocument/2006/relationships/tags" Target="../tags/tag84.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tags" Target="../tags/tag9.xml"/><Relationship Id="rId73" Type="http://schemas.openxmlformats.org/officeDocument/2006/relationships/tags" Target="../tags/tag30.xml"/><Relationship Id="rId78" Type="http://schemas.openxmlformats.org/officeDocument/2006/relationships/tags" Target="../tags/tag35.xml"/><Relationship Id="rId94" Type="http://schemas.openxmlformats.org/officeDocument/2006/relationships/tags" Target="../tags/tag51.xml"/><Relationship Id="rId99" Type="http://schemas.openxmlformats.org/officeDocument/2006/relationships/tags" Target="../tags/tag56.xml"/><Relationship Id="rId101" Type="http://schemas.openxmlformats.org/officeDocument/2006/relationships/tags" Target="../tags/tag58.xml"/><Relationship Id="rId122" Type="http://schemas.openxmlformats.org/officeDocument/2006/relationships/tags" Target="../tags/tag79.xml"/><Relationship Id="rId143" Type="http://schemas.openxmlformats.org/officeDocument/2006/relationships/tags" Target="../tags/tag100.xml"/><Relationship Id="rId148" Type="http://schemas.openxmlformats.org/officeDocument/2006/relationships/tags" Target="../tags/tag105.xml"/><Relationship Id="rId164" Type="http://schemas.openxmlformats.org/officeDocument/2006/relationships/tags" Target="../tags/tag121.xml"/><Relationship Id="rId169" Type="http://schemas.openxmlformats.org/officeDocument/2006/relationships/image" Target="../media/image2.svg"/><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tags" Target="../tags/tag4.xml"/><Relationship Id="rId68" Type="http://schemas.openxmlformats.org/officeDocument/2006/relationships/tags" Target="../tags/tag25.xml"/><Relationship Id="rId89" Type="http://schemas.openxmlformats.org/officeDocument/2006/relationships/tags" Target="../tags/tag46.xml"/><Relationship Id="rId112" Type="http://schemas.openxmlformats.org/officeDocument/2006/relationships/tags" Target="../tags/tag69.xml"/><Relationship Id="rId133" Type="http://schemas.openxmlformats.org/officeDocument/2006/relationships/tags" Target="../tags/tag90.xml"/><Relationship Id="rId154" Type="http://schemas.openxmlformats.org/officeDocument/2006/relationships/tags" Target="../tags/tag111.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tags" Target="../tags/tag15.xml"/><Relationship Id="rId79" Type="http://schemas.openxmlformats.org/officeDocument/2006/relationships/tags" Target="../tags/tag36.xml"/><Relationship Id="rId102" Type="http://schemas.openxmlformats.org/officeDocument/2006/relationships/tags" Target="../tags/tag59.xml"/><Relationship Id="rId123" Type="http://schemas.openxmlformats.org/officeDocument/2006/relationships/tags" Target="../tags/tag80.xml"/><Relationship Id="rId144" Type="http://schemas.openxmlformats.org/officeDocument/2006/relationships/tags" Target="../tags/tag101.xml"/><Relationship Id="rId90" Type="http://schemas.openxmlformats.org/officeDocument/2006/relationships/tags" Target="../tags/tag47.xml"/><Relationship Id="rId165" Type="http://schemas.openxmlformats.org/officeDocument/2006/relationships/tags" Target="../tags/tag122.xml"/><Relationship Id="rId27" Type="http://schemas.openxmlformats.org/officeDocument/2006/relationships/slideLayout" Target="../slideLayouts/slideLayout27.xml"/><Relationship Id="rId48" Type="http://schemas.openxmlformats.org/officeDocument/2006/relationships/tags" Target="../tags/tag5.xml"/><Relationship Id="rId69" Type="http://schemas.openxmlformats.org/officeDocument/2006/relationships/tags" Target="../tags/tag26.xml"/><Relationship Id="rId113" Type="http://schemas.openxmlformats.org/officeDocument/2006/relationships/tags" Target="../tags/tag70.xml"/><Relationship Id="rId134" Type="http://schemas.openxmlformats.org/officeDocument/2006/relationships/tags" Target="../tags/tag91.xml"/><Relationship Id="rId80" Type="http://schemas.openxmlformats.org/officeDocument/2006/relationships/tags" Target="../tags/tag37.xml"/><Relationship Id="rId155" Type="http://schemas.openxmlformats.org/officeDocument/2006/relationships/tags" Target="../tags/tag112.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tags" Target="../tags/tag16.xml"/><Relationship Id="rId103" Type="http://schemas.openxmlformats.org/officeDocument/2006/relationships/tags" Target="../tags/tag60.xml"/><Relationship Id="rId124" Type="http://schemas.openxmlformats.org/officeDocument/2006/relationships/tags" Target="../tags/tag81.xml"/></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195.xml"/><Relationship Id="rId21" Type="http://schemas.openxmlformats.org/officeDocument/2006/relationships/slideLayout" Target="../slideLayouts/slideLayout64.xml"/><Relationship Id="rId42" Type="http://schemas.openxmlformats.org/officeDocument/2006/relationships/slideLayout" Target="../slideLayouts/slideLayout85.xml"/><Relationship Id="rId63" Type="http://schemas.openxmlformats.org/officeDocument/2006/relationships/tags" Target="../tags/tag141.xml"/><Relationship Id="rId84" Type="http://schemas.openxmlformats.org/officeDocument/2006/relationships/tags" Target="../tags/tag162.xml"/><Relationship Id="rId138" Type="http://schemas.openxmlformats.org/officeDocument/2006/relationships/tags" Target="../tags/tag216.xml"/><Relationship Id="rId159" Type="http://schemas.openxmlformats.org/officeDocument/2006/relationships/tags" Target="../tags/tag237.xml"/><Relationship Id="rId170" Type="http://schemas.openxmlformats.org/officeDocument/2006/relationships/image" Target="../media/image1.png"/><Relationship Id="rId107" Type="http://schemas.openxmlformats.org/officeDocument/2006/relationships/tags" Target="../tags/tag185.xml"/><Relationship Id="rId11" Type="http://schemas.openxmlformats.org/officeDocument/2006/relationships/slideLayout" Target="../slideLayouts/slideLayout54.xml"/><Relationship Id="rId32" Type="http://schemas.openxmlformats.org/officeDocument/2006/relationships/slideLayout" Target="../slideLayouts/slideLayout75.xml"/><Relationship Id="rId53" Type="http://schemas.openxmlformats.org/officeDocument/2006/relationships/tags" Target="../tags/tag131.xml"/><Relationship Id="rId74" Type="http://schemas.openxmlformats.org/officeDocument/2006/relationships/tags" Target="../tags/tag152.xml"/><Relationship Id="rId128" Type="http://schemas.openxmlformats.org/officeDocument/2006/relationships/tags" Target="../tags/tag206.xml"/><Relationship Id="rId149" Type="http://schemas.openxmlformats.org/officeDocument/2006/relationships/tags" Target="../tags/tag227.xml"/><Relationship Id="rId5" Type="http://schemas.openxmlformats.org/officeDocument/2006/relationships/slideLayout" Target="../slideLayouts/slideLayout48.xml"/><Relationship Id="rId95" Type="http://schemas.openxmlformats.org/officeDocument/2006/relationships/tags" Target="../tags/tag173.xml"/><Relationship Id="rId160" Type="http://schemas.openxmlformats.org/officeDocument/2006/relationships/tags" Target="../tags/tag238.xml"/><Relationship Id="rId22" Type="http://schemas.openxmlformats.org/officeDocument/2006/relationships/slideLayout" Target="../slideLayouts/slideLayout65.xml"/><Relationship Id="rId43" Type="http://schemas.openxmlformats.org/officeDocument/2006/relationships/slideLayout" Target="../slideLayouts/slideLayout86.xml"/><Relationship Id="rId64" Type="http://schemas.openxmlformats.org/officeDocument/2006/relationships/tags" Target="../tags/tag142.xml"/><Relationship Id="rId118" Type="http://schemas.openxmlformats.org/officeDocument/2006/relationships/tags" Target="../tags/tag196.xml"/><Relationship Id="rId139" Type="http://schemas.openxmlformats.org/officeDocument/2006/relationships/tags" Target="../tags/tag217.xml"/><Relationship Id="rId85" Type="http://schemas.openxmlformats.org/officeDocument/2006/relationships/tags" Target="../tags/tag163.xml"/><Relationship Id="rId150" Type="http://schemas.openxmlformats.org/officeDocument/2006/relationships/tags" Target="../tags/tag228.xml"/><Relationship Id="rId171" Type="http://schemas.openxmlformats.org/officeDocument/2006/relationships/image" Target="../media/image2.svg"/><Relationship Id="rId12" Type="http://schemas.openxmlformats.org/officeDocument/2006/relationships/slideLayout" Target="../slideLayouts/slideLayout55.xml"/><Relationship Id="rId33" Type="http://schemas.openxmlformats.org/officeDocument/2006/relationships/slideLayout" Target="../slideLayouts/slideLayout76.xml"/><Relationship Id="rId108" Type="http://schemas.openxmlformats.org/officeDocument/2006/relationships/tags" Target="../tags/tag186.xml"/><Relationship Id="rId129" Type="http://schemas.openxmlformats.org/officeDocument/2006/relationships/tags" Target="../tags/tag207.xml"/><Relationship Id="rId54" Type="http://schemas.openxmlformats.org/officeDocument/2006/relationships/tags" Target="../tags/tag132.xml"/><Relationship Id="rId70" Type="http://schemas.openxmlformats.org/officeDocument/2006/relationships/tags" Target="../tags/tag148.xml"/><Relationship Id="rId75" Type="http://schemas.openxmlformats.org/officeDocument/2006/relationships/tags" Target="../tags/tag153.xml"/><Relationship Id="rId91" Type="http://schemas.openxmlformats.org/officeDocument/2006/relationships/tags" Target="../tags/tag169.xml"/><Relationship Id="rId96" Type="http://schemas.openxmlformats.org/officeDocument/2006/relationships/tags" Target="../tags/tag174.xml"/><Relationship Id="rId140" Type="http://schemas.openxmlformats.org/officeDocument/2006/relationships/tags" Target="../tags/tag218.xml"/><Relationship Id="rId145" Type="http://schemas.openxmlformats.org/officeDocument/2006/relationships/tags" Target="../tags/tag223.xml"/><Relationship Id="rId161" Type="http://schemas.openxmlformats.org/officeDocument/2006/relationships/tags" Target="../tags/tag239.xml"/><Relationship Id="rId166" Type="http://schemas.openxmlformats.org/officeDocument/2006/relationships/tags" Target="../tags/tag244.xml"/><Relationship Id="rId1" Type="http://schemas.openxmlformats.org/officeDocument/2006/relationships/slideLayout" Target="../slideLayouts/slideLayout44.xml"/><Relationship Id="rId6" Type="http://schemas.openxmlformats.org/officeDocument/2006/relationships/slideLayout" Target="../slideLayouts/slideLayout49.xml"/><Relationship Id="rId23" Type="http://schemas.openxmlformats.org/officeDocument/2006/relationships/slideLayout" Target="../slideLayouts/slideLayout66.xml"/><Relationship Id="rId28" Type="http://schemas.openxmlformats.org/officeDocument/2006/relationships/slideLayout" Target="../slideLayouts/slideLayout71.xml"/><Relationship Id="rId49" Type="http://schemas.openxmlformats.org/officeDocument/2006/relationships/tags" Target="../tags/tag127.xml"/><Relationship Id="rId114" Type="http://schemas.openxmlformats.org/officeDocument/2006/relationships/tags" Target="../tags/tag192.xml"/><Relationship Id="rId119" Type="http://schemas.openxmlformats.org/officeDocument/2006/relationships/tags" Target="../tags/tag197.xml"/><Relationship Id="rId44" Type="http://schemas.openxmlformats.org/officeDocument/2006/relationships/slideLayout" Target="../slideLayouts/slideLayout87.xml"/><Relationship Id="rId60" Type="http://schemas.openxmlformats.org/officeDocument/2006/relationships/tags" Target="../tags/tag138.xml"/><Relationship Id="rId65" Type="http://schemas.openxmlformats.org/officeDocument/2006/relationships/tags" Target="../tags/tag143.xml"/><Relationship Id="rId81" Type="http://schemas.openxmlformats.org/officeDocument/2006/relationships/tags" Target="../tags/tag159.xml"/><Relationship Id="rId86" Type="http://schemas.openxmlformats.org/officeDocument/2006/relationships/tags" Target="../tags/tag164.xml"/><Relationship Id="rId130" Type="http://schemas.openxmlformats.org/officeDocument/2006/relationships/tags" Target="../tags/tag208.xml"/><Relationship Id="rId135" Type="http://schemas.openxmlformats.org/officeDocument/2006/relationships/tags" Target="../tags/tag213.xml"/><Relationship Id="rId151" Type="http://schemas.openxmlformats.org/officeDocument/2006/relationships/tags" Target="../tags/tag229.xml"/><Relationship Id="rId156" Type="http://schemas.openxmlformats.org/officeDocument/2006/relationships/tags" Target="../tags/tag234.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9" Type="http://schemas.openxmlformats.org/officeDocument/2006/relationships/slideLayout" Target="../slideLayouts/slideLayout82.xml"/><Relationship Id="rId109" Type="http://schemas.openxmlformats.org/officeDocument/2006/relationships/tags" Target="../tags/tag187.xml"/><Relationship Id="rId34" Type="http://schemas.openxmlformats.org/officeDocument/2006/relationships/slideLayout" Target="../slideLayouts/slideLayout77.xml"/><Relationship Id="rId50" Type="http://schemas.openxmlformats.org/officeDocument/2006/relationships/tags" Target="../tags/tag128.xml"/><Relationship Id="rId55" Type="http://schemas.openxmlformats.org/officeDocument/2006/relationships/tags" Target="../tags/tag133.xml"/><Relationship Id="rId76" Type="http://schemas.openxmlformats.org/officeDocument/2006/relationships/tags" Target="../tags/tag154.xml"/><Relationship Id="rId97" Type="http://schemas.openxmlformats.org/officeDocument/2006/relationships/tags" Target="../tags/tag175.xml"/><Relationship Id="rId104" Type="http://schemas.openxmlformats.org/officeDocument/2006/relationships/tags" Target="../tags/tag182.xml"/><Relationship Id="rId120" Type="http://schemas.openxmlformats.org/officeDocument/2006/relationships/tags" Target="../tags/tag198.xml"/><Relationship Id="rId125" Type="http://schemas.openxmlformats.org/officeDocument/2006/relationships/tags" Target="../tags/tag203.xml"/><Relationship Id="rId141" Type="http://schemas.openxmlformats.org/officeDocument/2006/relationships/tags" Target="../tags/tag219.xml"/><Relationship Id="rId146" Type="http://schemas.openxmlformats.org/officeDocument/2006/relationships/tags" Target="../tags/tag224.xml"/><Relationship Id="rId167" Type="http://schemas.openxmlformats.org/officeDocument/2006/relationships/tags" Target="../tags/tag245.xml"/><Relationship Id="rId7" Type="http://schemas.openxmlformats.org/officeDocument/2006/relationships/slideLayout" Target="../slideLayouts/slideLayout50.xml"/><Relationship Id="rId71" Type="http://schemas.openxmlformats.org/officeDocument/2006/relationships/tags" Target="../tags/tag149.xml"/><Relationship Id="rId92" Type="http://schemas.openxmlformats.org/officeDocument/2006/relationships/tags" Target="../tags/tag170.xml"/><Relationship Id="rId162" Type="http://schemas.openxmlformats.org/officeDocument/2006/relationships/tags" Target="../tags/tag240.xml"/><Relationship Id="rId2" Type="http://schemas.openxmlformats.org/officeDocument/2006/relationships/slideLayout" Target="../slideLayouts/slideLayout45.xml"/><Relationship Id="rId29" Type="http://schemas.openxmlformats.org/officeDocument/2006/relationships/slideLayout" Target="../slideLayouts/slideLayout72.xml"/><Relationship Id="rId24" Type="http://schemas.openxmlformats.org/officeDocument/2006/relationships/slideLayout" Target="../slideLayouts/slideLayout67.xml"/><Relationship Id="rId40" Type="http://schemas.openxmlformats.org/officeDocument/2006/relationships/slideLayout" Target="../slideLayouts/slideLayout83.xml"/><Relationship Id="rId45" Type="http://schemas.openxmlformats.org/officeDocument/2006/relationships/slideLayout" Target="../slideLayouts/slideLayout88.xml"/><Relationship Id="rId66" Type="http://schemas.openxmlformats.org/officeDocument/2006/relationships/tags" Target="../tags/tag144.xml"/><Relationship Id="rId87" Type="http://schemas.openxmlformats.org/officeDocument/2006/relationships/tags" Target="../tags/tag165.xml"/><Relationship Id="rId110" Type="http://schemas.openxmlformats.org/officeDocument/2006/relationships/tags" Target="../tags/tag188.xml"/><Relationship Id="rId115" Type="http://schemas.openxmlformats.org/officeDocument/2006/relationships/tags" Target="../tags/tag193.xml"/><Relationship Id="rId131" Type="http://schemas.openxmlformats.org/officeDocument/2006/relationships/tags" Target="../tags/tag209.xml"/><Relationship Id="rId136" Type="http://schemas.openxmlformats.org/officeDocument/2006/relationships/tags" Target="../tags/tag214.xml"/><Relationship Id="rId157" Type="http://schemas.openxmlformats.org/officeDocument/2006/relationships/tags" Target="../tags/tag235.xml"/><Relationship Id="rId61" Type="http://schemas.openxmlformats.org/officeDocument/2006/relationships/tags" Target="../tags/tag139.xml"/><Relationship Id="rId82" Type="http://schemas.openxmlformats.org/officeDocument/2006/relationships/tags" Target="../tags/tag160.xml"/><Relationship Id="rId152" Type="http://schemas.openxmlformats.org/officeDocument/2006/relationships/tags" Target="../tags/tag230.xml"/><Relationship Id="rId19" Type="http://schemas.openxmlformats.org/officeDocument/2006/relationships/slideLayout" Target="../slideLayouts/slideLayout62.xml"/><Relationship Id="rId14" Type="http://schemas.openxmlformats.org/officeDocument/2006/relationships/slideLayout" Target="../slideLayouts/slideLayout57.xml"/><Relationship Id="rId30" Type="http://schemas.openxmlformats.org/officeDocument/2006/relationships/slideLayout" Target="../slideLayouts/slideLayout73.xml"/><Relationship Id="rId35" Type="http://schemas.openxmlformats.org/officeDocument/2006/relationships/slideLayout" Target="../slideLayouts/slideLayout78.xml"/><Relationship Id="rId56" Type="http://schemas.openxmlformats.org/officeDocument/2006/relationships/tags" Target="../tags/tag134.xml"/><Relationship Id="rId77" Type="http://schemas.openxmlformats.org/officeDocument/2006/relationships/tags" Target="../tags/tag155.xml"/><Relationship Id="rId100" Type="http://schemas.openxmlformats.org/officeDocument/2006/relationships/tags" Target="../tags/tag178.xml"/><Relationship Id="rId105" Type="http://schemas.openxmlformats.org/officeDocument/2006/relationships/tags" Target="../tags/tag183.xml"/><Relationship Id="rId126" Type="http://schemas.openxmlformats.org/officeDocument/2006/relationships/tags" Target="../tags/tag204.xml"/><Relationship Id="rId147" Type="http://schemas.openxmlformats.org/officeDocument/2006/relationships/tags" Target="../tags/tag225.xml"/><Relationship Id="rId168" Type="http://schemas.openxmlformats.org/officeDocument/2006/relationships/tags" Target="../tags/tag246.xml"/><Relationship Id="rId8" Type="http://schemas.openxmlformats.org/officeDocument/2006/relationships/slideLayout" Target="../slideLayouts/slideLayout51.xml"/><Relationship Id="rId51" Type="http://schemas.openxmlformats.org/officeDocument/2006/relationships/tags" Target="../tags/tag129.xml"/><Relationship Id="rId72" Type="http://schemas.openxmlformats.org/officeDocument/2006/relationships/tags" Target="../tags/tag150.xml"/><Relationship Id="rId93" Type="http://schemas.openxmlformats.org/officeDocument/2006/relationships/tags" Target="../tags/tag171.xml"/><Relationship Id="rId98" Type="http://schemas.openxmlformats.org/officeDocument/2006/relationships/tags" Target="../tags/tag176.xml"/><Relationship Id="rId121" Type="http://schemas.openxmlformats.org/officeDocument/2006/relationships/tags" Target="../tags/tag199.xml"/><Relationship Id="rId142" Type="http://schemas.openxmlformats.org/officeDocument/2006/relationships/tags" Target="../tags/tag220.xml"/><Relationship Id="rId163" Type="http://schemas.openxmlformats.org/officeDocument/2006/relationships/tags" Target="../tags/tag241.xml"/><Relationship Id="rId3" Type="http://schemas.openxmlformats.org/officeDocument/2006/relationships/slideLayout" Target="../slideLayouts/slideLayout46.xml"/><Relationship Id="rId25" Type="http://schemas.openxmlformats.org/officeDocument/2006/relationships/slideLayout" Target="../slideLayouts/slideLayout68.xml"/><Relationship Id="rId46" Type="http://schemas.openxmlformats.org/officeDocument/2006/relationships/theme" Target="../theme/theme2.xml"/><Relationship Id="rId67" Type="http://schemas.openxmlformats.org/officeDocument/2006/relationships/tags" Target="../tags/tag145.xml"/><Relationship Id="rId116" Type="http://schemas.openxmlformats.org/officeDocument/2006/relationships/tags" Target="../tags/tag194.xml"/><Relationship Id="rId137" Type="http://schemas.openxmlformats.org/officeDocument/2006/relationships/tags" Target="../tags/tag215.xml"/><Relationship Id="rId158" Type="http://schemas.openxmlformats.org/officeDocument/2006/relationships/tags" Target="../tags/tag236.xml"/><Relationship Id="rId20" Type="http://schemas.openxmlformats.org/officeDocument/2006/relationships/slideLayout" Target="../slideLayouts/slideLayout63.xml"/><Relationship Id="rId41" Type="http://schemas.openxmlformats.org/officeDocument/2006/relationships/slideLayout" Target="../slideLayouts/slideLayout84.xml"/><Relationship Id="rId62" Type="http://schemas.openxmlformats.org/officeDocument/2006/relationships/tags" Target="../tags/tag140.xml"/><Relationship Id="rId83" Type="http://schemas.openxmlformats.org/officeDocument/2006/relationships/tags" Target="../tags/tag161.xml"/><Relationship Id="rId88" Type="http://schemas.openxmlformats.org/officeDocument/2006/relationships/tags" Target="../tags/tag166.xml"/><Relationship Id="rId111" Type="http://schemas.openxmlformats.org/officeDocument/2006/relationships/tags" Target="../tags/tag189.xml"/><Relationship Id="rId132" Type="http://schemas.openxmlformats.org/officeDocument/2006/relationships/tags" Target="../tags/tag210.xml"/><Relationship Id="rId153" Type="http://schemas.openxmlformats.org/officeDocument/2006/relationships/tags" Target="../tags/tag231.xml"/><Relationship Id="rId15" Type="http://schemas.openxmlformats.org/officeDocument/2006/relationships/slideLayout" Target="../slideLayouts/slideLayout58.xml"/><Relationship Id="rId36" Type="http://schemas.openxmlformats.org/officeDocument/2006/relationships/slideLayout" Target="../slideLayouts/slideLayout79.xml"/><Relationship Id="rId57" Type="http://schemas.openxmlformats.org/officeDocument/2006/relationships/tags" Target="../tags/tag135.xml"/><Relationship Id="rId106" Type="http://schemas.openxmlformats.org/officeDocument/2006/relationships/tags" Target="../tags/tag184.xml"/><Relationship Id="rId127" Type="http://schemas.openxmlformats.org/officeDocument/2006/relationships/tags" Target="../tags/tag205.xml"/><Relationship Id="rId10" Type="http://schemas.openxmlformats.org/officeDocument/2006/relationships/slideLayout" Target="../slideLayouts/slideLayout53.xml"/><Relationship Id="rId31" Type="http://schemas.openxmlformats.org/officeDocument/2006/relationships/slideLayout" Target="../slideLayouts/slideLayout74.xml"/><Relationship Id="rId52" Type="http://schemas.openxmlformats.org/officeDocument/2006/relationships/tags" Target="../tags/tag130.xml"/><Relationship Id="rId73" Type="http://schemas.openxmlformats.org/officeDocument/2006/relationships/tags" Target="../tags/tag151.xml"/><Relationship Id="rId78" Type="http://schemas.openxmlformats.org/officeDocument/2006/relationships/tags" Target="../tags/tag156.xml"/><Relationship Id="rId94" Type="http://schemas.openxmlformats.org/officeDocument/2006/relationships/tags" Target="../tags/tag172.xml"/><Relationship Id="rId99" Type="http://schemas.openxmlformats.org/officeDocument/2006/relationships/tags" Target="../tags/tag177.xml"/><Relationship Id="rId101" Type="http://schemas.openxmlformats.org/officeDocument/2006/relationships/tags" Target="../tags/tag179.xml"/><Relationship Id="rId122" Type="http://schemas.openxmlformats.org/officeDocument/2006/relationships/tags" Target="../tags/tag200.xml"/><Relationship Id="rId143" Type="http://schemas.openxmlformats.org/officeDocument/2006/relationships/tags" Target="../tags/tag221.xml"/><Relationship Id="rId148" Type="http://schemas.openxmlformats.org/officeDocument/2006/relationships/tags" Target="../tags/tag226.xml"/><Relationship Id="rId164" Type="http://schemas.openxmlformats.org/officeDocument/2006/relationships/tags" Target="../tags/tag242.xml"/><Relationship Id="rId169" Type="http://schemas.openxmlformats.org/officeDocument/2006/relationships/tags" Target="../tags/tag247.xml"/><Relationship Id="rId4" Type="http://schemas.openxmlformats.org/officeDocument/2006/relationships/slideLayout" Target="../slideLayouts/slideLayout47.xml"/><Relationship Id="rId9" Type="http://schemas.openxmlformats.org/officeDocument/2006/relationships/slideLayout" Target="../slideLayouts/slideLayout52.xml"/><Relationship Id="rId26" Type="http://schemas.openxmlformats.org/officeDocument/2006/relationships/slideLayout" Target="../slideLayouts/slideLayout69.xml"/><Relationship Id="rId47" Type="http://schemas.openxmlformats.org/officeDocument/2006/relationships/tags" Target="../tags/tag125.xml"/><Relationship Id="rId68" Type="http://schemas.openxmlformats.org/officeDocument/2006/relationships/tags" Target="../tags/tag146.xml"/><Relationship Id="rId89" Type="http://schemas.openxmlformats.org/officeDocument/2006/relationships/tags" Target="../tags/tag167.xml"/><Relationship Id="rId112" Type="http://schemas.openxmlformats.org/officeDocument/2006/relationships/tags" Target="../tags/tag190.xml"/><Relationship Id="rId133" Type="http://schemas.openxmlformats.org/officeDocument/2006/relationships/tags" Target="../tags/tag211.xml"/><Relationship Id="rId154" Type="http://schemas.openxmlformats.org/officeDocument/2006/relationships/tags" Target="../tags/tag232.xml"/><Relationship Id="rId16" Type="http://schemas.openxmlformats.org/officeDocument/2006/relationships/slideLayout" Target="../slideLayouts/slideLayout59.xml"/><Relationship Id="rId37" Type="http://schemas.openxmlformats.org/officeDocument/2006/relationships/slideLayout" Target="../slideLayouts/slideLayout80.xml"/><Relationship Id="rId58" Type="http://schemas.openxmlformats.org/officeDocument/2006/relationships/tags" Target="../tags/tag136.xml"/><Relationship Id="rId79" Type="http://schemas.openxmlformats.org/officeDocument/2006/relationships/tags" Target="../tags/tag157.xml"/><Relationship Id="rId102" Type="http://schemas.openxmlformats.org/officeDocument/2006/relationships/tags" Target="../tags/tag180.xml"/><Relationship Id="rId123" Type="http://schemas.openxmlformats.org/officeDocument/2006/relationships/tags" Target="../tags/tag201.xml"/><Relationship Id="rId144" Type="http://schemas.openxmlformats.org/officeDocument/2006/relationships/tags" Target="../tags/tag222.xml"/><Relationship Id="rId90" Type="http://schemas.openxmlformats.org/officeDocument/2006/relationships/tags" Target="../tags/tag168.xml"/><Relationship Id="rId165" Type="http://schemas.openxmlformats.org/officeDocument/2006/relationships/tags" Target="../tags/tag243.xml"/><Relationship Id="rId27" Type="http://schemas.openxmlformats.org/officeDocument/2006/relationships/slideLayout" Target="../slideLayouts/slideLayout70.xml"/><Relationship Id="rId48" Type="http://schemas.openxmlformats.org/officeDocument/2006/relationships/tags" Target="../tags/tag126.xml"/><Relationship Id="rId69" Type="http://schemas.openxmlformats.org/officeDocument/2006/relationships/tags" Target="../tags/tag147.xml"/><Relationship Id="rId113" Type="http://schemas.openxmlformats.org/officeDocument/2006/relationships/tags" Target="../tags/tag191.xml"/><Relationship Id="rId134" Type="http://schemas.openxmlformats.org/officeDocument/2006/relationships/tags" Target="../tags/tag212.xml"/><Relationship Id="rId80" Type="http://schemas.openxmlformats.org/officeDocument/2006/relationships/tags" Target="../tags/tag158.xml"/><Relationship Id="rId155" Type="http://schemas.openxmlformats.org/officeDocument/2006/relationships/tags" Target="../tags/tag233.xml"/><Relationship Id="rId17" Type="http://schemas.openxmlformats.org/officeDocument/2006/relationships/slideLayout" Target="../slideLayouts/slideLayout60.xml"/><Relationship Id="rId38" Type="http://schemas.openxmlformats.org/officeDocument/2006/relationships/slideLayout" Target="../slideLayouts/slideLayout81.xml"/><Relationship Id="rId59" Type="http://schemas.openxmlformats.org/officeDocument/2006/relationships/tags" Target="../tags/tag137.xml"/><Relationship Id="rId103" Type="http://schemas.openxmlformats.org/officeDocument/2006/relationships/tags" Target="../tags/tag181.xml"/><Relationship Id="rId124" Type="http://schemas.openxmlformats.org/officeDocument/2006/relationships/tags" Target="../tags/tag202.xml"/></Relationships>
</file>

<file path=ppt/slideMasters/_rels/slideMaster3.xml.rels><?xml version="1.0" encoding="UTF-8" standalone="yes"?>
<Relationships xmlns="http://schemas.openxmlformats.org/package/2006/relationships"><Relationship Id="rId117" Type="http://schemas.openxmlformats.org/officeDocument/2006/relationships/tags" Target="../tags/tag320.xml"/><Relationship Id="rId21" Type="http://schemas.openxmlformats.org/officeDocument/2006/relationships/slideLayout" Target="../slideLayouts/slideLayout109.xml"/><Relationship Id="rId42" Type="http://schemas.openxmlformats.org/officeDocument/2006/relationships/slideLayout" Target="../slideLayouts/slideLayout130.xml"/><Relationship Id="rId63" Type="http://schemas.openxmlformats.org/officeDocument/2006/relationships/tags" Target="../tags/tag266.xml"/><Relationship Id="rId84" Type="http://schemas.openxmlformats.org/officeDocument/2006/relationships/tags" Target="../tags/tag287.xml"/><Relationship Id="rId138" Type="http://schemas.openxmlformats.org/officeDocument/2006/relationships/tags" Target="../tags/tag341.xml"/><Relationship Id="rId159" Type="http://schemas.openxmlformats.org/officeDocument/2006/relationships/tags" Target="../tags/tag362.xml"/><Relationship Id="rId107" Type="http://schemas.openxmlformats.org/officeDocument/2006/relationships/tags" Target="../tags/tag310.xml"/><Relationship Id="rId11" Type="http://schemas.openxmlformats.org/officeDocument/2006/relationships/slideLayout" Target="../slideLayouts/slideLayout99.xml"/><Relationship Id="rId32" Type="http://schemas.openxmlformats.org/officeDocument/2006/relationships/slideLayout" Target="../slideLayouts/slideLayout120.xml"/><Relationship Id="rId53" Type="http://schemas.openxmlformats.org/officeDocument/2006/relationships/tags" Target="../tags/tag256.xml"/><Relationship Id="rId74" Type="http://schemas.openxmlformats.org/officeDocument/2006/relationships/tags" Target="../tags/tag277.xml"/><Relationship Id="rId128" Type="http://schemas.openxmlformats.org/officeDocument/2006/relationships/tags" Target="../tags/tag331.xml"/><Relationship Id="rId149" Type="http://schemas.openxmlformats.org/officeDocument/2006/relationships/tags" Target="../tags/tag352.xml"/><Relationship Id="rId5" Type="http://schemas.openxmlformats.org/officeDocument/2006/relationships/slideLayout" Target="../slideLayouts/slideLayout93.xml"/><Relationship Id="rId95" Type="http://schemas.openxmlformats.org/officeDocument/2006/relationships/tags" Target="../tags/tag298.xml"/><Relationship Id="rId160" Type="http://schemas.openxmlformats.org/officeDocument/2006/relationships/tags" Target="../tags/tag363.xml"/><Relationship Id="rId22" Type="http://schemas.openxmlformats.org/officeDocument/2006/relationships/slideLayout" Target="../slideLayouts/slideLayout110.xml"/><Relationship Id="rId43" Type="http://schemas.openxmlformats.org/officeDocument/2006/relationships/slideLayout" Target="../slideLayouts/slideLayout131.xml"/><Relationship Id="rId64" Type="http://schemas.openxmlformats.org/officeDocument/2006/relationships/tags" Target="../tags/tag267.xml"/><Relationship Id="rId118" Type="http://schemas.openxmlformats.org/officeDocument/2006/relationships/tags" Target="../tags/tag321.xml"/><Relationship Id="rId139" Type="http://schemas.openxmlformats.org/officeDocument/2006/relationships/tags" Target="../tags/tag342.xml"/><Relationship Id="rId85" Type="http://schemas.openxmlformats.org/officeDocument/2006/relationships/tags" Target="../tags/tag288.xml"/><Relationship Id="rId150" Type="http://schemas.openxmlformats.org/officeDocument/2006/relationships/tags" Target="../tags/tag353.xml"/><Relationship Id="rId12" Type="http://schemas.openxmlformats.org/officeDocument/2006/relationships/slideLayout" Target="../slideLayouts/slideLayout100.xml"/><Relationship Id="rId33" Type="http://schemas.openxmlformats.org/officeDocument/2006/relationships/slideLayout" Target="../slideLayouts/slideLayout121.xml"/><Relationship Id="rId108" Type="http://schemas.openxmlformats.org/officeDocument/2006/relationships/tags" Target="../tags/tag311.xml"/><Relationship Id="rId129" Type="http://schemas.openxmlformats.org/officeDocument/2006/relationships/tags" Target="../tags/tag332.xml"/><Relationship Id="rId54" Type="http://schemas.openxmlformats.org/officeDocument/2006/relationships/tags" Target="../tags/tag257.xml"/><Relationship Id="rId70" Type="http://schemas.openxmlformats.org/officeDocument/2006/relationships/tags" Target="../tags/tag273.xml"/><Relationship Id="rId75" Type="http://schemas.openxmlformats.org/officeDocument/2006/relationships/tags" Target="../tags/tag278.xml"/><Relationship Id="rId91" Type="http://schemas.openxmlformats.org/officeDocument/2006/relationships/tags" Target="../tags/tag294.xml"/><Relationship Id="rId96" Type="http://schemas.openxmlformats.org/officeDocument/2006/relationships/tags" Target="../tags/tag299.xml"/><Relationship Id="rId140" Type="http://schemas.openxmlformats.org/officeDocument/2006/relationships/tags" Target="../tags/tag343.xml"/><Relationship Id="rId145" Type="http://schemas.openxmlformats.org/officeDocument/2006/relationships/tags" Target="../tags/tag348.xml"/><Relationship Id="rId161" Type="http://schemas.openxmlformats.org/officeDocument/2006/relationships/tags" Target="../tags/tag364.xml"/><Relationship Id="rId166" Type="http://schemas.openxmlformats.org/officeDocument/2006/relationships/tags" Target="../tags/tag369.xml"/><Relationship Id="rId1" Type="http://schemas.openxmlformats.org/officeDocument/2006/relationships/slideLayout" Target="../slideLayouts/slideLayout89.xml"/><Relationship Id="rId6" Type="http://schemas.openxmlformats.org/officeDocument/2006/relationships/slideLayout" Target="../slideLayouts/slideLayout94.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49" Type="http://schemas.openxmlformats.org/officeDocument/2006/relationships/tags" Target="../tags/tag252.xml"/><Relationship Id="rId114" Type="http://schemas.openxmlformats.org/officeDocument/2006/relationships/tags" Target="../tags/tag317.xml"/><Relationship Id="rId119" Type="http://schemas.openxmlformats.org/officeDocument/2006/relationships/tags" Target="../tags/tag322.xml"/><Relationship Id="rId44" Type="http://schemas.openxmlformats.org/officeDocument/2006/relationships/theme" Target="../theme/theme3.xml"/><Relationship Id="rId60" Type="http://schemas.openxmlformats.org/officeDocument/2006/relationships/tags" Target="../tags/tag263.xml"/><Relationship Id="rId65" Type="http://schemas.openxmlformats.org/officeDocument/2006/relationships/tags" Target="../tags/tag268.xml"/><Relationship Id="rId81" Type="http://schemas.openxmlformats.org/officeDocument/2006/relationships/tags" Target="../tags/tag284.xml"/><Relationship Id="rId86" Type="http://schemas.openxmlformats.org/officeDocument/2006/relationships/tags" Target="../tags/tag289.xml"/><Relationship Id="rId130" Type="http://schemas.openxmlformats.org/officeDocument/2006/relationships/tags" Target="../tags/tag333.xml"/><Relationship Id="rId135" Type="http://schemas.openxmlformats.org/officeDocument/2006/relationships/tags" Target="../tags/tag338.xml"/><Relationship Id="rId151" Type="http://schemas.openxmlformats.org/officeDocument/2006/relationships/tags" Target="../tags/tag354.xml"/><Relationship Id="rId156" Type="http://schemas.openxmlformats.org/officeDocument/2006/relationships/tags" Target="../tags/tag359.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9" Type="http://schemas.openxmlformats.org/officeDocument/2006/relationships/slideLayout" Target="../slideLayouts/slideLayout127.xml"/><Relationship Id="rId109" Type="http://schemas.openxmlformats.org/officeDocument/2006/relationships/tags" Target="../tags/tag312.xml"/><Relationship Id="rId34" Type="http://schemas.openxmlformats.org/officeDocument/2006/relationships/slideLayout" Target="../slideLayouts/slideLayout122.xml"/><Relationship Id="rId50" Type="http://schemas.openxmlformats.org/officeDocument/2006/relationships/tags" Target="../tags/tag253.xml"/><Relationship Id="rId55" Type="http://schemas.openxmlformats.org/officeDocument/2006/relationships/tags" Target="../tags/tag258.xml"/><Relationship Id="rId76" Type="http://schemas.openxmlformats.org/officeDocument/2006/relationships/tags" Target="../tags/tag279.xml"/><Relationship Id="rId97" Type="http://schemas.openxmlformats.org/officeDocument/2006/relationships/tags" Target="../tags/tag300.xml"/><Relationship Id="rId104" Type="http://schemas.openxmlformats.org/officeDocument/2006/relationships/tags" Target="../tags/tag307.xml"/><Relationship Id="rId120" Type="http://schemas.openxmlformats.org/officeDocument/2006/relationships/tags" Target="../tags/tag323.xml"/><Relationship Id="rId125" Type="http://schemas.openxmlformats.org/officeDocument/2006/relationships/tags" Target="../tags/tag328.xml"/><Relationship Id="rId141" Type="http://schemas.openxmlformats.org/officeDocument/2006/relationships/tags" Target="../tags/tag344.xml"/><Relationship Id="rId146" Type="http://schemas.openxmlformats.org/officeDocument/2006/relationships/tags" Target="../tags/tag349.xml"/><Relationship Id="rId167" Type="http://schemas.openxmlformats.org/officeDocument/2006/relationships/tags" Target="../tags/tag370.xml"/><Relationship Id="rId7" Type="http://schemas.openxmlformats.org/officeDocument/2006/relationships/slideLayout" Target="../slideLayouts/slideLayout95.xml"/><Relationship Id="rId71" Type="http://schemas.openxmlformats.org/officeDocument/2006/relationships/tags" Target="../tags/tag274.xml"/><Relationship Id="rId92" Type="http://schemas.openxmlformats.org/officeDocument/2006/relationships/tags" Target="../tags/tag295.xml"/><Relationship Id="rId162" Type="http://schemas.openxmlformats.org/officeDocument/2006/relationships/tags" Target="../tags/tag365.xml"/><Relationship Id="rId2" Type="http://schemas.openxmlformats.org/officeDocument/2006/relationships/slideLayout" Target="../slideLayouts/slideLayout90.xml"/><Relationship Id="rId29" Type="http://schemas.openxmlformats.org/officeDocument/2006/relationships/slideLayout" Target="../slideLayouts/slideLayout117.xml"/><Relationship Id="rId24" Type="http://schemas.openxmlformats.org/officeDocument/2006/relationships/slideLayout" Target="../slideLayouts/slideLayout112.xml"/><Relationship Id="rId40" Type="http://schemas.openxmlformats.org/officeDocument/2006/relationships/slideLayout" Target="../slideLayouts/slideLayout128.xml"/><Relationship Id="rId45" Type="http://schemas.openxmlformats.org/officeDocument/2006/relationships/tags" Target="../tags/tag248.xml"/><Relationship Id="rId66" Type="http://schemas.openxmlformats.org/officeDocument/2006/relationships/tags" Target="../tags/tag269.xml"/><Relationship Id="rId87" Type="http://schemas.openxmlformats.org/officeDocument/2006/relationships/tags" Target="../tags/tag290.xml"/><Relationship Id="rId110" Type="http://schemas.openxmlformats.org/officeDocument/2006/relationships/tags" Target="../tags/tag313.xml"/><Relationship Id="rId115" Type="http://schemas.openxmlformats.org/officeDocument/2006/relationships/tags" Target="../tags/tag318.xml"/><Relationship Id="rId131" Type="http://schemas.openxmlformats.org/officeDocument/2006/relationships/tags" Target="../tags/tag334.xml"/><Relationship Id="rId136" Type="http://schemas.openxmlformats.org/officeDocument/2006/relationships/tags" Target="../tags/tag339.xml"/><Relationship Id="rId157" Type="http://schemas.openxmlformats.org/officeDocument/2006/relationships/tags" Target="../tags/tag360.xml"/><Relationship Id="rId61" Type="http://schemas.openxmlformats.org/officeDocument/2006/relationships/tags" Target="../tags/tag264.xml"/><Relationship Id="rId82" Type="http://schemas.openxmlformats.org/officeDocument/2006/relationships/tags" Target="../tags/tag285.xml"/><Relationship Id="rId152" Type="http://schemas.openxmlformats.org/officeDocument/2006/relationships/tags" Target="../tags/tag355.xml"/><Relationship Id="rId19" Type="http://schemas.openxmlformats.org/officeDocument/2006/relationships/slideLayout" Target="../slideLayouts/slideLayout107.xml"/><Relationship Id="rId14" Type="http://schemas.openxmlformats.org/officeDocument/2006/relationships/slideLayout" Target="../slideLayouts/slideLayout102.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56" Type="http://schemas.openxmlformats.org/officeDocument/2006/relationships/tags" Target="../tags/tag259.xml"/><Relationship Id="rId77" Type="http://schemas.openxmlformats.org/officeDocument/2006/relationships/tags" Target="../tags/tag280.xml"/><Relationship Id="rId100" Type="http://schemas.openxmlformats.org/officeDocument/2006/relationships/tags" Target="../tags/tag303.xml"/><Relationship Id="rId105" Type="http://schemas.openxmlformats.org/officeDocument/2006/relationships/tags" Target="../tags/tag308.xml"/><Relationship Id="rId126" Type="http://schemas.openxmlformats.org/officeDocument/2006/relationships/tags" Target="../tags/tag329.xml"/><Relationship Id="rId147" Type="http://schemas.openxmlformats.org/officeDocument/2006/relationships/tags" Target="../tags/tag350.xml"/><Relationship Id="rId168" Type="http://schemas.openxmlformats.org/officeDocument/2006/relationships/image" Target="../media/image1.png"/><Relationship Id="rId8" Type="http://schemas.openxmlformats.org/officeDocument/2006/relationships/slideLayout" Target="../slideLayouts/slideLayout96.xml"/><Relationship Id="rId51" Type="http://schemas.openxmlformats.org/officeDocument/2006/relationships/tags" Target="../tags/tag254.xml"/><Relationship Id="rId72" Type="http://schemas.openxmlformats.org/officeDocument/2006/relationships/tags" Target="../tags/tag275.xml"/><Relationship Id="rId93" Type="http://schemas.openxmlformats.org/officeDocument/2006/relationships/tags" Target="../tags/tag296.xml"/><Relationship Id="rId98" Type="http://schemas.openxmlformats.org/officeDocument/2006/relationships/tags" Target="../tags/tag301.xml"/><Relationship Id="rId121" Type="http://schemas.openxmlformats.org/officeDocument/2006/relationships/tags" Target="../tags/tag324.xml"/><Relationship Id="rId142" Type="http://schemas.openxmlformats.org/officeDocument/2006/relationships/tags" Target="../tags/tag345.xml"/><Relationship Id="rId163" Type="http://schemas.openxmlformats.org/officeDocument/2006/relationships/tags" Target="../tags/tag366.xml"/><Relationship Id="rId3" Type="http://schemas.openxmlformats.org/officeDocument/2006/relationships/slideLayout" Target="../slideLayouts/slideLayout91.xml"/><Relationship Id="rId25" Type="http://schemas.openxmlformats.org/officeDocument/2006/relationships/slideLayout" Target="../slideLayouts/slideLayout113.xml"/><Relationship Id="rId46" Type="http://schemas.openxmlformats.org/officeDocument/2006/relationships/tags" Target="../tags/tag249.xml"/><Relationship Id="rId67" Type="http://schemas.openxmlformats.org/officeDocument/2006/relationships/tags" Target="../tags/tag270.xml"/><Relationship Id="rId116" Type="http://schemas.openxmlformats.org/officeDocument/2006/relationships/tags" Target="../tags/tag319.xml"/><Relationship Id="rId137" Type="http://schemas.openxmlformats.org/officeDocument/2006/relationships/tags" Target="../tags/tag340.xml"/><Relationship Id="rId158" Type="http://schemas.openxmlformats.org/officeDocument/2006/relationships/tags" Target="../tags/tag361.xml"/><Relationship Id="rId20" Type="http://schemas.openxmlformats.org/officeDocument/2006/relationships/slideLayout" Target="../slideLayouts/slideLayout108.xml"/><Relationship Id="rId41" Type="http://schemas.openxmlformats.org/officeDocument/2006/relationships/slideLayout" Target="../slideLayouts/slideLayout129.xml"/><Relationship Id="rId62" Type="http://schemas.openxmlformats.org/officeDocument/2006/relationships/tags" Target="../tags/tag265.xml"/><Relationship Id="rId83" Type="http://schemas.openxmlformats.org/officeDocument/2006/relationships/tags" Target="../tags/tag286.xml"/><Relationship Id="rId88" Type="http://schemas.openxmlformats.org/officeDocument/2006/relationships/tags" Target="../tags/tag291.xml"/><Relationship Id="rId111" Type="http://schemas.openxmlformats.org/officeDocument/2006/relationships/tags" Target="../tags/tag314.xml"/><Relationship Id="rId132" Type="http://schemas.openxmlformats.org/officeDocument/2006/relationships/tags" Target="../tags/tag335.xml"/><Relationship Id="rId153" Type="http://schemas.openxmlformats.org/officeDocument/2006/relationships/tags" Target="../tags/tag356.xml"/><Relationship Id="rId15" Type="http://schemas.openxmlformats.org/officeDocument/2006/relationships/slideLayout" Target="../slideLayouts/slideLayout103.xml"/><Relationship Id="rId36" Type="http://schemas.openxmlformats.org/officeDocument/2006/relationships/slideLayout" Target="../slideLayouts/slideLayout124.xml"/><Relationship Id="rId57" Type="http://schemas.openxmlformats.org/officeDocument/2006/relationships/tags" Target="../tags/tag260.xml"/><Relationship Id="rId106" Type="http://schemas.openxmlformats.org/officeDocument/2006/relationships/tags" Target="../tags/tag309.xml"/><Relationship Id="rId127" Type="http://schemas.openxmlformats.org/officeDocument/2006/relationships/tags" Target="../tags/tag330.xml"/><Relationship Id="rId10" Type="http://schemas.openxmlformats.org/officeDocument/2006/relationships/slideLayout" Target="../slideLayouts/slideLayout98.xml"/><Relationship Id="rId31" Type="http://schemas.openxmlformats.org/officeDocument/2006/relationships/slideLayout" Target="../slideLayouts/slideLayout119.xml"/><Relationship Id="rId52" Type="http://schemas.openxmlformats.org/officeDocument/2006/relationships/tags" Target="../tags/tag255.xml"/><Relationship Id="rId73" Type="http://schemas.openxmlformats.org/officeDocument/2006/relationships/tags" Target="../tags/tag276.xml"/><Relationship Id="rId78" Type="http://schemas.openxmlformats.org/officeDocument/2006/relationships/tags" Target="../tags/tag281.xml"/><Relationship Id="rId94" Type="http://schemas.openxmlformats.org/officeDocument/2006/relationships/tags" Target="../tags/tag297.xml"/><Relationship Id="rId99" Type="http://schemas.openxmlformats.org/officeDocument/2006/relationships/tags" Target="../tags/tag302.xml"/><Relationship Id="rId101" Type="http://schemas.openxmlformats.org/officeDocument/2006/relationships/tags" Target="../tags/tag304.xml"/><Relationship Id="rId122" Type="http://schemas.openxmlformats.org/officeDocument/2006/relationships/tags" Target="../tags/tag325.xml"/><Relationship Id="rId143" Type="http://schemas.openxmlformats.org/officeDocument/2006/relationships/tags" Target="../tags/tag346.xml"/><Relationship Id="rId148" Type="http://schemas.openxmlformats.org/officeDocument/2006/relationships/tags" Target="../tags/tag351.xml"/><Relationship Id="rId164" Type="http://schemas.openxmlformats.org/officeDocument/2006/relationships/tags" Target="../tags/tag367.xml"/><Relationship Id="rId169" Type="http://schemas.openxmlformats.org/officeDocument/2006/relationships/image" Target="../media/image2.svg"/><Relationship Id="rId4" Type="http://schemas.openxmlformats.org/officeDocument/2006/relationships/slideLayout" Target="../slideLayouts/slideLayout92.xml"/><Relationship Id="rId9" Type="http://schemas.openxmlformats.org/officeDocument/2006/relationships/slideLayout" Target="../slideLayouts/slideLayout97.xml"/><Relationship Id="rId26" Type="http://schemas.openxmlformats.org/officeDocument/2006/relationships/slideLayout" Target="../slideLayouts/slideLayout114.xml"/><Relationship Id="rId47" Type="http://schemas.openxmlformats.org/officeDocument/2006/relationships/tags" Target="../tags/tag250.xml"/><Relationship Id="rId68" Type="http://schemas.openxmlformats.org/officeDocument/2006/relationships/tags" Target="../tags/tag271.xml"/><Relationship Id="rId89" Type="http://schemas.openxmlformats.org/officeDocument/2006/relationships/tags" Target="../tags/tag292.xml"/><Relationship Id="rId112" Type="http://schemas.openxmlformats.org/officeDocument/2006/relationships/tags" Target="../tags/tag315.xml"/><Relationship Id="rId133" Type="http://schemas.openxmlformats.org/officeDocument/2006/relationships/tags" Target="../tags/tag336.xml"/><Relationship Id="rId154" Type="http://schemas.openxmlformats.org/officeDocument/2006/relationships/tags" Target="../tags/tag357.xml"/><Relationship Id="rId16" Type="http://schemas.openxmlformats.org/officeDocument/2006/relationships/slideLayout" Target="../slideLayouts/slideLayout104.xml"/><Relationship Id="rId37" Type="http://schemas.openxmlformats.org/officeDocument/2006/relationships/slideLayout" Target="../slideLayouts/slideLayout125.xml"/><Relationship Id="rId58" Type="http://schemas.openxmlformats.org/officeDocument/2006/relationships/tags" Target="../tags/tag261.xml"/><Relationship Id="rId79" Type="http://schemas.openxmlformats.org/officeDocument/2006/relationships/tags" Target="../tags/tag282.xml"/><Relationship Id="rId102" Type="http://schemas.openxmlformats.org/officeDocument/2006/relationships/tags" Target="../tags/tag305.xml"/><Relationship Id="rId123" Type="http://schemas.openxmlformats.org/officeDocument/2006/relationships/tags" Target="../tags/tag326.xml"/><Relationship Id="rId144" Type="http://schemas.openxmlformats.org/officeDocument/2006/relationships/tags" Target="../tags/tag347.xml"/><Relationship Id="rId90" Type="http://schemas.openxmlformats.org/officeDocument/2006/relationships/tags" Target="../tags/tag293.xml"/><Relationship Id="rId165" Type="http://schemas.openxmlformats.org/officeDocument/2006/relationships/tags" Target="../tags/tag368.xml"/><Relationship Id="rId27" Type="http://schemas.openxmlformats.org/officeDocument/2006/relationships/slideLayout" Target="../slideLayouts/slideLayout115.xml"/><Relationship Id="rId48" Type="http://schemas.openxmlformats.org/officeDocument/2006/relationships/tags" Target="../tags/tag251.xml"/><Relationship Id="rId69" Type="http://schemas.openxmlformats.org/officeDocument/2006/relationships/tags" Target="../tags/tag272.xml"/><Relationship Id="rId113" Type="http://schemas.openxmlformats.org/officeDocument/2006/relationships/tags" Target="../tags/tag316.xml"/><Relationship Id="rId134" Type="http://schemas.openxmlformats.org/officeDocument/2006/relationships/tags" Target="../tags/tag337.xml"/><Relationship Id="rId80" Type="http://schemas.openxmlformats.org/officeDocument/2006/relationships/tags" Target="../tags/tag283.xml"/><Relationship Id="rId155" Type="http://schemas.openxmlformats.org/officeDocument/2006/relationships/tags" Target="../tags/tag358.xml"/><Relationship Id="rId17" Type="http://schemas.openxmlformats.org/officeDocument/2006/relationships/slideLayout" Target="../slideLayouts/slideLayout105.xml"/><Relationship Id="rId38" Type="http://schemas.openxmlformats.org/officeDocument/2006/relationships/slideLayout" Target="../slideLayouts/slideLayout126.xml"/><Relationship Id="rId59" Type="http://schemas.openxmlformats.org/officeDocument/2006/relationships/tags" Target="../tags/tag262.xml"/><Relationship Id="rId103" Type="http://schemas.openxmlformats.org/officeDocument/2006/relationships/tags" Target="../tags/tag306.xml"/><Relationship Id="rId124" Type="http://schemas.openxmlformats.org/officeDocument/2006/relationships/tags" Target="../tags/tag327.xml"/></Relationships>
</file>

<file path=ppt/slideMasters/_rels/slideMaster4.xml.rels><?xml version="1.0" encoding="UTF-8" standalone="yes"?>
<Relationships xmlns="http://schemas.openxmlformats.org/package/2006/relationships"><Relationship Id="rId117" Type="http://schemas.openxmlformats.org/officeDocument/2006/relationships/tags" Target="../tags/tag444.xml"/><Relationship Id="rId21" Type="http://schemas.openxmlformats.org/officeDocument/2006/relationships/slideLayout" Target="../slideLayouts/slideLayout152.xml"/><Relationship Id="rId42" Type="http://schemas.openxmlformats.org/officeDocument/2006/relationships/slideLayout" Target="../slideLayouts/slideLayout173.xml"/><Relationship Id="rId63" Type="http://schemas.openxmlformats.org/officeDocument/2006/relationships/tags" Target="../tags/tag390.xml"/><Relationship Id="rId84" Type="http://schemas.openxmlformats.org/officeDocument/2006/relationships/tags" Target="../tags/tag411.xml"/><Relationship Id="rId138" Type="http://schemas.openxmlformats.org/officeDocument/2006/relationships/tags" Target="../tags/tag465.xml"/><Relationship Id="rId159" Type="http://schemas.openxmlformats.org/officeDocument/2006/relationships/tags" Target="../tags/tag486.xml"/><Relationship Id="rId107" Type="http://schemas.openxmlformats.org/officeDocument/2006/relationships/tags" Target="../tags/tag434.xml"/><Relationship Id="rId11" Type="http://schemas.openxmlformats.org/officeDocument/2006/relationships/slideLayout" Target="../slideLayouts/slideLayout142.xml"/><Relationship Id="rId32" Type="http://schemas.openxmlformats.org/officeDocument/2006/relationships/slideLayout" Target="../slideLayouts/slideLayout163.xml"/><Relationship Id="rId53" Type="http://schemas.openxmlformats.org/officeDocument/2006/relationships/tags" Target="../tags/tag380.xml"/><Relationship Id="rId74" Type="http://schemas.openxmlformats.org/officeDocument/2006/relationships/tags" Target="../tags/tag401.xml"/><Relationship Id="rId128" Type="http://schemas.openxmlformats.org/officeDocument/2006/relationships/tags" Target="../tags/tag455.xml"/><Relationship Id="rId149" Type="http://schemas.openxmlformats.org/officeDocument/2006/relationships/tags" Target="../tags/tag476.xml"/><Relationship Id="rId5" Type="http://schemas.openxmlformats.org/officeDocument/2006/relationships/slideLayout" Target="../slideLayouts/slideLayout136.xml"/><Relationship Id="rId95" Type="http://schemas.openxmlformats.org/officeDocument/2006/relationships/tags" Target="../tags/tag422.xml"/><Relationship Id="rId160" Type="http://schemas.openxmlformats.org/officeDocument/2006/relationships/tags" Target="../tags/tag487.xml"/><Relationship Id="rId22" Type="http://schemas.openxmlformats.org/officeDocument/2006/relationships/slideLayout" Target="../slideLayouts/slideLayout153.xml"/><Relationship Id="rId43" Type="http://schemas.openxmlformats.org/officeDocument/2006/relationships/theme" Target="../theme/theme4.xml"/><Relationship Id="rId64" Type="http://schemas.openxmlformats.org/officeDocument/2006/relationships/tags" Target="../tags/tag391.xml"/><Relationship Id="rId118" Type="http://schemas.openxmlformats.org/officeDocument/2006/relationships/tags" Target="../tags/tag445.xml"/><Relationship Id="rId139" Type="http://schemas.openxmlformats.org/officeDocument/2006/relationships/tags" Target="../tags/tag466.xml"/><Relationship Id="rId85" Type="http://schemas.openxmlformats.org/officeDocument/2006/relationships/tags" Target="../tags/tag412.xml"/><Relationship Id="rId150" Type="http://schemas.openxmlformats.org/officeDocument/2006/relationships/tags" Target="../tags/tag477.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59" Type="http://schemas.openxmlformats.org/officeDocument/2006/relationships/tags" Target="../tags/tag386.xml"/><Relationship Id="rId103" Type="http://schemas.openxmlformats.org/officeDocument/2006/relationships/tags" Target="../tags/tag430.xml"/><Relationship Id="rId108" Type="http://schemas.openxmlformats.org/officeDocument/2006/relationships/tags" Target="../tags/tag435.xml"/><Relationship Id="rId124" Type="http://schemas.openxmlformats.org/officeDocument/2006/relationships/tags" Target="../tags/tag451.xml"/><Relationship Id="rId129" Type="http://schemas.openxmlformats.org/officeDocument/2006/relationships/tags" Target="../tags/tag456.xml"/><Relationship Id="rId54" Type="http://schemas.openxmlformats.org/officeDocument/2006/relationships/tags" Target="../tags/tag381.xml"/><Relationship Id="rId70" Type="http://schemas.openxmlformats.org/officeDocument/2006/relationships/tags" Target="../tags/tag397.xml"/><Relationship Id="rId75" Type="http://schemas.openxmlformats.org/officeDocument/2006/relationships/tags" Target="../tags/tag402.xml"/><Relationship Id="rId91" Type="http://schemas.openxmlformats.org/officeDocument/2006/relationships/tags" Target="../tags/tag418.xml"/><Relationship Id="rId96" Type="http://schemas.openxmlformats.org/officeDocument/2006/relationships/tags" Target="../tags/tag423.xml"/><Relationship Id="rId140" Type="http://schemas.openxmlformats.org/officeDocument/2006/relationships/tags" Target="../tags/tag467.xml"/><Relationship Id="rId145" Type="http://schemas.openxmlformats.org/officeDocument/2006/relationships/tags" Target="../tags/tag472.xml"/><Relationship Id="rId161" Type="http://schemas.openxmlformats.org/officeDocument/2006/relationships/tags" Target="../tags/tag488.xml"/><Relationship Id="rId166" Type="http://schemas.openxmlformats.org/officeDocument/2006/relationships/tags" Target="../tags/tag49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49" Type="http://schemas.openxmlformats.org/officeDocument/2006/relationships/tags" Target="../tags/tag376.xml"/><Relationship Id="rId114" Type="http://schemas.openxmlformats.org/officeDocument/2006/relationships/tags" Target="../tags/tag441.xml"/><Relationship Id="rId119" Type="http://schemas.openxmlformats.org/officeDocument/2006/relationships/tags" Target="../tags/tag446.xml"/><Relationship Id="rId44" Type="http://schemas.openxmlformats.org/officeDocument/2006/relationships/tags" Target="../tags/tag371.xml"/><Relationship Id="rId60" Type="http://schemas.openxmlformats.org/officeDocument/2006/relationships/tags" Target="../tags/tag387.xml"/><Relationship Id="rId65" Type="http://schemas.openxmlformats.org/officeDocument/2006/relationships/tags" Target="../tags/tag392.xml"/><Relationship Id="rId81" Type="http://schemas.openxmlformats.org/officeDocument/2006/relationships/tags" Target="../tags/tag408.xml"/><Relationship Id="rId86" Type="http://schemas.openxmlformats.org/officeDocument/2006/relationships/tags" Target="../tags/tag413.xml"/><Relationship Id="rId130" Type="http://schemas.openxmlformats.org/officeDocument/2006/relationships/tags" Target="../tags/tag457.xml"/><Relationship Id="rId135" Type="http://schemas.openxmlformats.org/officeDocument/2006/relationships/tags" Target="../tags/tag462.xml"/><Relationship Id="rId151" Type="http://schemas.openxmlformats.org/officeDocument/2006/relationships/tags" Target="../tags/tag478.xml"/><Relationship Id="rId156" Type="http://schemas.openxmlformats.org/officeDocument/2006/relationships/tags" Target="../tags/tag483.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39" Type="http://schemas.openxmlformats.org/officeDocument/2006/relationships/slideLayout" Target="../slideLayouts/slideLayout170.xml"/><Relationship Id="rId109" Type="http://schemas.openxmlformats.org/officeDocument/2006/relationships/tags" Target="../tags/tag436.xml"/><Relationship Id="rId34" Type="http://schemas.openxmlformats.org/officeDocument/2006/relationships/slideLayout" Target="../slideLayouts/slideLayout165.xml"/><Relationship Id="rId50" Type="http://schemas.openxmlformats.org/officeDocument/2006/relationships/tags" Target="../tags/tag377.xml"/><Relationship Id="rId55" Type="http://schemas.openxmlformats.org/officeDocument/2006/relationships/tags" Target="../tags/tag382.xml"/><Relationship Id="rId76" Type="http://schemas.openxmlformats.org/officeDocument/2006/relationships/tags" Target="../tags/tag403.xml"/><Relationship Id="rId97" Type="http://schemas.openxmlformats.org/officeDocument/2006/relationships/tags" Target="../tags/tag424.xml"/><Relationship Id="rId104" Type="http://schemas.openxmlformats.org/officeDocument/2006/relationships/tags" Target="../tags/tag431.xml"/><Relationship Id="rId120" Type="http://schemas.openxmlformats.org/officeDocument/2006/relationships/tags" Target="../tags/tag447.xml"/><Relationship Id="rId125" Type="http://schemas.openxmlformats.org/officeDocument/2006/relationships/tags" Target="../tags/tag452.xml"/><Relationship Id="rId141" Type="http://schemas.openxmlformats.org/officeDocument/2006/relationships/tags" Target="../tags/tag468.xml"/><Relationship Id="rId146" Type="http://schemas.openxmlformats.org/officeDocument/2006/relationships/tags" Target="../tags/tag473.xml"/><Relationship Id="rId167" Type="http://schemas.openxmlformats.org/officeDocument/2006/relationships/image" Target="../media/image1.png"/><Relationship Id="rId7" Type="http://schemas.openxmlformats.org/officeDocument/2006/relationships/slideLayout" Target="../slideLayouts/slideLayout138.xml"/><Relationship Id="rId71" Type="http://schemas.openxmlformats.org/officeDocument/2006/relationships/tags" Target="../tags/tag398.xml"/><Relationship Id="rId92" Type="http://schemas.openxmlformats.org/officeDocument/2006/relationships/tags" Target="../tags/tag419.xml"/><Relationship Id="rId162" Type="http://schemas.openxmlformats.org/officeDocument/2006/relationships/tags" Target="../tags/tag489.xml"/><Relationship Id="rId2" Type="http://schemas.openxmlformats.org/officeDocument/2006/relationships/slideLayout" Target="../slideLayouts/slideLayout133.xml"/><Relationship Id="rId29" Type="http://schemas.openxmlformats.org/officeDocument/2006/relationships/slideLayout" Target="../slideLayouts/slideLayout160.xml"/><Relationship Id="rId24" Type="http://schemas.openxmlformats.org/officeDocument/2006/relationships/slideLayout" Target="../slideLayouts/slideLayout155.xml"/><Relationship Id="rId40" Type="http://schemas.openxmlformats.org/officeDocument/2006/relationships/slideLayout" Target="../slideLayouts/slideLayout171.xml"/><Relationship Id="rId45" Type="http://schemas.openxmlformats.org/officeDocument/2006/relationships/tags" Target="../tags/tag372.xml"/><Relationship Id="rId66" Type="http://schemas.openxmlformats.org/officeDocument/2006/relationships/tags" Target="../tags/tag393.xml"/><Relationship Id="rId87" Type="http://schemas.openxmlformats.org/officeDocument/2006/relationships/tags" Target="../tags/tag414.xml"/><Relationship Id="rId110" Type="http://schemas.openxmlformats.org/officeDocument/2006/relationships/tags" Target="../tags/tag437.xml"/><Relationship Id="rId115" Type="http://schemas.openxmlformats.org/officeDocument/2006/relationships/tags" Target="../tags/tag442.xml"/><Relationship Id="rId131" Type="http://schemas.openxmlformats.org/officeDocument/2006/relationships/tags" Target="../tags/tag458.xml"/><Relationship Id="rId136" Type="http://schemas.openxmlformats.org/officeDocument/2006/relationships/tags" Target="../tags/tag463.xml"/><Relationship Id="rId157" Type="http://schemas.openxmlformats.org/officeDocument/2006/relationships/tags" Target="../tags/tag484.xml"/><Relationship Id="rId61" Type="http://schemas.openxmlformats.org/officeDocument/2006/relationships/tags" Target="../tags/tag388.xml"/><Relationship Id="rId82" Type="http://schemas.openxmlformats.org/officeDocument/2006/relationships/tags" Target="../tags/tag409.xml"/><Relationship Id="rId152" Type="http://schemas.openxmlformats.org/officeDocument/2006/relationships/tags" Target="../tags/tag479.xml"/><Relationship Id="rId19" Type="http://schemas.openxmlformats.org/officeDocument/2006/relationships/slideLayout" Target="../slideLayouts/slideLayout150.xml"/><Relationship Id="rId14" Type="http://schemas.openxmlformats.org/officeDocument/2006/relationships/slideLayout" Target="../slideLayouts/slideLayout145.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56" Type="http://schemas.openxmlformats.org/officeDocument/2006/relationships/tags" Target="../tags/tag383.xml"/><Relationship Id="rId77" Type="http://schemas.openxmlformats.org/officeDocument/2006/relationships/tags" Target="../tags/tag404.xml"/><Relationship Id="rId100" Type="http://schemas.openxmlformats.org/officeDocument/2006/relationships/tags" Target="../tags/tag427.xml"/><Relationship Id="rId105" Type="http://schemas.openxmlformats.org/officeDocument/2006/relationships/tags" Target="../tags/tag432.xml"/><Relationship Id="rId126" Type="http://schemas.openxmlformats.org/officeDocument/2006/relationships/tags" Target="../tags/tag453.xml"/><Relationship Id="rId147" Type="http://schemas.openxmlformats.org/officeDocument/2006/relationships/tags" Target="../tags/tag474.xml"/><Relationship Id="rId168" Type="http://schemas.openxmlformats.org/officeDocument/2006/relationships/image" Target="../media/image2.svg"/><Relationship Id="rId8" Type="http://schemas.openxmlformats.org/officeDocument/2006/relationships/slideLayout" Target="../slideLayouts/slideLayout139.xml"/><Relationship Id="rId51" Type="http://schemas.openxmlformats.org/officeDocument/2006/relationships/tags" Target="../tags/tag378.xml"/><Relationship Id="rId72" Type="http://schemas.openxmlformats.org/officeDocument/2006/relationships/tags" Target="../tags/tag399.xml"/><Relationship Id="rId93" Type="http://schemas.openxmlformats.org/officeDocument/2006/relationships/tags" Target="../tags/tag420.xml"/><Relationship Id="rId98" Type="http://schemas.openxmlformats.org/officeDocument/2006/relationships/tags" Target="../tags/tag425.xml"/><Relationship Id="rId121" Type="http://schemas.openxmlformats.org/officeDocument/2006/relationships/tags" Target="../tags/tag448.xml"/><Relationship Id="rId142" Type="http://schemas.openxmlformats.org/officeDocument/2006/relationships/tags" Target="../tags/tag469.xml"/><Relationship Id="rId163" Type="http://schemas.openxmlformats.org/officeDocument/2006/relationships/tags" Target="../tags/tag490.xml"/><Relationship Id="rId3" Type="http://schemas.openxmlformats.org/officeDocument/2006/relationships/slideLayout" Target="../slideLayouts/slideLayout134.xml"/><Relationship Id="rId25" Type="http://schemas.openxmlformats.org/officeDocument/2006/relationships/slideLayout" Target="../slideLayouts/slideLayout156.xml"/><Relationship Id="rId46" Type="http://schemas.openxmlformats.org/officeDocument/2006/relationships/tags" Target="../tags/tag373.xml"/><Relationship Id="rId67" Type="http://schemas.openxmlformats.org/officeDocument/2006/relationships/tags" Target="../tags/tag394.xml"/><Relationship Id="rId116" Type="http://schemas.openxmlformats.org/officeDocument/2006/relationships/tags" Target="../tags/tag443.xml"/><Relationship Id="rId137" Type="http://schemas.openxmlformats.org/officeDocument/2006/relationships/tags" Target="../tags/tag464.xml"/><Relationship Id="rId158" Type="http://schemas.openxmlformats.org/officeDocument/2006/relationships/tags" Target="../tags/tag485.xml"/><Relationship Id="rId20" Type="http://schemas.openxmlformats.org/officeDocument/2006/relationships/slideLayout" Target="../slideLayouts/slideLayout151.xml"/><Relationship Id="rId41" Type="http://schemas.openxmlformats.org/officeDocument/2006/relationships/slideLayout" Target="../slideLayouts/slideLayout172.xml"/><Relationship Id="rId62" Type="http://schemas.openxmlformats.org/officeDocument/2006/relationships/tags" Target="../tags/tag389.xml"/><Relationship Id="rId83" Type="http://schemas.openxmlformats.org/officeDocument/2006/relationships/tags" Target="../tags/tag410.xml"/><Relationship Id="rId88" Type="http://schemas.openxmlformats.org/officeDocument/2006/relationships/tags" Target="../tags/tag415.xml"/><Relationship Id="rId111" Type="http://schemas.openxmlformats.org/officeDocument/2006/relationships/tags" Target="../tags/tag438.xml"/><Relationship Id="rId132" Type="http://schemas.openxmlformats.org/officeDocument/2006/relationships/tags" Target="../tags/tag459.xml"/><Relationship Id="rId153" Type="http://schemas.openxmlformats.org/officeDocument/2006/relationships/tags" Target="../tags/tag480.xml"/><Relationship Id="rId15" Type="http://schemas.openxmlformats.org/officeDocument/2006/relationships/slideLayout" Target="../slideLayouts/slideLayout146.xml"/><Relationship Id="rId36" Type="http://schemas.openxmlformats.org/officeDocument/2006/relationships/slideLayout" Target="../slideLayouts/slideLayout167.xml"/><Relationship Id="rId57" Type="http://schemas.openxmlformats.org/officeDocument/2006/relationships/tags" Target="../tags/tag384.xml"/><Relationship Id="rId106" Type="http://schemas.openxmlformats.org/officeDocument/2006/relationships/tags" Target="../tags/tag433.xml"/><Relationship Id="rId127" Type="http://schemas.openxmlformats.org/officeDocument/2006/relationships/tags" Target="../tags/tag454.xml"/><Relationship Id="rId10" Type="http://schemas.openxmlformats.org/officeDocument/2006/relationships/slideLayout" Target="../slideLayouts/slideLayout141.xml"/><Relationship Id="rId31" Type="http://schemas.openxmlformats.org/officeDocument/2006/relationships/slideLayout" Target="../slideLayouts/slideLayout162.xml"/><Relationship Id="rId52" Type="http://schemas.openxmlformats.org/officeDocument/2006/relationships/tags" Target="../tags/tag379.xml"/><Relationship Id="rId73" Type="http://schemas.openxmlformats.org/officeDocument/2006/relationships/tags" Target="../tags/tag400.xml"/><Relationship Id="rId78" Type="http://schemas.openxmlformats.org/officeDocument/2006/relationships/tags" Target="../tags/tag405.xml"/><Relationship Id="rId94" Type="http://schemas.openxmlformats.org/officeDocument/2006/relationships/tags" Target="../tags/tag421.xml"/><Relationship Id="rId99" Type="http://schemas.openxmlformats.org/officeDocument/2006/relationships/tags" Target="../tags/tag426.xml"/><Relationship Id="rId101" Type="http://schemas.openxmlformats.org/officeDocument/2006/relationships/tags" Target="../tags/tag428.xml"/><Relationship Id="rId122" Type="http://schemas.openxmlformats.org/officeDocument/2006/relationships/tags" Target="../tags/tag449.xml"/><Relationship Id="rId143" Type="http://schemas.openxmlformats.org/officeDocument/2006/relationships/tags" Target="../tags/tag470.xml"/><Relationship Id="rId148" Type="http://schemas.openxmlformats.org/officeDocument/2006/relationships/tags" Target="../tags/tag475.xml"/><Relationship Id="rId164" Type="http://schemas.openxmlformats.org/officeDocument/2006/relationships/tags" Target="../tags/tag49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26" Type="http://schemas.openxmlformats.org/officeDocument/2006/relationships/slideLayout" Target="../slideLayouts/slideLayout157.xml"/><Relationship Id="rId47" Type="http://schemas.openxmlformats.org/officeDocument/2006/relationships/tags" Target="../tags/tag374.xml"/><Relationship Id="rId68" Type="http://schemas.openxmlformats.org/officeDocument/2006/relationships/tags" Target="../tags/tag395.xml"/><Relationship Id="rId89" Type="http://schemas.openxmlformats.org/officeDocument/2006/relationships/tags" Target="../tags/tag416.xml"/><Relationship Id="rId112" Type="http://schemas.openxmlformats.org/officeDocument/2006/relationships/tags" Target="../tags/tag439.xml"/><Relationship Id="rId133" Type="http://schemas.openxmlformats.org/officeDocument/2006/relationships/tags" Target="../tags/tag460.xml"/><Relationship Id="rId154" Type="http://schemas.openxmlformats.org/officeDocument/2006/relationships/tags" Target="../tags/tag481.xml"/><Relationship Id="rId16" Type="http://schemas.openxmlformats.org/officeDocument/2006/relationships/slideLayout" Target="../slideLayouts/slideLayout147.xml"/><Relationship Id="rId37" Type="http://schemas.openxmlformats.org/officeDocument/2006/relationships/slideLayout" Target="../slideLayouts/slideLayout168.xml"/><Relationship Id="rId58" Type="http://schemas.openxmlformats.org/officeDocument/2006/relationships/tags" Target="../tags/tag385.xml"/><Relationship Id="rId79" Type="http://schemas.openxmlformats.org/officeDocument/2006/relationships/tags" Target="../tags/tag406.xml"/><Relationship Id="rId102" Type="http://schemas.openxmlformats.org/officeDocument/2006/relationships/tags" Target="../tags/tag429.xml"/><Relationship Id="rId123" Type="http://schemas.openxmlformats.org/officeDocument/2006/relationships/tags" Target="../tags/tag450.xml"/><Relationship Id="rId144" Type="http://schemas.openxmlformats.org/officeDocument/2006/relationships/tags" Target="../tags/tag471.xml"/><Relationship Id="rId90" Type="http://schemas.openxmlformats.org/officeDocument/2006/relationships/tags" Target="../tags/tag417.xml"/><Relationship Id="rId165" Type="http://schemas.openxmlformats.org/officeDocument/2006/relationships/tags" Target="../tags/tag492.xml"/><Relationship Id="rId27" Type="http://schemas.openxmlformats.org/officeDocument/2006/relationships/slideLayout" Target="../slideLayouts/slideLayout158.xml"/><Relationship Id="rId48" Type="http://schemas.openxmlformats.org/officeDocument/2006/relationships/tags" Target="../tags/tag375.xml"/><Relationship Id="rId69" Type="http://schemas.openxmlformats.org/officeDocument/2006/relationships/tags" Target="../tags/tag396.xml"/><Relationship Id="rId113" Type="http://schemas.openxmlformats.org/officeDocument/2006/relationships/tags" Target="../tags/tag440.xml"/><Relationship Id="rId134" Type="http://schemas.openxmlformats.org/officeDocument/2006/relationships/tags" Target="../tags/tag461.xml"/><Relationship Id="rId80" Type="http://schemas.openxmlformats.org/officeDocument/2006/relationships/tags" Target="../tags/tag407.xml"/><Relationship Id="rId155" Type="http://schemas.openxmlformats.org/officeDocument/2006/relationships/tags" Target="../tags/tag482.xml"/></Relationships>
</file>

<file path=ppt/slideMasters/_rels/slideMaster5.xml.rels><?xml version="1.0" encoding="UTF-8" standalone="yes"?>
<Relationships xmlns="http://schemas.openxmlformats.org/package/2006/relationships"><Relationship Id="rId117" Type="http://schemas.openxmlformats.org/officeDocument/2006/relationships/tags" Target="../tags/tag574.xml"/><Relationship Id="rId21" Type="http://schemas.openxmlformats.org/officeDocument/2006/relationships/slideLayout" Target="../slideLayouts/slideLayout194.xml"/><Relationship Id="rId42" Type="http://schemas.openxmlformats.org/officeDocument/2006/relationships/tags" Target="../tags/tag499.xml"/><Relationship Id="rId63" Type="http://schemas.openxmlformats.org/officeDocument/2006/relationships/tags" Target="../tags/tag520.xml"/><Relationship Id="rId84" Type="http://schemas.openxmlformats.org/officeDocument/2006/relationships/tags" Target="../tags/tag541.xml"/><Relationship Id="rId138" Type="http://schemas.openxmlformats.org/officeDocument/2006/relationships/tags" Target="../tags/tag595.xml"/><Relationship Id="rId159" Type="http://schemas.openxmlformats.org/officeDocument/2006/relationships/tags" Target="../tags/tag616.xml"/><Relationship Id="rId107" Type="http://schemas.openxmlformats.org/officeDocument/2006/relationships/tags" Target="../tags/tag564.xml"/><Relationship Id="rId11" Type="http://schemas.openxmlformats.org/officeDocument/2006/relationships/slideLayout" Target="../slideLayouts/slideLayout184.xml"/><Relationship Id="rId32" Type="http://schemas.openxmlformats.org/officeDocument/2006/relationships/slideLayout" Target="../slideLayouts/slideLayout205.xml"/><Relationship Id="rId53" Type="http://schemas.openxmlformats.org/officeDocument/2006/relationships/tags" Target="../tags/tag510.xml"/><Relationship Id="rId74" Type="http://schemas.openxmlformats.org/officeDocument/2006/relationships/tags" Target="../tags/tag531.xml"/><Relationship Id="rId128" Type="http://schemas.openxmlformats.org/officeDocument/2006/relationships/tags" Target="../tags/tag585.xml"/><Relationship Id="rId149" Type="http://schemas.openxmlformats.org/officeDocument/2006/relationships/tags" Target="../tags/tag606.xml"/><Relationship Id="rId5" Type="http://schemas.openxmlformats.org/officeDocument/2006/relationships/slideLayout" Target="../slideLayouts/slideLayout178.xml"/><Relationship Id="rId95" Type="http://schemas.openxmlformats.org/officeDocument/2006/relationships/tags" Target="../tags/tag552.xml"/><Relationship Id="rId22" Type="http://schemas.openxmlformats.org/officeDocument/2006/relationships/slideLayout" Target="../slideLayouts/slideLayout195.xml"/><Relationship Id="rId43" Type="http://schemas.openxmlformats.org/officeDocument/2006/relationships/tags" Target="../tags/tag500.xml"/><Relationship Id="rId64" Type="http://schemas.openxmlformats.org/officeDocument/2006/relationships/tags" Target="../tags/tag521.xml"/><Relationship Id="rId118" Type="http://schemas.openxmlformats.org/officeDocument/2006/relationships/tags" Target="../tags/tag575.xml"/><Relationship Id="rId139" Type="http://schemas.openxmlformats.org/officeDocument/2006/relationships/tags" Target="../tags/tag596.xml"/><Relationship Id="rId80" Type="http://schemas.openxmlformats.org/officeDocument/2006/relationships/tags" Target="../tags/tag537.xml"/><Relationship Id="rId85" Type="http://schemas.openxmlformats.org/officeDocument/2006/relationships/tags" Target="../tags/tag542.xml"/><Relationship Id="rId150" Type="http://schemas.openxmlformats.org/officeDocument/2006/relationships/tags" Target="../tags/tag607.xml"/><Relationship Id="rId155" Type="http://schemas.openxmlformats.org/officeDocument/2006/relationships/tags" Target="../tags/tag612.xml"/><Relationship Id="rId12" Type="http://schemas.openxmlformats.org/officeDocument/2006/relationships/slideLayout" Target="../slideLayouts/slideLayout185.xml"/><Relationship Id="rId17" Type="http://schemas.openxmlformats.org/officeDocument/2006/relationships/slideLayout" Target="../slideLayouts/slideLayout190.xml"/><Relationship Id="rId33" Type="http://schemas.openxmlformats.org/officeDocument/2006/relationships/slideLayout" Target="../slideLayouts/slideLayout206.xml"/><Relationship Id="rId38" Type="http://schemas.openxmlformats.org/officeDocument/2006/relationships/tags" Target="../tags/tag495.xml"/><Relationship Id="rId59" Type="http://schemas.openxmlformats.org/officeDocument/2006/relationships/tags" Target="../tags/tag516.xml"/><Relationship Id="rId103" Type="http://schemas.openxmlformats.org/officeDocument/2006/relationships/tags" Target="../tags/tag560.xml"/><Relationship Id="rId108" Type="http://schemas.openxmlformats.org/officeDocument/2006/relationships/tags" Target="../tags/tag565.xml"/><Relationship Id="rId124" Type="http://schemas.openxmlformats.org/officeDocument/2006/relationships/tags" Target="../tags/tag581.xml"/><Relationship Id="rId129" Type="http://schemas.openxmlformats.org/officeDocument/2006/relationships/tags" Target="../tags/tag586.xml"/><Relationship Id="rId54" Type="http://schemas.openxmlformats.org/officeDocument/2006/relationships/tags" Target="../tags/tag511.xml"/><Relationship Id="rId70" Type="http://schemas.openxmlformats.org/officeDocument/2006/relationships/tags" Target="../tags/tag527.xml"/><Relationship Id="rId75" Type="http://schemas.openxmlformats.org/officeDocument/2006/relationships/tags" Target="../tags/tag532.xml"/><Relationship Id="rId91" Type="http://schemas.openxmlformats.org/officeDocument/2006/relationships/tags" Target="../tags/tag548.xml"/><Relationship Id="rId96" Type="http://schemas.openxmlformats.org/officeDocument/2006/relationships/tags" Target="../tags/tag553.xml"/><Relationship Id="rId140" Type="http://schemas.openxmlformats.org/officeDocument/2006/relationships/tags" Target="../tags/tag597.xml"/><Relationship Id="rId145" Type="http://schemas.openxmlformats.org/officeDocument/2006/relationships/tags" Target="../tags/tag602.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23" Type="http://schemas.openxmlformats.org/officeDocument/2006/relationships/slideLayout" Target="../slideLayouts/slideLayout196.xml"/><Relationship Id="rId28" Type="http://schemas.openxmlformats.org/officeDocument/2006/relationships/slideLayout" Target="../slideLayouts/slideLayout201.xml"/><Relationship Id="rId49" Type="http://schemas.openxmlformats.org/officeDocument/2006/relationships/tags" Target="../tags/tag506.xml"/><Relationship Id="rId114" Type="http://schemas.openxmlformats.org/officeDocument/2006/relationships/tags" Target="../tags/tag571.xml"/><Relationship Id="rId119" Type="http://schemas.openxmlformats.org/officeDocument/2006/relationships/tags" Target="../tags/tag576.xml"/><Relationship Id="rId44" Type="http://schemas.openxmlformats.org/officeDocument/2006/relationships/tags" Target="../tags/tag501.xml"/><Relationship Id="rId60" Type="http://schemas.openxmlformats.org/officeDocument/2006/relationships/tags" Target="../tags/tag517.xml"/><Relationship Id="rId65" Type="http://schemas.openxmlformats.org/officeDocument/2006/relationships/tags" Target="../tags/tag522.xml"/><Relationship Id="rId81" Type="http://schemas.openxmlformats.org/officeDocument/2006/relationships/tags" Target="../tags/tag538.xml"/><Relationship Id="rId86" Type="http://schemas.openxmlformats.org/officeDocument/2006/relationships/tags" Target="../tags/tag543.xml"/><Relationship Id="rId130" Type="http://schemas.openxmlformats.org/officeDocument/2006/relationships/tags" Target="../tags/tag587.xml"/><Relationship Id="rId135" Type="http://schemas.openxmlformats.org/officeDocument/2006/relationships/tags" Target="../tags/tag592.xml"/><Relationship Id="rId151" Type="http://schemas.openxmlformats.org/officeDocument/2006/relationships/tags" Target="../tags/tag608.xml"/><Relationship Id="rId156" Type="http://schemas.openxmlformats.org/officeDocument/2006/relationships/tags" Target="../tags/tag613.xml"/><Relationship Id="rId13" Type="http://schemas.openxmlformats.org/officeDocument/2006/relationships/slideLayout" Target="../slideLayouts/slideLayout186.xml"/><Relationship Id="rId18" Type="http://schemas.openxmlformats.org/officeDocument/2006/relationships/slideLayout" Target="../slideLayouts/slideLayout191.xml"/><Relationship Id="rId39" Type="http://schemas.openxmlformats.org/officeDocument/2006/relationships/tags" Target="../tags/tag496.xml"/><Relationship Id="rId109" Type="http://schemas.openxmlformats.org/officeDocument/2006/relationships/tags" Target="../tags/tag566.xml"/><Relationship Id="rId34" Type="http://schemas.openxmlformats.org/officeDocument/2006/relationships/slideLayout" Target="../slideLayouts/slideLayout207.xml"/><Relationship Id="rId50" Type="http://schemas.openxmlformats.org/officeDocument/2006/relationships/tags" Target="../tags/tag507.xml"/><Relationship Id="rId55" Type="http://schemas.openxmlformats.org/officeDocument/2006/relationships/tags" Target="../tags/tag512.xml"/><Relationship Id="rId76" Type="http://schemas.openxmlformats.org/officeDocument/2006/relationships/tags" Target="../tags/tag533.xml"/><Relationship Id="rId97" Type="http://schemas.openxmlformats.org/officeDocument/2006/relationships/tags" Target="../tags/tag554.xml"/><Relationship Id="rId104" Type="http://schemas.openxmlformats.org/officeDocument/2006/relationships/tags" Target="../tags/tag561.xml"/><Relationship Id="rId120" Type="http://schemas.openxmlformats.org/officeDocument/2006/relationships/tags" Target="../tags/tag577.xml"/><Relationship Id="rId125" Type="http://schemas.openxmlformats.org/officeDocument/2006/relationships/tags" Target="../tags/tag582.xml"/><Relationship Id="rId141" Type="http://schemas.openxmlformats.org/officeDocument/2006/relationships/tags" Target="../tags/tag598.xml"/><Relationship Id="rId146" Type="http://schemas.openxmlformats.org/officeDocument/2006/relationships/tags" Target="../tags/tag603.xml"/><Relationship Id="rId7" Type="http://schemas.openxmlformats.org/officeDocument/2006/relationships/slideLayout" Target="../slideLayouts/slideLayout180.xml"/><Relationship Id="rId71" Type="http://schemas.openxmlformats.org/officeDocument/2006/relationships/tags" Target="../tags/tag528.xml"/><Relationship Id="rId92" Type="http://schemas.openxmlformats.org/officeDocument/2006/relationships/tags" Target="../tags/tag549.xml"/><Relationship Id="rId2" Type="http://schemas.openxmlformats.org/officeDocument/2006/relationships/slideLayout" Target="../slideLayouts/slideLayout175.xml"/><Relationship Id="rId29" Type="http://schemas.openxmlformats.org/officeDocument/2006/relationships/slideLayout" Target="../slideLayouts/slideLayout202.xml"/><Relationship Id="rId24" Type="http://schemas.openxmlformats.org/officeDocument/2006/relationships/slideLayout" Target="../slideLayouts/slideLayout197.xml"/><Relationship Id="rId40" Type="http://schemas.openxmlformats.org/officeDocument/2006/relationships/tags" Target="../tags/tag497.xml"/><Relationship Id="rId45" Type="http://schemas.openxmlformats.org/officeDocument/2006/relationships/tags" Target="../tags/tag502.xml"/><Relationship Id="rId66" Type="http://schemas.openxmlformats.org/officeDocument/2006/relationships/tags" Target="../tags/tag523.xml"/><Relationship Id="rId87" Type="http://schemas.openxmlformats.org/officeDocument/2006/relationships/tags" Target="../tags/tag544.xml"/><Relationship Id="rId110" Type="http://schemas.openxmlformats.org/officeDocument/2006/relationships/tags" Target="../tags/tag567.xml"/><Relationship Id="rId115" Type="http://schemas.openxmlformats.org/officeDocument/2006/relationships/tags" Target="../tags/tag572.xml"/><Relationship Id="rId131" Type="http://schemas.openxmlformats.org/officeDocument/2006/relationships/tags" Target="../tags/tag588.xml"/><Relationship Id="rId136" Type="http://schemas.openxmlformats.org/officeDocument/2006/relationships/tags" Target="../tags/tag593.xml"/><Relationship Id="rId157" Type="http://schemas.openxmlformats.org/officeDocument/2006/relationships/tags" Target="../tags/tag614.xml"/><Relationship Id="rId61" Type="http://schemas.openxmlformats.org/officeDocument/2006/relationships/tags" Target="../tags/tag518.xml"/><Relationship Id="rId82" Type="http://schemas.openxmlformats.org/officeDocument/2006/relationships/tags" Target="../tags/tag539.xml"/><Relationship Id="rId152" Type="http://schemas.openxmlformats.org/officeDocument/2006/relationships/tags" Target="../tags/tag609.xml"/><Relationship Id="rId19" Type="http://schemas.openxmlformats.org/officeDocument/2006/relationships/slideLayout" Target="../slideLayouts/slideLayout192.xml"/><Relationship Id="rId14" Type="http://schemas.openxmlformats.org/officeDocument/2006/relationships/slideLayout" Target="../slideLayouts/slideLayout187.xml"/><Relationship Id="rId30" Type="http://schemas.openxmlformats.org/officeDocument/2006/relationships/slideLayout" Target="../slideLayouts/slideLayout203.xml"/><Relationship Id="rId35" Type="http://schemas.openxmlformats.org/officeDocument/2006/relationships/slideLayout" Target="../slideLayouts/slideLayout208.xml"/><Relationship Id="rId56" Type="http://schemas.openxmlformats.org/officeDocument/2006/relationships/tags" Target="../tags/tag513.xml"/><Relationship Id="rId77" Type="http://schemas.openxmlformats.org/officeDocument/2006/relationships/tags" Target="../tags/tag534.xml"/><Relationship Id="rId100" Type="http://schemas.openxmlformats.org/officeDocument/2006/relationships/tags" Target="../tags/tag557.xml"/><Relationship Id="rId105" Type="http://schemas.openxmlformats.org/officeDocument/2006/relationships/tags" Target="../tags/tag562.xml"/><Relationship Id="rId126" Type="http://schemas.openxmlformats.org/officeDocument/2006/relationships/tags" Target="../tags/tag583.xml"/><Relationship Id="rId147" Type="http://schemas.openxmlformats.org/officeDocument/2006/relationships/tags" Target="../tags/tag604.xml"/><Relationship Id="rId8" Type="http://schemas.openxmlformats.org/officeDocument/2006/relationships/slideLayout" Target="../slideLayouts/slideLayout181.xml"/><Relationship Id="rId51" Type="http://schemas.openxmlformats.org/officeDocument/2006/relationships/tags" Target="../tags/tag508.xml"/><Relationship Id="rId72" Type="http://schemas.openxmlformats.org/officeDocument/2006/relationships/tags" Target="../tags/tag529.xml"/><Relationship Id="rId93" Type="http://schemas.openxmlformats.org/officeDocument/2006/relationships/tags" Target="../tags/tag550.xml"/><Relationship Id="rId98" Type="http://schemas.openxmlformats.org/officeDocument/2006/relationships/tags" Target="../tags/tag555.xml"/><Relationship Id="rId121" Type="http://schemas.openxmlformats.org/officeDocument/2006/relationships/tags" Target="../tags/tag578.xml"/><Relationship Id="rId142" Type="http://schemas.openxmlformats.org/officeDocument/2006/relationships/tags" Target="../tags/tag599.xml"/><Relationship Id="rId3" Type="http://schemas.openxmlformats.org/officeDocument/2006/relationships/slideLayout" Target="../slideLayouts/slideLayout176.xml"/><Relationship Id="rId25" Type="http://schemas.openxmlformats.org/officeDocument/2006/relationships/slideLayout" Target="../slideLayouts/slideLayout198.xml"/><Relationship Id="rId46" Type="http://schemas.openxmlformats.org/officeDocument/2006/relationships/tags" Target="../tags/tag503.xml"/><Relationship Id="rId67" Type="http://schemas.openxmlformats.org/officeDocument/2006/relationships/tags" Target="../tags/tag524.xml"/><Relationship Id="rId116" Type="http://schemas.openxmlformats.org/officeDocument/2006/relationships/tags" Target="../tags/tag573.xml"/><Relationship Id="rId137" Type="http://schemas.openxmlformats.org/officeDocument/2006/relationships/tags" Target="../tags/tag594.xml"/><Relationship Id="rId158" Type="http://schemas.openxmlformats.org/officeDocument/2006/relationships/tags" Target="../tags/tag615.xml"/><Relationship Id="rId20" Type="http://schemas.openxmlformats.org/officeDocument/2006/relationships/slideLayout" Target="../slideLayouts/slideLayout193.xml"/><Relationship Id="rId41" Type="http://schemas.openxmlformats.org/officeDocument/2006/relationships/tags" Target="../tags/tag498.xml"/><Relationship Id="rId62" Type="http://schemas.openxmlformats.org/officeDocument/2006/relationships/tags" Target="../tags/tag519.xml"/><Relationship Id="rId83" Type="http://schemas.openxmlformats.org/officeDocument/2006/relationships/tags" Target="../tags/tag540.xml"/><Relationship Id="rId88" Type="http://schemas.openxmlformats.org/officeDocument/2006/relationships/tags" Target="../tags/tag545.xml"/><Relationship Id="rId111" Type="http://schemas.openxmlformats.org/officeDocument/2006/relationships/tags" Target="../tags/tag568.xml"/><Relationship Id="rId132" Type="http://schemas.openxmlformats.org/officeDocument/2006/relationships/tags" Target="../tags/tag589.xml"/><Relationship Id="rId153" Type="http://schemas.openxmlformats.org/officeDocument/2006/relationships/tags" Target="../tags/tag610.xml"/><Relationship Id="rId15" Type="http://schemas.openxmlformats.org/officeDocument/2006/relationships/slideLayout" Target="../slideLayouts/slideLayout188.xml"/><Relationship Id="rId36" Type="http://schemas.openxmlformats.org/officeDocument/2006/relationships/theme" Target="../theme/theme5.xml"/><Relationship Id="rId57" Type="http://schemas.openxmlformats.org/officeDocument/2006/relationships/tags" Target="../tags/tag514.xml"/><Relationship Id="rId106" Type="http://schemas.openxmlformats.org/officeDocument/2006/relationships/tags" Target="../tags/tag563.xml"/><Relationship Id="rId127" Type="http://schemas.openxmlformats.org/officeDocument/2006/relationships/tags" Target="../tags/tag584.xml"/><Relationship Id="rId10" Type="http://schemas.openxmlformats.org/officeDocument/2006/relationships/slideLayout" Target="../slideLayouts/slideLayout183.xml"/><Relationship Id="rId31" Type="http://schemas.openxmlformats.org/officeDocument/2006/relationships/slideLayout" Target="../slideLayouts/slideLayout204.xml"/><Relationship Id="rId52" Type="http://schemas.openxmlformats.org/officeDocument/2006/relationships/tags" Target="../tags/tag509.xml"/><Relationship Id="rId73" Type="http://schemas.openxmlformats.org/officeDocument/2006/relationships/tags" Target="../tags/tag530.xml"/><Relationship Id="rId78" Type="http://schemas.openxmlformats.org/officeDocument/2006/relationships/tags" Target="../tags/tag535.xml"/><Relationship Id="rId94" Type="http://schemas.openxmlformats.org/officeDocument/2006/relationships/tags" Target="../tags/tag551.xml"/><Relationship Id="rId99" Type="http://schemas.openxmlformats.org/officeDocument/2006/relationships/tags" Target="../tags/tag556.xml"/><Relationship Id="rId101" Type="http://schemas.openxmlformats.org/officeDocument/2006/relationships/tags" Target="../tags/tag558.xml"/><Relationship Id="rId122" Type="http://schemas.openxmlformats.org/officeDocument/2006/relationships/tags" Target="../tags/tag579.xml"/><Relationship Id="rId143" Type="http://schemas.openxmlformats.org/officeDocument/2006/relationships/tags" Target="../tags/tag600.xml"/><Relationship Id="rId148" Type="http://schemas.openxmlformats.org/officeDocument/2006/relationships/tags" Target="../tags/tag605.xml"/><Relationship Id="rId4" Type="http://schemas.openxmlformats.org/officeDocument/2006/relationships/slideLayout" Target="../slideLayouts/slideLayout177.xml"/><Relationship Id="rId9" Type="http://schemas.openxmlformats.org/officeDocument/2006/relationships/slideLayout" Target="../slideLayouts/slideLayout182.xml"/><Relationship Id="rId26" Type="http://schemas.openxmlformats.org/officeDocument/2006/relationships/slideLayout" Target="../slideLayouts/slideLayout199.xml"/><Relationship Id="rId47" Type="http://schemas.openxmlformats.org/officeDocument/2006/relationships/tags" Target="../tags/tag504.xml"/><Relationship Id="rId68" Type="http://schemas.openxmlformats.org/officeDocument/2006/relationships/tags" Target="../tags/tag525.xml"/><Relationship Id="rId89" Type="http://schemas.openxmlformats.org/officeDocument/2006/relationships/tags" Target="../tags/tag546.xml"/><Relationship Id="rId112" Type="http://schemas.openxmlformats.org/officeDocument/2006/relationships/tags" Target="../tags/tag569.xml"/><Relationship Id="rId133" Type="http://schemas.openxmlformats.org/officeDocument/2006/relationships/tags" Target="../tags/tag590.xml"/><Relationship Id="rId154" Type="http://schemas.openxmlformats.org/officeDocument/2006/relationships/tags" Target="../tags/tag611.xml"/><Relationship Id="rId16" Type="http://schemas.openxmlformats.org/officeDocument/2006/relationships/slideLayout" Target="../slideLayouts/slideLayout189.xml"/><Relationship Id="rId37" Type="http://schemas.openxmlformats.org/officeDocument/2006/relationships/tags" Target="../tags/tag494.xml"/><Relationship Id="rId58" Type="http://schemas.openxmlformats.org/officeDocument/2006/relationships/tags" Target="../tags/tag515.xml"/><Relationship Id="rId79" Type="http://schemas.openxmlformats.org/officeDocument/2006/relationships/tags" Target="../tags/tag536.xml"/><Relationship Id="rId102" Type="http://schemas.openxmlformats.org/officeDocument/2006/relationships/tags" Target="../tags/tag559.xml"/><Relationship Id="rId123" Type="http://schemas.openxmlformats.org/officeDocument/2006/relationships/tags" Target="../tags/tag580.xml"/><Relationship Id="rId144" Type="http://schemas.openxmlformats.org/officeDocument/2006/relationships/tags" Target="../tags/tag601.xml"/><Relationship Id="rId90" Type="http://schemas.openxmlformats.org/officeDocument/2006/relationships/tags" Target="../tags/tag547.xml"/><Relationship Id="rId27" Type="http://schemas.openxmlformats.org/officeDocument/2006/relationships/slideLayout" Target="../slideLayouts/slideLayout200.xml"/><Relationship Id="rId48" Type="http://schemas.openxmlformats.org/officeDocument/2006/relationships/tags" Target="../tags/tag505.xml"/><Relationship Id="rId69" Type="http://schemas.openxmlformats.org/officeDocument/2006/relationships/tags" Target="../tags/tag526.xml"/><Relationship Id="rId113" Type="http://schemas.openxmlformats.org/officeDocument/2006/relationships/tags" Target="../tags/tag570.xml"/><Relationship Id="rId134" Type="http://schemas.openxmlformats.org/officeDocument/2006/relationships/tags" Target="../tags/tag591.xml"/></Relationships>
</file>

<file path=ppt/slideMasters/_rels/slideMaster6.xml.rels><?xml version="1.0" encoding="UTF-8" standalone="yes"?>
<Relationships xmlns="http://schemas.openxmlformats.org/package/2006/relationships"><Relationship Id="rId117" Type="http://schemas.openxmlformats.org/officeDocument/2006/relationships/tags" Target="../tags/tag695.xml"/><Relationship Id="rId21" Type="http://schemas.openxmlformats.org/officeDocument/2006/relationships/slideLayout" Target="../slideLayouts/slideLayout229.xml"/><Relationship Id="rId42" Type="http://schemas.openxmlformats.org/officeDocument/2006/relationships/tags" Target="../tags/tag620.xml"/><Relationship Id="rId63" Type="http://schemas.openxmlformats.org/officeDocument/2006/relationships/tags" Target="../tags/tag641.xml"/><Relationship Id="rId84" Type="http://schemas.openxmlformats.org/officeDocument/2006/relationships/tags" Target="../tags/tag662.xml"/><Relationship Id="rId138" Type="http://schemas.openxmlformats.org/officeDocument/2006/relationships/tags" Target="../tags/tag716.xml"/><Relationship Id="rId159" Type="http://schemas.openxmlformats.org/officeDocument/2006/relationships/tags" Target="../tags/tag737.xml"/><Relationship Id="rId107" Type="http://schemas.openxmlformats.org/officeDocument/2006/relationships/tags" Target="../tags/tag685.xml"/><Relationship Id="rId11" Type="http://schemas.openxmlformats.org/officeDocument/2006/relationships/slideLayout" Target="../slideLayouts/slideLayout219.xml"/><Relationship Id="rId32" Type="http://schemas.openxmlformats.org/officeDocument/2006/relationships/slideLayout" Target="../slideLayouts/slideLayout240.xml"/><Relationship Id="rId53" Type="http://schemas.openxmlformats.org/officeDocument/2006/relationships/tags" Target="../tags/tag631.xml"/><Relationship Id="rId74" Type="http://schemas.openxmlformats.org/officeDocument/2006/relationships/tags" Target="../tags/tag652.xml"/><Relationship Id="rId128" Type="http://schemas.openxmlformats.org/officeDocument/2006/relationships/tags" Target="../tags/tag706.xml"/><Relationship Id="rId149" Type="http://schemas.openxmlformats.org/officeDocument/2006/relationships/tags" Target="../tags/tag727.xml"/><Relationship Id="rId5" Type="http://schemas.openxmlformats.org/officeDocument/2006/relationships/slideLayout" Target="../slideLayouts/slideLayout213.xml"/><Relationship Id="rId95" Type="http://schemas.openxmlformats.org/officeDocument/2006/relationships/tags" Target="../tags/tag673.xml"/><Relationship Id="rId160" Type="http://schemas.openxmlformats.org/officeDocument/2006/relationships/tags" Target="../tags/tag738.xml"/><Relationship Id="rId22" Type="http://schemas.openxmlformats.org/officeDocument/2006/relationships/slideLayout" Target="../slideLayouts/slideLayout230.xml"/><Relationship Id="rId43" Type="http://schemas.openxmlformats.org/officeDocument/2006/relationships/tags" Target="../tags/tag621.xml"/><Relationship Id="rId64" Type="http://schemas.openxmlformats.org/officeDocument/2006/relationships/tags" Target="../tags/tag642.xml"/><Relationship Id="rId118" Type="http://schemas.openxmlformats.org/officeDocument/2006/relationships/tags" Target="../tags/tag696.xml"/><Relationship Id="rId139" Type="http://schemas.openxmlformats.org/officeDocument/2006/relationships/tags" Target="../tags/tag717.xml"/><Relationship Id="rId85" Type="http://schemas.openxmlformats.org/officeDocument/2006/relationships/tags" Target="../tags/tag663.xml"/><Relationship Id="rId150" Type="http://schemas.openxmlformats.org/officeDocument/2006/relationships/tags" Target="../tags/tag728.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33" Type="http://schemas.openxmlformats.org/officeDocument/2006/relationships/slideLayout" Target="../slideLayouts/slideLayout241.xml"/><Relationship Id="rId38" Type="http://schemas.openxmlformats.org/officeDocument/2006/relationships/theme" Target="../theme/theme6.xml"/><Relationship Id="rId59" Type="http://schemas.openxmlformats.org/officeDocument/2006/relationships/tags" Target="../tags/tag637.xml"/><Relationship Id="rId103" Type="http://schemas.openxmlformats.org/officeDocument/2006/relationships/tags" Target="../tags/tag681.xml"/><Relationship Id="rId108" Type="http://schemas.openxmlformats.org/officeDocument/2006/relationships/tags" Target="../tags/tag686.xml"/><Relationship Id="rId124" Type="http://schemas.openxmlformats.org/officeDocument/2006/relationships/tags" Target="../tags/tag702.xml"/><Relationship Id="rId129" Type="http://schemas.openxmlformats.org/officeDocument/2006/relationships/tags" Target="../tags/tag707.xml"/><Relationship Id="rId54" Type="http://schemas.openxmlformats.org/officeDocument/2006/relationships/tags" Target="../tags/tag632.xml"/><Relationship Id="rId70" Type="http://schemas.openxmlformats.org/officeDocument/2006/relationships/tags" Target="../tags/tag648.xml"/><Relationship Id="rId75" Type="http://schemas.openxmlformats.org/officeDocument/2006/relationships/tags" Target="../tags/tag653.xml"/><Relationship Id="rId91" Type="http://schemas.openxmlformats.org/officeDocument/2006/relationships/tags" Target="../tags/tag669.xml"/><Relationship Id="rId96" Type="http://schemas.openxmlformats.org/officeDocument/2006/relationships/tags" Target="../tags/tag674.xml"/><Relationship Id="rId140" Type="http://schemas.openxmlformats.org/officeDocument/2006/relationships/tags" Target="../tags/tag718.xml"/><Relationship Id="rId145" Type="http://schemas.openxmlformats.org/officeDocument/2006/relationships/tags" Target="../tags/tag723.xml"/><Relationship Id="rId161" Type="http://schemas.openxmlformats.org/officeDocument/2006/relationships/tags" Target="../tags/tag739.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23" Type="http://schemas.openxmlformats.org/officeDocument/2006/relationships/slideLayout" Target="../slideLayouts/slideLayout231.xml"/><Relationship Id="rId28" Type="http://schemas.openxmlformats.org/officeDocument/2006/relationships/slideLayout" Target="../slideLayouts/slideLayout236.xml"/><Relationship Id="rId49" Type="http://schemas.openxmlformats.org/officeDocument/2006/relationships/tags" Target="../tags/tag627.xml"/><Relationship Id="rId114" Type="http://schemas.openxmlformats.org/officeDocument/2006/relationships/tags" Target="../tags/tag692.xml"/><Relationship Id="rId119" Type="http://schemas.openxmlformats.org/officeDocument/2006/relationships/tags" Target="../tags/tag697.xml"/><Relationship Id="rId44" Type="http://schemas.openxmlformats.org/officeDocument/2006/relationships/tags" Target="../tags/tag622.xml"/><Relationship Id="rId60" Type="http://schemas.openxmlformats.org/officeDocument/2006/relationships/tags" Target="../tags/tag638.xml"/><Relationship Id="rId65" Type="http://schemas.openxmlformats.org/officeDocument/2006/relationships/tags" Target="../tags/tag643.xml"/><Relationship Id="rId81" Type="http://schemas.openxmlformats.org/officeDocument/2006/relationships/tags" Target="../tags/tag659.xml"/><Relationship Id="rId86" Type="http://schemas.openxmlformats.org/officeDocument/2006/relationships/tags" Target="../tags/tag664.xml"/><Relationship Id="rId130" Type="http://schemas.openxmlformats.org/officeDocument/2006/relationships/tags" Target="../tags/tag708.xml"/><Relationship Id="rId135" Type="http://schemas.openxmlformats.org/officeDocument/2006/relationships/tags" Target="../tags/tag713.xml"/><Relationship Id="rId151" Type="http://schemas.openxmlformats.org/officeDocument/2006/relationships/tags" Target="../tags/tag729.xml"/><Relationship Id="rId156" Type="http://schemas.openxmlformats.org/officeDocument/2006/relationships/tags" Target="../tags/tag734.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9" Type="http://schemas.openxmlformats.org/officeDocument/2006/relationships/tags" Target="../tags/tag617.xml"/><Relationship Id="rId109" Type="http://schemas.openxmlformats.org/officeDocument/2006/relationships/tags" Target="../tags/tag687.xml"/><Relationship Id="rId34" Type="http://schemas.openxmlformats.org/officeDocument/2006/relationships/slideLayout" Target="../slideLayouts/slideLayout242.xml"/><Relationship Id="rId50" Type="http://schemas.openxmlformats.org/officeDocument/2006/relationships/tags" Target="../tags/tag628.xml"/><Relationship Id="rId55" Type="http://schemas.openxmlformats.org/officeDocument/2006/relationships/tags" Target="../tags/tag633.xml"/><Relationship Id="rId76" Type="http://schemas.openxmlformats.org/officeDocument/2006/relationships/tags" Target="../tags/tag654.xml"/><Relationship Id="rId97" Type="http://schemas.openxmlformats.org/officeDocument/2006/relationships/tags" Target="../tags/tag675.xml"/><Relationship Id="rId104" Type="http://schemas.openxmlformats.org/officeDocument/2006/relationships/tags" Target="../tags/tag682.xml"/><Relationship Id="rId120" Type="http://schemas.openxmlformats.org/officeDocument/2006/relationships/tags" Target="../tags/tag698.xml"/><Relationship Id="rId125" Type="http://schemas.openxmlformats.org/officeDocument/2006/relationships/tags" Target="../tags/tag703.xml"/><Relationship Id="rId141" Type="http://schemas.openxmlformats.org/officeDocument/2006/relationships/tags" Target="../tags/tag719.xml"/><Relationship Id="rId146" Type="http://schemas.openxmlformats.org/officeDocument/2006/relationships/tags" Target="../tags/tag724.xml"/><Relationship Id="rId7" Type="http://schemas.openxmlformats.org/officeDocument/2006/relationships/slideLayout" Target="../slideLayouts/slideLayout215.xml"/><Relationship Id="rId71" Type="http://schemas.openxmlformats.org/officeDocument/2006/relationships/tags" Target="../tags/tag649.xml"/><Relationship Id="rId92" Type="http://schemas.openxmlformats.org/officeDocument/2006/relationships/tags" Target="../tags/tag670.xml"/><Relationship Id="rId2" Type="http://schemas.openxmlformats.org/officeDocument/2006/relationships/slideLayout" Target="../slideLayouts/slideLayout210.xml"/><Relationship Id="rId29" Type="http://schemas.openxmlformats.org/officeDocument/2006/relationships/slideLayout" Target="../slideLayouts/slideLayout237.xml"/><Relationship Id="rId24" Type="http://schemas.openxmlformats.org/officeDocument/2006/relationships/slideLayout" Target="../slideLayouts/slideLayout232.xml"/><Relationship Id="rId40" Type="http://schemas.openxmlformats.org/officeDocument/2006/relationships/tags" Target="../tags/tag618.xml"/><Relationship Id="rId45" Type="http://schemas.openxmlformats.org/officeDocument/2006/relationships/tags" Target="../tags/tag623.xml"/><Relationship Id="rId66" Type="http://schemas.openxmlformats.org/officeDocument/2006/relationships/tags" Target="../tags/tag644.xml"/><Relationship Id="rId87" Type="http://schemas.openxmlformats.org/officeDocument/2006/relationships/tags" Target="../tags/tag665.xml"/><Relationship Id="rId110" Type="http://schemas.openxmlformats.org/officeDocument/2006/relationships/tags" Target="../tags/tag688.xml"/><Relationship Id="rId115" Type="http://schemas.openxmlformats.org/officeDocument/2006/relationships/tags" Target="../tags/tag693.xml"/><Relationship Id="rId131" Type="http://schemas.openxmlformats.org/officeDocument/2006/relationships/tags" Target="../tags/tag709.xml"/><Relationship Id="rId136" Type="http://schemas.openxmlformats.org/officeDocument/2006/relationships/tags" Target="../tags/tag714.xml"/><Relationship Id="rId157" Type="http://schemas.openxmlformats.org/officeDocument/2006/relationships/tags" Target="../tags/tag735.xml"/><Relationship Id="rId61" Type="http://schemas.openxmlformats.org/officeDocument/2006/relationships/tags" Target="../tags/tag639.xml"/><Relationship Id="rId82" Type="http://schemas.openxmlformats.org/officeDocument/2006/relationships/tags" Target="../tags/tag660.xml"/><Relationship Id="rId152" Type="http://schemas.openxmlformats.org/officeDocument/2006/relationships/tags" Target="../tags/tag730.xml"/><Relationship Id="rId19" Type="http://schemas.openxmlformats.org/officeDocument/2006/relationships/slideLayout" Target="../slideLayouts/slideLayout227.xml"/><Relationship Id="rId14" Type="http://schemas.openxmlformats.org/officeDocument/2006/relationships/slideLayout" Target="../slideLayouts/slideLayout222.xml"/><Relationship Id="rId30" Type="http://schemas.openxmlformats.org/officeDocument/2006/relationships/slideLayout" Target="../slideLayouts/slideLayout238.xml"/><Relationship Id="rId35" Type="http://schemas.openxmlformats.org/officeDocument/2006/relationships/slideLayout" Target="../slideLayouts/slideLayout243.xml"/><Relationship Id="rId56" Type="http://schemas.openxmlformats.org/officeDocument/2006/relationships/tags" Target="../tags/tag634.xml"/><Relationship Id="rId77" Type="http://schemas.openxmlformats.org/officeDocument/2006/relationships/tags" Target="../tags/tag655.xml"/><Relationship Id="rId100" Type="http://schemas.openxmlformats.org/officeDocument/2006/relationships/tags" Target="../tags/tag678.xml"/><Relationship Id="rId105" Type="http://schemas.openxmlformats.org/officeDocument/2006/relationships/tags" Target="../tags/tag683.xml"/><Relationship Id="rId126" Type="http://schemas.openxmlformats.org/officeDocument/2006/relationships/tags" Target="../tags/tag704.xml"/><Relationship Id="rId147" Type="http://schemas.openxmlformats.org/officeDocument/2006/relationships/tags" Target="../tags/tag725.xml"/><Relationship Id="rId8" Type="http://schemas.openxmlformats.org/officeDocument/2006/relationships/slideLayout" Target="../slideLayouts/slideLayout216.xml"/><Relationship Id="rId51" Type="http://schemas.openxmlformats.org/officeDocument/2006/relationships/tags" Target="../tags/tag629.xml"/><Relationship Id="rId72" Type="http://schemas.openxmlformats.org/officeDocument/2006/relationships/tags" Target="../tags/tag650.xml"/><Relationship Id="rId93" Type="http://schemas.openxmlformats.org/officeDocument/2006/relationships/tags" Target="../tags/tag671.xml"/><Relationship Id="rId98" Type="http://schemas.openxmlformats.org/officeDocument/2006/relationships/tags" Target="../tags/tag676.xml"/><Relationship Id="rId121" Type="http://schemas.openxmlformats.org/officeDocument/2006/relationships/tags" Target="../tags/tag699.xml"/><Relationship Id="rId142" Type="http://schemas.openxmlformats.org/officeDocument/2006/relationships/tags" Target="../tags/tag720.xml"/><Relationship Id="rId3" Type="http://schemas.openxmlformats.org/officeDocument/2006/relationships/slideLayout" Target="../slideLayouts/slideLayout211.xml"/><Relationship Id="rId25" Type="http://schemas.openxmlformats.org/officeDocument/2006/relationships/slideLayout" Target="../slideLayouts/slideLayout233.xml"/><Relationship Id="rId46" Type="http://schemas.openxmlformats.org/officeDocument/2006/relationships/tags" Target="../tags/tag624.xml"/><Relationship Id="rId67" Type="http://schemas.openxmlformats.org/officeDocument/2006/relationships/tags" Target="../tags/tag645.xml"/><Relationship Id="rId116" Type="http://schemas.openxmlformats.org/officeDocument/2006/relationships/tags" Target="../tags/tag694.xml"/><Relationship Id="rId137" Type="http://schemas.openxmlformats.org/officeDocument/2006/relationships/tags" Target="../tags/tag715.xml"/><Relationship Id="rId158" Type="http://schemas.openxmlformats.org/officeDocument/2006/relationships/tags" Target="../tags/tag736.xml"/><Relationship Id="rId20" Type="http://schemas.openxmlformats.org/officeDocument/2006/relationships/slideLayout" Target="../slideLayouts/slideLayout228.xml"/><Relationship Id="rId41" Type="http://schemas.openxmlformats.org/officeDocument/2006/relationships/tags" Target="../tags/tag619.xml"/><Relationship Id="rId62" Type="http://schemas.openxmlformats.org/officeDocument/2006/relationships/tags" Target="../tags/tag640.xml"/><Relationship Id="rId83" Type="http://schemas.openxmlformats.org/officeDocument/2006/relationships/tags" Target="../tags/tag661.xml"/><Relationship Id="rId88" Type="http://schemas.openxmlformats.org/officeDocument/2006/relationships/tags" Target="../tags/tag666.xml"/><Relationship Id="rId111" Type="http://schemas.openxmlformats.org/officeDocument/2006/relationships/tags" Target="../tags/tag689.xml"/><Relationship Id="rId132" Type="http://schemas.openxmlformats.org/officeDocument/2006/relationships/tags" Target="../tags/tag710.xml"/><Relationship Id="rId153" Type="http://schemas.openxmlformats.org/officeDocument/2006/relationships/tags" Target="../tags/tag731.xml"/><Relationship Id="rId15" Type="http://schemas.openxmlformats.org/officeDocument/2006/relationships/slideLayout" Target="../slideLayouts/slideLayout223.xml"/><Relationship Id="rId36" Type="http://schemas.openxmlformats.org/officeDocument/2006/relationships/slideLayout" Target="../slideLayouts/slideLayout244.xml"/><Relationship Id="rId57" Type="http://schemas.openxmlformats.org/officeDocument/2006/relationships/tags" Target="../tags/tag635.xml"/><Relationship Id="rId106" Type="http://schemas.openxmlformats.org/officeDocument/2006/relationships/tags" Target="../tags/tag684.xml"/><Relationship Id="rId127" Type="http://schemas.openxmlformats.org/officeDocument/2006/relationships/tags" Target="../tags/tag705.xml"/><Relationship Id="rId10" Type="http://schemas.openxmlformats.org/officeDocument/2006/relationships/slideLayout" Target="../slideLayouts/slideLayout218.xml"/><Relationship Id="rId31" Type="http://schemas.openxmlformats.org/officeDocument/2006/relationships/slideLayout" Target="../slideLayouts/slideLayout239.xml"/><Relationship Id="rId52" Type="http://schemas.openxmlformats.org/officeDocument/2006/relationships/tags" Target="../tags/tag630.xml"/><Relationship Id="rId73" Type="http://schemas.openxmlformats.org/officeDocument/2006/relationships/tags" Target="../tags/tag651.xml"/><Relationship Id="rId78" Type="http://schemas.openxmlformats.org/officeDocument/2006/relationships/tags" Target="../tags/tag656.xml"/><Relationship Id="rId94" Type="http://schemas.openxmlformats.org/officeDocument/2006/relationships/tags" Target="../tags/tag672.xml"/><Relationship Id="rId99" Type="http://schemas.openxmlformats.org/officeDocument/2006/relationships/tags" Target="../tags/tag677.xml"/><Relationship Id="rId101" Type="http://schemas.openxmlformats.org/officeDocument/2006/relationships/tags" Target="../tags/tag679.xml"/><Relationship Id="rId122" Type="http://schemas.openxmlformats.org/officeDocument/2006/relationships/tags" Target="../tags/tag700.xml"/><Relationship Id="rId143" Type="http://schemas.openxmlformats.org/officeDocument/2006/relationships/tags" Target="../tags/tag721.xml"/><Relationship Id="rId148" Type="http://schemas.openxmlformats.org/officeDocument/2006/relationships/tags" Target="../tags/tag726.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26" Type="http://schemas.openxmlformats.org/officeDocument/2006/relationships/slideLayout" Target="../slideLayouts/slideLayout234.xml"/><Relationship Id="rId47" Type="http://schemas.openxmlformats.org/officeDocument/2006/relationships/tags" Target="../tags/tag625.xml"/><Relationship Id="rId68" Type="http://schemas.openxmlformats.org/officeDocument/2006/relationships/tags" Target="../tags/tag646.xml"/><Relationship Id="rId89" Type="http://schemas.openxmlformats.org/officeDocument/2006/relationships/tags" Target="../tags/tag667.xml"/><Relationship Id="rId112" Type="http://schemas.openxmlformats.org/officeDocument/2006/relationships/tags" Target="../tags/tag690.xml"/><Relationship Id="rId133" Type="http://schemas.openxmlformats.org/officeDocument/2006/relationships/tags" Target="../tags/tag711.xml"/><Relationship Id="rId154" Type="http://schemas.openxmlformats.org/officeDocument/2006/relationships/tags" Target="../tags/tag732.xml"/><Relationship Id="rId16" Type="http://schemas.openxmlformats.org/officeDocument/2006/relationships/slideLayout" Target="../slideLayouts/slideLayout224.xml"/><Relationship Id="rId37" Type="http://schemas.openxmlformats.org/officeDocument/2006/relationships/slideLayout" Target="../slideLayouts/slideLayout245.xml"/><Relationship Id="rId58" Type="http://schemas.openxmlformats.org/officeDocument/2006/relationships/tags" Target="../tags/tag636.xml"/><Relationship Id="rId79" Type="http://schemas.openxmlformats.org/officeDocument/2006/relationships/tags" Target="../tags/tag657.xml"/><Relationship Id="rId102" Type="http://schemas.openxmlformats.org/officeDocument/2006/relationships/tags" Target="../tags/tag680.xml"/><Relationship Id="rId123" Type="http://schemas.openxmlformats.org/officeDocument/2006/relationships/tags" Target="../tags/tag701.xml"/><Relationship Id="rId144" Type="http://schemas.openxmlformats.org/officeDocument/2006/relationships/tags" Target="../tags/tag722.xml"/><Relationship Id="rId90" Type="http://schemas.openxmlformats.org/officeDocument/2006/relationships/tags" Target="../tags/tag668.xml"/><Relationship Id="rId27" Type="http://schemas.openxmlformats.org/officeDocument/2006/relationships/slideLayout" Target="../slideLayouts/slideLayout235.xml"/><Relationship Id="rId48" Type="http://schemas.openxmlformats.org/officeDocument/2006/relationships/tags" Target="../tags/tag626.xml"/><Relationship Id="rId69" Type="http://schemas.openxmlformats.org/officeDocument/2006/relationships/tags" Target="../tags/tag647.xml"/><Relationship Id="rId113" Type="http://schemas.openxmlformats.org/officeDocument/2006/relationships/tags" Target="../tags/tag691.xml"/><Relationship Id="rId134" Type="http://schemas.openxmlformats.org/officeDocument/2006/relationships/tags" Target="../tags/tag712.xml"/><Relationship Id="rId80" Type="http://schemas.openxmlformats.org/officeDocument/2006/relationships/tags" Target="../tags/tag658.xml"/><Relationship Id="rId155" Type="http://schemas.openxmlformats.org/officeDocument/2006/relationships/tags" Target="../tags/tag733.xml"/></Relationships>
</file>

<file path=ppt/slideMasters/_rels/slideMaster7.xml.rels><?xml version="1.0" encoding="UTF-8" standalone="yes"?>
<Relationships xmlns="http://schemas.openxmlformats.org/package/2006/relationships"><Relationship Id="rId117" Type="http://schemas.openxmlformats.org/officeDocument/2006/relationships/tags" Target="../tags/tag812.xml"/><Relationship Id="rId21" Type="http://schemas.openxmlformats.org/officeDocument/2006/relationships/slideLayout" Target="../slideLayouts/slideLayout266.xml"/><Relationship Id="rId42" Type="http://schemas.openxmlformats.org/officeDocument/2006/relationships/slideLayout" Target="../slideLayouts/slideLayout287.xml"/><Relationship Id="rId63" Type="http://schemas.openxmlformats.org/officeDocument/2006/relationships/tags" Target="../tags/tag758.xml"/><Relationship Id="rId84" Type="http://schemas.openxmlformats.org/officeDocument/2006/relationships/tags" Target="../tags/tag779.xml"/><Relationship Id="rId138" Type="http://schemas.openxmlformats.org/officeDocument/2006/relationships/tags" Target="../tags/tag833.xml"/><Relationship Id="rId159" Type="http://schemas.openxmlformats.org/officeDocument/2006/relationships/tags" Target="../tags/tag854.xml"/><Relationship Id="rId107" Type="http://schemas.openxmlformats.org/officeDocument/2006/relationships/tags" Target="../tags/tag802.xml"/><Relationship Id="rId11" Type="http://schemas.openxmlformats.org/officeDocument/2006/relationships/slideLayout" Target="../slideLayouts/slideLayout256.xml"/><Relationship Id="rId32" Type="http://schemas.openxmlformats.org/officeDocument/2006/relationships/slideLayout" Target="../slideLayouts/slideLayout277.xml"/><Relationship Id="rId53" Type="http://schemas.openxmlformats.org/officeDocument/2006/relationships/tags" Target="../tags/tag748.xml"/><Relationship Id="rId74" Type="http://schemas.openxmlformats.org/officeDocument/2006/relationships/tags" Target="../tags/tag769.xml"/><Relationship Id="rId128" Type="http://schemas.openxmlformats.org/officeDocument/2006/relationships/tags" Target="../tags/tag823.xml"/><Relationship Id="rId149" Type="http://schemas.openxmlformats.org/officeDocument/2006/relationships/tags" Target="../tags/tag844.xml"/><Relationship Id="rId5" Type="http://schemas.openxmlformats.org/officeDocument/2006/relationships/slideLayout" Target="../slideLayouts/slideLayout250.xml"/><Relationship Id="rId95" Type="http://schemas.openxmlformats.org/officeDocument/2006/relationships/tags" Target="../tags/tag790.xml"/><Relationship Id="rId160" Type="http://schemas.openxmlformats.org/officeDocument/2006/relationships/tags" Target="../tags/tag855.xml"/><Relationship Id="rId22" Type="http://schemas.openxmlformats.org/officeDocument/2006/relationships/slideLayout" Target="../slideLayouts/slideLayout267.xml"/><Relationship Id="rId43" Type="http://schemas.openxmlformats.org/officeDocument/2006/relationships/slideLayout" Target="../slideLayouts/slideLayout288.xml"/><Relationship Id="rId64" Type="http://schemas.openxmlformats.org/officeDocument/2006/relationships/tags" Target="../tags/tag759.xml"/><Relationship Id="rId118" Type="http://schemas.openxmlformats.org/officeDocument/2006/relationships/tags" Target="../tags/tag813.xml"/><Relationship Id="rId139" Type="http://schemas.openxmlformats.org/officeDocument/2006/relationships/tags" Target="../tags/tag834.xml"/><Relationship Id="rId85" Type="http://schemas.openxmlformats.org/officeDocument/2006/relationships/tags" Target="../tags/tag780.xml"/><Relationship Id="rId150" Type="http://schemas.openxmlformats.org/officeDocument/2006/relationships/tags" Target="../tags/tag845.xml"/><Relationship Id="rId12" Type="http://schemas.openxmlformats.org/officeDocument/2006/relationships/slideLayout" Target="../slideLayouts/slideLayout257.xml"/><Relationship Id="rId33" Type="http://schemas.openxmlformats.org/officeDocument/2006/relationships/slideLayout" Target="../slideLayouts/slideLayout278.xml"/><Relationship Id="rId108" Type="http://schemas.openxmlformats.org/officeDocument/2006/relationships/tags" Target="../tags/tag803.xml"/><Relationship Id="rId129" Type="http://schemas.openxmlformats.org/officeDocument/2006/relationships/tags" Target="../tags/tag824.xml"/><Relationship Id="rId54" Type="http://schemas.openxmlformats.org/officeDocument/2006/relationships/tags" Target="../tags/tag749.xml"/><Relationship Id="rId70" Type="http://schemas.openxmlformats.org/officeDocument/2006/relationships/tags" Target="../tags/tag765.xml"/><Relationship Id="rId75" Type="http://schemas.openxmlformats.org/officeDocument/2006/relationships/tags" Target="../tags/tag770.xml"/><Relationship Id="rId91" Type="http://schemas.openxmlformats.org/officeDocument/2006/relationships/tags" Target="../tags/tag786.xml"/><Relationship Id="rId96" Type="http://schemas.openxmlformats.org/officeDocument/2006/relationships/tags" Target="../tags/tag791.xml"/><Relationship Id="rId140" Type="http://schemas.openxmlformats.org/officeDocument/2006/relationships/tags" Target="../tags/tag835.xml"/><Relationship Id="rId145" Type="http://schemas.openxmlformats.org/officeDocument/2006/relationships/tags" Target="../tags/tag840.xml"/><Relationship Id="rId161" Type="http://schemas.openxmlformats.org/officeDocument/2006/relationships/tags" Target="../tags/tag856.xml"/><Relationship Id="rId166" Type="http://schemas.openxmlformats.org/officeDocument/2006/relationships/tags" Target="../tags/tag861.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23" Type="http://schemas.openxmlformats.org/officeDocument/2006/relationships/slideLayout" Target="../slideLayouts/slideLayout268.xml"/><Relationship Id="rId28" Type="http://schemas.openxmlformats.org/officeDocument/2006/relationships/slideLayout" Target="../slideLayouts/slideLayout273.xml"/><Relationship Id="rId49" Type="http://schemas.openxmlformats.org/officeDocument/2006/relationships/tags" Target="../tags/tag744.xml"/><Relationship Id="rId114" Type="http://schemas.openxmlformats.org/officeDocument/2006/relationships/tags" Target="../tags/tag809.xml"/><Relationship Id="rId119" Type="http://schemas.openxmlformats.org/officeDocument/2006/relationships/tags" Target="../tags/tag814.xml"/><Relationship Id="rId44" Type="http://schemas.openxmlformats.org/officeDocument/2006/relationships/theme" Target="../theme/theme7.xml"/><Relationship Id="rId60" Type="http://schemas.openxmlformats.org/officeDocument/2006/relationships/tags" Target="../tags/tag755.xml"/><Relationship Id="rId65" Type="http://schemas.openxmlformats.org/officeDocument/2006/relationships/tags" Target="../tags/tag760.xml"/><Relationship Id="rId81" Type="http://schemas.openxmlformats.org/officeDocument/2006/relationships/tags" Target="../tags/tag776.xml"/><Relationship Id="rId86" Type="http://schemas.openxmlformats.org/officeDocument/2006/relationships/tags" Target="../tags/tag781.xml"/><Relationship Id="rId130" Type="http://schemas.openxmlformats.org/officeDocument/2006/relationships/tags" Target="../tags/tag825.xml"/><Relationship Id="rId135" Type="http://schemas.openxmlformats.org/officeDocument/2006/relationships/tags" Target="../tags/tag830.xml"/><Relationship Id="rId151" Type="http://schemas.openxmlformats.org/officeDocument/2006/relationships/tags" Target="../tags/tag846.xml"/><Relationship Id="rId156" Type="http://schemas.openxmlformats.org/officeDocument/2006/relationships/tags" Target="../tags/tag851.xml"/><Relationship Id="rId13" Type="http://schemas.openxmlformats.org/officeDocument/2006/relationships/slideLayout" Target="../slideLayouts/slideLayout258.xml"/><Relationship Id="rId18" Type="http://schemas.openxmlformats.org/officeDocument/2006/relationships/slideLayout" Target="../slideLayouts/slideLayout263.xml"/><Relationship Id="rId39" Type="http://schemas.openxmlformats.org/officeDocument/2006/relationships/slideLayout" Target="../slideLayouts/slideLayout284.xml"/><Relationship Id="rId109" Type="http://schemas.openxmlformats.org/officeDocument/2006/relationships/tags" Target="../tags/tag804.xml"/><Relationship Id="rId34" Type="http://schemas.openxmlformats.org/officeDocument/2006/relationships/slideLayout" Target="../slideLayouts/slideLayout279.xml"/><Relationship Id="rId50" Type="http://schemas.openxmlformats.org/officeDocument/2006/relationships/tags" Target="../tags/tag745.xml"/><Relationship Id="rId55" Type="http://schemas.openxmlformats.org/officeDocument/2006/relationships/tags" Target="../tags/tag750.xml"/><Relationship Id="rId76" Type="http://schemas.openxmlformats.org/officeDocument/2006/relationships/tags" Target="../tags/tag771.xml"/><Relationship Id="rId97" Type="http://schemas.openxmlformats.org/officeDocument/2006/relationships/tags" Target="../tags/tag792.xml"/><Relationship Id="rId104" Type="http://schemas.openxmlformats.org/officeDocument/2006/relationships/tags" Target="../tags/tag799.xml"/><Relationship Id="rId120" Type="http://schemas.openxmlformats.org/officeDocument/2006/relationships/tags" Target="../tags/tag815.xml"/><Relationship Id="rId125" Type="http://schemas.openxmlformats.org/officeDocument/2006/relationships/tags" Target="../tags/tag820.xml"/><Relationship Id="rId141" Type="http://schemas.openxmlformats.org/officeDocument/2006/relationships/tags" Target="../tags/tag836.xml"/><Relationship Id="rId146" Type="http://schemas.openxmlformats.org/officeDocument/2006/relationships/tags" Target="../tags/tag841.xml"/><Relationship Id="rId167" Type="http://schemas.openxmlformats.org/officeDocument/2006/relationships/tags" Target="../tags/tag862.xml"/><Relationship Id="rId7" Type="http://schemas.openxmlformats.org/officeDocument/2006/relationships/slideLayout" Target="../slideLayouts/slideLayout252.xml"/><Relationship Id="rId71" Type="http://schemas.openxmlformats.org/officeDocument/2006/relationships/tags" Target="../tags/tag766.xml"/><Relationship Id="rId92" Type="http://schemas.openxmlformats.org/officeDocument/2006/relationships/tags" Target="../tags/tag787.xml"/><Relationship Id="rId162" Type="http://schemas.openxmlformats.org/officeDocument/2006/relationships/tags" Target="../tags/tag857.xml"/><Relationship Id="rId2" Type="http://schemas.openxmlformats.org/officeDocument/2006/relationships/slideLayout" Target="../slideLayouts/slideLayout247.xml"/><Relationship Id="rId29" Type="http://schemas.openxmlformats.org/officeDocument/2006/relationships/slideLayout" Target="../slideLayouts/slideLayout274.xml"/><Relationship Id="rId24" Type="http://schemas.openxmlformats.org/officeDocument/2006/relationships/slideLayout" Target="../slideLayouts/slideLayout269.xml"/><Relationship Id="rId40" Type="http://schemas.openxmlformats.org/officeDocument/2006/relationships/slideLayout" Target="../slideLayouts/slideLayout285.xml"/><Relationship Id="rId45" Type="http://schemas.openxmlformats.org/officeDocument/2006/relationships/tags" Target="../tags/tag740.xml"/><Relationship Id="rId66" Type="http://schemas.openxmlformats.org/officeDocument/2006/relationships/tags" Target="../tags/tag761.xml"/><Relationship Id="rId87" Type="http://schemas.openxmlformats.org/officeDocument/2006/relationships/tags" Target="../tags/tag782.xml"/><Relationship Id="rId110" Type="http://schemas.openxmlformats.org/officeDocument/2006/relationships/tags" Target="../tags/tag805.xml"/><Relationship Id="rId115" Type="http://schemas.openxmlformats.org/officeDocument/2006/relationships/tags" Target="../tags/tag810.xml"/><Relationship Id="rId131" Type="http://schemas.openxmlformats.org/officeDocument/2006/relationships/tags" Target="../tags/tag826.xml"/><Relationship Id="rId136" Type="http://schemas.openxmlformats.org/officeDocument/2006/relationships/tags" Target="../tags/tag831.xml"/><Relationship Id="rId157" Type="http://schemas.openxmlformats.org/officeDocument/2006/relationships/tags" Target="../tags/tag852.xml"/><Relationship Id="rId61" Type="http://schemas.openxmlformats.org/officeDocument/2006/relationships/tags" Target="../tags/tag756.xml"/><Relationship Id="rId82" Type="http://schemas.openxmlformats.org/officeDocument/2006/relationships/tags" Target="../tags/tag777.xml"/><Relationship Id="rId152" Type="http://schemas.openxmlformats.org/officeDocument/2006/relationships/tags" Target="../tags/tag847.xml"/><Relationship Id="rId19" Type="http://schemas.openxmlformats.org/officeDocument/2006/relationships/slideLayout" Target="../slideLayouts/slideLayout264.xml"/><Relationship Id="rId14" Type="http://schemas.openxmlformats.org/officeDocument/2006/relationships/slideLayout" Target="../slideLayouts/slideLayout259.xml"/><Relationship Id="rId30" Type="http://schemas.openxmlformats.org/officeDocument/2006/relationships/slideLayout" Target="../slideLayouts/slideLayout275.xml"/><Relationship Id="rId35" Type="http://schemas.openxmlformats.org/officeDocument/2006/relationships/slideLayout" Target="../slideLayouts/slideLayout280.xml"/><Relationship Id="rId56" Type="http://schemas.openxmlformats.org/officeDocument/2006/relationships/tags" Target="../tags/tag751.xml"/><Relationship Id="rId77" Type="http://schemas.openxmlformats.org/officeDocument/2006/relationships/tags" Target="../tags/tag772.xml"/><Relationship Id="rId100" Type="http://schemas.openxmlformats.org/officeDocument/2006/relationships/tags" Target="../tags/tag795.xml"/><Relationship Id="rId105" Type="http://schemas.openxmlformats.org/officeDocument/2006/relationships/tags" Target="../tags/tag800.xml"/><Relationship Id="rId126" Type="http://schemas.openxmlformats.org/officeDocument/2006/relationships/tags" Target="../tags/tag821.xml"/><Relationship Id="rId147" Type="http://schemas.openxmlformats.org/officeDocument/2006/relationships/tags" Target="../tags/tag842.xml"/><Relationship Id="rId168" Type="http://schemas.openxmlformats.org/officeDocument/2006/relationships/image" Target="../media/image1.png"/><Relationship Id="rId8" Type="http://schemas.openxmlformats.org/officeDocument/2006/relationships/slideLayout" Target="../slideLayouts/slideLayout253.xml"/><Relationship Id="rId51" Type="http://schemas.openxmlformats.org/officeDocument/2006/relationships/tags" Target="../tags/tag746.xml"/><Relationship Id="rId72" Type="http://schemas.openxmlformats.org/officeDocument/2006/relationships/tags" Target="../tags/tag767.xml"/><Relationship Id="rId93" Type="http://schemas.openxmlformats.org/officeDocument/2006/relationships/tags" Target="../tags/tag788.xml"/><Relationship Id="rId98" Type="http://schemas.openxmlformats.org/officeDocument/2006/relationships/tags" Target="../tags/tag793.xml"/><Relationship Id="rId121" Type="http://schemas.openxmlformats.org/officeDocument/2006/relationships/tags" Target="../tags/tag816.xml"/><Relationship Id="rId142" Type="http://schemas.openxmlformats.org/officeDocument/2006/relationships/tags" Target="../tags/tag837.xml"/><Relationship Id="rId163" Type="http://schemas.openxmlformats.org/officeDocument/2006/relationships/tags" Target="../tags/tag858.xml"/><Relationship Id="rId3" Type="http://schemas.openxmlformats.org/officeDocument/2006/relationships/slideLayout" Target="../slideLayouts/slideLayout248.xml"/><Relationship Id="rId25" Type="http://schemas.openxmlformats.org/officeDocument/2006/relationships/slideLayout" Target="../slideLayouts/slideLayout270.xml"/><Relationship Id="rId46" Type="http://schemas.openxmlformats.org/officeDocument/2006/relationships/tags" Target="../tags/tag741.xml"/><Relationship Id="rId67" Type="http://schemas.openxmlformats.org/officeDocument/2006/relationships/tags" Target="../tags/tag762.xml"/><Relationship Id="rId116" Type="http://schemas.openxmlformats.org/officeDocument/2006/relationships/tags" Target="../tags/tag811.xml"/><Relationship Id="rId137" Type="http://schemas.openxmlformats.org/officeDocument/2006/relationships/tags" Target="../tags/tag832.xml"/><Relationship Id="rId158" Type="http://schemas.openxmlformats.org/officeDocument/2006/relationships/tags" Target="../tags/tag853.xml"/><Relationship Id="rId20" Type="http://schemas.openxmlformats.org/officeDocument/2006/relationships/slideLayout" Target="../slideLayouts/slideLayout265.xml"/><Relationship Id="rId41" Type="http://schemas.openxmlformats.org/officeDocument/2006/relationships/slideLayout" Target="../slideLayouts/slideLayout286.xml"/><Relationship Id="rId62" Type="http://schemas.openxmlformats.org/officeDocument/2006/relationships/tags" Target="../tags/tag757.xml"/><Relationship Id="rId83" Type="http://schemas.openxmlformats.org/officeDocument/2006/relationships/tags" Target="../tags/tag778.xml"/><Relationship Id="rId88" Type="http://schemas.openxmlformats.org/officeDocument/2006/relationships/tags" Target="../tags/tag783.xml"/><Relationship Id="rId111" Type="http://schemas.openxmlformats.org/officeDocument/2006/relationships/tags" Target="../tags/tag806.xml"/><Relationship Id="rId132" Type="http://schemas.openxmlformats.org/officeDocument/2006/relationships/tags" Target="../tags/tag827.xml"/><Relationship Id="rId153" Type="http://schemas.openxmlformats.org/officeDocument/2006/relationships/tags" Target="../tags/tag848.xml"/><Relationship Id="rId15" Type="http://schemas.openxmlformats.org/officeDocument/2006/relationships/slideLayout" Target="../slideLayouts/slideLayout260.xml"/><Relationship Id="rId36" Type="http://schemas.openxmlformats.org/officeDocument/2006/relationships/slideLayout" Target="../slideLayouts/slideLayout281.xml"/><Relationship Id="rId57" Type="http://schemas.openxmlformats.org/officeDocument/2006/relationships/tags" Target="../tags/tag752.xml"/><Relationship Id="rId106" Type="http://schemas.openxmlformats.org/officeDocument/2006/relationships/tags" Target="../tags/tag801.xml"/><Relationship Id="rId127" Type="http://schemas.openxmlformats.org/officeDocument/2006/relationships/tags" Target="../tags/tag822.xml"/><Relationship Id="rId10" Type="http://schemas.openxmlformats.org/officeDocument/2006/relationships/slideLayout" Target="../slideLayouts/slideLayout255.xml"/><Relationship Id="rId31" Type="http://schemas.openxmlformats.org/officeDocument/2006/relationships/slideLayout" Target="../slideLayouts/slideLayout276.xml"/><Relationship Id="rId52" Type="http://schemas.openxmlformats.org/officeDocument/2006/relationships/tags" Target="../tags/tag747.xml"/><Relationship Id="rId73" Type="http://schemas.openxmlformats.org/officeDocument/2006/relationships/tags" Target="../tags/tag768.xml"/><Relationship Id="rId78" Type="http://schemas.openxmlformats.org/officeDocument/2006/relationships/tags" Target="../tags/tag773.xml"/><Relationship Id="rId94" Type="http://schemas.openxmlformats.org/officeDocument/2006/relationships/tags" Target="../tags/tag789.xml"/><Relationship Id="rId99" Type="http://schemas.openxmlformats.org/officeDocument/2006/relationships/tags" Target="../tags/tag794.xml"/><Relationship Id="rId101" Type="http://schemas.openxmlformats.org/officeDocument/2006/relationships/tags" Target="../tags/tag796.xml"/><Relationship Id="rId122" Type="http://schemas.openxmlformats.org/officeDocument/2006/relationships/tags" Target="../tags/tag817.xml"/><Relationship Id="rId143" Type="http://schemas.openxmlformats.org/officeDocument/2006/relationships/tags" Target="../tags/tag838.xml"/><Relationship Id="rId148" Type="http://schemas.openxmlformats.org/officeDocument/2006/relationships/tags" Target="../tags/tag843.xml"/><Relationship Id="rId164" Type="http://schemas.openxmlformats.org/officeDocument/2006/relationships/tags" Target="../tags/tag859.xml"/><Relationship Id="rId169" Type="http://schemas.openxmlformats.org/officeDocument/2006/relationships/image" Target="../media/image2.svg"/><Relationship Id="rId4" Type="http://schemas.openxmlformats.org/officeDocument/2006/relationships/slideLayout" Target="../slideLayouts/slideLayout249.xml"/><Relationship Id="rId9" Type="http://schemas.openxmlformats.org/officeDocument/2006/relationships/slideLayout" Target="../slideLayouts/slideLayout254.xml"/><Relationship Id="rId26" Type="http://schemas.openxmlformats.org/officeDocument/2006/relationships/slideLayout" Target="../slideLayouts/slideLayout271.xml"/><Relationship Id="rId47" Type="http://schemas.openxmlformats.org/officeDocument/2006/relationships/tags" Target="../tags/tag742.xml"/><Relationship Id="rId68" Type="http://schemas.openxmlformats.org/officeDocument/2006/relationships/tags" Target="../tags/tag763.xml"/><Relationship Id="rId89" Type="http://schemas.openxmlformats.org/officeDocument/2006/relationships/tags" Target="../tags/tag784.xml"/><Relationship Id="rId112" Type="http://schemas.openxmlformats.org/officeDocument/2006/relationships/tags" Target="../tags/tag807.xml"/><Relationship Id="rId133" Type="http://schemas.openxmlformats.org/officeDocument/2006/relationships/tags" Target="../tags/tag828.xml"/><Relationship Id="rId154" Type="http://schemas.openxmlformats.org/officeDocument/2006/relationships/tags" Target="../tags/tag849.xml"/><Relationship Id="rId16" Type="http://schemas.openxmlformats.org/officeDocument/2006/relationships/slideLayout" Target="../slideLayouts/slideLayout261.xml"/><Relationship Id="rId37" Type="http://schemas.openxmlformats.org/officeDocument/2006/relationships/slideLayout" Target="../slideLayouts/slideLayout282.xml"/><Relationship Id="rId58" Type="http://schemas.openxmlformats.org/officeDocument/2006/relationships/tags" Target="../tags/tag753.xml"/><Relationship Id="rId79" Type="http://schemas.openxmlformats.org/officeDocument/2006/relationships/tags" Target="../tags/tag774.xml"/><Relationship Id="rId102" Type="http://schemas.openxmlformats.org/officeDocument/2006/relationships/tags" Target="../tags/tag797.xml"/><Relationship Id="rId123" Type="http://schemas.openxmlformats.org/officeDocument/2006/relationships/tags" Target="../tags/tag818.xml"/><Relationship Id="rId144" Type="http://schemas.openxmlformats.org/officeDocument/2006/relationships/tags" Target="../tags/tag839.xml"/><Relationship Id="rId90" Type="http://schemas.openxmlformats.org/officeDocument/2006/relationships/tags" Target="../tags/tag785.xml"/><Relationship Id="rId165" Type="http://schemas.openxmlformats.org/officeDocument/2006/relationships/tags" Target="../tags/tag860.xml"/><Relationship Id="rId27" Type="http://schemas.openxmlformats.org/officeDocument/2006/relationships/slideLayout" Target="../slideLayouts/slideLayout272.xml"/><Relationship Id="rId48" Type="http://schemas.openxmlformats.org/officeDocument/2006/relationships/tags" Target="../tags/tag743.xml"/><Relationship Id="rId69" Type="http://schemas.openxmlformats.org/officeDocument/2006/relationships/tags" Target="../tags/tag764.xml"/><Relationship Id="rId113" Type="http://schemas.openxmlformats.org/officeDocument/2006/relationships/tags" Target="../tags/tag808.xml"/><Relationship Id="rId134" Type="http://schemas.openxmlformats.org/officeDocument/2006/relationships/tags" Target="../tags/tag829.xml"/><Relationship Id="rId80" Type="http://schemas.openxmlformats.org/officeDocument/2006/relationships/tags" Target="../tags/tag775.xml"/><Relationship Id="rId155" Type="http://schemas.openxmlformats.org/officeDocument/2006/relationships/tags" Target="../tags/tag850.xml"/><Relationship Id="rId17" Type="http://schemas.openxmlformats.org/officeDocument/2006/relationships/slideLayout" Target="../slideLayouts/slideLayout262.xml"/><Relationship Id="rId38" Type="http://schemas.openxmlformats.org/officeDocument/2006/relationships/slideLayout" Target="../slideLayouts/slideLayout283.xml"/><Relationship Id="rId59" Type="http://schemas.openxmlformats.org/officeDocument/2006/relationships/tags" Target="../tags/tag754.xml"/><Relationship Id="rId103" Type="http://schemas.openxmlformats.org/officeDocument/2006/relationships/tags" Target="../tags/tag798.xml"/><Relationship Id="rId124" Type="http://schemas.openxmlformats.org/officeDocument/2006/relationships/tags" Target="../tags/tag8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fi-FI" sz="700" dirty="0">
                <a:solidFill>
                  <a:schemeClr val="tx1">
                    <a:lumMod val="100000"/>
                  </a:schemeClr>
                </a:solidFill>
              </a:rPr>
              <a:t>(n)  </a:t>
            </a:r>
            <a:endParaRPr lang="fi-FI"/>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dirty="0">
                <a:solidFill>
                  <a:schemeClr val="tx1"/>
                </a:solidFill>
              </a:rPr>
              <a:t>&lt;initials&gt; &lt;date&gt;</a:t>
            </a:r>
            <a:r>
              <a:rPr lang="fi-FI" sz="1100" dirty="0" err="1">
                <a:solidFill>
                  <a:schemeClr val="tx1"/>
                </a:solidFill>
              </a:rPr>
              <a:t>yyyy</a:t>
            </a:r>
            <a:r>
              <a:rPr lang="fi-FI" sz="1100" dirty="0">
                <a:solidFill>
                  <a:schemeClr val="tx1"/>
                </a:solidFill>
              </a:rPr>
              <a:t>-MM-dd </a:t>
            </a:r>
            <a:r>
              <a:rPr lang="fi-FI" sz="1100" dirty="0" err="1">
                <a:solidFill>
                  <a:schemeClr val="tx1"/>
                </a:solidFill>
              </a:rPr>
              <a:t>hh:mm</a:t>
            </a:r>
            <a:r>
              <a:rPr lang="fi-FI" sz="1100" dirty="0">
                <a:solidFill>
                  <a:schemeClr val="tx1"/>
                </a:solidFill>
              </a:rPr>
              <a:t>&lt;/date&gt;:</a:t>
            </a:r>
            <a:endParaRPr lang="fi-FI"/>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000" dirty="0">
                <a:solidFill>
                  <a:schemeClr val="bg1"/>
                </a:solidFill>
              </a:rPr>
              <a:t>&lt;initials&gt; &lt;date&gt;</a:t>
            </a:r>
            <a:r>
              <a:rPr lang="fi-FI" sz="1000" dirty="0" err="1">
                <a:solidFill>
                  <a:schemeClr val="bg1"/>
                </a:solidFill>
              </a:rPr>
              <a:t>yyyy</a:t>
            </a:r>
            <a:r>
              <a:rPr lang="fi-FI" sz="1000" dirty="0">
                <a:solidFill>
                  <a:schemeClr val="bg1"/>
                </a:solidFill>
              </a:rPr>
              <a:t>-MM-dd </a:t>
            </a:r>
            <a:r>
              <a:rPr lang="fi-FI" sz="1000" dirty="0" err="1">
                <a:solidFill>
                  <a:schemeClr val="bg1"/>
                </a:solidFill>
              </a:rPr>
              <a:t>hh:mm</a:t>
            </a:r>
            <a:r>
              <a:rPr lang="fi-FI" sz="1000" dirty="0">
                <a:solidFill>
                  <a:schemeClr val="bg1"/>
                </a:solidFill>
              </a:rPr>
              <a:t>&lt;/date&gt;:</a:t>
            </a:r>
            <a:endParaRPr lang="fi-FI"/>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Dummy data</a:t>
            </a:r>
            <a:endParaRPr lang="fi-FI"/>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Update data</a:t>
            </a:r>
            <a:endParaRPr lang="fi-FI"/>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Responsible:</a:t>
            </a:r>
            <a:endParaRPr lang="fi-FI"/>
          </a:p>
          <a:p>
            <a:pPr algn="ctr"/>
            <a:endParaRPr lang="fi-FI" sz="700"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Final</a:t>
            </a:r>
            <a:endParaRPr lang="fi-FI"/>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Draft</a:t>
            </a:r>
            <a:endParaRPr lang="fi-FI"/>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For discussion</a:t>
            </a:r>
            <a:endParaRPr lang="fi-FI"/>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Internal use only</a:t>
            </a:r>
            <a:endParaRPr lang="fi-FI"/>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Backup</a:t>
            </a:r>
            <a:endParaRPr lang="fi-FI"/>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5"/>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6"/>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7"/>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8"/>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fi-FI"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fi-FI"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fi-FI"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fi-FI"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fi-FI"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fi-FI"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fi-FI"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fi-FI"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fi-FI"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fi-FI"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fi-FI"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fi-FI"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fi-FI"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fi-FI"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fi-FI"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fi-FI"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fi-FI"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fi-FI"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fi-FI"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fi-FI"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fi-FI"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fi-FI"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fi-FI"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fi-FI"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fi-FI"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fi-FI"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fi-FI"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fi-FI"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fi-FI"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fi-FI"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fi-FI"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fi-FI"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fi-FI"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fi-FI"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fi-FI"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fi-FI"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fi-FI"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fi-FI"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fi-FI"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fi-FI"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fi-FI"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fi-FI"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fi-FI"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fi-FI"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fi-FI"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fi-FI"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fi-FI"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fi-FI"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fi-FI"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fi-FI"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fi-FI"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fi-FI"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fi-FI"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fi-FI"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fi-FI"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fi-FI"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fi-FI"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fi-FI"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fi-FI"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fi-FI"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fi-FI"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fi-FI"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fi-FI"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fi-FI"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fi-FI"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fi-FI"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fi-FI"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fi-FI"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fi-FI"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fi-FI"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fi-FI"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fi-FI"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fi-FI"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fi-FI"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fi-FI"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fi-FI"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fi-FI"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fi-FI"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fi-FI"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fi-FI"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fi-FI"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fi-FI"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fi-FI"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fi-FI"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fi-FI"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fi-FI"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fi-FI"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fi-FI"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fi-FI"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fi-FI"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fi-FI"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fi-FI"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fi-FI"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fi-FI"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fi-FI"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fi-FI"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fi-FI"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fi-FI"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fi-FI"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fi-FI"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fi-FI" dirty="0"/>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fi-FI" noProof="0" dirty="0"/>
              <a:t>Bullet Level 1 </a:t>
            </a:r>
            <a:r>
              <a:rPr lang="fi-FI" noProof="0" dirty="0" err="1"/>
              <a:t>Sweco</a:t>
            </a:r>
            <a:r>
              <a:rPr lang="fi-FI" noProof="0" dirty="0"/>
              <a:t> Sans 16</a:t>
            </a:r>
            <a:endParaRPr lang="fi-FI"/>
          </a:p>
          <a:p>
            <a:pPr lvl="1"/>
            <a:r>
              <a:rPr lang="fi-FI" noProof="0" dirty="0"/>
              <a:t>Bullet Level 2 </a:t>
            </a:r>
            <a:r>
              <a:rPr lang="fi-FI" noProof="0" dirty="0" err="1"/>
              <a:t>Sweco</a:t>
            </a:r>
            <a:r>
              <a:rPr lang="fi-FI" noProof="0" dirty="0"/>
              <a:t> Sans 16</a:t>
            </a:r>
            <a:endParaRPr lang="fi-FI"/>
          </a:p>
          <a:p>
            <a:pPr lvl="2"/>
            <a:r>
              <a:rPr lang="fi-FI" dirty="0"/>
              <a:t>Bullet Level 3 </a:t>
            </a:r>
            <a:r>
              <a:rPr lang="fi-FI" dirty="0" err="1"/>
              <a:t>Sweco</a:t>
            </a:r>
            <a:r>
              <a:rPr lang="fi-FI" dirty="0"/>
              <a:t> Sans 16</a:t>
            </a:r>
            <a:endParaRPr lang="fi-FI" noProof="0" dirty="0"/>
          </a:p>
          <a:p>
            <a:pPr lvl="3"/>
            <a:r>
              <a:rPr lang="fi-FI" noProof="0" dirty="0"/>
              <a:t>Header Level 4 </a:t>
            </a:r>
            <a:r>
              <a:rPr lang="fi-FI" noProof="0" dirty="0" err="1"/>
              <a:t>Sweco</a:t>
            </a:r>
            <a:r>
              <a:rPr lang="fi-FI" noProof="0" dirty="0"/>
              <a:t> Sans Bold 16</a:t>
            </a:r>
            <a:endParaRPr lang="fi-FI"/>
          </a:p>
          <a:p>
            <a:pPr lvl="4"/>
            <a:r>
              <a:rPr lang="fi-FI" noProof="0" dirty="0"/>
              <a:t>Body Level 5 </a:t>
            </a:r>
            <a:r>
              <a:rPr lang="fi-FI" noProof="0" dirty="0" err="1"/>
              <a:t>Sweco</a:t>
            </a:r>
            <a:r>
              <a:rPr lang="fi-FI" noProof="0" dirty="0"/>
              <a:t> Sans 16</a:t>
            </a:r>
            <a:endParaRPr lang="fi-FI"/>
          </a:p>
          <a:p>
            <a:pPr lvl="5"/>
            <a:r>
              <a:rPr lang="fi-FI" noProof="0" dirty="0"/>
              <a:t>Bullet Small Level 6 </a:t>
            </a:r>
            <a:r>
              <a:rPr lang="fi-FI" noProof="0" dirty="0" err="1"/>
              <a:t>Sweco</a:t>
            </a:r>
            <a:r>
              <a:rPr lang="fi-FI" noProof="0" dirty="0"/>
              <a:t> Sans 10</a:t>
            </a:r>
            <a:endParaRPr lang="fi-FI"/>
          </a:p>
          <a:p>
            <a:pPr lvl="6"/>
            <a:r>
              <a:rPr lang="fi-FI" noProof="0" dirty="0"/>
              <a:t>Header Small level 7 </a:t>
            </a:r>
            <a:r>
              <a:rPr lang="fi-FI" noProof="0" dirty="0" err="1"/>
              <a:t>Sweco</a:t>
            </a:r>
            <a:r>
              <a:rPr lang="fi-FI" noProof="0" dirty="0"/>
              <a:t> Sans Bold 10</a:t>
            </a:r>
            <a:endParaRPr lang="fi-FI"/>
          </a:p>
          <a:p>
            <a:pPr lvl="7"/>
            <a:r>
              <a:rPr lang="fi-FI" noProof="0" dirty="0"/>
              <a:t>Body Small level 8 </a:t>
            </a:r>
            <a:r>
              <a:rPr lang="fi-FI" noProof="0" dirty="0" err="1"/>
              <a:t>Sweco</a:t>
            </a:r>
            <a:r>
              <a:rPr lang="fi-FI" noProof="0" dirty="0"/>
              <a:t> Sans10</a:t>
            </a:r>
            <a:endParaRPr lang="fi-FI"/>
          </a:p>
          <a:p>
            <a:pPr lvl="8"/>
            <a:r>
              <a:rPr lang="fi-FI" noProof="0" dirty="0"/>
              <a:t>L9 highlight 60</a:t>
            </a:r>
            <a:endParaRPr lang="fi-FI"/>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4" y="719138"/>
            <a:ext cx="11472863" cy="1080000"/>
          </a:xfrm>
          <a:prstGeom prst="rect">
            <a:avLst/>
          </a:prstGeom>
        </p:spPr>
        <p:txBody>
          <a:bodyPr vert="horz" lIns="0" tIns="0" rIns="0" bIns="0" rtlCol="0" anchor="t" anchorCtr="0">
            <a:noAutofit/>
          </a:bodyPr>
          <a:lstStyle/>
          <a:p>
            <a:r>
              <a:rPr lang="fi-FI" dirty="0"/>
              <a:t>Click to add title</a:t>
            </a:r>
            <a:endParaRPr lang="fi-FI"/>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C0180F20-B20C-4048-800D-8AB7E167450C}" type="datetime4">
              <a:rPr lang="fi-FI" smtClean="0"/>
              <a:pPr/>
              <a:t>23. huhtikuu 2024</a:t>
            </a:fld>
            <a:endParaRPr lang="fi-FI"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fi-FI" smtClean="0"/>
              <a:pPr/>
              <a:t>‹#›</a:t>
            </a:fld>
            <a:endParaRPr lang="fi-FI" dirty="0"/>
          </a:p>
        </p:txBody>
      </p:sp>
      <p:sp>
        <p:nvSpPr>
          <p:cNvPr id="32" name="date" descr="{&quot;templafy&quot;:{&quot;id&quot;:&quot;061cef31-9c75-46e0-8b2f-924debedb5ba&quot;}}">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3" name="text" descr="{&quot;templafy&quot;:{&quot;id&quot;:&quot;256dfb60-ee0d-4783-9461-5228b6db978a&quot;}}">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5" name="Arial">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00" noProof="0" dirty="0">
                <a:noFill/>
                <a:latin typeface="Arial" panose="020B0604020202020204" pitchFamily="34" charset="0"/>
                <a:cs typeface="Arial" panose="020B0604020202020204" pitchFamily="34" charset="0"/>
              </a:rPr>
              <a:t>Arial font</a:t>
            </a:r>
            <a:endParaRPr lang="fi-FI"/>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80999990"/>
      </p:ext>
    </p:extLst>
  </p:cSld>
  <p:clrMap bg1="lt1" tx1="dk1" bg2="lt2" tx2="dk2" accent1="accent1" accent2="accent2" accent3="accent3" accent4="accent4" accent5="accent5" accent6="accent6" hlink="hlink" folHlink="folHlink"/>
  <p:sldLayoutIdLst>
    <p:sldLayoutId id="2147483729" r:id="rId1"/>
    <p:sldLayoutId id="2147483732" r:id="rId2"/>
    <p:sldLayoutId id="2147483792" r:id="rId3"/>
    <p:sldLayoutId id="2147483773" r:id="rId4"/>
    <p:sldLayoutId id="2147483737" r:id="rId5"/>
    <p:sldLayoutId id="2147483793" r:id="rId6"/>
    <p:sldLayoutId id="2147483766" r:id="rId7"/>
    <p:sldLayoutId id="2147483794" r:id="rId8"/>
    <p:sldLayoutId id="2147483731" r:id="rId9"/>
    <p:sldLayoutId id="2147483795" r:id="rId10"/>
    <p:sldLayoutId id="2147483774" r:id="rId11"/>
    <p:sldLayoutId id="2147483796" r:id="rId12"/>
    <p:sldLayoutId id="2147483776" r:id="rId13"/>
    <p:sldLayoutId id="2147483755" r:id="rId14"/>
    <p:sldLayoutId id="2147483777" r:id="rId15"/>
    <p:sldLayoutId id="2147483778" r:id="rId16"/>
    <p:sldLayoutId id="2147483757" r:id="rId17"/>
    <p:sldLayoutId id="2147483779" r:id="rId18"/>
    <p:sldLayoutId id="2147483764" r:id="rId19"/>
    <p:sldLayoutId id="2147483782" r:id="rId20"/>
    <p:sldLayoutId id="2147483781" r:id="rId21"/>
    <p:sldLayoutId id="2147483780" r:id="rId22"/>
    <p:sldLayoutId id="2147483767" r:id="rId23"/>
    <p:sldLayoutId id="2147483768" r:id="rId24"/>
    <p:sldLayoutId id="2147483783" r:id="rId25"/>
    <p:sldLayoutId id="2147483784" r:id="rId26"/>
    <p:sldLayoutId id="2147483785" r:id="rId27"/>
    <p:sldLayoutId id="2147483786" r:id="rId28"/>
    <p:sldLayoutId id="2147483763" r:id="rId29"/>
    <p:sldLayoutId id="2147483765" r:id="rId30"/>
    <p:sldLayoutId id="2147483799" r:id="rId31"/>
    <p:sldLayoutId id="2147483743" r:id="rId32"/>
    <p:sldLayoutId id="2147483744" r:id="rId33"/>
    <p:sldLayoutId id="2147483788" r:id="rId34"/>
    <p:sldLayoutId id="2147483798" r:id="rId35"/>
    <p:sldLayoutId id="2147483787" r:id="rId36"/>
    <p:sldLayoutId id="2147483797" r:id="rId37"/>
    <p:sldLayoutId id="2147483791" r:id="rId38"/>
    <p:sldLayoutId id="2147483762" r:id="rId39"/>
    <p:sldLayoutId id="2147483751" r:id="rId40"/>
    <p:sldLayoutId id="2147483789" r:id="rId41"/>
    <p:sldLayoutId id="2147483790" r:id="rId42"/>
    <p:sldLayoutId id="2147483933" r:id="rId43"/>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guide id="2" pos="621" userDrawn="1">
          <p15:clr>
            <a:srgbClr val="F26B43"/>
          </p15:clr>
        </p15:guide>
        <p15:guide id="3" orient="horz" pos="226" userDrawn="1">
          <p15:clr>
            <a:srgbClr val="F26B43"/>
          </p15:clr>
        </p15:guide>
        <p15:guide id="4" orient="horz" pos="4093" userDrawn="1">
          <p15:clr>
            <a:srgbClr val="F26B43"/>
          </p15:clr>
        </p15:guide>
        <p15:guide id="5" pos="847" userDrawn="1">
          <p15:clr>
            <a:srgbClr val="F26B43"/>
          </p15:clr>
        </p15:guide>
        <p15:guide id="6" pos="1242" userDrawn="1">
          <p15:clr>
            <a:srgbClr val="F26B43"/>
          </p15:clr>
        </p15:guide>
        <p15:guide id="7" pos="1468" userDrawn="1">
          <p15:clr>
            <a:srgbClr val="F26B43"/>
          </p15:clr>
        </p15:guide>
        <p15:guide id="8" pos="1863" userDrawn="1">
          <p15:clr>
            <a:srgbClr val="F26B43"/>
          </p15:clr>
        </p15:guide>
        <p15:guide id="9" pos="2090" userDrawn="1">
          <p15:clr>
            <a:srgbClr val="F26B43"/>
          </p15:clr>
        </p15:guide>
        <p15:guide id="10" pos="2484" userDrawn="1">
          <p15:clr>
            <a:srgbClr val="F26B43"/>
          </p15:clr>
        </p15:guide>
        <p15:guide id="11" pos="2711" userDrawn="1">
          <p15:clr>
            <a:srgbClr val="F26B43"/>
          </p15:clr>
        </p15:guide>
        <p15:guide id="12" pos="3105" userDrawn="1">
          <p15:clr>
            <a:srgbClr val="F26B43"/>
          </p15:clr>
        </p15:guide>
        <p15:guide id="13" pos="3332" userDrawn="1">
          <p15:clr>
            <a:srgbClr val="F26B43"/>
          </p15:clr>
        </p15:guide>
        <p15:guide id="14" pos="3726" userDrawn="1">
          <p15:clr>
            <a:srgbClr val="F26B43"/>
          </p15:clr>
        </p15:guide>
        <p15:guide id="15" pos="3953" userDrawn="1">
          <p15:clr>
            <a:srgbClr val="F26B43"/>
          </p15:clr>
        </p15:guide>
        <p15:guide id="16" pos="4347" userDrawn="1">
          <p15:clr>
            <a:srgbClr val="F26B43"/>
          </p15:clr>
        </p15:guide>
        <p15:guide id="17" pos="4574" userDrawn="1">
          <p15:clr>
            <a:srgbClr val="F26B43"/>
          </p15:clr>
        </p15:guide>
        <p15:guide id="18" pos="4968" userDrawn="1">
          <p15:clr>
            <a:srgbClr val="F26B43"/>
          </p15:clr>
        </p15:guide>
        <p15:guide id="19" pos="5195" userDrawn="1">
          <p15:clr>
            <a:srgbClr val="F26B43"/>
          </p15:clr>
        </p15:guide>
        <p15:guide id="20" pos="5589" userDrawn="1">
          <p15:clr>
            <a:srgbClr val="F26B43"/>
          </p15:clr>
        </p15:guide>
        <p15:guide id="21" pos="5816" userDrawn="1">
          <p15:clr>
            <a:srgbClr val="F26B43"/>
          </p15:clr>
        </p15:guide>
        <p15:guide id="22" pos="6211" userDrawn="1">
          <p15:clr>
            <a:srgbClr val="F26B43"/>
          </p15:clr>
        </p15:guide>
        <p15:guide id="23" pos="6437" userDrawn="1">
          <p15:clr>
            <a:srgbClr val="F26B43"/>
          </p15:clr>
        </p15:guide>
        <p15:guide id="24" pos="6832" userDrawn="1">
          <p15:clr>
            <a:srgbClr val="F26B43"/>
          </p15:clr>
        </p15:guide>
        <p15:guide id="25" pos="7058" userDrawn="1">
          <p15:clr>
            <a:srgbClr val="F26B43"/>
          </p15:clr>
        </p15:guide>
        <p15:guide id="26" pos="7453" userDrawn="1">
          <p15:clr>
            <a:srgbClr val="F26B43"/>
          </p15:clr>
        </p15:guide>
        <p15:guide id="27" orient="horz" pos="453" userDrawn="1">
          <p15:clr>
            <a:srgbClr val="F26B43"/>
          </p15:clr>
        </p15:guide>
        <p15:guide id="28" orient="horz" pos="680" userDrawn="1">
          <p15:clr>
            <a:srgbClr val="F26B43"/>
          </p15:clr>
        </p15:guide>
        <p15:guide id="29" orient="horz" pos="907" userDrawn="1">
          <p15:clr>
            <a:srgbClr val="F26B43"/>
          </p15:clr>
        </p15:guide>
        <p15:guide id="30" orient="horz" pos="1133" userDrawn="1">
          <p15:clr>
            <a:srgbClr val="F26B43"/>
          </p15:clr>
        </p15:guide>
        <p15:guide id="31" orient="horz" pos="1360" userDrawn="1">
          <p15:clr>
            <a:srgbClr val="F26B43"/>
          </p15:clr>
        </p15:guide>
        <p15:guide id="32" orient="horz" pos="3866" userDrawn="1">
          <p15:clr>
            <a:srgbClr val="F26B43"/>
          </p15:clr>
        </p15:guide>
        <p15:guide id="33" pos="461" userDrawn="1">
          <p15:clr>
            <a:srgbClr val="9FCC3B"/>
          </p15:clr>
        </p15:guide>
        <p15:guide id="34" pos="7224" userDrawn="1">
          <p15:clr>
            <a:srgbClr val="9FCC3B"/>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700" dirty="0">
                <a:solidFill>
                  <a:schemeClr val="tx1">
                    <a:lumMod val="100000"/>
                  </a:schemeClr>
                </a:solidFill>
              </a:rPr>
              <a:t>(n)  </a:t>
            </a:r>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chemeClr val="tx1"/>
                </a:solidFill>
              </a:rPr>
              <a:t>&lt;initials&gt; &lt;date&gt;</a:t>
            </a:r>
            <a:r>
              <a:rPr lang="en-GB" sz="1100" dirty="0" err="1">
                <a:solidFill>
                  <a:schemeClr val="tx1"/>
                </a:solidFill>
              </a:rPr>
              <a:t>yyyy</a:t>
            </a:r>
            <a:r>
              <a:rPr lang="en-GB" sz="1100" dirty="0">
                <a:solidFill>
                  <a:schemeClr val="tx1"/>
                </a:solidFill>
              </a:rPr>
              <a:t>-MM-dd </a:t>
            </a:r>
            <a:r>
              <a:rPr lang="en-GB" sz="1100" dirty="0" err="1">
                <a:solidFill>
                  <a:schemeClr val="tx1"/>
                </a:solidFill>
              </a:rPr>
              <a:t>hh:mm</a:t>
            </a:r>
            <a:r>
              <a:rPr lang="en-GB" sz="1100" dirty="0">
                <a:solidFill>
                  <a:schemeClr val="tx1"/>
                </a:solidFill>
              </a:rPr>
              <a:t>&lt;/date&gt;:</a:t>
            </a:r>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chemeClr val="bg1"/>
                </a:solidFill>
              </a:rPr>
              <a:t>&lt;initials&gt; &lt;date&gt;</a:t>
            </a:r>
            <a:r>
              <a:rPr lang="en-GB" sz="1000" dirty="0" err="1">
                <a:solidFill>
                  <a:schemeClr val="bg1"/>
                </a:solidFill>
              </a:rPr>
              <a:t>yyyy</a:t>
            </a:r>
            <a:r>
              <a:rPr lang="en-GB" sz="1000" dirty="0">
                <a:solidFill>
                  <a:schemeClr val="bg1"/>
                </a:solidFill>
              </a:rPr>
              <a:t>-MM-dd </a:t>
            </a:r>
            <a:r>
              <a:rPr lang="en-GB" sz="1000" dirty="0" err="1">
                <a:solidFill>
                  <a:schemeClr val="bg1"/>
                </a:solidFill>
              </a:rPr>
              <a:t>hh:mm</a:t>
            </a:r>
            <a:r>
              <a:rPr lang="en-GB" sz="1000" dirty="0">
                <a:solidFill>
                  <a:schemeClr val="bg1"/>
                </a:solidFill>
              </a:rPr>
              <a:t>&lt;/date&gt;:</a:t>
            </a:r>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Dummy data</a:t>
            </a:r>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Update data</a:t>
            </a:r>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Responsible:</a:t>
            </a:r>
          </a:p>
          <a:p>
            <a:pPr algn="ctr"/>
            <a:endParaRPr lang="en-GB" sz="700"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Final</a:t>
            </a:r>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Draft</a:t>
            </a:r>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For discussion</a:t>
            </a:r>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Internal use only</a:t>
            </a:r>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dirty="0">
                <a:solidFill>
                  <a:schemeClr val="tx1"/>
                </a:solidFill>
              </a:rPr>
              <a:t>Backup</a:t>
            </a:r>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7"/>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8"/>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6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9"/>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50"/>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5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en-GB"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en-GB"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en-GB"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en-GB"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en-GB"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en-GB"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en-GB"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en-GB"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en-GB"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en-GB"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en-GB"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en-GB"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en-GB"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en-GB"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en-GB"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en-GB"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en-GB"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en-GB"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en-GB"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en-GB"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en-GB"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en-GB"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en-GB"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en-GB"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en-GB"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en-GB"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en-GB"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en-GB"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en-GB"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en-GB"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en-GB"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en-GB"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en-GB"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en-GB"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en-GB"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en-GB"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en-GB"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en-GB"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en-GB"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en-GB"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en-GB"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en-GB"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en-GB"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en-GB"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en-GB"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en-GB"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en-GB"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en-GB"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en-GB"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en-GB"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en-GB"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en-GB"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en-GB"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en-GB"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en-GB"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en-GB"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en-GB"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en-GB"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en-GB"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en-GB"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en-GB"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en-GB"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en-GB"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en-GB"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en-GB"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en-GB"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en-GB"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en-GB"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en-GB"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en-GB"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en-GB"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en-GB"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en-GB"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en-GB"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en-GB"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en-GB"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en-GB"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en-GB"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en-GB"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en-GB"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en-GB"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en-GB"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en-GB"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en-GB"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en-GB"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en-GB"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en-GB"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en-GB"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en-GB"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en-GB"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en-GB"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en-GB"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en-GB"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en-GB"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en-GB"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en-GB"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en-GB"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en-GB"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en-GB"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5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en-GB"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5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en-GB" dirty="0"/>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en-GB" noProof="0" dirty="0"/>
              <a:t>Bullet Level 1 </a:t>
            </a:r>
            <a:r>
              <a:rPr lang="en-GB" noProof="0" dirty="0" err="1"/>
              <a:t>Sweco</a:t>
            </a:r>
            <a:r>
              <a:rPr lang="en-GB" noProof="0" dirty="0"/>
              <a:t> Sans 16</a:t>
            </a:r>
          </a:p>
          <a:p>
            <a:pPr lvl="1"/>
            <a:r>
              <a:rPr lang="en-GB" noProof="0" dirty="0"/>
              <a:t>Bullet Level 2 </a:t>
            </a:r>
            <a:r>
              <a:rPr lang="en-GB" noProof="0" dirty="0" err="1"/>
              <a:t>Sweco</a:t>
            </a:r>
            <a:r>
              <a:rPr lang="en-GB" noProof="0" dirty="0"/>
              <a:t> Sans 16</a:t>
            </a:r>
          </a:p>
          <a:p>
            <a:pPr lvl="2"/>
            <a:r>
              <a:rPr lang="en-GB" dirty="0"/>
              <a:t>Bullet Level 3 </a:t>
            </a:r>
            <a:r>
              <a:rPr lang="en-GB" dirty="0" err="1"/>
              <a:t>Sweco</a:t>
            </a:r>
            <a:r>
              <a:rPr lang="en-GB" dirty="0"/>
              <a:t> Sans 16</a:t>
            </a:r>
            <a:endParaRPr lang="en-GB" noProof="0" dirty="0"/>
          </a:p>
          <a:p>
            <a:pPr lvl="3"/>
            <a:r>
              <a:rPr lang="en-GB" noProof="0" dirty="0"/>
              <a:t>Header Level 4 </a:t>
            </a:r>
            <a:r>
              <a:rPr lang="en-GB" noProof="0" dirty="0" err="1"/>
              <a:t>Sweco</a:t>
            </a:r>
            <a:r>
              <a:rPr lang="en-GB" noProof="0" dirty="0"/>
              <a:t> Sans Bold 16</a:t>
            </a:r>
          </a:p>
          <a:p>
            <a:pPr lvl="4"/>
            <a:r>
              <a:rPr lang="en-GB" noProof="0" dirty="0"/>
              <a:t>Body Level 5 </a:t>
            </a:r>
            <a:r>
              <a:rPr lang="en-GB" noProof="0" dirty="0" err="1"/>
              <a:t>Sweco</a:t>
            </a:r>
            <a:r>
              <a:rPr lang="en-GB" noProof="0" dirty="0"/>
              <a:t> Sans 16</a:t>
            </a:r>
          </a:p>
          <a:p>
            <a:pPr lvl="5"/>
            <a:r>
              <a:rPr lang="en-GB" noProof="0" dirty="0"/>
              <a:t>Bullet Small Level 6 </a:t>
            </a:r>
            <a:r>
              <a:rPr lang="en-GB" noProof="0" dirty="0" err="1"/>
              <a:t>Sweco</a:t>
            </a:r>
            <a:r>
              <a:rPr lang="en-GB" noProof="0" dirty="0"/>
              <a:t> Sans 10</a:t>
            </a:r>
          </a:p>
          <a:p>
            <a:pPr lvl="6"/>
            <a:r>
              <a:rPr lang="en-GB" noProof="0" dirty="0"/>
              <a:t>Header Small level 7 </a:t>
            </a:r>
            <a:r>
              <a:rPr lang="en-GB" noProof="0" dirty="0" err="1"/>
              <a:t>Sweco</a:t>
            </a:r>
            <a:r>
              <a:rPr lang="en-GB" noProof="0" dirty="0"/>
              <a:t> Sans Bold 10</a:t>
            </a:r>
          </a:p>
          <a:p>
            <a:pPr lvl="7"/>
            <a:r>
              <a:rPr lang="en-GB" noProof="0" dirty="0"/>
              <a:t>Body Small level 8 </a:t>
            </a:r>
            <a:r>
              <a:rPr lang="en-GB" noProof="0" dirty="0" err="1"/>
              <a:t>Sweco</a:t>
            </a:r>
            <a:r>
              <a:rPr lang="en-GB" noProof="0" dirty="0"/>
              <a:t> Sans10</a:t>
            </a:r>
          </a:p>
          <a:p>
            <a:pPr lvl="8"/>
            <a:r>
              <a:rPr lang="en-GB" noProof="0" dirty="0"/>
              <a:t>L9 highlight 60</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en-GB" dirty="0"/>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B111B9DF-0B28-4323-B40A-A702D0B5FDBA}" type="datetime4">
              <a:rPr lang="en-GB" smtClean="0"/>
              <a:t>23 April 2024</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en-GB" smtClean="0"/>
              <a:pPr/>
              <a:t>‹#›</a:t>
            </a:fld>
            <a:endParaRPr lang="en-GB" dirty="0"/>
          </a:p>
        </p:txBody>
      </p:sp>
      <p:sp>
        <p:nvSpPr>
          <p:cNvPr id="3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dirty="0">
              <a:solidFill>
                <a:schemeClr val="tx1"/>
              </a:solidFill>
            </a:endParaRPr>
          </a:p>
        </p:txBody>
      </p:sp>
      <p:sp>
        <p:nvSpPr>
          <p:cNvPr id="33" name="text" descr="{&quot;templafy&quot;:{&quot;id&quot;:&quot;9ee839d2-22e1-4b50-bcd1-8358c3d5c80b&quot;}}" title="Form.TitlePresentation">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en-GB" sz="700" noProof="0" dirty="0">
                <a:solidFill>
                  <a:schemeClr val="tx1"/>
                </a:solidFill>
              </a:rPr>
              <a:t>Form.TitlePresentation</a:t>
            </a: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 noProof="0" dirty="0">
                <a:noFill/>
                <a:latin typeface="Arial" panose="020B0604020202020204" pitchFamily="34" charset="0"/>
                <a:cs typeface="Arial" panose="020B0604020202020204" pitchFamily="34" charset="0"/>
              </a:rPr>
              <a:t>Arial font</a:t>
            </a:r>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70">
            <a:extLst>
              <a:ext uri="{28A0092B-C50C-407E-A947-70E740481C1C}">
                <a14:useLocalDpi xmlns:a14="http://schemas.microsoft.com/office/drawing/2010/main" val="0"/>
              </a:ext>
              <a:ext uri="{96DAC541-7B7A-43D3-8B79-37D633B846F1}">
                <asvg:svgBlip xmlns:asvg="http://schemas.microsoft.com/office/drawing/2016/SVG/main" r:embed="rId171"/>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07663880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 id="2147483835" r:id="rId35"/>
    <p:sldLayoutId id="2147483836" r:id="rId36"/>
    <p:sldLayoutId id="2147483837" r:id="rId37"/>
    <p:sldLayoutId id="2147483838" r:id="rId38"/>
    <p:sldLayoutId id="2147483839" r:id="rId39"/>
    <p:sldLayoutId id="2147483840" r:id="rId40"/>
    <p:sldLayoutId id="2147483841" r:id="rId41"/>
    <p:sldLayoutId id="2147483842" r:id="rId42"/>
    <p:sldLayoutId id="2147483843" r:id="rId43"/>
    <p:sldLayoutId id="2147483844" r:id="rId44"/>
    <p:sldLayoutId id="2147483845" r:id="rId45"/>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700">
                <a:solidFill>
                  <a:schemeClr val="tx1">
                    <a:lumMod val="100000"/>
                  </a:schemeClr>
                </a:solidFill>
              </a:rPr>
              <a:t>(n)  </a:t>
            </a:r>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a:solidFill>
                  <a:schemeClr val="tx1"/>
                </a:solidFill>
              </a:rPr>
              <a:t>&lt;initials&gt; &lt;date&gt;</a:t>
            </a:r>
            <a:r>
              <a:rPr lang="en-GB" sz="1100" err="1">
                <a:solidFill>
                  <a:schemeClr val="tx1"/>
                </a:solidFill>
              </a:rPr>
              <a:t>yyyy</a:t>
            </a:r>
            <a:r>
              <a:rPr lang="en-GB" sz="1100">
                <a:solidFill>
                  <a:schemeClr val="tx1"/>
                </a:solidFill>
              </a:rPr>
              <a:t>-MM-dd </a:t>
            </a:r>
            <a:r>
              <a:rPr lang="en-GB" sz="1100" err="1">
                <a:solidFill>
                  <a:schemeClr val="tx1"/>
                </a:solidFill>
              </a:rPr>
              <a:t>hh:mm</a:t>
            </a:r>
            <a:r>
              <a:rPr lang="en-GB" sz="1100">
                <a:solidFill>
                  <a:schemeClr val="tx1"/>
                </a:solidFill>
              </a:rPr>
              <a:t>&lt;/date&gt;:</a:t>
            </a:r>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a:solidFill>
                  <a:schemeClr val="bg1"/>
                </a:solidFill>
              </a:rPr>
              <a:t>&lt;initials&gt; &lt;date&gt;</a:t>
            </a:r>
            <a:r>
              <a:rPr lang="en-GB" sz="1000" err="1">
                <a:solidFill>
                  <a:schemeClr val="bg1"/>
                </a:solidFill>
              </a:rPr>
              <a:t>yyyy</a:t>
            </a:r>
            <a:r>
              <a:rPr lang="en-GB" sz="1000">
                <a:solidFill>
                  <a:schemeClr val="bg1"/>
                </a:solidFill>
              </a:rPr>
              <a:t>-MM-dd </a:t>
            </a:r>
            <a:r>
              <a:rPr lang="en-GB" sz="1000" err="1">
                <a:solidFill>
                  <a:schemeClr val="bg1"/>
                </a:solidFill>
              </a:rPr>
              <a:t>hh:mm</a:t>
            </a:r>
            <a:r>
              <a:rPr lang="en-GB" sz="1000">
                <a:solidFill>
                  <a:schemeClr val="bg1"/>
                </a:solidFill>
              </a:rPr>
              <a:t>&lt;/date&gt;:</a:t>
            </a:r>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Dummy data</a:t>
            </a:r>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Update data</a:t>
            </a:r>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Responsible:</a:t>
            </a:r>
          </a:p>
          <a:p>
            <a:pPr algn="ctr"/>
            <a:endParaRPr lang="en-GB" sz="70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Final</a:t>
            </a:r>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Draft</a:t>
            </a:r>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For discussion</a:t>
            </a:r>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Internal use only</a:t>
            </a:r>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700">
                <a:solidFill>
                  <a:schemeClr val="tx1"/>
                </a:solidFill>
              </a:rPr>
              <a:t>Backup</a:t>
            </a:r>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5"/>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6"/>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7"/>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8"/>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en-GB"/>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en-GB"/>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en-GB"/>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en-GB"/>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en-GB"/>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en-GB"/>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en-GB"/>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en-GB"/>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en-GB"/>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en-GB"/>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en-GB"/>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en-GB"/>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en-GB"/>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en-GB"/>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en-GB"/>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en-GB"/>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en-GB"/>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en-GB"/>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en-GB"/>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en-GB"/>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en-GB"/>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en-GB"/>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en-GB"/>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en-GB"/>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en-GB"/>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en-GB"/>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en-GB"/>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en-GB"/>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en-GB"/>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en-GB"/>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en-GB"/>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en-GB"/>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en-GB"/>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en-GB"/>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en-GB"/>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en-GB"/>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en-GB"/>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en-GB"/>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en-GB"/>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en-GB"/>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en-GB"/>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en-GB"/>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en-GB"/>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en-GB"/>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en-GB"/>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en-GB"/>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en-GB"/>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en-GB"/>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en-GB"/>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en-GB"/>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en-GB"/>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en-GB"/>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en-GB"/>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en-GB"/>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en-GB"/>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en-GB"/>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en-GB"/>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en-GB"/>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en-GB"/>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en-GB"/>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en-GB"/>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en-GB"/>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en-GB"/>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en-GB"/>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en-GB"/>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en-GB"/>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en-GB"/>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en-GB"/>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en-GB"/>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en-GB"/>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en-GB"/>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en-GB"/>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en-GB"/>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en-GB"/>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en-GB"/>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en-GB"/>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en-GB"/>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en-GB"/>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en-GB"/>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en-GB"/>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en-GB"/>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en-GB"/>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en-GB"/>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en-GB"/>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en-GB"/>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en-GB"/>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en-GB"/>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en-GB"/>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en-GB"/>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en-GB"/>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en-GB"/>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en-GB"/>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en-GB"/>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en-GB"/>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en-GB"/>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en-GB"/>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en-GB"/>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en-GB"/>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en-GB"/>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en-GB"/>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en-GB"/>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en-GB" noProof="0"/>
              <a:t>Bullet Level 1 </a:t>
            </a:r>
            <a:r>
              <a:rPr lang="en-GB" noProof="0" err="1"/>
              <a:t>Sweco</a:t>
            </a:r>
            <a:r>
              <a:rPr lang="en-GB" noProof="0"/>
              <a:t> Sans 16</a:t>
            </a:r>
          </a:p>
          <a:p>
            <a:pPr lvl="1"/>
            <a:r>
              <a:rPr lang="en-GB" noProof="0"/>
              <a:t>Bullet Level 2 </a:t>
            </a:r>
            <a:r>
              <a:rPr lang="en-GB" noProof="0" err="1"/>
              <a:t>Sweco</a:t>
            </a:r>
            <a:r>
              <a:rPr lang="en-GB" noProof="0"/>
              <a:t> Sans 16</a:t>
            </a:r>
          </a:p>
          <a:p>
            <a:pPr lvl="2"/>
            <a:r>
              <a:rPr lang="en-GB"/>
              <a:t>Bullet Level 3 </a:t>
            </a:r>
            <a:r>
              <a:rPr lang="en-GB" err="1"/>
              <a:t>Sweco</a:t>
            </a:r>
            <a:r>
              <a:rPr lang="en-GB"/>
              <a:t> Sans 16</a:t>
            </a:r>
            <a:endParaRPr lang="en-GB" noProof="0"/>
          </a:p>
          <a:p>
            <a:pPr lvl="3"/>
            <a:r>
              <a:rPr lang="en-GB" noProof="0"/>
              <a:t>Header Level 4 </a:t>
            </a:r>
            <a:r>
              <a:rPr lang="en-GB" noProof="0" err="1"/>
              <a:t>Sweco</a:t>
            </a:r>
            <a:r>
              <a:rPr lang="en-GB" noProof="0"/>
              <a:t> Sans Bold 16</a:t>
            </a:r>
          </a:p>
          <a:p>
            <a:pPr lvl="4"/>
            <a:r>
              <a:rPr lang="en-GB" noProof="0"/>
              <a:t>Body Level 5 </a:t>
            </a:r>
            <a:r>
              <a:rPr lang="en-GB" noProof="0" err="1"/>
              <a:t>Sweco</a:t>
            </a:r>
            <a:r>
              <a:rPr lang="en-GB" noProof="0"/>
              <a:t> Sans 16</a:t>
            </a:r>
          </a:p>
          <a:p>
            <a:pPr lvl="5"/>
            <a:r>
              <a:rPr lang="en-GB" noProof="0"/>
              <a:t>Bullet Small Level 6 </a:t>
            </a:r>
            <a:r>
              <a:rPr lang="en-GB" noProof="0" err="1"/>
              <a:t>Sweco</a:t>
            </a:r>
            <a:r>
              <a:rPr lang="en-GB" noProof="0"/>
              <a:t> Sans 10</a:t>
            </a:r>
          </a:p>
          <a:p>
            <a:pPr lvl="6"/>
            <a:r>
              <a:rPr lang="en-GB" noProof="0"/>
              <a:t>Header Small level 7 </a:t>
            </a:r>
            <a:r>
              <a:rPr lang="en-GB" noProof="0" err="1"/>
              <a:t>Sweco</a:t>
            </a:r>
            <a:r>
              <a:rPr lang="en-GB" noProof="0"/>
              <a:t> Sans Bold 10</a:t>
            </a:r>
          </a:p>
          <a:p>
            <a:pPr lvl="7"/>
            <a:r>
              <a:rPr lang="en-GB" noProof="0"/>
              <a:t>Body Small level 8 </a:t>
            </a:r>
            <a:r>
              <a:rPr lang="en-GB" noProof="0" err="1"/>
              <a:t>Sweco</a:t>
            </a:r>
            <a:r>
              <a:rPr lang="en-GB" noProof="0"/>
              <a:t> Sans10</a:t>
            </a:r>
          </a:p>
          <a:p>
            <a:pPr lvl="8"/>
            <a:r>
              <a:rPr lang="en-GB" noProof="0"/>
              <a:t>L9 highlight 60</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en-GB"/>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C0180F20-B20C-4048-800D-8AB7E167450C}" type="datetime4">
              <a:rPr lang="en-GB" smtClean="0"/>
              <a:pPr/>
              <a:t>23 April 2024</a:t>
            </a:fld>
            <a:endParaRPr lang="en-GB"/>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en-GB"/>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en-GB" smtClean="0"/>
              <a:pPr/>
              <a:t>‹#›</a:t>
            </a:fld>
            <a:endParaRPr lang="en-GB"/>
          </a:p>
        </p:txBody>
      </p:sp>
      <p:sp>
        <p:nvSpPr>
          <p:cNvPr id="3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700" noProof="0">
              <a:solidFill>
                <a:schemeClr val="tx1"/>
              </a:solidFill>
            </a:endParaRPr>
          </a:p>
        </p:txBody>
      </p:sp>
      <p:sp>
        <p:nvSpPr>
          <p:cNvPr id="33" name="text" descr="{&quot;templafy&quot;:{&quot;binding&quot;:&quot;Form.TitlePresentation&quot;,&quot;type&quot;:&quot;text&quot;}}" title="Form.TitlePresentation">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700" noProof="0">
              <a:solidFill>
                <a:schemeClr val="tx1"/>
              </a:solidFill>
            </a:endParaRP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 noProof="0">
                <a:noFill/>
                <a:latin typeface="Arial" panose="020B0604020202020204" pitchFamily="34" charset="0"/>
                <a:cs typeface="Arial" panose="020B0604020202020204" pitchFamily="34" charset="0"/>
              </a:rPr>
              <a:t>Arial font</a:t>
            </a:r>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164171432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 id="2147483863" r:id="rId17"/>
    <p:sldLayoutId id="2147483864" r:id="rId18"/>
    <p:sldLayoutId id="2147483865" r:id="rId19"/>
    <p:sldLayoutId id="2147483866" r:id="rId20"/>
    <p:sldLayoutId id="2147483867" r:id="rId21"/>
    <p:sldLayoutId id="2147483868" r:id="rId22"/>
    <p:sldLayoutId id="2147483869" r:id="rId23"/>
    <p:sldLayoutId id="2147483870" r:id="rId24"/>
    <p:sldLayoutId id="2147483871" r:id="rId25"/>
    <p:sldLayoutId id="2147483872" r:id="rId26"/>
    <p:sldLayoutId id="2147483873"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83" r:id="rId37"/>
    <p:sldLayoutId id="2147483884" r:id="rId38"/>
    <p:sldLayoutId id="2147483885" r:id="rId39"/>
    <p:sldLayoutId id="2147483886" r:id="rId40"/>
    <p:sldLayoutId id="2147483887" r:id="rId41"/>
    <p:sldLayoutId id="2147483888" r:id="rId42"/>
    <p:sldLayoutId id="2147483889" r:id="rId43"/>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fi-FI" sz="700" dirty="0">
                <a:solidFill>
                  <a:schemeClr val="tx1">
                    <a:lumMod val="100000"/>
                  </a:schemeClr>
                </a:solidFill>
              </a:rPr>
              <a:t>(n)  </a:t>
            </a:r>
            <a:endParaRPr lang="fi-FI"/>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dirty="0">
                <a:solidFill>
                  <a:schemeClr val="tx1"/>
                </a:solidFill>
              </a:rPr>
              <a:t>&lt;initials&gt; &lt;date&gt;</a:t>
            </a:r>
            <a:r>
              <a:rPr lang="fi-FI" sz="1100" dirty="0" err="1">
                <a:solidFill>
                  <a:schemeClr val="tx1"/>
                </a:solidFill>
              </a:rPr>
              <a:t>yyyy</a:t>
            </a:r>
            <a:r>
              <a:rPr lang="fi-FI" sz="1100" dirty="0">
                <a:solidFill>
                  <a:schemeClr val="tx1"/>
                </a:solidFill>
              </a:rPr>
              <a:t>-MM-dd </a:t>
            </a:r>
            <a:r>
              <a:rPr lang="fi-FI" sz="1100" dirty="0" err="1">
                <a:solidFill>
                  <a:schemeClr val="tx1"/>
                </a:solidFill>
              </a:rPr>
              <a:t>hh:mm</a:t>
            </a:r>
            <a:r>
              <a:rPr lang="fi-FI" sz="1100" dirty="0">
                <a:solidFill>
                  <a:schemeClr val="tx1"/>
                </a:solidFill>
              </a:rPr>
              <a:t>&lt;/date&gt;:</a:t>
            </a:r>
            <a:endParaRPr lang="fi-FI"/>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000" dirty="0">
                <a:solidFill>
                  <a:schemeClr val="bg1"/>
                </a:solidFill>
              </a:rPr>
              <a:t>&lt;initials&gt; &lt;date&gt;</a:t>
            </a:r>
            <a:r>
              <a:rPr lang="fi-FI" sz="1000" dirty="0" err="1">
                <a:solidFill>
                  <a:schemeClr val="bg1"/>
                </a:solidFill>
              </a:rPr>
              <a:t>yyyy</a:t>
            </a:r>
            <a:r>
              <a:rPr lang="fi-FI" sz="1000" dirty="0">
                <a:solidFill>
                  <a:schemeClr val="bg1"/>
                </a:solidFill>
              </a:rPr>
              <a:t>-MM-dd </a:t>
            </a:r>
            <a:r>
              <a:rPr lang="fi-FI" sz="1000" dirty="0" err="1">
                <a:solidFill>
                  <a:schemeClr val="bg1"/>
                </a:solidFill>
              </a:rPr>
              <a:t>hh:mm</a:t>
            </a:r>
            <a:r>
              <a:rPr lang="fi-FI" sz="1000" dirty="0">
                <a:solidFill>
                  <a:schemeClr val="bg1"/>
                </a:solidFill>
              </a:rPr>
              <a:t>&lt;/date&gt;:</a:t>
            </a:r>
            <a:endParaRPr lang="fi-FI"/>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Dummy data</a:t>
            </a:r>
            <a:endParaRPr lang="fi-FI"/>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Update data</a:t>
            </a:r>
            <a:endParaRPr lang="fi-FI"/>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Responsible:</a:t>
            </a:r>
            <a:endParaRPr lang="fi-FI"/>
          </a:p>
          <a:p>
            <a:pPr algn="ctr"/>
            <a:endParaRPr lang="fi-FI" sz="700"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Final</a:t>
            </a:r>
            <a:endParaRPr lang="fi-FI"/>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Draft</a:t>
            </a:r>
            <a:endParaRPr lang="fi-FI"/>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For discussion</a:t>
            </a:r>
            <a:endParaRPr lang="fi-FI"/>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Internal use only</a:t>
            </a:r>
            <a:endParaRPr lang="fi-FI"/>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Backup</a:t>
            </a:r>
            <a:endParaRPr lang="fi-FI"/>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4"/>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4"/>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6"/>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5"/>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6"/>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4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7"/>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8"/>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fi-FI"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fi-FI"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fi-FI"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fi-FI"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fi-FI"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fi-FI"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fi-FI"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fi-FI"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fi-FI"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fi-FI"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fi-FI"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fi-FI"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fi-FI"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fi-FI"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fi-FI"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fi-FI"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fi-FI"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fi-FI"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fi-FI"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fi-FI"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fi-FI"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fi-FI"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fi-FI"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fi-FI"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fi-FI"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fi-FI"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fi-FI"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fi-FI"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fi-FI"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fi-FI"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fi-FI"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fi-FI"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fi-FI"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fi-FI"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fi-FI"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fi-FI"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fi-FI"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fi-FI"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fi-FI"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fi-FI"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fi-FI"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fi-FI"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fi-FI"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fi-FI"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fi-FI"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fi-FI"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fi-FI"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fi-FI"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fi-FI"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fi-FI"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fi-FI"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fi-FI"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fi-FI"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fi-FI"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fi-FI"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fi-FI"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fi-FI"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fi-FI"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fi-FI"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fi-FI"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fi-FI"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fi-FI"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fi-FI"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fi-FI"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fi-FI"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fi-FI"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fi-FI"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fi-FI"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fi-FI"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fi-FI"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fi-FI"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fi-FI"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fi-FI"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fi-FI"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fi-FI"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fi-FI"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fi-FI"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fi-FI"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fi-FI"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fi-FI"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fi-FI"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fi-FI"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fi-FI"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fi-FI"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fi-FI"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fi-FI"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fi-FI"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fi-FI"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fi-FI"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fi-FI"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fi-FI"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fi-FI"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fi-FI"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fi-FI"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fi-FI"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fi-FI"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fi-FI"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fi-FI"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fi-FI"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fi-FI"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fi-FI" dirty="0"/>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fi-FI" noProof="0" dirty="0"/>
              <a:t>Bullet Level 1 </a:t>
            </a:r>
            <a:r>
              <a:rPr lang="fi-FI" noProof="0" dirty="0" err="1"/>
              <a:t>Sweco</a:t>
            </a:r>
            <a:r>
              <a:rPr lang="fi-FI" noProof="0" dirty="0"/>
              <a:t> Sans 16</a:t>
            </a:r>
            <a:endParaRPr lang="fi-FI"/>
          </a:p>
          <a:p>
            <a:pPr lvl="1"/>
            <a:r>
              <a:rPr lang="fi-FI" noProof="0" dirty="0"/>
              <a:t>Bullet Level 2 </a:t>
            </a:r>
            <a:r>
              <a:rPr lang="fi-FI" noProof="0" dirty="0" err="1"/>
              <a:t>Sweco</a:t>
            </a:r>
            <a:r>
              <a:rPr lang="fi-FI" noProof="0" dirty="0"/>
              <a:t> Sans 16</a:t>
            </a:r>
            <a:endParaRPr lang="fi-FI"/>
          </a:p>
          <a:p>
            <a:pPr lvl="2"/>
            <a:r>
              <a:rPr lang="fi-FI" dirty="0"/>
              <a:t>Bullet Level 3 </a:t>
            </a:r>
            <a:r>
              <a:rPr lang="fi-FI" dirty="0" err="1"/>
              <a:t>Sweco</a:t>
            </a:r>
            <a:r>
              <a:rPr lang="fi-FI" dirty="0"/>
              <a:t> Sans 16</a:t>
            </a:r>
            <a:endParaRPr lang="fi-FI" noProof="0" dirty="0"/>
          </a:p>
          <a:p>
            <a:pPr lvl="3"/>
            <a:r>
              <a:rPr lang="fi-FI" noProof="0" dirty="0"/>
              <a:t>Header Level 4 </a:t>
            </a:r>
            <a:r>
              <a:rPr lang="fi-FI" noProof="0" dirty="0" err="1"/>
              <a:t>Sweco</a:t>
            </a:r>
            <a:r>
              <a:rPr lang="fi-FI" noProof="0" dirty="0"/>
              <a:t> Sans Bold 16</a:t>
            </a:r>
            <a:endParaRPr lang="fi-FI"/>
          </a:p>
          <a:p>
            <a:pPr lvl="4"/>
            <a:r>
              <a:rPr lang="fi-FI" noProof="0" dirty="0"/>
              <a:t>Body Level 5 </a:t>
            </a:r>
            <a:r>
              <a:rPr lang="fi-FI" noProof="0" dirty="0" err="1"/>
              <a:t>Sweco</a:t>
            </a:r>
            <a:r>
              <a:rPr lang="fi-FI" noProof="0" dirty="0"/>
              <a:t> Sans 16</a:t>
            </a:r>
            <a:endParaRPr lang="fi-FI"/>
          </a:p>
          <a:p>
            <a:pPr lvl="5"/>
            <a:r>
              <a:rPr lang="fi-FI" noProof="0" dirty="0"/>
              <a:t>Bullet Small Level 6 </a:t>
            </a:r>
            <a:r>
              <a:rPr lang="fi-FI" noProof="0" dirty="0" err="1"/>
              <a:t>Sweco</a:t>
            </a:r>
            <a:r>
              <a:rPr lang="fi-FI" noProof="0" dirty="0"/>
              <a:t> Sans 10</a:t>
            </a:r>
            <a:endParaRPr lang="fi-FI"/>
          </a:p>
          <a:p>
            <a:pPr lvl="6"/>
            <a:r>
              <a:rPr lang="fi-FI" noProof="0" dirty="0"/>
              <a:t>Header Small level 7 </a:t>
            </a:r>
            <a:r>
              <a:rPr lang="fi-FI" noProof="0" dirty="0" err="1"/>
              <a:t>Sweco</a:t>
            </a:r>
            <a:r>
              <a:rPr lang="fi-FI" noProof="0" dirty="0"/>
              <a:t> Sans Bold 10</a:t>
            </a:r>
            <a:endParaRPr lang="fi-FI"/>
          </a:p>
          <a:p>
            <a:pPr lvl="7"/>
            <a:r>
              <a:rPr lang="fi-FI" noProof="0" dirty="0"/>
              <a:t>Body Small level 8 </a:t>
            </a:r>
            <a:r>
              <a:rPr lang="fi-FI" noProof="0" dirty="0" err="1"/>
              <a:t>Sweco</a:t>
            </a:r>
            <a:r>
              <a:rPr lang="fi-FI" noProof="0" dirty="0"/>
              <a:t> Sans10</a:t>
            </a:r>
            <a:endParaRPr lang="fi-FI"/>
          </a:p>
          <a:p>
            <a:pPr lvl="8"/>
            <a:r>
              <a:rPr lang="fi-FI" noProof="0" dirty="0"/>
              <a:t>L9 highlight 60</a:t>
            </a:r>
            <a:endParaRPr lang="fi-FI"/>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4" y="719138"/>
            <a:ext cx="11472863" cy="1080000"/>
          </a:xfrm>
          <a:prstGeom prst="rect">
            <a:avLst/>
          </a:prstGeom>
        </p:spPr>
        <p:txBody>
          <a:bodyPr vert="horz" lIns="0" tIns="0" rIns="0" bIns="0" rtlCol="0" anchor="t" anchorCtr="0">
            <a:noAutofit/>
          </a:bodyPr>
          <a:lstStyle/>
          <a:p>
            <a:r>
              <a:rPr lang="fi-FI" dirty="0"/>
              <a:t>Click to add title</a:t>
            </a:r>
            <a:endParaRPr lang="fi-FI"/>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C0180F20-B20C-4048-800D-8AB7E167450C}" type="datetime4">
              <a:rPr lang="fi-FI" smtClean="0"/>
              <a:pPr/>
              <a:t>23. huhtikuu 2024</a:t>
            </a:fld>
            <a:endParaRPr lang="fi-FI"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fi-FI" smtClean="0"/>
              <a:pPr/>
              <a:t>‹#›</a:t>
            </a:fld>
            <a:endParaRPr lang="fi-FI" dirty="0"/>
          </a:p>
        </p:txBody>
      </p:sp>
      <p:sp>
        <p:nvSpPr>
          <p:cNvPr id="32" name="date" descr="{&quot;templafy&quot;:{&quot;id&quot;:&quot;f418ed5f-e7b1-401f-895b-5fa4e2953b37&quot;}}">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3" name="text" descr="{&quot;templafy&quot;:{&quot;id&quot;:&quot;052f1597-c472-4ff8-9e79-68803397c1a1&quot;}}">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5" name="Arial">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00" noProof="0" dirty="0">
                <a:noFill/>
                <a:latin typeface="Arial" panose="020B0604020202020204" pitchFamily="34" charset="0"/>
                <a:cs typeface="Arial" panose="020B0604020202020204" pitchFamily="34" charset="0"/>
              </a:rPr>
              <a:t>Arial font</a:t>
            </a:r>
            <a:endParaRPr lang="fi-FI"/>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67">
            <a:extLst>
              <a:ext uri="{28A0092B-C50C-407E-A947-70E740481C1C}">
                <a14:useLocalDpi xmlns:a14="http://schemas.microsoft.com/office/drawing/2010/main" val="0"/>
              </a:ext>
              <a:ext uri="{96DAC541-7B7A-43D3-8B79-37D633B846F1}">
                <asvg:svgBlip xmlns:asvg="http://schemas.microsoft.com/office/drawing/2016/SVG/main" r:embed="rId168"/>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501245074"/>
      </p:ext>
    </p:extLst>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 id="2147483904" r:id="rId14"/>
    <p:sldLayoutId id="2147483905" r:id="rId15"/>
    <p:sldLayoutId id="2147483906" r:id="rId16"/>
    <p:sldLayoutId id="2147483907" r:id="rId17"/>
    <p:sldLayoutId id="2147483908" r:id="rId18"/>
    <p:sldLayoutId id="2147483909" r:id="rId19"/>
    <p:sldLayoutId id="2147483910" r:id="rId20"/>
    <p:sldLayoutId id="2147483911" r:id="rId21"/>
    <p:sldLayoutId id="2147483912" r:id="rId22"/>
    <p:sldLayoutId id="2147483913" r:id="rId23"/>
    <p:sldLayoutId id="2147483914" r:id="rId24"/>
    <p:sldLayoutId id="2147483915" r:id="rId25"/>
    <p:sldLayoutId id="2147483916" r:id="rId26"/>
    <p:sldLayoutId id="2147483917" r:id="rId27"/>
    <p:sldLayoutId id="2147483918" r:id="rId28"/>
    <p:sldLayoutId id="2147483919" r:id="rId29"/>
    <p:sldLayoutId id="2147483920" r:id="rId30"/>
    <p:sldLayoutId id="2147483921" r:id="rId31"/>
    <p:sldLayoutId id="2147483922" r:id="rId32"/>
    <p:sldLayoutId id="2147483923" r:id="rId33"/>
    <p:sldLayoutId id="2147483924" r:id="rId34"/>
    <p:sldLayoutId id="2147483925" r:id="rId35"/>
    <p:sldLayoutId id="2147483926" r:id="rId36"/>
    <p:sldLayoutId id="2147483927" r:id="rId37"/>
    <p:sldLayoutId id="2147483928" r:id="rId38"/>
    <p:sldLayoutId id="2147483929" r:id="rId39"/>
    <p:sldLayoutId id="2147483930" r:id="rId40"/>
    <p:sldLayoutId id="2147483931" r:id="rId41"/>
    <p:sldLayoutId id="2147483932" r:id="rId42"/>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804"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fi-FI" sz="679" dirty="0">
                <a:solidFill>
                  <a:schemeClr val="tx1">
                    <a:lumMod val="100000"/>
                  </a:schemeClr>
                </a:solidFill>
              </a:rPr>
              <a:t>(n)  </a:t>
            </a:r>
            <a:endParaRPr lang="fi-FI" sz="1764"/>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079" dirty="0">
                <a:solidFill>
                  <a:schemeClr val="tx1"/>
                </a:solidFill>
              </a:rPr>
              <a:t>&lt;initials&gt; &lt;date&gt;</a:t>
            </a:r>
            <a:r>
              <a:rPr lang="fi-FI" sz="1079" dirty="0" err="1">
                <a:solidFill>
                  <a:schemeClr val="tx1"/>
                </a:solidFill>
              </a:rPr>
              <a:t>yyyy</a:t>
            </a:r>
            <a:r>
              <a:rPr lang="fi-FI" sz="1079" dirty="0">
                <a:solidFill>
                  <a:schemeClr val="tx1"/>
                </a:solidFill>
              </a:rPr>
              <a:t>-MM-dd </a:t>
            </a:r>
            <a:r>
              <a:rPr lang="fi-FI" sz="1079" dirty="0" err="1">
                <a:solidFill>
                  <a:schemeClr val="tx1"/>
                </a:solidFill>
              </a:rPr>
              <a:t>hh:mm</a:t>
            </a:r>
            <a:r>
              <a:rPr lang="fi-FI" sz="1079" dirty="0">
                <a:solidFill>
                  <a:schemeClr val="tx1"/>
                </a:solidFill>
              </a:rPr>
              <a:t>&lt;/date&gt;:</a:t>
            </a:r>
            <a:endParaRPr lang="fi-FI" sz="1764"/>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979" dirty="0">
                <a:solidFill>
                  <a:schemeClr val="bg1"/>
                </a:solidFill>
              </a:rPr>
              <a:t>&lt;initials&gt; &lt;date&gt;</a:t>
            </a:r>
            <a:r>
              <a:rPr lang="fi-FI" sz="979" dirty="0" err="1">
                <a:solidFill>
                  <a:schemeClr val="bg1"/>
                </a:solidFill>
              </a:rPr>
              <a:t>yyyy</a:t>
            </a:r>
            <a:r>
              <a:rPr lang="fi-FI" sz="979" dirty="0">
                <a:solidFill>
                  <a:schemeClr val="bg1"/>
                </a:solidFill>
              </a:rPr>
              <a:t>-MM-dd </a:t>
            </a:r>
            <a:r>
              <a:rPr lang="fi-FI" sz="979" dirty="0" err="1">
                <a:solidFill>
                  <a:schemeClr val="bg1"/>
                </a:solidFill>
              </a:rPr>
              <a:t>hh:mm</a:t>
            </a:r>
            <a:r>
              <a:rPr lang="fi-FI" sz="979" dirty="0">
                <a:solidFill>
                  <a:schemeClr val="bg1"/>
                </a:solidFill>
              </a:rPr>
              <a:t>&lt;/date&gt;:</a:t>
            </a:r>
            <a:endParaRPr lang="fi-FI" sz="1764"/>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Dummy data</a:t>
            </a:r>
            <a:endParaRPr lang="fi-FI" sz="1764"/>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Update data</a:t>
            </a:r>
            <a:endParaRPr lang="fi-FI" sz="1764"/>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Responsible:</a:t>
            </a:r>
            <a:endParaRPr lang="fi-FI" sz="1764"/>
          </a:p>
          <a:p>
            <a:pPr algn="ctr"/>
            <a:endParaRPr lang="fi-FI" sz="679"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Final</a:t>
            </a:r>
            <a:endParaRPr lang="fi-FI" sz="1764"/>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Draft</a:t>
            </a:r>
            <a:endParaRPr lang="fi-FI" sz="1764"/>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For discussion</a:t>
            </a:r>
            <a:endParaRPr lang="fi-FI" sz="1764"/>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Internal use only</a:t>
            </a:r>
            <a:endParaRPr lang="fi-FI" sz="1764"/>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679" dirty="0">
                <a:solidFill>
                  <a:schemeClr val="tx1"/>
                </a:solidFill>
              </a:rPr>
              <a:t>Backup</a:t>
            </a:r>
            <a:endParaRPr lang="fi-FI" sz="1764"/>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37"/>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56"/>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38"/>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1"/>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39"/>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42"/>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43"/>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4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sz="1758"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0"/>
            </p:custDataLst>
          </p:nvPr>
        </p:nvGrpSpPr>
        <p:grpSpPr>
          <a:xfrm>
            <a:off x="6874551"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1"/>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fi-FI" sz="1758"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42"/>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fi-FI" sz="1758"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43"/>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fi-FI" sz="1758"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fi-FI" sz="1758"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fi-FI" sz="1758"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fi-FI" sz="1758"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fi-FI" sz="1758"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fi-FI" sz="1758"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fi-FI" sz="1758"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fi-FI" sz="1758"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fi-FI" sz="1758"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fi-FI" sz="1758"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fi-FI" sz="1758"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fi-FI" sz="1758"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fi-FI" sz="1758"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fi-FI" sz="1758"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fi-FI" sz="1758"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fi-FI" sz="1758"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fi-FI" sz="1758"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fi-FI" sz="1758"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fi-FI" sz="1758"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fi-FI" sz="1758"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fi-FI" sz="1758"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fi-FI" sz="1758"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fi-FI" sz="1758"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fi-FI" sz="1758"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fi-FI" sz="1758"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fi-FI" sz="1758"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fi-FI" sz="1758"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fi-FI" sz="1758"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fi-FI" sz="1758"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fi-FI" sz="1758"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fi-FI" sz="1758"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fi-FI" sz="1758"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fi-FI" sz="1758"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fi-FI" sz="1758"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fi-FI" sz="1758"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fi-FI" sz="1758"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fi-FI" sz="1758"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fi-FI" sz="1758"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fi-FI" sz="1758"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fi-FI" sz="1758"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fi-FI" sz="1758"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fi-FI" sz="1758"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fi-FI" sz="1758"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fi-FI" sz="1758"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fi-FI" sz="1758"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fi-FI" sz="1758"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fi-FI" sz="1758"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fi-FI" sz="1758"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fi-FI" sz="1758"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fi-FI" sz="1758"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fi-FI" sz="1758"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fi-FI" sz="1758"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fi-FI" sz="1758"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fi-FI" sz="1758"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fi-FI" sz="1758"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fi-FI" sz="1758"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fi-FI" sz="1758"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fi-FI" sz="1758"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fi-FI" sz="1758"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fi-FI" sz="1758"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fi-FI" sz="1758"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fi-FI" sz="1758"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fi-FI" sz="1758"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fi-FI" sz="1758"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fi-FI" sz="1758"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fi-FI" sz="1758"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fi-FI" sz="1758"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fi-FI" sz="1758"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fi-FI" sz="1758"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fi-FI" sz="1758"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fi-FI" sz="1758"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fi-FI" sz="1758"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fi-FI" sz="1758"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fi-FI" sz="1758"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fi-FI" sz="1758"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fi-FI" sz="1758"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fi-FI" sz="1758"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fi-FI" sz="1758"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fi-FI" sz="1758"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fi-FI" sz="1758"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fi-FI" sz="1758"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fi-FI" sz="1758"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fi-FI" sz="1758"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fi-FI" sz="1758"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fi-FI" sz="1758"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fi-FI" sz="1758"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fi-FI" sz="1758"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fi-FI" sz="1758"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fi-FI" sz="1758"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fi-FI" sz="1758"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fi-FI" sz="1758"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fi-FI" sz="1758"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fi-FI" sz="1758"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fi-FI" sz="1758"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fi-FI" sz="1758"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fi-FI" sz="1758"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fi-FI" sz="1758"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fi-FI" sz="1758"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fi-FI" sz="1758" dirty="0"/>
            </a:p>
          </p:txBody>
        </p:sp>
      </p:grpSp>
      <p:sp>
        <p:nvSpPr>
          <p:cNvPr id="3" name="Text Placeholder 2"/>
          <p:cNvSpPr>
            <a:spLocks noGrp="1"/>
          </p:cNvSpPr>
          <p:nvPr>
            <p:ph type="body" idx="1"/>
          </p:nvPr>
        </p:nvSpPr>
        <p:spPr>
          <a:xfrm>
            <a:off x="358804" y="2159000"/>
            <a:ext cx="11472862" cy="3979862"/>
          </a:xfrm>
          <a:prstGeom prst="rect">
            <a:avLst/>
          </a:prstGeom>
        </p:spPr>
        <p:txBody>
          <a:bodyPr vert="horz" lIns="0" tIns="0" rIns="0" bIns="0" rtlCol="0">
            <a:noAutofit/>
          </a:bodyPr>
          <a:lstStyle/>
          <a:p>
            <a:pPr lvl="0"/>
            <a:r>
              <a:rPr lang="fi-FI" noProof="0" dirty="0"/>
              <a:t>Bullet Level 1 </a:t>
            </a:r>
            <a:r>
              <a:rPr lang="fi-FI" noProof="0" dirty="0" err="1"/>
              <a:t>Sweco</a:t>
            </a:r>
            <a:r>
              <a:rPr lang="fi-FI" noProof="0" dirty="0"/>
              <a:t> Sans 16</a:t>
            </a:r>
            <a:endParaRPr lang="fi-FI"/>
          </a:p>
          <a:p>
            <a:pPr lvl="1"/>
            <a:r>
              <a:rPr lang="fi-FI" noProof="0" dirty="0"/>
              <a:t>Bullet Level 2 </a:t>
            </a:r>
            <a:r>
              <a:rPr lang="fi-FI" noProof="0" dirty="0" err="1"/>
              <a:t>Sweco</a:t>
            </a:r>
            <a:r>
              <a:rPr lang="fi-FI" noProof="0" dirty="0"/>
              <a:t> Sans 16</a:t>
            </a:r>
            <a:endParaRPr lang="fi-FI"/>
          </a:p>
          <a:p>
            <a:pPr lvl="2"/>
            <a:r>
              <a:rPr lang="fi-FI" dirty="0"/>
              <a:t>Bullet Level 3 </a:t>
            </a:r>
            <a:r>
              <a:rPr lang="fi-FI" dirty="0" err="1"/>
              <a:t>Sweco</a:t>
            </a:r>
            <a:r>
              <a:rPr lang="fi-FI" dirty="0"/>
              <a:t> Sans 16</a:t>
            </a:r>
            <a:endParaRPr lang="fi-FI" noProof="0" dirty="0"/>
          </a:p>
          <a:p>
            <a:pPr lvl="3"/>
            <a:r>
              <a:rPr lang="fi-FI" noProof="0" dirty="0"/>
              <a:t>Header Level 4 </a:t>
            </a:r>
            <a:r>
              <a:rPr lang="fi-FI" noProof="0" dirty="0" err="1"/>
              <a:t>Sweco</a:t>
            </a:r>
            <a:r>
              <a:rPr lang="fi-FI" noProof="0" dirty="0"/>
              <a:t> Sans Bold 16</a:t>
            </a:r>
            <a:endParaRPr lang="fi-FI"/>
          </a:p>
          <a:p>
            <a:pPr lvl="4"/>
            <a:r>
              <a:rPr lang="fi-FI" noProof="0" dirty="0"/>
              <a:t>Body Level 5 </a:t>
            </a:r>
            <a:r>
              <a:rPr lang="fi-FI" noProof="0" dirty="0" err="1"/>
              <a:t>Sweco</a:t>
            </a:r>
            <a:r>
              <a:rPr lang="fi-FI" noProof="0" dirty="0"/>
              <a:t> Sans 16</a:t>
            </a:r>
            <a:endParaRPr lang="fi-FI"/>
          </a:p>
          <a:p>
            <a:pPr lvl="5"/>
            <a:r>
              <a:rPr lang="fi-FI" noProof="0" dirty="0"/>
              <a:t>Bullet Small Level 6 </a:t>
            </a:r>
            <a:r>
              <a:rPr lang="fi-FI" noProof="0" dirty="0" err="1"/>
              <a:t>Sweco</a:t>
            </a:r>
            <a:r>
              <a:rPr lang="fi-FI" noProof="0" dirty="0"/>
              <a:t> Sans 10</a:t>
            </a:r>
            <a:endParaRPr lang="fi-FI"/>
          </a:p>
          <a:p>
            <a:pPr lvl="6"/>
            <a:r>
              <a:rPr lang="fi-FI" noProof="0" dirty="0"/>
              <a:t>Header Small level 7 </a:t>
            </a:r>
            <a:r>
              <a:rPr lang="fi-FI" noProof="0" dirty="0" err="1"/>
              <a:t>Sweco</a:t>
            </a:r>
            <a:r>
              <a:rPr lang="fi-FI" noProof="0" dirty="0"/>
              <a:t> Sans Bold 10</a:t>
            </a:r>
            <a:endParaRPr lang="fi-FI"/>
          </a:p>
          <a:p>
            <a:pPr lvl="7"/>
            <a:r>
              <a:rPr lang="fi-FI" noProof="0" dirty="0"/>
              <a:t>Body Small level 8 </a:t>
            </a:r>
            <a:r>
              <a:rPr lang="fi-FI" noProof="0" dirty="0" err="1"/>
              <a:t>Sweco</a:t>
            </a:r>
            <a:r>
              <a:rPr lang="fi-FI" noProof="0" dirty="0"/>
              <a:t> Sans10</a:t>
            </a:r>
            <a:endParaRPr lang="fi-FI"/>
          </a:p>
          <a:p>
            <a:pPr lvl="8"/>
            <a:r>
              <a:rPr lang="fi-FI" noProof="0" dirty="0"/>
              <a:t>L9 highlight 60</a:t>
            </a:r>
            <a:endParaRPr lang="fi-FI"/>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fi-FI" dirty="0"/>
              <a:t>Click to add title</a:t>
            </a:r>
            <a:endParaRPr lang="fi-FI"/>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679">
                <a:solidFill>
                  <a:srgbClr val="000000">
                    <a:alpha val="0"/>
                  </a:srgbClr>
                </a:solidFill>
              </a:defRPr>
            </a:lvl1pPr>
          </a:lstStyle>
          <a:p>
            <a:fld id="{C0180F20-B20C-4048-800D-8AB7E167450C}" type="datetime4">
              <a:rPr lang="fi-FI" smtClean="0"/>
              <a:pPr/>
              <a:t>23. huhtikuu 2024</a:t>
            </a:fld>
            <a:endParaRPr lang="fi-FI"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679">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803" y="6317153"/>
            <a:ext cx="360000" cy="180000"/>
          </a:xfrm>
          <a:prstGeom prst="rect">
            <a:avLst/>
          </a:prstGeom>
        </p:spPr>
        <p:txBody>
          <a:bodyPr vert="horz" lIns="0" tIns="0" rIns="0" bIns="0" rtlCol="0" anchor="b" anchorCtr="0"/>
          <a:lstStyle>
            <a:lvl1pPr algn="l">
              <a:defRPr sz="679">
                <a:solidFill>
                  <a:schemeClr val="tx1"/>
                </a:solidFill>
              </a:defRPr>
            </a:lvl1pPr>
          </a:lstStyle>
          <a:p>
            <a:fld id="{23AA811B-2EBD-4900-905E-5BE206449611}" type="slidenum">
              <a:rPr lang="fi-FI" smtClean="0"/>
              <a:pPr/>
              <a:t>‹#›</a:t>
            </a:fld>
            <a:endParaRPr lang="fi-FI" dirty="0"/>
          </a:p>
        </p:txBody>
      </p:sp>
      <p:sp>
        <p:nvSpPr>
          <p:cNvPr id="31" name="text" descr="{&quot;templafy&quot;:{&quot;id&quot;:&quot;318fab93-2e37-4c45-a049-43e1f963a72a&quot;}}" title="UserProfile.LegalEntity.Web">
            <a:extLst>
              <a:ext uri="{FF2B5EF4-FFF2-40B4-BE49-F238E27FC236}">
                <a16:creationId xmlns:a16="http://schemas.microsoft.com/office/drawing/2014/main" id="{4637EE03-AEEB-4B95-961E-994A3EF39245}"/>
              </a:ext>
            </a:extLst>
          </p:cNvPr>
          <p:cNvSpPr txBox="1"/>
          <p:nvPr userDrawn="1"/>
        </p:nvSpPr>
        <p:spPr>
          <a:xfrm>
            <a:off x="10218739" y="6317211"/>
            <a:ext cx="1611312" cy="180485"/>
          </a:xfrm>
          <a:prstGeom prst="rect">
            <a:avLst/>
          </a:prstGeom>
        </p:spPr>
        <p:txBody>
          <a:bodyPr vert="horz" lIns="0" tIns="0" rIns="0" bIns="0" rtlCol="0" anchor="b" anchorCtr="0"/>
          <a:lstStyle>
            <a:defPPr>
              <a:defRPr lang="en-US"/>
            </a:defPPr>
            <a:lvl1pPr>
              <a:defRPr sz="800" b="0" spc="0" baseline="0">
                <a:solidFill>
                  <a:schemeClr val="tx2"/>
                </a:solidFill>
                <a:latin typeface="+mj-lt"/>
              </a:defRPr>
            </a:lvl1pPr>
          </a:lstStyle>
          <a:p>
            <a:pPr lvl="0" algn="r"/>
            <a:endParaRPr lang="fi-FI" sz="782"/>
          </a:p>
        </p:txBody>
      </p:sp>
      <p:sp>
        <p:nvSpPr>
          <p:cNvPr id="32" name="date" descr="{&quot;templafy&quot;:{&quot;id&quot;:&quot;83fe6f07-4de0-434c-b92e-1aef23f6fd60&quot;}}" hidden="1" title="Form.Date">
            <a:extLst>
              <a:ext uri="{FF2B5EF4-FFF2-40B4-BE49-F238E27FC236}">
                <a16:creationId xmlns:a16="http://schemas.microsoft.com/office/drawing/2014/main" id="{EB590ED0-675F-4140-A0B9-7FFE5D164CE6}"/>
              </a:ext>
            </a:extLst>
          </p:cNvPr>
          <p:cNvSpPr/>
          <p:nvPr userDrawn="1"/>
        </p:nvSpPr>
        <p:spPr>
          <a:xfrm>
            <a:off x="718774" y="6317211"/>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679" noProof="0" dirty="0">
              <a:solidFill>
                <a:schemeClr val="tx1"/>
              </a:solidFill>
            </a:endParaRPr>
          </a:p>
        </p:txBody>
      </p:sp>
      <p:sp>
        <p:nvSpPr>
          <p:cNvPr id="33" name="text" descr="{&quot;templafy&quot;:{&quot;id&quot;:&quot;697deda4-fa86-4c87-a461-73aaafc9c2b4&quot;}}" title="Form.TitlePresentation">
            <a:extLst>
              <a:ext uri="{FF2B5EF4-FFF2-40B4-BE49-F238E27FC236}">
                <a16:creationId xmlns:a16="http://schemas.microsoft.com/office/drawing/2014/main" id="{FB1B83E1-AE59-4B92-A0E2-72588F74793A}"/>
              </a:ext>
            </a:extLst>
          </p:cNvPr>
          <p:cNvSpPr/>
          <p:nvPr userDrawn="1"/>
        </p:nvSpPr>
        <p:spPr>
          <a:xfrm>
            <a:off x="2330450" y="6317211"/>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679" noProof="0" dirty="0">
              <a:solidFill>
                <a:schemeClr val="tx1"/>
              </a:solidFill>
            </a:endParaRP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00" noProof="0" dirty="0">
                <a:noFill/>
                <a:latin typeface="Arial" panose="020B0604020202020204" pitchFamily="34" charset="0"/>
                <a:cs typeface="Arial" panose="020B0604020202020204" pitchFamily="34" charset="0"/>
              </a:rPr>
              <a:t>Arial font</a:t>
            </a:r>
            <a:endParaRPr lang="fi-FI" sz="1764"/>
          </a:p>
        </p:txBody>
      </p:sp>
    </p:spTree>
    <p:extLst>
      <p:ext uri="{BB962C8B-B14F-4D97-AF65-F5344CB8AC3E}">
        <p14:creationId xmlns:p14="http://schemas.microsoft.com/office/powerpoint/2010/main" val="107571605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 id="2147483953" r:id="rId19"/>
    <p:sldLayoutId id="2147483954" r:id="rId20"/>
    <p:sldLayoutId id="2147483955" r:id="rId21"/>
    <p:sldLayoutId id="2147483956" r:id="rId22"/>
    <p:sldLayoutId id="2147483957" r:id="rId23"/>
    <p:sldLayoutId id="2147483958" r:id="rId24"/>
    <p:sldLayoutId id="2147483959" r:id="rId25"/>
    <p:sldLayoutId id="2147483960" r:id="rId26"/>
    <p:sldLayoutId id="2147483961" r:id="rId27"/>
    <p:sldLayoutId id="2147483962" r:id="rId28"/>
    <p:sldLayoutId id="2147483963" r:id="rId29"/>
    <p:sldLayoutId id="2147483964" r:id="rId30"/>
    <p:sldLayoutId id="2147483965" r:id="rId31"/>
    <p:sldLayoutId id="2147483966" r:id="rId32"/>
    <p:sldLayoutId id="2147483967" r:id="rId33"/>
    <p:sldLayoutId id="2147483968" r:id="rId34"/>
    <p:sldLayoutId id="2147483970" r:id="rId35"/>
  </p:sldLayoutIdLst>
  <p:hf hdr="0" ftr="0" dt="0"/>
  <p:txStyles>
    <p:titleStyle>
      <a:lvl1pPr algn="l" defTabSz="895386" rtl="0" eaLnBrk="1" latinLnBrk="0" hangingPunct="1">
        <a:lnSpc>
          <a:spcPct val="83000"/>
        </a:lnSpc>
        <a:spcBef>
          <a:spcPct val="0"/>
        </a:spcBef>
        <a:buNone/>
        <a:defRPr sz="3916" kern="1200">
          <a:solidFill>
            <a:schemeClr val="tx1"/>
          </a:solidFill>
          <a:latin typeface="+mj-lt"/>
          <a:ea typeface="+mj-ea"/>
          <a:cs typeface="+mj-cs"/>
        </a:defRPr>
      </a:lvl1pPr>
    </p:titleStyle>
    <p:bodyStyle>
      <a:lvl1pPr marL="264384" indent="-264384" algn="l" defTabSz="895386" rtl="0" eaLnBrk="1" latinLnBrk="0" hangingPunct="1">
        <a:lnSpc>
          <a:spcPct val="100000"/>
        </a:lnSpc>
        <a:spcBef>
          <a:spcPts val="0"/>
        </a:spcBef>
        <a:spcAft>
          <a:spcPts val="579"/>
        </a:spcAft>
        <a:buClr>
          <a:schemeClr val="tx2"/>
        </a:buClr>
        <a:buFont typeface="Arial" panose="020B0604020202020204" pitchFamily="34" charset="0"/>
        <a:buChar char="•"/>
        <a:defRPr sz="1558" kern="1200">
          <a:solidFill>
            <a:schemeClr val="tx1"/>
          </a:solidFill>
          <a:latin typeface="+mn-lt"/>
          <a:ea typeface="+mn-ea"/>
          <a:cs typeface="+mn-cs"/>
        </a:defRPr>
      </a:lvl1pPr>
      <a:lvl2pPr marL="528772" indent="-264384" algn="l" defTabSz="895386" rtl="0" eaLnBrk="1" latinLnBrk="0" hangingPunct="1">
        <a:lnSpc>
          <a:spcPct val="100000"/>
        </a:lnSpc>
        <a:spcBef>
          <a:spcPts val="0"/>
        </a:spcBef>
        <a:spcAft>
          <a:spcPts val="579"/>
        </a:spcAft>
        <a:buClr>
          <a:schemeClr val="tx2"/>
        </a:buClr>
        <a:buFont typeface="Arial" panose="020B0604020202020204" pitchFamily="34" charset="0"/>
        <a:buChar char="•"/>
        <a:defRPr sz="1558" kern="1200">
          <a:solidFill>
            <a:schemeClr val="tx1"/>
          </a:solidFill>
          <a:latin typeface="+mn-lt"/>
          <a:ea typeface="+mn-ea"/>
          <a:cs typeface="+mn-cs"/>
        </a:defRPr>
      </a:lvl2pPr>
      <a:lvl3pPr marL="793155" indent="-264384" algn="l" defTabSz="895386" rtl="0" eaLnBrk="1" latinLnBrk="0" hangingPunct="1">
        <a:lnSpc>
          <a:spcPct val="100000"/>
        </a:lnSpc>
        <a:spcBef>
          <a:spcPts val="0"/>
        </a:spcBef>
        <a:spcAft>
          <a:spcPts val="579"/>
        </a:spcAft>
        <a:buClr>
          <a:schemeClr val="tx2"/>
        </a:buClr>
        <a:buFont typeface="Arial" panose="020B0604020202020204" pitchFamily="34" charset="0"/>
        <a:buChar char="•"/>
        <a:defRPr sz="1558" kern="1200">
          <a:solidFill>
            <a:schemeClr val="tx1"/>
          </a:solidFill>
          <a:latin typeface="+mn-lt"/>
          <a:ea typeface="+mn-ea"/>
          <a:cs typeface="+mn-cs"/>
        </a:defRPr>
      </a:lvl3pPr>
      <a:lvl4pPr marL="0" indent="0" algn="l" defTabSz="895386" rtl="0" eaLnBrk="1" latinLnBrk="0" hangingPunct="1">
        <a:lnSpc>
          <a:spcPct val="100000"/>
        </a:lnSpc>
        <a:spcBef>
          <a:spcPts val="0"/>
        </a:spcBef>
        <a:spcAft>
          <a:spcPts val="1179"/>
        </a:spcAft>
        <a:buFont typeface="Sweco Sans" panose="00000500000000000000" pitchFamily="2" charset="0"/>
        <a:buChar char="​"/>
        <a:defRPr sz="1558" b="1" kern="1200">
          <a:solidFill>
            <a:schemeClr val="tx1"/>
          </a:solidFill>
          <a:latin typeface="+mn-lt"/>
          <a:ea typeface="+mn-ea"/>
          <a:cs typeface="+mn-cs"/>
        </a:defRPr>
      </a:lvl4pPr>
      <a:lvl5pPr marL="0" indent="0" algn="l" defTabSz="895386" rtl="0" eaLnBrk="1" latinLnBrk="0" hangingPunct="1">
        <a:lnSpc>
          <a:spcPct val="100000"/>
        </a:lnSpc>
        <a:spcBef>
          <a:spcPts val="0"/>
        </a:spcBef>
        <a:spcAft>
          <a:spcPts val="579"/>
        </a:spcAft>
        <a:buFont typeface="Sweco Sans" panose="00000500000000000000" pitchFamily="2" charset="0"/>
        <a:buChar char="​"/>
        <a:tabLst/>
        <a:defRPr sz="1558" kern="1200">
          <a:solidFill>
            <a:schemeClr val="tx1"/>
          </a:solidFill>
          <a:latin typeface="+mn-lt"/>
          <a:ea typeface="+mn-ea"/>
          <a:cs typeface="+mn-cs"/>
        </a:defRPr>
      </a:lvl5pPr>
      <a:lvl6pPr marL="176258" indent="-176258" algn="l" defTabSz="895386" rtl="0" eaLnBrk="1" latinLnBrk="0" hangingPunct="1">
        <a:lnSpc>
          <a:spcPct val="120000"/>
        </a:lnSpc>
        <a:spcBef>
          <a:spcPts val="0"/>
        </a:spcBef>
        <a:spcAft>
          <a:spcPts val="579"/>
        </a:spcAft>
        <a:buClr>
          <a:schemeClr val="tx2"/>
        </a:buClr>
        <a:buFont typeface="Arial" panose="020B0604020202020204" pitchFamily="34" charset="0"/>
        <a:buChar char="•"/>
        <a:defRPr sz="979" kern="1200">
          <a:solidFill>
            <a:schemeClr val="tx1"/>
          </a:solidFill>
          <a:latin typeface="+mn-lt"/>
          <a:ea typeface="+mn-ea"/>
          <a:cs typeface="+mn-cs"/>
        </a:defRPr>
      </a:lvl6pPr>
      <a:lvl7pPr marL="0" indent="0" algn="l" defTabSz="895386" rtl="0" eaLnBrk="1" latinLnBrk="0" hangingPunct="1">
        <a:lnSpc>
          <a:spcPct val="120000"/>
        </a:lnSpc>
        <a:spcBef>
          <a:spcPts val="0"/>
        </a:spcBef>
        <a:spcAft>
          <a:spcPts val="579"/>
        </a:spcAft>
        <a:buFont typeface="Sweco Sans" panose="00000500000000000000" pitchFamily="2" charset="0"/>
        <a:buChar char="​"/>
        <a:defRPr sz="979" b="1" kern="1200" baseline="0">
          <a:solidFill>
            <a:schemeClr val="tx1"/>
          </a:solidFill>
          <a:latin typeface="+mn-lt"/>
          <a:ea typeface="+mn-ea"/>
          <a:cs typeface="+mn-cs"/>
        </a:defRPr>
      </a:lvl7pPr>
      <a:lvl8pPr marL="0" indent="0" algn="l" defTabSz="895386" rtl="0" eaLnBrk="1" latinLnBrk="0" hangingPunct="1">
        <a:lnSpc>
          <a:spcPct val="120000"/>
        </a:lnSpc>
        <a:spcBef>
          <a:spcPts val="0"/>
        </a:spcBef>
        <a:spcAft>
          <a:spcPts val="579"/>
        </a:spcAft>
        <a:buFont typeface="Sweco Sans" panose="00000500000000000000" pitchFamily="2" charset="0"/>
        <a:buChar char="​"/>
        <a:defRPr sz="979" kern="1200">
          <a:solidFill>
            <a:schemeClr val="tx1"/>
          </a:solidFill>
          <a:latin typeface="+mn-lt"/>
          <a:ea typeface="+mn-ea"/>
          <a:cs typeface="+mn-cs"/>
        </a:defRPr>
      </a:lvl8pPr>
      <a:lvl9pPr marL="0" indent="0" algn="l" defTabSz="895386" rtl="0" eaLnBrk="1" latinLnBrk="0" hangingPunct="1">
        <a:lnSpc>
          <a:spcPct val="83000"/>
        </a:lnSpc>
        <a:spcBef>
          <a:spcPts val="1179"/>
        </a:spcBef>
        <a:spcAft>
          <a:spcPts val="0"/>
        </a:spcAft>
        <a:buFont typeface="Sweco Sans" panose="00000500000000000000" pitchFamily="2" charset="0"/>
        <a:buChar char="​"/>
        <a:defRPr sz="5874" kern="1200" baseline="0">
          <a:solidFill>
            <a:schemeClr val="accent1"/>
          </a:solidFill>
          <a:latin typeface="+mn-lt"/>
          <a:ea typeface="+mn-ea"/>
          <a:cs typeface="+mn-cs"/>
        </a:defRPr>
      </a:lvl9pPr>
    </p:bodyStyle>
    <p:otherStyle>
      <a:defPPr>
        <a:defRPr lang="en-US"/>
      </a:defPPr>
      <a:lvl1pPr marL="0" algn="l" defTabSz="895386" rtl="0" eaLnBrk="1" latinLnBrk="0" hangingPunct="1">
        <a:defRPr sz="1758" kern="1200">
          <a:solidFill>
            <a:schemeClr val="tx1"/>
          </a:solidFill>
          <a:latin typeface="+mn-lt"/>
          <a:ea typeface="+mn-ea"/>
          <a:cs typeface="+mn-cs"/>
        </a:defRPr>
      </a:lvl1pPr>
      <a:lvl2pPr marL="447693" algn="l" defTabSz="895386" rtl="0" eaLnBrk="1" latinLnBrk="0" hangingPunct="1">
        <a:defRPr sz="1758" kern="1200">
          <a:solidFill>
            <a:schemeClr val="tx1"/>
          </a:solidFill>
          <a:latin typeface="+mn-lt"/>
          <a:ea typeface="+mn-ea"/>
          <a:cs typeface="+mn-cs"/>
        </a:defRPr>
      </a:lvl2pPr>
      <a:lvl3pPr marL="895386" algn="l" defTabSz="895386" rtl="0" eaLnBrk="1" latinLnBrk="0" hangingPunct="1">
        <a:defRPr sz="1758" kern="1200">
          <a:solidFill>
            <a:schemeClr val="tx1"/>
          </a:solidFill>
          <a:latin typeface="+mn-lt"/>
          <a:ea typeface="+mn-ea"/>
          <a:cs typeface="+mn-cs"/>
        </a:defRPr>
      </a:lvl3pPr>
      <a:lvl4pPr marL="1343079" algn="l" defTabSz="895386" rtl="0" eaLnBrk="1" latinLnBrk="0" hangingPunct="1">
        <a:defRPr sz="1758" kern="1200">
          <a:solidFill>
            <a:schemeClr val="tx1"/>
          </a:solidFill>
          <a:latin typeface="+mn-lt"/>
          <a:ea typeface="+mn-ea"/>
          <a:cs typeface="+mn-cs"/>
        </a:defRPr>
      </a:lvl4pPr>
      <a:lvl5pPr marL="1790770" algn="l" defTabSz="895386" rtl="0" eaLnBrk="1" latinLnBrk="0" hangingPunct="1">
        <a:defRPr sz="1758" kern="1200">
          <a:solidFill>
            <a:schemeClr val="tx1"/>
          </a:solidFill>
          <a:latin typeface="+mn-lt"/>
          <a:ea typeface="+mn-ea"/>
          <a:cs typeface="+mn-cs"/>
        </a:defRPr>
      </a:lvl5pPr>
      <a:lvl6pPr marL="2238460" algn="l" defTabSz="895386" rtl="0" eaLnBrk="1" latinLnBrk="0" hangingPunct="1">
        <a:defRPr sz="1758" kern="1200">
          <a:solidFill>
            <a:schemeClr val="tx1"/>
          </a:solidFill>
          <a:latin typeface="+mn-lt"/>
          <a:ea typeface="+mn-ea"/>
          <a:cs typeface="+mn-cs"/>
        </a:defRPr>
      </a:lvl6pPr>
      <a:lvl7pPr marL="2686154" algn="l" defTabSz="895386" rtl="0" eaLnBrk="1" latinLnBrk="0" hangingPunct="1">
        <a:defRPr sz="1758" kern="1200">
          <a:solidFill>
            <a:schemeClr val="tx1"/>
          </a:solidFill>
          <a:latin typeface="+mn-lt"/>
          <a:ea typeface="+mn-ea"/>
          <a:cs typeface="+mn-cs"/>
        </a:defRPr>
      </a:lvl7pPr>
      <a:lvl8pPr marL="3133847" algn="l" defTabSz="895386" rtl="0" eaLnBrk="1" latinLnBrk="0" hangingPunct="1">
        <a:defRPr sz="1758" kern="1200">
          <a:solidFill>
            <a:schemeClr val="tx1"/>
          </a:solidFill>
          <a:latin typeface="+mn-lt"/>
          <a:ea typeface="+mn-ea"/>
          <a:cs typeface="+mn-cs"/>
        </a:defRPr>
      </a:lvl8pPr>
      <a:lvl9pPr marL="3581539" algn="l" defTabSz="895386" rtl="0" eaLnBrk="1" latinLnBrk="0" hangingPunct="1">
        <a:defRPr sz="175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86"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en-GB" sz="691" dirty="0">
                <a:solidFill>
                  <a:schemeClr val="tx1">
                    <a:lumMod val="100000"/>
                  </a:schemeClr>
                </a:solidFill>
              </a:rPr>
              <a:t>(n)  </a:t>
            </a:r>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91" dirty="0">
                <a:solidFill>
                  <a:schemeClr val="tx1"/>
                </a:solidFill>
              </a:rPr>
              <a:t>&lt;initials&gt; &lt;date&gt;</a:t>
            </a:r>
            <a:r>
              <a:rPr lang="en-GB" sz="1091" dirty="0" err="1">
                <a:solidFill>
                  <a:schemeClr val="tx1"/>
                </a:solidFill>
              </a:rPr>
              <a:t>yyyy</a:t>
            </a:r>
            <a:r>
              <a:rPr lang="en-GB" sz="1091" dirty="0">
                <a:solidFill>
                  <a:schemeClr val="tx1"/>
                </a:solidFill>
              </a:rPr>
              <a:t>-MM-dd </a:t>
            </a:r>
            <a:r>
              <a:rPr lang="en-GB" sz="1091" dirty="0" err="1">
                <a:solidFill>
                  <a:schemeClr val="tx1"/>
                </a:solidFill>
              </a:rPr>
              <a:t>hh:mm</a:t>
            </a:r>
            <a:r>
              <a:rPr lang="en-GB" sz="1091" dirty="0">
                <a:solidFill>
                  <a:schemeClr val="tx1"/>
                </a:solidFill>
              </a:rPr>
              <a:t>&lt;/date&gt;:</a:t>
            </a:r>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991" dirty="0">
                <a:solidFill>
                  <a:schemeClr val="bg1"/>
                </a:solidFill>
              </a:rPr>
              <a:t>&lt;initials&gt; &lt;date&gt;</a:t>
            </a:r>
            <a:r>
              <a:rPr lang="en-GB" sz="991" dirty="0" err="1">
                <a:solidFill>
                  <a:schemeClr val="bg1"/>
                </a:solidFill>
              </a:rPr>
              <a:t>yyyy</a:t>
            </a:r>
            <a:r>
              <a:rPr lang="en-GB" sz="991" dirty="0">
                <a:solidFill>
                  <a:schemeClr val="bg1"/>
                </a:solidFill>
              </a:rPr>
              <a:t>-MM-dd </a:t>
            </a:r>
            <a:r>
              <a:rPr lang="en-GB" sz="991" dirty="0" err="1">
                <a:solidFill>
                  <a:schemeClr val="bg1"/>
                </a:solidFill>
              </a:rPr>
              <a:t>hh:mm</a:t>
            </a:r>
            <a:r>
              <a:rPr lang="en-GB" sz="991" dirty="0">
                <a:solidFill>
                  <a:schemeClr val="bg1"/>
                </a:solidFill>
              </a:rPr>
              <a:t>&lt;/date&gt;:</a:t>
            </a:r>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Dummy data</a:t>
            </a:r>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Update data</a:t>
            </a:r>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Responsible:</a:t>
            </a:r>
          </a:p>
          <a:p>
            <a:pPr algn="ctr"/>
            <a:endParaRPr lang="en-GB" sz="691"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Final</a:t>
            </a:r>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Draft</a:t>
            </a:r>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For discussion</a:t>
            </a:r>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Internal use only</a:t>
            </a:r>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en-GB" sz="691" dirty="0">
                <a:solidFill>
                  <a:schemeClr val="tx1"/>
                </a:solidFill>
              </a:rPr>
              <a:t>Backup</a:t>
            </a:r>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39"/>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58"/>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59"/>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0"/>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3"/>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1"/>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4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45"/>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46"/>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47"/>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48"/>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49"/>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0"/>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82"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2"/>
            </p:custDataLst>
          </p:nvPr>
        </p:nvGrpSpPr>
        <p:grpSpPr>
          <a:xfrm>
            <a:off x="6874533"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3"/>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en-GB" sz="1782"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44"/>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en-GB" sz="1782"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45"/>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en-GB" sz="1782"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46"/>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en-GB" sz="1782"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47"/>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en-GB" sz="1782"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48"/>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en-GB" sz="1782"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49"/>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en-GB" sz="1782"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en-GB" sz="1782"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en-GB" sz="1782"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en-GB" sz="1782"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en-GB" sz="1782"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en-GB" sz="1782"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en-GB" sz="1782"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en-GB" sz="1782"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en-GB" sz="1782"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en-GB" sz="1782"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en-GB" sz="1782"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en-GB" sz="1782"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en-GB" sz="1782"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en-GB" sz="1782"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en-GB" sz="1782"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en-GB" sz="1782"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en-GB" sz="1782"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en-GB" sz="1782"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en-GB" sz="1782"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en-GB" sz="1782"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en-GB" sz="1782"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en-GB" sz="1782"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en-GB" sz="1782"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en-GB" sz="1782"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en-GB" sz="1782"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en-GB" sz="1782"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en-GB" sz="1782"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en-GB" sz="1782"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en-GB" sz="1782"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en-GB" sz="1782"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en-GB" sz="1782"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en-GB" sz="1782"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en-GB" sz="1782"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en-GB" sz="1782"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en-GB" sz="1782"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en-GB" sz="1782"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en-GB" sz="1782"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en-GB" sz="1782"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en-GB" sz="1782"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en-GB" sz="1782"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en-GB" sz="1782"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en-GB" sz="1782"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en-GB" sz="1782"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en-GB" sz="1782"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en-GB" sz="1782"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en-GB" sz="1782"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en-GB" sz="1782"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en-GB" sz="1782"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en-GB" sz="1782"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en-GB" sz="1782"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en-GB" sz="1782"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en-GB" sz="1782"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en-GB" sz="1782"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en-GB" sz="1782"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en-GB" sz="1782"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en-GB" sz="1782"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en-GB" sz="1782"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en-GB" sz="1782"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en-GB" sz="1782"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en-GB" sz="1782"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en-GB" sz="1782"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en-GB" sz="1782"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en-GB" sz="1782"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en-GB" sz="1782"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en-GB" sz="1782"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en-GB" sz="1782"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en-GB" sz="1782"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en-GB" sz="1782"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en-GB" sz="1782"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en-GB" sz="1782"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en-GB" sz="1782"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en-GB" sz="1782"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en-GB" sz="1782"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en-GB" sz="1782"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en-GB" sz="1782"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en-GB" sz="1782"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en-GB" sz="1782"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en-GB" sz="1782"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en-GB" sz="1782"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en-GB" sz="1782"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en-GB" sz="1782"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en-GB" sz="1782"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en-GB" sz="1782"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en-GB" sz="1782"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en-GB" sz="1782"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en-GB" sz="1782"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en-GB" sz="1782"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en-GB" sz="1782"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en-GB" sz="1782"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en-GB" sz="1782"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en-GB" sz="1782"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en-GB" sz="1782"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en-GB" sz="1782"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en-GB" sz="1782"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en-GB" sz="1782" dirty="0"/>
            </a:p>
          </p:txBody>
        </p:sp>
      </p:grpSp>
      <p:sp>
        <p:nvSpPr>
          <p:cNvPr id="3" name="Text Placeholder 2"/>
          <p:cNvSpPr>
            <a:spLocks noGrp="1"/>
          </p:cNvSpPr>
          <p:nvPr>
            <p:ph type="body" idx="1"/>
          </p:nvPr>
        </p:nvSpPr>
        <p:spPr>
          <a:xfrm>
            <a:off x="358786" y="2159000"/>
            <a:ext cx="11472862" cy="3979862"/>
          </a:xfrm>
          <a:prstGeom prst="rect">
            <a:avLst/>
          </a:prstGeom>
        </p:spPr>
        <p:txBody>
          <a:bodyPr vert="horz" lIns="0" tIns="0" rIns="0" bIns="0" rtlCol="0">
            <a:noAutofit/>
          </a:bodyPr>
          <a:lstStyle/>
          <a:p>
            <a:pPr lvl="0"/>
            <a:r>
              <a:rPr lang="en-GB" noProof="0" dirty="0"/>
              <a:t>Bullet Level 1 </a:t>
            </a:r>
            <a:r>
              <a:rPr lang="en-GB" noProof="0" dirty="0" err="1"/>
              <a:t>Sweco</a:t>
            </a:r>
            <a:r>
              <a:rPr lang="en-GB" noProof="0" dirty="0"/>
              <a:t> Sans 16</a:t>
            </a:r>
          </a:p>
          <a:p>
            <a:pPr lvl="1"/>
            <a:r>
              <a:rPr lang="en-GB" noProof="0" dirty="0"/>
              <a:t>Bullet Level 2 </a:t>
            </a:r>
            <a:r>
              <a:rPr lang="en-GB" noProof="0" dirty="0" err="1"/>
              <a:t>Sweco</a:t>
            </a:r>
            <a:r>
              <a:rPr lang="en-GB" noProof="0" dirty="0"/>
              <a:t> Sans 16</a:t>
            </a:r>
          </a:p>
          <a:p>
            <a:pPr lvl="2"/>
            <a:r>
              <a:rPr lang="en-GB" dirty="0"/>
              <a:t>Bullet Level 3 </a:t>
            </a:r>
            <a:r>
              <a:rPr lang="en-GB" dirty="0" err="1"/>
              <a:t>Sweco</a:t>
            </a:r>
            <a:r>
              <a:rPr lang="en-GB" dirty="0"/>
              <a:t> Sans 16</a:t>
            </a:r>
            <a:endParaRPr lang="en-GB" noProof="0" dirty="0"/>
          </a:p>
          <a:p>
            <a:pPr lvl="3"/>
            <a:r>
              <a:rPr lang="en-GB" noProof="0" dirty="0"/>
              <a:t>Header Level 4 </a:t>
            </a:r>
            <a:r>
              <a:rPr lang="en-GB" noProof="0" dirty="0" err="1"/>
              <a:t>Sweco</a:t>
            </a:r>
            <a:r>
              <a:rPr lang="en-GB" noProof="0" dirty="0"/>
              <a:t> Sans Bold 16</a:t>
            </a:r>
          </a:p>
          <a:p>
            <a:pPr lvl="4"/>
            <a:r>
              <a:rPr lang="en-GB" noProof="0" dirty="0"/>
              <a:t>Body Level 5 </a:t>
            </a:r>
            <a:r>
              <a:rPr lang="en-GB" noProof="0" dirty="0" err="1"/>
              <a:t>Sweco</a:t>
            </a:r>
            <a:r>
              <a:rPr lang="en-GB" noProof="0" dirty="0"/>
              <a:t> Sans 16</a:t>
            </a:r>
          </a:p>
          <a:p>
            <a:pPr lvl="5"/>
            <a:r>
              <a:rPr lang="en-GB" noProof="0" dirty="0"/>
              <a:t>Bullet Small Level 6 </a:t>
            </a:r>
            <a:r>
              <a:rPr lang="en-GB" noProof="0" dirty="0" err="1"/>
              <a:t>Sweco</a:t>
            </a:r>
            <a:r>
              <a:rPr lang="en-GB" noProof="0" dirty="0"/>
              <a:t> Sans 10</a:t>
            </a:r>
          </a:p>
          <a:p>
            <a:pPr lvl="6"/>
            <a:r>
              <a:rPr lang="en-GB" noProof="0" dirty="0"/>
              <a:t>Header Small level 7 </a:t>
            </a:r>
            <a:r>
              <a:rPr lang="en-GB" noProof="0" dirty="0" err="1"/>
              <a:t>Sweco</a:t>
            </a:r>
            <a:r>
              <a:rPr lang="en-GB" noProof="0" dirty="0"/>
              <a:t> Sans Bold 10</a:t>
            </a:r>
          </a:p>
          <a:p>
            <a:pPr lvl="7"/>
            <a:r>
              <a:rPr lang="en-GB" noProof="0" dirty="0"/>
              <a:t>Body Small level 8 </a:t>
            </a:r>
            <a:r>
              <a:rPr lang="en-GB" noProof="0" dirty="0" err="1"/>
              <a:t>Sweco</a:t>
            </a:r>
            <a:r>
              <a:rPr lang="en-GB" noProof="0" dirty="0"/>
              <a:t> Sans10</a:t>
            </a:r>
          </a:p>
          <a:p>
            <a:pPr lvl="8"/>
            <a:r>
              <a:rPr lang="en-GB" noProof="0" dirty="0"/>
              <a:t>L9 highlight 60</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5" y="719138"/>
            <a:ext cx="11472863" cy="1080000"/>
          </a:xfrm>
          <a:prstGeom prst="rect">
            <a:avLst/>
          </a:prstGeom>
        </p:spPr>
        <p:txBody>
          <a:bodyPr vert="horz" lIns="0" tIns="0" rIns="0" bIns="0" rtlCol="0" anchor="t" anchorCtr="0">
            <a:noAutofit/>
          </a:bodyPr>
          <a:lstStyle/>
          <a:p>
            <a:r>
              <a:rPr lang="en-GB" dirty="0"/>
              <a:t>Click to add title</a:t>
            </a:r>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691">
                <a:solidFill>
                  <a:srgbClr val="000000">
                    <a:alpha val="0"/>
                  </a:srgbClr>
                </a:solidFill>
              </a:defRPr>
            </a:lvl1pPr>
          </a:lstStyle>
          <a:p>
            <a:fld id="{C0180F20-B20C-4048-800D-8AB7E167450C}" type="datetime4">
              <a:rPr lang="en-GB" smtClean="0"/>
              <a:pPr/>
              <a:t>23 April 2024</a:t>
            </a:fld>
            <a:endParaRPr lang="en-GB"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691">
                <a:solidFill>
                  <a:srgbClr val="000000">
                    <a:alpha val="0"/>
                  </a:srgbClr>
                </a:solidFill>
              </a:defRPr>
            </a:lvl1pPr>
          </a:lstStyle>
          <a:p>
            <a:endParaRPr lang="en-GB"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85" y="6317153"/>
            <a:ext cx="360000" cy="180000"/>
          </a:xfrm>
          <a:prstGeom prst="rect">
            <a:avLst/>
          </a:prstGeom>
        </p:spPr>
        <p:txBody>
          <a:bodyPr vert="horz" lIns="0" tIns="0" rIns="0" bIns="0" rtlCol="0" anchor="b" anchorCtr="0"/>
          <a:lstStyle>
            <a:lvl1pPr algn="l">
              <a:defRPr sz="691">
                <a:solidFill>
                  <a:schemeClr val="tx1"/>
                </a:solidFill>
              </a:defRPr>
            </a:lvl1pPr>
          </a:lstStyle>
          <a:p>
            <a:fld id="{23AA811B-2EBD-4900-905E-5BE206449611}" type="slidenum">
              <a:rPr lang="en-GB" smtClean="0"/>
              <a:pPr/>
              <a:t>‹#›</a:t>
            </a:fld>
            <a:endParaRPr lang="en-GB" dirty="0"/>
          </a:p>
        </p:txBody>
      </p:sp>
      <p:sp>
        <p:nvSpPr>
          <p:cNvPr id="32" name="date" descr="{&quot;templafy&quot;:{&quot;type&quot;:&quot;date&quot;,&quot;visibility&quot;:{&quot;compareValue&quot;:&quot;&quot;},&quot;binding&quot;:&quot;Form.Date&quot;,&quot;format&quot;:&quot;{{DateFormats.GeneralDate}}&quot;}}" title="Form.Date">
            <a:extLst>
              <a:ext uri="{FF2B5EF4-FFF2-40B4-BE49-F238E27FC236}">
                <a16:creationId xmlns:a16="http://schemas.microsoft.com/office/drawing/2014/main" id="{EB590ED0-675F-4140-A0B9-7FFE5D164CE6}"/>
              </a:ext>
            </a:extLst>
          </p:cNvPr>
          <p:cNvSpPr/>
          <p:nvPr userDrawn="1"/>
        </p:nvSpPr>
        <p:spPr>
          <a:xfrm>
            <a:off x="718774" y="6317175"/>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en-GB" sz="691" noProof="0" dirty="0">
              <a:solidFill>
                <a:schemeClr val="tx1"/>
              </a:solidFill>
            </a:endParaRPr>
          </a:p>
        </p:txBody>
      </p:sp>
      <p:sp>
        <p:nvSpPr>
          <p:cNvPr id="33" name="text" descr="{&quot;templafy&quot;:{&quot;binding&quot;:&quot;Form.TitlePresentation&quot;,&quot;type&quot;:&quot;text&quot;}}" title="Form.TitlePresentation">
            <a:extLst>
              <a:ext uri="{FF2B5EF4-FFF2-40B4-BE49-F238E27FC236}">
                <a16:creationId xmlns:a16="http://schemas.microsoft.com/office/drawing/2014/main" id="{FB1B83E1-AE59-4B92-A0E2-72588F74793A}"/>
              </a:ext>
            </a:extLst>
          </p:cNvPr>
          <p:cNvSpPr/>
          <p:nvPr userDrawn="1"/>
        </p:nvSpPr>
        <p:spPr>
          <a:xfrm>
            <a:off x="2330450" y="6317175"/>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en-GB" sz="691" noProof="0" dirty="0">
              <a:solidFill>
                <a:schemeClr val="tx1"/>
              </a:solidFill>
            </a:endParaRPr>
          </a:p>
        </p:txBody>
      </p:sp>
      <p:sp>
        <p:nvSpPr>
          <p:cNvPr id="5" name="Arial" hidden="1">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00" noProof="0" dirty="0">
                <a:noFill/>
                <a:latin typeface="Arial" panose="020B0604020202020204" pitchFamily="34" charset="0"/>
                <a:cs typeface="Arial" panose="020B0604020202020204" pitchFamily="34" charset="0"/>
              </a:rPr>
              <a:t>Arial font</a:t>
            </a:r>
          </a:p>
        </p:txBody>
      </p:sp>
    </p:spTree>
    <p:extLst>
      <p:ext uri="{BB962C8B-B14F-4D97-AF65-F5344CB8AC3E}">
        <p14:creationId xmlns:p14="http://schemas.microsoft.com/office/powerpoint/2010/main" val="1664966657"/>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 id="2147483984" r:id="rId13"/>
    <p:sldLayoutId id="2147483985" r:id="rId14"/>
    <p:sldLayoutId id="2147483986" r:id="rId15"/>
    <p:sldLayoutId id="2147483987" r:id="rId16"/>
    <p:sldLayoutId id="2147483988" r:id="rId17"/>
    <p:sldLayoutId id="2147483989" r:id="rId18"/>
    <p:sldLayoutId id="2147483990" r:id="rId19"/>
    <p:sldLayoutId id="2147483991" r:id="rId20"/>
    <p:sldLayoutId id="2147483992" r:id="rId21"/>
    <p:sldLayoutId id="2147483993" r:id="rId22"/>
    <p:sldLayoutId id="2147483994" r:id="rId23"/>
    <p:sldLayoutId id="2147483995" r:id="rId24"/>
    <p:sldLayoutId id="2147483996" r:id="rId25"/>
    <p:sldLayoutId id="2147483997" r:id="rId26"/>
    <p:sldLayoutId id="2147483998" r:id="rId27"/>
    <p:sldLayoutId id="2147483999" r:id="rId28"/>
    <p:sldLayoutId id="2147484000" r:id="rId29"/>
    <p:sldLayoutId id="2147484001" r:id="rId30"/>
    <p:sldLayoutId id="2147484002" r:id="rId31"/>
    <p:sldLayoutId id="2147484003" r:id="rId32"/>
    <p:sldLayoutId id="2147484004" r:id="rId33"/>
    <p:sldLayoutId id="2147484005" r:id="rId34"/>
    <p:sldLayoutId id="2147484006" r:id="rId35"/>
    <p:sldLayoutId id="2147484007" r:id="rId36"/>
    <p:sldLayoutId id="2147484008" r:id="rId37"/>
  </p:sldLayoutIdLst>
  <p:hf hdr="0" ftr="0" dt="0"/>
  <p:txStyles>
    <p:titleStyle>
      <a:lvl1pPr algn="l" defTabSz="906202" rtl="0" eaLnBrk="1" latinLnBrk="0" hangingPunct="1">
        <a:lnSpc>
          <a:spcPct val="83000"/>
        </a:lnSpc>
        <a:spcBef>
          <a:spcPct val="0"/>
        </a:spcBef>
        <a:buNone/>
        <a:defRPr sz="3964" kern="1200">
          <a:solidFill>
            <a:schemeClr val="tx1"/>
          </a:solidFill>
          <a:latin typeface="+mj-lt"/>
          <a:ea typeface="+mj-ea"/>
          <a:cs typeface="+mj-cs"/>
        </a:defRPr>
      </a:lvl1pPr>
    </p:titleStyle>
    <p:bodyStyle>
      <a:lvl1pPr marL="267580" indent="-267580" algn="l" defTabSz="906202" rtl="0" eaLnBrk="1" latinLnBrk="0" hangingPunct="1">
        <a:lnSpc>
          <a:spcPct val="100000"/>
        </a:lnSpc>
        <a:spcBef>
          <a:spcPts val="0"/>
        </a:spcBef>
        <a:spcAft>
          <a:spcPts val="591"/>
        </a:spcAft>
        <a:buClr>
          <a:schemeClr val="tx2"/>
        </a:buClr>
        <a:buFont typeface="Arial" panose="020B0604020202020204" pitchFamily="34" charset="0"/>
        <a:buChar char="•"/>
        <a:defRPr sz="1582" kern="1200">
          <a:solidFill>
            <a:schemeClr val="tx1"/>
          </a:solidFill>
          <a:latin typeface="+mn-lt"/>
          <a:ea typeface="+mn-ea"/>
          <a:cs typeface="+mn-cs"/>
        </a:defRPr>
      </a:lvl1pPr>
      <a:lvl2pPr marL="535159" indent="-267580" algn="l" defTabSz="906202" rtl="0" eaLnBrk="1" latinLnBrk="0" hangingPunct="1">
        <a:lnSpc>
          <a:spcPct val="100000"/>
        </a:lnSpc>
        <a:spcBef>
          <a:spcPts val="0"/>
        </a:spcBef>
        <a:spcAft>
          <a:spcPts val="591"/>
        </a:spcAft>
        <a:buClr>
          <a:schemeClr val="tx2"/>
        </a:buClr>
        <a:buFont typeface="Arial" panose="020B0604020202020204" pitchFamily="34" charset="0"/>
        <a:buChar char="•"/>
        <a:defRPr sz="1582" kern="1200">
          <a:solidFill>
            <a:schemeClr val="tx1"/>
          </a:solidFill>
          <a:latin typeface="+mn-lt"/>
          <a:ea typeface="+mn-ea"/>
          <a:cs typeface="+mn-cs"/>
        </a:defRPr>
      </a:lvl2pPr>
      <a:lvl3pPr marL="802738" indent="-267580" algn="l" defTabSz="906202" rtl="0" eaLnBrk="1" latinLnBrk="0" hangingPunct="1">
        <a:lnSpc>
          <a:spcPct val="100000"/>
        </a:lnSpc>
        <a:spcBef>
          <a:spcPts val="0"/>
        </a:spcBef>
        <a:spcAft>
          <a:spcPts val="591"/>
        </a:spcAft>
        <a:buClr>
          <a:schemeClr val="tx2"/>
        </a:buClr>
        <a:buFont typeface="Arial" panose="020B0604020202020204" pitchFamily="34" charset="0"/>
        <a:buChar char="•"/>
        <a:defRPr sz="1582" kern="1200">
          <a:solidFill>
            <a:schemeClr val="tx1"/>
          </a:solidFill>
          <a:latin typeface="+mn-lt"/>
          <a:ea typeface="+mn-ea"/>
          <a:cs typeface="+mn-cs"/>
        </a:defRPr>
      </a:lvl3pPr>
      <a:lvl4pPr marL="0" indent="0" algn="l" defTabSz="906202" rtl="0" eaLnBrk="1" latinLnBrk="0" hangingPunct="1">
        <a:lnSpc>
          <a:spcPct val="100000"/>
        </a:lnSpc>
        <a:spcBef>
          <a:spcPts val="0"/>
        </a:spcBef>
        <a:spcAft>
          <a:spcPts val="1191"/>
        </a:spcAft>
        <a:buFont typeface="Sweco Sans" panose="00000500000000000000" pitchFamily="2" charset="0"/>
        <a:buChar char="​"/>
        <a:defRPr sz="1582" b="1" kern="1200">
          <a:solidFill>
            <a:schemeClr val="tx1"/>
          </a:solidFill>
          <a:latin typeface="+mn-lt"/>
          <a:ea typeface="+mn-ea"/>
          <a:cs typeface="+mn-cs"/>
        </a:defRPr>
      </a:lvl4pPr>
      <a:lvl5pPr marL="0" indent="0" algn="l" defTabSz="906202" rtl="0" eaLnBrk="1" latinLnBrk="0" hangingPunct="1">
        <a:lnSpc>
          <a:spcPct val="100000"/>
        </a:lnSpc>
        <a:spcBef>
          <a:spcPts val="0"/>
        </a:spcBef>
        <a:spcAft>
          <a:spcPts val="591"/>
        </a:spcAft>
        <a:buFont typeface="Sweco Sans" panose="00000500000000000000" pitchFamily="2" charset="0"/>
        <a:buChar char="​"/>
        <a:tabLst/>
        <a:defRPr sz="1582" kern="1200">
          <a:solidFill>
            <a:schemeClr val="tx1"/>
          </a:solidFill>
          <a:latin typeface="+mn-lt"/>
          <a:ea typeface="+mn-ea"/>
          <a:cs typeface="+mn-cs"/>
        </a:defRPr>
      </a:lvl5pPr>
      <a:lvl6pPr marL="178385" indent="-178385" algn="l" defTabSz="906202" rtl="0" eaLnBrk="1" latinLnBrk="0" hangingPunct="1">
        <a:lnSpc>
          <a:spcPct val="120000"/>
        </a:lnSpc>
        <a:spcBef>
          <a:spcPts val="0"/>
        </a:spcBef>
        <a:spcAft>
          <a:spcPts val="591"/>
        </a:spcAft>
        <a:buClr>
          <a:schemeClr val="tx2"/>
        </a:buClr>
        <a:buFont typeface="Arial" panose="020B0604020202020204" pitchFamily="34" charset="0"/>
        <a:buChar char="•"/>
        <a:defRPr sz="991" kern="1200">
          <a:solidFill>
            <a:schemeClr val="tx1"/>
          </a:solidFill>
          <a:latin typeface="+mn-lt"/>
          <a:ea typeface="+mn-ea"/>
          <a:cs typeface="+mn-cs"/>
        </a:defRPr>
      </a:lvl6pPr>
      <a:lvl7pPr marL="0" indent="0" algn="l" defTabSz="906202" rtl="0" eaLnBrk="1" latinLnBrk="0" hangingPunct="1">
        <a:lnSpc>
          <a:spcPct val="120000"/>
        </a:lnSpc>
        <a:spcBef>
          <a:spcPts val="0"/>
        </a:spcBef>
        <a:spcAft>
          <a:spcPts val="591"/>
        </a:spcAft>
        <a:buFont typeface="Sweco Sans" panose="00000500000000000000" pitchFamily="2" charset="0"/>
        <a:buChar char="​"/>
        <a:defRPr sz="991" b="1" kern="1200" baseline="0">
          <a:solidFill>
            <a:schemeClr val="tx1"/>
          </a:solidFill>
          <a:latin typeface="+mn-lt"/>
          <a:ea typeface="+mn-ea"/>
          <a:cs typeface="+mn-cs"/>
        </a:defRPr>
      </a:lvl7pPr>
      <a:lvl8pPr marL="0" indent="0" algn="l" defTabSz="906202" rtl="0" eaLnBrk="1" latinLnBrk="0" hangingPunct="1">
        <a:lnSpc>
          <a:spcPct val="120000"/>
        </a:lnSpc>
        <a:spcBef>
          <a:spcPts val="0"/>
        </a:spcBef>
        <a:spcAft>
          <a:spcPts val="591"/>
        </a:spcAft>
        <a:buFont typeface="Sweco Sans" panose="00000500000000000000" pitchFamily="2" charset="0"/>
        <a:buChar char="​"/>
        <a:defRPr sz="991" kern="1200">
          <a:solidFill>
            <a:schemeClr val="tx1"/>
          </a:solidFill>
          <a:latin typeface="+mn-lt"/>
          <a:ea typeface="+mn-ea"/>
          <a:cs typeface="+mn-cs"/>
        </a:defRPr>
      </a:lvl8pPr>
      <a:lvl9pPr marL="0" indent="0" algn="l" defTabSz="906202" rtl="0" eaLnBrk="1" latinLnBrk="0" hangingPunct="1">
        <a:lnSpc>
          <a:spcPct val="83000"/>
        </a:lnSpc>
        <a:spcBef>
          <a:spcPts val="1191"/>
        </a:spcBef>
        <a:spcAft>
          <a:spcPts val="0"/>
        </a:spcAft>
        <a:buFont typeface="Sweco Sans" panose="00000500000000000000" pitchFamily="2" charset="0"/>
        <a:buChar char="​"/>
        <a:defRPr sz="5946" kern="1200" baseline="0">
          <a:solidFill>
            <a:schemeClr val="accent1"/>
          </a:solidFill>
          <a:latin typeface="+mn-lt"/>
          <a:ea typeface="+mn-ea"/>
          <a:cs typeface="+mn-cs"/>
        </a:defRPr>
      </a:lvl9pPr>
    </p:bodyStyle>
    <p:otherStyle>
      <a:defPPr>
        <a:defRPr lang="en-US"/>
      </a:defPPr>
      <a:lvl1pPr marL="0" algn="l" defTabSz="906202" rtl="0" eaLnBrk="1" latinLnBrk="0" hangingPunct="1">
        <a:defRPr sz="1782" kern="1200">
          <a:solidFill>
            <a:schemeClr val="tx1"/>
          </a:solidFill>
          <a:latin typeface="+mn-lt"/>
          <a:ea typeface="+mn-ea"/>
          <a:cs typeface="+mn-cs"/>
        </a:defRPr>
      </a:lvl1pPr>
      <a:lvl2pPr marL="453101" algn="l" defTabSz="906202" rtl="0" eaLnBrk="1" latinLnBrk="0" hangingPunct="1">
        <a:defRPr sz="1782" kern="1200">
          <a:solidFill>
            <a:schemeClr val="tx1"/>
          </a:solidFill>
          <a:latin typeface="+mn-lt"/>
          <a:ea typeface="+mn-ea"/>
          <a:cs typeface="+mn-cs"/>
        </a:defRPr>
      </a:lvl2pPr>
      <a:lvl3pPr marL="906202" algn="l" defTabSz="906202" rtl="0" eaLnBrk="1" latinLnBrk="0" hangingPunct="1">
        <a:defRPr sz="1782" kern="1200">
          <a:solidFill>
            <a:schemeClr val="tx1"/>
          </a:solidFill>
          <a:latin typeface="+mn-lt"/>
          <a:ea typeface="+mn-ea"/>
          <a:cs typeface="+mn-cs"/>
        </a:defRPr>
      </a:lvl3pPr>
      <a:lvl4pPr marL="1359303" algn="l" defTabSz="906202" rtl="0" eaLnBrk="1" latinLnBrk="0" hangingPunct="1">
        <a:defRPr sz="1782" kern="1200">
          <a:solidFill>
            <a:schemeClr val="tx1"/>
          </a:solidFill>
          <a:latin typeface="+mn-lt"/>
          <a:ea typeface="+mn-ea"/>
          <a:cs typeface="+mn-cs"/>
        </a:defRPr>
      </a:lvl4pPr>
      <a:lvl5pPr marL="1812405" algn="l" defTabSz="906202" rtl="0" eaLnBrk="1" latinLnBrk="0" hangingPunct="1">
        <a:defRPr sz="1782" kern="1200">
          <a:solidFill>
            <a:schemeClr val="tx1"/>
          </a:solidFill>
          <a:latin typeface="+mn-lt"/>
          <a:ea typeface="+mn-ea"/>
          <a:cs typeface="+mn-cs"/>
        </a:defRPr>
      </a:lvl5pPr>
      <a:lvl6pPr marL="2265506" algn="l" defTabSz="906202" rtl="0" eaLnBrk="1" latinLnBrk="0" hangingPunct="1">
        <a:defRPr sz="1782" kern="1200">
          <a:solidFill>
            <a:schemeClr val="tx1"/>
          </a:solidFill>
          <a:latin typeface="+mn-lt"/>
          <a:ea typeface="+mn-ea"/>
          <a:cs typeface="+mn-cs"/>
        </a:defRPr>
      </a:lvl6pPr>
      <a:lvl7pPr marL="2718608" algn="l" defTabSz="906202" rtl="0" eaLnBrk="1" latinLnBrk="0" hangingPunct="1">
        <a:defRPr sz="1782" kern="1200">
          <a:solidFill>
            <a:schemeClr val="tx1"/>
          </a:solidFill>
          <a:latin typeface="+mn-lt"/>
          <a:ea typeface="+mn-ea"/>
          <a:cs typeface="+mn-cs"/>
        </a:defRPr>
      </a:lvl7pPr>
      <a:lvl8pPr marL="3171709" algn="l" defTabSz="906202" rtl="0" eaLnBrk="1" latinLnBrk="0" hangingPunct="1">
        <a:defRPr sz="1782" kern="1200">
          <a:solidFill>
            <a:schemeClr val="tx1"/>
          </a:solidFill>
          <a:latin typeface="+mn-lt"/>
          <a:ea typeface="+mn-ea"/>
          <a:cs typeface="+mn-cs"/>
        </a:defRPr>
      </a:lvl8pPr>
      <a:lvl9pPr marL="3624810" algn="l" defTabSz="906202" rtl="0" eaLnBrk="1" latinLnBrk="0" hangingPunct="1">
        <a:defRPr sz="1782"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otnote [Placeholder]" hidden="1">
            <a:extLst>
              <a:ext uri="{FF2B5EF4-FFF2-40B4-BE49-F238E27FC236}">
                <a16:creationId xmlns:a16="http://schemas.microsoft.com/office/drawing/2014/main" id="{62F07873-52CC-4B57-B4B5-3F92F6166E62}"/>
              </a:ext>
            </a:extLst>
          </p:cNvPr>
          <p:cNvSpPr>
            <a:spLocks/>
          </p:cNvSpPr>
          <p:nvPr userDrawn="1"/>
        </p:nvSpPr>
        <p:spPr>
          <a:xfrm>
            <a:off x="358775" y="5958000"/>
            <a:ext cx="11472862" cy="18000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lumMod val="100000"/>
                    <a:shade val="50000"/>
                    <a:alpha val="0"/>
                  </a:schemeClr>
                </a:solidFill>
                <a:prstDash val="solid"/>
                <a:miter lim="800000"/>
                <a:headEnd type="none" w="med" len="med"/>
                <a:tailEnd type="none" w="med" len="med"/>
              </a14:hiddenLine>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r>
              <a:rPr lang="fi-FI" sz="700" dirty="0">
                <a:solidFill>
                  <a:schemeClr val="tx1">
                    <a:lumMod val="100000"/>
                  </a:schemeClr>
                </a:solidFill>
              </a:rPr>
              <a:t>(n)  </a:t>
            </a:r>
            <a:endParaRPr lang="fi-FI"/>
          </a:p>
        </p:txBody>
      </p:sp>
      <p:sp>
        <p:nvSpPr>
          <p:cNvPr id="11" name="Content [Comment]" hidden="1">
            <a:extLst>
              <a:ext uri="{FF2B5EF4-FFF2-40B4-BE49-F238E27FC236}">
                <a16:creationId xmlns:a16="http://schemas.microsoft.com/office/drawing/2014/main" id="{5C30B002-3160-41FD-BBA2-063486BECB91}"/>
              </a:ext>
            </a:extLst>
          </p:cNvPr>
          <p:cNvSpPr/>
          <p:nvPr userDrawn="1"/>
        </p:nvSpPr>
        <p:spPr>
          <a:xfrm>
            <a:off x="12281979" y="116541"/>
            <a:ext cx="2259105" cy="914400"/>
          </a:xfrm>
          <a:prstGeom prst="wedgeRectCallout">
            <a:avLst/>
          </a:prstGeom>
          <a:solidFill>
            <a:srgbClr val="DEC55B"/>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100" dirty="0">
                <a:solidFill>
                  <a:schemeClr val="tx1"/>
                </a:solidFill>
              </a:rPr>
              <a:t>&lt;initials&gt; &lt;date&gt;</a:t>
            </a:r>
            <a:r>
              <a:rPr lang="fi-FI" sz="1100" dirty="0" err="1">
                <a:solidFill>
                  <a:schemeClr val="tx1"/>
                </a:solidFill>
              </a:rPr>
              <a:t>yyyy</a:t>
            </a:r>
            <a:r>
              <a:rPr lang="fi-FI" sz="1100" dirty="0">
                <a:solidFill>
                  <a:schemeClr val="tx1"/>
                </a:solidFill>
              </a:rPr>
              <a:t>-MM-dd </a:t>
            </a:r>
            <a:r>
              <a:rPr lang="fi-FI" sz="1100" dirty="0" err="1">
                <a:solidFill>
                  <a:schemeClr val="tx1"/>
                </a:solidFill>
              </a:rPr>
              <a:t>hh:mm</a:t>
            </a:r>
            <a:r>
              <a:rPr lang="fi-FI" sz="1100" dirty="0">
                <a:solidFill>
                  <a:schemeClr val="tx1"/>
                </a:solidFill>
              </a:rPr>
              <a:t>&lt;/date&gt;:</a:t>
            </a:r>
            <a:endParaRPr lang="fi-FI"/>
          </a:p>
        </p:txBody>
      </p:sp>
      <p:sp>
        <p:nvSpPr>
          <p:cNvPr id="12" name="Formatting [Comment]" hidden="1">
            <a:extLst>
              <a:ext uri="{FF2B5EF4-FFF2-40B4-BE49-F238E27FC236}">
                <a16:creationId xmlns:a16="http://schemas.microsoft.com/office/drawing/2014/main" id="{B47DAC1A-E109-498B-83E1-4B9D313B7F04}"/>
              </a:ext>
            </a:extLst>
          </p:cNvPr>
          <p:cNvSpPr/>
          <p:nvPr userDrawn="1"/>
        </p:nvSpPr>
        <p:spPr>
          <a:xfrm>
            <a:off x="12281979" y="116541"/>
            <a:ext cx="2259105" cy="914400"/>
          </a:xfrm>
          <a:prstGeom prst="wedgeRectCallout">
            <a:avLst/>
          </a:prstGeom>
          <a:solidFill>
            <a:srgbClr val="A48730"/>
          </a:solidFill>
          <a:ln w="12700"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fi-FI" sz="1000" dirty="0">
                <a:solidFill>
                  <a:schemeClr val="bg1"/>
                </a:solidFill>
              </a:rPr>
              <a:t>&lt;initials&gt; &lt;date&gt;</a:t>
            </a:r>
            <a:r>
              <a:rPr lang="fi-FI" sz="1000" dirty="0" err="1">
                <a:solidFill>
                  <a:schemeClr val="bg1"/>
                </a:solidFill>
              </a:rPr>
              <a:t>yyyy</a:t>
            </a:r>
            <a:r>
              <a:rPr lang="fi-FI" sz="1000" dirty="0">
                <a:solidFill>
                  <a:schemeClr val="bg1"/>
                </a:solidFill>
              </a:rPr>
              <a:t>-MM-dd </a:t>
            </a:r>
            <a:r>
              <a:rPr lang="fi-FI" sz="1000" dirty="0" err="1">
                <a:solidFill>
                  <a:schemeClr val="bg1"/>
                </a:solidFill>
              </a:rPr>
              <a:t>hh:mm</a:t>
            </a:r>
            <a:r>
              <a:rPr lang="fi-FI" sz="1000" dirty="0">
                <a:solidFill>
                  <a:schemeClr val="bg1"/>
                </a:solidFill>
              </a:rPr>
              <a:t>&lt;/date&gt;:</a:t>
            </a:r>
            <a:endParaRPr lang="fi-FI"/>
          </a:p>
        </p:txBody>
      </p:sp>
      <p:sp>
        <p:nvSpPr>
          <p:cNvPr id="13" name="Dummy [Sticker]" hidden="1">
            <a:extLst>
              <a:ext uri="{FF2B5EF4-FFF2-40B4-BE49-F238E27FC236}">
                <a16:creationId xmlns:a16="http://schemas.microsoft.com/office/drawing/2014/main" id="{7CC062C0-16BC-4514-8591-C54E15BA4DF3}"/>
              </a:ext>
            </a:extLst>
          </p:cNvPr>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Dummy data</a:t>
            </a:r>
            <a:endParaRPr lang="fi-FI"/>
          </a:p>
        </p:txBody>
      </p:sp>
      <p:sp>
        <p:nvSpPr>
          <p:cNvPr id="14" name="Update [Sticker]" hidden="1">
            <a:extLst>
              <a:ext uri="{FF2B5EF4-FFF2-40B4-BE49-F238E27FC236}">
                <a16:creationId xmlns:a16="http://schemas.microsoft.com/office/drawing/2014/main" id="{E530F465-E645-45F2-9757-DC008F23C99A}"/>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Update data</a:t>
            </a:r>
            <a:endParaRPr lang="fi-FI"/>
          </a:p>
        </p:txBody>
      </p:sp>
      <p:sp>
        <p:nvSpPr>
          <p:cNvPr id="15" name="Responsible [Sticker]" hidden="1">
            <a:extLst>
              <a:ext uri="{FF2B5EF4-FFF2-40B4-BE49-F238E27FC236}">
                <a16:creationId xmlns:a16="http://schemas.microsoft.com/office/drawing/2014/main" id="{59F78F85-1B25-4CEA-8F39-3A8B73244B0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Responsible:</a:t>
            </a:r>
            <a:endParaRPr lang="fi-FI"/>
          </a:p>
          <a:p>
            <a:pPr algn="ctr"/>
            <a:endParaRPr lang="fi-FI" sz="700" dirty="0">
              <a:solidFill>
                <a:schemeClr val="tx1"/>
              </a:solidFill>
            </a:endParaRPr>
          </a:p>
        </p:txBody>
      </p:sp>
      <p:sp>
        <p:nvSpPr>
          <p:cNvPr id="16" name="Final [Sticker]" hidden="1">
            <a:extLst>
              <a:ext uri="{FF2B5EF4-FFF2-40B4-BE49-F238E27FC236}">
                <a16:creationId xmlns:a16="http://schemas.microsoft.com/office/drawing/2014/main" id="{10AE8B98-2936-4FB4-B983-1C6B7A7E52F2}"/>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Final</a:t>
            </a:r>
            <a:endParaRPr lang="fi-FI"/>
          </a:p>
        </p:txBody>
      </p:sp>
      <p:sp>
        <p:nvSpPr>
          <p:cNvPr id="17" name="Draft [Sticker]" hidden="1">
            <a:extLst>
              <a:ext uri="{FF2B5EF4-FFF2-40B4-BE49-F238E27FC236}">
                <a16:creationId xmlns:a16="http://schemas.microsoft.com/office/drawing/2014/main" id="{691B5B2B-D5F3-4F01-8EB5-F9609D139DAF}"/>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Draft</a:t>
            </a:r>
            <a:endParaRPr lang="fi-FI"/>
          </a:p>
        </p:txBody>
      </p:sp>
      <p:sp>
        <p:nvSpPr>
          <p:cNvPr id="18" name="Discussion [Sticker]" hidden="1">
            <a:extLst>
              <a:ext uri="{FF2B5EF4-FFF2-40B4-BE49-F238E27FC236}">
                <a16:creationId xmlns:a16="http://schemas.microsoft.com/office/drawing/2014/main" id="{6AD357DF-9084-420D-BD7C-48E846E6C8B1}"/>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For discussion</a:t>
            </a:r>
            <a:endParaRPr lang="fi-FI"/>
          </a:p>
        </p:txBody>
      </p:sp>
      <p:sp>
        <p:nvSpPr>
          <p:cNvPr id="19" name="Internal [Sticker]" hidden="1">
            <a:extLst>
              <a:ext uri="{FF2B5EF4-FFF2-40B4-BE49-F238E27FC236}">
                <a16:creationId xmlns:a16="http://schemas.microsoft.com/office/drawing/2014/main" id="{F7E3B5BF-16A7-4055-BBC9-5AFA3D8042A9}"/>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Internal use only</a:t>
            </a:r>
            <a:endParaRPr lang="fi-FI"/>
          </a:p>
        </p:txBody>
      </p:sp>
      <p:sp>
        <p:nvSpPr>
          <p:cNvPr id="20" name="Backup [Sticker]" hidden="1">
            <a:extLst>
              <a:ext uri="{FF2B5EF4-FFF2-40B4-BE49-F238E27FC236}">
                <a16:creationId xmlns:a16="http://schemas.microsoft.com/office/drawing/2014/main" id="{C88C52D1-A70D-43F2-AE36-7354BBC6612E}"/>
              </a:ext>
            </a:extLst>
          </p:cNvPr>
          <p:cNvSpPr>
            <a:spLocks/>
          </p:cNvSpPr>
          <p:nvPr userDrawn="1"/>
        </p:nvSpPr>
        <p:spPr>
          <a:xfrm>
            <a:off x="5289551" y="6318000"/>
            <a:ext cx="1612900" cy="180486"/>
          </a:xfrm>
          <a:prstGeom prst="rect">
            <a:avLst/>
          </a:prstGeom>
          <a:noFill/>
          <a:ln w="28575" cap="flat" cmpd="sng" algn="ctr">
            <a:no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fi-FI" sz="700" dirty="0">
                <a:solidFill>
                  <a:schemeClr val="tx1"/>
                </a:solidFill>
              </a:rPr>
              <a:t>Backup</a:t>
            </a:r>
            <a:endParaRPr lang="fi-FI"/>
          </a:p>
        </p:txBody>
      </p:sp>
      <p:grpSp>
        <p:nvGrpSpPr>
          <p:cNvPr id="270" name="Harvey 3" hidden="1">
            <a:extLst>
              <a:ext uri="{FF2B5EF4-FFF2-40B4-BE49-F238E27FC236}">
                <a16:creationId xmlns:a16="http://schemas.microsoft.com/office/drawing/2014/main" id="{B3AE826A-9697-450B-A8B3-040196C38FB9}"/>
              </a:ext>
            </a:extLst>
          </p:cNvPr>
          <p:cNvGrpSpPr>
            <a:grpSpLocks/>
          </p:cNvGrpSpPr>
          <p:nvPr userDrawn="1">
            <p:custDataLst>
              <p:tags r:id="rId45"/>
            </p:custDataLst>
          </p:nvPr>
        </p:nvGrpSpPr>
        <p:grpSpPr>
          <a:xfrm>
            <a:off x="4916698" y="3282696"/>
            <a:ext cx="292608" cy="292608"/>
            <a:chOff x="0" y="0"/>
            <a:chExt cx="914400" cy="914400"/>
          </a:xfrm>
          <a:solidFill>
            <a:schemeClr val="tx1"/>
          </a:solidFill>
        </p:grpSpPr>
        <p:sp>
          <p:nvSpPr>
            <p:cNvPr id="271" name="Harvey 0/3 [0]" hidden="1">
              <a:extLst>
                <a:ext uri="{FF2B5EF4-FFF2-40B4-BE49-F238E27FC236}">
                  <a16:creationId xmlns:a16="http://schemas.microsoft.com/office/drawing/2014/main" id="{109D25FB-44C0-463A-88E9-7E8FAC87F4BA}"/>
                </a:ext>
              </a:extLst>
            </p:cNvPr>
            <p:cNvSpPr>
              <a:spLocks noChangeAspect="1"/>
            </p:cNvSpPr>
            <p:nvPr>
              <p:custDataLst>
                <p:tags r:id="rId164"/>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2" name="Harvey 1/3 [1]">
              <a:extLst>
                <a:ext uri="{FF2B5EF4-FFF2-40B4-BE49-F238E27FC236}">
                  <a16:creationId xmlns:a16="http://schemas.microsoft.com/office/drawing/2014/main" id="{46BB2B3E-8845-495B-BF82-C241590A1963}"/>
                </a:ext>
              </a:extLst>
            </p:cNvPr>
            <p:cNvSpPr>
              <a:spLocks noChangeAspect="1"/>
            </p:cNvSpPr>
            <p:nvPr>
              <p:custDataLst>
                <p:tags r:id="rId165"/>
              </p:custDataLst>
            </p:nvPr>
          </p:nvSpPr>
          <p:spPr>
            <a:xfrm>
              <a:off x="0" y="0"/>
              <a:ext cx="914400" cy="914400"/>
            </a:xfrm>
            <a:custGeom>
              <a:avLst/>
              <a:gdLst/>
              <a:ahLst/>
              <a:cxnLst/>
              <a:rect l="l" t="t" r="r" b="b"/>
              <a:pathLst>
                <a:path w="635000" h="635000">
                  <a:moveTo>
                    <a:pt x="317500" y="0"/>
                  </a:moveTo>
                  <a:arcTo wR="317500" hR="317500" stAng="16200000" swAng="7200000"/>
                  <a:lnTo>
                    <a:pt x="317500" y="317500"/>
                  </a:lnTo>
                  <a:close/>
                </a:path>
                <a:path w="635000" h="635000" fill="none">
                  <a:moveTo>
                    <a:pt x="592463" y="476249"/>
                  </a:moveTo>
                  <a:arcTo wR="317500" hR="317500" stAng="1800000" swAng="14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3" name="Harvey 2/3 [2]" hidden="1">
              <a:extLst>
                <a:ext uri="{FF2B5EF4-FFF2-40B4-BE49-F238E27FC236}">
                  <a16:creationId xmlns:a16="http://schemas.microsoft.com/office/drawing/2014/main" id="{4D8859F0-94E7-4A0E-9D1F-62955B83BD41}"/>
                </a:ext>
              </a:extLst>
            </p:cNvPr>
            <p:cNvSpPr>
              <a:spLocks noChangeAspect="1"/>
            </p:cNvSpPr>
            <p:nvPr>
              <p:custDataLst>
                <p:tags r:id="rId166"/>
              </p:custDataLst>
            </p:nvPr>
          </p:nvSpPr>
          <p:spPr>
            <a:xfrm>
              <a:off x="0" y="0"/>
              <a:ext cx="914400" cy="914400"/>
            </a:xfrm>
            <a:custGeom>
              <a:avLst/>
              <a:gdLst/>
              <a:ahLst/>
              <a:cxnLst/>
              <a:rect l="l" t="t" r="r" b="b"/>
              <a:pathLst>
                <a:path w="635000" h="635000">
                  <a:moveTo>
                    <a:pt x="317500" y="0"/>
                  </a:moveTo>
                  <a:arcTo wR="317500" hR="317500" stAng="16200000" swAng="14400000"/>
                  <a:lnTo>
                    <a:pt x="317500" y="317500"/>
                  </a:lnTo>
                  <a:close/>
                </a:path>
                <a:path w="635000" h="635000" fill="none">
                  <a:moveTo>
                    <a:pt x="42536" y="476250"/>
                  </a:moveTo>
                  <a:arcTo wR="317500" hR="317500" stAng="9000000" swAng="7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4" name="Harvey 3/3 [3]" hidden="1">
              <a:extLst>
                <a:ext uri="{FF2B5EF4-FFF2-40B4-BE49-F238E27FC236}">
                  <a16:creationId xmlns:a16="http://schemas.microsoft.com/office/drawing/2014/main" id="{A5C2CF57-4315-4E45-BD15-44DDF926238E}"/>
                </a:ext>
              </a:extLst>
            </p:cNvPr>
            <p:cNvSpPr>
              <a:spLocks noChangeAspect="1"/>
            </p:cNvSpPr>
            <p:nvPr>
              <p:custDataLst>
                <p:tags r:id="rId167"/>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75" name="Harvey 4" hidden="1">
            <a:extLst>
              <a:ext uri="{FF2B5EF4-FFF2-40B4-BE49-F238E27FC236}">
                <a16:creationId xmlns:a16="http://schemas.microsoft.com/office/drawing/2014/main" id="{B780F265-C100-4958-B75E-5B7BAA574BC4}"/>
              </a:ext>
            </a:extLst>
          </p:cNvPr>
          <p:cNvGrpSpPr>
            <a:grpSpLocks/>
          </p:cNvGrpSpPr>
          <p:nvPr userDrawn="1">
            <p:custDataLst>
              <p:tags r:id="rId46"/>
            </p:custDataLst>
          </p:nvPr>
        </p:nvGrpSpPr>
        <p:grpSpPr>
          <a:xfrm>
            <a:off x="5569306" y="3282696"/>
            <a:ext cx="292608" cy="292608"/>
            <a:chOff x="0" y="0"/>
            <a:chExt cx="914400" cy="914400"/>
          </a:xfrm>
          <a:solidFill>
            <a:schemeClr val="tx1"/>
          </a:solidFill>
        </p:grpSpPr>
        <p:sp>
          <p:nvSpPr>
            <p:cNvPr id="276" name="Harvey 0/4 [0]" hidden="1">
              <a:extLst>
                <a:ext uri="{FF2B5EF4-FFF2-40B4-BE49-F238E27FC236}">
                  <a16:creationId xmlns:a16="http://schemas.microsoft.com/office/drawing/2014/main" id="{AD2594FE-C039-4813-978E-6B32559CDB3B}"/>
                </a:ext>
              </a:extLst>
            </p:cNvPr>
            <p:cNvSpPr>
              <a:spLocks noChangeAspect="1"/>
            </p:cNvSpPr>
            <p:nvPr>
              <p:custDataLst>
                <p:tags r:id="rId159"/>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7" name="Harvey 1/4 [1]">
              <a:extLst>
                <a:ext uri="{FF2B5EF4-FFF2-40B4-BE49-F238E27FC236}">
                  <a16:creationId xmlns:a16="http://schemas.microsoft.com/office/drawing/2014/main" id="{9EC81581-8C32-403E-B6F9-E5589B2DA3F0}"/>
                </a:ext>
              </a:extLst>
            </p:cNvPr>
            <p:cNvSpPr>
              <a:spLocks noChangeAspect="1"/>
            </p:cNvSpPr>
            <p:nvPr>
              <p:custDataLst>
                <p:tags r:id="rId160"/>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8" name="Harvey 2/4 [2]" hidden="1">
              <a:extLst>
                <a:ext uri="{FF2B5EF4-FFF2-40B4-BE49-F238E27FC236}">
                  <a16:creationId xmlns:a16="http://schemas.microsoft.com/office/drawing/2014/main" id="{8A201747-8E52-4C96-BF2A-3ED53787B228}"/>
                </a:ext>
              </a:extLst>
            </p:cNvPr>
            <p:cNvSpPr>
              <a:spLocks noChangeAspect="1"/>
            </p:cNvSpPr>
            <p:nvPr>
              <p:custDataLst>
                <p:tags r:id="rId161"/>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79" name="Harvey 3/4 [3]" hidden="1">
              <a:extLst>
                <a:ext uri="{FF2B5EF4-FFF2-40B4-BE49-F238E27FC236}">
                  <a16:creationId xmlns:a16="http://schemas.microsoft.com/office/drawing/2014/main" id="{958B42D3-C0EE-4429-AFCB-4AEF309FBDA6}"/>
                </a:ext>
              </a:extLst>
            </p:cNvPr>
            <p:cNvSpPr>
              <a:spLocks noChangeAspect="1"/>
            </p:cNvSpPr>
            <p:nvPr>
              <p:custDataLst>
                <p:tags r:id="rId162"/>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0" name="Harvey 4/4 [4]" hidden="1">
              <a:extLst>
                <a:ext uri="{FF2B5EF4-FFF2-40B4-BE49-F238E27FC236}">
                  <a16:creationId xmlns:a16="http://schemas.microsoft.com/office/drawing/2014/main" id="{A3742514-7044-49A6-81B2-EB6EE5108100}"/>
                </a:ext>
              </a:extLst>
            </p:cNvPr>
            <p:cNvSpPr>
              <a:spLocks noChangeAspect="1"/>
            </p:cNvSpPr>
            <p:nvPr>
              <p:custDataLst>
                <p:tags r:id="rId163"/>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81" name="Harvey 8" hidden="1">
            <a:extLst>
              <a:ext uri="{FF2B5EF4-FFF2-40B4-BE49-F238E27FC236}">
                <a16:creationId xmlns:a16="http://schemas.microsoft.com/office/drawing/2014/main" id="{3E0ABEEA-F0E5-48BE-9956-E8FAD6237A90}"/>
              </a:ext>
            </a:extLst>
          </p:cNvPr>
          <p:cNvGrpSpPr>
            <a:grpSpLocks/>
          </p:cNvGrpSpPr>
          <p:nvPr userDrawn="1">
            <p:custDataLst>
              <p:tags r:id="rId47"/>
            </p:custDataLst>
          </p:nvPr>
        </p:nvGrpSpPr>
        <p:grpSpPr>
          <a:xfrm>
            <a:off x="6221914" y="3282696"/>
            <a:ext cx="292608" cy="292608"/>
            <a:chOff x="0" y="0"/>
            <a:chExt cx="914400" cy="914400"/>
          </a:xfrm>
          <a:solidFill>
            <a:schemeClr val="tx1"/>
          </a:solidFill>
        </p:grpSpPr>
        <p:sp>
          <p:nvSpPr>
            <p:cNvPr id="282" name="Harvey 0/8 [0]" hidden="1">
              <a:extLst>
                <a:ext uri="{FF2B5EF4-FFF2-40B4-BE49-F238E27FC236}">
                  <a16:creationId xmlns:a16="http://schemas.microsoft.com/office/drawing/2014/main" id="{248A8E4B-F4A7-43B3-8561-3367758DD14F}"/>
                </a:ext>
              </a:extLst>
            </p:cNvPr>
            <p:cNvSpPr>
              <a:spLocks noChangeAspect="1"/>
            </p:cNvSpPr>
            <p:nvPr>
              <p:custDataLst>
                <p:tags r:id="rId150"/>
              </p:custDataLst>
            </p:nvPr>
          </p:nvSpPr>
          <p:spPr>
            <a:xfrm>
              <a:off x="0" y="0"/>
              <a:ext cx="914400" cy="914400"/>
            </a:xfrm>
            <a:custGeom>
              <a:avLst/>
              <a:gdLst/>
              <a:ahLst/>
              <a:cxnLst/>
              <a:rect l="l" t="t" r="r" b="b"/>
              <a:pathLst>
                <a:path w="635000" h="635000" fill="none">
                  <a:moveTo>
                    <a:pt x="317500" y="0"/>
                  </a:moveTo>
                  <a:arcTo wR="317500" hR="317500" stAng="-5400000" swAng="216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3" name="Harvey 1/8 [1]">
              <a:extLst>
                <a:ext uri="{FF2B5EF4-FFF2-40B4-BE49-F238E27FC236}">
                  <a16:creationId xmlns:a16="http://schemas.microsoft.com/office/drawing/2014/main" id="{21E174CD-E790-4F8E-B465-F4CAE9D73915}"/>
                </a:ext>
              </a:extLst>
            </p:cNvPr>
            <p:cNvSpPr>
              <a:spLocks noChangeAspect="1"/>
            </p:cNvSpPr>
            <p:nvPr>
              <p:custDataLst>
                <p:tags r:id="rId151"/>
              </p:custDataLst>
            </p:nvPr>
          </p:nvSpPr>
          <p:spPr>
            <a:xfrm>
              <a:off x="0" y="0"/>
              <a:ext cx="914400" cy="914400"/>
            </a:xfrm>
            <a:custGeom>
              <a:avLst/>
              <a:gdLst/>
              <a:ahLst/>
              <a:cxnLst/>
              <a:rect l="l" t="t" r="r" b="b"/>
              <a:pathLst>
                <a:path w="635000" h="635000">
                  <a:moveTo>
                    <a:pt x="317500" y="0"/>
                  </a:moveTo>
                  <a:arcTo wR="317500" hR="317500" stAng="16200000" swAng="2700000"/>
                  <a:lnTo>
                    <a:pt x="317500" y="317500"/>
                  </a:lnTo>
                  <a:close/>
                </a:path>
                <a:path w="635000" h="635000" fill="none">
                  <a:moveTo>
                    <a:pt x="542006" y="92993"/>
                  </a:moveTo>
                  <a:arcTo wR="317500" hR="317500" stAng="-2700000" swAng="189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4" name="Harvey 2/8 [2]" hidden="1">
              <a:extLst>
                <a:ext uri="{FF2B5EF4-FFF2-40B4-BE49-F238E27FC236}">
                  <a16:creationId xmlns:a16="http://schemas.microsoft.com/office/drawing/2014/main" id="{C209F662-0850-47DB-9607-86173ABEA448}"/>
                </a:ext>
              </a:extLst>
            </p:cNvPr>
            <p:cNvSpPr>
              <a:spLocks noChangeAspect="1"/>
            </p:cNvSpPr>
            <p:nvPr>
              <p:custDataLst>
                <p:tags r:id="rId152"/>
              </p:custDataLst>
            </p:nvPr>
          </p:nvSpPr>
          <p:spPr>
            <a:xfrm>
              <a:off x="0" y="0"/>
              <a:ext cx="914400" cy="914400"/>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5" name="Harvey 3/8 [3]" hidden="1">
              <a:extLst>
                <a:ext uri="{FF2B5EF4-FFF2-40B4-BE49-F238E27FC236}">
                  <a16:creationId xmlns:a16="http://schemas.microsoft.com/office/drawing/2014/main" id="{2E3DB032-024B-485E-9712-0A1BB994D8F8}"/>
                </a:ext>
              </a:extLst>
            </p:cNvPr>
            <p:cNvSpPr>
              <a:spLocks noChangeAspect="1"/>
            </p:cNvSpPr>
            <p:nvPr>
              <p:custDataLst>
                <p:tags r:id="rId153"/>
              </p:custDataLst>
            </p:nvPr>
          </p:nvSpPr>
          <p:spPr>
            <a:xfrm>
              <a:off x="0" y="0"/>
              <a:ext cx="914400" cy="914400"/>
            </a:xfrm>
            <a:custGeom>
              <a:avLst/>
              <a:gdLst/>
              <a:ahLst/>
              <a:cxnLst/>
              <a:rect l="l" t="t" r="r" b="b"/>
              <a:pathLst>
                <a:path w="635000" h="635000">
                  <a:moveTo>
                    <a:pt x="317500" y="0"/>
                  </a:moveTo>
                  <a:arcTo wR="317500" hR="317500" stAng="16200000" swAng="8100000"/>
                  <a:lnTo>
                    <a:pt x="317500" y="317500"/>
                  </a:lnTo>
                  <a:close/>
                </a:path>
                <a:path w="635000" h="635000" fill="none">
                  <a:moveTo>
                    <a:pt x="542006" y="542006"/>
                  </a:moveTo>
                  <a:arcTo wR="317500" hR="317500" stAng="2700000" swAng="135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6" name="Harvey 4/8 [4]" hidden="1">
              <a:extLst>
                <a:ext uri="{FF2B5EF4-FFF2-40B4-BE49-F238E27FC236}">
                  <a16:creationId xmlns:a16="http://schemas.microsoft.com/office/drawing/2014/main" id="{A2921D3F-FE1B-44A0-8506-C5DFDE6C4670}"/>
                </a:ext>
              </a:extLst>
            </p:cNvPr>
            <p:cNvSpPr>
              <a:spLocks noChangeAspect="1"/>
            </p:cNvSpPr>
            <p:nvPr>
              <p:custDataLst>
                <p:tags r:id="rId154"/>
              </p:custDataLst>
            </p:nvPr>
          </p:nvSpPr>
          <p:spPr>
            <a:xfrm>
              <a:off x="0" y="0"/>
              <a:ext cx="914400" cy="914400"/>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7" name="Harvey 5/8 [5]" hidden="1">
              <a:extLst>
                <a:ext uri="{FF2B5EF4-FFF2-40B4-BE49-F238E27FC236}">
                  <a16:creationId xmlns:a16="http://schemas.microsoft.com/office/drawing/2014/main" id="{BD9D5E7B-CF87-40CE-97B7-BABCB57B3CFB}"/>
                </a:ext>
              </a:extLst>
            </p:cNvPr>
            <p:cNvSpPr>
              <a:spLocks noChangeAspect="1"/>
            </p:cNvSpPr>
            <p:nvPr>
              <p:custDataLst>
                <p:tags r:id="rId155"/>
              </p:custDataLst>
            </p:nvPr>
          </p:nvSpPr>
          <p:spPr>
            <a:xfrm>
              <a:off x="0" y="0"/>
              <a:ext cx="914400" cy="914400"/>
            </a:xfrm>
            <a:custGeom>
              <a:avLst/>
              <a:gdLst/>
              <a:ahLst/>
              <a:cxnLst/>
              <a:rect l="l" t="t" r="r" b="b"/>
              <a:pathLst>
                <a:path w="635000" h="635000">
                  <a:moveTo>
                    <a:pt x="317500" y="0"/>
                  </a:moveTo>
                  <a:arcTo wR="317500" hR="317500" stAng="16200000" swAng="13500000"/>
                  <a:lnTo>
                    <a:pt x="317500" y="317500"/>
                  </a:lnTo>
                  <a:close/>
                </a:path>
                <a:path w="635000" h="635000" fill="none">
                  <a:moveTo>
                    <a:pt x="92993" y="542006"/>
                  </a:moveTo>
                  <a:arcTo wR="317500" hR="317500" stAng="8100000" swAng="81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8" name="Harvey 6/8 [6]" hidden="1">
              <a:extLst>
                <a:ext uri="{FF2B5EF4-FFF2-40B4-BE49-F238E27FC236}">
                  <a16:creationId xmlns:a16="http://schemas.microsoft.com/office/drawing/2014/main" id="{E19471E6-D66D-4178-AFD3-9D4C38E2EEE7}"/>
                </a:ext>
              </a:extLst>
            </p:cNvPr>
            <p:cNvSpPr>
              <a:spLocks noChangeAspect="1"/>
            </p:cNvSpPr>
            <p:nvPr>
              <p:custDataLst>
                <p:tags r:id="rId156"/>
              </p:custDataLst>
            </p:nvPr>
          </p:nvSpPr>
          <p:spPr>
            <a:xfrm>
              <a:off x="0" y="0"/>
              <a:ext cx="914400" cy="914400"/>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89" name="Harvey 7/8 [7]" hidden="1">
              <a:extLst>
                <a:ext uri="{FF2B5EF4-FFF2-40B4-BE49-F238E27FC236}">
                  <a16:creationId xmlns:a16="http://schemas.microsoft.com/office/drawing/2014/main" id="{B95C4A5D-2087-4701-BD43-1F4EDE27F8BF}"/>
                </a:ext>
              </a:extLst>
            </p:cNvPr>
            <p:cNvSpPr>
              <a:spLocks noChangeAspect="1"/>
            </p:cNvSpPr>
            <p:nvPr>
              <p:custDataLst>
                <p:tags r:id="rId157"/>
              </p:custDataLst>
            </p:nvPr>
          </p:nvSpPr>
          <p:spPr>
            <a:xfrm>
              <a:off x="0" y="0"/>
              <a:ext cx="914400" cy="914400"/>
            </a:xfrm>
            <a:custGeom>
              <a:avLst/>
              <a:gdLst/>
              <a:ahLst/>
              <a:cxnLst/>
              <a:rect l="l" t="t" r="r" b="b"/>
              <a:pathLst>
                <a:path w="635000" h="635000">
                  <a:moveTo>
                    <a:pt x="317500" y="0"/>
                  </a:moveTo>
                  <a:arcTo wR="317500" hR="317500" stAng="16200000" swAng="18900000"/>
                  <a:lnTo>
                    <a:pt x="317500" y="317500"/>
                  </a:lnTo>
                  <a:close/>
                </a:path>
                <a:path w="635000" h="635000" fill="none">
                  <a:moveTo>
                    <a:pt x="92993" y="92993"/>
                  </a:moveTo>
                  <a:arcTo wR="317500" hR="317500" stAng="13500000" swAng="2700000"/>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sp>
          <p:nvSpPr>
            <p:cNvPr id="290" name="Harvey 8/8 [8]" hidden="1">
              <a:extLst>
                <a:ext uri="{FF2B5EF4-FFF2-40B4-BE49-F238E27FC236}">
                  <a16:creationId xmlns:a16="http://schemas.microsoft.com/office/drawing/2014/main" id="{803CE55B-B90E-468E-A52E-9DA97207E5EB}"/>
                </a:ext>
              </a:extLst>
            </p:cNvPr>
            <p:cNvSpPr>
              <a:spLocks noChangeAspect="1"/>
            </p:cNvSpPr>
            <p:nvPr>
              <p:custDataLst>
                <p:tags r:id="rId158"/>
              </p:custDataLst>
            </p:nvPr>
          </p:nvSpPr>
          <p:spPr>
            <a:xfrm>
              <a:off x="0" y="0"/>
              <a:ext cx="914400" cy="914400"/>
            </a:xfrm>
            <a:custGeom>
              <a:avLst/>
              <a:gdLst/>
              <a:ahLst/>
              <a:cxnLst/>
              <a:rect l="l" t="t" r="r" b="b"/>
              <a:pathLst>
                <a:path w="635000" h="635000">
                  <a:moveTo>
                    <a:pt x="317500" y="0"/>
                  </a:moveTo>
                  <a:arcTo wR="317500" hR="317500" stAng="16200000" swAng="21600000"/>
                  <a:close/>
                </a:path>
              </a:pathLst>
            </a:custGeom>
            <a:grpFill/>
            <a:ln w="127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solidFill>
                  <a:schemeClr val="tx1"/>
                </a:solidFill>
              </a:endParaRPr>
            </a:p>
          </p:txBody>
        </p:sp>
      </p:grpSp>
      <p:grpSp>
        <p:nvGrpSpPr>
          <p:cNvPr id="291" name="Harvey 100" hidden="1">
            <a:extLst>
              <a:ext uri="{FF2B5EF4-FFF2-40B4-BE49-F238E27FC236}">
                <a16:creationId xmlns:a16="http://schemas.microsoft.com/office/drawing/2014/main" id="{D430720D-79C8-4B98-9118-964BFE7C3616}"/>
              </a:ext>
            </a:extLst>
          </p:cNvPr>
          <p:cNvGrpSpPr/>
          <p:nvPr userDrawn="1">
            <p:custDataLst>
              <p:tags r:id="rId48"/>
            </p:custDataLst>
          </p:nvPr>
        </p:nvGrpSpPr>
        <p:grpSpPr>
          <a:xfrm>
            <a:off x="6874522" y="3282696"/>
            <a:ext cx="292608" cy="292608"/>
            <a:chOff x="4334905" y="3282696"/>
            <a:chExt cx="292608" cy="292608"/>
          </a:xfrm>
        </p:grpSpPr>
        <p:sp>
          <p:nvSpPr>
            <p:cNvPr id="292" name="Harvey 0/100 [0]" hidden="1">
              <a:extLst>
                <a:ext uri="{FF2B5EF4-FFF2-40B4-BE49-F238E27FC236}">
                  <a16:creationId xmlns:a16="http://schemas.microsoft.com/office/drawing/2014/main" id="{F52A2CB1-ED2B-43AC-8EF5-5241022E8365}"/>
                </a:ext>
              </a:extLst>
            </p:cNvPr>
            <p:cNvSpPr>
              <a:spLocks noChangeAspect="1"/>
            </p:cNvSpPr>
            <p:nvPr>
              <p:custDataLst>
                <p:tags r:id="rId49"/>
              </p:custDataLst>
            </p:nvPr>
          </p:nvSpPr>
          <p:spPr>
            <a:xfrm>
              <a:off x="4334905" y="3282696"/>
              <a:ext cx="292608" cy="292608"/>
            </a:xfrm>
            <a:custGeom>
              <a:avLst/>
              <a:gdLst/>
              <a:ahLst/>
              <a:cxnLst/>
              <a:rect l="l" t="t" r="r" b="b"/>
              <a:pathLst>
                <a:path w="635000" h="635000" fill="none">
                  <a:moveTo>
                    <a:pt x="317500" y="0"/>
                  </a:moveTo>
                  <a:arcTo wR="317500" hR="317500" stAng="-5400000" swAng="21600000"/>
                </a:path>
              </a:pathLst>
            </a:custGeom>
            <a:solidFill>
              <a:schemeClr val="tx1"/>
            </a:solidFill>
            <a:ln w="12700" cmpd="sng">
              <a:solidFill>
                <a:schemeClr val="tx1"/>
              </a:solidFill>
            </a:ln>
          </p:spPr>
          <p:txBody>
            <a:bodyPr/>
            <a:lstStyle/>
            <a:p>
              <a:endParaRPr lang="fi-FI" dirty="0"/>
            </a:p>
          </p:txBody>
        </p:sp>
        <p:sp>
          <p:nvSpPr>
            <p:cNvPr id="293" name="Harvey 1/100 [1]">
              <a:extLst>
                <a:ext uri="{FF2B5EF4-FFF2-40B4-BE49-F238E27FC236}">
                  <a16:creationId xmlns:a16="http://schemas.microsoft.com/office/drawing/2014/main" id="{71310D83-586A-4DB3-930A-4A7EC5B215EB}"/>
                </a:ext>
              </a:extLst>
            </p:cNvPr>
            <p:cNvSpPr>
              <a:spLocks noChangeAspect="1"/>
            </p:cNvSpPr>
            <p:nvPr>
              <p:custDataLst>
                <p:tags r:id="rId50"/>
              </p:custDataLst>
            </p:nvPr>
          </p:nvSpPr>
          <p:spPr>
            <a:xfrm>
              <a:off x="4334905" y="3282696"/>
              <a:ext cx="292608" cy="292608"/>
            </a:xfrm>
            <a:custGeom>
              <a:avLst/>
              <a:gdLst/>
              <a:ahLst/>
              <a:cxnLst/>
              <a:rect l="l" t="t" r="r" b="b"/>
              <a:pathLst>
                <a:path w="635000" h="635000">
                  <a:moveTo>
                    <a:pt x="317500" y="0"/>
                  </a:moveTo>
                  <a:arcTo wR="317500" hR="317500" stAng="16200000" swAng="216000"/>
                  <a:lnTo>
                    <a:pt x="317500" y="317500"/>
                  </a:lnTo>
                  <a:close/>
                </a:path>
                <a:path w="635000" h="635000" fill="none">
                  <a:moveTo>
                    <a:pt x="337435" y="626"/>
                  </a:moveTo>
                  <a:arcTo wR="317500" hR="317500" stAng="-5184000" swAng="21384000"/>
                </a:path>
              </a:pathLst>
            </a:custGeom>
            <a:solidFill>
              <a:schemeClr val="tx1"/>
            </a:solidFill>
            <a:ln w="12700" cmpd="sng">
              <a:solidFill>
                <a:schemeClr val="tx1"/>
              </a:solidFill>
            </a:ln>
          </p:spPr>
          <p:txBody>
            <a:bodyPr/>
            <a:lstStyle/>
            <a:p>
              <a:endParaRPr lang="fi-FI" dirty="0"/>
            </a:p>
          </p:txBody>
        </p:sp>
        <p:sp>
          <p:nvSpPr>
            <p:cNvPr id="294" name="Harvey 2/100 [2]" hidden="1">
              <a:extLst>
                <a:ext uri="{FF2B5EF4-FFF2-40B4-BE49-F238E27FC236}">
                  <a16:creationId xmlns:a16="http://schemas.microsoft.com/office/drawing/2014/main" id="{3A139F5D-C9FA-47EC-B7FD-A50469BF408E}"/>
                </a:ext>
              </a:extLst>
            </p:cNvPr>
            <p:cNvSpPr>
              <a:spLocks noChangeAspect="1"/>
            </p:cNvSpPr>
            <p:nvPr>
              <p:custDataLst>
                <p:tags r:id="rId51"/>
              </p:custDataLst>
            </p:nvPr>
          </p:nvSpPr>
          <p:spPr>
            <a:xfrm>
              <a:off x="4334905" y="3282696"/>
              <a:ext cx="292608" cy="292608"/>
            </a:xfrm>
            <a:custGeom>
              <a:avLst/>
              <a:gdLst/>
              <a:ahLst/>
              <a:cxnLst/>
              <a:rect l="l" t="t" r="r" b="b"/>
              <a:pathLst>
                <a:path w="635000" h="635000">
                  <a:moveTo>
                    <a:pt x="317500" y="0"/>
                  </a:moveTo>
                  <a:arcTo wR="317500" hR="317500" stAng="16200000" swAng="432000"/>
                  <a:lnTo>
                    <a:pt x="317500" y="317500"/>
                  </a:lnTo>
                  <a:close/>
                </a:path>
                <a:path w="635000" h="635000" fill="none">
                  <a:moveTo>
                    <a:pt x="357293" y="2503"/>
                  </a:moveTo>
                  <a:arcTo wR="317500" hR="317500" stAng="-4968000" swAng="21168000"/>
                </a:path>
              </a:pathLst>
            </a:custGeom>
            <a:solidFill>
              <a:schemeClr val="tx1"/>
            </a:solidFill>
            <a:ln w="12700" cmpd="sng">
              <a:solidFill>
                <a:schemeClr val="tx1"/>
              </a:solidFill>
            </a:ln>
          </p:spPr>
          <p:txBody>
            <a:bodyPr/>
            <a:lstStyle/>
            <a:p>
              <a:endParaRPr lang="fi-FI" dirty="0"/>
            </a:p>
          </p:txBody>
        </p:sp>
        <p:sp>
          <p:nvSpPr>
            <p:cNvPr id="295" name="Harvey 3/100 [3]" hidden="1">
              <a:extLst>
                <a:ext uri="{FF2B5EF4-FFF2-40B4-BE49-F238E27FC236}">
                  <a16:creationId xmlns:a16="http://schemas.microsoft.com/office/drawing/2014/main" id="{53504485-C183-40EA-AC1F-1645A563F33D}"/>
                </a:ext>
              </a:extLst>
            </p:cNvPr>
            <p:cNvSpPr>
              <a:spLocks noChangeAspect="1"/>
            </p:cNvSpPr>
            <p:nvPr>
              <p:custDataLst>
                <p:tags r:id="rId52"/>
              </p:custDataLst>
            </p:nvPr>
          </p:nvSpPr>
          <p:spPr>
            <a:xfrm>
              <a:off x="4334905" y="3282696"/>
              <a:ext cx="292608" cy="292608"/>
            </a:xfrm>
            <a:custGeom>
              <a:avLst/>
              <a:gdLst/>
              <a:ahLst/>
              <a:cxnLst/>
              <a:rect l="l" t="t" r="r" b="b"/>
              <a:pathLst>
                <a:path w="635000" h="635000">
                  <a:moveTo>
                    <a:pt x="317500" y="0"/>
                  </a:moveTo>
                  <a:arcTo wR="317500" hR="317500" stAng="16200000" swAng="647999"/>
                  <a:lnTo>
                    <a:pt x="317500" y="317500"/>
                  </a:lnTo>
                  <a:close/>
                </a:path>
                <a:path w="635000" h="635000" fill="none">
                  <a:moveTo>
                    <a:pt x="376993" y="5623"/>
                  </a:moveTo>
                  <a:arcTo wR="317500" hR="317500" stAng="-4752000" swAng="20952000"/>
                </a:path>
              </a:pathLst>
            </a:custGeom>
            <a:solidFill>
              <a:schemeClr val="tx1"/>
            </a:solidFill>
            <a:ln w="12700" cmpd="sng">
              <a:solidFill>
                <a:schemeClr val="tx1"/>
              </a:solidFill>
            </a:ln>
          </p:spPr>
          <p:txBody>
            <a:bodyPr/>
            <a:lstStyle/>
            <a:p>
              <a:endParaRPr lang="fi-FI" dirty="0"/>
            </a:p>
          </p:txBody>
        </p:sp>
        <p:sp>
          <p:nvSpPr>
            <p:cNvPr id="296" name="Harvey 4/100 [4]" hidden="1">
              <a:extLst>
                <a:ext uri="{FF2B5EF4-FFF2-40B4-BE49-F238E27FC236}">
                  <a16:creationId xmlns:a16="http://schemas.microsoft.com/office/drawing/2014/main" id="{96818FD6-37BF-4AC4-A800-E56264461BBC}"/>
                </a:ext>
              </a:extLst>
            </p:cNvPr>
            <p:cNvSpPr>
              <a:spLocks noChangeAspect="1"/>
            </p:cNvSpPr>
            <p:nvPr>
              <p:custDataLst>
                <p:tags r:id="rId53"/>
              </p:custDataLst>
            </p:nvPr>
          </p:nvSpPr>
          <p:spPr>
            <a:xfrm>
              <a:off x="4334905" y="3282696"/>
              <a:ext cx="292608" cy="292608"/>
            </a:xfrm>
            <a:custGeom>
              <a:avLst/>
              <a:gdLst/>
              <a:ahLst/>
              <a:cxnLst/>
              <a:rect l="l" t="t" r="r" b="b"/>
              <a:pathLst>
                <a:path w="635000" h="635000">
                  <a:moveTo>
                    <a:pt x="317500" y="0"/>
                  </a:moveTo>
                  <a:arcTo wR="317500" hR="317500" stAng="16200000" swAng="864000"/>
                  <a:lnTo>
                    <a:pt x="317500" y="317500"/>
                  </a:lnTo>
                  <a:close/>
                </a:path>
                <a:path w="635000" h="635000" fill="none">
                  <a:moveTo>
                    <a:pt x="396459" y="9974"/>
                  </a:moveTo>
                  <a:arcTo wR="317500" hR="317500" stAng="-4536000" swAng="20735999"/>
                </a:path>
              </a:pathLst>
            </a:custGeom>
            <a:solidFill>
              <a:schemeClr val="tx1"/>
            </a:solidFill>
            <a:ln w="12700" cmpd="sng">
              <a:solidFill>
                <a:schemeClr val="tx1"/>
              </a:solidFill>
            </a:ln>
          </p:spPr>
          <p:txBody>
            <a:bodyPr/>
            <a:lstStyle/>
            <a:p>
              <a:endParaRPr lang="fi-FI" dirty="0"/>
            </a:p>
          </p:txBody>
        </p:sp>
        <p:sp>
          <p:nvSpPr>
            <p:cNvPr id="297" name="Harvey 5/100 [5]" hidden="1">
              <a:extLst>
                <a:ext uri="{FF2B5EF4-FFF2-40B4-BE49-F238E27FC236}">
                  <a16:creationId xmlns:a16="http://schemas.microsoft.com/office/drawing/2014/main" id="{9A5F8584-1A59-48AD-B7A0-C404F0B8FF7F}"/>
                </a:ext>
              </a:extLst>
            </p:cNvPr>
            <p:cNvSpPr>
              <a:spLocks noChangeAspect="1"/>
            </p:cNvSpPr>
            <p:nvPr>
              <p:custDataLst>
                <p:tags r:id="rId54"/>
              </p:custDataLst>
            </p:nvPr>
          </p:nvSpPr>
          <p:spPr>
            <a:xfrm>
              <a:off x="4334905" y="3282696"/>
              <a:ext cx="292608" cy="292608"/>
            </a:xfrm>
            <a:custGeom>
              <a:avLst/>
              <a:gdLst/>
              <a:ahLst/>
              <a:cxnLst/>
              <a:rect l="l" t="t" r="r" b="b"/>
              <a:pathLst>
                <a:path w="635000" h="635000">
                  <a:moveTo>
                    <a:pt x="317500" y="0"/>
                  </a:moveTo>
                  <a:arcTo wR="317500" hR="317500" stAng="16200000" swAng="1080000"/>
                  <a:lnTo>
                    <a:pt x="317500" y="317500"/>
                  </a:lnTo>
                  <a:close/>
                </a:path>
                <a:path w="635000" h="635000" fill="none">
                  <a:moveTo>
                    <a:pt x="415612" y="15539"/>
                  </a:moveTo>
                  <a:arcTo wR="317500" hR="317500" stAng="-4320000" swAng="20520000"/>
                </a:path>
              </a:pathLst>
            </a:custGeom>
            <a:solidFill>
              <a:schemeClr val="tx1"/>
            </a:solidFill>
            <a:ln w="12700" cmpd="sng">
              <a:solidFill>
                <a:schemeClr val="tx1"/>
              </a:solidFill>
            </a:ln>
          </p:spPr>
          <p:txBody>
            <a:bodyPr/>
            <a:lstStyle/>
            <a:p>
              <a:endParaRPr lang="fi-FI" dirty="0"/>
            </a:p>
          </p:txBody>
        </p:sp>
        <p:sp>
          <p:nvSpPr>
            <p:cNvPr id="298" name="Harvey 6/100 [6]" hidden="1">
              <a:extLst>
                <a:ext uri="{FF2B5EF4-FFF2-40B4-BE49-F238E27FC236}">
                  <a16:creationId xmlns:a16="http://schemas.microsoft.com/office/drawing/2014/main" id="{0AFF541A-9EF1-40D8-8B54-9ADC5F3FF2EE}"/>
                </a:ext>
              </a:extLst>
            </p:cNvPr>
            <p:cNvSpPr>
              <a:spLocks noChangeAspect="1"/>
            </p:cNvSpPr>
            <p:nvPr>
              <p:custDataLst>
                <p:tags r:id="rId55"/>
              </p:custDataLst>
            </p:nvPr>
          </p:nvSpPr>
          <p:spPr>
            <a:xfrm>
              <a:off x="4334905" y="3282696"/>
              <a:ext cx="292608" cy="292608"/>
            </a:xfrm>
            <a:custGeom>
              <a:avLst/>
              <a:gdLst/>
              <a:ahLst/>
              <a:cxnLst/>
              <a:rect l="l" t="t" r="r" b="b"/>
              <a:pathLst>
                <a:path w="635000" h="635000">
                  <a:moveTo>
                    <a:pt x="317500" y="0"/>
                  </a:moveTo>
                  <a:arcTo wR="317500" hR="317500" stAng="16200000" swAng="1295999"/>
                  <a:lnTo>
                    <a:pt x="317500" y="317500"/>
                  </a:lnTo>
                  <a:close/>
                </a:path>
                <a:path w="635000" h="635000" fill="none">
                  <a:moveTo>
                    <a:pt x="434379" y="22295"/>
                  </a:moveTo>
                  <a:arcTo wR="317500" hR="317500" stAng="-4104000" swAng="20304000"/>
                </a:path>
              </a:pathLst>
            </a:custGeom>
            <a:solidFill>
              <a:schemeClr val="tx1"/>
            </a:solidFill>
            <a:ln w="12700" cmpd="sng">
              <a:solidFill>
                <a:schemeClr val="tx1"/>
              </a:solidFill>
            </a:ln>
          </p:spPr>
          <p:txBody>
            <a:bodyPr/>
            <a:lstStyle/>
            <a:p>
              <a:endParaRPr lang="fi-FI" dirty="0"/>
            </a:p>
          </p:txBody>
        </p:sp>
        <p:sp>
          <p:nvSpPr>
            <p:cNvPr id="299" name="Harvey 7/100 [7]" hidden="1">
              <a:extLst>
                <a:ext uri="{FF2B5EF4-FFF2-40B4-BE49-F238E27FC236}">
                  <a16:creationId xmlns:a16="http://schemas.microsoft.com/office/drawing/2014/main" id="{CC8409B4-9FD8-4DFD-B4CB-E7E9DFD540ED}"/>
                </a:ext>
              </a:extLst>
            </p:cNvPr>
            <p:cNvSpPr>
              <a:spLocks noChangeAspect="1"/>
            </p:cNvSpPr>
            <p:nvPr>
              <p:custDataLst>
                <p:tags r:id="rId56"/>
              </p:custDataLst>
            </p:nvPr>
          </p:nvSpPr>
          <p:spPr>
            <a:xfrm>
              <a:off x="4334905" y="3282696"/>
              <a:ext cx="292608" cy="292608"/>
            </a:xfrm>
            <a:custGeom>
              <a:avLst/>
              <a:gdLst/>
              <a:ahLst/>
              <a:cxnLst/>
              <a:rect l="l" t="t" r="r" b="b"/>
              <a:pathLst>
                <a:path w="635000" h="635000">
                  <a:moveTo>
                    <a:pt x="317500" y="0"/>
                  </a:moveTo>
                  <a:arcTo wR="317500" hR="317500" stAng="16200000" swAng="1512000"/>
                  <a:lnTo>
                    <a:pt x="317500" y="317500"/>
                  </a:lnTo>
                  <a:close/>
                </a:path>
                <a:path w="635000" h="635000" fill="none">
                  <a:moveTo>
                    <a:pt x="452684" y="30217"/>
                  </a:moveTo>
                  <a:arcTo wR="317500" hR="317500" stAng="-3888000" swAng="20087999"/>
                </a:path>
              </a:pathLst>
            </a:custGeom>
            <a:solidFill>
              <a:schemeClr val="tx1"/>
            </a:solidFill>
            <a:ln w="12700" cmpd="sng">
              <a:solidFill>
                <a:schemeClr val="tx1"/>
              </a:solidFill>
            </a:ln>
          </p:spPr>
          <p:txBody>
            <a:bodyPr/>
            <a:lstStyle/>
            <a:p>
              <a:endParaRPr lang="fi-FI" dirty="0"/>
            </a:p>
          </p:txBody>
        </p:sp>
        <p:sp>
          <p:nvSpPr>
            <p:cNvPr id="300" name="Harvey 8/100 [8]" hidden="1">
              <a:extLst>
                <a:ext uri="{FF2B5EF4-FFF2-40B4-BE49-F238E27FC236}">
                  <a16:creationId xmlns:a16="http://schemas.microsoft.com/office/drawing/2014/main" id="{68FB8840-0B74-4F88-88D1-E880E4771627}"/>
                </a:ext>
              </a:extLst>
            </p:cNvPr>
            <p:cNvSpPr>
              <a:spLocks noChangeAspect="1"/>
            </p:cNvSpPr>
            <p:nvPr>
              <p:custDataLst>
                <p:tags r:id="rId57"/>
              </p:custDataLst>
            </p:nvPr>
          </p:nvSpPr>
          <p:spPr>
            <a:xfrm>
              <a:off x="4334905" y="3282696"/>
              <a:ext cx="292608" cy="292608"/>
            </a:xfrm>
            <a:custGeom>
              <a:avLst/>
              <a:gdLst/>
              <a:ahLst/>
              <a:cxnLst/>
              <a:rect l="l" t="t" r="r" b="b"/>
              <a:pathLst>
                <a:path w="635000" h="635000">
                  <a:moveTo>
                    <a:pt x="317500" y="0"/>
                  </a:moveTo>
                  <a:arcTo wR="317500" hR="317500" stAng="16200000" swAng="1728000"/>
                  <a:lnTo>
                    <a:pt x="317500" y="317500"/>
                  </a:lnTo>
                  <a:close/>
                </a:path>
                <a:path w="635000" h="635000" fill="none">
                  <a:moveTo>
                    <a:pt x="470456" y="39272"/>
                  </a:moveTo>
                  <a:arcTo wR="317500" hR="317500" stAng="-3672000" swAng="19872000"/>
                </a:path>
              </a:pathLst>
            </a:custGeom>
            <a:solidFill>
              <a:schemeClr val="tx1"/>
            </a:solidFill>
            <a:ln w="12700" cmpd="sng">
              <a:solidFill>
                <a:schemeClr val="tx1"/>
              </a:solidFill>
            </a:ln>
          </p:spPr>
          <p:txBody>
            <a:bodyPr/>
            <a:lstStyle/>
            <a:p>
              <a:endParaRPr lang="fi-FI" dirty="0"/>
            </a:p>
          </p:txBody>
        </p:sp>
        <p:sp>
          <p:nvSpPr>
            <p:cNvPr id="301" name="Harvey 9/100 [9]" hidden="1">
              <a:extLst>
                <a:ext uri="{FF2B5EF4-FFF2-40B4-BE49-F238E27FC236}">
                  <a16:creationId xmlns:a16="http://schemas.microsoft.com/office/drawing/2014/main" id="{A144D70A-C83C-4299-9CCF-00215DBB7999}"/>
                </a:ext>
              </a:extLst>
            </p:cNvPr>
            <p:cNvSpPr>
              <a:spLocks noChangeAspect="1"/>
            </p:cNvSpPr>
            <p:nvPr>
              <p:custDataLst>
                <p:tags r:id="rId58"/>
              </p:custDataLst>
            </p:nvPr>
          </p:nvSpPr>
          <p:spPr>
            <a:xfrm>
              <a:off x="4334905" y="3282696"/>
              <a:ext cx="292608" cy="292608"/>
            </a:xfrm>
            <a:custGeom>
              <a:avLst/>
              <a:gdLst/>
              <a:ahLst/>
              <a:cxnLst/>
              <a:rect l="l" t="t" r="r" b="b"/>
              <a:pathLst>
                <a:path w="635000" h="635000">
                  <a:moveTo>
                    <a:pt x="317500" y="0"/>
                  </a:moveTo>
                  <a:arcTo wR="317500" hR="317500" stAng="16200000" swAng="1944000"/>
                  <a:lnTo>
                    <a:pt x="317500" y="317500"/>
                  </a:lnTo>
                  <a:close/>
                </a:path>
                <a:path w="635000" h="635000" fill="none">
                  <a:moveTo>
                    <a:pt x="487625" y="49425"/>
                  </a:moveTo>
                  <a:arcTo wR="317500" hR="317500" stAng="-3456000" swAng="19656000"/>
                </a:path>
              </a:pathLst>
            </a:custGeom>
            <a:solidFill>
              <a:schemeClr val="tx1"/>
            </a:solidFill>
            <a:ln w="12700" cmpd="sng">
              <a:solidFill>
                <a:schemeClr val="tx1"/>
              </a:solidFill>
            </a:ln>
          </p:spPr>
          <p:txBody>
            <a:bodyPr/>
            <a:lstStyle/>
            <a:p>
              <a:endParaRPr lang="fi-FI" dirty="0"/>
            </a:p>
          </p:txBody>
        </p:sp>
        <p:sp>
          <p:nvSpPr>
            <p:cNvPr id="302" name="Harvey 10/100 [10]" hidden="1">
              <a:extLst>
                <a:ext uri="{FF2B5EF4-FFF2-40B4-BE49-F238E27FC236}">
                  <a16:creationId xmlns:a16="http://schemas.microsoft.com/office/drawing/2014/main" id="{E4C613DD-70AB-43BF-935B-D771D23A9AD9}"/>
                </a:ext>
              </a:extLst>
            </p:cNvPr>
            <p:cNvSpPr>
              <a:spLocks noChangeAspect="1"/>
            </p:cNvSpPr>
            <p:nvPr>
              <p:custDataLst>
                <p:tags r:id="rId59"/>
              </p:custDataLst>
            </p:nvPr>
          </p:nvSpPr>
          <p:spPr>
            <a:xfrm>
              <a:off x="4334905" y="3282696"/>
              <a:ext cx="292608" cy="292608"/>
            </a:xfrm>
            <a:custGeom>
              <a:avLst/>
              <a:gdLst/>
              <a:ahLst/>
              <a:cxnLst/>
              <a:rect l="l" t="t" r="r" b="b"/>
              <a:pathLst>
                <a:path w="635000" h="635000">
                  <a:moveTo>
                    <a:pt x="317500" y="0"/>
                  </a:moveTo>
                  <a:arcTo wR="317500" hR="317500" stAng="16200000" swAng="2160000"/>
                  <a:lnTo>
                    <a:pt x="317500" y="317500"/>
                  </a:lnTo>
                  <a:close/>
                </a:path>
                <a:path w="635000" h="635000" fill="none">
                  <a:moveTo>
                    <a:pt x="504121" y="60637"/>
                  </a:moveTo>
                  <a:arcTo wR="317500" hR="317500" stAng="-3240000" swAng="19440000"/>
                </a:path>
              </a:pathLst>
            </a:custGeom>
            <a:solidFill>
              <a:schemeClr val="tx1"/>
            </a:solidFill>
            <a:ln w="12700" cmpd="sng">
              <a:solidFill>
                <a:schemeClr val="tx1"/>
              </a:solidFill>
            </a:ln>
          </p:spPr>
          <p:txBody>
            <a:bodyPr/>
            <a:lstStyle/>
            <a:p>
              <a:endParaRPr lang="fi-FI" dirty="0"/>
            </a:p>
          </p:txBody>
        </p:sp>
        <p:sp>
          <p:nvSpPr>
            <p:cNvPr id="303" name="Harvey 11/100 [11]" hidden="1">
              <a:extLst>
                <a:ext uri="{FF2B5EF4-FFF2-40B4-BE49-F238E27FC236}">
                  <a16:creationId xmlns:a16="http://schemas.microsoft.com/office/drawing/2014/main" id="{DB1C596B-FA04-4DC2-BE38-7AD1690A13CD}"/>
                </a:ext>
              </a:extLst>
            </p:cNvPr>
            <p:cNvSpPr>
              <a:spLocks noChangeAspect="1"/>
            </p:cNvSpPr>
            <p:nvPr>
              <p:custDataLst>
                <p:tags r:id="rId60"/>
              </p:custDataLst>
            </p:nvPr>
          </p:nvSpPr>
          <p:spPr>
            <a:xfrm>
              <a:off x="4334905" y="3282696"/>
              <a:ext cx="292608" cy="292608"/>
            </a:xfrm>
            <a:custGeom>
              <a:avLst/>
              <a:gdLst/>
              <a:ahLst/>
              <a:cxnLst/>
              <a:rect l="l" t="t" r="r" b="b"/>
              <a:pathLst>
                <a:path w="635000" h="635000">
                  <a:moveTo>
                    <a:pt x="317500" y="0"/>
                  </a:moveTo>
                  <a:arcTo wR="317500" hR="317500" stAng="16200000" swAng="2376000"/>
                  <a:lnTo>
                    <a:pt x="317500" y="317500"/>
                  </a:lnTo>
                  <a:close/>
                </a:path>
                <a:path w="635000" h="635000" fill="none">
                  <a:moveTo>
                    <a:pt x="519882" y="72862"/>
                  </a:moveTo>
                  <a:arcTo wR="317500" hR="317500" stAng="-3024000" swAng="19224000"/>
                </a:path>
              </a:pathLst>
            </a:custGeom>
            <a:solidFill>
              <a:schemeClr val="tx1"/>
            </a:solidFill>
            <a:ln w="12700" cmpd="sng">
              <a:solidFill>
                <a:schemeClr val="tx1"/>
              </a:solidFill>
            </a:ln>
          </p:spPr>
          <p:txBody>
            <a:bodyPr/>
            <a:lstStyle/>
            <a:p>
              <a:endParaRPr lang="fi-FI" dirty="0"/>
            </a:p>
          </p:txBody>
        </p:sp>
        <p:sp>
          <p:nvSpPr>
            <p:cNvPr id="304" name="Harvey 12/100 [12]" hidden="1">
              <a:extLst>
                <a:ext uri="{FF2B5EF4-FFF2-40B4-BE49-F238E27FC236}">
                  <a16:creationId xmlns:a16="http://schemas.microsoft.com/office/drawing/2014/main" id="{0CFD3453-DAE0-4DCE-B527-581970707912}"/>
                </a:ext>
              </a:extLst>
            </p:cNvPr>
            <p:cNvSpPr>
              <a:spLocks noChangeAspect="1"/>
            </p:cNvSpPr>
            <p:nvPr>
              <p:custDataLst>
                <p:tags r:id="rId61"/>
              </p:custDataLst>
            </p:nvPr>
          </p:nvSpPr>
          <p:spPr>
            <a:xfrm>
              <a:off x="4334905" y="3282696"/>
              <a:ext cx="292608" cy="292608"/>
            </a:xfrm>
            <a:custGeom>
              <a:avLst/>
              <a:gdLst/>
              <a:ahLst/>
              <a:cxnLst/>
              <a:rect l="l" t="t" r="r" b="b"/>
              <a:pathLst>
                <a:path w="635000" h="635000">
                  <a:moveTo>
                    <a:pt x="317500" y="0"/>
                  </a:moveTo>
                  <a:arcTo wR="317500" hR="317500" stAng="16200000" swAng="2591999"/>
                  <a:lnTo>
                    <a:pt x="317500" y="317500"/>
                  </a:lnTo>
                  <a:close/>
                </a:path>
                <a:path w="635000" h="635000" fill="none">
                  <a:moveTo>
                    <a:pt x="534843" y="86052"/>
                  </a:moveTo>
                  <a:arcTo wR="317500" hR="317500" stAng="-2808000" swAng="19008000"/>
                </a:path>
              </a:pathLst>
            </a:custGeom>
            <a:solidFill>
              <a:schemeClr val="tx1"/>
            </a:solidFill>
            <a:ln w="12700" cmpd="sng">
              <a:solidFill>
                <a:schemeClr val="tx1"/>
              </a:solidFill>
            </a:ln>
          </p:spPr>
          <p:txBody>
            <a:bodyPr/>
            <a:lstStyle/>
            <a:p>
              <a:endParaRPr lang="fi-FI" dirty="0"/>
            </a:p>
          </p:txBody>
        </p:sp>
        <p:sp>
          <p:nvSpPr>
            <p:cNvPr id="305" name="Harvey 13/100 [13]" hidden="1">
              <a:extLst>
                <a:ext uri="{FF2B5EF4-FFF2-40B4-BE49-F238E27FC236}">
                  <a16:creationId xmlns:a16="http://schemas.microsoft.com/office/drawing/2014/main" id="{F43C9B58-2494-45A5-ADF7-028C418A2783}"/>
                </a:ext>
              </a:extLst>
            </p:cNvPr>
            <p:cNvSpPr>
              <a:spLocks noChangeAspect="1"/>
            </p:cNvSpPr>
            <p:nvPr>
              <p:custDataLst>
                <p:tags r:id="rId62"/>
              </p:custDataLst>
            </p:nvPr>
          </p:nvSpPr>
          <p:spPr>
            <a:xfrm>
              <a:off x="4334905" y="3282696"/>
              <a:ext cx="292608" cy="292608"/>
            </a:xfrm>
            <a:custGeom>
              <a:avLst/>
              <a:gdLst/>
              <a:ahLst/>
              <a:cxnLst/>
              <a:rect l="l" t="t" r="r" b="b"/>
              <a:pathLst>
                <a:path w="635000" h="635000">
                  <a:moveTo>
                    <a:pt x="317500" y="0"/>
                  </a:moveTo>
                  <a:arcTo wR="317500" hR="317500" stAng="16200000" swAng="2808000"/>
                  <a:lnTo>
                    <a:pt x="317500" y="317500"/>
                  </a:lnTo>
                  <a:close/>
                </a:path>
                <a:path w="635000" h="635000" fill="none">
                  <a:moveTo>
                    <a:pt x="548947" y="100156"/>
                  </a:moveTo>
                  <a:arcTo wR="317500" hR="317500" stAng="-2591999" swAng="18792000"/>
                </a:path>
              </a:pathLst>
            </a:custGeom>
            <a:solidFill>
              <a:schemeClr val="tx1"/>
            </a:solidFill>
            <a:ln w="12700" cmpd="sng">
              <a:solidFill>
                <a:schemeClr val="tx1"/>
              </a:solidFill>
            </a:ln>
          </p:spPr>
          <p:txBody>
            <a:bodyPr/>
            <a:lstStyle/>
            <a:p>
              <a:endParaRPr lang="fi-FI" dirty="0"/>
            </a:p>
          </p:txBody>
        </p:sp>
        <p:sp>
          <p:nvSpPr>
            <p:cNvPr id="306" name="Harvey 14/100 [14]" hidden="1">
              <a:extLst>
                <a:ext uri="{FF2B5EF4-FFF2-40B4-BE49-F238E27FC236}">
                  <a16:creationId xmlns:a16="http://schemas.microsoft.com/office/drawing/2014/main" id="{E20C5BCE-BFEA-4359-92EB-10212B9EC1B0}"/>
                </a:ext>
              </a:extLst>
            </p:cNvPr>
            <p:cNvSpPr>
              <a:spLocks noChangeAspect="1"/>
            </p:cNvSpPr>
            <p:nvPr>
              <p:custDataLst>
                <p:tags r:id="rId63"/>
              </p:custDataLst>
            </p:nvPr>
          </p:nvSpPr>
          <p:spPr>
            <a:xfrm>
              <a:off x="4334905" y="3282696"/>
              <a:ext cx="292608" cy="292608"/>
            </a:xfrm>
            <a:custGeom>
              <a:avLst/>
              <a:gdLst/>
              <a:ahLst/>
              <a:cxnLst/>
              <a:rect l="l" t="t" r="r" b="b"/>
              <a:pathLst>
                <a:path w="635000" h="635000">
                  <a:moveTo>
                    <a:pt x="317500" y="0"/>
                  </a:moveTo>
                  <a:arcTo wR="317500" hR="317500" stAng="16200000" swAng="3024000"/>
                  <a:lnTo>
                    <a:pt x="317500" y="317500"/>
                  </a:lnTo>
                  <a:close/>
                </a:path>
                <a:path w="635000" h="635000" fill="none">
                  <a:moveTo>
                    <a:pt x="562137" y="115117"/>
                  </a:moveTo>
                  <a:arcTo wR="317500" hR="317500" stAng="-2375999" swAng="18576000"/>
                </a:path>
              </a:pathLst>
            </a:custGeom>
            <a:solidFill>
              <a:schemeClr val="tx1"/>
            </a:solidFill>
            <a:ln w="12700" cmpd="sng">
              <a:solidFill>
                <a:schemeClr val="tx1"/>
              </a:solidFill>
            </a:ln>
          </p:spPr>
          <p:txBody>
            <a:bodyPr/>
            <a:lstStyle/>
            <a:p>
              <a:endParaRPr lang="fi-FI" dirty="0"/>
            </a:p>
          </p:txBody>
        </p:sp>
        <p:sp>
          <p:nvSpPr>
            <p:cNvPr id="307" name="Harvey 15/100 [15]" hidden="1">
              <a:extLst>
                <a:ext uri="{FF2B5EF4-FFF2-40B4-BE49-F238E27FC236}">
                  <a16:creationId xmlns:a16="http://schemas.microsoft.com/office/drawing/2014/main" id="{86AD5B1D-D352-4D9D-8774-532512EBC680}"/>
                </a:ext>
              </a:extLst>
            </p:cNvPr>
            <p:cNvSpPr>
              <a:spLocks noChangeAspect="1"/>
            </p:cNvSpPr>
            <p:nvPr>
              <p:custDataLst>
                <p:tags r:id="rId64"/>
              </p:custDataLst>
            </p:nvPr>
          </p:nvSpPr>
          <p:spPr>
            <a:xfrm>
              <a:off x="4334905" y="3282696"/>
              <a:ext cx="292608" cy="292608"/>
            </a:xfrm>
            <a:custGeom>
              <a:avLst/>
              <a:gdLst/>
              <a:ahLst/>
              <a:cxnLst/>
              <a:rect l="l" t="t" r="r" b="b"/>
              <a:pathLst>
                <a:path w="635000" h="635000">
                  <a:moveTo>
                    <a:pt x="317500" y="0"/>
                  </a:moveTo>
                  <a:arcTo wR="317500" hR="317500" stAng="16200000" swAng="3240000"/>
                  <a:lnTo>
                    <a:pt x="317500" y="317500"/>
                  </a:lnTo>
                  <a:close/>
                </a:path>
                <a:path w="635000" h="635000" fill="none">
                  <a:moveTo>
                    <a:pt x="574362" y="130878"/>
                  </a:moveTo>
                  <a:arcTo wR="317500" hR="317500" stAng="-2160000" swAng="18360000"/>
                </a:path>
              </a:pathLst>
            </a:custGeom>
            <a:solidFill>
              <a:schemeClr val="tx1"/>
            </a:solidFill>
            <a:ln w="12700" cmpd="sng">
              <a:solidFill>
                <a:schemeClr val="tx1"/>
              </a:solidFill>
            </a:ln>
          </p:spPr>
          <p:txBody>
            <a:bodyPr/>
            <a:lstStyle/>
            <a:p>
              <a:endParaRPr lang="fi-FI" dirty="0"/>
            </a:p>
          </p:txBody>
        </p:sp>
        <p:sp>
          <p:nvSpPr>
            <p:cNvPr id="308" name="Harvey 16/100 [16]" hidden="1">
              <a:extLst>
                <a:ext uri="{FF2B5EF4-FFF2-40B4-BE49-F238E27FC236}">
                  <a16:creationId xmlns:a16="http://schemas.microsoft.com/office/drawing/2014/main" id="{9E23339A-5E11-4B9F-BEEE-BD95117DA861}"/>
                </a:ext>
              </a:extLst>
            </p:cNvPr>
            <p:cNvSpPr>
              <a:spLocks noChangeAspect="1"/>
            </p:cNvSpPr>
            <p:nvPr>
              <p:custDataLst>
                <p:tags r:id="rId65"/>
              </p:custDataLst>
            </p:nvPr>
          </p:nvSpPr>
          <p:spPr>
            <a:xfrm>
              <a:off x="4334905" y="3282696"/>
              <a:ext cx="292608" cy="292608"/>
            </a:xfrm>
            <a:custGeom>
              <a:avLst/>
              <a:gdLst/>
              <a:ahLst/>
              <a:cxnLst/>
              <a:rect l="l" t="t" r="r" b="b"/>
              <a:pathLst>
                <a:path w="635000" h="635000">
                  <a:moveTo>
                    <a:pt x="317500" y="0"/>
                  </a:moveTo>
                  <a:arcTo wR="317500" hR="317500" stAng="16200000" swAng="3456000"/>
                  <a:lnTo>
                    <a:pt x="317500" y="317500"/>
                  </a:lnTo>
                  <a:close/>
                </a:path>
                <a:path w="635000" h="635000" fill="none">
                  <a:moveTo>
                    <a:pt x="585574" y="147374"/>
                  </a:moveTo>
                  <a:arcTo wR="317500" hR="317500" stAng="-1944000" swAng="18144000"/>
                </a:path>
              </a:pathLst>
            </a:custGeom>
            <a:solidFill>
              <a:schemeClr val="tx1"/>
            </a:solidFill>
            <a:ln w="12700" cmpd="sng">
              <a:solidFill>
                <a:schemeClr val="tx1"/>
              </a:solidFill>
            </a:ln>
          </p:spPr>
          <p:txBody>
            <a:bodyPr/>
            <a:lstStyle/>
            <a:p>
              <a:endParaRPr lang="fi-FI" dirty="0"/>
            </a:p>
          </p:txBody>
        </p:sp>
        <p:sp>
          <p:nvSpPr>
            <p:cNvPr id="309" name="Harvey 17/100 [17]" hidden="1">
              <a:extLst>
                <a:ext uri="{FF2B5EF4-FFF2-40B4-BE49-F238E27FC236}">
                  <a16:creationId xmlns:a16="http://schemas.microsoft.com/office/drawing/2014/main" id="{0E6AF68F-CFA4-4554-BFD5-3DA25928B6B3}"/>
                </a:ext>
              </a:extLst>
            </p:cNvPr>
            <p:cNvSpPr>
              <a:spLocks noChangeAspect="1"/>
            </p:cNvSpPr>
            <p:nvPr>
              <p:custDataLst>
                <p:tags r:id="rId66"/>
              </p:custDataLst>
            </p:nvPr>
          </p:nvSpPr>
          <p:spPr>
            <a:xfrm>
              <a:off x="4334905" y="3282696"/>
              <a:ext cx="292608" cy="292608"/>
            </a:xfrm>
            <a:custGeom>
              <a:avLst/>
              <a:gdLst/>
              <a:ahLst/>
              <a:cxnLst/>
              <a:rect l="l" t="t" r="r" b="b"/>
              <a:pathLst>
                <a:path w="635000" h="635000">
                  <a:moveTo>
                    <a:pt x="317500" y="0"/>
                  </a:moveTo>
                  <a:arcTo wR="317500" hR="317500" stAng="16200000" swAng="3672000"/>
                  <a:lnTo>
                    <a:pt x="317500" y="317500"/>
                  </a:lnTo>
                  <a:close/>
                </a:path>
                <a:path w="635000" h="635000" fill="none">
                  <a:moveTo>
                    <a:pt x="595727" y="164543"/>
                  </a:moveTo>
                  <a:arcTo wR="317500" hR="317500" stAng="-1727999" swAng="17928000"/>
                </a:path>
              </a:pathLst>
            </a:custGeom>
            <a:solidFill>
              <a:schemeClr val="tx1"/>
            </a:solidFill>
            <a:ln w="12700" cmpd="sng">
              <a:solidFill>
                <a:schemeClr val="tx1"/>
              </a:solidFill>
            </a:ln>
          </p:spPr>
          <p:txBody>
            <a:bodyPr/>
            <a:lstStyle/>
            <a:p>
              <a:endParaRPr lang="fi-FI" dirty="0"/>
            </a:p>
          </p:txBody>
        </p:sp>
        <p:sp>
          <p:nvSpPr>
            <p:cNvPr id="310" name="Harvey 18/100 [18]" hidden="1">
              <a:extLst>
                <a:ext uri="{FF2B5EF4-FFF2-40B4-BE49-F238E27FC236}">
                  <a16:creationId xmlns:a16="http://schemas.microsoft.com/office/drawing/2014/main" id="{88F78F98-65BE-416C-AE9B-EF3DD701EA4D}"/>
                </a:ext>
              </a:extLst>
            </p:cNvPr>
            <p:cNvSpPr>
              <a:spLocks noChangeAspect="1"/>
            </p:cNvSpPr>
            <p:nvPr>
              <p:custDataLst>
                <p:tags r:id="rId67"/>
              </p:custDataLst>
            </p:nvPr>
          </p:nvSpPr>
          <p:spPr>
            <a:xfrm>
              <a:off x="4334905" y="3282696"/>
              <a:ext cx="292608" cy="292608"/>
            </a:xfrm>
            <a:custGeom>
              <a:avLst/>
              <a:gdLst/>
              <a:ahLst/>
              <a:cxnLst/>
              <a:rect l="l" t="t" r="r" b="b"/>
              <a:pathLst>
                <a:path w="635000" h="635000">
                  <a:moveTo>
                    <a:pt x="317500" y="0"/>
                  </a:moveTo>
                  <a:arcTo wR="317500" hR="317500" stAng="16200000" swAng="3888000"/>
                  <a:lnTo>
                    <a:pt x="317500" y="317500"/>
                  </a:lnTo>
                  <a:close/>
                </a:path>
                <a:path w="635000" h="635000" fill="none">
                  <a:moveTo>
                    <a:pt x="604782" y="182315"/>
                  </a:moveTo>
                  <a:arcTo wR="317500" hR="317500" stAng="-1512000" swAng="17712000"/>
                </a:path>
              </a:pathLst>
            </a:custGeom>
            <a:solidFill>
              <a:schemeClr val="tx1"/>
            </a:solidFill>
            <a:ln w="12700" cmpd="sng">
              <a:solidFill>
                <a:schemeClr val="tx1"/>
              </a:solidFill>
            </a:ln>
          </p:spPr>
          <p:txBody>
            <a:bodyPr/>
            <a:lstStyle/>
            <a:p>
              <a:endParaRPr lang="fi-FI" dirty="0"/>
            </a:p>
          </p:txBody>
        </p:sp>
        <p:sp>
          <p:nvSpPr>
            <p:cNvPr id="311" name="Harvey 19/100 [19]" hidden="1">
              <a:extLst>
                <a:ext uri="{FF2B5EF4-FFF2-40B4-BE49-F238E27FC236}">
                  <a16:creationId xmlns:a16="http://schemas.microsoft.com/office/drawing/2014/main" id="{E0C4F381-148F-47DC-B24C-8E932D6C4EB3}"/>
                </a:ext>
              </a:extLst>
            </p:cNvPr>
            <p:cNvSpPr>
              <a:spLocks noChangeAspect="1"/>
            </p:cNvSpPr>
            <p:nvPr>
              <p:custDataLst>
                <p:tags r:id="rId68"/>
              </p:custDataLst>
            </p:nvPr>
          </p:nvSpPr>
          <p:spPr>
            <a:xfrm>
              <a:off x="4334905" y="3282696"/>
              <a:ext cx="292608" cy="292608"/>
            </a:xfrm>
            <a:custGeom>
              <a:avLst/>
              <a:gdLst/>
              <a:ahLst/>
              <a:cxnLst/>
              <a:rect l="l" t="t" r="r" b="b"/>
              <a:pathLst>
                <a:path w="635000" h="635000">
                  <a:moveTo>
                    <a:pt x="317500" y="0"/>
                  </a:moveTo>
                  <a:arcTo wR="317500" hR="317500" stAng="16200000" swAng="4104000"/>
                  <a:lnTo>
                    <a:pt x="317500" y="317500"/>
                  </a:lnTo>
                  <a:close/>
                </a:path>
                <a:path w="635000" h="635000" fill="none">
                  <a:moveTo>
                    <a:pt x="612704" y="200620"/>
                  </a:moveTo>
                  <a:arcTo wR="317500" hR="317500" stAng="-1295999" swAng="17496000"/>
                </a:path>
              </a:pathLst>
            </a:custGeom>
            <a:solidFill>
              <a:schemeClr val="tx1"/>
            </a:solidFill>
            <a:ln w="12700" cmpd="sng">
              <a:solidFill>
                <a:schemeClr val="tx1"/>
              </a:solidFill>
            </a:ln>
          </p:spPr>
          <p:txBody>
            <a:bodyPr/>
            <a:lstStyle/>
            <a:p>
              <a:endParaRPr lang="fi-FI" dirty="0"/>
            </a:p>
          </p:txBody>
        </p:sp>
        <p:sp>
          <p:nvSpPr>
            <p:cNvPr id="312" name="Harvey 20/100 [20]" hidden="1">
              <a:extLst>
                <a:ext uri="{FF2B5EF4-FFF2-40B4-BE49-F238E27FC236}">
                  <a16:creationId xmlns:a16="http://schemas.microsoft.com/office/drawing/2014/main" id="{F2941FD4-0479-49FA-BEDF-E39D66498263}"/>
                </a:ext>
              </a:extLst>
            </p:cNvPr>
            <p:cNvSpPr>
              <a:spLocks noChangeAspect="1"/>
            </p:cNvSpPr>
            <p:nvPr>
              <p:custDataLst>
                <p:tags r:id="rId69"/>
              </p:custDataLst>
            </p:nvPr>
          </p:nvSpPr>
          <p:spPr>
            <a:xfrm>
              <a:off x="4334905" y="3282696"/>
              <a:ext cx="292608" cy="292608"/>
            </a:xfrm>
            <a:custGeom>
              <a:avLst/>
              <a:gdLst/>
              <a:ahLst/>
              <a:cxnLst/>
              <a:rect l="l" t="t" r="r" b="b"/>
              <a:pathLst>
                <a:path w="635000" h="635000">
                  <a:moveTo>
                    <a:pt x="317500" y="0"/>
                  </a:moveTo>
                  <a:arcTo wR="317500" hR="317500" stAng="16200000" swAng="4320000"/>
                  <a:lnTo>
                    <a:pt x="317500" y="317500"/>
                  </a:lnTo>
                  <a:close/>
                </a:path>
                <a:path w="635000" h="635000" fill="none">
                  <a:moveTo>
                    <a:pt x="619460" y="219387"/>
                  </a:moveTo>
                  <a:arcTo wR="317500" hR="317500" stAng="-1080000" swAng="17280000"/>
                </a:path>
              </a:pathLst>
            </a:custGeom>
            <a:solidFill>
              <a:schemeClr val="tx1"/>
            </a:solidFill>
            <a:ln w="12700" cmpd="sng">
              <a:solidFill>
                <a:schemeClr val="tx1"/>
              </a:solidFill>
            </a:ln>
          </p:spPr>
          <p:txBody>
            <a:bodyPr/>
            <a:lstStyle/>
            <a:p>
              <a:endParaRPr lang="fi-FI" dirty="0"/>
            </a:p>
          </p:txBody>
        </p:sp>
        <p:sp>
          <p:nvSpPr>
            <p:cNvPr id="313" name="Harvey 21/100 [21]" hidden="1">
              <a:extLst>
                <a:ext uri="{FF2B5EF4-FFF2-40B4-BE49-F238E27FC236}">
                  <a16:creationId xmlns:a16="http://schemas.microsoft.com/office/drawing/2014/main" id="{9F344EB8-321D-4630-ABF1-0D5C3EC9724C}"/>
                </a:ext>
              </a:extLst>
            </p:cNvPr>
            <p:cNvSpPr>
              <a:spLocks noChangeAspect="1"/>
            </p:cNvSpPr>
            <p:nvPr>
              <p:custDataLst>
                <p:tags r:id="rId70"/>
              </p:custDataLst>
            </p:nvPr>
          </p:nvSpPr>
          <p:spPr>
            <a:xfrm>
              <a:off x="4334905" y="3282696"/>
              <a:ext cx="292608" cy="292608"/>
            </a:xfrm>
            <a:custGeom>
              <a:avLst/>
              <a:gdLst/>
              <a:ahLst/>
              <a:cxnLst/>
              <a:rect l="l" t="t" r="r" b="b"/>
              <a:pathLst>
                <a:path w="635000" h="635000">
                  <a:moveTo>
                    <a:pt x="317500" y="0"/>
                  </a:moveTo>
                  <a:arcTo wR="317500" hR="317500" stAng="16200000" swAng="4536000"/>
                  <a:lnTo>
                    <a:pt x="317500" y="317500"/>
                  </a:lnTo>
                  <a:close/>
                </a:path>
                <a:path w="635000" h="635000" fill="none">
                  <a:moveTo>
                    <a:pt x="625025" y="238540"/>
                  </a:moveTo>
                  <a:arcTo wR="317500" hR="317500" stAng="-864000" swAng="17064000"/>
                </a:path>
              </a:pathLst>
            </a:custGeom>
            <a:solidFill>
              <a:schemeClr val="tx1"/>
            </a:solidFill>
            <a:ln w="12700" cmpd="sng">
              <a:solidFill>
                <a:schemeClr val="tx1"/>
              </a:solidFill>
            </a:ln>
          </p:spPr>
          <p:txBody>
            <a:bodyPr/>
            <a:lstStyle/>
            <a:p>
              <a:endParaRPr lang="fi-FI" dirty="0"/>
            </a:p>
          </p:txBody>
        </p:sp>
        <p:sp>
          <p:nvSpPr>
            <p:cNvPr id="314" name="Harvey 22/100 [22]" hidden="1">
              <a:extLst>
                <a:ext uri="{FF2B5EF4-FFF2-40B4-BE49-F238E27FC236}">
                  <a16:creationId xmlns:a16="http://schemas.microsoft.com/office/drawing/2014/main" id="{59E55378-561D-49E9-8670-BE0DBA4E6CA4}"/>
                </a:ext>
              </a:extLst>
            </p:cNvPr>
            <p:cNvSpPr>
              <a:spLocks noChangeAspect="1"/>
            </p:cNvSpPr>
            <p:nvPr>
              <p:custDataLst>
                <p:tags r:id="rId71"/>
              </p:custDataLst>
            </p:nvPr>
          </p:nvSpPr>
          <p:spPr>
            <a:xfrm>
              <a:off x="4334905" y="3282696"/>
              <a:ext cx="292608" cy="292608"/>
            </a:xfrm>
            <a:custGeom>
              <a:avLst/>
              <a:gdLst/>
              <a:ahLst/>
              <a:cxnLst/>
              <a:rect l="l" t="t" r="r" b="b"/>
              <a:pathLst>
                <a:path w="635000" h="635000">
                  <a:moveTo>
                    <a:pt x="317500" y="0"/>
                  </a:moveTo>
                  <a:arcTo wR="317500" hR="317500" stAng="16200000" swAng="4752000"/>
                  <a:lnTo>
                    <a:pt x="317500" y="317500"/>
                  </a:lnTo>
                  <a:close/>
                </a:path>
                <a:path w="635000" h="635000" fill="none">
                  <a:moveTo>
                    <a:pt x="629376" y="258006"/>
                  </a:moveTo>
                  <a:arcTo wR="317500" hR="317500" stAng="-647999" swAng="16848000"/>
                </a:path>
              </a:pathLst>
            </a:custGeom>
            <a:solidFill>
              <a:schemeClr val="tx1"/>
            </a:solidFill>
            <a:ln w="12700" cmpd="sng">
              <a:solidFill>
                <a:schemeClr val="tx1"/>
              </a:solidFill>
            </a:ln>
          </p:spPr>
          <p:txBody>
            <a:bodyPr/>
            <a:lstStyle/>
            <a:p>
              <a:endParaRPr lang="fi-FI" dirty="0"/>
            </a:p>
          </p:txBody>
        </p:sp>
        <p:sp>
          <p:nvSpPr>
            <p:cNvPr id="315" name="Harvey 23/100 [23]" hidden="1">
              <a:extLst>
                <a:ext uri="{FF2B5EF4-FFF2-40B4-BE49-F238E27FC236}">
                  <a16:creationId xmlns:a16="http://schemas.microsoft.com/office/drawing/2014/main" id="{4258A706-BA5D-409B-ADC6-03A95754D314}"/>
                </a:ext>
              </a:extLst>
            </p:cNvPr>
            <p:cNvSpPr>
              <a:spLocks noChangeAspect="1"/>
            </p:cNvSpPr>
            <p:nvPr>
              <p:custDataLst>
                <p:tags r:id="rId72"/>
              </p:custDataLst>
            </p:nvPr>
          </p:nvSpPr>
          <p:spPr>
            <a:xfrm>
              <a:off x="4334905" y="3282696"/>
              <a:ext cx="292608" cy="292608"/>
            </a:xfrm>
            <a:custGeom>
              <a:avLst/>
              <a:gdLst/>
              <a:ahLst/>
              <a:cxnLst/>
              <a:rect l="l" t="t" r="r" b="b"/>
              <a:pathLst>
                <a:path w="635000" h="635000">
                  <a:moveTo>
                    <a:pt x="317500" y="0"/>
                  </a:moveTo>
                  <a:arcTo wR="317500" hR="317500" stAng="16200000" swAng="4968000"/>
                  <a:lnTo>
                    <a:pt x="317500" y="317500"/>
                  </a:lnTo>
                  <a:close/>
                </a:path>
                <a:path w="635000" h="635000" fill="none">
                  <a:moveTo>
                    <a:pt x="632496" y="277706"/>
                  </a:moveTo>
                  <a:arcTo wR="317500" hR="317500" stAng="-432000" swAng="16632000"/>
                </a:path>
              </a:pathLst>
            </a:custGeom>
            <a:solidFill>
              <a:schemeClr val="tx1"/>
            </a:solidFill>
            <a:ln w="12700" cmpd="sng">
              <a:solidFill>
                <a:schemeClr val="tx1"/>
              </a:solidFill>
            </a:ln>
          </p:spPr>
          <p:txBody>
            <a:bodyPr/>
            <a:lstStyle/>
            <a:p>
              <a:endParaRPr lang="fi-FI" dirty="0"/>
            </a:p>
          </p:txBody>
        </p:sp>
        <p:sp>
          <p:nvSpPr>
            <p:cNvPr id="316" name="Harvey 24/100 [24]" hidden="1">
              <a:extLst>
                <a:ext uri="{FF2B5EF4-FFF2-40B4-BE49-F238E27FC236}">
                  <a16:creationId xmlns:a16="http://schemas.microsoft.com/office/drawing/2014/main" id="{F019C254-E3E6-4CEA-BA8F-66BE360F9C8B}"/>
                </a:ext>
              </a:extLst>
            </p:cNvPr>
            <p:cNvSpPr>
              <a:spLocks noChangeAspect="1"/>
            </p:cNvSpPr>
            <p:nvPr>
              <p:custDataLst>
                <p:tags r:id="rId73"/>
              </p:custDataLst>
            </p:nvPr>
          </p:nvSpPr>
          <p:spPr>
            <a:xfrm>
              <a:off x="4334905" y="3282696"/>
              <a:ext cx="292608" cy="292608"/>
            </a:xfrm>
            <a:custGeom>
              <a:avLst/>
              <a:gdLst/>
              <a:ahLst/>
              <a:cxnLst/>
              <a:rect l="l" t="t" r="r" b="b"/>
              <a:pathLst>
                <a:path w="635000" h="635000">
                  <a:moveTo>
                    <a:pt x="317500" y="0"/>
                  </a:moveTo>
                  <a:arcTo wR="317500" hR="317500" stAng="16200000" swAng="5183999"/>
                  <a:lnTo>
                    <a:pt x="317500" y="317500"/>
                  </a:lnTo>
                  <a:close/>
                </a:path>
                <a:path w="635000" h="635000" fill="none">
                  <a:moveTo>
                    <a:pt x="634373" y="297564"/>
                  </a:moveTo>
                  <a:arcTo wR="317500" hR="317500" stAng="-216000" swAng="16416000"/>
                </a:path>
              </a:pathLst>
            </a:custGeom>
            <a:solidFill>
              <a:schemeClr val="tx1"/>
            </a:solidFill>
            <a:ln w="12700" cmpd="sng">
              <a:solidFill>
                <a:schemeClr val="tx1"/>
              </a:solidFill>
            </a:ln>
          </p:spPr>
          <p:txBody>
            <a:bodyPr/>
            <a:lstStyle/>
            <a:p>
              <a:endParaRPr lang="fi-FI" dirty="0"/>
            </a:p>
          </p:txBody>
        </p:sp>
        <p:sp>
          <p:nvSpPr>
            <p:cNvPr id="317" name="Harvey 25/100 [25]" hidden="1">
              <a:extLst>
                <a:ext uri="{FF2B5EF4-FFF2-40B4-BE49-F238E27FC236}">
                  <a16:creationId xmlns:a16="http://schemas.microsoft.com/office/drawing/2014/main" id="{B587472B-D179-4632-BDD7-D3958C3EADC9}"/>
                </a:ext>
              </a:extLst>
            </p:cNvPr>
            <p:cNvSpPr>
              <a:spLocks noChangeAspect="1"/>
            </p:cNvSpPr>
            <p:nvPr>
              <p:custDataLst>
                <p:tags r:id="rId74"/>
              </p:custDataLst>
            </p:nvPr>
          </p:nvSpPr>
          <p:spPr>
            <a:xfrm>
              <a:off x="4334905" y="3282696"/>
              <a:ext cx="292608" cy="292608"/>
            </a:xfrm>
            <a:custGeom>
              <a:avLst/>
              <a:gdLst/>
              <a:ahLst/>
              <a:cxnLst/>
              <a:rect l="l" t="t" r="r" b="b"/>
              <a:pathLst>
                <a:path w="635000" h="635000">
                  <a:moveTo>
                    <a:pt x="317500" y="0"/>
                  </a:moveTo>
                  <a:arcTo wR="317500" hR="317500" stAng="16200000" swAng="5400000"/>
                  <a:lnTo>
                    <a:pt x="317500" y="317500"/>
                  </a:lnTo>
                  <a:close/>
                </a:path>
                <a:path w="635000" h="635000" fill="none">
                  <a:moveTo>
                    <a:pt x="635000" y="317500"/>
                  </a:moveTo>
                  <a:arcTo wR="317500" hR="317500" stAng="0" swAng="16200000"/>
                </a:path>
              </a:pathLst>
            </a:custGeom>
            <a:solidFill>
              <a:schemeClr val="tx1"/>
            </a:solidFill>
            <a:ln w="12700" cmpd="sng">
              <a:solidFill>
                <a:schemeClr val="tx1"/>
              </a:solidFill>
            </a:ln>
          </p:spPr>
          <p:txBody>
            <a:bodyPr/>
            <a:lstStyle/>
            <a:p>
              <a:endParaRPr lang="fi-FI" dirty="0"/>
            </a:p>
          </p:txBody>
        </p:sp>
        <p:sp>
          <p:nvSpPr>
            <p:cNvPr id="318" name="Harvey 26/100 [26]" hidden="1">
              <a:extLst>
                <a:ext uri="{FF2B5EF4-FFF2-40B4-BE49-F238E27FC236}">
                  <a16:creationId xmlns:a16="http://schemas.microsoft.com/office/drawing/2014/main" id="{5A24C38C-4B36-4DFC-BB36-5DBD743BAECA}"/>
                </a:ext>
              </a:extLst>
            </p:cNvPr>
            <p:cNvSpPr>
              <a:spLocks noChangeAspect="1"/>
            </p:cNvSpPr>
            <p:nvPr>
              <p:custDataLst>
                <p:tags r:id="rId75"/>
              </p:custDataLst>
            </p:nvPr>
          </p:nvSpPr>
          <p:spPr>
            <a:xfrm>
              <a:off x="4334905" y="3282696"/>
              <a:ext cx="292608" cy="292608"/>
            </a:xfrm>
            <a:custGeom>
              <a:avLst/>
              <a:gdLst/>
              <a:ahLst/>
              <a:cxnLst/>
              <a:rect l="l" t="t" r="r" b="b"/>
              <a:pathLst>
                <a:path w="635000" h="635000">
                  <a:moveTo>
                    <a:pt x="317500" y="0"/>
                  </a:moveTo>
                  <a:arcTo wR="317500" hR="317500" stAng="16200000" swAng="5616000"/>
                  <a:lnTo>
                    <a:pt x="317500" y="317500"/>
                  </a:lnTo>
                  <a:close/>
                </a:path>
                <a:path w="635000" h="635000" fill="none">
                  <a:moveTo>
                    <a:pt x="634373" y="337435"/>
                  </a:moveTo>
                  <a:arcTo wR="317500" hR="317500" stAng="216000" swAng="15983999"/>
                </a:path>
              </a:pathLst>
            </a:custGeom>
            <a:solidFill>
              <a:schemeClr val="tx1"/>
            </a:solidFill>
            <a:ln w="12700" cmpd="sng">
              <a:solidFill>
                <a:schemeClr val="tx1"/>
              </a:solidFill>
            </a:ln>
          </p:spPr>
          <p:txBody>
            <a:bodyPr/>
            <a:lstStyle/>
            <a:p>
              <a:endParaRPr lang="fi-FI" dirty="0"/>
            </a:p>
          </p:txBody>
        </p:sp>
        <p:sp>
          <p:nvSpPr>
            <p:cNvPr id="319" name="Harvey 27/100 [27]" hidden="1">
              <a:extLst>
                <a:ext uri="{FF2B5EF4-FFF2-40B4-BE49-F238E27FC236}">
                  <a16:creationId xmlns:a16="http://schemas.microsoft.com/office/drawing/2014/main" id="{C23534F6-B79D-422F-B37C-143C0A2E1D00}"/>
                </a:ext>
              </a:extLst>
            </p:cNvPr>
            <p:cNvSpPr>
              <a:spLocks noChangeAspect="1"/>
            </p:cNvSpPr>
            <p:nvPr>
              <p:custDataLst>
                <p:tags r:id="rId76"/>
              </p:custDataLst>
            </p:nvPr>
          </p:nvSpPr>
          <p:spPr>
            <a:xfrm>
              <a:off x="4334905" y="3282696"/>
              <a:ext cx="292608" cy="292608"/>
            </a:xfrm>
            <a:custGeom>
              <a:avLst/>
              <a:gdLst/>
              <a:ahLst/>
              <a:cxnLst/>
              <a:rect l="l" t="t" r="r" b="b"/>
              <a:pathLst>
                <a:path w="635000" h="635000">
                  <a:moveTo>
                    <a:pt x="317500" y="0"/>
                  </a:moveTo>
                  <a:arcTo wR="317500" hR="317500" stAng="16200000" swAng="5832000"/>
                  <a:lnTo>
                    <a:pt x="317500" y="317500"/>
                  </a:lnTo>
                  <a:close/>
                </a:path>
                <a:path w="635000" h="635000" fill="none">
                  <a:moveTo>
                    <a:pt x="632496" y="357293"/>
                  </a:moveTo>
                  <a:arcTo wR="317500" hR="317500" stAng="432000" swAng="15768000"/>
                </a:path>
              </a:pathLst>
            </a:custGeom>
            <a:solidFill>
              <a:schemeClr val="tx1"/>
            </a:solidFill>
            <a:ln w="12700" cmpd="sng">
              <a:solidFill>
                <a:schemeClr val="tx1"/>
              </a:solidFill>
            </a:ln>
          </p:spPr>
          <p:txBody>
            <a:bodyPr/>
            <a:lstStyle/>
            <a:p>
              <a:endParaRPr lang="fi-FI" dirty="0"/>
            </a:p>
          </p:txBody>
        </p:sp>
        <p:sp>
          <p:nvSpPr>
            <p:cNvPr id="320" name="Harvey 28/100 [28]" hidden="1">
              <a:extLst>
                <a:ext uri="{FF2B5EF4-FFF2-40B4-BE49-F238E27FC236}">
                  <a16:creationId xmlns:a16="http://schemas.microsoft.com/office/drawing/2014/main" id="{A9FBB2D6-27DC-4E12-86B0-F44AD506FA0C}"/>
                </a:ext>
              </a:extLst>
            </p:cNvPr>
            <p:cNvSpPr>
              <a:spLocks noChangeAspect="1"/>
            </p:cNvSpPr>
            <p:nvPr>
              <p:custDataLst>
                <p:tags r:id="rId77"/>
              </p:custDataLst>
            </p:nvPr>
          </p:nvSpPr>
          <p:spPr>
            <a:xfrm>
              <a:off x="4334905" y="3282696"/>
              <a:ext cx="292608" cy="292608"/>
            </a:xfrm>
            <a:custGeom>
              <a:avLst/>
              <a:gdLst/>
              <a:ahLst/>
              <a:cxnLst/>
              <a:rect l="l" t="t" r="r" b="b"/>
              <a:pathLst>
                <a:path w="635000" h="635000">
                  <a:moveTo>
                    <a:pt x="317500" y="0"/>
                  </a:moveTo>
                  <a:arcTo wR="317500" hR="317500" stAng="16200000" swAng="6048000"/>
                  <a:lnTo>
                    <a:pt x="317500" y="317500"/>
                  </a:lnTo>
                  <a:close/>
                </a:path>
                <a:path w="635000" h="635000" fill="none">
                  <a:moveTo>
                    <a:pt x="629376" y="376993"/>
                  </a:moveTo>
                  <a:arcTo wR="317500" hR="317500" stAng="648000" swAng="15552000"/>
                </a:path>
              </a:pathLst>
            </a:custGeom>
            <a:solidFill>
              <a:schemeClr val="tx1"/>
            </a:solidFill>
            <a:ln w="12700" cmpd="sng">
              <a:solidFill>
                <a:schemeClr val="tx1"/>
              </a:solidFill>
            </a:ln>
          </p:spPr>
          <p:txBody>
            <a:bodyPr/>
            <a:lstStyle/>
            <a:p>
              <a:endParaRPr lang="fi-FI" dirty="0"/>
            </a:p>
          </p:txBody>
        </p:sp>
        <p:sp>
          <p:nvSpPr>
            <p:cNvPr id="321" name="Harvey 29/100 [29]" hidden="1">
              <a:extLst>
                <a:ext uri="{FF2B5EF4-FFF2-40B4-BE49-F238E27FC236}">
                  <a16:creationId xmlns:a16="http://schemas.microsoft.com/office/drawing/2014/main" id="{584E4892-4E80-4392-B942-ED5DACB17390}"/>
                </a:ext>
              </a:extLst>
            </p:cNvPr>
            <p:cNvSpPr>
              <a:spLocks noChangeAspect="1"/>
            </p:cNvSpPr>
            <p:nvPr>
              <p:custDataLst>
                <p:tags r:id="rId78"/>
              </p:custDataLst>
            </p:nvPr>
          </p:nvSpPr>
          <p:spPr>
            <a:xfrm>
              <a:off x="4334905" y="3282696"/>
              <a:ext cx="292608" cy="292608"/>
            </a:xfrm>
            <a:custGeom>
              <a:avLst/>
              <a:gdLst/>
              <a:ahLst/>
              <a:cxnLst/>
              <a:rect l="l" t="t" r="r" b="b"/>
              <a:pathLst>
                <a:path w="635000" h="635000">
                  <a:moveTo>
                    <a:pt x="317500" y="0"/>
                  </a:moveTo>
                  <a:arcTo wR="317500" hR="317500" stAng="16200000" swAng="6263999"/>
                  <a:lnTo>
                    <a:pt x="317500" y="317500"/>
                  </a:lnTo>
                  <a:close/>
                </a:path>
                <a:path w="635000" h="635000" fill="none">
                  <a:moveTo>
                    <a:pt x="625025" y="396459"/>
                  </a:moveTo>
                  <a:arcTo wR="317500" hR="317500" stAng="863999" swAng="15336000"/>
                </a:path>
              </a:pathLst>
            </a:custGeom>
            <a:solidFill>
              <a:schemeClr val="tx1"/>
            </a:solidFill>
            <a:ln w="12700" cmpd="sng">
              <a:solidFill>
                <a:schemeClr val="tx1"/>
              </a:solidFill>
            </a:ln>
          </p:spPr>
          <p:txBody>
            <a:bodyPr/>
            <a:lstStyle/>
            <a:p>
              <a:endParaRPr lang="fi-FI" dirty="0"/>
            </a:p>
          </p:txBody>
        </p:sp>
        <p:sp>
          <p:nvSpPr>
            <p:cNvPr id="322" name="Harvey 30/100 [30]" hidden="1">
              <a:extLst>
                <a:ext uri="{FF2B5EF4-FFF2-40B4-BE49-F238E27FC236}">
                  <a16:creationId xmlns:a16="http://schemas.microsoft.com/office/drawing/2014/main" id="{C5EEF394-0885-4424-A3AC-EE604A44C5E1}"/>
                </a:ext>
              </a:extLst>
            </p:cNvPr>
            <p:cNvSpPr>
              <a:spLocks noChangeAspect="1"/>
            </p:cNvSpPr>
            <p:nvPr>
              <p:custDataLst>
                <p:tags r:id="rId79"/>
              </p:custDataLst>
            </p:nvPr>
          </p:nvSpPr>
          <p:spPr>
            <a:xfrm>
              <a:off x="4334905" y="3282696"/>
              <a:ext cx="292608" cy="292608"/>
            </a:xfrm>
            <a:custGeom>
              <a:avLst/>
              <a:gdLst/>
              <a:ahLst/>
              <a:cxnLst/>
              <a:rect l="l" t="t" r="r" b="b"/>
              <a:pathLst>
                <a:path w="635000" h="635000">
                  <a:moveTo>
                    <a:pt x="317500" y="0"/>
                  </a:moveTo>
                  <a:arcTo wR="317500" hR="317500" stAng="16200000" swAng="6480000"/>
                  <a:lnTo>
                    <a:pt x="317500" y="317500"/>
                  </a:lnTo>
                  <a:close/>
                </a:path>
                <a:path w="635000" h="635000" fill="none">
                  <a:moveTo>
                    <a:pt x="619460" y="415612"/>
                  </a:moveTo>
                  <a:arcTo wR="317500" hR="317500" stAng="1080000" swAng="15119999"/>
                </a:path>
              </a:pathLst>
            </a:custGeom>
            <a:solidFill>
              <a:schemeClr val="tx1"/>
            </a:solidFill>
            <a:ln w="12700" cmpd="sng">
              <a:solidFill>
                <a:schemeClr val="tx1"/>
              </a:solidFill>
            </a:ln>
          </p:spPr>
          <p:txBody>
            <a:bodyPr/>
            <a:lstStyle/>
            <a:p>
              <a:endParaRPr lang="fi-FI" dirty="0"/>
            </a:p>
          </p:txBody>
        </p:sp>
        <p:sp>
          <p:nvSpPr>
            <p:cNvPr id="323" name="Harvey 31/100 [31]" hidden="1">
              <a:extLst>
                <a:ext uri="{FF2B5EF4-FFF2-40B4-BE49-F238E27FC236}">
                  <a16:creationId xmlns:a16="http://schemas.microsoft.com/office/drawing/2014/main" id="{337048B8-31E8-4023-8B3C-37CDE0228C45}"/>
                </a:ext>
              </a:extLst>
            </p:cNvPr>
            <p:cNvSpPr>
              <a:spLocks noChangeAspect="1"/>
            </p:cNvSpPr>
            <p:nvPr>
              <p:custDataLst>
                <p:tags r:id="rId80"/>
              </p:custDataLst>
            </p:nvPr>
          </p:nvSpPr>
          <p:spPr>
            <a:xfrm>
              <a:off x="4334905" y="3282696"/>
              <a:ext cx="292608" cy="292608"/>
            </a:xfrm>
            <a:custGeom>
              <a:avLst/>
              <a:gdLst/>
              <a:ahLst/>
              <a:cxnLst/>
              <a:rect l="l" t="t" r="r" b="b"/>
              <a:pathLst>
                <a:path w="635000" h="635000">
                  <a:moveTo>
                    <a:pt x="317500" y="0"/>
                  </a:moveTo>
                  <a:arcTo wR="317500" hR="317500" stAng="16200000" swAng="6696000"/>
                  <a:lnTo>
                    <a:pt x="317500" y="317500"/>
                  </a:lnTo>
                  <a:close/>
                </a:path>
                <a:path w="635000" h="635000" fill="none">
                  <a:moveTo>
                    <a:pt x="612704" y="434379"/>
                  </a:moveTo>
                  <a:arcTo wR="317500" hR="317500" stAng="1295999" swAng="14903999"/>
                </a:path>
              </a:pathLst>
            </a:custGeom>
            <a:solidFill>
              <a:schemeClr val="tx1"/>
            </a:solidFill>
            <a:ln w="12700" cmpd="sng">
              <a:solidFill>
                <a:schemeClr val="tx1"/>
              </a:solidFill>
            </a:ln>
          </p:spPr>
          <p:txBody>
            <a:bodyPr/>
            <a:lstStyle/>
            <a:p>
              <a:endParaRPr lang="fi-FI" dirty="0"/>
            </a:p>
          </p:txBody>
        </p:sp>
        <p:sp>
          <p:nvSpPr>
            <p:cNvPr id="324" name="Harvey 32/100 [32]" hidden="1">
              <a:extLst>
                <a:ext uri="{FF2B5EF4-FFF2-40B4-BE49-F238E27FC236}">
                  <a16:creationId xmlns:a16="http://schemas.microsoft.com/office/drawing/2014/main" id="{6C56736C-9B68-4AED-B237-E93937D8CB9D}"/>
                </a:ext>
              </a:extLst>
            </p:cNvPr>
            <p:cNvSpPr>
              <a:spLocks noChangeAspect="1"/>
            </p:cNvSpPr>
            <p:nvPr>
              <p:custDataLst>
                <p:tags r:id="rId81"/>
              </p:custDataLst>
            </p:nvPr>
          </p:nvSpPr>
          <p:spPr>
            <a:xfrm>
              <a:off x="4334905" y="3282696"/>
              <a:ext cx="292608" cy="292608"/>
            </a:xfrm>
            <a:custGeom>
              <a:avLst/>
              <a:gdLst/>
              <a:ahLst/>
              <a:cxnLst/>
              <a:rect l="l" t="t" r="r" b="b"/>
              <a:pathLst>
                <a:path w="635000" h="635000">
                  <a:moveTo>
                    <a:pt x="317500" y="0"/>
                  </a:moveTo>
                  <a:arcTo wR="317500" hR="317500" stAng="16200000" swAng="6912000"/>
                  <a:lnTo>
                    <a:pt x="317500" y="317500"/>
                  </a:lnTo>
                  <a:close/>
                </a:path>
                <a:path w="635000" h="635000" fill="none">
                  <a:moveTo>
                    <a:pt x="604782" y="452684"/>
                  </a:moveTo>
                  <a:arcTo wR="317500" hR="317500" stAng="1512000" swAng="14687999"/>
                </a:path>
              </a:pathLst>
            </a:custGeom>
            <a:solidFill>
              <a:schemeClr val="tx1"/>
            </a:solidFill>
            <a:ln w="12700" cmpd="sng">
              <a:solidFill>
                <a:schemeClr val="tx1"/>
              </a:solidFill>
            </a:ln>
          </p:spPr>
          <p:txBody>
            <a:bodyPr/>
            <a:lstStyle/>
            <a:p>
              <a:endParaRPr lang="fi-FI" dirty="0"/>
            </a:p>
          </p:txBody>
        </p:sp>
        <p:sp>
          <p:nvSpPr>
            <p:cNvPr id="325" name="Harvey 33/100 [33]" hidden="1">
              <a:extLst>
                <a:ext uri="{FF2B5EF4-FFF2-40B4-BE49-F238E27FC236}">
                  <a16:creationId xmlns:a16="http://schemas.microsoft.com/office/drawing/2014/main" id="{EA73672D-AD5F-4BE8-B8FA-8912297E2F15}"/>
                </a:ext>
              </a:extLst>
            </p:cNvPr>
            <p:cNvSpPr>
              <a:spLocks noChangeAspect="1"/>
            </p:cNvSpPr>
            <p:nvPr>
              <p:custDataLst>
                <p:tags r:id="rId82"/>
              </p:custDataLst>
            </p:nvPr>
          </p:nvSpPr>
          <p:spPr>
            <a:xfrm>
              <a:off x="4334905" y="3282696"/>
              <a:ext cx="292608" cy="292608"/>
            </a:xfrm>
            <a:custGeom>
              <a:avLst/>
              <a:gdLst/>
              <a:ahLst/>
              <a:cxnLst/>
              <a:rect l="l" t="t" r="r" b="b"/>
              <a:pathLst>
                <a:path w="635000" h="635000">
                  <a:moveTo>
                    <a:pt x="317500" y="0"/>
                  </a:moveTo>
                  <a:arcTo wR="317500" hR="317500" stAng="16200000" swAng="7128000"/>
                  <a:lnTo>
                    <a:pt x="317500" y="317500"/>
                  </a:lnTo>
                  <a:close/>
                </a:path>
                <a:path w="635000" h="635000" fill="none">
                  <a:moveTo>
                    <a:pt x="595727" y="470456"/>
                  </a:moveTo>
                  <a:arcTo wR="317500" hR="317500" stAng="1728000" swAng="14472000"/>
                </a:path>
              </a:pathLst>
            </a:custGeom>
            <a:solidFill>
              <a:schemeClr val="tx1"/>
            </a:solidFill>
            <a:ln w="12700" cmpd="sng">
              <a:solidFill>
                <a:schemeClr val="tx1"/>
              </a:solidFill>
            </a:ln>
          </p:spPr>
          <p:txBody>
            <a:bodyPr/>
            <a:lstStyle/>
            <a:p>
              <a:endParaRPr lang="fi-FI" dirty="0"/>
            </a:p>
          </p:txBody>
        </p:sp>
        <p:sp>
          <p:nvSpPr>
            <p:cNvPr id="326" name="Harvey 34/100 [34]" hidden="1">
              <a:extLst>
                <a:ext uri="{FF2B5EF4-FFF2-40B4-BE49-F238E27FC236}">
                  <a16:creationId xmlns:a16="http://schemas.microsoft.com/office/drawing/2014/main" id="{A5C753B1-6CF8-46FA-B9D7-FBF2EBB7913C}"/>
                </a:ext>
              </a:extLst>
            </p:cNvPr>
            <p:cNvSpPr>
              <a:spLocks noChangeAspect="1"/>
            </p:cNvSpPr>
            <p:nvPr>
              <p:custDataLst>
                <p:tags r:id="rId83"/>
              </p:custDataLst>
            </p:nvPr>
          </p:nvSpPr>
          <p:spPr>
            <a:xfrm>
              <a:off x="4334905" y="3282696"/>
              <a:ext cx="292608" cy="292608"/>
            </a:xfrm>
            <a:custGeom>
              <a:avLst/>
              <a:gdLst/>
              <a:ahLst/>
              <a:cxnLst/>
              <a:rect l="l" t="t" r="r" b="b"/>
              <a:pathLst>
                <a:path w="635000" h="635000">
                  <a:moveTo>
                    <a:pt x="317500" y="0"/>
                  </a:moveTo>
                  <a:arcTo wR="317500" hR="317500" stAng="16200000" swAng="7344000"/>
                  <a:lnTo>
                    <a:pt x="317500" y="317500"/>
                  </a:lnTo>
                  <a:close/>
                </a:path>
                <a:path w="635000" h="635000" fill="none">
                  <a:moveTo>
                    <a:pt x="585574" y="487625"/>
                  </a:moveTo>
                  <a:arcTo wR="317500" hR="317500" stAng="1944000" swAng="14255999"/>
                </a:path>
              </a:pathLst>
            </a:custGeom>
            <a:solidFill>
              <a:schemeClr val="tx1"/>
            </a:solidFill>
            <a:ln w="12700" cmpd="sng">
              <a:solidFill>
                <a:schemeClr val="tx1"/>
              </a:solidFill>
            </a:ln>
          </p:spPr>
          <p:txBody>
            <a:bodyPr/>
            <a:lstStyle/>
            <a:p>
              <a:endParaRPr lang="fi-FI" dirty="0"/>
            </a:p>
          </p:txBody>
        </p:sp>
        <p:sp>
          <p:nvSpPr>
            <p:cNvPr id="327" name="Harvey 35/100 [35]" hidden="1">
              <a:extLst>
                <a:ext uri="{FF2B5EF4-FFF2-40B4-BE49-F238E27FC236}">
                  <a16:creationId xmlns:a16="http://schemas.microsoft.com/office/drawing/2014/main" id="{035A85C1-8930-419C-A10B-F097E4489609}"/>
                </a:ext>
              </a:extLst>
            </p:cNvPr>
            <p:cNvSpPr>
              <a:spLocks noChangeAspect="1"/>
            </p:cNvSpPr>
            <p:nvPr>
              <p:custDataLst>
                <p:tags r:id="rId84"/>
              </p:custDataLst>
            </p:nvPr>
          </p:nvSpPr>
          <p:spPr>
            <a:xfrm>
              <a:off x="4334905" y="3282696"/>
              <a:ext cx="292608" cy="292608"/>
            </a:xfrm>
            <a:custGeom>
              <a:avLst/>
              <a:gdLst/>
              <a:ahLst/>
              <a:cxnLst/>
              <a:rect l="l" t="t" r="r" b="b"/>
              <a:pathLst>
                <a:path w="635000" h="635000">
                  <a:moveTo>
                    <a:pt x="317500" y="0"/>
                  </a:moveTo>
                  <a:arcTo wR="317500" hR="317500" stAng="16200000" swAng="7559999"/>
                  <a:lnTo>
                    <a:pt x="317500" y="317500"/>
                  </a:lnTo>
                  <a:close/>
                </a:path>
                <a:path w="635000" h="635000" fill="none">
                  <a:moveTo>
                    <a:pt x="574362" y="504121"/>
                  </a:moveTo>
                  <a:arcTo wR="317500" hR="317500" stAng="2159999" swAng="14040000"/>
                </a:path>
              </a:pathLst>
            </a:custGeom>
            <a:solidFill>
              <a:schemeClr val="tx1"/>
            </a:solidFill>
            <a:ln w="12700" cmpd="sng">
              <a:solidFill>
                <a:schemeClr val="tx1"/>
              </a:solidFill>
            </a:ln>
          </p:spPr>
          <p:txBody>
            <a:bodyPr/>
            <a:lstStyle/>
            <a:p>
              <a:endParaRPr lang="fi-FI" dirty="0"/>
            </a:p>
          </p:txBody>
        </p:sp>
        <p:sp>
          <p:nvSpPr>
            <p:cNvPr id="328" name="Harvey 36/100 [36]" hidden="1">
              <a:extLst>
                <a:ext uri="{FF2B5EF4-FFF2-40B4-BE49-F238E27FC236}">
                  <a16:creationId xmlns:a16="http://schemas.microsoft.com/office/drawing/2014/main" id="{CC391E91-5413-4AC1-89D1-EE7B10CF863D}"/>
                </a:ext>
              </a:extLst>
            </p:cNvPr>
            <p:cNvSpPr>
              <a:spLocks noChangeAspect="1"/>
            </p:cNvSpPr>
            <p:nvPr>
              <p:custDataLst>
                <p:tags r:id="rId85"/>
              </p:custDataLst>
            </p:nvPr>
          </p:nvSpPr>
          <p:spPr>
            <a:xfrm>
              <a:off x="4334905" y="3282696"/>
              <a:ext cx="292608" cy="292608"/>
            </a:xfrm>
            <a:custGeom>
              <a:avLst/>
              <a:gdLst/>
              <a:ahLst/>
              <a:cxnLst/>
              <a:rect l="l" t="t" r="r" b="b"/>
              <a:pathLst>
                <a:path w="635000" h="635000">
                  <a:moveTo>
                    <a:pt x="317500" y="0"/>
                  </a:moveTo>
                  <a:arcTo wR="317500" hR="317500" stAng="16200000" swAng="7776000"/>
                  <a:lnTo>
                    <a:pt x="317500" y="317500"/>
                  </a:lnTo>
                  <a:close/>
                </a:path>
                <a:path w="635000" h="635000" fill="none">
                  <a:moveTo>
                    <a:pt x="562137" y="519882"/>
                  </a:moveTo>
                  <a:arcTo wR="317500" hR="317500" stAng="2375999" swAng="13824000"/>
                </a:path>
              </a:pathLst>
            </a:custGeom>
            <a:solidFill>
              <a:schemeClr val="tx1"/>
            </a:solidFill>
            <a:ln w="12700" cmpd="sng">
              <a:solidFill>
                <a:schemeClr val="tx1"/>
              </a:solidFill>
            </a:ln>
          </p:spPr>
          <p:txBody>
            <a:bodyPr/>
            <a:lstStyle/>
            <a:p>
              <a:endParaRPr lang="fi-FI" dirty="0"/>
            </a:p>
          </p:txBody>
        </p:sp>
        <p:sp>
          <p:nvSpPr>
            <p:cNvPr id="329" name="Harvey 37/100 [37]" hidden="1">
              <a:extLst>
                <a:ext uri="{FF2B5EF4-FFF2-40B4-BE49-F238E27FC236}">
                  <a16:creationId xmlns:a16="http://schemas.microsoft.com/office/drawing/2014/main" id="{710866A3-C99F-4A63-AD29-5B2A44366C29}"/>
                </a:ext>
              </a:extLst>
            </p:cNvPr>
            <p:cNvSpPr>
              <a:spLocks noChangeAspect="1"/>
            </p:cNvSpPr>
            <p:nvPr>
              <p:custDataLst>
                <p:tags r:id="rId86"/>
              </p:custDataLst>
            </p:nvPr>
          </p:nvSpPr>
          <p:spPr>
            <a:xfrm>
              <a:off x="4334905" y="3282696"/>
              <a:ext cx="292608" cy="292608"/>
            </a:xfrm>
            <a:custGeom>
              <a:avLst/>
              <a:gdLst/>
              <a:ahLst/>
              <a:cxnLst/>
              <a:rect l="l" t="t" r="r" b="b"/>
              <a:pathLst>
                <a:path w="635000" h="635000">
                  <a:moveTo>
                    <a:pt x="317500" y="0"/>
                  </a:moveTo>
                  <a:arcTo wR="317500" hR="317500" stAng="16200000" swAng="7991999"/>
                  <a:lnTo>
                    <a:pt x="317500" y="317500"/>
                  </a:lnTo>
                  <a:close/>
                </a:path>
                <a:path w="635000" h="635000" fill="none">
                  <a:moveTo>
                    <a:pt x="548947" y="534843"/>
                  </a:moveTo>
                  <a:arcTo wR="317500" hR="317500" stAng="2591999" swAng="13608000"/>
                </a:path>
              </a:pathLst>
            </a:custGeom>
            <a:solidFill>
              <a:schemeClr val="tx1"/>
            </a:solidFill>
            <a:ln w="12700" cmpd="sng">
              <a:solidFill>
                <a:schemeClr val="tx1"/>
              </a:solidFill>
            </a:ln>
          </p:spPr>
          <p:txBody>
            <a:bodyPr/>
            <a:lstStyle/>
            <a:p>
              <a:endParaRPr lang="fi-FI" dirty="0"/>
            </a:p>
          </p:txBody>
        </p:sp>
        <p:sp>
          <p:nvSpPr>
            <p:cNvPr id="330" name="Harvey 38/100 [38]" hidden="1">
              <a:extLst>
                <a:ext uri="{FF2B5EF4-FFF2-40B4-BE49-F238E27FC236}">
                  <a16:creationId xmlns:a16="http://schemas.microsoft.com/office/drawing/2014/main" id="{20425AAB-F872-4957-9F94-CFF01BD2BA4F}"/>
                </a:ext>
              </a:extLst>
            </p:cNvPr>
            <p:cNvSpPr>
              <a:spLocks noChangeAspect="1"/>
            </p:cNvSpPr>
            <p:nvPr>
              <p:custDataLst>
                <p:tags r:id="rId87"/>
              </p:custDataLst>
            </p:nvPr>
          </p:nvSpPr>
          <p:spPr>
            <a:xfrm>
              <a:off x="4334905" y="3282696"/>
              <a:ext cx="292608" cy="292608"/>
            </a:xfrm>
            <a:custGeom>
              <a:avLst/>
              <a:gdLst/>
              <a:ahLst/>
              <a:cxnLst/>
              <a:rect l="l" t="t" r="r" b="b"/>
              <a:pathLst>
                <a:path w="635000" h="635000">
                  <a:moveTo>
                    <a:pt x="317500" y="0"/>
                  </a:moveTo>
                  <a:arcTo wR="317500" hR="317500" stAng="16200000" swAng="8208000"/>
                  <a:lnTo>
                    <a:pt x="317500" y="317500"/>
                  </a:lnTo>
                  <a:close/>
                </a:path>
                <a:path w="635000" h="635000" fill="none">
                  <a:moveTo>
                    <a:pt x="534843" y="548947"/>
                  </a:moveTo>
                  <a:arcTo wR="317500" hR="317500" stAng="2808000" swAng="13392000"/>
                </a:path>
              </a:pathLst>
            </a:custGeom>
            <a:solidFill>
              <a:schemeClr val="tx1"/>
            </a:solidFill>
            <a:ln w="12700" cmpd="sng">
              <a:solidFill>
                <a:schemeClr val="tx1"/>
              </a:solidFill>
            </a:ln>
          </p:spPr>
          <p:txBody>
            <a:bodyPr/>
            <a:lstStyle/>
            <a:p>
              <a:endParaRPr lang="fi-FI" dirty="0"/>
            </a:p>
          </p:txBody>
        </p:sp>
        <p:sp>
          <p:nvSpPr>
            <p:cNvPr id="331" name="Harvey 39/100 [39]" hidden="1">
              <a:extLst>
                <a:ext uri="{FF2B5EF4-FFF2-40B4-BE49-F238E27FC236}">
                  <a16:creationId xmlns:a16="http://schemas.microsoft.com/office/drawing/2014/main" id="{7A22DAF0-2522-43BC-AD09-F13ACB98ADC0}"/>
                </a:ext>
              </a:extLst>
            </p:cNvPr>
            <p:cNvSpPr>
              <a:spLocks noChangeAspect="1"/>
            </p:cNvSpPr>
            <p:nvPr>
              <p:custDataLst>
                <p:tags r:id="rId88"/>
              </p:custDataLst>
            </p:nvPr>
          </p:nvSpPr>
          <p:spPr>
            <a:xfrm>
              <a:off x="4334905" y="3282696"/>
              <a:ext cx="292608" cy="292608"/>
            </a:xfrm>
            <a:custGeom>
              <a:avLst/>
              <a:gdLst/>
              <a:ahLst/>
              <a:cxnLst/>
              <a:rect l="l" t="t" r="r" b="b"/>
              <a:pathLst>
                <a:path w="635000" h="635000">
                  <a:moveTo>
                    <a:pt x="317500" y="0"/>
                  </a:moveTo>
                  <a:arcTo wR="317500" hR="317500" stAng="16200000" swAng="8424000"/>
                  <a:lnTo>
                    <a:pt x="317500" y="317500"/>
                  </a:lnTo>
                  <a:close/>
                </a:path>
                <a:path w="635000" h="635000" fill="none">
                  <a:moveTo>
                    <a:pt x="519882" y="562137"/>
                  </a:moveTo>
                  <a:arcTo wR="317500" hR="317500" stAng="3024000" swAng="13176000"/>
                </a:path>
              </a:pathLst>
            </a:custGeom>
            <a:solidFill>
              <a:schemeClr val="tx1"/>
            </a:solidFill>
            <a:ln w="12700" cmpd="sng">
              <a:solidFill>
                <a:schemeClr val="tx1"/>
              </a:solidFill>
            </a:ln>
          </p:spPr>
          <p:txBody>
            <a:bodyPr/>
            <a:lstStyle/>
            <a:p>
              <a:endParaRPr lang="fi-FI" dirty="0"/>
            </a:p>
          </p:txBody>
        </p:sp>
        <p:sp>
          <p:nvSpPr>
            <p:cNvPr id="332" name="Harvey 40/100 [40]" hidden="1">
              <a:extLst>
                <a:ext uri="{FF2B5EF4-FFF2-40B4-BE49-F238E27FC236}">
                  <a16:creationId xmlns:a16="http://schemas.microsoft.com/office/drawing/2014/main" id="{64EFE8A8-A536-47B4-958E-1913D4AF86DD}"/>
                </a:ext>
              </a:extLst>
            </p:cNvPr>
            <p:cNvSpPr>
              <a:spLocks noChangeAspect="1"/>
            </p:cNvSpPr>
            <p:nvPr>
              <p:custDataLst>
                <p:tags r:id="rId89"/>
              </p:custDataLst>
            </p:nvPr>
          </p:nvSpPr>
          <p:spPr>
            <a:xfrm>
              <a:off x="4334905" y="3282696"/>
              <a:ext cx="292608" cy="292608"/>
            </a:xfrm>
            <a:custGeom>
              <a:avLst/>
              <a:gdLst/>
              <a:ahLst/>
              <a:cxnLst/>
              <a:rect l="l" t="t" r="r" b="b"/>
              <a:pathLst>
                <a:path w="635000" h="635000">
                  <a:moveTo>
                    <a:pt x="317500" y="0"/>
                  </a:moveTo>
                  <a:arcTo wR="317500" hR="317500" stAng="16200000" swAng="8640000"/>
                  <a:lnTo>
                    <a:pt x="317500" y="317500"/>
                  </a:lnTo>
                  <a:close/>
                </a:path>
                <a:path w="635000" h="635000" fill="none">
                  <a:moveTo>
                    <a:pt x="504121" y="574362"/>
                  </a:moveTo>
                  <a:arcTo wR="317500" hR="317500" stAng="3240000" swAng="12960000"/>
                </a:path>
              </a:pathLst>
            </a:custGeom>
            <a:solidFill>
              <a:schemeClr val="tx1"/>
            </a:solidFill>
            <a:ln w="12700" cmpd="sng">
              <a:solidFill>
                <a:schemeClr val="tx1"/>
              </a:solidFill>
            </a:ln>
          </p:spPr>
          <p:txBody>
            <a:bodyPr/>
            <a:lstStyle/>
            <a:p>
              <a:endParaRPr lang="fi-FI" dirty="0"/>
            </a:p>
          </p:txBody>
        </p:sp>
        <p:sp>
          <p:nvSpPr>
            <p:cNvPr id="333" name="Harvey 41/100 [41]" hidden="1">
              <a:extLst>
                <a:ext uri="{FF2B5EF4-FFF2-40B4-BE49-F238E27FC236}">
                  <a16:creationId xmlns:a16="http://schemas.microsoft.com/office/drawing/2014/main" id="{130325F0-0DDF-4400-9E42-C63E80BC2C7E}"/>
                </a:ext>
              </a:extLst>
            </p:cNvPr>
            <p:cNvSpPr>
              <a:spLocks noChangeAspect="1"/>
            </p:cNvSpPr>
            <p:nvPr>
              <p:custDataLst>
                <p:tags r:id="rId90"/>
              </p:custDataLst>
            </p:nvPr>
          </p:nvSpPr>
          <p:spPr>
            <a:xfrm>
              <a:off x="4334905" y="3282696"/>
              <a:ext cx="292608" cy="292608"/>
            </a:xfrm>
            <a:custGeom>
              <a:avLst/>
              <a:gdLst/>
              <a:ahLst/>
              <a:cxnLst/>
              <a:rect l="l" t="t" r="r" b="b"/>
              <a:pathLst>
                <a:path w="635000" h="635000">
                  <a:moveTo>
                    <a:pt x="317500" y="0"/>
                  </a:moveTo>
                  <a:arcTo wR="317500" hR="317500" stAng="16200000" swAng="8856000"/>
                  <a:lnTo>
                    <a:pt x="317500" y="317500"/>
                  </a:lnTo>
                  <a:close/>
                </a:path>
                <a:path w="635000" h="635000" fill="none">
                  <a:moveTo>
                    <a:pt x="487625" y="585574"/>
                  </a:moveTo>
                  <a:arcTo wR="317500" hR="317500" stAng="3455999" swAng="12744000"/>
                </a:path>
              </a:pathLst>
            </a:custGeom>
            <a:solidFill>
              <a:schemeClr val="tx1"/>
            </a:solidFill>
            <a:ln w="12700" cmpd="sng">
              <a:solidFill>
                <a:schemeClr val="tx1"/>
              </a:solidFill>
            </a:ln>
          </p:spPr>
          <p:txBody>
            <a:bodyPr/>
            <a:lstStyle/>
            <a:p>
              <a:endParaRPr lang="fi-FI" dirty="0"/>
            </a:p>
          </p:txBody>
        </p:sp>
        <p:sp>
          <p:nvSpPr>
            <p:cNvPr id="334" name="Harvey 42/100 [42]" hidden="1">
              <a:extLst>
                <a:ext uri="{FF2B5EF4-FFF2-40B4-BE49-F238E27FC236}">
                  <a16:creationId xmlns:a16="http://schemas.microsoft.com/office/drawing/2014/main" id="{299F7FDA-C670-4539-A346-F50FACF65E73}"/>
                </a:ext>
              </a:extLst>
            </p:cNvPr>
            <p:cNvSpPr>
              <a:spLocks noChangeAspect="1"/>
            </p:cNvSpPr>
            <p:nvPr>
              <p:custDataLst>
                <p:tags r:id="rId91"/>
              </p:custDataLst>
            </p:nvPr>
          </p:nvSpPr>
          <p:spPr>
            <a:xfrm>
              <a:off x="4334905" y="3282696"/>
              <a:ext cx="292608" cy="292608"/>
            </a:xfrm>
            <a:custGeom>
              <a:avLst/>
              <a:gdLst/>
              <a:ahLst/>
              <a:cxnLst/>
              <a:rect l="l" t="t" r="r" b="b"/>
              <a:pathLst>
                <a:path w="635000" h="635000">
                  <a:moveTo>
                    <a:pt x="317500" y="0"/>
                  </a:moveTo>
                  <a:arcTo wR="317500" hR="317500" stAng="16200000" swAng="9072000"/>
                  <a:lnTo>
                    <a:pt x="317500" y="317500"/>
                  </a:lnTo>
                  <a:close/>
                </a:path>
                <a:path w="635000" h="635000" fill="none">
                  <a:moveTo>
                    <a:pt x="470456" y="595727"/>
                  </a:moveTo>
                  <a:arcTo wR="317500" hR="317500" stAng="3671999" swAng="12528000"/>
                </a:path>
              </a:pathLst>
            </a:custGeom>
            <a:solidFill>
              <a:schemeClr val="tx1"/>
            </a:solidFill>
            <a:ln w="12700" cmpd="sng">
              <a:solidFill>
                <a:schemeClr val="tx1"/>
              </a:solidFill>
            </a:ln>
          </p:spPr>
          <p:txBody>
            <a:bodyPr/>
            <a:lstStyle/>
            <a:p>
              <a:endParaRPr lang="fi-FI" dirty="0"/>
            </a:p>
          </p:txBody>
        </p:sp>
        <p:sp>
          <p:nvSpPr>
            <p:cNvPr id="335" name="Harvey 43/100 [43]" hidden="1">
              <a:extLst>
                <a:ext uri="{FF2B5EF4-FFF2-40B4-BE49-F238E27FC236}">
                  <a16:creationId xmlns:a16="http://schemas.microsoft.com/office/drawing/2014/main" id="{824E93D9-304F-4841-9276-1FE3285B0496}"/>
                </a:ext>
              </a:extLst>
            </p:cNvPr>
            <p:cNvSpPr>
              <a:spLocks noChangeAspect="1"/>
            </p:cNvSpPr>
            <p:nvPr>
              <p:custDataLst>
                <p:tags r:id="rId92"/>
              </p:custDataLst>
            </p:nvPr>
          </p:nvSpPr>
          <p:spPr>
            <a:xfrm>
              <a:off x="4334905" y="3282696"/>
              <a:ext cx="292608" cy="292608"/>
            </a:xfrm>
            <a:custGeom>
              <a:avLst/>
              <a:gdLst/>
              <a:ahLst/>
              <a:cxnLst/>
              <a:rect l="l" t="t" r="r" b="b"/>
              <a:pathLst>
                <a:path w="635000" h="635000">
                  <a:moveTo>
                    <a:pt x="317500" y="0"/>
                  </a:moveTo>
                  <a:arcTo wR="317500" hR="317500" stAng="16200000" swAng="9288000"/>
                  <a:lnTo>
                    <a:pt x="317500" y="317500"/>
                  </a:lnTo>
                  <a:close/>
                </a:path>
                <a:path w="635000" h="635000" fill="none">
                  <a:moveTo>
                    <a:pt x="452684" y="604782"/>
                  </a:moveTo>
                  <a:arcTo wR="317500" hR="317500" stAng="3888000" swAng="12312000"/>
                </a:path>
              </a:pathLst>
            </a:custGeom>
            <a:solidFill>
              <a:schemeClr val="tx1"/>
            </a:solidFill>
            <a:ln w="12700" cmpd="sng">
              <a:solidFill>
                <a:schemeClr val="tx1"/>
              </a:solidFill>
            </a:ln>
          </p:spPr>
          <p:txBody>
            <a:bodyPr/>
            <a:lstStyle/>
            <a:p>
              <a:endParaRPr lang="fi-FI" dirty="0"/>
            </a:p>
          </p:txBody>
        </p:sp>
        <p:sp>
          <p:nvSpPr>
            <p:cNvPr id="336" name="Harvey 44/100 [44]" hidden="1">
              <a:extLst>
                <a:ext uri="{FF2B5EF4-FFF2-40B4-BE49-F238E27FC236}">
                  <a16:creationId xmlns:a16="http://schemas.microsoft.com/office/drawing/2014/main" id="{0D908F39-65FB-40D1-A3CC-66CB11430638}"/>
                </a:ext>
              </a:extLst>
            </p:cNvPr>
            <p:cNvSpPr>
              <a:spLocks noChangeAspect="1"/>
            </p:cNvSpPr>
            <p:nvPr>
              <p:custDataLst>
                <p:tags r:id="rId93"/>
              </p:custDataLst>
            </p:nvPr>
          </p:nvSpPr>
          <p:spPr>
            <a:xfrm>
              <a:off x="4334905" y="3282696"/>
              <a:ext cx="292608" cy="292608"/>
            </a:xfrm>
            <a:custGeom>
              <a:avLst/>
              <a:gdLst/>
              <a:ahLst/>
              <a:cxnLst/>
              <a:rect l="l" t="t" r="r" b="b"/>
              <a:pathLst>
                <a:path w="635000" h="635000">
                  <a:moveTo>
                    <a:pt x="317500" y="0"/>
                  </a:moveTo>
                  <a:arcTo wR="317500" hR="317500" stAng="16200000" swAng="9504000"/>
                  <a:lnTo>
                    <a:pt x="317500" y="317500"/>
                  </a:lnTo>
                  <a:close/>
                </a:path>
                <a:path w="635000" h="635000" fill="none">
                  <a:moveTo>
                    <a:pt x="434379" y="612704"/>
                  </a:moveTo>
                  <a:arcTo wR="317500" hR="317500" stAng="4104000" swAng="12096000"/>
                </a:path>
              </a:pathLst>
            </a:custGeom>
            <a:solidFill>
              <a:schemeClr val="tx1"/>
            </a:solidFill>
            <a:ln w="12700" cmpd="sng">
              <a:solidFill>
                <a:schemeClr val="tx1"/>
              </a:solidFill>
            </a:ln>
          </p:spPr>
          <p:txBody>
            <a:bodyPr/>
            <a:lstStyle/>
            <a:p>
              <a:endParaRPr lang="fi-FI" dirty="0"/>
            </a:p>
          </p:txBody>
        </p:sp>
        <p:sp>
          <p:nvSpPr>
            <p:cNvPr id="337" name="Harvey 45/100 [45]" hidden="1">
              <a:extLst>
                <a:ext uri="{FF2B5EF4-FFF2-40B4-BE49-F238E27FC236}">
                  <a16:creationId xmlns:a16="http://schemas.microsoft.com/office/drawing/2014/main" id="{D43C0B51-EC73-444F-8CB6-4C2D0CEEB1AA}"/>
                </a:ext>
              </a:extLst>
            </p:cNvPr>
            <p:cNvSpPr>
              <a:spLocks noChangeAspect="1"/>
            </p:cNvSpPr>
            <p:nvPr>
              <p:custDataLst>
                <p:tags r:id="rId94"/>
              </p:custDataLst>
            </p:nvPr>
          </p:nvSpPr>
          <p:spPr>
            <a:xfrm>
              <a:off x="4334905" y="3282696"/>
              <a:ext cx="292608" cy="292608"/>
            </a:xfrm>
            <a:custGeom>
              <a:avLst/>
              <a:gdLst/>
              <a:ahLst/>
              <a:cxnLst/>
              <a:rect l="l" t="t" r="r" b="b"/>
              <a:pathLst>
                <a:path w="635000" h="635000">
                  <a:moveTo>
                    <a:pt x="317500" y="0"/>
                  </a:moveTo>
                  <a:arcTo wR="317500" hR="317500" stAng="16200000" swAng="9720000"/>
                  <a:lnTo>
                    <a:pt x="317500" y="317500"/>
                  </a:lnTo>
                  <a:close/>
                </a:path>
                <a:path w="635000" h="635000" fill="none">
                  <a:moveTo>
                    <a:pt x="415612" y="619460"/>
                  </a:moveTo>
                  <a:arcTo wR="317500" hR="317500" stAng="4320000" swAng="11880000"/>
                </a:path>
              </a:pathLst>
            </a:custGeom>
            <a:solidFill>
              <a:schemeClr val="tx1"/>
            </a:solidFill>
            <a:ln w="12700" cmpd="sng">
              <a:solidFill>
                <a:schemeClr val="tx1"/>
              </a:solidFill>
            </a:ln>
          </p:spPr>
          <p:txBody>
            <a:bodyPr/>
            <a:lstStyle/>
            <a:p>
              <a:endParaRPr lang="fi-FI" dirty="0"/>
            </a:p>
          </p:txBody>
        </p:sp>
        <p:sp>
          <p:nvSpPr>
            <p:cNvPr id="338" name="Harvey 46/100 [46]" hidden="1">
              <a:extLst>
                <a:ext uri="{FF2B5EF4-FFF2-40B4-BE49-F238E27FC236}">
                  <a16:creationId xmlns:a16="http://schemas.microsoft.com/office/drawing/2014/main" id="{3370FC44-206C-47E5-A05F-24332CEF79AF}"/>
                </a:ext>
              </a:extLst>
            </p:cNvPr>
            <p:cNvSpPr>
              <a:spLocks noChangeAspect="1"/>
            </p:cNvSpPr>
            <p:nvPr>
              <p:custDataLst>
                <p:tags r:id="rId95"/>
              </p:custDataLst>
            </p:nvPr>
          </p:nvSpPr>
          <p:spPr>
            <a:xfrm>
              <a:off x="4334905" y="3282696"/>
              <a:ext cx="292608" cy="292608"/>
            </a:xfrm>
            <a:custGeom>
              <a:avLst/>
              <a:gdLst/>
              <a:ahLst/>
              <a:cxnLst/>
              <a:rect l="l" t="t" r="r" b="b"/>
              <a:pathLst>
                <a:path w="635000" h="635000">
                  <a:moveTo>
                    <a:pt x="317500" y="0"/>
                  </a:moveTo>
                  <a:arcTo wR="317500" hR="317500" stAng="16200000" swAng="9936000"/>
                  <a:lnTo>
                    <a:pt x="317500" y="317500"/>
                  </a:lnTo>
                  <a:close/>
                </a:path>
                <a:path w="635000" h="635000" fill="none">
                  <a:moveTo>
                    <a:pt x="396459" y="625025"/>
                  </a:moveTo>
                  <a:arcTo wR="317500" hR="317500" stAng="4536000" swAng="11664000"/>
                </a:path>
              </a:pathLst>
            </a:custGeom>
            <a:solidFill>
              <a:schemeClr val="tx1"/>
            </a:solidFill>
            <a:ln w="12700" cmpd="sng">
              <a:solidFill>
                <a:schemeClr val="tx1"/>
              </a:solidFill>
            </a:ln>
          </p:spPr>
          <p:txBody>
            <a:bodyPr/>
            <a:lstStyle/>
            <a:p>
              <a:endParaRPr lang="fi-FI" dirty="0"/>
            </a:p>
          </p:txBody>
        </p:sp>
        <p:sp>
          <p:nvSpPr>
            <p:cNvPr id="339" name="Harvey 47/100 [47]" hidden="1">
              <a:extLst>
                <a:ext uri="{FF2B5EF4-FFF2-40B4-BE49-F238E27FC236}">
                  <a16:creationId xmlns:a16="http://schemas.microsoft.com/office/drawing/2014/main" id="{FE4DBDB7-87A0-4806-BE06-9362E0AA9C4D}"/>
                </a:ext>
              </a:extLst>
            </p:cNvPr>
            <p:cNvSpPr>
              <a:spLocks noChangeAspect="1"/>
            </p:cNvSpPr>
            <p:nvPr>
              <p:custDataLst>
                <p:tags r:id="rId96"/>
              </p:custDataLst>
            </p:nvPr>
          </p:nvSpPr>
          <p:spPr>
            <a:xfrm>
              <a:off x="4334905" y="3282696"/>
              <a:ext cx="292608" cy="292608"/>
            </a:xfrm>
            <a:custGeom>
              <a:avLst/>
              <a:gdLst/>
              <a:ahLst/>
              <a:cxnLst/>
              <a:rect l="l" t="t" r="r" b="b"/>
              <a:pathLst>
                <a:path w="635000" h="635000">
                  <a:moveTo>
                    <a:pt x="317500" y="0"/>
                  </a:moveTo>
                  <a:arcTo wR="317500" hR="317500" stAng="16200000" swAng="10152000"/>
                  <a:lnTo>
                    <a:pt x="317500" y="317500"/>
                  </a:lnTo>
                  <a:close/>
                </a:path>
                <a:path w="635000" h="635000" fill="none">
                  <a:moveTo>
                    <a:pt x="376993" y="629376"/>
                  </a:moveTo>
                  <a:arcTo wR="317500" hR="317500" stAng="4751999" swAng="11448000"/>
                </a:path>
              </a:pathLst>
            </a:custGeom>
            <a:solidFill>
              <a:schemeClr val="tx1"/>
            </a:solidFill>
            <a:ln w="12700" cmpd="sng">
              <a:solidFill>
                <a:schemeClr val="tx1"/>
              </a:solidFill>
            </a:ln>
          </p:spPr>
          <p:txBody>
            <a:bodyPr/>
            <a:lstStyle/>
            <a:p>
              <a:endParaRPr lang="fi-FI" dirty="0"/>
            </a:p>
          </p:txBody>
        </p:sp>
        <p:sp>
          <p:nvSpPr>
            <p:cNvPr id="340" name="Harvey 48/100 [48]" hidden="1">
              <a:extLst>
                <a:ext uri="{FF2B5EF4-FFF2-40B4-BE49-F238E27FC236}">
                  <a16:creationId xmlns:a16="http://schemas.microsoft.com/office/drawing/2014/main" id="{152B0271-B30F-40B2-A448-28EF82B64428}"/>
                </a:ext>
              </a:extLst>
            </p:cNvPr>
            <p:cNvSpPr>
              <a:spLocks noChangeAspect="1"/>
            </p:cNvSpPr>
            <p:nvPr>
              <p:custDataLst>
                <p:tags r:id="rId97"/>
              </p:custDataLst>
            </p:nvPr>
          </p:nvSpPr>
          <p:spPr>
            <a:xfrm>
              <a:off x="4334905" y="3282696"/>
              <a:ext cx="292608" cy="292608"/>
            </a:xfrm>
            <a:custGeom>
              <a:avLst/>
              <a:gdLst/>
              <a:ahLst/>
              <a:cxnLst/>
              <a:rect l="l" t="t" r="r" b="b"/>
              <a:pathLst>
                <a:path w="635000" h="635000">
                  <a:moveTo>
                    <a:pt x="317500" y="0"/>
                  </a:moveTo>
                  <a:arcTo wR="317500" hR="317500" stAng="16200000" swAng="10367999"/>
                  <a:lnTo>
                    <a:pt x="317500" y="317500"/>
                  </a:lnTo>
                  <a:close/>
                </a:path>
                <a:path w="635000" h="635000" fill="none">
                  <a:moveTo>
                    <a:pt x="357293" y="632496"/>
                  </a:moveTo>
                  <a:arcTo wR="317500" hR="317500" stAng="4967999" swAng="11232000"/>
                </a:path>
              </a:pathLst>
            </a:custGeom>
            <a:solidFill>
              <a:schemeClr val="tx1"/>
            </a:solidFill>
            <a:ln w="12700" cmpd="sng">
              <a:solidFill>
                <a:schemeClr val="tx1"/>
              </a:solidFill>
            </a:ln>
          </p:spPr>
          <p:txBody>
            <a:bodyPr/>
            <a:lstStyle/>
            <a:p>
              <a:endParaRPr lang="fi-FI" dirty="0"/>
            </a:p>
          </p:txBody>
        </p:sp>
        <p:sp>
          <p:nvSpPr>
            <p:cNvPr id="341" name="Harvey 49/100 [49]" hidden="1">
              <a:extLst>
                <a:ext uri="{FF2B5EF4-FFF2-40B4-BE49-F238E27FC236}">
                  <a16:creationId xmlns:a16="http://schemas.microsoft.com/office/drawing/2014/main" id="{F2237832-E2AF-4A93-8E3C-50FF140FB22F}"/>
                </a:ext>
              </a:extLst>
            </p:cNvPr>
            <p:cNvSpPr>
              <a:spLocks noChangeAspect="1"/>
            </p:cNvSpPr>
            <p:nvPr>
              <p:custDataLst>
                <p:tags r:id="rId98"/>
              </p:custDataLst>
            </p:nvPr>
          </p:nvSpPr>
          <p:spPr>
            <a:xfrm>
              <a:off x="4334905" y="3282696"/>
              <a:ext cx="292608" cy="292608"/>
            </a:xfrm>
            <a:custGeom>
              <a:avLst/>
              <a:gdLst/>
              <a:ahLst/>
              <a:cxnLst/>
              <a:rect l="l" t="t" r="r" b="b"/>
              <a:pathLst>
                <a:path w="635000" h="635000">
                  <a:moveTo>
                    <a:pt x="317500" y="0"/>
                  </a:moveTo>
                  <a:arcTo wR="317500" hR="317500" stAng="16200000" swAng="10584000"/>
                  <a:lnTo>
                    <a:pt x="317500" y="317500"/>
                  </a:lnTo>
                  <a:close/>
                </a:path>
                <a:path w="635000" h="635000" fill="none">
                  <a:moveTo>
                    <a:pt x="337435" y="634373"/>
                  </a:moveTo>
                  <a:arcTo wR="317500" hR="317500" stAng="5184000" swAng="11016000"/>
                </a:path>
              </a:pathLst>
            </a:custGeom>
            <a:solidFill>
              <a:schemeClr val="tx1"/>
            </a:solidFill>
            <a:ln w="12700" cmpd="sng">
              <a:solidFill>
                <a:schemeClr val="tx1"/>
              </a:solidFill>
            </a:ln>
          </p:spPr>
          <p:txBody>
            <a:bodyPr/>
            <a:lstStyle/>
            <a:p>
              <a:endParaRPr lang="fi-FI" dirty="0"/>
            </a:p>
          </p:txBody>
        </p:sp>
        <p:sp>
          <p:nvSpPr>
            <p:cNvPr id="342" name="Harvey 50/100 [50]" hidden="1">
              <a:extLst>
                <a:ext uri="{FF2B5EF4-FFF2-40B4-BE49-F238E27FC236}">
                  <a16:creationId xmlns:a16="http://schemas.microsoft.com/office/drawing/2014/main" id="{986D2127-FE7C-48D9-8355-8FB348C6B4EE}"/>
                </a:ext>
              </a:extLst>
            </p:cNvPr>
            <p:cNvSpPr>
              <a:spLocks noChangeAspect="1"/>
            </p:cNvSpPr>
            <p:nvPr>
              <p:custDataLst>
                <p:tags r:id="rId99"/>
              </p:custDataLst>
            </p:nvPr>
          </p:nvSpPr>
          <p:spPr>
            <a:xfrm>
              <a:off x="4334905" y="3282696"/>
              <a:ext cx="292608" cy="292608"/>
            </a:xfrm>
            <a:custGeom>
              <a:avLst/>
              <a:gdLst/>
              <a:ahLst/>
              <a:cxnLst/>
              <a:rect l="l" t="t" r="r" b="b"/>
              <a:pathLst>
                <a:path w="635000" h="635000">
                  <a:moveTo>
                    <a:pt x="317500" y="0"/>
                  </a:moveTo>
                  <a:arcTo wR="317500" hR="317500" stAng="16200000" swAng="10800000"/>
                  <a:lnTo>
                    <a:pt x="317500" y="317500"/>
                  </a:lnTo>
                  <a:close/>
                </a:path>
                <a:path w="635000" h="635000" fill="none">
                  <a:moveTo>
                    <a:pt x="317500" y="635000"/>
                  </a:moveTo>
                  <a:arcTo wR="317500" hR="317500" stAng="5400000" swAng="10800000"/>
                </a:path>
              </a:pathLst>
            </a:custGeom>
            <a:solidFill>
              <a:schemeClr val="tx1"/>
            </a:solidFill>
            <a:ln w="12700" cmpd="sng">
              <a:solidFill>
                <a:schemeClr val="tx1"/>
              </a:solidFill>
            </a:ln>
          </p:spPr>
          <p:txBody>
            <a:bodyPr/>
            <a:lstStyle/>
            <a:p>
              <a:endParaRPr lang="fi-FI" dirty="0"/>
            </a:p>
          </p:txBody>
        </p:sp>
        <p:sp>
          <p:nvSpPr>
            <p:cNvPr id="343" name="Harvey 51/100 [51]" hidden="1">
              <a:extLst>
                <a:ext uri="{FF2B5EF4-FFF2-40B4-BE49-F238E27FC236}">
                  <a16:creationId xmlns:a16="http://schemas.microsoft.com/office/drawing/2014/main" id="{DD9F3C33-741F-4C09-BB0E-ED489D34926A}"/>
                </a:ext>
              </a:extLst>
            </p:cNvPr>
            <p:cNvSpPr>
              <a:spLocks noChangeAspect="1"/>
            </p:cNvSpPr>
            <p:nvPr>
              <p:custDataLst>
                <p:tags r:id="rId100"/>
              </p:custDataLst>
            </p:nvPr>
          </p:nvSpPr>
          <p:spPr>
            <a:xfrm>
              <a:off x="4334905" y="3282696"/>
              <a:ext cx="292608" cy="292608"/>
            </a:xfrm>
            <a:custGeom>
              <a:avLst/>
              <a:gdLst/>
              <a:ahLst/>
              <a:cxnLst/>
              <a:rect l="l" t="t" r="r" b="b"/>
              <a:pathLst>
                <a:path w="635000" h="635000">
                  <a:moveTo>
                    <a:pt x="317500" y="0"/>
                  </a:moveTo>
                  <a:arcTo wR="317500" hR="317500" stAng="16200000" swAng="11016000"/>
                  <a:lnTo>
                    <a:pt x="317500" y="317500"/>
                  </a:lnTo>
                  <a:close/>
                </a:path>
                <a:path w="635000" h="635000" fill="none">
                  <a:moveTo>
                    <a:pt x="297564" y="634373"/>
                  </a:moveTo>
                  <a:arcTo wR="317500" hR="317500" stAng="5616000" swAng="10584000"/>
                </a:path>
              </a:pathLst>
            </a:custGeom>
            <a:solidFill>
              <a:schemeClr val="tx1"/>
            </a:solidFill>
            <a:ln w="12700" cmpd="sng">
              <a:solidFill>
                <a:schemeClr val="tx1"/>
              </a:solidFill>
            </a:ln>
          </p:spPr>
          <p:txBody>
            <a:bodyPr/>
            <a:lstStyle/>
            <a:p>
              <a:endParaRPr lang="fi-FI" dirty="0"/>
            </a:p>
          </p:txBody>
        </p:sp>
        <p:sp>
          <p:nvSpPr>
            <p:cNvPr id="344" name="Harvey 52/100 [52]" hidden="1">
              <a:extLst>
                <a:ext uri="{FF2B5EF4-FFF2-40B4-BE49-F238E27FC236}">
                  <a16:creationId xmlns:a16="http://schemas.microsoft.com/office/drawing/2014/main" id="{278CF5F8-40DA-406F-B4F1-40CF0ADA4F3D}"/>
                </a:ext>
              </a:extLst>
            </p:cNvPr>
            <p:cNvSpPr>
              <a:spLocks noChangeAspect="1"/>
            </p:cNvSpPr>
            <p:nvPr>
              <p:custDataLst>
                <p:tags r:id="rId101"/>
              </p:custDataLst>
            </p:nvPr>
          </p:nvSpPr>
          <p:spPr>
            <a:xfrm>
              <a:off x="4334905" y="3282696"/>
              <a:ext cx="292608" cy="292608"/>
            </a:xfrm>
            <a:custGeom>
              <a:avLst/>
              <a:gdLst/>
              <a:ahLst/>
              <a:cxnLst/>
              <a:rect l="l" t="t" r="r" b="b"/>
              <a:pathLst>
                <a:path w="635000" h="635000">
                  <a:moveTo>
                    <a:pt x="317500" y="0"/>
                  </a:moveTo>
                  <a:arcTo wR="317500" hR="317500" stAng="16200000" swAng="11232000"/>
                  <a:lnTo>
                    <a:pt x="317500" y="317500"/>
                  </a:lnTo>
                  <a:close/>
                </a:path>
                <a:path w="635000" h="635000" fill="none">
                  <a:moveTo>
                    <a:pt x="277706" y="632496"/>
                  </a:moveTo>
                  <a:arcTo wR="317500" hR="317500" stAng="5832000" swAng="10367999"/>
                </a:path>
              </a:pathLst>
            </a:custGeom>
            <a:solidFill>
              <a:schemeClr val="tx1"/>
            </a:solidFill>
            <a:ln w="12700" cmpd="sng">
              <a:solidFill>
                <a:schemeClr val="tx1"/>
              </a:solidFill>
            </a:ln>
          </p:spPr>
          <p:txBody>
            <a:bodyPr/>
            <a:lstStyle/>
            <a:p>
              <a:endParaRPr lang="fi-FI" dirty="0"/>
            </a:p>
          </p:txBody>
        </p:sp>
        <p:sp>
          <p:nvSpPr>
            <p:cNvPr id="345" name="Harvey 53/100 [53]" hidden="1">
              <a:extLst>
                <a:ext uri="{FF2B5EF4-FFF2-40B4-BE49-F238E27FC236}">
                  <a16:creationId xmlns:a16="http://schemas.microsoft.com/office/drawing/2014/main" id="{2D607038-62DC-4C82-93D7-1DB119987C4D}"/>
                </a:ext>
              </a:extLst>
            </p:cNvPr>
            <p:cNvSpPr>
              <a:spLocks noChangeAspect="1"/>
            </p:cNvSpPr>
            <p:nvPr>
              <p:custDataLst>
                <p:tags r:id="rId102"/>
              </p:custDataLst>
            </p:nvPr>
          </p:nvSpPr>
          <p:spPr>
            <a:xfrm>
              <a:off x="4334905" y="3282696"/>
              <a:ext cx="292608" cy="292608"/>
            </a:xfrm>
            <a:custGeom>
              <a:avLst/>
              <a:gdLst/>
              <a:ahLst/>
              <a:cxnLst/>
              <a:rect l="l" t="t" r="r" b="b"/>
              <a:pathLst>
                <a:path w="635000" h="635000">
                  <a:moveTo>
                    <a:pt x="317500" y="0"/>
                  </a:moveTo>
                  <a:arcTo wR="317500" hR="317500" stAng="16200000" swAng="11448000"/>
                  <a:lnTo>
                    <a:pt x="317500" y="317500"/>
                  </a:lnTo>
                  <a:close/>
                </a:path>
                <a:path w="635000" h="635000" fill="none">
                  <a:moveTo>
                    <a:pt x="258006" y="629376"/>
                  </a:moveTo>
                  <a:arcTo wR="317500" hR="317500" stAng="6048000" swAng="10152000"/>
                </a:path>
              </a:pathLst>
            </a:custGeom>
            <a:solidFill>
              <a:schemeClr val="tx1"/>
            </a:solidFill>
            <a:ln w="12700" cmpd="sng">
              <a:solidFill>
                <a:schemeClr val="tx1"/>
              </a:solidFill>
            </a:ln>
          </p:spPr>
          <p:txBody>
            <a:bodyPr/>
            <a:lstStyle/>
            <a:p>
              <a:endParaRPr lang="fi-FI" dirty="0"/>
            </a:p>
          </p:txBody>
        </p:sp>
        <p:sp>
          <p:nvSpPr>
            <p:cNvPr id="346" name="Harvey 54/100 [54]" hidden="1">
              <a:extLst>
                <a:ext uri="{FF2B5EF4-FFF2-40B4-BE49-F238E27FC236}">
                  <a16:creationId xmlns:a16="http://schemas.microsoft.com/office/drawing/2014/main" id="{7AC247C0-2181-4D5F-94C8-4AD28F44AA71}"/>
                </a:ext>
              </a:extLst>
            </p:cNvPr>
            <p:cNvSpPr>
              <a:spLocks noChangeAspect="1"/>
            </p:cNvSpPr>
            <p:nvPr>
              <p:custDataLst>
                <p:tags r:id="rId103"/>
              </p:custDataLst>
            </p:nvPr>
          </p:nvSpPr>
          <p:spPr>
            <a:xfrm>
              <a:off x="4334905" y="3282696"/>
              <a:ext cx="292608" cy="292608"/>
            </a:xfrm>
            <a:custGeom>
              <a:avLst/>
              <a:gdLst/>
              <a:ahLst/>
              <a:cxnLst/>
              <a:rect l="l" t="t" r="r" b="b"/>
              <a:pathLst>
                <a:path w="635000" h="635000">
                  <a:moveTo>
                    <a:pt x="317500" y="0"/>
                  </a:moveTo>
                  <a:arcTo wR="317500" hR="317500" stAng="16200000" swAng="11664000"/>
                  <a:lnTo>
                    <a:pt x="317500" y="317500"/>
                  </a:lnTo>
                  <a:close/>
                </a:path>
                <a:path w="635000" h="635000" fill="none">
                  <a:moveTo>
                    <a:pt x="238540" y="625025"/>
                  </a:moveTo>
                  <a:arcTo wR="317500" hR="317500" stAng="6264000" swAng="9936000"/>
                </a:path>
              </a:pathLst>
            </a:custGeom>
            <a:solidFill>
              <a:schemeClr val="tx1"/>
            </a:solidFill>
            <a:ln w="12700" cmpd="sng">
              <a:solidFill>
                <a:schemeClr val="tx1"/>
              </a:solidFill>
            </a:ln>
          </p:spPr>
          <p:txBody>
            <a:bodyPr/>
            <a:lstStyle/>
            <a:p>
              <a:endParaRPr lang="fi-FI" dirty="0"/>
            </a:p>
          </p:txBody>
        </p:sp>
        <p:sp>
          <p:nvSpPr>
            <p:cNvPr id="347" name="Harvey 55/100 [55]" hidden="1">
              <a:extLst>
                <a:ext uri="{FF2B5EF4-FFF2-40B4-BE49-F238E27FC236}">
                  <a16:creationId xmlns:a16="http://schemas.microsoft.com/office/drawing/2014/main" id="{CCE1F252-5B96-4AE0-B4A8-743AF9401229}"/>
                </a:ext>
              </a:extLst>
            </p:cNvPr>
            <p:cNvSpPr>
              <a:spLocks noChangeAspect="1"/>
            </p:cNvSpPr>
            <p:nvPr>
              <p:custDataLst>
                <p:tags r:id="rId104"/>
              </p:custDataLst>
            </p:nvPr>
          </p:nvSpPr>
          <p:spPr>
            <a:xfrm>
              <a:off x="4334905" y="3282696"/>
              <a:ext cx="292608" cy="292608"/>
            </a:xfrm>
            <a:custGeom>
              <a:avLst/>
              <a:gdLst/>
              <a:ahLst/>
              <a:cxnLst/>
              <a:rect l="l" t="t" r="r" b="b"/>
              <a:pathLst>
                <a:path w="635000" h="635000">
                  <a:moveTo>
                    <a:pt x="317500" y="0"/>
                  </a:moveTo>
                  <a:arcTo wR="317500" hR="317500" stAng="16200000" swAng="11880000"/>
                  <a:lnTo>
                    <a:pt x="317500" y="317500"/>
                  </a:lnTo>
                  <a:close/>
                </a:path>
                <a:path w="635000" h="635000" fill="none">
                  <a:moveTo>
                    <a:pt x="219387" y="619460"/>
                  </a:moveTo>
                  <a:arcTo wR="317500" hR="317500" stAng="6480000" swAng="9719999"/>
                </a:path>
              </a:pathLst>
            </a:custGeom>
            <a:solidFill>
              <a:schemeClr val="tx1"/>
            </a:solidFill>
            <a:ln w="12700" cmpd="sng">
              <a:solidFill>
                <a:schemeClr val="tx1"/>
              </a:solidFill>
            </a:ln>
          </p:spPr>
          <p:txBody>
            <a:bodyPr/>
            <a:lstStyle/>
            <a:p>
              <a:endParaRPr lang="fi-FI" dirty="0"/>
            </a:p>
          </p:txBody>
        </p:sp>
        <p:sp>
          <p:nvSpPr>
            <p:cNvPr id="348" name="Harvey 56/100 [56]" hidden="1">
              <a:extLst>
                <a:ext uri="{FF2B5EF4-FFF2-40B4-BE49-F238E27FC236}">
                  <a16:creationId xmlns:a16="http://schemas.microsoft.com/office/drawing/2014/main" id="{47F9272C-BB4F-4E5C-BAFB-C49DE2920E61}"/>
                </a:ext>
              </a:extLst>
            </p:cNvPr>
            <p:cNvSpPr>
              <a:spLocks noChangeAspect="1"/>
            </p:cNvSpPr>
            <p:nvPr>
              <p:custDataLst>
                <p:tags r:id="rId105"/>
              </p:custDataLst>
            </p:nvPr>
          </p:nvSpPr>
          <p:spPr>
            <a:xfrm>
              <a:off x="4334905" y="3282696"/>
              <a:ext cx="292608" cy="292608"/>
            </a:xfrm>
            <a:custGeom>
              <a:avLst/>
              <a:gdLst/>
              <a:ahLst/>
              <a:cxnLst/>
              <a:rect l="l" t="t" r="r" b="b"/>
              <a:pathLst>
                <a:path w="635000" h="635000">
                  <a:moveTo>
                    <a:pt x="317500" y="0"/>
                  </a:moveTo>
                  <a:arcTo wR="317500" hR="317500" stAng="16200000" swAng="12096000"/>
                  <a:lnTo>
                    <a:pt x="317500" y="317500"/>
                  </a:lnTo>
                  <a:close/>
                </a:path>
                <a:path w="635000" h="635000" fill="none">
                  <a:moveTo>
                    <a:pt x="200620" y="612704"/>
                  </a:moveTo>
                  <a:arcTo wR="317500" hR="317500" stAng="6696000" swAng="9503999"/>
                </a:path>
              </a:pathLst>
            </a:custGeom>
            <a:solidFill>
              <a:schemeClr val="tx1"/>
            </a:solidFill>
            <a:ln w="12700" cmpd="sng">
              <a:solidFill>
                <a:schemeClr val="tx1"/>
              </a:solidFill>
            </a:ln>
          </p:spPr>
          <p:txBody>
            <a:bodyPr/>
            <a:lstStyle/>
            <a:p>
              <a:endParaRPr lang="fi-FI" dirty="0"/>
            </a:p>
          </p:txBody>
        </p:sp>
        <p:sp>
          <p:nvSpPr>
            <p:cNvPr id="349" name="Harvey 57/100 [57]" hidden="1">
              <a:extLst>
                <a:ext uri="{FF2B5EF4-FFF2-40B4-BE49-F238E27FC236}">
                  <a16:creationId xmlns:a16="http://schemas.microsoft.com/office/drawing/2014/main" id="{2CB49FC8-AE5D-4AFC-A16C-DDB1A02AA11F}"/>
                </a:ext>
              </a:extLst>
            </p:cNvPr>
            <p:cNvSpPr>
              <a:spLocks noChangeAspect="1"/>
            </p:cNvSpPr>
            <p:nvPr>
              <p:custDataLst>
                <p:tags r:id="rId106"/>
              </p:custDataLst>
            </p:nvPr>
          </p:nvSpPr>
          <p:spPr>
            <a:xfrm>
              <a:off x="4334905" y="3282696"/>
              <a:ext cx="292608" cy="292608"/>
            </a:xfrm>
            <a:custGeom>
              <a:avLst/>
              <a:gdLst/>
              <a:ahLst/>
              <a:cxnLst/>
              <a:rect l="l" t="t" r="r" b="b"/>
              <a:pathLst>
                <a:path w="635000" h="635000">
                  <a:moveTo>
                    <a:pt x="317500" y="0"/>
                  </a:moveTo>
                  <a:arcTo wR="317500" hR="317500" stAng="16200000" swAng="12312000"/>
                  <a:lnTo>
                    <a:pt x="317500" y="317500"/>
                  </a:lnTo>
                  <a:close/>
                </a:path>
                <a:path w="635000" h="635000" fill="none">
                  <a:moveTo>
                    <a:pt x="182315" y="604782"/>
                  </a:moveTo>
                  <a:arcTo wR="317500" hR="317500" stAng="6911999" swAng="9288000"/>
                </a:path>
              </a:pathLst>
            </a:custGeom>
            <a:solidFill>
              <a:schemeClr val="tx1"/>
            </a:solidFill>
            <a:ln w="12700" cmpd="sng">
              <a:solidFill>
                <a:schemeClr val="tx1"/>
              </a:solidFill>
            </a:ln>
          </p:spPr>
          <p:txBody>
            <a:bodyPr/>
            <a:lstStyle/>
            <a:p>
              <a:endParaRPr lang="fi-FI" dirty="0"/>
            </a:p>
          </p:txBody>
        </p:sp>
        <p:sp>
          <p:nvSpPr>
            <p:cNvPr id="350" name="Harvey 58/100 [58]" hidden="1">
              <a:extLst>
                <a:ext uri="{FF2B5EF4-FFF2-40B4-BE49-F238E27FC236}">
                  <a16:creationId xmlns:a16="http://schemas.microsoft.com/office/drawing/2014/main" id="{DC67C3DB-505E-420E-9AE9-EE016BD647D2}"/>
                </a:ext>
              </a:extLst>
            </p:cNvPr>
            <p:cNvSpPr>
              <a:spLocks noChangeAspect="1"/>
            </p:cNvSpPr>
            <p:nvPr>
              <p:custDataLst>
                <p:tags r:id="rId107"/>
              </p:custDataLst>
            </p:nvPr>
          </p:nvSpPr>
          <p:spPr>
            <a:xfrm>
              <a:off x="4334905" y="3282696"/>
              <a:ext cx="292608" cy="292608"/>
            </a:xfrm>
            <a:custGeom>
              <a:avLst/>
              <a:gdLst/>
              <a:ahLst/>
              <a:cxnLst/>
              <a:rect l="l" t="t" r="r" b="b"/>
              <a:pathLst>
                <a:path w="635000" h="635000">
                  <a:moveTo>
                    <a:pt x="317500" y="0"/>
                  </a:moveTo>
                  <a:arcTo wR="317500" hR="317500" stAng="16200000" swAng="12527999"/>
                  <a:lnTo>
                    <a:pt x="317500" y="317500"/>
                  </a:lnTo>
                  <a:close/>
                </a:path>
                <a:path w="635000" h="635000" fill="none">
                  <a:moveTo>
                    <a:pt x="164543" y="595727"/>
                  </a:moveTo>
                  <a:arcTo wR="317500" hR="317500" stAng="7127999" swAng="9072000"/>
                </a:path>
              </a:pathLst>
            </a:custGeom>
            <a:solidFill>
              <a:schemeClr val="tx1"/>
            </a:solidFill>
            <a:ln w="12700" cmpd="sng">
              <a:solidFill>
                <a:schemeClr val="tx1"/>
              </a:solidFill>
            </a:ln>
          </p:spPr>
          <p:txBody>
            <a:bodyPr/>
            <a:lstStyle/>
            <a:p>
              <a:endParaRPr lang="fi-FI" dirty="0"/>
            </a:p>
          </p:txBody>
        </p:sp>
        <p:sp>
          <p:nvSpPr>
            <p:cNvPr id="351" name="Harvey 59/100 [59]" hidden="1">
              <a:extLst>
                <a:ext uri="{FF2B5EF4-FFF2-40B4-BE49-F238E27FC236}">
                  <a16:creationId xmlns:a16="http://schemas.microsoft.com/office/drawing/2014/main" id="{42EAEA11-A20F-446C-81F2-55E97AB8578A}"/>
                </a:ext>
              </a:extLst>
            </p:cNvPr>
            <p:cNvSpPr>
              <a:spLocks noChangeAspect="1"/>
            </p:cNvSpPr>
            <p:nvPr>
              <p:custDataLst>
                <p:tags r:id="rId108"/>
              </p:custDataLst>
            </p:nvPr>
          </p:nvSpPr>
          <p:spPr>
            <a:xfrm>
              <a:off x="4334905" y="3282696"/>
              <a:ext cx="292608" cy="292608"/>
            </a:xfrm>
            <a:custGeom>
              <a:avLst/>
              <a:gdLst/>
              <a:ahLst/>
              <a:cxnLst/>
              <a:rect l="l" t="t" r="r" b="b"/>
              <a:pathLst>
                <a:path w="635000" h="635000">
                  <a:moveTo>
                    <a:pt x="317500" y="0"/>
                  </a:moveTo>
                  <a:arcTo wR="317500" hR="317500" stAng="16200000" swAng="12743999"/>
                  <a:lnTo>
                    <a:pt x="317500" y="317500"/>
                  </a:lnTo>
                  <a:close/>
                </a:path>
                <a:path w="635000" h="635000" fill="none">
                  <a:moveTo>
                    <a:pt x="147374" y="585574"/>
                  </a:moveTo>
                  <a:arcTo wR="317500" hR="317500" stAng="7343999" swAng="8856000"/>
                </a:path>
              </a:pathLst>
            </a:custGeom>
            <a:solidFill>
              <a:schemeClr val="tx1"/>
            </a:solidFill>
            <a:ln w="12700" cmpd="sng">
              <a:solidFill>
                <a:schemeClr val="tx1"/>
              </a:solidFill>
            </a:ln>
          </p:spPr>
          <p:txBody>
            <a:bodyPr/>
            <a:lstStyle/>
            <a:p>
              <a:endParaRPr lang="fi-FI" dirty="0"/>
            </a:p>
          </p:txBody>
        </p:sp>
        <p:sp>
          <p:nvSpPr>
            <p:cNvPr id="352" name="Harvey 60/100 [60]" hidden="1">
              <a:extLst>
                <a:ext uri="{FF2B5EF4-FFF2-40B4-BE49-F238E27FC236}">
                  <a16:creationId xmlns:a16="http://schemas.microsoft.com/office/drawing/2014/main" id="{963F22A2-67F5-479F-A267-00B7E589211E}"/>
                </a:ext>
              </a:extLst>
            </p:cNvPr>
            <p:cNvSpPr>
              <a:spLocks noChangeAspect="1"/>
            </p:cNvSpPr>
            <p:nvPr>
              <p:custDataLst>
                <p:tags r:id="rId109"/>
              </p:custDataLst>
            </p:nvPr>
          </p:nvSpPr>
          <p:spPr>
            <a:xfrm>
              <a:off x="4334905" y="3282696"/>
              <a:ext cx="292608" cy="292608"/>
            </a:xfrm>
            <a:custGeom>
              <a:avLst/>
              <a:gdLst/>
              <a:ahLst/>
              <a:cxnLst/>
              <a:rect l="l" t="t" r="r" b="b"/>
              <a:pathLst>
                <a:path w="635000" h="635000">
                  <a:moveTo>
                    <a:pt x="317500" y="0"/>
                  </a:moveTo>
                  <a:arcTo wR="317500" hR="317500" stAng="16200000" swAng="12960000"/>
                  <a:lnTo>
                    <a:pt x="317500" y="317500"/>
                  </a:lnTo>
                  <a:close/>
                </a:path>
                <a:path w="635000" h="635000" fill="none">
                  <a:moveTo>
                    <a:pt x="130878" y="574362"/>
                  </a:moveTo>
                  <a:arcTo wR="317500" hR="317500" stAng="7560000" swAng="8640000"/>
                </a:path>
              </a:pathLst>
            </a:custGeom>
            <a:solidFill>
              <a:schemeClr val="tx1"/>
            </a:solidFill>
            <a:ln w="12700" cmpd="sng">
              <a:solidFill>
                <a:schemeClr val="tx1"/>
              </a:solidFill>
            </a:ln>
          </p:spPr>
          <p:txBody>
            <a:bodyPr/>
            <a:lstStyle/>
            <a:p>
              <a:endParaRPr lang="fi-FI" dirty="0"/>
            </a:p>
          </p:txBody>
        </p:sp>
        <p:sp>
          <p:nvSpPr>
            <p:cNvPr id="353" name="Harvey 61/100 [61]" hidden="1">
              <a:extLst>
                <a:ext uri="{FF2B5EF4-FFF2-40B4-BE49-F238E27FC236}">
                  <a16:creationId xmlns:a16="http://schemas.microsoft.com/office/drawing/2014/main" id="{AE1F8010-20B1-46DF-A10B-7E9A934F43AD}"/>
                </a:ext>
              </a:extLst>
            </p:cNvPr>
            <p:cNvSpPr>
              <a:spLocks noChangeAspect="1"/>
            </p:cNvSpPr>
            <p:nvPr>
              <p:custDataLst>
                <p:tags r:id="rId110"/>
              </p:custDataLst>
            </p:nvPr>
          </p:nvSpPr>
          <p:spPr>
            <a:xfrm>
              <a:off x="4334905" y="3282696"/>
              <a:ext cx="292608" cy="292608"/>
            </a:xfrm>
            <a:custGeom>
              <a:avLst/>
              <a:gdLst/>
              <a:ahLst/>
              <a:cxnLst/>
              <a:rect l="l" t="t" r="r" b="b"/>
              <a:pathLst>
                <a:path w="635000" h="635000">
                  <a:moveTo>
                    <a:pt x="317500" y="0"/>
                  </a:moveTo>
                  <a:arcTo wR="317500" hR="317500" stAng="16200000" swAng="13176000"/>
                  <a:lnTo>
                    <a:pt x="317500" y="317500"/>
                  </a:lnTo>
                  <a:close/>
                </a:path>
                <a:path w="635000" h="635000" fill="none">
                  <a:moveTo>
                    <a:pt x="115117" y="562137"/>
                  </a:moveTo>
                  <a:arcTo wR="317500" hR="317500" stAng="7776000" swAng="8424000"/>
                </a:path>
              </a:pathLst>
            </a:custGeom>
            <a:solidFill>
              <a:schemeClr val="tx1"/>
            </a:solidFill>
            <a:ln w="12700" cmpd="sng">
              <a:solidFill>
                <a:schemeClr val="tx1"/>
              </a:solidFill>
            </a:ln>
          </p:spPr>
          <p:txBody>
            <a:bodyPr/>
            <a:lstStyle/>
            <a:p>
              <a:endParaRPr lang="fi-FI" dirty="0"/>
            </a:p>
          </p:txBody>
        </p:sp>
        <p:sp>
          <p:nvSpPr>
            <p:cNvPr id="354" name="Harvey 62/100 [62]" hidden="1">
              <a:extLst>
                <a:ext uri="{FF2B5EF4-FFF2-40B4-BE49-F238E27FC236}">
                  <a16:creationId xmlns:a16="http://schemas.microsoft.com/office/drawing/2014/main" id="{FA6FFA92-1294-45EA-86D9-69F7ABCD1A94}"/>
                </a:ext>
              </a:extLst>
            </p:cNvPr>
            <p:cNvSpPr>
              <a:spLocks noChangeAspect="1"/>
            </p:cNvSpPr>
            <p:nvPr>
              <p:custDataLst>
                <p:tags r:id="rId111"/>
              </p:custDataLst>
            </p:nvPr>
          </p:nvSpPr>
          <p:spPr>
            <a:xfrm>
              <a:off x="4334905" y="3282696"/>
              <a:ext cx="292608" cy="292608"/>
            </a:xfrm>
            <a:custGeom>
              <a:avLst/>
              <a:gdLst/>
              <a:ahLst/>
              <a:cxnLst/>
              <a:rect l="l" t="t" r="r" b="b"/>
              <a:pathLst>
                <a:path w="635000" h="635000">
                  <a:moveTo>
                    <a:pt x="317500" y="0"/>
                  </a:moveTo>
                  <a:arcTo wR="317500" hR="317500" stAng="16200000" swAng="13392000"/>
                  <a:lnTo>
                    <a:pt x="317500" y="317500"/>
                  </a:lnTo>
                  <a:close/>
                </a:path>
                <a:path w="635000" h="635000" fill="none">
                  <a:moveTo>
                    <a:pt x="100156" y="548947"/>
                  </a:moveTo>
                  <a:arcTo wR="317500" hR="317500" stAng="7991999" swAng="8208000"/>
                </a:path>
              </a:pathLst>
            </a:custGeom>
            <a:solidFill>
              <a:schemeClr val="tx1"/>
            </a:solidFill>
            <a:ln w="12700" cmpd="sng">
              <a:solidFill>
                <a:schemeClr val="tx1"/>
              </a:solidFill>
            </a:ln>
          </p:spPr>
          <p:txBody>
            <a:bodyPr/>
            <a:lstStyle/>
            <a:p>
              <a:endParaRPr lang="fi-FI" dirty="0"/>
            </a:p>
          </p:txBody>
        </p:sp>
        <p:sp>
          <p:nvSpPr>
            <p:cNvPr id="355" name="Harvey 63/100 [63]" hidden="1">
              <a:extLst>
                <a:ext uri="{FF2B5EF4-FFF2-40B4-BE49-F238E27FC236}">
                  <a16:creationId xmlns:a16="http://schemas.microsoft.com/office/drawing/2014/main" id="{11C29F4C-09F2-4212-B3B6-0966423BDA08}"/>
                </a:ext>
              </a:extLst>
            </p:cNvPr>
            <p:cNvSpPr>
              <a:spLocks noChangeAspect="1"/>
            </p:cNvSpPr>
            <p:nvPr>
              <p:custDataLst>
                <p:tags r:id="rId112"/>
              </p:custDataLst>
            </p:nvPr>
          </p:nvSpPr>
          <p:spPr>
            <a:xfrm>
              <a:off x="4334905" y="3282696"/>
              <a:ext cx="292608" cy="292608"/>
            </a:xfrm>
            <a:custGeom>
              <a:avLst/>
              <a:gdLst/>
              <a:ahLst/>
              <a:cxnLst/>
              <a:rect l="l" t="t" r="r" b="b"/>
              <a:pathLst>
                <a:path w="635000" h="635000">
                  <a:moveTo>
                    <a:pt x="317500" y="0"/>
                  </a:moveTo>
                  <a:arcTo wR="317500" hR="317500" stAng="16200000" swAng="13608000"/>
                  <a:lnTo>
                    <a:pt x="317500" y="317500"/>
                  </a:lnTo>
                  <a:close/>
                </a:path>
                <a:path w="635000" h="635000" fill="none">
                  <a:moveTo>
                    <a:pt x="86052" y="534843"/>
                  </a:moveTo>
                  <a:arcTo wR="317500" hR="317500" stAng="8208000" swAng="7991999"/>
                </a:path>
              </a:pathLst>
            </a:custGeom>
            <a:solidFill>
              <a:schemeClr val="tx1"/>
            </a:solidFill>
            <a:ln w="12700" cmpd="sng">
              <a:solidFill>
                <a:schemeClr val="tx1"/>
              </a:solidFill>
            </a:ln>
          </p:spPr>
          <p:txBody>
            <a:bodyPr/>
            <a:lstStyle/>
            <a:p>
              <a:endParaRPr lang="fi-FI" dirty="0"/>
            </a:p>
          </p:txBody>
        </p:sp>
        <p:sp>
          <p:nvSpPr>
            <p:cNvPr id="356" name="Harvey 64/100 [64]" hidden="1">
              <a:extLst>
                <a:ext uri="{FF2B5EF4-FFF2-40B4-BE49-F238E27FC236}">
                  <a16:creationId xmlns:a16="http://schemas.microsoft.com/office/drawing/2014/main" id="{1C35CE35-9C66-41EC-80D0-E70A65D1170A}"/>
                </a:ext>
              </a:extLst>
            </p:cNvPr>
            <p:cNvSpPr>
              <a:spLocks noChangeAspect="1"/>
            </p:cNvSpPr>
            <p:nvPr>
              <p:custDataLst>
                <p:tags r:id="rId113"/>
              </p:custDataLst>
            </p:nvPr>
          </p:nvSpPr>
          <p:spPr>
            <a:xfrm>
              <a:off x="4334905" y="3282696"/>
              <a:ext cx="292608" cy="292608"/>
            </a:xfrm>
            <a:custGeom>
              <a:avLst/>
              <a:gdLst/>
              <a:ahLst/>
              <a:cxnLst/>
              <a:rect l="l" t="t" r="r" b="b"/>
              <a:pathLst>
                <a:path w="635000" h="635000">
                  <a:moveTo>
                    <a:pt x="317500" y="0"/>
                  </a:moveTo>
                  <a:arcTo wR="317500" hR="317500" stAng="16200000" swAng="13824000"/>
                  <a:lnTo>
                    <a:pt x="317500" y="317500"/>
                  </a:lnTo>
                  <a:close/>
                </a:path>
                <a:path w="635000" h="635000" fill="none">
                  <a:moveTo>
                    <a:pt x="72862" y="519882"/>
                  </a:moveTo>
                  <a:arcTo wR="317500" hR="317500" stAng="8424000" swAng="7776000"/>
                </a:path>
              </a:pathLst>
            </a:custGeom>
            <a:solidFill>
              <a:schemeClr val="tx1"/>
            </a:solidFill>
            <a:ln w="12700" cmpd="sng">
              <a:solidFill>
                <a:schemeClr val="tx1"/>
              </a:solidFill>
            </a:ln>
          </p:spPr>
          <p:txBody>
            <a:bodyPr/>
            <a:lstStyle/>
            <a:p>
              <a:endParaRPr lang="fi-FI" dirty="0"/>
            </a:p>
          </p:txBody>
        </p:sp>
        <p:sp>
          <p:nvSpPr>
            <p:cNvPr id="357" name="Harvey 65/100 [65]" hidden="1">
              <a:extLst>
                <a:ext uri="{FF2B5EF4-FFF2-40B4-BE49-F238E27FC236}">
                  <a16:creationId xmlns:a16="http://schemas.microsoft.com/office/drawing/2014/main" id="{F91F3EC2-3C40-4355-93F9-84BD41E57D20}"/>
                </a:ext>
              </a:extLst>
            </p:cNvPr>
            <p:cNvSpPr>
              <a:spLocks noChangeAspect="1"/>
            </p:cNvSpPr>
            <p:nvPr>
              <p:custDataLst>
                <p:tags r:id="rId114"/>
              </p:custDataLst>
            </p:nvPr>
          </p:nvSpPr>
          <p:spPr>
            <a:xfrm>
              <a:off x="4334905" y="3282696"/>
              <a:ext cx="292608" cy="292608"/>
            </a:xfrm>
            <a:custGeom>
              <a:avLst/>
              <a:gdLst/>
              <a:ahLst/>
              <a:cxnLst/>
              <a:rect l="l" t="t" r="r" b="b"/>
              <a:pathLst>
                <a:path w="635000" h="635000">
                  <a:moveTo>
                    <a:pt x="317500" y="0"/>
                  </a:moveTo>
                  <a:arcTo wR="317500" hR="317500" stAng="16200000" swAng="14040000"/>
                  <a:lnTo>
                    <a:pt x="317500" y="317500"/>
                  </a:lnTo>
                  <a:close/>
                </a:path>
                <a:path w="635000" h="635000" fill="none">
                  <a:moveTo>
                    <a:pt x="60637" y="504121"/>
                  </a:moveTo>
                  <a:arcTo wR="317500" hR="317500" stAng="8640000" swAng="7559999"/>
                </a:path>
              </a:pathLst>
            </a:custGeom>
            <a:solidFill>
              <a:schemeClr val="tx1"/>
            </a:solidFill>
            <a:ln w="12700" cmpd="sng">
              <a:solidFill>
                <a:schemeClr val="tx1"/>
              </a:solidFill>
            </a:ln>
          </p:spPr>
          <p:txBody>
            <a:bodyPr/>
            <a:lstStyle/>
            <a:p>
              <a:endParaRPr lang="fi-FI" dirty="0"/>
            </a:p>
          </p:txBody>
        </p:sp>
        <p:sp>
          <p:nvSpPr>
            <p:cNvPr id="358" name="Harvey 66/100 [66]" hidden="1">
              <a:extLst>
                <a:ext uri="{FF2B5EF4-FFF2-40B4-BE49-F238E27FC236}">
                  <a16:creationId xmlns:a16="http://schemas.microsoft.com/office/drawing/2014/main" id="{FB456F64-CF4E-4FDD-B126-AA9F4DEE1EE4}"/>
                </a:ext>
              </a:extLst>
            </p:cNvPr>
            <p:cNvSpPr>
              <a:spLocks noChangeAspect="1"/>
            </p:cNvSpPr>
            <p:nvPr>
              <p:custDataLst>
                <p:tags r:id="rId115"/>
              </p:custDataLst>
            </p:nvPr>
          </p:nvSpPr>
          <p:spPr>
            <a:xfrm>
              <a:off x="4334905" y="3282696"/>
              <a:ext cx="292608" cy="292608"/>
            </a:xfrm>
            <a:custGeom>
              <a:avLst/>
              <a:gdLst/>
              <a:ahLst/>
              <a:cxnLst/>
              <a:rect l="l" t="t" r="r" b="b"/>
              <a:pathLst>
                <a:path w="635000" h="635000">
                  <a:moveTo>
                    <a:pt x="317500" y="0"/>
                  </a:moveTo>
                  <a:arcTo wR="317500" hR="317500" stAng="16200000" swAng="14256000"/>
                  <a:lnTo>
                    <a:pt x="317500" y="317500"/>
                  </a:lnTo>
                  <a:close/>
                </a:path>
                <a:path w="635000" h="635000" fill="none">
                  <a:moveTo>
                    <a:pt x="49425" y="487625"/>
                  </a:moveTo>
                  <a:arcTo wR="317500" hR="317500" stAng="8856000" swAng="7343999"/>
                </a:path>
              </a:pathLst>
            </a:custGeom>
            <a:solidFill>
              <a:schemeClr val="tx1"/>
            </a:solidFill>
            <a:ln w="12700" cmpd="sng">
              <a:solidFill>
                <a:schemeClr val="tx1"/>
              </a:solidFill>
            </a:ln>
          </p:spPr>
          <p:txBody>
            <a:bodyPr/>
            <a:lstStyle/>
            <a:p>
              <a:endParaRPr lang="fi-FI" dirty="0"/>
            </a:p>
          </p:txBody>
        </p:sp>
        <p:sp>
          <p:nvSpPr>
            <p:cNvPr id="359" name="Harvey 67/100 [67]" hidden="1">
              <a:extLst>
                <a:ext uri="{FF2B5EF4-FFF2-40B4-BE49-F238E27FC236}">
                  <a16:creationId xmlns:a16="http://schemas.microsoft.com/office/drawing/2014/main" id="{65DEA3F0-55FD-4C95-B1E5-5D79419AE547}"/>
                </a:ext>
              </a:extLst>
            </p:cNvPr>
            <p:cNvSpPr>
              <a:spLocks noChangeAspect="1"/>
            </p:cNvSpPr>
            <p:nvPr>
              <p:custDataLst>
                <p:tags r:id="rId116"/>
              </p:custDataLst>
            </p:nvPr>
          </p:nvSpPr>
          <p:spPr>
            <a:xfrm>
              <a:off x="4334905" y="3282696"/>
              <a:ext cx="292608" cy="292608"/>
            </a:xfrm>
            <a:custGeom>
              <a:avLst/>
              <a:gdLst/>
              <a:ahLst/>
              <a:cxnLst/>
              <a:rect l="l" t="t" r="r" b="b"/>
              <a:pathLst>
                <a:path w="635000" h="635000">
                  <a:moveTo>
                    <a:pt x="317500" y="0"/>
                  </a:moveTo>
                  <a:arcTo wR="317500" hR="317500" stAng="16200000" swAng="14472000"/>
                  <a:lnTo>
                    <a:pt x="317500" y="317500"/>
                  </a:lnTo>
                  <a:close/>
                </a:path>
                <a:path w="635000" h="635000" fill="none">
                  <a:moveTo>
                    <a:pt x="39272" y="470456"/>
                  </a:moveTo>
                  <a:arcTo wR="317500" hR="317500" stAng="9072000" swAng="7127999"/>
                </a:path>
              </a:pathLst>
            </a:custGeom>
            <a:solidFill>
              <a:schemeClr val="tx1"/>
            </a:solidFill>
            <a:ln w="12700" cmpd="sng">
              <a:solidFill>
                <a:schemeClr val="tx1"/>
              </a:solidFill>
            </a:ln>
          </p:spPr>
          <p:txBody>
            <a:bodyPr/>
            <a:lstStyle/>
            <a:p>
              <a:endParaRPr lang="fi-FI" dirty="0"/>
            </a:p>
          </p:txBody>
        </p:sp>
        <p:sp>
          <p:nvSpPr>
            <p:cNvPr id="360" name="Harvey 68/100 [68]" hidden="1">
              <a:extLst>
                <a:ext uri="{FF2B5EF4-FFF2-40B4-BE49-F238E27FC236}">
                  <a16:creationId xmlns:a16="http://schemas.microsoft.com/office/drawing/2014/main" id="{D25FC1F1-E279-4BAA-9F30-C1BA6C14B223}"/>
                </a:ext>
              </a:extLst>
            </p:cNvPr>
            <p:cNvSpPr>
              <a:spLocks noChangeAspect="1"/>
            </p:cNvSpPr>
            <p:nvPr>
              <p:custDataLst>
                <p:tags r:id="rId117"/>
              </p:custDataLst>
            </p:nvPr>
          </p:nvSpPr>
          <p:spPr>
            <a:xfrm>
              <a:off x="4334905" y="3282696"/>
              <a:ext cx="292608" cy="292608"/>
            </a:xfrm>
            <a:custGeom>
              <a:avLst/>
              <a:gdLst/>
              <a:ahLst/>
              <a:cxnLst/>
              <a:rect l="l" t="t" r="r" b="b"/>
              <a:pathLst>
                <a:path w="635000" h="635000">
                  <a:moveTo>
                    <a:pt x="317500" y="0"/>
                  </a:moveTo>
                  <a:arcTo wR="317500" hR="317500" stAng="16200000" swAng="14688000"/>
                  <a:lnTo>
                    <a:pt x="317500" y="317500"/>
                  </a:lnTo>
                  <a:close/>
                </a:path>
                <a:path w="635000" h="635000" fill="none">
                  <a:moveTo>
                    <a:pt x="30217" y="452684"/>
                  </a:moveTo>
                  <a:arcTo wR="317500" hR="317500" stAng="9288000" swAng="6911999"/>
                </a:path>
              </a:pathLst>
            </a:custGeom>
            <a:solidFill>
              <a:schemeClr val="tx1"/>
            </a:solidFill>
            <a:ln w="12700" cmpd="sng">
              <a:solidFill>
                <a:schemeClr val="tx1"/>
              </a:solidFill>
            </a:ln>
          </p:spPr>
          <p:txBody>
            <a:bodyPr/>
            <a:lstStyle/>
            <a:p>
              <a:endParaRPr lang="fi-FI" dirty="0"/>
            </a:p>
          </p:txBody>
        </p:sp>
        <p:sp>
          <p:nvSpPr>
            <p:cNvPr id="361" name="Harvey 69/100 [69]" hidden="1">
              <a:extLst>
                <a:ext uri="{FF2B5EF4-FFF2-40B4-BE49-F238E27FC236}">
                  <a16:creationId xmlns:a16="http://schemas.microsoft.com/office/drawing/2014/main" id="{08058A90-D0AA-4590-86C3-751856D71E1F}"/>
                </a:ext>
              </a:extLst>
            </p:cNvPr>
            <p:cNvSpPr>
              <a:spLocks noChangeAspect="1"/>
            </p:cNvSpPr>
            <p:nvPr>
              <p:custDataLst>
                <p:tags r:id="rId118"/>
              </p:custDataLst>
            </p:nvPr>
          </p:nvSpPr>
          <p:spPr>
            <a:xfrm>
              <a:off x="4334905" y="3282696"/>
              <a:ext cx="292608" cy="292608"/>
            </a:xfrm>
            <a:custGeom>
              <a:avLst/>
              <a:gdLst/>
              <a:ahLst/>
              <a:cxnLst/>
              <a:rect l="l" t="t" r="r" b="b"/>
              <a:pathLst>
                <a:path w="635000" h="635000">
                  <a:moveTo>
                    <a:pt x="317500" y="0"/>
                  </a:moveTo>
                  <a:arcTo wR="317500" hR="317500" stAng="16200000" swAng="14903999"/>
                  <a:lnTo>
                    <a:pt x="317500" y="317500"/>
                  </a:lnTo>
                  <a:close/>
                </a:path>
                <a:path w="635000" h="635000" fill="none">
                  <a:moveTo>
                    <a:pt x="22295" y="434379"/>
                  </a:moveTo>
                  <a:arcTo wR="317500" hR="317500" stAng="9503999" swAng="6696000"/>
                </a:path>
              </a:pathLst>
            </a:custGeom>
            <a:solidFill>
              <a:schemeClr val="tx1"/>
            </a:solidFill>
            <a:ln w="12700" cmpd="sng">
              <a:solidFill>
                <a:schemeClr val="tx1"/>
              </a:solidFill>
            </a:ln>
          </p:spPr>
          <p:txBody>
            <a:bodyPr/>
            <a:lstStyle/>
            <a:p>
              <a:endParaRPr lang="fi-FI" dirty="0"/>
            </a:p>
          </p:txBody>
        </p:sp>
        <p:sp>
          <p:nvSpPr>
            <p:cNvPr id="362" name="Harvey 70/100 [70]" hidden="1">
              <a:extLst>
                <a:ext uri="{FF2B5EF4-FFF2-40B4-BE49-F238E27FC236}">
                  <a16:creationId xmlns:a16="http://schemas.microsoft.com/office/drawing/2014/main" id="{30399012-5413-4F7B-8A20-D221615B4CF8}"/>
                </a:ext>
              </a:extLst>
            </p:cNvPr>
            <p:cNvSpPr>
              <a:spLocks noChangeAspect="1"/>
            </p:cNvSpPr>
            <p:nvPr>
              <p:custDataLst>
                <p:tags r:id="rId119"/>
              </p:custDataLst>
            </p:nvPr>
          </p:nvSpPr>
          <p:spPr>
            <a:xfrm>
              <a:off x="4334905" y="3282696"/>
              <a:ext cx="292608" cy="292608"/>
            </a:xfrm>
            <a:custGeom>
              <a:avLst/>
              <a:gdLst/>
              <a:ahLst/>
              <a:cxnLst/>
              <a:rect l="l" t="t" r="r" b="b"/>
              <a:pathLst>
                <a:path w="635000" h="635000">
                  <a:moveTo>
                    <a:pt x="317500" y="0"/>
                  </a:moveTo>
                  <a:arcTo wR="317500" hR="317500" stAng="16200000" swAng="15119999"/>
                  <a:lnTo>
                    <a:pt x="317500" y="317500"/>
                  </a:lnTo>
                  <a:close/>
                </a:path>
                <a:path w="635000" h="635000" fill="none">
                  <a:moveTo>
                    <a:pt x="15539" y="415612"/>
                  </a:moveTo>
                  <a:arcTo wR="317500" hR="317500" stAng="9719999" swAng="6480000"/>
                </a:path>
              </a:pathLst>
            </a:custGeom>
            <a:solidFill>
              <a:schemeClr val="tx1"/>
            </a:solidFill>
            <a:ln w="12700" cmpd="sng">
              <a:solidFill>
                <a:schemeClr val="tx1"/>
              </a:solidFill>
            </a:ln>
          </p:spPr>
          <p:txBody>
            <a:bodyPr/>
            <a:lstStyle/>
            <a:p>
              <a:endParaRPr lang="fi-FI" dirty="0"/>
            </a:p>
          </p:txBody>
        </p:sp>
        <p:sp>
          <p:nvSpPr>
            <p:cNvPr id="363" name="Harvey 71/100 [71]" hidden="1">
              <a:extLst>
                <a:ext uri="{FF2B5EF4-FFF2-40B4-BE49-F238E27FC236}">
                  <a16:creationId xmlns:a16="http://schemas.microsoft.com/office/drawing/2014/main" id="{554882C0-D6DD-4362-8355-6F32F9A43E10}"/>
                </a:ext>
              </a:extLst>
            </p:cNvPr>
            <p:cNvSpPr>
              <a:spLocks noChangeAspect="1"/>
            </p:cNvSpPr>
            <p:nvPr>
              <p:custDataLst>
                <p:tags r:id="rId120"/>
              </p:custDataLst>
            </p:nvPr>
          </p:nvSpPr>
          <p:spPr>
            <a:xfrm>
              <a:off x="4334905" y="3282696"/>
              <a:ext cx="292608" cy="292608"/>
            </a:xfrm>
            <a:custGeom>
              <a:avLst/>
              <a:gdLst/>
              <a:ahLst/>
              <a:cxnLst/>
              <a:rect l="l" t="t" r="r" b="b"/>
              <a:pathLst>
                <a:path w="635000" h="635000">
                  <a:moveTo>
                    <a:pt x="317500" y="0"/>
                  </a:moveTo>
                  <a:arcTo wR="317500" hR="317500" stAng="16200000" swAng="15336000"/>
                  <a:lnTo>
                    <a:pt x="317500" y="317500"/>
                  </a:lnTo>
                  <a:close/>
                </a:path>
                <a:path w="635000" h="635000" fill="none">
                  <a:moveTo>
                    <a:pt x="9974" y="396459"/>
                  </a:moveTo>
                  <a:arcTo wR="317500" hR="317500" stAng="9936000" swAng="6264000"/>
                </a:path>
              </a:pathLst>
            </a:custGeom>
            <a:solidFill>
              <a:schemeClr val="tx1"/>
            </a:solidFill>
            <a:ln w="12700" cmpd="sng">
              <a:solidFill>
                <a:schemeClr val="tx1"/>
              </a:solidFill>
            </a:ln>
          </p:spPr>
          <p:txBody>
            <a:bodyPr/>
            <a:lstStyle/>
            <a:p>
              <a:endParaRPr lang="fi-FI" dirty="0"/>
            </a:p>
          </p:txBody>
        </p:sp>
        <p:sp>
          <p:nvSpPr>
            <p:cNvPr id="364" name="Harvey 72/100 [72]" hidden="1">
              <a:extLst>
                <a:ext uri="{FF2B5EF4-FFF2-40B4-BE49-F238E27FC236}">
                  <a16:creationId xmlns:a16="http://schemas.microsoft.com/office/drawing/2014/main" id="{FF4C9086-1402-4979-81B8-2B547901682B}"/>
                </a:ext>
              </a:extLst>
            </p:cNvPr>
            <p:cNvSpPr>
              <a:spLocks noChangeAspect="1"/>
            </p:cNvSpPr>
            <p:nvPr>
              <p:custDataLst>
                <p:tags r:id="rId121"/>
              </p:custDataLst>
            </p:nvPr>
          </p:nvSpPr>
          <p:spPr>
            <a:xfrm>
              <a:off x="4334905" y="3282696"/>
              <a:ext cx="292608" cy="292608"/>
            </a:xfrm>
            <a:custGeom>
              <a:avLst/>
              <a:gdLst/>
              <a:ahLst/>
              <a:cxnLst/>
              <a:rect l="l" t="t" r="r" b="b"/>
              <a:pathLst>
                <a:path w="635000" h="635000">
                  <a:moveTo>
                    <a:pt x="317500" y="0"/>
                  </a:moveTo>
                  <a:arcTo wR="317500" hR="317500" stAng="16200000" swAng="15552000"/>
                  <a:lnTo>
                    <a:pt x="317500" y="317500"/>
                  </a:lnTo>
                  <a:close/>
                </a:path>
                <a:path w="635000" h="635000" fill="none">
                  <a:moveTo>
                    <a:pt x="5623" y="376993"/>
                  </a:moveTo>
                  <a:arcTo wR="317500" hR="317500" stAng="10152000" swAng="6048000"/>
                </a:path>
              </a:pathLst>
            </a:custGeom>
            <a:solidFill>
              <a:schemeClr val="tx1"/>
            </a:solidFill>
            <a:ln w="12700" cmpd="sng">
              <a:solidFill>
                <a:schemeClr val="tx1"/>
              </a:solidFill>
            </a:ln>
          </p:spPr>
          <p:txBody>
            <a:bodyPr/>
            <a:lstStyle/>
            <a:p>
              <a:endParaRPr lang="fi-FI" dirty="0"/>
            </a:p>
          </p:txBody>
        </p:sp>
        <p:sp>
          <p:nvSpPr>
            <p:cNvPr id="365" name="Harvey 73/100 [73]" hidden="1">
              <a:extLst>
                <a:ext uri="{FF2B5EF4-FFF2-40B4-BE49-F238E27FC236}">
                  <a16:creationId xmlns:a16="http://schemas.microsoft.com/office/drawing/2014/main" id="{83FD359B-20B6-490C-952D-6F555643A6A7}"/>
                </a:ext>
              </a:extLst>
            </p:cNvPr>
            <p:cNvSpPr>
              <a:spLocks noChangeAspect="1"/>
            </p:cNvSpPr>
            <p:nvPr>
              <p:custDataLst>
                <p:tags r:id="rId122"/>
              </p:custDataLst>
            </p:nvPr>
          </p:nvSpPr>
          <p:spPr>
            <a:xfrm>
              <a:off x="4334905" y="3282696"/>
              <a:ext cx="292608" cy="292608"/>
            </a:xfrm>
            <a:custGeom>
              <a:avLst/>
              <a:gdLst/>
              <a:ahLst/>
              <a:cxnLst/>
              <a:rect l="l" t="t" r="r" b="b"/>
              <a:pathLst>
                <a:path w="635000" h="635000">
                  <a:moveTo>
                    <a:pt x="317500" y="0"/>
                  </a:moveTo>
                  <a:arcTo wR="317500" hR="317500" stAng="16200000" swAng="15768000"/>
                  <a:lnTo>
                    <a:pt x="317500" y="317500"/>
                  </a:lnTo>
                  <a:close/>
                </a:path>
                <a:path w="635000" h="635000" fill="none">
                  <a:moveTo>
                    <a:pt x="2503" y="357293"/>
                  </a:moveTo>
                  <a:arcTo wR="317500" hR="317500" stAng="10368000" swAng="5832000"/>
                </a:path>
              </a:pathLst>
            </a:custGeom>
            <a:solidFill>
              <a:schemeClr val="tx1"/>
            </a:solidFill>
            <a:ln w="12700" cmpd="sng">
              <a:solidFill>
                <a:schemeClr val="tx1"/>
              </a:solidFill>
            </a:ln>
          </p:spPr>
          <p:txBody>
            <a:bodyPr/>
            <a:lstStyle/>
            <a:p>
              <a:endParaRPr lang="fi-FI" dirty="0"/>
            </a:p>
          </p:txBody>
        </p:sp>
        <p:sp>
          <p:nvSpPr>
            <p:cNvPr id="366" name="Harvey 74/100 [74]" hidden="1">
              <a:extLst>
                <a:ext uri="{FF2B5EF4-FFF2-40B4-BE49-F238E27FC236}">
                  <a16:creationId xmlns:a16="http://schemas.microsoft.com/office/drawing/2014/main" id="{31A1368E-2623-49B6-9EE3-83DF4587024F}"/>
                </a:ext>
              </a:extLst>
            </p:cNvPr>
            <p:cNvSpPr>
              <a:spLocks noChangeAspect="1"/>
            </p:cNvSpPr>
            <p:nvPr>
              <p:custDataLst>
                <p:tags r:id="rId123"/>
              </p:custDataLst>
            </p:nvPr>
          </p:nvSpPr>
          <p:spPr>
            <a:xfrm>
              <a:off x="4334905" y="3282696"/>
              <a:ext cx="292608" cy="292608"/>
            </a:xfrm>
            <a:custGeom>
              <a:avLst/>
              <a:gdLst/>
              <a:ahLst/>
              <a:cxnLst/>
              <a:rect l="l" t="t" r="r" b="b"/>
              <a:pathLst>
                <a:path w="635000" h="635000">
                  <a:moveTo>
                    <a:pt x="317500" y="0"/>
                  </a:moveTo>
                  <a:arcTo wR="317500" hR="317500" stAng="16200000" swAng="15983999"/>
                  <a:lnTo>
                    <a:pt x="317500" y="317500"/>
                  </a:lnTo>
                  <a:close/>
                </a:path>
                <a:path w="635000" h="635000" fill="none">
                  <a:moveTo>
                    <a:pt x="626" y="337435"/>
                  </a:moveTo>
                  <a:arcTo wR="317500" hR="317500" stAng="10583999" swAng="5616000"/>
                </a:path>
              </a:pathLst>
            </a:custGeom>
            <a:solidFill>
              <a:schemeClr val="tx1"/>
            </a:solidFill>
            <a:ln w="12700" cmpd="sng">
              <a:solidFill>
                <a:schemeClr val="tx1"/>
              </a:solidFill>
            </a:ln>
          </p:spPr>
          <p:txBody>
            <a:bodyPr/>
            <a:lstStyle/>
            <a:p>
              <a:endParaRPr lang="fi-FI" dirty="0"/>
            </a:p>
          </p:txBody>
        </p:sp>
        <p:sp>
          <p:nvSpPr>
            <p:cNvPr id="367" name="Harvey 75/100 [75]" hidden="1">
              <a:extLst>
                <a:ext uri="{FF2B5EF4-FFF2-40B4-BE49-F238E27FC236}">
                  <a16:creationId xmlns:a16="http://schemas.microsoft.com/office/drawing/2014/main" id="{17C6802A-F099-40DF-B31C-7D84742AD4CD}"/>
                </a:ext>
              </a:extLst>
            </p:cNvPr>
            <p:cNvSpPr>
              <a:spLocks noChangeAspect="1"/>
            </p:cNvSpPr>
            <p:nvPr>
              <p:custDataLst>
                <p:tags r:id="rId124"/>
              </p:custDataLst>
            </p:nvPr>
          </p:nvSpPr>
          <p:spPr>
            <a:xfrm>
              <a:off x="4334905" y="3282696"/>
              <a:ext cx="292608" cy="292608"/>
            </a:xfrm>
            <a:custGeom>
              <a:avLst/>
              <a:gdLst/>
              <a:ahLst/>
              <a:cxnLst/>
              <a:rect l="l" t="t" r="r" b="b"/>
              <a:pathLst>
                <a:path w="635000" h="635000">
                  <a:moveTo>
                    <a:pt x="317500" y="0"/>
                  </a:moveTo>
                  <a:arcTo wR="317500" hR="317500" stAng="16200000" swAng="16200000"/>
                  <a:lnTo>
                    <a:pt x="317500" y="317500"/>
                  </a:lnTo>
                  <a:close/>
                </a:path>
                <a:path w="635000" h="635000" fill="none">
                  <a:moveTo>
                    <a:pt x="0" y="317500"/>
                  </a:moveTo>
                  <a:arcTo wR="317500" hR="317500" stAng="10800000" swAng="5400000"/>
                </a:path>
              </a:pathLst>
            </a:custGeom>
            <a:solidFill>
              <a:schemeClr val="tx1"/>
            </a:solidFill>
            <a:ln w="12700" cmpd="sng">
              <a:solidFill>
                <a:schemeClr val="tx1"/>
              </a:solidFill>
            </a:ln>
          </p:spPr>
          <p:txBody>
            <a:bodyPr/>
            <a:lstStyle/>
            <a:p>
              <a:endParaRPr lang="fi-FI" dirty="0"/>
            </a:p>
          </p:txBody>
        </p:sp>
        <p:sp>
          <p:nvSpPr>
            <p:cNvPr id="368" name="Harvey 76/100 [76]" hidden="1">
              <a:extLst>
                <a:ext uri="{FF2B5EF4-FFF2-40B4-BE49-F238E27FC236}">
                  <a16:creationId xmlns:a16="http://schemas.microsoft.com/office/drawing/2014/main" id="{F21FCA2E-5E13-4823-B61B-6B7A900F1329}"/>
                </a:ext>
              </a:extLst>
            </p:cNvPr>
            <p:cNvSpPr>
              <a:spLocks noChangeAspect="1"/>
            </p:cNvSpPr>
            <p:nvPr>
              <p:custDataLst>
                <p:tags r:id="rId125"/>
              </p:custDataLst>
            </p:nvPr>
          </p:nvSpPr>
          <p:spPr>
            <a:xfrm>
              <a:off x="4334905" y="3282696"/>
              <a:ext cx="292608" cy="292608"/>
            </a:xfrm>
            <a:custGeom>
              <a:avLst/>
              <a:gdLst/>
              <a:ahLst/>
              <a:cxnLst/>
              <a:rect l="l" t="t" r="r" b="b"/>
              <a:pathLst>
                <a:path w="635000" h="635000">
                  <a:moveTo>
                    <a:pt x="317500" y="0"/>
                  </a:moveTo>
                  <a:arcTo wR="317500" hR="317500" stAng="16200000" swAng="16416000"/>
                  <a:lnTo>
                    <a:pt x="317500" y="317500"/>
                  </a:lnTo>
                  <a:close/>
                </a:path>
                <a:path w="635000" h="635000" fill="none">
                  <a:moveTo>
                    <a:pt x="626" y="297564"/>
                  </a:moveTo>
                  <a:arcTo wR="317500" hR="317500" stAng="11016000" swAng="5183999"/>
                </a:path>
              </a:pathLst>
            </a:custGeom>
            <a:solidFill>
              <a:schemeClr val="tx1"/>
            </a:solidFill>
            <a:ln w="12700" cmpd="sng">
              <a:solidFill>
                <a:schemeClr val="tx1"/>
              </a:solidFill>
            </a:ln>
          </p:spPr>
          <p:txBody>
            <a:bodyPr/>
            <a:lstStyle/>
            <a:p>
              <a:endParaRPr lang="fi-FI" dirty="0"/>
            </a:p>
          </p:txBody>
        </p:sp>
        <p:sp>
          <p:nvSpPr>
            <p:cNvPr id="369" name="Harvey 77/100 [77]" hidden="1">
              <a:extLst>
                <a:ext uri="{FF2B5EF4-FFF2-40B4-BE49-F238E27FC236}">
                  <a16:creationId xmlns:a16="http://schemas.microsoft.com/office/drawing/2014/main" id="{0A162912-B8F6-4DCA-ACAF-C7B456760B53}"/>
                </a:ext>
              </a:extLst>
            </p:cNvPr>
            <p:cNvSpPr>
              <a:spLocks noChangeAspect="1"/>
            </p:cNvSpPr>
            <p:nvPr>
              <p:custDataLst>
                <p:tags r:id="rId126"/>
              </p:custDataLst>
            </p:nvPr>
          </p:nvSpPr>
          <p:spPr>
            <a:xfrm>
              <a:off x="4334905" y="3282696"/>
              <a:ext cx="292608" cy="292608"/>
            </a:xfrm>
            <a:custGeom>
              <a:avLst/>
              <a:gdLst/>
              <a:ahLst/>
              <a:cxnLst/>
              <a:rect l="l" t="t" r="r" b="b"/>
              <a:pathLst>
                <a:path w="635000" h="635000">
                  <a:moveTo>
                    <a:pt x="317500" y="0"/>
                  </a:moveTo>
                  <a:arcTo wR="317500" hR="317500" stAng="16200000" swAng="16632000"/>
                  <a:lnTo>
                    <a:pt x="317500" y="317500"/>
                  </a:lnTo>
                  <a:close/>
                </a:path>
                <a:path w="635000" h="635000" fill="none">
                  <a:moveTo>
                    <a:pt x="2503" y="277706"/>
                  </a:moveTo>
                  <a:arcTo wR="317500" hR="317500" stAng="11232000" swAng="4968000"/>
                </a:path>
              </a:pathLst>
            </a:custGeom>
            <a:solidFill>
              <a:schemeClr val="tx1"/>
            </a:solidFill>
            <a:ln w="12700" cmpd="sng">
              <a:solidFill>
                <a:schemeClr val="tx1"/>
              </a:solidFill>
            </a:ln>
          </p:spPr>
          <p:txBody>
            <a:bodyPr/>
            <a:lstStyle/>
            <a:p>
              <a:endParaRPr lang="fi-FI" dirty="0"/>
            </a:p>
          </p:txBody>
        </p:sp>
        <p:sp>
          <p:nvSpPr>
            <p:cNvPr id="370" name="Harvey 78/100 [78]" hidden="1">
              <a:extLst>
                <a:ext uri="{FF2B5EF4-FFF2-40B4-BE49-F238E27FC236}">
                  <a16:creationId xmlns:a16="http://schemas.microsoft.com/office/drawing/2014/main" id="{9827F1F2-A53C-4935-80AE-255E49E90E8E}"/>
                </a:ext>
              </a:extLst>
            </p:cNvPr>
            <p:cNvSpPr>
              <a:spLocks noChangeAspect="1"/>
            </p:cNvSpPr>
            <p:nvPr>
              <p:custDataLst>
                <p:tags r:id="rId127"/>
              </p:custDataLst>
            </p:nvPr>
          </p:nvSpPr>
          <p:spPr>
            <a:xfrm>
              <a:off x="4334905" y="3282696"/>
              <a:ext cx="292608" cy="292608"/>
            </a:xfrm>
            <a:custGeom>
              <a:avLst/>
              <a:gdLst/>
              <a:ahLst/>
              <a:cxnLst/>
              <a:rect l="l" t="t" r="r" b="b"/>
              <a:pathLst>
                <a:path w="635000" h="635000">
                  <a:moveTo>
                    <a:pt x="317500" y="0"/>
                  </a:moveTo>
                  <a:arcTo wR="317500" hR="317500" stAng="16200000" swAng="16848000"/>
                  <a:lnTo>
                    <a:pt x="317500" y="317500"/>
                  </a:lnTo>
                  <a:close/>
                </a:path>
                <a:path w="635000" h="635000" fill="none">
                  <a:moveTo>
                    <a:pt x="5623" y="258006"/>
                  </a:moveTo>
                  <a:arcTo wR="317500" hR="317500" stAng="11448000" swAng="4751999"/>
                </a:path>
              </a:pathLst>
            </a:custGeom>
            <a:solidFill>
              <a:schemeClr val="tx1"/>
            </a:solidFill>
            <a:ln w="12700" cmpd="sng">
              <a:solidFill>
                <a:schemeClr val="tx1"/>
              </a:solidFill>
            </a:ln>
          </p:spPr>
          <p:txBody>
            <a:bodyPr/>
            <a:lstStyle/>
            <a:p>
              <a:endParaRPr lang="fi-FI" dirty="0"/>
            </a:p>
          </p:txBody>
        </p:sp>
        <p:sp>
          <p:nvSpPr>
            <p:cNvPr id="371" name="Harvey 79/100 [79]" hidden="1">
              <a:extLst>
                <a:ext uri="{FF2B5EF4-FFF2-40B4-BE49-F238E27FC236}">
                  <a16:creationId xmlns:a16="http://schemas.microsoft.com/office/drawing/2014/main" id="{66284E55-A52C-4129-A180-D1F8EE0F8A99}"/>
                </a:ext>
              </a:extLst>
            </p:cNvPr>
            <p:cNvSpPr>
              <a:spLocks noChangeAspect="1"/>
            </p:cNvSpPr>
            <p:nvPr>
              <p:custDataLst>
                <p:tags r:id="rId128"/>
              </p:custDataLst>
            </p:nvPr>
          </p:nvSpPr>
          <p:spPr>
            <a:xfrm>
              <a:off x="4334905" y="3282696"/>
              <a:ext cx="292608" cy="292608"/>
            </a:xfrm>
            <a:custGeom>
              <a:avLst/>
              <a:gdLst/>
              <a:ahLst/>
              <a:cxnLst/>
              <a:rect l="l" t="t" r="r" b="b"/>
              <a:pathLst>
                <a:path w="635000" h="635000">
                  <a:moveTo>
                    <a:pt x="317500" y="0"/>
                  </a:moveTo>
                  <a:arcTo wR="317500" hR="317500" stAng="16200000" swAng="17064000"/>
                  <a:lnTo>
                    <a:pt x="317500" y="317500"/>
                  </a:lnTo>
                  <a:close/>
                </a:path>
                <a:path w="635000" h="635000" fill="none">
                  <a:moveTo>
                    <a:pt x="9974" y="238540"/>
                  </a:moveTo>
                  <a:arcTo wR="317500" hR="317500" stAng="11664000" swAng="4536000"/>
                </a:path>
              </a:pathLst>
            </a:custGeom>
            <a:solidFill>
              <a:schemeClr val="tx1"/>
            </a:solidFill>
            <a:ln w="12700" cmpd="sng">
              <a:solidFill>
                <a:schemeClr val="tx1"/>
              </a:solidFill>
            </a:ln>
          </p:spPr>
          <p:txBody>
            <a:bodyPr/>
            <a:lstStyle/>
            <a:p>
              <a:endParaRPr lang="fi-FI" dirty="0"/>
            </a:p>
          </p:txBody>
        </p:sp>
        <p:sp>
          <p:nvSpPr>
            <p:cNvPr id="372" name="Harvey 80/100 [80]" hidden="1">
              <a:extLst>
                <a:ext uri="{FF2B5EF4-FFF2-40B4-BE49-F238E27FC236}">
                  <a16:creationId xmlns:a16="http://schemas.microsoft.com/office/drawing/2014/main" id="{86B529DC-56F3-4068-B11F-682AFBC179AD}"/>
                </a:ext>
              </a:extLst>
            </p:cNvPr>
            <p:cNvSpPr>
              <a:spLocks noChangeAspect="1"/>
            </p:cNvSpPr>
            <p:nvPr>
              <p:custDataLst>
                <p:tags r:id="rId129"/>
              </p:custDataLst>
            </p:nvPr>
          </p:nvSpPr>
          <p:spPr>
            <a:xfrm>
              <a:off x="4334905" y="3282696"/>
              <a:ext cx="292608" cy="292608"/>
            </a:xfrm>
            <a:custGeom>
              <a:avLst/>
              <a:gdLst/>
              <a:ahLst/>
              <a:cxnLst/>
              <a:rect l="l" t="t" r="r" b="b"/>
              <a:pathLst>
                <a:path w="635000" h="635000">
                  <a:moveTo>
                    <a:pt x="317500" y="0"/>
                  </a:moveTo>
                  <a:arcTo wR="317500" hR="317500" stAng="16200000" swAng="17280000"/>
                  <a:lnTo>
                    <a:pt x="317500" y="317500"/>
                  </a:lnTo>
                  <a:close/>
                </a:path>
                <a:path w="635000" h="635000" fill="none">
                  <a:moveTo>
                    <a:pt x="15539" y="219387"/>
                  </a:moveTo>
                  <a:arcTo wR="317500" hR="317500" stAng="11880000" swAng="4319999"/>
                </a:path>
              </a:pathLst>
            </a:custGeom>
            <a:solidFill>
              <a:schemeClr val="tx1"/>
            </a:solidFill>
            <a:ln w="12700" cmpd="sng">
              <a:solidFill>
                <a:schemeClr val="tx1"/>
              </a:solidFill>
            </a:ln>
          </p:spPr>
          <p:txBody>
            <a:bodyPr/>
            <a:lstStyle/>
            <a:p>
              <a:endParaRPr lang="fi-FI" dirty="0"/>
            </a:p>
          </p:txBody>
        </p:sp>
        <p:sp>
          <p:nvSpPr>
            <p:cNvPr id="373" name="Harvey 81/100 [81]" hidden="1">
              <a:extLst>
                <a:ext uri="{FF2B5EF4-FFF2-40B4-BE49-F238E27FC236}">
                  <a16:creationId xmlns:a16="http://schemas.microsoft.com/office/drawing/2014/main" id="{5AAB942B-4AB8-43C2-AA56-80DD9BE2E9EE}"/>
                </a:ext>
              </a:extLst>
            </p:cNvPr>
            <p:cNvSpPr>
              <a:spLocks noChangeAspect="1"/>
            </p:cNvSpPr>
            <p:nvPr>
              <p:custDataLst>
                <p:tags r:id="rId130"/>
              </p:custDataLst>
            </p:nvPr>
          </p:nvSpPr>
          <p:spPr>
            <a:xfrm>
              <a:off x="4334905" y="3282696"/>
              <a:ext cx="292608" cy="292608"/>
            </a:xfrm>
            <a:custGeom>
              <a:avLst/>
              <a:gdLst/>
              <a:ahLst/>
              <a:cxnLst/>
              <a:rect l="l" t="t" r="r" b="b"/>
              <a:pathLst>
                <a:path w="635000" h="635000">
                  <a:moveTo>
                    <a:pt x="317500" y="0"/>
                  </a:moveTo>
                  <a:arcTo wR="317500" hR="317500" stAng="16200000" swAng="17496000"/>
                  <a:lnTo>
                    <a:pt x="317500" y="317500"/>
                  </a:lnTo>
                  <a:close/>
                </a:path>
                <a:path w="635000" h="635000" fill="none">
                  <a:moveTo>
                    <a:pt x="22295" y="200620"/>
                  </a:moveTo>
                  <a:arcTo wR="317500" hR="317500" stAng="12096000" swAng="4103999"/>
                </a:path>
              </a:pathLst>
            </a:custGeom>
            <a:solidFill>
              <a:schemeClr val="tx1"/>
            </a:solidFill>
            <a:ln w="12700" cmpd="sng">
              <a:solidFill>
                <a:schemeClr val="tx1"/>
              </a:solidFill>
            </a:ln>
          </p:spPr>
          <p:txBody>
            <a:bodyPr/>
            <a:lstStyle/>
            <a:p>
              <a:endParaRPr lang="fi-FI" dirty="0"/>
            </a:p>
          </p:txBody>
        </p:sp>
        <p:sp>
          <p:nvSpPr>
            <p:cNvPr id="374" name="Harvey 82/100 [82]" hidden="1">
              <a:extLst>
                <a:ext uri="{FF2B5EF4-FFF2-40B4-BE49-F238E27FC236}">
                  <a16:creationId xmlns:a16="http://schemas.microsoft.com/office/drawing/2014/main" id="{1A7109A1-C539-4308-9C3A-D2E480DA7F21}"/>
                </a:ext>
              </a:extLst>
            </p:cNvPr>
            <p:cNvSpPr>
              <a:spLocks noChangeAspect="1"/>
            </p:cNvSpPr>
            <p:nvPr>
              <p:custDataLst>
                <p:tags r:id="rId131"/>
              </p:custDataLst>
            </p:nvPr>
          </p:nvSpPr>
          <p:spPr>
            <a:xfrm>
              <a:off x="4334905" y="3282696"/>
              <a:ext cx="292608" cy="292608"/>
            </a:xfrm>
            <a:custGeom>
              <a:avLst/>
              <a:gdLst/>
              <a:ahLst/>
              <a:cxnLst/>
              <a:rect l="l" t="t" r="r" b="b"/>
              <a:pathLst>
                <a:path w="635000" h="635000">
                  <a:moveTo>
                    <a:pt x="317500" y="0"/>
                  </a:moveTo>
                  <a:arcTo wR="317500" hR="317500" stAng="16200000" swAng="17712000"/>
                  <a:lnTo>
                    <a:pt x="317500" y="317500"/>
                  </a:lnTo>
                  <a:close/>
                </a:path>
                <a:path w="635000" h="635000" fill="none">
                  <a:moveTo>
                    <a:pt x="30217" y="182315"/>
                  </a:moveTo>
                  <a:arcTo wR="317500" hR="317500" stAng="12312000" swAng="3888000"/>
                </a:path>
              </a:pathLst>
            </a:custGeom>
            <a:solidFill>
              <a:schemeClr val="tx1"/>
            </a:solidFill>
            <a:ln w="12700" cmpd="sng">
              <a:solidFill>
                <a:schemeClr val="tx1"/>
              </a:solidFill>
            </a:ln>
          </p:spPr>
          <p:txBody>
            <a:bodyPr/>
            <a:lstStyle/>
            <a:p>
              <a:endParaRPr lang="fi-FI" dirty="0"/>
            </a:p>
          </p:txBody>
        </p:sp>
        <p:sp>
          <p:nvSpPr>
            <p:cNvPr id="375" name="Harvey 83/100 [83]" hidden="1">
              <a:extLst>
                <a:ext uri="{FF2B5EF4-FFF2-40B4-BE49-F238E27FC236}">
                  <a16:creationId xmlns:a16="http://schemas.microsoft.com/office/drawing/2014/main" id="{12AECDD3-C6B9-4E51-80FA-C21A0FD779F1}"/>
                </a:ext>
              </a:extLst>
            </p:cNvPr>
            <p:cNvSpPr>
              <a:spLocks noChangeAspect="1"/>
            </p:cNvSpPr>
            <p:nvPr>
              <p:custDataLst>
                <p:tags r:id="rId132"/>
              </p:custDataLst>
            </p:nvPr>
          </p:nvSpPr>
          <p:spPr>
            <a:xfrm>
              <a:off x="4334905" y="3282696"/>
              <a:ext cx="292608" cy="292608"/>
            </a:xfrm>
            <a:custGeom>
              <a:avLst/>
              <a:gdLst/>
              <a:ahLst/>
              <a:cxnLst/>
              <a:rect l="l" t="t" r="r" b="b"/>
              <a:pathLst>
                <a:path w="635000" h="635000">
                  <a:moveTo>
                    <a:pt x="317500" y="0"/>
                  </a:moveTo>
                  <a:arcTo wR="317500" hR="317500" stAng="16200000" swAng="17928000"/>
                  <a:lnTo>
                    <a:pt x="317500" y="317500"/>
                  </a:lnTo>
                  <a:close/>
                </a:path>
                <a:path w="635000" h="635000" fill="none">
                  <a:moveTo>
                    <a:pt x="39272" y="164543"/>
                  </a:moveTo>
                  <a:arcTo wR="317500" hR="317500" stAng="12528000" swAng="3672000"/>
                </a:path>
              </a:pathLst>
            </a:custGeom>
            <a:solidFill>
              <a:schemeClr val="tx1"/>
            </a:solidFill>
            <a:ln w="12700" cmpd="sng">
              <a:solidFill>
                <a:schemeClr val="tx1"/>
              </a:solidFill>
            </a:ln>
          </p:spPr>
          <p:txBody>
            <a:bodyPr/>
            <a:lstStyle/>
            <a:p>
              <a:endParaRPr lang="fi-FI" dirty="0"/>
            </a:p>
          </p:txBody>
        </p:sp>
        <p:sp>
          <p:nvSpPr>
            <p:cNvPr id="376" name="Harvey 84/100 [84]" hidden="1">
              <a:extLst>
                <a:ext uri="{FF2B5EF4-FFF2-40B4-BE49-F238E27FC236}">
                  <a16:creationId xmlns:a16="http://schemas.microsoft.com/office/drawing/2014/main" id="{2725EAC9-1241-4DDE-88A5-F95946DC3DE3}"/>
                </a:ext>
              </a:extLst>
            </p:cNvPr>
            <p:cNvSpPr>
              <a:spLocks noChangeAspect="1"/>
            </p:cNvSpPr>
            <p:nvPr>
              <p:custDataLst>
                <p:tags r:id="rId133"/>
              </p:custDataLst>
            </p:nvPr>
          </p:nvSpPr>
          <p:spPr>
            <a:xfrm>
              <a:off x="4334905" y="3282696"/>
              <a:ext cx="292608" cy="292608"/>
            </a:xfrm>
            <a:custGeom>
              <a:avLst/>
              <a:gdLst/>
              <a:ahLst/>
              <a:cxnLst/>
              <a:rect l="l" t="t" r="r" b="b"/>
              <a:pathLst>
                <a:path w="635000" h="635000">
                  <a:moveTo>
                    <a:pt x="317500" y="0"/>
                  </a:moveTo>
                  <a:arcTo wR="317500" hR="317500" stAng="16200000" swAng="18144000"/>
                  <a:lnTo>
                    <a:pt x="317500" y="317500"/>
                  </a:lnTo>
                  <a:close/>
                </a:path>
                <a:path w="635000" h="635000" fill="none">
                  <a:moveTo>
                    <a:pt x="49425" y="147374"/>
                  </a:moveTo>
                  <a:arcTo wR="317500" hR="317500" stAng="12743999" swAng="3456000"/>
                </a:path>
              </a:pathLst>
            </a:custGeom>
            <a:solidFill>
              <a:schemeClr val="tx1"/>
            </a:solidFill>
            <a:ln w="12700" cmpd="sng">
              <a:solidFill>
                <a:schemeClr val="tx1"/>
              </a:solidFill>
            </a:ln>
          </p:spPr>
          <p:txBody>
            <a:bodyPr/>
            <a:lstStyle/>
            <a:p>
              <a:endParaRPr lang="fi-FI" dirty="0"/>
            </a:p>
          </p:txBody>
        </p:sp>
        <p:sp>
          <p:nvSpPr>
            <p:cNvPr id="377" name="Harvey 85/100 [85]" hidden="1">
              <a:extLst>
                <a:ext uri="{FF2B5EF4-FFF2-40B4-BE49-F238E27FC236}">
                  <a16:creationId xmlns:a16="http://schemas.microsoft.com/office/drawing/2014/main" id="{9C0D7EB4-191B-44B2-AEAA-DD5D6C589F9F}"/>
                </a:ext>
              </a:extLst>
            </p:cNvPr>
            <p:cNvSpPr>
              <a:spLocks noChangeAspect="1"/>
            </p:cNvSpPr>
            <p:nvPr>
              <p:custDataLst>
                <p:tags r:id="rId134"/>
              </p:custDataLst>
            </p:nvPr>
          </p:nvSpPr>
          <p:spPr>
            <a:xfrm>
              <a:off x="4334905" y="3282696"/>
              <a:ext cx="292608" cy="292608"/>
            </a:xfrm>
            <a:custGeom>
              <a:avLst/>
              <a:gdLst/>
              <a:ahLst/>
              <a:cxnLst/>
              <a:rect l="l" t="t" r="r" b="b"/>
              <a:pathLst>
                <a:path w="635000" h="635000">
                  <a:moveTo>
                    <a:pt x="317500" y="0"/>
                  </a:moveTo>
                  <a:arcTo wR="317500" hR="317500" stAng="16200000" swAng="18360000"/>
                  <a:lnTo>
                    <a:pt x="317500" y="317500"/>
                  </a:lnTo>
                  <a:close/>
                </a:path>
                <a:path w="635000" h="635000" fill="none">
                  <a:moveTo>
                    <a:pt x="60637" y="130878"/>
                  </a:moveTo>
                  <a:arcTo wR="317500" hR="317500" stAng="12960000" swAng="3240000"/>
                </a:path>
              </a:pathLst>
            </a:custGeom>
            <a:solidFill>
              <a:schemeClr val="tx1"/>
            </a:solidFill>
            <a:ln w="12700" cmpd="sng">
              <a:solidFill>
                <a:schemeClr val="tx1"/>
              </a:solidFill>
            </a:ln>
          </p:spPr>
          <p:txBody>
            <a:bodyPr/>
            <a:lstStyle/>
            <a:p>
              <a:endParaRPr lang="fi-FI" dirty="0"/>
            </a:p>
          </p:txBody>
        </p:sp>
        <p:sp>
          <p:nvSpPr>
            <p:cNvPr id="378" name="Harvey 86/100 [86]" hidden="1">
              <a:extLst>
                <a:ext uri="{FF2B5EF4-FFF2-40B4-BE49-F238E27FC236}">
                  <a16:creationId xmlns:a16="http://schemas.microsoft.com/office/drawing/2014/main" id="{CC7C3134-EAB4-4182-BDCA-EF70D2DA2CCF}"/>
                </a:ext>
              </a:extLst>
            </p:cNvPr>
            <p:cNvSpPr>
              <a:spLocks noChangeAspect="1"/>
            </p:cNvSpPr>
            <p:nvPr>
              <p:custDataLst>
                <p:tags r:id="rId135"/>
              </p:custDataLst>
            </p:nvPr>
          </p:nvSpPr>
          <p:spPr>
            <a:xfrm>
              <a:off x="4334905" y="3282696"/>
              <a:ext cx="292608" cy="292608"/>
            </a:xfrm>
            <a:custGeom>
              <a:avLst/>
              <a:gdLst/>
              <a:ahLst/>
              <a:cxnLst/>
              <a:rect l="l" t="t" r="r" b="b"/>
              <a:pathLst>
                <a:path w="635000" h="635000">
                  <a:moveTo>
                    <a:pt x="317500" y="0"/>
                  </a:moveTo>
                  <a:arcTo wR="317500" hR="317500" stAng="16200000" swAng="18576000"/>
                  <a:lnTo>
                    <a:pt x="317500" y="317500"/>
                  </a:lnTo>
                  <a:close/>
                </a:path>
                <a:path w="635000" h="635000" fill="none">
                  <a:moveTo>
                    <a:pt x="72862" y="115117"/>
                  </a:moveTo>
                  <a:arcTo wR="317500" hR="317500" stAng="13176000" swAng="3024000"/>
                </a:path>
              </a:pathLst>
            </a:custGeom>
            <a:solidFill>
              <a:schemeClr val="tx1"/>
            </a:solidFill>
            <a:ln w="12700" cmpd="sng">
              <a:solidFill>
                <a:schemeClr val="tx1"/>
              </a:solidFill>
            </a:ln>
          </p:spPr>
          <p:txBody>
            <a:bodyPr/>
            <a:lstStyle/>
            <a:p>
              <a:endParaRPr lang="fi-FI" dirty="0"/>
            </a:p>
          </p:txBody>
        </p:sp>
        <p:sp>
          <p:nvSpPr>
            <p:cNvPr id="379" name="Harvey 87/100 [87]" hidden="1">
              <a:extLst>
                <a:ext uri="{FF2B5EF4-FFF2-40B4-BE49-F238E27FC236}">
                  <a16:creationId xmlns:a16="http://schemas.microsoft.com/office/drawing/2014/main" id="{57238F3E-834A-44C9-B925-8800FCF2847B}"/>
                </a:ext>
              </a:extLst>
            </p:cNvPr>
            <p:cNvSpPr>
              <a:spLocks noChangeAspect="1"/>
            </p:cNvSpPr>
            <p:nvPr>
              <p:custDataLst>
                <p:tags r:id="rId136"/>
              </p:custDataLst>
            </p:nvPr>
          </p:nvSpPr>
          <p:spPr>
            <a:xfrm>
              <a:off x="4334905" y="3282696"/>
              <a:ext cx="292608" cy="292608"/>
            </a:xfrm>
            <a:custGeom>
              <a:avLst/>
              <a:gdLst/>
              <a:ahLst/>
              <a:cxnLst/>
              <a:rect l="l" t="t" r="r" b="b"/>
              <a:pathLst>
                <a:path w="635000" h="635000">
                  <a:moveTo>
                    <a:pt x="317500" y="0"/>
                  </a:moveTo>
                  <a:arcTo wR="317500" hR="317500" stAng="16200000" swAng="18792000"/>
                  <a:lnTo>
                    <a:pt x="317500" y="317500"/>
                  </a:lnTo>
                  <a:close/>
                </a:path>
                <a:path w="635000" h="635000" fill="none">
                  <a:moveTo>
                    <a:pt x="86052" y="100156"/>
                  </a:moveTo>
                  <a:arcTo wR="317500" hR="317500" stAng="13392000" swAng="2808000"/>
                </a:path>
              </a:pathLst>
            </a:custGeom>
            <a:solidFill>
              <a:schemeClr val="tx1"/>
            </a:solidFill>
            <a:ln w="12700" cmpd="sng">
              <a:solidFill>
                <a:schemeClr val="tx1"/>
              </a:solidFill>
            </a:ln>
          </p:spPr>
          <p:txBody>
            <a:bodyPr/>
            <a:lstStyle/>
            <a:p>
              <a:endParaRPr lang="fi-FI" dirty="0"/>
            </a:p>
          </p:txBody>
        </p:sp>
        <p:sp>
          <p:nvSpPr>
            <p:cNvPr id="380" name="Harvey 88/100 [88]" hidden="1">
              <a:extLst>
                <a:ext uri="{FF2B5EF4-FFF2-40B4-BE49-F238E27FC236}">
                  <a16:creationId xmlns:a16="http://schemas.microsoft.com/office/drawing/2014/main" id="{EC4902FC-F893-43F1-A9E7-C57577D8E40E}"/>
                </a:ext>
              </a:extLst>
            </p:cNvPr>
            <p:cNvSpPr>
              <a:spLocks noChangeAspect="1"/>
            </p:cNvSpPr>
            <p:nvPr>
              <p:custDataLst>
                <p:tags r:id="rId137"/>
              </p:custDataLst>
            </p:nvPr>
          </p:nvSpPr>
          <p:spPr>
            <a:xfrm>
              <a:off x="4334905" y="3282696"/>
              <a:ext cx="292608" cy="292608"/>
            </a:xfrm>
            <a:custGeom>
              <a:avLst/>
              <a:gdLst/>
              <a:ahLst/>
              <a:cxnLst/>
              <a:rect l="l" t="t" r="r" b="b"/>
              <a:pathLst>
                <a:path w="635000" h="635000">
                  <a:moveTo>
                    <a:pt x="317500" y="0"/>
                  </a:moveTo>
                  <a:arcTo wR="317500" hR="317500" stAng="16200000" swAng="19008000"/>
                  <a:lnTo>
                    <a:pt x="317500" y="317500"/>
                  </a:lnTo>
                  <a:close/>
                </a:path>
                <a:path w="635000" h="635000" fill="none">
                  <a:moveTo>
                    <a:pt x="100156" y="86052"/>
                  </a:moveTo>
                  <a:arcTo wR="317500" hR="317500" stAng="13608000" swAng="2591999"/>
                </a:path>
              </a:pathLst>
            </a:custGeom>
            <a:solidFill>
              <a:schemeClr val="tx1"/>
            </a:solidFill>
            <a:ln w="12700" cmpd="sng">
              <a:solidFill>
                <a:schemeClr val="tx1"/>
              </a:solidFill>
            </a:ln>
          </p:spPr>
          <p:txBody>
            <a:bodyPr/>
            <a:lstStyle/>
            <a:p>
              <a:endParaRPr lang="fi-FI" dirty="0"/>
            </a:p>
          </p:txBody>
        </p:sp>
        <p:sp>
          <p:nvSpPr>
            <p:cNvPr id="381" name="Harvey 89/100 [89]" hidden="1">
              <a:extLst>
                <a:ext uri="{FF2B5EF4-FFF2-40B4-BE49-F238E27FC236}">
                  <a16:creationId xmlns:a16="http://schemas.microsoft.com/office/drawing/2014/main" id="{A7168560-ABDC-4446-AF41-949536C7C848}"/>
                </a:ext>
              </a:extLst>
            </p:cNvPr>
            <p:cNvSpPr>
              <a:spLocks noChangeAspect="1"/>
            </p:cNvSpPr>
            <p:nvPr>
              <p:custDataLst>
                <p:tags r:id="rId138"/>
              </p:custDataLst>
            </p:nvPr>
          </p:nvSpPr>
          <p:spPr>
            <a:xfrm>
              <a:off x="4334905" y="3282696"/>
              <a:ext cx="292608" cy="292608"/>
            </a:xfrm>
            <a:custGeom>
              <a:avLst/>
              <a:gdLst/>
              <a:ahLst/>
              <a:cxnLst/>
              <a:rect l="l" t="t" r="r" b="b"/>
              <a:pathLst>
                <a:path w="635000" h="635000">
                  <a:moveTo>
                    <a:pt x="317500" y="0"/>
                  </a:moveTo>
                  <a:arcTo wR="317500" hR="317500" stAng="16200000" swAng="19224000"/>
                  <a:lnTo>
                    <a:pt x="317500" y="317500"/>
                  </a:lnTo>
                  <a:close/>
                </a:path>
                <a:path w="635000" h="635000" fill="none">
                  <a:moveTo>
                    <a:pt x="115117" y="72862"/>
                  </a:moveTo>
                  <a:arcTo wR="317500" hR="317500" stAng="13823999" swAng="2375999"/>
                </a:path>
              </a:pathLst>
            </a:custGeom>
            <a:solidFill>
              <a:schemeClr val="tx1"/>
            </a:solidFill>
            <a:ln w="12700" cmpd="sng">
              <a:solidFill>
                <a:schemeClr val="tx1"/>
              </a:solidFill>
            </a:ln>
          </p:spPr>
          <p:txBody>
            <a:bodyPr/>
            <a:lstStyle/>
            <a:p>
              <a:endParaRPr lang="fi-FI" dirty="0"/>
            </a:p>
          </p:txBody>
        </p:sp>
        <p:sp>
          <p:nvSpPr>
            <p:cNvPr id="382" name="Harvey 90/100 [90]" hidden="1">
              <a:extLst>
                <a:ext uri="{FF2B5EF4-FFF2-40B4-BE49-F238E27FC236}">
                  <a16:creationId xmlns:a16="http://schemas.microsoft.com/office/drawing/2014/main" id="{D2D277E3-2FDE-49CD-A5D5-91B66B84AF15}"/>
                </a:ext>
              </a:extLst>
            </p:cNvPr>
            <p:cNvSpPr>
              <a:spLocks noChangeAspect="1"/>
            </p:cNvSpPr>
            <p:nvPr>
              <p:custDataLst>
                <p:tags r:id="rId139"/>
              </p:custDataLst>
            </p:nvPr>
          </p:nvSpPr>
          <p:spPr>
            <a:xfrm>
              <a:off x="4334905" y="3282696"/>
              <a:ext cx="292608" cy="292608"/>
            </a:xfrm>
            <a:custGeom>
              <a:avLst/>
              <a:gdLst/>
              <a:ahLst/>
              <a:cxnLst/>
              <a:rect l="l" t="t" r="r" b="b"/>
              <a:pathLst>
                <a:path w="635000" h="635000">
                  <a:moveTo>
                    <a:pt x="317500" y="0"/>
                  </a:moveTo>
                  <a:arcTo wR="317500" hR="317500" stAng="16200000" swAng="19440000"/>
                  <a:lnTo>
                    <a:pt x="317500" y="317500"/>
                  </a:lnTo>
                  <a:close/>
                </a:path>
                <a:path w="635000" h="635000" fill="none">
                  <a:moveTo>
                    <a:pt x="130878" y="60637"/>
                  </a:moveTo>
                  <a:arcTo wR="317500" hR="317500" stAng="14040000" swAng="2159999"/>
                </a:path>
              </a:pathLst>
            </a:custGeom>
            <a:solidFill>
              <a:schemeClr val="tx1"/>
            </a:solidFill>
            <a:ln w="12700" cmpd="sng">
              <a:solidFill>
                <a:schemeClr val="tx1"/>
              </a:solidFill>
            </a:ln>
          </p:spPr>
          <p:txBody>
            <a:bodyPr/>
            <a:lstStyle/>
            <a:p>
              <a:endParaRPr lang="fi-FI" dirty="0"/>
            </a:p>
          </p:txBody>
        </p:sp>
        <p:sp>
          <p:nvSpPr>
            <p:cNvPr id="383" name="Harvey 91/100 [91]" hidden="1">
              <a:extLst>
                <a:ext uri="{FF2B5EF4-FFF2-40B4-BE49-F238E27FC236}">
                  <a16:creationId xmlns:a16="http://schemas.microsoft.com/office/drawing/2014/main" id="{30D3FE3A-7E25-4146-BC92-324EC2398712}"/>
                </a:ext>
              </a:extLst>
            </p:cNvPr>
            <p:cNvSpPr>
              <a:spLocks noChangeAspect="1"/>
            </p:cNvSpPr>
            <p:nvPr>
              <p:custDataLst>
                <p:tags r:id="rId140"/>
              </p:custDataLst>
            </p:nvPr>
          </p:nvSpPr>
          <p:spPr>
            <a:xfrm>
              <a:off x="4334905" y="3282696"/>
              <a:ext cx="292608" cy="292608"/>
            </a:xfrm>
            <a:custGeom>
              <a:avLst/>
              <a:gdLst/>
              <a:ahLst/>
              <a:cxnLst/>
              <a:rect l="l" t="t" r="r" b="b"/>
              <a:pathLst>
                <a:path w="635000" h="635000">
                  <a:moveTo>
                    <a:pt x="317500" y="0"/>
                  </a:moveTo>
                  <a:arcTo wR="317500" hR="317500" stAng="16200000" swAng="19656000"/>
                  <a:lnTo>
                    <a:pt x="317500" y="317500"/>
                  </a:lnTo>
                  <a:close/>
                </a:path>
                <a:path w="635000" h="635000" fill="none">
                  <a:moveTo>
                    <a:pt x="147374" y="49425"/>
                  </a:moveTo>
                  <a:arcTo wR="317500" hR="317500" stAng="14256000" swAng="1943999"/>
                </a:path>
              </a:pathLst>
            </a:custGeom>
            <a:solidFill>
              <a:schemeClr val="tx1"/>
            </a:solidFill>
            <a:ln w="12700" cmpd="sng">
              <a:solidFill>
                <a:schemeClr val="tx1"/>
              </a:solidFill>
            </a:ln>
          </p:spPr>
          <p:txBody>
            <a:bodyPr/>
            <a:lstStyle/>
            <a:p>
              <a:endParaRPr lang="fi-FI" dirty="0"/>
            </a:p>
          </p:txBody>
        </p:sp>
        <p:sp>
          <p:nvSpPr>
            <p:cNvPr id="384" name="Harvey 92/100 [92]" hidden="1">
              <a:extLst>
                <a:ext uri="{FF2B5EF4-FFF2-40B4-BE49-F238E27FC236}">
                  <a16:creationId xmlns:a16="http://schemas.microsoft.com/office/drawing/2014/main" id="{940511FD-EE20-41DD-B391-071FC09C64B3}"/>
                </a:ext>
              </a:extLst>
            </p:cNvPr>
            <p:cNvSpPr>
              <a:spLocks noChangeAspect="1"/>
            </p:cNvSpPr>
            <p:nvPr>
              <p:custDataLst>
                <p:tags r:id="rId141"/>
              </p:custDataLst>
            </p:nvPr>
          </p:nvSpPr>
          <p:spPr>
            <a:xfrm>
              <a:off x="4334905" y="3282696"/>
              <a:ext cx="292608" cy="292608"/>
            </a:xfrm>
            <a:custGeom>
              <a:avLst/>
              <a:gdLst/>
              <a:ahLst/>
              <a:cxnLst/>
              <a:rect l="l" t="t" r="r" b="b"/>
              <a:pathLst>
                <a:path w="635000" h="635000">
                  <a:moveTo>
                    <a:pt x="317500" y="0"/>
                  </a:moveTo>
                  <a:arcTo wR="317500" hR="317500" stAng="16200000" swAng="19872000"/>
                  <a:lnTo>
                    <a:pt x="317500" y="317500"/>
                  </a:lnTo>
                  <a:close/>
                </a:path>
                <a:path w="635000" h="635000" fill="none">
                  <a:moveTo>
                    <a:pt x="164543" y="39272"/>
                  </a:moveTo>
                  <a:arcTo wR="317500" hR="317500" stAng="14472000" swAng="1727999"/>
                </a:path>
              </a:pathLst>
            </a:custGeom>
            <a:solidFill>
              <a:schemeClr val="tx1"/>
            </a:solidFill>
            <a:ln w="12700" cmpd="sng">
              <a:solidFill>
                <a:schemeClr val="tx1"/>
              </a:solidFill>
            </a:ln>
          </p:spPr>
          <p:txBody>
            <a:bodyPr/>
            <a:lstStyle/>
            <a:p>
              <a:endParaRPr lang="fi-FI" dirty="0"/>
            </a:p>
          </p:txBody>
        </p:sp>
        <p:sp>
          <p:nvSpPr>
            <p:cNvPr id="385" name="Harvey 93/100 [93]" hidden="1">
              <a:extLst>
                <a:ext uri="{FF2B5EF4-FFF2-40B4-BE49-F238E27FC236}">
                  <a16:creationId xmlns:a16="http://schemas.microsoft.com/office/drawing/2014/main" id="{A17B04CE-D05F-423C-9068-FB10A6FDB1C9}"/>
                </a:ext>
              </a:extLst>
            </p:cNvPr>
            <p:cNvSpPr>
              <a:spLocks noChangeAspect="1"/>
            </p:cNvSpPr>
            <p:nvPr>
              <p:custDataLst>
                <p:tags r:id="rId142"/>
              </p:custDataLst>
            </p:nvPr>
          </p:nvSpPr>
          <p:spPr>
            <a:xfrm>
              <a:off x="4334905" y="3282696"/>
              <a:ext cx="292608" cy="292608"/>
            </a:xfrm>
            <a:custGeom>
              <a:avLst/>
              <a:gdLst/>
              <a:ahLst/>
              <a:cxnLst/>
              <a:rect l="l" t="t" r="r" b="b"/>
              <a:pathLst>
                <a:path w="635000" h="635000">
                  <a:moveTo>
                    <a:pt x="317500" y="0"/>
                  </a:moveTo>
                  <a:arcTo wR="317500" hR="317500" stAng="16200000" swAng="20088000"/>
                  <a:lnTo>
                    <a:pt x="317500" y="317500"/>
                  </a:lnTo>
                  <a:close/>
                </a:path>
                <a:path w="635000" h="635000" fill="none">
                  <a:moveTo>
                    <a:pt x="182315" y="30217"/>
                  </a:moveTo>
                  <a:arcTo wR="317500" hR="317500" stAng="14688000" swAng="1511999"/>
                </a:path>
              </a:pathLst>
            </a:custGeom>
            <a:solidFill>
              <a:schemeClr val="tx1"/>
            </a:solidFill>
            <a:ln w="12700" cmpd="sng">
              <a:solidFill>
                <a:schemeClr val="tx1"/>
              </a:solidFill>
            </a:ln>
          </p:spPr>
          <p:txBody>
            <a:bodyPr/>
            <a:lstStyle/>
            <a:p>
              <a:endParaRPr lang="fi-FI" dirty="0"/>
            </a:p>
          </p:txBody>
        </p:sp>
        <p:sp>
          <p:nvSpPr>
            <p:cNvPr id="386" name="Harvey 94/100 [94]" hidden="1">
              <a:extLst>
                <a:ext uri="{FF2B5EF4-FFF2-40B4-BE49-F238E27FC236}">
                  <a16:creationId xmlns:a16="http://schemas.microsoft.com/office/drawing/2014/main" id="{5FA53D22-4AFD-44F2-B7EF-79CE99343D2A}"/>
                </a:ext>
              </a:extLst>
            </p:cNvPr>
            <p:cNvSpPr>
              <a:spLocks noChangeAspect="1"/>
            </p:cNvSpPr>
            <p:nvPr>
              <p:custDataLst>
                <p:tags r:id="rId143"/>
              </p:custDataLst>
            </p:nvPr>
          </p:nvSpPr>
          <p:spPr>
            <a:xfrm>
              <a:off x="4334905" y="3282696"/>
              <a:ext cx="292608" cy="292608"/>
            </a:xfrm>
            <a:custGeom>
              <a:avLst/>
              <a:gdLst/>
              <a:ahLst/>
              <a:cxnLst/>
              <a:rect l="l" t="t" r="r" b="b"/>
              <a:pathLst>
                <a:path w="635000" h="635000">
                  <a:moveTo>
                    <a:pt x="317500" y="0"/>
                  </a:moveTo>
                  <a:arcTo wR="317500" hR="317500" stAng="16200000" swAng="20304000"/>
                  <a:lnTo>
                    <a:pt x="317500" y="317500"/>
                  </a:lnTo>
                  <a:close/>
                </a:path>
                <a:path w="635000" h="635000" fill="none">
                  <a:moveTo>
                    <a:pt x="200620" y="22295"/>
                  </a:moveTo>
                  <a:arcTo wR="317500" hR="317500" stAng="14903999" swAng="1296000"/>
                </a:path>
              </a:pathLst>
            </a:custGeom>
            <a:solidFill>
              <a:schemeClr val="tx1"/>
            </a:solidFill>
            <a:ln w="12700" cmpd="sng">
              <a:solidFill>
                <a:schemeClr val="tx1"/>
              </a:solidFill>
            </a:ln>
          </p:spPr>
          <p:txBody>
            <a:bodyPr/>
            <a:lstStyle/>
            <a:p>
              <a:endParaRPr lang="fi-FI" dirty="0"/>
            </a:p>
          </p:txBody>
        </p:sp>
        <p:sp>
          <p:nvSpPr>
            <p:cNvPr id="387" name="Harvey 95/100 [95]" hidden="1">
              <a:extLst>
                <a:ext uri="{FF2B5EF4-FFF2-40B4-BE49-F238E27FC236}">
                  <a16:creationId xmlns:a16="http://schemas.microsoft.com/office/drawing/2014/main" id="{234DA89B-AB1D-45EB-BACA-C53446A2C1BD}"/>
                </a:ext>
              </a:extLst>
            </p:cNvPr>
            <p:cNvSpPr>
              <a:spLocks noChangeAspect="1"/>
            </p:cNvSpPr>
            <p:nvPr>
              <p:custDataLst>
                <p:tags r:id="rId144"/>
              </p:custDataLst>
            </p:nvPr>
          </p:nvSpPr>
          <p:spPr>
            <a:xfrm>
              <a:off x="4334905" y="3282696"/>
              <a:ext cx="292608" cy="292608"/>
            </a:xfrm>
            <a:custGeom>
              <a:avLst/>
              <a:gdLst/>
              <a:ahLst/>
              <a:cxnLst/>
              <a:rect l="l" t="t" r="r" b="b"/>
              <a:pathLst>
                <a:path w="635000" h="635000">
                  <a:moveTo>
                    <a:pt x="317500" y="0"/>
                  </a:moveTo>
                  <a:arcTo wR="317500" hR="317500" stAng="16200000" swAng="20520000"/>
                  <a:lnTo>
                    <a:pt x="317500" y="317500"/>
                  </a:lnTo>
                  <a:close/>
                </a:path>
                <a:path w="635000" h="635000" fill="none">
                  <a:moveTo>
                    <a:pt x="219387" y="15539"/>
                  </a:moveTo>
                  <a:arcTo wR="317500" hR="317500" stAng="15120000" swAng="1080000"/>
                </a:path>
              </a:pathLst>
            </a:custGeom>
            <a:solidFill>
              <a:schemeClr val="tx1"/>
            </a:solidFill>
            <a:ln w="12700" cmpd="sng">
              <a:solidFill>
                <a:schemeClr val="tx1"/>
              </a:solidFill>
            </a:ln>
          </p:spPr>
          <p:txBody>
            <a:bodyPr/>
            <a:lstStyle/>
            <a:p>
              <a:endParaRPr lang="fi-FI" dirty="0"/>
            </a:p>
          </p:txBody>
        </p:sp>
        <p:sp>
          <p:nvSpPr>
            <p:cNvPr id="388" name="Harvey 96/100 [96]" hidden="1">
              <a:extLst>
                <a:ext uri="{FF2B5EF4-FFF2-40B4-BE49-F238E27FC236}">
                  <a16:creationId xmlns:a16="http://schemas.microsoft.com/office/drawing/2014/main" id="{A7A20D3D-14B6-43AB-AA5A-95562C43380C}"/>
                </a:ext>
              </a:extLst>
            </p:cNvPr>
            <p:cNvSpPr>
              <a:spLocks noChangeAspect="1"/>
            </p:cNvSpPr>
            <p:nvPr>
              <p:custDataLst>
                <p:tags r:id="rId145"/>
              </p:custDataLst>
            </p:nvPr>
          </p:nvSpPr>
          <p:spPr>
            <a:xfrm>
              <a:off x="4334905" y="3282696"/>
              <a:ext cx="292608" cy="292608"/>
            </a:xfrm>
            <a:custGeom>
              <a:avLst/>
              <a:gdLst/>
              <a:ahLst/>
              <a:cxnLst/>
              <a:rect l="l" t="t" r="r" b="b"/>
              <a:pathLst>
                <a:path w="635000" h="635000">
                  <a:moveTo>
                    <a:pt x="317500" y="0"/>
                  </a:moveTo>
                  <a:arcTo wR="317500" hR="317500" stAng="16200000" swAng="20735999"/>
                  <a:lnTo>
                    <a:pt x="317500" y="317500"/>
                  </a:lnTo>
                  <a:close/>
                </a:path>
                <a:path w="635000" h="635000" fill="none">
                  <a:moveTo>
                    <a:pt x="238540" y="9974"/>
                  </a:moveTo>
                  <a:arcTo wR="317500" hR="317500" stAng="15335999" swAng="864000"/>
                </a:path>
              </a:pathLst>
            </a:custGeom>
            <a:solidFill>
              <a:schemeClr val="tx1"/>
            </a:solidFill>
            <a:ln w="12700" cmpd="sng">
              <a:solidFill>
                <a:schemeClr val="tx1"/>
              </a:solidFill>
            </a:ln>
          </p:spPr>
          <p:txBody>
            <a:bodyPr/>
            <a:lstStyle/>
            <a:p>
              <a:endParaRPr lang="fi-FI" dirty="0"/>
            </a:p>
          </p:txBody>
        </p:sp>
        <p:sp>
          <p:nvSpPr>
            <p:cNvPr id="389" name="Harvey 97/100 [97]" hidden="1">
              <a:extLst>
                <a:ext uri="{FF2B5EF4-FFF2-40B4-BE49-F238E27FC236}">
                  <a16:creationId xmlns:a16="http://schemas.microsoft.com/office/drawing/2014/main" id="{6D9B9380-7579-4D00-81B4-D559A1C9BC4C}"/>
                </a:ext>
              </a:extLst>
            </p:cNvPr>
            <p:cNvSpPr>
              <a:spLocks noChangeAspect="1"/>
            </p:cNvSpPr>
            <p:nvPr>
              <p:custDataLst>
                <p:tags r:id="rId146"/>
              </p:custDataLst>
            </p:nvPr>
          </p:nvSpPr>
          <p:spPr>
            <a:xfrm>
              <a:off x="4334905" y="3282696"/>
              <a:ext cx="292608" cy="292608"/>
            </a:xfrm>
            <a:custGeom>
              <a:avLst/>
              <a:gdLst/>
              <a:ahLst/>
              <a:cxnLst/>
              <a:rect l="l" t="t" r="r" b="b"/>
              <a:pathLst>
                <a:path w="635000" h="635000">
                  <a:moveTo>
                    <a:pt x="317500" y="0"/>
                  </a:moveTo>
                  <a:arcTo wR="317500" hR="317500" stAng="16200000" swAng="20952000"/>
                  <a:lnTo>
                    <a:pt x="317500" y="317500"/>
                  </a:lnTo>
                  <a:close/>
                </a:path>
                <a:path w="635000" h="635000" fill="none">
                  <a:moveTo>
                    <a:pt x="258006" y="5623"/>
                  </a:moveTo>
                  <a:arcTo wR="317500" hR="317500" stAng="15552000" swAng="648000"/>
                </a:path>
              </a:pathLst>
            </a:custGeom>
            <a:solidFill>
              <a:schemeClr val="tx1"/>
            </a:solidFill>
            <a:ln w="12700" cmpd="sng">
              <a:solidFill>
                <a:schemeClr val="tx1"/>
              </a:solidFill>
            </a:ln>
          </p:spPr>
          <p:txBody>
            <a:bodyPr/>
            <a:lstStyle/>
            <a:p>
              <a:endParaRPr lang="fi-FI" dirty="0"/>
            </a:p>
          </p:txBody>
        </p:sp>
        <p:sp>
          <p:nvSpPr>
            <p:cNvPr id="390" name="Harvey 98/100 [98]" hidden="1">
              <a:extLst>
                <a:ext uri="{FF2B5EF4-FFF2-40B4-BE49-F238E27FC236}">
                  <a16:creationId xmlns:a16="http://schemas.microsoft.com/office/drawing/2014/main" id="{13EE01F4-95CF-4781-B1F6-21D2ABE373A6}"/>
                </a:ext>
              </a:extLst>
            </p:cNvPr>
            <p:cNvSpPr>
              <a:spLocks noChangeAspect="1"/>
            </p:cNvSpPr>
            <p:nvPr>
              <p:custDataLst>
                <p:tags r:id="rId147"/>
              </p:custDataLst>
            </p:nvPr>
          </p:nvSpPr>
          <p:spPr>
            <a:xfrm>
              <a:off x="4334905" y="3282696"/>
              <a:ext cx="292608" cy="292608"/>
            </a:xfrm>
            <a:custGeom>
              <a:avLst/>
              <a:gdLst/>
              <a:ahLst/>
              <a:cxnLst/>
              <a:rect l="l" t="t" r="r" b="b"/>
              <a:pathLst>
                <a:path w="635000" h="635000">
                  <a:moveTo>
                    <a:pt x="317500" y="0"/>
                  </a:moveTo>
                  <a:arcTo wR="317500" hR="317500" stAng="16200000" swAng="21168000"/>
                  <a:lnTo>
                    <a:pt x="317500" y="317500"/>
                  </a:lnTo>
                  <a:close/>
                </a:path>
                <a:path w="635000" h="635000" fill="none">
                  <a:moveTo>
                    <a:pt x="277706" y="2503"/>
                  </a:moveTo>
                  <a:arcTo wR="317500" hR="317500" stAng="15768000" swAng="432000"/>
                </a:path>
              </a:pathLst>
            </a:custGeom>
            <a:solidFill>
              <a:schemeClr val="tx1"/>
            </a:solidFill>
            <a:ln w="12700" cmpd="sng">
              <a:solidFill>
                <a:schemeClr val="tx1"/>
              </a:solidFill>
            </a:ln>
          </p:spPr>
          <p:txBody>
            <a:bodyPr/>
            <a:lstStyle/>
            <a:p>
              <a:endParaRPr lang="fi-FI" dirty="0"/>
            </a:p>
          </p:txBody>
        </p:sp>
        <p:sp>
          <p:nvSpPr>
            <p:cNvPr id="391" name="Harvey 99/100 [99]" hidden="1">
              <a:extLst>
                <a:ext uri="{FF2B5EF4-FFF2-40B4-BE49-F238E27FC236}">
                  <a16:creationId xmlns:a16="http://schemas.microsoft.com/office/drawing/2014/main" id="{DC4C44B3-3798-4208-AA91-303436973839}"/>
                </a:ext>
              </a:extLst>
            </p:cNvPr>
            <p:cNvSpPr>
              <a:spLocks noChangeAspect="1"/>
            </p:cNvSpPr>
            <p:nvPr>
              <p:custDataLst>
                <p:tags r:id="rId148"/>
              </p:custDataLst>
            </p:nvPr>
          </p:nvSpPr>
          <p:spPr>
            <a:xfrm>
              <a:off x="4334905" y="3282696"/>
              <a:ext cx="292608" cy="292608"/>
            </a:xfrm>
            <a:custGeom>
              <a:avLst/>
              <a:gdLst/>
              <a:ahLst/>
              <a:cxnLst/>
              <a:rect l="l" t="t" r="r" b="b"/>
              <a:pathLst>
                <a:path w="635000" h="635000">
                  <a:moveTo>
                    <a:pt x="317500" y="0"/>
                  </a:moveTo>
                  <a:arcTo wR="317500" hR="317500" stAng="16200000" swAng="21384000"/>
                  <a:lnTo>
                    <a:pt x="317500" y="317500"/>
                  </a:lnTo>
                  <a:close/>
                </a:path>
                <a:path w="635000" h="635000" fill="none">
                  <a:moveTo>
                    <a:pt x="297564" y="626"/>
                  </a:moveTo>
                  <a:arcTo wR="317500" hR="317500" stAng="15983999" swAng="216000"/>
                </a:path>
              </a:pathLst>
            </a:custGeom>
            <a:solidFill>
              <a:schemeClr val="tx1"/>
            </a:solidFill>
            <a:ln w="12700" cmpd="sng">
              <a:solidFill>
                <a:schemeClr val="tx1"/>
              </a:solidFill>
            </a:ln>
          </p:spPr>
          <p:txBody>
            <a:bodyPr/>
            <a:lstStyle/>
            <a:p>
              <a:endParaRPr lang="fi-FI" dirty="0"/>
            </a:p>
          </p:txBody>
        </p:sp>
        <p:sp>
          <p:nvSpPr>
            <p:cNvPr id="392" name="Harvey 100/100 [100]" hidden="1">
              <a:extLst>
                <a:ext uri="{FF2B5EF4-FFF2-40B4-BE49-F238E27FC236}">
                  <a16:creationId xmlns:a16="http://schemas.microsoft.com/office/drawing/2014/main" id="{3FA54DB9-6E6A-430B-8B9D-023D5A5129CB}"/>
                </a:ext>
              </a:extLst>
            </p:cNvPr>
            <p:cNvSpPr>
              <a:spLocks noChangeAspect="1"/>
            </p:cNvSpPr>
            <p:nvPr>
              <p:custDataLst>
                <p:tags r:id="rId149"/>
              </p:custDataLst>
            </p:nvPr>
          </p:nvSpPr>
          <p:spPr>
            <a:xfrm>
              <a:off x="4334905" y="3282696"/>
              <a:ext cx="292608" cy="292608"/>
            </a:xfrm>
            <a:custGeom>
              <a:avLst/>
              <a:gdLst/>
              <a:ahLst/>
              <a:cxnLst/>
              <a:rect l="l" t="t" r="r" b="b"/>
              <a:pathLst>
                <a:path w="635000" h="635000">
                  <a:moveTo>
                    <a:pt x="317500" y="0"/>
                  </a:moveTo>
                  <a:arcTo wR="317500" hR="317500" stAng="16200000" swAng="21600000"/>
                  <a:close/>
                </a:path>
              </a:pathLst>
            </a:custGeom>
            <a:solidFill>
              <a:schemeClr val="tx1"/>
            </a:solidFill>
            <a:ln w="12700" cmpd="sng">
              <a:solidFill>
                <a:schemeClr val="tx1"/>
              </a:solidFill>
            </a:ln>
          </p:spPr>
          <p:txBody>
            <a:bodyPr/>
            <a:lstStyle/>
            <a:p>
              <a:endParaRPr lang="fi-FI" dirty="0"/>
            </a:p>
          </p:txBody>
        </p:sp>
      </p:grpSp>
      <p:sp>
        <p:nvSpPr>
          <p:cNvPr id="3" name="Text Placeholder 2"/>
          <p:cNvSpPr>
            <a:spLocks noGrp="1"/>
          </p:cNvSpPr>
          <p:nvPr>
            <p:ph type="body" idx="1"/>
          </p:nvPr>
        </p:nvSpPr>
        <p:spPr>
          <a:xfrm>
            <a:off x="358775" y="2159000"/>
            <a:ext cx="11472862" cy="3979862"/>
          </a:xfrm>
          <a:prstGeom prst="rect">
            <a:avLst/>
          </a:prstGeom>
        </p:spPr>
        <p:txBody>
          <a:bodyPr vert="horz" lIns="0" tIns="0" rIns="0" bIns="0" rtlCol="0">
            <a:noAutofit/>
          </a:bodyPr>
          <a:lstStyle/>
          <a:p>
            <a:pPr lvl="0"/>
            <a:r>
              <a:rPr lang="fi-FI" noProof="0" dirty="0"/>
              <a:t>Bullet Level 1 </a:t>
            </a:r>
            <a:r>
              <a:rPr lang="fi-FI" noProof="0" dirty="0" err="1"/>
              <a:t>Sweco</a:t>
            </a:r>
            <a:r>
              <a:rPr lang="fi-FI" noProof="0" dirty="0"/>
              <a:t> Sans 16</a:t>
            </a:r>
            <a:endParaRPr lang="fi-FI"/>
          </a:p>
          <a:p>
            <a:pPr lvl="1"/>
            <a:r>
              <a:rPr lang="fi-FI" noProof="0" dirty="0"/>
              <a:t>Bullet Level 2 </a:t>
            </a:r>
            <a:r>
              <a:rPr lang="fi-FI" noProof="0" dirty="0" err="1"/>
              <a:t>Sweco</a:t>
            </a:r>
            <a:r>
              <a:rPr lang="fi-FI" noProof="0" dirty="0"/>
              <a:t> Sans 16</a:t>
            </a:r>
            <a:endParaRPr lang="fi-FI"/>
          </a:p>
          <a:p>
            <a:pPr lvl="2"/>
            <a:r>
              <a:rPr lang="fi-FI" dirty="0"/>
              <a:t>Bullet Level 3 </a:t>
            </a:r>
            <a:r>
              <a:rPr lang="fi-FI" dirty="0" err="1"/>
              <a:t>Sweco</a:t>
            </a:r>
            <a:r>
              <a:rPr lang="fi-FI" dirty="0"/>
              <a:t> Sans 16</a:t>
            </a:r>
            <a:endParaRPr lang="fi-FI" noProof="0" dirty="0"/>
          </a:p>
          <a:p>
            <a:pPr lvl="3"/>
            <a:r>
              <a:rPr lang="fi-FI" noProof="0" dirty="0"/>
              <a:t>Header Level 4 </a:t>
            </a:r>
            <a:r>
              <a:rPr lang="fi-FI" noProof="0" dirty="0" err="1"/>
              <a:t>Sweco</a:t>
            </a:r>
            <a:r>
              <a:rPr lang="fi-FI" noProof="0" dirty="0"/>
              <a:t> Sans Bold 16</a:t>
            </a:r>
            <a:endParaRPr lang="fi-FI"/>
          </a:p>
          <a:p>
            <a:pPr lvl="4"/>
            <a:r>
              <a:rPr lang="fi-FI" noProof="0" dirty="0"/>
              <a:t>Body Level 5 </a:t>
            </a:r>
            <a:r>
              <a:rPr lang="fi-FI" noProof="0" dirty="0" err="1"/>
              <a:t>Sweco</a:t>
            </a:r>
            <a:r>
              <a:rPr lang="fi-FI" noProof="0" dirty="0"/>
              <a:t> Sans 16</a:t>
            </a:r>
            <a:endParaRPr lang="fi-FI"/>
          </a:p>
          <a:p>
            <a:pPr lvl="5"/>
            <a:r>
              <a:rPr lang="fi-FI" noProof="0" dirty="0"/>
              <a:t>Bullet Small Level 6 </a:t>
            </a:r>
            <a:r>
              <a:rPr lang="fi-FI" noProof="0" dirty="0" err="1"/>
              <a:t>Sweco</a:t>
            </a:r>
            <a:r>
              <a:rPr lang="fi-FI" noProof="0" dirty="0"/>
              <a:t> Sans 10</a:t>
            </a:r>
            <a:endParaRPr lang="fi-FI"/>
          </a:p>
          <a:p>
            <a:pPr lvl="6"/>
            <a:r>
              <a:rPr lang="fi-FI" noProof="0" dirty="0"/>
              <a:t>Header Small level 7 </a:t>
            </a:r>
            <a:r>
              <a:rPr lang="fi-FI" noProof="0" dirty="0" err="1"/>
              <a:t>Sweco</a:t>
            </a:r>
            <a:r>
              <a:rPr lang="fi-FI" noProof="0" dirty="0"/>
              <a:t> Sans Bold 10</a:t>
            </a:r>
            <a:endParaRPr lang="fi-FI"/>
          </a:p>
          <a:p>
            <a:pPr lvl="7"/>
            <a:r>
              <a:rPr lang="fi-FI" noProof="0" dirty="0"/>
              <a:t>Body Small level 8 </a:t>
            </a:r>
            <a:r>
              <a:rPr lang="fi-FI" noProof="0" dirty="0" err="1"/>
              <a:t>Sweco</a:t>
            </a:r>
            <a:r>
              <a:rPr lang="fi-FI" noProof="0" dirty="0"/>
              <a:t> Sans10</a:t>
            </a:r>
            <a:endParaRPr lang="fi-FI"/>
          </a:p>
          <a:p>
            <a:pPr lvl="8"/>
            <a:r>
              <a:rPr lang="fi-FI" noProof="0" dirty="0"/>
              <a:t>L9 highlight 60</a:t>
            </a:r>
            <a:endParaRPr lang="fi-FI"/>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358774" y="719138"/>
            <a:ext cx="11472863" cy="1080000"/>
          </a:xfrm>
          <a:prstGeom prst="rect">
            <a:avLst/>
          </a:prstGeom>
        </p:spPr>
        <p:txBody>
          <a:bodyPr vert="horz" lIns="0" tIns="0" rIns="0" bIns="0" rtlCol="0" anchor="t" anchorCtr="0">
            <a:noAutofit/>
          </a:bodyPr>
          <a:lstStyle/>
          <a:p>
            <a:r>
              <a:rPr lang="fi-FI" dirty="0"/>
              <a:t>Click to add title</a:t>
            </a:r>
            <a:endParaRPr lang="fi-FI"/>
          </a:p>
        </p:txBody>
      </p:sp>
      <p:sp>
        <p:nvSpPr>
          <p:cNvPr id="2" name="Date Placeholder 1">
            <a:extLst>
              <a:ext uri="{FF2B5EF4-FFF2-40B4-BE49-F238E27FC236}">
                <a16:creationId xmlns:a16="http://schemas.microsoft.com/office/drawing/2014/main" id="{0643F1B6-0743-4D14-8B95-B030120DE5D1}"/>
              </a:ext>
            </a:extLst>
          </p:cNvPr>
          <p:cNvSpPr>
            <a:spLocks noGrp="1"/>
          </p:cNvSpPr>
          <p:nvPr>
            <p:ph type="dt" sz="half" idx="2"/>
          </p:nvPr>
        </p:nvSpPr>
        <p:spPr>
          <a:xfrm>
            <a:off x="0" y="6858000"/>
            <a:ext cx="0" cy="0"/>
          </a:xfrm>
          <a:prstGeom prst="rect">
            <a:avLst/>
          </a:prstGeom>
        </p:spPr>
        <p:txBody>
          <a:bodyPr vert="horz" lIns="0" tIns="0" rIns="0" bIns="0" rtlCol="0" anchor="b" anchorCtr="0"/>
          <a:lstStyle>
            <a:lvl1pPr algn="ctr">
              <a:defRPr sz="700">
                <a:solidFill>
                  <a:srgbClr val="000000">
                    <a:alpha val="0"/>
                  </a:srgbClr>
                </a:solidFill>
              </a:defRPr>
            </a:lvl1pPr>
          </a:lstStyle>
          <a:p>
            <a:fld id="{C0180F20-B20C-4048-800D-8AB7E167450C}" type="datetime4">
              <a:rPr lang="fi-FI" smtClean="0"/>
              <a:pPr/>
              <a:t>23. huhtikuu 2024</a:t>
            </a:fld>
            <a:endParaRPr lang="fi-FI" dirty="0"/>
          </a:p>
        </p:txBody>
      </p:sp>
      <p:sp>
        <p:nvSpPr>
          <p:cNvPr id="8" name="Footer Placeholder 7">
            <a:extLst>
              <a:ext uri="{FF2B5EF4-FFF2-40B4-BE49-F238E27FC236}">
                <a16:creationId xmlns:a16="http://schemas.microsoft.com/office/drawing/2014/main" id="{69460BDC-2796-43E8-A075-B3BFBC3B28E3}"/>
              </a:ext>
            </a:extLst>
          </p:cNvPr>
          <p:cNvSpPr>
            <a:spLocks noGrp="1"/>
          </p:cNvSpPr>
          <p:nvPr>
            <p:ph type="ftr" sz="quarter" idx="3"/>
          </p:nvPr>
        </p:nvSpPr>
        <p:spPr>
          <a:xfrm>
            <a:off x="0" y="6858000"/>
            <a:ext cx="0" cy="0"/>
          </a:xfrm>
          <a:prstGeom prst="rect">
            <a:avLst/>
          </a:prstGeom>
        </p:spPr>
        <p:txBody>
          <a:bodyPr vert="horz" lIns="0" tIns="0" rIns="0" bIns="0" rtlCol="0" anchor="b" anchorCtr="0"/>
          <a:lstStyle>
            <a:lvl1pPr algn="l">
              <a:defRPr sz="700">
                <a:solidFill>
                  <a:srgbClr val="000000">
                    <a:alpha val="0"/>
                  </a:srgbClr>
                </a:solidFill>
              </a:defRPr>
            </a:lvl1pPr>
          </a:lstStyle>
          <a:p>
            <a:endParaRPr lang="fi-FI" dirty="0"/>
          </a:p>
        </p:txBody>
      </p:sp>
      <p:sp>
        <p:nvSpPr>
          <p:cNvPr id="9" name="Slide Number Placeholder 8">
            <a:extLst>
              <a:ext uri="{FF2B5EF4-FFF2-40B4-BE49-F238E27FC236}">
                <a16:creationId xmlns:a16="http://schemas.microsoft.com/office/drawing/2014/main" id="{5942516E-ED5A-4F68-B285-E8D0CC42F948}"/>
              </a:ext>
            </a:extLst>
          </p:cNvPr>
          <p:cNvSpPr>
            <a:spLocks noGrp="1"/>
          </p:cNvSpPr>
          <p:nvPr>
            <p:ph type="sldNum" sz="quarter" idx="4"/>
          </p:nvPr>
        </p:nvSpPr>
        <p:spPr>
          <a:xfrm>
            <a:off x="358774" y="6317153"/>
            <a:ext cx="360000" cy="180000"/>
          </a:xfrm>
          <a:prstGeom prst="rect">
            <a:avLst/>
          </a:prstGeom>
        </p:spPr>
        <p:txBody>
          <a:bodyPr vert="horz" lIns="0" tIns="0" rIns="0" bIns="0" rtlCol="0" anchor="b" anchorCtr="0"/>
          <a:lstStyle>
            <a:lvl1pPr algn="l">
              <a:defRPr sz="700">
                <a:solidFill>
                  <a:schemeClr val="tx1"/>
                </a:solidFill>
              </a:defRPr>
            </a:lvl1pPr>
          </a:lstStyle>
          <a:p>
            <a:fld id="{23AA811B-2EBD-4900-905E-5BE206449611}" type="slidenum">
              <a:rPr lang="fi-FI" smtClean="0"/>
              <a:pPr/>
              <a:t>‹#›</a:t>
            </a:fld>
            <a:endParaRPr lang="fi-FI" dirty="0"/>
          </a:p>
        </p:txBody>
      </p:sp>
      <p:sp>
        <p:nvSpPr>
          <p:cNvPr id="32" name="date" descr="{&quot;templafy&quot;:{&quot;id&quot;:&quot;865f8241-5980-4fe9-beb7-b04c18b3c33f&quot;}}">
            <a:extLst>
              <a:ext uri="{FF2B5EF4-FFF2-40B4-BE49-F238E27FC236}">
                <a16:creationId xmlns:a16="http://schemas.microsoft.com/office/drawing/2014/main" id="{EB590ED0-675F-4140-A0B9-7FFE5D164CE6}"/>
              </a:ext>
            </a:extLst>
          </p:cNvPr>
          <p:cNvSpPr/>
          <p:nvPr userDrawn="1"/>
        </p:nvSpPr>
        <p:spPr>
          <a:xfrm>
            <a:off x="718774" y="6317153"/>
            <a:ext cx="1611312"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endParaRPr lang="fi-FI" sz="700" noProof="0" dirty="0">
              <a:solidFill>
                <a:schemeClr val="tx1"/>
              </a:solidFill>
            </a:endParaRPr>
          </a:p>
        </p:txBody>
      </p:sp>
      <p:sp>
        <p:nvSpPr>
          <p:cNvPr id="33" name="text" descr="{&quot;templafy&quot;:{&quot;id&quot;:&quot;7cef3ad1-74d1-49a8-80a6-e4e82803e981&quot;}}">
            <a:extLst>
              <a:ext uri="{FF2B5EF4-FFF2-40B4-BE49-F238E27FC236}">
                <a16:creationId xmlns:a16="http://schemas.microsoft.com/office/drawing/2014/main" id="{FB1B83E1-AE59-4B92-A0E2-72588F74793A}"/>
              </a:ext>
            </a:extLst>
          </p:cNvPr>
          <p:cNvSpPr/>
          <p:nvPr userDrawn="1"/>
        </p:nvSpPr>
        <p:spPr>
          <a:xfrm>
            <a:off x="2330450" y="6317153"/>
            <a:ext cx="2959100" cy="1804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endParaRPr lang="fi-FI" sz="700" noProof="0" dirty="0">
              <a:solidFill>
                <a:schemeClr val="tx1"/>
              </a:solidFill>
            </a:endParaRPr>
          </a:p>
        </p:txBody>
      </p:sp>
      <p:sp>
        <p:nvSpPr>
          <p:cNvPr id="5" name="Arial">
            <a:extLst>
              <a:ext uri="{FF2B5EF4-FFF2-40B4-BE49-F238E27FC236}">
                <a16:creationId xmlns:a16="http://schemas.microsoft.com/office/drawing/2014/main" id="{A753704D-5378-4F07-9C10-B11F62A33E8E}"/>
              </a:ext>
            </a:extLst>
          </p:cNvPr>
          <p:cNvSpPr/>
          <p:nvPr userDrawn="1"/>
        </p:nvSpPr>
        <p:spPr>
          <a:xfrm>
            <a:off x="0" y="0"/>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fi-FI" sz="100" noProof="0" dirty="0">
                <a:noFill/>
                <a:latin typeface="Arial" panose="020B0604020202020204" pitchFamily="34" charset="0"/>
                <a:cs typeface="Arial" panose="020B0604020202020204" pitchFamily="34" charset="0"/>
              </a:rPr>
              <a:t>Arial font</a:t>
            </a:r>
            <a:endParaRPr lang="fi-FI"/>
          </a:p>
        </p:txBody>
      </p:sp>
      <p:pic>
        <p:nvPicPr>
          <p:cNvPr id="6" name="Graphic 5">
            <a:extLst>
              <a:ext uri="{FF2B5EF4-FFF2-40B4-BE49-F238E27FC236}">
                <a16:creationId xmlns:a16="http://schemas.microsoft.com/office/drawing/2014/main" id="{CB10DEC0-6ADD-A5D0-18AC-602651D7777E}"/>
              </a:ext>
            </a:extLst>
          </p:cNvPr>
          <p:cNvPicPr>
            <a:picLocks noChangeAspect="1"/>
          </p:cNvPicPr>
          <p:nvPr userDrawn="1"/>
        </p:nvPicPr>
        <p:blipFill>
          <a:blip r:embed="rId168">
            <a:extLst>
              <a:ext uri="{28A0092B-C50C-407E-A947-70E740481C1C}">
                <a14:useLocalDpi xmlns:a14="http://schemas.microsoft.com/office/drawing/2010/main" val="0"/>
              </a:ext>
              <a:ext uri="{96DAC541-7B7A-43D3-8B79-37D633B846F1}">
                <asvg:svgBlip xmlns:asvg="http://schemas.microsoft.com/office/drawing/2016/SVG/main" r:embed="rId169"/>
              </a:ext>
            </a:extLst>
          </a:blip>
          <a:stretch>
            <a:fillRect/>
          </a:stretch>
        </p:blipFill>
        <p:spPr>
          <a:xfrm>
            <a:off x="11204574" y="6315172"/>
            <a:ext cx="627063" cy="182467"/>
          </a:xfrm>
          <a:prstGeom prst="rect">
            <a:avLst/>
          </a:prstGeom>
        </p:spPr>
      </p:pic>
    </p:spTree>
    <p:extLst>
      <p:ext uri="{BB962C8B-B14F-4D97-AF65-F5344CB8AC3E}">
        <p14:creationId xmlns:p14="http://schemas.microsoft.com/office/powerpoint/2010/main" val="2024348204"/>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 id="2147484025" r:id="rId16"/>
    <p:sldLayoutId id="2147484026" r:id="rId17"/>
    <p:sldLayoutId id="2147484027" r:id="rId18"/>
    <p:sldLayoutId id="2147484028" r:id="rId19"/>
    <p:sldLayoutId id="2147484029" r:id="rId20"/>
    <p:sldLayoutId id="2147484030" r:id="rId21"/>
    <p:sldLayoutId id="2147484031" r:id="rId22"/>
    <p:sldLayoutId id="2147484032" r:id="rId23"/>
    <p:sldLayoutId id="2147484033" r:id="rId24"/>
    <p:sldLayoutId id="2147484034" r:id="rId25"/>
    <p:sldLayoutId id="2147484035" r:id="rId26"/>
    <p:sldLayoutId id="2147484036" r:id="rId27"/>
    <p:sldLayoutId id="2147484037" r:id="rId28"/>
    <p:sldLayoutId id="2147484038" r:id="rId29"/>
    <p:sldLayoutId id="2147484039" r:id="rId30"/>
    <p:sldLayoutId id="2147484040" r:id="rId31"/>
    <p:sldLayoutId id="2147484041" r:id="rId32"/>
    <p:sldLayoutId id="2147484042" r:id="rId33"/>
    <p:sldLayoutId id="2147484043" r:id="rId34"/>
    <p:sldLayoutId id="2147484044" r:id="rId35"/>
    <p:sldLayoutId id="2147484045" r:id="rId36"/>
    <p:sldLayoutId id="2147484046" r:id="rId37"/>
    <p:sldLayoutId id="2147484047" r:id="rId38"/>
    <p:sldLayoutId id="2147484048" r:id="rId39"/>
    <p:sldLayoutId id="2147484049" r:id="rId40"/>
    <p:sldLayoutId id="2147484050" r:id="rId41"/>
    <p:sldLayoutId id="2147484051" r:id="rId42"/>
    <p:sldLayoutId id="2147484052" r:id="rId43"/>
  </p:sldLayoutIdLst>
  <p:hf hdr="0" ftr="0" dt="0"/>
  <p:txStyles>
    <p:titleStyle>
      <a:lvl1pPr algn="l" defTabSz="914400" rtl="0" eaLnBrk="1" latinLnBrk="0" hangingPunct="1">
        <a:lnSpc>
          <a:spcPct val="83000"/>
        </a:lnSpc>
        <a:spcBef>
          <a:spcPct val="0"/>
        </a:spcBef>
        <a:buNone/>
        <a:defRPr sz="4000" kern="1200">
          <a:solidFill>
            <a:schemeClr val="tx1"/>
          </a:solidFill>
          <a:latin typeface="+mj-lt"/>
          <a:ea typeface="+mj-ea"/>
          <a:cs typeface="+mj-cs"/>
        </a:defRPr>
      </a:lvl1pPr>
    </p:titleStyle>
    <p:bodyStyle>
      <a:lvl1pPr marL="27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1pPr>
      <a:lvl2pPr marL="54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2pPr>
      <a:lvl3pPr marL="810000" indent="-270000" algn="l" defTabSz="914400" rtl="0" eaLnBrk="1" latinLnBrk="0" hangingPunct="1">
        <a:lnSpc>
          <a:spcPct val="100000"/>
        </a:lnSpc>
        <a:spcBef>
          <a:spcPts val="0"/>
        </a:spcBef>
        <a:spcAft>
          <a:spcPts val="600"/>
        </a:spcAft>
        <a:buClr>
          <a:schemeClr val="tx2"/>
        </a:buClr>
        <a:buFont typeface="Arial" panose="020B0604020202020204" pitchFamily="34" charset="0"/>
        <a:buChar char="•"/>
        <a:defRPr sz="16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1200"/>
        </a:spcAft>
        <a:buFont typeface="Sweco Sans" panose="00000500000000000000" pitchFamily="2" charset="0"/>
        <a:buChar char="​"/>
        <a:defRPr sz="1600" b="1" kern="1200">
          <a:solidFill>
            <a:schemeClr val="tx1"/>
          </a:solidFill>
          <a:latin typeface="+mn-lt"/>
          <a:ea typeface="+mn-ea"/>
          <a:cs typeface="+mn-cs"/>
        </a:defRPr>
      </a:lvl4pPr>
      <a:lvl5pPr marL="0" indent="0" algn="l" defTabSz="914400" rtl="0" eaLnBrk="1" latinLnBrk="0" hangingPunct="1">
        <a:lnSpc>
          <a:spcPct val="100000"/>
        </a:lnSpc>
        <a:spcBef>
          <a:spcPts val="0"/>
        </a:spcBef>
        <a:spcAft>
          <a:spcPts val="600"/>
        </a:spcAft>
        <a:buFont typeface="Sweco Sans" panose="00000500000000000000" pitchFamily="2" charset="0"/>
        <a:buChar char="​"/>
        <a:tabLst/>
        <a:defRPr sz="1600" kern="1200">
          <a:solidFill>
            <a:schemeClr val="tx1"/>
          </a:solidFill>
          <a:latin typeface="+mn-lt"/>
          <a:ea typeface="+mn-ea"/>
          <a:cs typeface="+mn-cs"/>
        </a:defRPr>
      </a:lvl5pPr>
      <a:lvl6pPr marL="180000" indent="-180000" algn="l" defTabSz="914400" rtl="0" eaLnBrk="1" latinLnBrk="0" hangingPunct="1">
        <a:lnSpc>
          <a:spcPct val="120000"/>
        </a:lnSpc>
        <a:spcBef>
          <a:spcPts val="0"/>
        </a:spcBef>
        <a:spcAft>
          <a:spcPts val="600"/>
        </a:spcAft>
        <a:buClr>
          <a:schemeClr val="tx2"/>
        </a:buClr>
        <a:buFont typeface="Arial" panose="020B0604020202020204" pitchFamily="34" charset="0"/>
        <a:buChar char="•"/>
        <a:defRPr sz="1000" kern="1200">
          <a:solidFill>
            <a:schemeClr val="tx1"/>
          </a:solidFill>
          <a:latin typeface="+mn-lt"/>
          <a:ea typeface="+mn-ea"/>
          <a:cs typeface="+mn-cs"/>
        </a:defRPr>
      </a:lvl6pPr>
      <a:lvl7pPr marL="0" indent="0" algn="l" defTabSz="914400" rtl="0" eaLnBrk="1" latinLnBrk="0" hangingPunct="1">
        <a:lnSpc>
          <a:spcPct val="120000"/>
        </a:lnSpc>
        <a:spcBef>
          <a:spcPts val="0"/>
        </a:spcBef>
        <a:spcAft>
          <a:spcPts val="600"/>
        </a:spcAft>
        <a:buFont typeface="Sweco Sans" panose="00000500000000000000" pitchFamily="2" charset="0"/>
        <a:buChar char="​"/>
        <a:defRPr sz="1000" b="1" kern="1200" baseline="0">
          <a:solidFill>
            <a:schemeClr val="tx1"/>
          </a:solidFill>
          <a:latin typeface="+mn-lt"/>
          <a:ea typeface="+mn-ea"/>
          <a:cs typeface="+mn-cs"/>
        </a:defRPr>
      </a:lvl7pPr>
      <a:lvl8pPr marL="0" indent="0" algn="l" defTabSz="914400" rtl="0" eaLnBrk="1" latinLnBrk="0" hangingPunct="1">
        <a:lnSpc>
          <a:spcPct val="120000"/>
        </a:lnSpc>
        <a:spcBef>
          <a:spcPts val="0"/>
        </a:spcBef>
        <a:spcAft>
          <a:spcPts val="600"/>
        </a:spcAft>
        <a:buFont typeface="Sweco Sans" panose="00000500000000000000" pitchFamily="2" charset="0"/>
        <a:buChar char="​"/>
        <a:defRPr sz="1000" kern="1200">
          <a:solidFill>
            <a:schemeClr val="tx1"/>
          </a:solidFill>
          <a:latin typeface="+mn-lt"/>
          <a:ea typeface="+mn-ea"/>
          <a:cs typeface="+mn-cs"/>
        </a:defRPr>
      </a:lvl8pPr>
      <a:lvl9pPr marL="0" indent="0" algn="l" defTabSz="914400" rtl="0" eaLnBrk="1" latinLnBrk="0" hangingPunct="1">
        <a:lnSpc>
          <a:spcPct val="83000"/>
        </a:lnSpc>
        <a:spcBef>
          <a:spcPts val="1200"/>
        </a:spcBef>
        <a:spcAft>
          <a:spcPts val="0"/>
        </a:spcAft>
        <a:buFont typeface="Sweco Sans" panose="00000500000000000000" pitchFamily="2" charset="0"/>
        <a:buChar char="​"/>
        <a:defRPr sz="6000" kern="1200" baseline="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621">
          <p15:clr>
            <a:srgbClr val="F26B43"/>
          </p15:clr>
        </p15:guide>
        <p15:guide id="3" orient="horz" pos="226">
          <p15:clr>
            <a:srgbClr val="F26B43"/>
          </p15:clr>
        </p15:guide>
        <p15:guide id="4" orient="horz" pos="4093">
          <p15:clr>
            <a:srgbClr val="F26B43"/>
          </p15:clr>
        </p15:guide>
        <p15:guide id="5" pos="847">
          <p15:clr>
            <a:srgbClr val="F26B43"/>
          </p15:clr>
        </p15:guide>
        <p15:guide id="6" pos="1242">
          <p15:clr>
            <a:srgbClr val="F26B43"/>
          </p15:clr>
        </p15:guide>
        <p15:guide id="7" pos="1468">
          <p15:clr>
            <a:srgbClr val="F26B43"/>
          </p15:clr>
        </p15:guide>
        <p15:guide id="8" pos="1863">
          <p15:clr>
            <a:srgbClr val="F26B43"/>
          </p15:clr>
        </p15:guide>
        <p15:guide id="9" pos="2090">
          <p15:clr>
            <a:srgbClr val="F26B43"/>
          </p15:clr>
        </p15:guide>
        <p15:guide id="10" pos="2484">
          <p15:clr>
            <a:srgbClr val="F26B43"/>
          </p15:clr>
        </p15:guide>
        <p15:guide id="11" pos="2711">
          <p15:clr>
            <a:srgbClr val="F26B43"/>
          </p15:clr>
        </p15:guide>
        <p15:guide id="12" pos="3105">
          <p15:clr>
            <a:srgbClr val="F26B43"/>
          </p15:clr>
        </p15:guide>
        <p15:guide id="13" pos="3332">
          <p15:clr>
            <a:srgbClr val="F26B43"/>
          </p15:clr>
        </p15:guide>
        <p15:guide id="14" pos="3726">
          <p15:clr>
            <a:srgbClr val="F26B43"/>
          </p15:clr>
        </p15:guide>
        <p15:guide id="15" pos="3953">
          <p15:clr>
            <a:srgbClr val="F26B43"/>
          </p15:clr>
        </p15:guide>
        <p15:guide id="16" pos="4347">
          <p15:clr>
            <a:srgbClr val="F26B43"/>
          </p15:clr>
        </p15:guide>
        <p15:guide id="17" pos="4574">
          <p15:clr>
            <a:srgbClr val="F26B43"/>
          </p15:clr>
        </p15:guide>
        <p15:guide id="18" pos="4968">
          <p15:clr>
            <a:srgbClr val="F26B43"/>
          </p15:clr>
        </p15:guide>
        <p15:guide id="19" pos="5195">
          <p15:clr>
            <a:srgbClr val="F26B43"/>
          </p15:clr>
        </p15:guide>
        <p15:guide id="20" pos="5589">
          <p15:clr>
            <a:srgbClr val="F26B43"/>
          </p15:clr>
        </p15:guide>
        <p15:guide id="21" pos="5816">
          <p15:clr>
            <a:srgbClr val="F26B43"/>
          </p15:clr>
        </p15:guide>
        <p15:guide id="22" pos="6211">
          <p15:clr>
            <a:srgbClr val="F26B43"/>
          </p15:clr>
        </p15:guide>
        <p15:guide id="23" pos="6437">
          <p15:clr>
            <a:srgbClr val="F26B43"/>
          </p15:clr>
        </p15:guide>
        <p15:guide id="24" pos="6832">
          <p15:clr>
            <a:srgbClr val="F26B43"/>
          </p15:clr>
        </p15:guide>
        <p15:guide id="25" pos="7058">
          <p15:clr>
            <a:srgbClr val="F26B43"/>
          </p15:clr>
        </p15:guide>
        <p15:guide id="26" pos="7453">
          <p15:clr>
            <a:srgbClr val="F26B43"/>
          </p15:clr>
        </p15:guide>
        <p15:guide id="27" orient="horz" pos="453">
          <p15:clr>
            <a:srgbClr val="F26B43"/>
          </p15:clr>
        </p15:guide>
        <p15:guide id="28" orient="horz" pos="680">
          <p15:clr>
            <a:srgbClr val="F26B43"/>
          </p15:clr>
        </p15:guide>
        <p15:guide id="29" orient="horz" pos="907">
          <p15:clr>
            <a:srgbClr val="F26B43"/>
          </p15:clr>
        </p15:guide>
        <p15:guide id="30" orient="horz" pos="1133">
          <p15:clr>
            <a:srgbClr val="F26B43"/>
          </p15:clr>
        </p15:guide>
        <p15:guide id="31" orient="horz" pos="1360">
          <p15:clr>
            <a:srgbClr val="F26B43"/>
          </p15:clr>
        </p15:guide>
        <p15:guide id="32" orient="horz" pos="3866">
          <p15:clr>
            <a:srgbClr val="F26B43"/>
          </p15:clr>
        </p15:guide>
        <p15:guide id="33" pos="461">
          <p15:clr>
            <a:srgbClr val="9FCC3B"/>
          </p15:clr>
        </p15:guide>
        <p15:guide id="34" pos="7224">
          <p15:clr>
            <a:srgbClr val="9FCC3B"/>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customXml" Target="../../customXml/item8.xml"/><Relationship Id="rId1" Type="http://schemas.openxmlformats.org/officeDocument/2006/relationships/customXml" Target="../../customXml/item11.xml"/><Relationship Id="rId5" Type="http://schemas.openxmlformats.org/officeDocument/2006/relationships/image" Target="../media/image1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16.xml"/></Relationships>
</file>

<file path=ppt/slides/_rels/slide1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93.xml"/></Relationships>
</file>

<file path=ppt/slides/_rels/slide1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13.xml.rels><?xml version="1.0" encoding="UTF-8" standalone="yes"?>
<Relationships xmlns="http://schemas.openxmlformats.org/package/2006/relationships"><Relationship Id="rId3" Type="http://schemas.openxmlformats.org/officeDocument/2006/relationships/tags" Target="../tags/tag863.xml"/><Relationship Id="rId2" Type="http://schemas.openxmlformats.org/officeDocument/2006/relationships/customXml" Target="../../customXml/item12.xml"/><Relationship Id="rId1" Type="http://schemas.openxmlformats.org/officeDocument/2006/relationships/customXml" Target="../../customXml/item5.xml"/><Relationship Id="rId6" Type="http://schemas.openxmlformats.org/officeDocument/2006/relationships/image" Target="../media/image58.jpg"/><Relationship Id="rId5" Type="http://schemas.openxmlformats.org/officeDocument/2006/relationships/notesSlide" Target="../notesSlides/notesSlide7.xml"/><Relationship Id="rId4" Type="http://schemas.openxmlformats.org/officeDocument/2006/relationships/slideLayout" Target="../slideLayouts/slideLayout272.xml"/></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chart" Target="../charts/chart2.xml"/><Relationship Id="rId3" Type="http://schemas.openxmlformats.org/officeDocument/2006/relationships/slideLayout" Target="../slideLayouts/slideLayout43.xml"/><Relationship Id="rId7" Type="http://schemas.openxmlformats.org/officeDocument/2006/relationships/image" Target="../media/image22.svg"/><Relationship Id="rId12" Type="http://schemas.openxmlformats.org/officeDocument/2006/relationships/chart" Target="../charts/chart1.xml"/><Relationship Id="rId2" Type="http://schemas.openxmlformats.org/officeDocument/2006/relationships/customXml" Target="../../customXml/item4.xml"/><Relationship Id="rId1" Type="http://schemas.openxmlformats.org/officeDocument/2006/relationships/customXml" Target="../../customXml/item6.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slideLayout" Target="../slideLayouts/slideLayout247.xml"/><Relationship Id="rId7" Type="http://schemas.openxmlformats.org/officeDocument/2006/relationships/image" Target="../media/image30.bin"/><Relationship Id="rId2" Type="http://schemas.openxmlformats.org/officeDocument/2006/relationships/customXml" Target="../../customXml/item10.xml"/><Relationship Id="rId1" Type="http://schemas.openxmlformats.org/officeDocument/2006/relationships/customXml" Target="../../customXml/item1.xml"/><Relationship Id="rId6" Type="http://schemas.openxmlformats.org/officeDocument/2006/relationships/image" Target="../media/image29.png"/><Relationship Id="rId11" Type="http://schemas.openxmlformats.org/officeDocument/2006/relationships/image" Target="../media/image34.bin"/><Relationship Id="rId5" Type="http://schemas.openxmlformats.org/officeDocument/2006/relationships/image" Target="../media/image28.bin"/><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bin"/></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09.xml"/><Relationship Id="rId2" Type="http://schemas.openxmlformats.org/officeDocument/2006/relationships/customXml" Target="../../customXml/item7.xml"/><Relationship Id="rId1" Type="http://schemas.openxmlformats.org/officeDocument/2006/relationships/customXml" Target="../../customXml/item9.xml"/><Relationship Id="rId5" Type="http://schemas.openxmlformats.org/officeDocument/2006/relationships/image" Target="../media/image35.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8.xml"/></Relationships>
</file>

<file path=ppt/slides/_rels/slide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jpeg"/><Relationship Id="rId16" Type="http://schemas.openxmlformats.org/officeDocument/2006/relationships/image" Target="../media/image52.svg"/><Relationship Id="rId1" Type="http://schemas.openxmlformats.org/officeDocument/2006/relationships/slideLayout" Target="../slideLayouts/slideLayout121.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8.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02.xml"/></Relationships>
</file>

<file path=ppt/slides/_rels/slide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0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EB3F67-DEF1-BA36-5B30-93013E0226FD}"/>
              </a:ext>
            </a:extLst>
          </p:cNvPr>
          <p:cNvPicPr>
            <a:picLocks noChangeAspect="1"/>
          </p:cNvPicPr>
          <p:nvPr/>
        </p:nvPicPr>
        <p:blipFill rotWithShape="1">
          <a:blip r:embed="rId5"/>
          <a:srcRect b="1705"/>
          <a:stretch/>
        </p:blipFill>
        <p:spPr>
          <a:xfrm>
            <a:off x="20" y="-1"/>
            <a:ext cx="12193180" cy="6861600"/>
          </a:xfrm>
          <a:prstGeom prst="rect">
            <a:avLst/>
          </a:prstGeom>
          <a:noFill/>
        </p:spPr>
      </p:pic>
      <p:sp>
        <p:nvSpPr>
          <p:cNvPr id="9" name="Rectangle 8">
            <a:extLst>
              <a:ext uri="{FF2B5EF4-FFF2-40B4-BE49-F238E27FC236}">
                <a16:creationId xmlns:a16="http://schemas.microsoft.com/office/drawing/2014/main" id="{B39D6FA0-2654-8A99-C8DD-077ADABA8300}"/>
              </a:ext>
            </a:extLst>
          </p:cNvPr>
          <p:cNvSpPr/>
          <p:nvPr/>
        </p:nvSpPr>
        <p:spPr>
          <a:xfrm>
            <a:off x="0" y="0"/>
            <a:ext cx="12192000" cy="6858000"/>
          </a:xfrm>
          <a:prstGeom prst="rect">
            <a:avLst/>
          </a:prstGeom>
          <a:solidFill>
            <a:srgbClr val="000000">
              <a:alpha val="61176"/>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fi-FI" sz="1600" noProof="0" dirty="0" err="1"/>
          </a:p>
        </p:txBody>
      </p:sp>
      <p:sp>
        <p:nvSpPr>
          <p:cNvPr id="6" name="Title 5">
            <a:extLst>
              <a:ext uri="{FF2B5EF4-FFF2-40B4-BE49-F238E27FC236}">
                <a16:creationId xmlns:a16="http://schemas.microsoft.com/office/drawing/2014/main" id="{4677B2C4-538D-4A57-AD1C-D13C598BA982}"/>
              </a:ext>
            </a:extLst>
          </p:cNvPr>
          <p:cNvSpPr>
            <a:spLocks noGrp="1"/>
          </p:cNvSpPr>
          <p:nvPr>
            <p:ph type="ctrTitle"/>
          </p:nvPr>
        </p:nvSpPr>
        <p:spPr>
          <a:xfrm>
            <a:off x="2329200" y="1439999"/>
            <a:ext cx="7532450" cy="3462201"/>
          </a:xfrm>
        </p:spPr>
        <p:txBody>
          <a:bodyPr anchor="t">
            <a:normAutofit fontScale="90000"/>
          </a:bodyPr>
          <a:lstStyle/>
          <a:p>
            <a:r>
              <a:rPr lang="fi-FI" dirty="0"/>
              <a:t>Monialaisen ja kansainvälisen konsulttiyrityksen osaajatarpeet</a:t>
            </a:r>
          </a:p>
        </p:txBody>
      </p:sp>
      <p:sp>
        <p:nvSpPr>
          <p:cNvPr id="7" name="Subtitle 6">
            <a:extLst>
              <a:ext uri="{FF2B5EF4-FFF2-40B4-BE49-F238E27FC236}">
                <a16:creationId xmlns:a16="http://schemas.microsoft.com/office/drawing/2014/main" id="{9BC57F40-9EC5-4221-A2B2-9B7446956BFD}"/>
              </a:ext>
            </a:extLst>
          </p:cNvPr>
          <p:cNvSpPr>
            <a:spLocks noGrp="1"/>
          </p:cNvSpPr>
          <p:nvPr>
            <p:ph type="subTitle" idx="1"/>
          </p:nvPr>
        </p:nvSpPr>
        <p:spPr>
          <a:xfrm>
            <a:off x="2825400" y="5418001"/>
            <a:ext cx="6541200" cy="360000"/>
          </a:xfrm>
        </p:spPr>
        <p:txBody>
          <a:bodyPr>
            <a:normAutofit/>
          </a:bodyPr>
          <a:lstStyle/>
          <a:p>
            <a:pPr>
              <a:lnSpc>
                <a:spcPct val="90000"/>
              </a:lnSpc>
              <a:spcAft>
                <a:spcPts val="600"/>
              </a:spcAft>
            </a:pPr>
            <a:r>
              <a:rPr lang="fi-FI" dirty="0"/>
              <a:t>Iida Vakkuri</a:t>
            </a:r>
          </a:p>
        </p:txBody>
      </p:sp>
      <p:sp>
        <p:nvSpPr>
          <p:cNvPr id="27" name="Text Placeholder 5">
            <a:extLst>
              <a:ext uri="{FF2B5EF4-FFF2-40B4-BE49-F238E27FC236}">
                <a16:creationId xmlns:a16="http://schemas.microsoft.com/office/drawing/2014/main" id="{B3949162-20FF-A55F-785F-B768A9613E72}"/>
              </a:ext>
            </a:extLst>
          </p:cNvPr>
          <p:cNvSpPr>
            <a:spLocks noGrp="1"/>
          </p:cNvSpPr>
          <p:nvPr>
            <p:ph type="body" sz="quarter" idx="21"/>
          </p:nvPr>
        </p:nvSpPr>
        <p:spPr>
          <a:xfrm>
            <a:off x="10023560" y="360000"/>
            <a:ext cx="1806482" cy="525661"/>
          </a:xfrm>
        </p:spPr>
        <p:txBody>
          <a:bodyPr/>
          <a:lstStyle/>
          <a:p>
            <a:endParaRPr lang="en-US"/>
          </a:p>
        </p:txBody>
      </p:sp>
      <p:sp>
        <p:nvSpPr>
          <p:cNvPr id="3" name="Slide Number Placeholder 2">
            <a:extLst>
              <a:ext uri="{FF2B5EF4-FFF2-40B4-BE49-F238E27FC236}">
                <a16:creationId xmlns:a16="http://schemas.microsoft.com/office/drawing/2014/main" id="{5D76B2A7-E2AD-4BFD-A5D3-4870E850FB98}"/>
              </a:ext>
            </a:extLst>
          </p:cNvPr>
          <p:cNvSpPr>
            <a:spLocks noGrp="1"/>
          </p:cNvSpPr>
          <p:nvPr>
            <p:ph type="sldNum" sz="quarter" idx="4294967295"/>
          </p:nvPr>
        </p:nvSpPr>
        <p:spPr>
          <a:xfrm>
            <a:off x="0" y="6858000"/>
            <a:ext cx="0" cy="0"/>
          </a:xfrm>
        </p:spPr>
        <p:txBody>
          <a:bodyPr/>
          <a:lstStyle/>
          <a:p>
            <a:pPr>
              <a:spcAft>
                <a:spcPts val="600"/>
              </a:spcAft>
            </a:pPr>
            <a:fld id="{23AA811B-2EBD-4900-905E-5BE206449611}" type="slidenum">
              <a:rPr lang="fi-FI" smtClean="0"/>
              <a:pPr>
                <a:spcAft>
                  <a:spcPts val="600"/>
                </a:spcAft>
              </a:pPr>
              <a:t>1</a:t>
            </a:fld>
            <a:endParaRPr lang="fi-FI"/>
          </a:p>
        </p:txBody>
      </p:sp>
    </p:spTree>
    <p:custDataLst>
      <p:custData r:id="rId1"/>
      <p:custData r:id="rId2"/>
    </p:custDataLst>
    <p:extLst>
      <p:ext uri="{BB962C8B-B14F-4D97-AF65-F5344CB8AC3E}">
        <p14:creationId xmlns:p14="http://schemas.microsoft.com/office/powerpoint/2010/main" val="23645822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oup of people in a meeting&#10;&#10;Description automatically generated">
            <a:extLst>
              <a:ext uri="{FF2B5EF4-FFF2-40B4-BE49-F238E27FC236}">
                <a16:creationId xmlns:a16="http://schemas.microsoft.com/office/drawing/2014/main" id="{96706E30-BD88-FD5D-541C-508349D5FF34}"/>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b="15414"/>
          <a:stretch/>
        </p:blipFill>
        <p:spPr>
          <a:xfrm>
            <a:off x="20" y="10"/>
            <a:ext cx="12191980" cy="6857990"/>
          </a:xfrm>
          <a:noFill/>
        </p:spPr>
      </p:pic>
      <p:sp>
        <p:nvSpPr>
          <p:cNvPr id="8" name="Rectangle 7">
            <a:extLst>
              <a:ext uri="{FF2B5EF4-FFF2-40B4-BE49-F238E27FC236}">
                <a16:creationId xmlns:a16="http://schemas.microsoft.com/office/drawing/2014/main" id="{CBA33960-301F-E67E-5445-B762A8B3CF39}"/>
              </a:ext>
            </a:extLst>
          </p:cNvPr>
          <p:cNvSpPr/>
          <p:nvPr/>
        </p:nvSpPr>
        <p:spPr>
          <a:xfrm>
            <a:off x="46837" y="-790"/>
            <a:ext cx="12191980" cy="6857990"/>
          </a:xfrm>
          <a:prstGeom prst="rect">
            <a:avLst/>
          </a:prstGeom>
          <a:gradFill flip="none" rotWithShape="1">
            <a:gsLst>
              <a:gs pos="55000">
                <a:schemeClr val="accent1">
                  <a:alpha val="18000"/>
                  <a:lumMod val="40000"/>
                </a:schemeClr>
              </a:gs>
              <a:gs pos="74000">
                <a:schemeClr val="accent1">
                  <a:lumMod val="45000"/>
                  <a:lumOff val="55000"/>
                </a:schemeClr>
              </a:gs>
              <a:gs pos="87000">
                <a:schemeClr val="accent1">
                  <a:lumMod val="45000"/>
                  <a:lumOff val="55000"/>
                </a:schemeClr>
              </a:gs>
              <a:gs pos="100000">
                <a:schemeClr val="accent1">
                  <a:lumMod val="30000"/>
                  <a:lumOff val="70000"/>
                </a:schemeClr>
              </a:gs>
            </a:gsLst>
            <a:lin ang="3600000" scaled="0"/>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rtl="0" fontAlgn="base"/>
            <a:endParaRPr lang="en-US" sz="1600" b="0" i="0" dirty="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5C8CE3E2-B050-8F57-7CCB-EEE0749E88E1}"/>
              </a:ext>
            </a:extLst>
          </p:cNvPr>
          <p:cNvSpPr>
            <a:spLocks noGrp="1"/>
          </p:cNvSpPr>
          <p:nvPr>
            <p:ph type="sldNum" sz="quarter" idx="12"/>
          </p:nvPr>
        </p:nvSpPr>
        <p:spPr>
          <a:xfrm>
            <a:off x="358774" y="6317153"/>
            <a:ext cx="360000" cy="180000"/>
          </a:xfrm>
        </p:spPr>
        <p:txBody>
          <a:bodyPr vert="horz" lIns="0" tIns="0" rIns="0" bIns="0" rtlCol="0" anchor="b" anchorCtr="0">
            <a:normAutofit/>
          </a:bodyPr>
          <a:lstStyle/>
          <a:p>
            <a:pPr>
              <a:spcAft>
                <a:spcPts val="600"/>
              </a:spcAft>
            </a:pPr>
            <a:fld id="{23AA811B-2EBD-4900-905E-5BE206449611}" type="slidenum">
              <a:rPr lang="en-GB" smtClean="0"/>
              <a:pPr>
                <a:spcAft>
                  <a:spcPts val="600"/>
                </a:spcAft>
              </a:pPr>
              <a:t>10</a:t>
            </a:fld>
            <a:endParaRPr lang="en-GB"/>
          </a:p>
        </p:txBody>
      </p:sp>
      <p:sp>
        <p:nvSpPr>
          <p:cNvPr id="7" name="TextBox 6">
            <a:extLst>
              <a:ext uri="{FF2B5EF4-FFF2-40B4-BE49-F238E27FC236}">
                <a16:creationId xmlns:a16="http://schemas.microsoft.com/office/drawing/2014/main" id="{26B2BD47-AB07-4F2F-AE7C-5CE2A9CCBE3C}"/>
              </a:ext>
            </a:extLst>
          </p:cNvPr>
          <p:cNvSpPr txBox="1"/>
          <p:nvPr/>
        </p:nvSpPr>
        <p:spPr>
          <a:xfrm>
            <a:off x="7504043" y="4651513"/>
            <a:ext cx="4070765" cy="1845640"/>
          </a:xfrm>
          <a:prstGeom prst="rect">
            <a:avLst/>
          </a:prstGeom>
        </p:spPr>
        <p:txBody>
          <a:bodyPr vert="horz" lIns="0" tIns="0" rIns="0" bIns="0" rtlCol="0">
            <a:normAutofit/>
          </a:bodyPr>
          <a:lstStyle/>
          <a:p>
            <a:pPr>
              <a:lnSpc>
                <a:spcPct val="90000"/>
              </a:lnSpc>
              <a:spcAft>
                <a:spcPts val="600"/>
              </a:spcAft>
              <a:buClr>
                <a:schemeClr val="tx2"/>
              </a:buClr>
            </a:pPr>
            <a:endParaRPr lang="en-GB" sz="1600" b="0" i="0" u="none" strike="noStrike" dirty="0">
              <a:solidFill>
                <a:schemeClr val="bg1"/>
              </a:solidFill>
              <a:effectLst/>
            </a:endParaRPr>
          </a:p>
          <a:p>
            <a:pPr marL="270000" indent="-270000">
              <a:lnSpc>
                <a:spcPct val="90000"/>
              </a:lnSpc>
              <a:spcAft>
                <a:spcPts val="600"/>
              </a:spcAft>
              <a:buClr>
                <a:schemeClr val="tx2"/>
              </a:buClr>
              <a:buFont typeface="Arial" panose="020B0604020202020204" pitchFamily="34" charset="0"/>
              <a:buChar char="•"/>
            </a:pPr>
            <a:endParaRPr lang="en-GB" dirty="0">
              <a:solidFill>
                <a:schemeClr val="bg1"/>
              </a:solidFill>
            </a:endParaRPr>
          </a:p>
          <a:p>
            <a:pPr marL="270000" indent="-270000">
              <a:lnSpc>
                <a:spcPct val="90000"/>
              </a:lnSpc>
              <a:spcAft>
                <a:spcPts val="600"/>
              </a:spcAft>
              <a:buClr>
                <a:schemeClr val="tx2"/>
              </a:buClr>
              <a:buFont typeface="Arial" panose="020B0604020202020204" pitchFamily="34" charset="0"/>
              <a:buChar char="•"/>
            </a:pPr>
            <a:endParaRPr lang="en-GB" dirty="0">
              <a:solidFill>
                <a:schemeClr val="bg1"/>
              </a:solidFill>
            </a:endParaRPr>
          </a:p>
        </p:txBody>
      </p:sp>
      <p:sp>
        <p:nvSpPr>
          <p:cNvPr id="2" name="Title 1">
            <a:extLst>
              <a:ext uri="{FF2B5EF4-FFF2-40B4-BE49-F238E27FC236}">
                <a16:creationId xmlns:a16="http://schemas.microsoft.com/office/drawing/2014/main" id="{F582C243-FC26-B11E-6AE7-7604E73AF059}"/>
              </a:ext>
            </a:extLst>
          </p:cNvPr>
          <p:cNvSpPr>
            <a:spLocks noGrp="1"/>
          </p:cNvSpPr>
          <p:nvPr>
            <p:ph type="title"/>
          </p:nvPr>
        </p:nvSpPr>
        <p:spPr>
          <a:xfrm>
            <a:off x="358774" y="719137"/>
            <a:ext cx="8417478" cy="5418137"/>
          </a:xfrm>
        </p:spPr>
        <p:txBody>
          <a:bodyPr vert="horz" lIns="0" tIns="0" rIns="0" bIns="0" rtlCol="0" anchor="t" anchorCtr="0">
            <a:normAutofit/>
          </a:bodyPr>
          <a:lstStyle/>
          <a:p>
            <a:pPr>
              <a:lnSpc>
                <a:spcPct val="90000"/>
              </a:lnSpc>
              <a:spcAft>
                <a:spcPts val="600"/>
              </a:spcAft>
              <a:buClr>
                <a:schemeClr val="tx2"/>
              </a:buClr>
            </a:pPr>
            <a:r>
              <a:rPr lang="en-GB" sz="3600" b="0" i="0" u="none" strike="noStrike" dirty="0">
                <a:effectLst/>
              </a:rPr>
              <a:t>Sweco on </a:t>
            </a:r>
            <a:r>
              <a:rPr lang="en-GB" sz="3600" b="0" i="0" u="none" strike="noStrike" dirty="0" err="1">
                <a:effectLst/>
              </a:rPr>
              <a:t>panostaa</a:t>
            </a:r>
            <a:r>
              <a:rPr lang="en-GB" sz="3600" b="0" i="0" u="none" strike="noStrike" dirty="0">
                <a:effectLst/>
              </a:rPr>
              <a:t> </a:t>
            </a:r>
            <a:r>
              <a:rPr lang="en-GB" sz="3600" b="0" i="0" u="none" strike="noStrike" dirty="0" err="1">
                <a:effectLst/>
              </a:rPr>
              <a:t>englanninkielisten</a:t>
            </a:r>
            <a:r>
              <a:rPr lang="en-GB" sz="3600" b="0" i="0" u="none" strike="noStrike" dirty="0">
                <a:effectLst/>
              </a:rPr>
              <a:t> </a:t>
            </a:r>
            <a:r>
              <a:rPr lang="en-GB" sz="3600" b="0" i="0" u="none" strike="noStrike" dirty="0" err="1">
                <a:effectLst/>
              </a:rPr>
              <a:t>osaajiensa</a:t>
            </a:r>
            <a:r>
              <a:rPr lang="en-GB" sz="3600" dirty="0"/>
              <a:t> </a:t>
            </a:r>
            <a:r>
              <a:rPr lang="en-GB" sz="3600" dirty="0" err="1"/>
              <a:t>työntekijäkokemukseen</a:t>
            </a:r>
            <a:r>
              <a:rPr lang="en-GB" sz="3600" dirty="0"/>
              <a:t> </a:t>
            </a:r>
          </a:p>
        </p:txBody>
      </p:sp>
      <p:sp>
        <p:nvSpPr>
          <p:cNvPr id="9" name="TextBox 8">
            <a:extLst>
              <a:ext uri="{FF2B5EF4-FFF2-40B4-BE49-F238E27FC236}">
                <a16:creationId xmlns:a16="http://schemas.microsoft.com/office/drawing/2014/main" id="{A0ABD53D-5E51-DDB5-8469-86CABEF7C81C}"/>
              </a:ext>
            </a:extLst>
          </p:cNvPr>
          <p:cNvSpPr txBox="1"/>
          <p:nvPr/>
        </p:nvSpPr>
        <p:spPr>
          <a:xfrm>
            <a:off x="6564086" y="3788719"/>
            <a:ext cx="5397931" cy="2708434"/>
          </a:xfrm>
          <a:prstGeom prst="rect">
            <a:avLst/>
          </a:prstGeom>
          <a:noFill/>
        </p:spPr>
        <p:txBody>
          <a:bodyPr wrap="square" lIns="0" tIns="0" rIns="0" bIns="0" rtlCol="0">
            <a:spAutoFit/>
          </a:bodyPr>
          <a:lstStyle/>
          <a:p>
            <a:pPr algn="r" rtl="0" fontAlgn="base"/>
            <a:r>
              <a:rPr lang="fi-FI" sz="1600" dirty="0" err="1">
                <a:solidFill>
                  <a:schemeClr val="bg1"/>
                </a:solidFill>
                <a:latin typeface="Sweco Sans" panose="020B0604020202020204" charset="0"/>
              </a:rPr>
              <a:t>Swecon</a:t>
            </a:r>
            <a:r>
              <a:rPr lang="fi-FI" sz="1600" b="0" i="0" u="none" strike="noStrike" dirty="0">
                <a:solidFill>
                  <a:schemeClr val="bg1"/>
                </a:solidFill>
                <a:effectLst/>
                <a:latin typeface="Sweco Sans" panose="020B0604020202020204" charset="0"/>
              </a:rPr>
              <a:t> on tärkeää pystyä rekrytoimaan ja pitämään talossa myös kansainvälisiä osaajia. Otamme tulevina vuosina askeleita siihen suuntaan, että meillä pystyy työskentelemään entistä paremmin ilman suomea.</a:t>
            </a:r>
            <a:r>
              <a:rPr lang="en-US" sz="1600" b="0" i="0" dirty="0">
                <a:solidFill>
                  <a:schemeClr val="bg1"/>
                </a:solidFill>
                <a:effectLst/>
                <a:latin typeface="Sweco Sans" panose="020B0604020202020204" charset="0"/>
              </a:rPr>
              <a:t>​</a:t>
            </a:r>
            <a:endParaRPr lang="en-US" sz="1400" b="0" i="0" dirty="0">
              <a:solidFill>
                <a:schemeClr val="bg1"/>
              </a:solidFill>
              <a:effectLst/>
              <a:latin typeface="Segoe UI" panose="020B0502040204020203" pitchFamily="34" charset="0"/>
            </a:endParaRPr>
          </a:p>
          <a:p>
            <a:pPr algn="r" rtl="0" fontAlgn="base"/>
            <a:r>
              <a:rPr lang="fi-FI" sz="1600" b="0" i="0" dirty="0">
                <a:solidFill>
                  <a:schemeClr val="bg1"/>
                </a:solidFill>
                <a:effectLst/>
                <a:latin typeface="Sweco Sans" panose="020B0604020202020204" charset="0"/>
              </a:rPr>
              <a:t>​</a:t>
            </a:r>
            <a:endParaRPr lang="fi-FI" sz="1400" b="0" i="0" dirty="0">
              <a:solidFill>
                <a:schemeClr val="bg1"/>
              </a:solidFill>
              <a:effectLst/>
              <a:latin typeface="Segoe UI" panose="020B0502040204020203" pitchFamily="34" charset="0"/>
            </a:endParaRPr>
          </a:p>
          <a:p>
            <a:pPr algn="r" rtl="0" fontAlgn="base"/>
            <a:r>
              <a:rPr lang="fi-FI" sz="1600" b="0" i="0" u="none" strike="noStrike" dirty="0">
                <a:solidFill>
                  <a:schemeClr val="bg1"/>
                </a:solidFill>
                <a:effectLst/>
                <a:latin typeface="Sweco Sans" panose="020B0604020202020204" charset="0"/>
              </a:rPr>
              <a:t>Meillä on myös asiakkaita ja projekteja, joissa tarvitaan välttämättä suomen kieltä. Koska haluamme tukea kansainvälisien osaajiemme kyvykkyyttä ja urakehitystä, tarjoamme heille myös suomen kielen valmennusta. </a:t>
            </a:r>
            <a:endParaRPr lang="en-US" sz="1400" b="0" i="0" dirty="0">
              <a:solidFill>
                <a:schemeClr val="bg1"/>
              </a:solidFill>
              <a:effectLst/>
              <a:latin typeface="Segoe UI" panose="020B0502040204020203" pitchFamily="34" charset="0"/>
            </a:endParaRPr>
          </a:p>
          <a:p>
            <a:pPr algn="l"/>
            <a:endParaRPr lang="fi-FI" sz="1600" dirty="0" err="1">
              <a:solidFill>
                <a:schemeClr val="bg1"/>
              </a:solidFill>
            </a:endParaRPr>
          </a:p>
        </p:txBody>
      </p:sp>
    </p:spTree>
    <p:extLst>
      <p:ext uri="{BB962C8B-B14F-4D97-AF65-F5344CB8AC3E}">
        <p14:creationId xmlns:p14="http://schemas.microsoft.com/office/powerpoint/2010/main" val="2137052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a pink cloud&#10;&#10;Description automatically generated">
            <a:extLst>
              <a:ext uri="{FF2B5EF4-FFF2-40B4-BE49-F238E27FC236}">
                <a16:creationId xmlns:a16="http://schemas.microsoft.com/office/drawing/2014/main" id="{63CB3231-7A84-08EB-DA08-70E9D84B8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00"/>
            <a:ext cx="6861600" cy="6861600"/>
          </a:xfrm>
          <a:prstGeom prst="rect">
            <a:avLst/>
          </a:prstGeom>
          <a:noFill/>
        </p:spPr>
      </p:pic>
      <p:sp>
        <p:nvSpPr>
          <p:cNvPr id="15" name="Text Placeholder 5">
            <a:extLst>
              <a:ext uri="{FF2B5EF4-FFF2-40B4-BE49-F238E27FC236}">
                <a16:creationId xmlns:a16="http://schemas.microsoft.com/office/drawing/2014/main" id="{8E38BFF6-E9A9-5680-A6CA-A58662516A1D}"/>
              </a:ext>
            </a:extLst>
          </p:cNvPr>
          <p:cNvSpPr>
            <a:spLocks noGrp="1"/>
          </p:cNvSpPr>
          <p:nvPr>
            <p:ph type="body" sz="quarter" idx="21"/>
          </p:nvPr>
        </p:nvSpPr>
        <p:spPr>
          <a:xfrm>
            <a:off x="10023560" y="360000"/>
            <a:ext cx="1806482" cy="525661"/>
          </a:xfrm>
        </p:spPr>
        <p:txBody>
          <a:bodyPr/>
          <a:lstStyle/>
          <a:p>
            <a:endParaRPr lang="en-US" dirty="0"/>
          </a:p>
        </p:txBody>
      </p:sp>
      <p:sp>
        <p:nvSpPr>
          <p:cNvPr id="4" name="Slide Number Placeholder 3" hidden="1">
            <a:extLst>
              <a:ext uri="{FF2B5EF4-FFF2-40B4-BE49-F238E27FC236}">
                <a16:creationId xmlns:a16="http://schemas.microsoft.com/office/drawing/2014/main" id="{0ED92A62-47C8-8A27-01CB-73F729D8BC58}"/>
              </a:ext>
            </a:extLst>
          </p:cNvPr>
          <p:cNvSpPr>
            <a:spLocks noGrp="1"/>
          </p:cNvSpPr>
          <p:nvPr>
            <p:ph type="sldNum" sz="quarter" idx="4294967295"/>
          </p:nvPr>
        </p:nvSpPr>
        <p:spPr>
          <a:xfrm>
            <a:off x="358774" y="6317153"/>
            <a:ext cx="360000" cy="180000"/>
          </a:xfrm>
        </p:spPr>
        <p:txBody>
          <a:bodyPr/>
          <a:lstStyle/>
          <a:p>
            <a:pPr>
              <a:spcAft>
                <a:spcPts val="600"/>
              </a:spcAft>
            </a:pPr>
            <a:fld id="{23AA811B-2EBD-4900-905E-5BE206449611}" type="slidenum">
              <a:rPr lang="en-GB" smtClean="0"/>
              <a:pPr>
                <a:spcAft>
                  <a:spcPts val="600"/>
                </a:spcAft>
              </a:pPr>
              <a:t>11</a:t>
            </a:fld>
            <a:endParaRPr lang="en-GB"/>
          </a:p>
        </p:txBody>
      </p:sp>
      <p:sp>
        <p:nvSpPr>
          <p:cNvPr id="7" name="TextBox 6">
            <a:extLst>
              <a:ext uri="{FF2B5EF4-FFF2-40B4-BE49-F238E27FC236}">
                <a16:creationId xmlns:a16="http://schemas.microsoft.com/office/drawing/2014/main" id="{16F95A82-939E-6FFE-32E7-7B03B15165B8}"/>
              </a:ext>
            </a:extLst>
          </p:cNvPr>
          <p:cNvSpPr txBox="1"/>
          <p:nvPr/>
        </p:nvSpPr>
        <p:spPr>
          <a:xfrm>
            <a:off x="7632834" y="1327354"/>
            <a:ext cx="4129831" cy="5170646"/>
          </a:xfrm>
          <a:prstGeom prst="rect">
            <a:avLst/>
          </a:prstGeom>
          <a:noFill/>
        </p:spPr>
        <p:txBody>
          <a:bodyPr wrap="square" lIns="0" tIns="0" rIns="0" bIns="0" rtlCol="0">
            <a:spAutoFit/>
          </a:bodyPr>
          <a:lstStyle/>
          <a:p>
            <a:pPr algn="l"/>
            <a:r>
              <a:rPr lang="fi-FI" sz="1600" b="0" i="0" dirty="0" err="1">
                <a:solidFill>
                  <a:srgbClr val="202020"/>
                </a:solidFill>
                <a:effectLst/>
                <a:latin typeface="+mj-lt"/>
              </a:rPr>
              <a:t>Swecolla</a:t>
            </a:r>
            <a:r>
              <a:rPr lang="fi-FI" sz="1600" b="0" i="0" dirty="0">
                <a:solidFill>
                  <a:srgbClr val="202020"/>
                </a:solidFill>
                <a:effectLst/>
                <a:latin typeface="+mj-lt"/>
              </a:rPr>
              <a:t> alettiin puhua neuromonimuotoisuudesta – teema, joka koskettaa valtavaa joukkoa ihmisiä ja joka ei aina näy päällepäin. </a:t>
            </a:r>
          </a:p>
          <a:p>
            <a:pPr algn="l"/>
            <a:endParaRPr lang="fi-FI" sz="1600" dirty="0">
              <a:solidFill>
                <a:srgbClr val="202020"/>
              </a:solidFill>
              <a:latin typeface="+mj-lt"/>
            </a:endParaRPr>
          </a:p>
          <a:p>
            <a:pPr algn="l"/>
            <a:r>
              <a:rPr lang="fi-FI" sz="1600" b="0" i="0" dirty="0">
                <a:solidFill>
                  <a:srgbClr val="202020"/>
                </a:solidFill>
                <a:effectLst/>
                <a:latin typeface="+mj-lt"/>
              </a:rPr>
              <a:t>Neuromonimuotoisuudesta julkaistiin artikkeleita intraan ja somepostaukset ovat saavuttaneet ison suosion. Avainasemassa viestinnän onnistumisessa on ollut se, että neuroepätyypilliset itse ovat vaikuttaneet juttujen näkökulmiin ja sanoitukseen.</a:t>
            </a:r>
          </a:p>
          <a:p>
            <a:pPr algn="l"/>
            <a:endParaRPr lang="fi-FI" sz="1600" b="0" i="0" dirty="0">
              <a:solidFill>
                <a:srgbClr val="202020"/>
              </a:solidFill>
              <a:effectLst/>
              <a:latin typeface="+mj-lt"/>
            </a:endParaRPr>
          </a:p>
          <a:p>
            <a:pPr algn="l"/>
            <a:r>
              <a:rPr lang="fi-FI" sz="1600" b="0" i="0" dirty="0">
                <a:solidFill>
                  <a:srgbClr val="202020"/>
                </a:solidFill>
                <a:effectLst/>
                <a:latin typeface="+mj-lt"/>
              </a:rPr>
              <a:t>Sweco perusti myös Neuromonimuotoisuus-</a:t>
            </a:r>
            <a:r>
              <a:rPr lang="fi-FI" sz="1600" b="0" i="0" dirty="0" err="1">
                <a:solidFill>
                  <a:srgbClr val="202020"/>
                </a:solidFill>
                <a:effectLst/>
                <a:latin typeface="+mj-lt"/>
              </a:rPr>
              <a:t>sparriryhmän</a:t>
            </a:r>
            <a:r>
              <a:rPr lang="fi-FI" sz="1600" b="0" i="0" dirty="0">
                <a:solidFill>
                  <a:srgbClr val="202020"/>
                </a:solidFill>
                <a:effectLst/>
                <a:latin typeface="+mj-lt"/>
              </a:rPr>
              <a:t>, jota vetää neurodiversiteettiin erikoistunut yritysvalmentaja. </a:t>
            </a:r>
          </a:p>
          <a:p>
            <a:pPr algn="l"/>
            <a:endParaRPr lang="fi-FI" sz="1600" dirty="0">
              <a:solidFill>
                <a:srgbClr val="202020"/>
              </a:solidFill>
              <a:latin typeface="+mj-lt"/>
            </a:endParaRPr>
          </a:p>
          <a:p>
            <a:pPr algn="l"/>
            <a:r>
              <a:rPr lang="fi-FI" sz="1600" b="0" i="0" dirty="0">
                <a:solidFill>
                  <a:srgbClr val="202020"/>
                </a:solidFill>
                <a:effectLst/>
                <a:latin typeface="+mj-lt"/>
              </a:rPr>
              <a:t>Aihetta on lisäksi käsitelty </a:t>
            </a:r>
            <a:r>
              <a:rPr lang="fi-FI" sz="1600" b="0" i="0" dirty="0" err="1">
                <a:solidFill>
                  <a:srgbClr val="202020"/>
                </a:solidFill>
                <a:effectLst/>
                <a:latin typeface="+mj-lt"/>
              </a:rPr>
              <a:t>Swecon</a:t>
            </a:r>
            <a:r>
              <a:rPr lang="fi-FI" sz="1600" b="0" i="0" dirty="0">
                <a:solidFill>
                  <a:srgbClr val="202020"/>
                </a:solidFill>
                <a:effectLst/>
                <a:latin typeface="+mj-lt"/>
              </a:rPr>
              <a:t> kaikille avoimessa, englanninkielisessä </a:t>
            </a:r>
            <a:r>
              <a:rPr lang="fi-FI" sz="1600" b="0" i="0" dirty="0" err="1">
                <a:solidFill>
                  <a:srgbClr val="202020"/>
                </a:solidFill>
                <a:effectLst/>
                <a:latin typeface="+mj-lt"/>
              </a:rPr>
              <a:t>Diversity</a:t>
            </a:r>
            <a:r>
              <a:rPr lang="fi-FI" sz="1600" b="0" i="0" dirty="0">
                <a:solidFill>
                  <a:srgbClr val="202020"/>
                </a:solidFill>
                <a:effectLst/>
                <a:latin typeface="+mj-lt"/>
              </a:rPr>
              <a:t>-verkostossa, jonka tavoitteena on rakentaa inklusiivisempaa työyhteisöä.</a:t>
            </a:r>
          </a:p>
          <a:p>
            <a:pPr algn="l"/>
            <a:endParaRPr lang="fi-FI" sz="1600" dirty="0" err="1">
              <a:latin typeface="+mj-lt"/>
            </a:endParaRPr>
          </a:p>
        </p:txBody>
      </p:sp>
    </p:spTree>
    <p:extLst>
      <p:ext uri="{BB962C8B-B14F-4D97-AF65-F5344CB8AC3E}">
        <p14:creationId xmlns:p14="http://schemas.microsoft.com/office/powerpoint/2010/main" val="2097275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2670AE4-4BB8-BA4C-8889-F5361D9BA3DF}"/>
              </a:ext>
            </a:extLst>
          </p:cNvPr>
          <p:cNvSpPr>
            <a:spLocks noGrp="1"/>
          </p:cNvSpPr>
          <p:nvPr>
            <p:ph type="title"/>
          </p:nvPr>
        </p:nvSpPr>
        <p:spPr/>
        <p:txBody>
          <a:bodyPr/>
          <a:lstStyle/>
          <a:p>
            <a:r>
              <a:rPr lang="fi-FI" sz="3200" b="1" dirty="0">
                <a:solidFill>
                  <a:schemeClr val="bg1"/>
                </a:solidFill>
              </a:rPr>
              <a:t>Energiamurroksen </a:t>
            </a:r>
            <a:r>
              <a:rPr lang="fi-FI" sz="3200" b="1" dirty="0" err="1">
                <a:solidFill>
                  <a:schemeClr val="bg1"/>
                </a:solidFill>
              </a:rPr>
              <a:t>rekry</a:t>
            </a:r>
            <a:r>
              <a:rPr lang="fi-FI" sz="3200" b="1" dirty="0">
                <a:solidFill>
                  <a:schemeClr val="bg1"/>
                </a:solidFill>
              </a:rPr>
              <a:t>- ja </a:t>
            </a:r>
            <a:br>
              <a:rPr lang="fi-FI" sz="3200" b="1" dirty="0">
                <a:solidFill>
                  <a:schemeClr val="bg1"/>
                </a:solidFill>
              </a:rPr>
            </a:br>
            <a:r>
              <a:rPr lang="fi-FI" sz="3200" b="1" dirty="0">
                <a:solidFill>
                  <a:schemeClr val="bg1"/>
                </a:solidFill>
              </a:rPr>
              <a:t>työnantajamielikuvakampanja</a:t>
            </a:r>
          </a:p>
        </p:txBody>
      </p:sp>
      <p:sp>
        <p:nvSpPr>
          <p:cNvPr id="4" name="Dian numeron paikkamerkki 3">
            <a:extLst>
              <a:ext uri="{FF2B5EF4-FFF2-40B4-BE49-F238E27FC236}">
                <a16:creationId xmlns:a16="http://schemas.microsoft.com/office/drawing/2014/main" id="{5FBE5C36-8747-2797-0D20-F8053A659C2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fi-FI" sz="700" b="0" i="0" u="none" strike="noStrike" kern="1200" cap="none" spc="0" normalizeH="0" baseline="0" noProof="0" smtClean="0">
                <a:ln>
                  <a:noFill/>
                </a:ln>
                <a:solidFill>
                  <a:srgbClr val="000000"/>
                </a:solidFill>
                <a:effectLst/>
                <a:uLnTx/>
                <a:uFillTx/>
                <a:latin typeface="Swec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fi-FI" sz="700" b="0" i="0" u="none" strike="noStrike" kern="1200" cap="none" spc="0" normalizeH="0" baseline="0" noProof="0" dirty="0">
              <a:ln>
                <a:noFill/>
              </a:ln>
              <a:solidFill>
                <a:srgbClr val="000000"/>
              </a:solidFill>
              <a:effectLst/>
              <a:uLnTx/>
              <a:uFillTx/>
              <a:latin typeface="Sweco Sans"/>
              <a:ea typeface="+mn-ea"/>
              <a:cs typeface="+mn-cs"/>
            </a:endParaRPr>
          </a:p>
        </p:txBody>
      </p:sp>
    </p:spTree>
    <p:extLst>
      <p:ext uri="{BB962C8B-B14F-4D97-AF65-F5344CB8AC3E}">
        <p14:creationId xmlns:p14="http://schemas.microsoft.com/office/powerpoint/2010/main" val="78794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ty with a pond and people">
            <a:extLst>
              <a:ext uri="{FF2B5EF4-FFF2-40B4-BE49-F238E27FC236}">
                <a16:creationId xmlns:a16="http://schemas.microsoft.com/office/drawing/2014/main" id="{044127DC-F8B4-C63C-07F2-3F984402D7F3}"/>
              </a:ext>
            </a:extLst>
          </p:cNvPr>
          <p:cNvPicPr>
            <a:picLocks noChangeAspect="1"/>
          </p:cNvPicPr>
          <p:nvPr/>
        </p:nvPicPr>
        <p:blipFill rotWithShape="1">
          <a:blip r:embed="rId6">
            <a:extLst>
              <a:ext uri="{28A0092B-C50C-407E-A947-70E740481C1C}">
                <a14:useLocalDpi xmlns:a14="http://schemas.microsoft.com/office/drawing/2010/main" val="0"/>
              </a:ext>
            </a:extLst>
          </a:blip>
          <a:srcRect l="5820" r="846"/>
          <a:stretch/>
        </p:blipFill>
        <p:spPr>
          <a:xfrm>
            <a:off x="20" y="10"/>
            <a:ext cx="12191980" cy="6857990"/>
          </a:xfrm>
          <a:prstGeom prst="rect">
            <a:avLst/>
          </a:prstGeom>
          <a:noFill/>
        </p:spPr>
      </p:pic>
      <p:sp>
        <p:nvSpPr>
          <p:cNvPr id="6" name="Rubrik 5">
            <a:extLst>
              <a:ext uri="{FF2B5EF4-FFF2-40B4-BE49-F238E27FC236}">
                <a16:creationId xmlns:a16="http://schemas.microsoft.com/office/drawing/2014/main" id="{2641D36A-5137-AC48-A3C7-C94DD5A84F5B}"/>
              </a:ext>
            </a:extLst>
          </p:cNvPr>
          <p:cNvSpPr>
            <a:spLocks noGrp="1"/>
          </p:cNvSpPr>
          <p:nvPr>
            <p:ph type="title"/>
          </p:nvPr>
        </p:nvSpPr>
        <p:spPr>
          <a:xfrm>
            <a:off x="3018890" y="2683915"/>
            <a:ext cx="6154220" cy="1490169"/>
          </a:xfrm>
          <a:solidFill>
            <a:schemeClr val="tx1"/>
          </a:solidFill>
        </p:spPr>
        <p:txBody>
          <a:bodyPr anchor="t">
            <a:normAutofit fontScale="90000"/>
          </a:bodyPr>
          <a:lstStyle/>
          <a:p>
            <a:pPr algn="ctr"/>
            <a:br>
              <a:rPr lang="fi-FI" sz="3600" dirty="0">
                <a:solidFill>
                  <a:schemeClr val="bg1"/>
                </a:solidFill>
              </a:rPr>
            </a:br>
            <a:r>
              <a:rPr lang="fi-FI" sz="3600" dirty="0">
                <a:solidFill>
                  <a:schemeClr val="bg1"/>
                </a:solidFill>
              </a:rPr>
              <a:t>Meillä on tämä vuosikymmen </a:t>
            </a:r>
            <a:br>
              <a:rPr lang="fi-FI" sz="3600" dirty="0">
                <a:solidFill>
                  <a:schemeClr val="bg1"/>
                </a:solidFill>
              </a:rPr>
            </a:br>
            <a:r>
              <a:rPr lang="fi-FI" sz="3600" dirty="0">
                <a:solidFill>
                  <a:schemeClr val="bg1"/>
                </a:solidFill>
              </a:rPr>
              <a:t>aikaa tehdä muutoksia.</a:t>
            </a:r>
            <a:br>
              <a:rPr lang="fi-FI" sz="3600" dirty="0">
                <a:solidFill>
                  <a:schemeClr val="bg1"/>
                </a:solidFill>
              </a:rPr>
            </a:br>
            <a:br>
              <a:rPr lang="fi-FI" sz="3600" dirty="0">
                <a:solidFill>
                  <a:schemeClr val="bg1"/>
                </a:solidFill>
              </a:rPr>
            </a:br>
            <a:endParaRPr lang="fi-FI" sz="3600" dirty="0">
              <a:solidFill>
                <a:schemeClr val="bg1"/>
              </a:solidFill>
            </a:endParaRPr>
          </a:p>
        </p:txBody>
      </p:sp>
      <p:sp>
        <p:nvSpPr>
          <p:cNvPr id="5" name="Platshållare för bildnummer 4">
            <a:extLst>
              <a:ext uri="{FF2B5EF4-FFF2-40B4-BE49-F238E27FC236}">
                <a16:creationId xmlns:a16="http://schemas.microsoft.com/office/drawing/2014/main" id="{CE4A5864-5E09-C548-AD54-E2AEEB1A9496}"/>
              </a:ext>
            </a:extLst>
          </p:cNvPr>
          <p:cNvSpPr>
            <a:spLocks noGrp="1"/>
          </p:cNvSpPr>
          <p:nvPr>
            <p:ph type="sldNum" sz="quarter" idx="12"/>
          </p:nvPr>
        </p:nvSpPr>
        <p:spPr>
          <a:xfrm>
            <a:off x="358776" y="6317153"/>
            <a:ext cx="360000" cy="180000"/>
          </a:xfrm>
        </p:spPr>
        <p:txBody>
          <a:bodyPr anchor="b">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23AA811B-2EBD-4900-905E-5BE206449611}" type="slidenum">
              <a:rPr kumimoji="0" lang="fi-FI" sz="700" b="0" i="0" u="none" strike="noStrike" kern="1200" cap="none" spc="0" normalizeH="0" baseline="0" noProof="0" smtClean="0">
                <a:ln>
                  <a:noFill/>
                </a:ln>
                <a:solidFill>
                  <a:srgbClr val="FFFFFF"/>
                </a:solidFill>
                <a:effectLst/>
                <a:uLnTx/>
                <a:uFillTx/>
                <a:latin typeface="Sweco Sans"/>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13</a:t>
            </a:fld>
            <a:endParaRPr kumimoji="0" lang="fi-FI" sz="700" b="0" i="0" u="none" strike="noStrike" kern="1200" cap="none" spc="0" normalizeH="0" baseline="0" noProof="0">
              <a:ln>
                <a:noFill/>
              </a:ln>
              <a:solidFill>
                <a:srgbClr val="FFFFFF"/>
              </a:solidFill>
              <a:effectLst/>
              <a:uLnTx/>
              <a:uFillTx/>
              <a:latin typeface="Sweco Sans"/>
              <a:ea typeface="+mn-ea"/>
              <a:cs typeface="+mn-cs"/>
            </a:endParaRPr>
          </a:p>
        </p:txBody>
      </p:sp>
    </p:spTree>
    <p:custDataLst>
      <p:custData r:id="rId1"/>
      <p:custData r:id="rId2"/>
      <p:tags r:id="rId3"/>
    </p:custDataLst>
    <p:extLst>
      <p:ext uri="{BB962C8B-B14F-4D97-AF65-F5344CB8AC3E}">
        <p14:creationId xmlns:p14="http://schemas.microsoft.com/office/powerpoint/2010/main" val="111359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973B42D-8526-5784-474A-20690662CD3F}"/>
              </a:ext>
            </a:extLst>
          </p:cNvPr>
          <p:cNvGrpSpPr/>
          <p:nvPr/>
        </p:nvGrpSpPr>
        <p:grpSpPr>
          <a:xfrm>
            <a:off x="8303242" y="2630773"/>
            <a:ext cx="4384452" cy="4657823"/>
            <a:chOff x="8303242" y="2630773"/>
            <a:chExt cx="4384452" cy="4657823"/>
          </a:xfrm>
        </p:grpSpPr>
        <p:pic>
          <p:nvPicPr>
            <p:cNvPr id="5" name="Bild 4">
              <a:extLst>
                <a:ext uri="{FF2B5EF4-FFF2-40B4-BE49-F238E27FC236}">
                  <a16:creationId xmlns:a16="http://schemas.microsoft.com/office/drawing/2014/main" id="{34B15BA8-449B-A234-6821-52E392B745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3242" y="2630773"/>
              <a:ext cx="4384452" cy="4657823"/>
            </a:xfrm>
            <a:prstGeom prst="rect">
              <a:avLst/>
            </a:prstGeom>
          </p:spPr>
        </p:pic>
        <p:sp>
          <p:nvSpPr>
            <p:cNvPr id="11" name="Rectangle 10">
              <a:extLst>
                <a:ext uri="{FF2B5EF4-FFF2-40B4-BE49-F238E27FC236}">
                  <a16:creationId xmlns:a16="http://schemas.microsoft.com/office/drawing/2014/main" id="{8AEE6B33-158F-6824-CEBB-2B5B486B922C}"/>
                </a:ext>
              </a:extLst>
            </p:cNvPr>
            <p:cNvSpPr/>
            <p:nvPr/>
          </p:nvSpPr>
          <p:spPr>
            <a:xfrm>
              <a:off x="11708296" y="6138862"/>
              <a:ext cx="483705" cy="719138"/>
            </a:xfrm>
            <a:prstGeom prst="rect">
              <a:avLst/>
            </a:prstGeom>
            <a:solidFill>
              <a:srgbClr val="617C5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noProof="0" dirty="0" err="1"/>
            </a:p>
          </p:txBody>
        </p:sp>
        <p:sp>
          <p:nvSpPr>
            <p:cNvPr id="16" name="Rectangle 15">
              <a:extLst>
                <a:ext uri="{FF2B5EF4-FFF2-40B4-BE49-F238E27FC236}">
                  <a16:creationId xmlns:a16="http://schemas.microsoft.com/office/drawing/2014/main" id="{97E98B4E-888F-5119-945C-9D1790E3C5B7}"/>
                </a:ext>
              </a:extLst>
            </p:cNvPr>
            <p:cNvSpPr/>
            <p:nvPr/>
          </p:nvSpPr>
          <p:spPr>
            <a:xfrm>
              <a:off x="10346635" y="6572324"/>
              <a:ext cx="1082073" cy="285676"/>
            </a:xfrm>
            <a:prstGeom prst="rect">
              <a:avLst/>
            </a:prstGeom>
            <a:solidFill>
              <a:srgbClr val="617C5B"/>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en-US" sz="1600" noProof="0" dirty="0" err="1"/>
            </a:p>
          </p:txBody>
        </p:sp>
      </p:grpSp>
      <p:sp>
        <p:nvSpPr>
          <p:cNvPr id="47" name="textruta 46">
            <a:extLst>
              <a:ext uri="{FF2B5EF4-FFF2-40B4-BE49-F238E27FC236}">
                <a16:creationId xmlns:a16="http://schemas.microsoft.com/office/drawing/2014/main" id="{915465B0-93D0-4F10-E74F-6C5C2DF3CAC4}"/>
              </a:ext>
            </a:extLst>
          </p:cNvPr>
          <p:cNvSpPr txBox="1"/>
          <p:nvPr/>
        </p:nvSpPr>
        <p:spPr>
          <a:xfrm>
            <a:off x="3936252" y="4970956"/>
            <a:ext cx="2128078"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weco Sans"/>
                <a:ea typeface="+mn-ea"/>
                <a:cs typeface="+mn-cs"/>
              </a:rPr>
              <a:t>R12</a:t>
            </a:r>
            <a:endParaRPr kumimoji="0" lang="sv-SE" sz="1000" b="0" i="0" u="none" strike="noStrike" kern="1200" cap="none" spc="0" normalizeH="0" baseline="0" noProof="0" dirty="0">
              <a:ln>
                <a:noFill/>
              </a:ln>
              <a:effectLst/>
              <a:uLnTx/>
              <a:uFillTx/>
              <a:latin typeface="Sweco Sans"/>
              <a:ea typeface="+mn-ea"/>
              <a:cs typeface="+mn-cs"/>
            </a:endParaRPr>
          </a:p>
        </p:txBody>
      </p:sp>
      <p:sp>
        <p:nvSpPr>
          <p:cNvPr id="4" name="Platshållare för bildnummer 3">
            <a:extLst>
              <a:ext uri="{FF2B5EF4-FFF2-40B4-BE49-F238E27FC236}">
                <a16:creationId xmlns:a16="http://schemas.microsoft.com/office/drawing/2014/main" id="{7BB59586-FED5-2F63-8637-B527FD557A4C}"/>
              </a:ext>
            </a:extLst>
          </p:cNvPr>
          <p:cNvSpPr>
            <a:spLocks noGrp="1"/>
          </p:cNvSpPr>
          <p:nvPr>
            <p:ph type="sldNum" sz="quarter" idx="12"/>
          </p:nvPr>
        </p:nvSpPr>
        <p:spPr/>
        <p:txBody>
          <a:bodyPr/>
          <a:lstStyle/>
          <a:p>
            <a:fld id="{A3EAEDCA-98D4-4724-9772-C653855CA076}" type="slidenum">
              <a:rPr lang="en-GB" smtClean="0"/>
              <a:pPr/>
              <a:t>2</a:t>
            </a:fld>
            <a:endParaRPr lang="en-GB"/>
          </a:p>
        </p:txBody>
      </p:sp>
      <p:sp>
        <p:nvSpPr>
          <p:cNvPr id="6" name="Rubrik 1">
            <a:extLst>
              <a:ext uri="{FF2B5EF4-FFF2-40B4-BE49-F238E27FC236}">
                <a16:creationId xmlns:a16="http://schemas.microsoft.com/office/drawing/2014/main" id="{D291C906-67E2-108D-7B27-BA01A8353D24}"/>
              </a:ext>
            </a:extLst>
          </p:cNvPr>
          <p:cNvSpPr txBox="1">
            <a:spLocks/>
          </p:cNvSpPr>
          <p:nvPr/>
        </p:nvSpPr>
        <p:spPr>
          <a:xfrm>
            <a:off x="6797390" y="1750171"/>
            <a:ext cx="3091217" cy="277213"/>
          </a:xfrm>
          <a:prstGeom prst="rect">
            <a:avLst/>
          </a:prstGeom>
        </p:spPr>
        <p:txBody>
          <a:bodyPr vert="horz" lIns="0" tIns="0" rIns="0" bIns="0" rtlCol="0" anchor="t" anchorCtr="0">
            <a:noAutofit/>
          </a:bodyPr>
          <a:lstStyle>
            <a:lvl1pPr algn="l" defTabSz="914400" rtl="0" eaLnBrk="1" latinLnBrk="0" hangingPunct="1">
              <a:lnSpc>
                <a:spcPct val="83000"/>
              </a:lnSpc>
              <a:spcBef>
                <a:spcPct val="0"/>
              </a:spcBef>
              <a:buNone/>
              <a:defRPr sz="4000" kern="1200">
                <a:solidFill>
                  <a:schemeClr val="tx1"/>
                </a:solidFill>
                <a:latin typeface="+mj-lt"/>
                <a:ea typeface="+mj-ea"/>
                <a:cs typeface="+mj-cs"/>
              </a:defRPr>
            </a:lvl1pPr>
          </a:lstStyle>
          <a:p>
            <a:pPr>
              <a:lnSpc>
                <a:spcPct val="100000"/>
              </a:lnSpc>
            </a:pPr>
            <a:r>
              <a:rPr lang="sv-SE" sz="1600" b="1" dirty="0" err="1">
                <a:latin typeface="+mn-lt"/>
              </a:rPr>
              <a:t>Eight</a:t>
            </a:r>
            <a:r>
              <a:rPr lang="sv-SE" sz="1600" b="1" dirty="0">
                <a:latin typeface="+mn-lt"/>
              </a:rPr>
              <a:t> </a:t>
            </a:r>
            <a:r>
              <a:rPr lang="sv-SE" sz="1600" b="1" dirty="0" err="1">
                <a:latin typeface="+mn-lt"/>
              </a:rPr>
              <a:t>geographical</a:t>
            </a:r>
            <a:r>
              <a:rPr lang="sv-SE" sz="1600" b="1" dirty="0">
                <a:latin typeface="+mn-lt"/>
              </a:rPr>
              <a:t> business areas</a:t>
            </a:r>
            <a:br>
              <a:rPr lang="en-US" sz="1600" b="1" dirty="0">
                <a:latin typeface="+mn-lt"/>
              </a:rPr>
            </a:br>
            <a:r>
              <a:rPr lang="sv-SE" sz="1600" b="1" dirty="0">
                <a:latin typeface="+mn-lt"/>
              </a:rPr>
              <a:t>​</a:t>
            </a:r>
          </a:p>
        </p:txBody>
      </p:sp>
      <p:sp>
        <p:nvSpPr>
          <p:cNvPr id="7" name="Rubrik 1">
            <a:extLst>
              <a:ext uri="{FF2B5EF4-FFF2-40B4-BE49-F238E27FC236}">
                <a16:creationId xmlns:a16="http://schemas.microsoft.com/office/drawing/2014/main" id="{06DDBBB3-D780-B74F-C863-71BD1174B1AE}"/>
              </a:ext>
            </a:extLst>
          </p:cNvPr>
          <p:cNvSpPr txBox="1">
            <a:spLocks/>
          </p:cNvSpPr>
          <p:nvPr/>
        </p:nvSpPr>
        <p:spPr>
          <a:xfrm>
            <a:off x="6797390" y="2353252"/>
            <a:ext cx="2967776" cy="2131938"/>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dirty="0">
                <a:ln>
                  <a:noFill/>
                </a:ln>
                <a:effectLst/>
                <a:uLnTx/>
                <a:uFillTx/>
                <a:latin typeface="Sweco Sans"/>
                <a:ea typeface="+mj-ea"/>
                <a:cs typeface="+mj-cs"/>
              </a:rPr>
              <a:t>Sweden</a:t>
            </a:r>
            <a:r>
              <a:rPr lang="en-GB" sz="1200" cap="none" dirty="0">
                <a:latin typeface="Sweco Sans"/>
              </a:rPr>
              <a:t>	29</a:t>
            </a:r>
            <a:endParaRPr kumimoji="0" lang="en-GB" sz="1200" b="0" i="0" u="none" strike="noStrike" kern="1200" cap="none" spc="0" normalizeH="0" baseline="0" noProof="0" dirty="0">
              <a:ln>
                <a:noFill/>
              </a:ln>
              <a:effectLst/>
              <a:uLnTx/>
              <a:uFillTx/>
              <a:latin typeface="Sweco Sans"/>
              <a:ea typeface="+mj-ea"/>
              <a:cs typeface="+mj-cs"/>
            </a:endParaRPr>
          </a:p>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dirty="0">
                <a:ln>
                  <a:noFill/>
                </a:ln>
                <a:effectLst/>
                <a:uLnTx/>
                <a:uFillTx/>
                <a:latin typeface="Sweco Sans"/>
                <a:ea typeface="+mj-ea"/>
                <a:cs typeface="+mj-cs"/>
              </a:rPr>
              <a:t>Belgium</a:t>
            </a:r>
            <a:r>
              <a:rPr lang="en-GB" sz="1200" cap="none" dirty="0">
                <a:latin typeface="Sweco Sans"/>
              </a:rPr>
              <a:t>	</a:t>
            </a:r>
            <a:r>
              <a:rPr kumimoji="0" lang="en-GB" sz="1200" b="0" i="0" u="none" strike="noStrike" kern="1200" cap="none" spc="0" normalizeH="0" baseline="0" noProof="0" dirty="0">
                <a:ln>
                  <a:noFill/>
                </a:ln>
                <a:effectLst/>
                <a:uLnTx/>
                <a:uFillTx/>
                <a:latin typeface="Sweco Sans"/>
                <a:ea typeface="+mj-ea"/>
                <a:cs typeface="+mj-cs"/>
              </a:rPr>
              <a:t>13</a:t>
            </a:r>
          </a:p>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dirty="0">
                <a:ln>
                  <a:noFill/>
                </a:ln>
                <a:effectLst/>
                <a:uLnTx/>
                <a:uFillTx/>
                <a:latin typeface="Sweco Sans"/>
                <a:ea typeface="+mj-ea"/>
                <a:cs typeface="+mj-cs"/>
              </a:rPr>
              <a:t>Finland</a:t>
            </a:r>
            <a:r>
              <a:rPr lang="en-GB" sz="1200" cap="none" dirty="0">
                <a:latin typeface="Sweco Sans"/>
              </a:rPr>
              <a:t>	</a:t>
            </a:r>
            <a:r>
              <a:rPr kumimoji="0" lang="en-GB" sz="1200" b="0" i="0" u="none" strike="noStrike" kern="1200" cap="none" spc="0" normalizeH="0" baseline="0" noProof="0" dirty="0">
                <a:ln>
                  <a:noFill/>
                </a:ln>
                <a:effectLst/>
                <a:uLnTx/>
                <a:uFillTx/>
                <a:latin typeface="Sweco Sans"/>
                <a:ea typeface="+mj-ea"/>
                <a:cs typeface="+mj-cs"/>
              </a:rPr>
              <a:t>13</a:t>
            </a:r>
          </a:p>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dirty="0">
                <a:ln>
                  <a:noFill/>
                </a:ln>
                <a:effectLst/>
                <a:uLnTx/>
                <a:uFillTx/>
                <a:latin typeface="Sweco Sans"/>
                <a:ea typeface="+mj-ea"/>
                <a:cs typeface="+mj-cs"/>
              </a:rPr>
              <a:t>Norway</a:t>
            </a:r>
            <a:r>
              <a:rPr lang="en-GB" sz="1200" cap="none" dirty="0">
                <a:latin typeface="Sweco Sans"/>
              </a:rPr>
              <a:t>	</a:t>
            </a:r>
            <a:r>
              <a:rPr kumimoji="0" lang="en-GB" sz="1200" b="0" i="0" u="none" strike="noStrike" kern="1200" cap="none" spc="0" normalizeH="0" baseline="0" noProof="0" dirty="0">
                <a:ln>
                  <a:noFill/>
                </a:ln>
                <a:effectLst/>
                <a:uLnTx/>
                <a:uFillTx/>
                <a:latin typeface="Sweco Sans"/>
                <a:ea typeface="+mj-ea"/>
                <a:cs typeface="+mj-cs"/>
              </a:rPr>
              <a:t>12</a:t>
            </a:r>
          </a:p>
          <a:p>
            <a:pPr marR="0" lvl="0" algn="l" defTabSz="914399" rtl="0" eaLnBrk="1" fontAlgn="auto" latinLnBrk="0" hangingPunct="1">
              <a:lnSpc>
                <a:spcPct val="100000"/>
              </a:lnSpc>
              <a:spcBef>
                <a:spcPts val="400"/>
              </a:spcBef>
              <a:spcAft>
                <a:spcPts val="0"/>
              </a:spcAft>
              <a:buClrTx/>
              <a:buSzTx/>
              <a:tabLst>
                <a:tab pos="2598738" algn="r"/>
              </a:tabLst>
              <a:defRPr/>
            </a:pPr>
            <a:r>
              <a:rPr lang="en-GB" sz="1200" cap="none" dirty="0">
                <a:latin typeface="Sweco Sans"/>
              </a:rPr>
              <a:t>Denmark	10</a:t>
            </a:r>
            <a:endParaRPr kumimoji="0" lang="en-GB" sz="1200" b="0" i="0" u="none" strike="noStrike" kern="1200" cap="none" spc="0" normalizeH="0" baseline="0" noProof="0" dirty="0">
              <a:ln>
                <a:noFill/>
              </a:ln>
              <a:effectLst/>
              <a:uLnTx/>
              <a:uFillTx/>
              <a:latin typeface="Sweco Sans"/>
              <a:ea typeface="+mj-ea"/>
              <a:cs typeface="+mj-cs"/>
            </a:endParaRPr>
          </a:p>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dirty="0">
                <a:ln>
                  <a:noFill/>
                </a:ln>
                <a:effectLst/>
                <a:uLnTx/>
                <a:uFillTx/>
                <a:latin typeface="Sweco Sans"/>
                <a:ea typeface="+mj-ea"/>
                <a:cs typeface="+mj-cs"/>
              </a:rPr>
              <a:t>Netherlands</a:t>
            </a:r>
            <a:r>
              <a:rPr lang="en-GB" sz="1200" cap="none" dirty="0">
                <a:latin typeface="Sweco Sans"/>
              </a:rPr>
              <a:t>	</a:t>
            </a:r>
            <a:r>
              <a:rPr kumimoji="0" lang="en-GB" sz="1200" b="0" i="0" u="none" strike="noStrike" kern="1200" cap="none" spc="0" normalizeH="0" baseline="0" noProof="0" dirty="0">
                <a:ln>
                  <a:noFill/>
                </a:ln>
                <a:effectLst/>
                <a:uLnTx/>
                <a:uFillTx/>
                <a:latin typeface="Sweco Sans"/>
                <a:ea typeface="+mj-ea"/>
                <a:cs typeface="+mj-cs"/>
              </a:rPr>
              <a:t>10</a:t>
            </a:r>
          </a:p>
          <a:p>
            <a:pPr marR="0" lvl="0" algn="l" defTabSz="914399" rtl="0" eaLnBrk="1" fontAlgn="auto" latinLnBrk="0" hangingPunct="1">
              <a:lnSpc>
                <a:spcPct val="100000"/>
              </a:lnSpc>
              <a:spcBef>
                <a:spcPts val="400"/>
              </a:spcBef>
              <a:spcAft>
                <a:spcPts val="0"/>
              </a:spcAft>
              <a:buClrTx/>
              <a:buSzTx/>
              <a:tabLst>
                <a:tab pos="2598738" algn="r"/>
              </a:tabLst>
              <a:defRPr/>
            </a:pPr>
            <a:r>
              <a:rPr kumimoji="0" lang="en-GB" sz="1200" b="0" i="0" u="none" strike="noStrike" kern="1200" cap="none" spc="0" normalizeH="0" baseline="0" noProof="0">
                <a:ln>
                  <a:noFill/>
                </a:ln>
                <a:effectLst/>
                <a:uLnTx/>
                <a:uFillTx/>
                <a:latin typeface="Sweco Sans"/>
                <a:ea typeface="+mj-ea"/>
                <a:cs typeface="+mj-cs"/>
              </a:rPr>
              <a:t>Germany</a:t>
            </a:r>
            <a:r>
              <a:rPr kumimoji="0" lang="en-GB" sz="1200" b="0" i="0" u="none" strike="noStrike" kern="1200" cap="none" spc="0" normalizeH="0" baseline="0" noProof="0" dirty="0">
                <a:ln>
                  <a:noFill/>
                </a:ln>
                <a:effectLst/>
                <a:uLnTx/>
                <a:uFillTx/>
                <a:latin typeface="Sweco Sans"/>
                <a:ea typeface="+mj-ea"/>
                <a:cs typeface="+mj-cs"/>
              </a:rPr>
              <a:t>, Central Europe</a:t>
            </a:r>
            <a:r>
              <a:rPr lang="en-GB" sz="1200" cap="none" dirty="0">
                <a:latin typeface="Sweco Sans"/>
              </a:rPr>
              <a:t>	</a:t>
            </a:r>
            <a:r>
              <a:rPr kumimoji="0" lang="en-GB" sz="1200" b="0" i="0" u="none" strike="noStrike" kern="1200" cap="none" spc="0" normalizeH="0" baseline="0" noProof="0" dirty="0">
                <a:ln>
                  <a:noFill/>
                </a:ln>
                <a:effectLst/>
                <a:uLnTx/>
                <a:uFillTx/>
                <a:latin typeface="Sweco Sans"/>
                <a:ea typeface="+mj-ea"/>
                <a:cs typeface="+mj-cs"/>
              </a:rPr>
              <a:t>8</a:t>
            </a:r>
          </a:p>
          <a:p>
            <a:pPr marR="0" lvl="0" algn="l" defTabSz="914399" rtl="0" eaLnBrk="1" fontAlgn="auto" latinLnBrk="0" hangingPunct="1">
              <a:lnSpc>
                <a:spcPct val="100000"/>
              </a:lnSpc>
              <a:spcBef>
                <a:spcPts val="400"/>
              </a:spcBef>
              <a:spcAft>
                <a:spcPts val="0"/>
              </a:spcAft>
              <a:buClrTx/>
              <a:buSzTx/>
              <a:tabLst>
                <a:tab pos="2598738" algn="r"/>
              </a:tabLst>
              <a:defRPr/>
            </a:pPr>
            <a:r>
              <a:rPr lang="en-GB" sz="1200" cap="none" dirty="0">
                <a:latin typeface="Sweco Sans"/>
              </a:rPr>
              <a:t>UK	5</a:t>
            </a:r>
            <a:endParaRPr kumimoji="0" lang="en-GB" sz="1200" b="0" i="0" u="none" strike="noStrike" kern="1200" cap="none" spc="0" normalizeH="0" baseline="0" noProof="0" dirty="0">
              <a:ln>
                <a:noFill/>
              </a:ln>
              <a:effectLst/>
              <a:uLnTx/>
              <a:uFillTx/>
              <a:latin typeface="Sweco Sans"/>
              <a:ea typeface="+mj-ea"/>
              <a:cs typeface="+mj-cs"/>
            </a:endParaRPr>
          </a:p>
        </p:txBody>
      </p:sp>
      <p:sp>
        <p:nvSpPr>
          <p:cNvPr id="9" name="Rubrik 1">
            <a:extLst>
              <a:ext uri="{FF2B5EF4-FFF2-40B4-BE49-F238E27FC236}">
                <a16:creationId xmlns:a16="http://schemas.microsoft.com/office/drawing/2014/main" id="{99C2039D-F21B-AC49-3A86-8F143BE641B1}"/>
              </a:ext>
            </a:extLst>
          </p:cNvPr>
          <p:cNvSpPr txBox="1">
            <a:spLocks/>
          </p:cNvSpPr>
          <p:nvPr/>
        </p:nvSpPr>
        <p:spPr>
          <a:xfrm>
            <a:off x="3936252" y="1749666"/>
            <a:ext cx="2261501" cy="233171"/>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j-ea"/>
                <a:cs typeface="+mj-cs"/>
              </a:rPr>
              <a:t>Drivers for success</a:t>
            </a:r>
            <a:endParaRPr kumimoji="0" lang="sv-SE" sz="1600" b="1" i="0" u="none" strike="noStrike" kern="1200" cap="none" spc="0" normalizeH="0" baseline="0" noProof="0" dirty="0">
              <a:ln>
                <a:noFill/>
              </a:ln>
              <a:effectLst/>
              <a:uLnTx/>
              <a:uFillTx/>
              <a:latin typeface="+mn-lt"/>
              <a:ea typeface="+mj-ea"/>
              <a:cs typeface="+mj-cs"/>
            </a:endParaRPr>
          </a:p>
        </p:txBody>
      </p:sp>
      <p:cxnSp>
        <p:nvCxnSpPr>
          <p:cNvPr id="10" name="Rak koppling 9">
            <a:extLst>
              <a:ext uri="{FF2B5EF4-FFF2-40B4-BE49-F238E27FC236}">
                <a16:creationId xmlns:a16="http://schemas.microsoft.com/office/drawing/2014/main" id="{636E12CE-DB6E-0451-32CE-2E94F205AE05}"/>
              </a:ext>
            </a:extLst>
          </p:cNvPr>
          <p:cNvCxnSpPr>
            <a:cxnSpLocks/>
          </p:cNvCxnSpPr>
          <p:nvPr/>
        </p:nvCxnSpPr>
        <p:spPr>
          <a:xfrm>
            <a:off x="3845585" y="2027573"/>
            <a:ext cx="2395081" cy="0"/>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sp>
        <p:nvSpPr>
          <p:cNvPr id="12" name="Rubrik 1">
            <a:extLst>
              <a:ext uri="{FF2B5EF4-FFF2-40B4-BE49-F238E27FC236}">
                <a16:creationId xmlns:a16="http://schemas.microsoft.com/office/drawing/2014/main" id="{7EE51D0B-B454-ABF4-4D35-552DF5B3FCB8}"/>
              </a:ext>
            </a:extLst>
          </p:cNvPr>
          <p:cNvSpPr txBox="1">
            <a:spLocks/>
          </p:cNvSpPr>
          <p:nvPr/>
        </p:nvSpPr>
        <p:spPr>
          <a:xfrm>
            <a:off x="471704" y="3980380"/>
            <a:ext cx="2846171" cy="246407"/>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effectLst/>
                <a:uLnTx/>
                <a:uFillTx/>
                <a:latin typeface="Sweco Sans"/>
                <a:ea typeface="+mj-ea"/>
                <a:cs typeface="+mj-cs"/>
              </a:rPr>
              <a:t>Well-balanced client portfolio</a:t>
            </a:r>
            <a:br>
              <a:rPr kumimoji="0" lang="en-US" sz="1600" b="1" i="0" u="none" strike="noStrike" kern="1200" cap="none" spc="0" normalizeH="0" baseline="0" noProof="0" dirty="0">
                <a:ln>
                  <a:noFill/>
                </a:ln>
                <a:effectLst/>
                <a:uLnTx/>
                <a:uFillTx/>
                <a:latin typeface="Sweco Sans"/>
                <a:ea typeface="+mj-ea"/>
                <a:cs typeface="+mj-cs"/>
              </a:rPr>
            </a:br>
            <a:r>
              <a:rPr kumimoji="0" lang="en-US" sz="1600" b="1" i="0" u="none" strike="noStrike" kern="1200" cap="none" spc="0" normalizeH="0" baseline="0" noProof="0" dirty="0">
                <a:ln>
                  <a:noFill/>
                </a:ln>
                <a:effectLst/>
                <a:uLnTx/>
                <a:uFillTx/>
                <a:latin typeface="Sweco Sans"/>
                <a:ea typeface="+mj-ea"/>
                <a:cs typeface="+mj-cs"/>
              </a:rPr>
              <a:t>​</a:t>
            </a:r>
            <a:endParaRPr kumimoji="0" lang="sv-SE" sz="1600" b="1" i="0" u="none" strike="noStrike" kern="1200" cap="none" spc="0" normalizeH="0" baseline="0" noProof="0" dirty="0">
              <a:ln>
                <a:noFill/>
              </a:ln>
              <a:effectLst/>
              <a:uLnTx/>
              <a:uFillTx/>
              <a:latin typeface="Sweco Sans"/>
              <a:ea typeface="+mj-ea"/>
              <a:cs typeface="+mj-cs"/>
            </a:endParaRPr>
          </a:p>
        </p:txBody>
      </p:sp>
      <p:sp>
        <p:nvSpPr>
          <p:cNvPr id="17" name="Rubrik 1">
            <a:extLst>
              <a:ext uri="{FF2B5EF4-FFF2-40B4-BE49-F238E27FC236}">
                <a16:creationId xmlns:a16="http://schemas.microsoft.com/office/drawing/2014/main" id="{EA94DAD6-BA8E-E107-FE20-38BBAE7B1341}"/>
              </a:ext>
            </a:extLst>
          </p:cNvPr>
          <p:cNvSpPr txBox="1">
            <a:spLocks/>
          </p:cNvSpPr>
          <p:nvPr/>
        </p:nvSpPr>
        <p:spPr>
          <a:xfrm>
            <a:off x="501692" y="4810514"/>
            <a:ext cx="888742" cy="352762"/>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r" defTabSz="914399" rtl="0" eaLnBrk="1" fontAlgn="auto" latinLnBrk="0" hangingPunct="1">
              <a:lnSpc>
                <a:spcPct val="100000"/>
              </a:lnSpc>
              <a:spcBef>
                <a:spcPct val="0"/>
              </a:spcBef>
              <a:spcAft>
                <a:spcPts val="0"/>
              </a:spcAft>
              <a:buClr>
                <a:srgbClr val="A48730">
                  <a:lumMod val="75000"/>
                </a:srgbClr>
              </a:buClr>
              <a:buSzPct val="120000"/>
              <a:buFontTx/>
              <a:buNone/>
              <a:tabLst/>
              <a:defRPr/>
            </a:pPr>
            <a:r>
              <a:rPr kumimoji="0" lang="sv-SE" sz="1200" b="0" i="0" u="none" strike="noStrike" kern="1200" cap="none" spc="0" normalizeH="0" baseline="0" noProof="0" dirty="0">
                <a:ln>
                  <a:noFill/>
                </a:ln>
                <a:effectLst/>
                <a:uLnTx/>
                <a:uFillTx/>
                <a:latin typeface="Sweco Sans"/>
                <a:ea typeface="+mj-ea"/>
                <a:cs typeface="+mj-cs"/>
              </a:rPr>
              <a:t>Public </a:t>
            </a:r>
            <a:r>
              <a:rPr kumimoji="0" lang="sv-SE" sz="1200" b="0" i="0" u="none" strike="noStrike" kern="1200" cap="none" spc="0" normalizeH="0" baseline="0" noProof="0" dirty="0" err="1">
                <a:ln>
                  <a:noFill/>
                </a:ln>
                <a:effectLst/>
                <a:uLnTx/>
                <a:uFillTx/>
                <a:latin typeface="Sweco Sans"/>
                <a:ea typeface="+mj-ea"/>
                <a:cs typeface="+mj-cs"/>
              </a:rPr>
              <a:t>sector</a:t>
            </a:r>
            <a:endParaRPr kumimoji="0" lang="sv-SE" sz="1200" b="0" i="0" u="none" strike="noStrike" kern="1200" cap="none" spc="0" normalizeH="0" baseline="0" noProof="0" dirty="0">
              <a:ln>
                <a:noFill/>
              </a:ln>
              <a:effectLst/>
              <a:uLnTx/>
              <a:uFillTx/>
              <a:latin typeface="Sweco Sans"/>
              <a:ea typeface="+mj-ea"/>
              <a:cs typeface="+mj-cs"/>
            </a:endParaRPr>
          </a:p>
        </p:txBody>
      </p:sp>
      <p:cxnSp>
        <p:nvCxnSpPr>
          <p:cNvPr id="14" name="Rak koppling 13">
            <a:extLst>
              <a:ext uri="{FF2B5EF4-FFF2-40B4-BE49-F238E27FC236}">
                <a16:creationId xmlns:a16="http://schemas.microsoft.com/office/drawing/2014/main" id="{E1C145D0-CB13-C7CB-103E-AA6E5C6615AF}"/>
              </a:ext>
            </a:extLst>
          </p:cNvPr>
          <p:cNvCxnSpPr>
            <a:cxnSpLocks/>
          </p:cNvCxnSpPr>
          <p:nvPr/>
        </p:nvCxnSpPr>
        <p:spPr>
          <a:xfrm>
            <a:off x="354106" y="4240926"/>
            <a:ext cx="2988000" cy="0"/>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sp>
        <p:nvSpPr>
          <p:cNvPr id="15" name="textruta 14">
            <a:extLst>
              <a:ext uri="{FF2B5EF4-FFF2-40B4-BE49-F238E27FC236}">
                <a16:creationId xmlns:a16="http://schemas.microsoft.com/office/drawing/2014/main" id="{4635C646-B9ED-2E7E-0B21-F9BCD604BC0B}"/>
              </a:ext>
            </a:extLst>
          </p:cNvPr>
          <p:cNvSpPr txBox="1"/>
          <p:nvPr/>
        </p:nvSpPr>
        <p:spPr>
          <a:xfrm>
            <a:off x="471704" y="4253848"/>
            <a:ext cx="2905124"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weco Sans"/>
                <a:ea typeface="+mn-ea"/>
                <a:cs typeface="+mn-cs"/>
              </a:rPr>
              <a:t>Net sales by client category in 2023, %</a:t>
            </a:r>
            <a:endParaRPr kumimoji="0" lang="sv-SE" sz="1000" b="0" i="0" u="none" strike="noStrike" kern="1200" cap="none" spc="0" normalizeH="0" baseline="0" noProof="0" dirty="0">
              <a:ln>
                <a:noFill/>
              </a:ln>
              <a:effectLst/>
              <a:uLnTx/>
              <a:uFillTx/>
              <a:latin typeface="Sweco Sans"/>
              <a:ea typeface="+mn-ea"/>
              <a:cs typeface="+mn-cs"/>
            </a:endParaRPr>
          </a:p>
        </p:txBody>
      </p:sp>
      <p:sp>
        <p:nvSpPr>
          <p:cNvPr id="18" name="textruta 17">
            <a:extLst>
              <a:ext uri="{FF2B5EF4-FFF2-40B4-BE49-F238E27FC236}">
                <a16:creationId xmlns:a16="http://schemas.microsoft.com/office/drawing/2014/main" id="{EC0E04C5-1C31-A25A-C04B-A72F13281BD2}"/>
              </a:ext>
            </a:extLst>
          </p:cNvPr>
          <p:cNvSpPr txBox="1"/>
          <p:nvPr/>
        </p:nvSpPr>
        <p:spPr>
          <a:xfrm>
            <a:off x="6797390" y="2042360"/>
            <a:ext cx="2275276" cy="246221"/>
          </a:xfrm>
          <a:prstGeom prst="rect">
            <a:avLst/>
          </a:prstGeom>
          <a:noFill/>
        </p:spPr>
        <p:txBody>
          <a:bodyPr wrap="square" lIns="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weco Sans"/>
                <a:ea typeface="+mn-ea"/>
                <a:cs typeface="+mn-cs"/>
              </a:rPr>
              <a:t>Net sales by business area in 2023, %</a:t>
            </a:r>
            <a:endParaRPr kumimoji="0" lang="sv-SE" sz="1000" b="0" i="0" u="none" strike="noStrike" kern="1200" cap="none" spc="0" normalizeH="0" baseline="0" noProof="0" dirty="0">
              <a:ln>
                <a:noFill/>
              </a:ln>
              <a:effectLst/>
              <a:uLnTx/>
              <a:uFillTx/>
              <a:latin typeface="Sweco Sans"/>
              <a:ea typeface="+mn-ea"/>
              <a:cs typeface="+mn-cs"/>
            </a:endParaRPr>
          </a:p>
        </p:txBody>
      </p:sp>
      <p:sp>
        <p:nvSpPr>
          <p:cNvPr id="21" name="Rubrik 1">
            <a:extLst>
              <a:ext uri="{FF2B5EF4-FFF2-40B4-BE49-F238E27FC236}">
                <a16:creationId xmlns:a16="http://schemas.microsoft.com/office/drawing/2014/main" id="{14159C11-0B34-FD91-65A5-5933201F1764}"/>
              </a:ext>
            </a:extLst>
          </p:cNvPr>
          <p:cNvSpPr txBox="1">
            <a:spLocks/>
          </p:cNvSpPr>
          <p:nvPr/>
        </p:nvSpPr>
        <p:spPr>
          <a:xfrm>
            <a:off x="471704" y="1751531"/>
            <a:ext cx="2846171" cy="246407"/>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effectLst/>
                <a:uLnTx/>
                <a:uFillTx/>
                <a:latin typeface="+mn-lt"/>
                <a:ea typeface="+mj-ea"/>
                <a:cs typeface="+mj-cs"/>
              </a:rPr>
              <a:t>Operations in three segments</a:t>
            </a:r>
            <a:endParaRPr kumimoji="0" lang="sv-SE" sz="1600" b="1" i="0" u="none" strike="noStrike" kern="1200" cap="none" spc="0" normalizeH="0" baseline="0" noProof="0" dirty="0">
              <a:ln>
                <a:noFill/>
              </a:ln>
              <a:effectLst/>
              <a:uLnTx/>
              <a:uFillTx/>
              <a:latin typeface="+mn-lt"/>
              <a:ea typeface="+mj-ea"/>
              <a:cs typeface="+mj-cs"/>
            </a:endParaRPr>
          </a:p>
        </p:txBody>
      </p:sp>
      <p:cxnSp>
        <p:nvCxnSpPr>
          <p:cNvPr id="22" name="Rak koppling 21">
            <a:extLst>
              <a:ext uri="{FF2B5EF4-FFF2-40B4-BE49-F238E27FC236}">
                <a16:creationId xmlns:a16="http://schemas.microsoft.com/office/drawing/2014/main" id="{B3DC49D8-52F1-FFD9-6950-9D3B808F466B}"/>
              </a:ext>
            </a:extLst>
          </p:cNvPr>
          <p:cNvCxnSpPr>
            <a:cxnSpLocks/>
          </p:cNvCxnSpPr>
          <p:nvPr/>
        </p:nvCxnSpPr>
        <p:spPr>
          <a:xfrm>
            <a:off x="348614" y="2029438"/>
            <a:ext cx="2988000" cy="0"/>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sp>
        <p:nvSpPr>
          <p:cNvPr id="23" name="textruta 22">
            <a:extLst>
              <a:ext uri="{FF2B5EF4-FFF2-40B4-BE49-F238E27FC236}">
                <a16:creationId xmlns:a16="http://schemas.microsoft.com/office/drawing/2014/main" id="{ACEA1413-3308-1473-01C2-9A7A1F96B173}"/>
              </a:ext>
            </a:extLst>
          </p:cNvPr>
          <p:cNvSpPr txBox="1"/>
          <p:nvPr/>
        </p:nvSpPr>
        <p:spPr>
          <a:xfrm>
            <a:off x="471704" y="2042360"/>
            <a:ext cx="2679596" cy="246221"/>
          </a:xfrm>
          <a:prstGeom prst="rect">
            <a:avLst/>
          </a:prstGeom>
          <a:noFill/>
        </p:spPr>
        <p:txBody>
          <a:bodyPr wrap="square" l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effectLst/>
                <a:uLnTx/>
                <a:uFillTx/>
                <a:latin typeface="Sweco Sans"/>
                <a:ea typeface="+mn-ea"/>
                <a:cs typeface="+mn-cs"/>
              </a:rPr>
              <a:t>Net sales by segment in 2023, %</a:t>
            </a:r>
            <a:endParaRPr kumimoji="0" lang="sv-SE" sz="1000" b="0" i="0" u="none" strike="noStrike" kern="1200" cap="none" spc="0" normalizeH="0" baseline="0" noProof="0" dirty="0">
              <a:ln>
                <a:noFill/>
              </a:ln>
              <a:effectLst/>
              <a:uLnTx/>
              <a:uFillTx/>
              <a:latin typeface="Sweco Sans"/>
              <a:ea typeface="+mn-ea"/>
              <a:cs typeface="+mn-cs"/>
            </a:endParaRPr>
          </a:p>
        </p:txBody>
      </p:sp>
      <p:pic>
        <p:nvPicPr>
          <p:cNvPr id="27" name="Bild 26">
            <a:extLst>
              <a:ext uri="{FF2B5EF4-FFF2-40B4-BE49-F238E27FC236}">
                <a16:creationId xmlns:a16="http://schemas.microsoft.com/office/drawing/2014/main" id="{B0600B19-1D53-2910-6901-C972E1DCD3F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902939" y="2895422"/>
            <a:ext cx="431541" cy="464736"/>
          </a:xfrm>
          <a:prstGeom prst="rect">
            <a:avLst/>
          </a:prstGeom>
        </p:spPr>
      </p:pic>
      <p:sp>
        <p:nvSpPr>
          <p:cNvPr id="28" name="Rubrik 1">
            <a:extLst>
              <a:ext uri="{FF2B5EF4-FFF2-40B4-BE49-F238E27FC236}">
                <a16:creationId xmlns:a16="http://schemas.microsoft.com/office/drawing/2014/main" id="{71E36EA4-1BCA-4D72-AC54-5A52BAFB2650}"/>
              </a:ext>
            </a:extLst>
          </p:cNvPr>
          <p:cNvSpPr txBox="1">
            <a:spLocks/>
          </p:cNvSpPr>
          <p:nvPr/>
        </p:nvSpPr>
        <p:spPr>
          <a:xfrm>
            <a:off x="4490521" y="3024034"/>
            <a:ext cx="1983463" cy="365821"/>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ts val="1300"/>
              </a:lnSpc>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Sweco Sans"/>
                <a:ea typeface="+mj-ea"/>
                <a:cs typeface="+mj-cs"/>
              </a:rPr>
              <a:t>Combining organic ​and acquired growth</a:t>
            </a:r>
            <a:endParaRPr kumimoji="0" lang="sv-SE" sz="1200" b="0" i="0" u="none" strike="noStrike" kern="1200" cap="none" spc="0" normalizeH="0" baseline="0" noProof="0" dirty="0">
              <a:ln>
                <a:noFill/>
              </a:ln>
              <a:effectLst/>
              <a:uLnTx/>
              <a:uFillTx/>
              <a:latin typeface="Sweco Sans"/>
              <a:ea typeface="+mj-ea"/>
              <a:cs typeface="+mj-cs"/>
            </a:endParaRPr>
          </a:p>
        </p:txBody>
      </p:sp>
      <p:pic>
        <p:nvPicPr>
          <p:cNvPr id="30" name="Bild 29">
            <a:extLst>
              <a:ext uri="{FF2B5EF4-FFF2-40B4-BE49-F238E27FC236}">
                <a16:creationId xmlns:a16="http://schemas.microsoft.com/office/drawing/2014/main" id="{7BCBE796-0467-71CC-000C-C6DAB1C30F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02939" y="2264303"/>
            <a:ext cx="418683" cy="453572"/>
          </a:xfrm>
          <a:prstGeom prst="rect">
            <a:avLst/>
          </a:prstGeom>
        </p:spPr>
      </p:pic>
      <p:sp>
        <p:nvSpPr>
          <p:cNvPr id="31" name="Rubrik 1">
            <a:extLst>
              <a:ext uri="{FF2B5EF4-FFF2-40B4-BE49-F238E27FC236}">
                <a16:creationId xmlns:a16="http://schemas.microsoft.com/office/drawing/2014/main" id="{58500BC6-28C2-F13B-8AA7-93A0FD1150C6}"/>
              </a:ext>
            </a:extLst>
          </p:cNvPr>
          <p:cNvSpPr txBox="1">
            <a:spLocks/>
          </p:cNvSpPr>
          <p:nvPr/>
        </p:nvSpPr>
        <p:spPr>
          <a:xfrm>
            <a:off x="4492204" y="2421531"/>
            <a:ext cx="1936374" cy="156190"/>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Sweco Sans"/>
                <a:ea typeface="+mj-ea"/>
                <a:cs typeface="+mj-cs"/>
              </a:rPr>
              <a:t>22,000 experts</a:t>
            </a:r>
            <a:endParaRPr kumimoji="0" lang="sv-SE" sz="1200" b="0" i="0" u="none" strike="noStrike" kern="1200" cap="none" spc="0" normalizeH="0" baseline="0" noProof="0" dirty="0">
              <a:ln>
                <a:noFill/>
              </a:ln>
              <a:effectLst/>
              <a:uLnTx/>
              <a:uFillTx/>
              <a:latin typeface="Sweco Sans"/>
              <a:ea typeface="+mj-ea"/>
              <a:cs typeface="+mj-cs"/>
            </a:endParaRPr>
          </a:p>
        </p:txBody>
      </p:sp>
      <p:sp>
        <p:nvSpPr>
          <p:cNvPr id="33" name="Rubrik 1">
            <a:extLst>
              <a:ext uri="{FF2B5EF4-FFF2-40B4-BE49-F238E27FC236}">
                <a16:creationId xmlns:a16="http://schemas.microsoft.com/office/drawing/2014/main" id="{5D8907A1-CB18-ADF9-965E-6F943C25EA32}"/>
              </a:ext>
            </a:extLst>
          </p:cNvPr>
          <p:cNvSpPr txBox="1">
            <a:spLocks/>
          </p:cNvSpPr>
          <p:nvPr/>
        </p:nvSpPr>
        <p:spPr>
          <a:xfrm>
            <a:off x="4486171" y="3760500"/>
            <a:ext cx="1983463" cy="178500"/>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effectLst/>
                <a:uLnTx/>
                <a:uFillTx/>
                <a:latin typeface="Sweco Sans"/>
                <a:ea typeface="+mj-ea"/>
                <a:cs typeface="+mj-cs"/>
              </a:rPr>
              <a:t>Proven operating model</a:t>
            </a:r>
            <a:r>
              <a:rPr kumimoji="0" lang="en-US" sz="1200" b="0" i="0" u="none" strike="noStrike" kern="1200" cap="none" spc="0" normalizeH="0" baseline="0" noProof="0" dirty="0">
                <a:ln>
                  <a:noFill/>
                </a:ln>
                <a:solidFill>
                  <a:srgbClr val="617C5B"/>
                </a:solidFill>
                <a:effectLst/>
                <a:uLnTx/>
                <a:uFillTx/>
                <a:latin typeface="Sweco Sans"/>
                <a:ea typeface="+mj-ea"/>
                <a:cs typeface="+mj-cs"/>
              </a:rPr>
              <a:t>​</a:t>
            </a:r>
            <a:endParaRPr kumimoji="0" lang="sv-SE" sz="1200" b="0" i="0" u="none" strike="noStrike" kern="1200" cap="none" spc="0" normalizeH="0" baseline="0" noProof="0" dirty="0">
              <a:ln>
                <a:noFill/>
              </a:ln>
              <a:solidFill>
                <a:srgbClr val="617C5B"/>
              </a:solidFill>
              <a:effectLst/>
              <a:uLnTx/>
              <a:uFillTx/>
              <a:latin typeface="Sweco Sans"/>
              <a:ea typeface="+mj-ea"/>
              <a:cs typeface="+mj-cs"/>
            </a:endParaRPr>
          </a:p>
        </p:txBody>
      </p:sp>
      <p:pic>
        <p:nvPicPr>
          <p:cNvPr id="34" name="Bild 33">
            <a:extLst>
              <a:ext uri="{FF2B5EF4-FFF2-40B4-BE49-F238E27FC236}">
                <a16:creationId xmlns:a16="http://schemas.microsoft.com/office/drawing/2014/main" id="{1945BB85-664E-CCC4-1785-7EB76E43B7F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02939" y="3602393"/>
            <a:ext cx="455988" cy="385460"/>
          </a:xfrm>
          <a:prstGeom prst="rect">
            <a:avLst/>
          </a:prstGeom>
        </p:spPr>
      </p:pic>
      <p:sp>
        <p:nvSpPr>
          <p:cNvPr id="37" name="Rectangle 40">
            <a:extLst>
              <a:ext uri="{FF2B5EF4-FFF2-40B4-BE49-F238E27FC236}">
                <a16:creationId xmlns:a16="http://schemas.microsoft.com/office/drawing/2014/main" id="{C7F8BBCE-BCD3-4D81-F294-C4ADE2C2F8DC}"/>
              </a:ext>
            </a:extLst>
          </p:cNvPr>
          <p:cNvSpPr>
            <a:spLocks/>
          </p:cNvSpPr>
          <p:nvPr/>
        </p:nvSpPr>
        <p:spPr>
          <a:xfrm>
            <a:off x="4200748" y="5108336"/>
            <a:ext cx="1196225" cy="954107"/>
          </a:xfrm>
          <a:prstGeom prst="rect">
            <a:avLst/>
          </a:prstGeom>
        </p:spPr>
        <p:txBody>
          <a:bodyPr wrap="none">
            <a:spAutoFit/>
          </a:bodyPr>
          <a:lstStyle/>
          <a:p>
            <a:pPr algn="r">
              <a:defRPr/>
            </a:pPr>
            <a:r>
              <a:rPr kumimoji="0" lang="en-GB" sz="2800" b="0" i="0" u="none" strike="noStrike" kern="1200" cap="none" spc="0" normalizeH="0" baseline="0" noProof="0" dirty="0">
                <a:ln>
                  <a:noFill/>
                </a:ln>
                <a:effectLst/>
                <a:uLnTx/>
                <a:uFillTx/>
                <a:latin typeface="Sweco Sans"/>
                <a:ea typeface="+mn-ea"/>
                <a:cs typeface="+mn-cs"/>
              </a:rPr>
              <a:t>29 </a:t>
            </a:r>
            <a:r>
              <a:rPr lang="en-GB" sz="2000"/>
              <a:t>BSEK</a:t>
            </a:r>
            <a:endParaRPr lang="en-GB" sz="2000" dirty="0"/>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effectLst/>
              <a:uLnTx/>
              <a:uFillTx/>
              <a:latin typeface="Sweco Sans"/>
              <a:ea typeface="+mn-ea"/>
              <a:cs typeface="+mn-cs"/>
            </a:endParaRPr>
          </a:p>
        </p:txBody>
      </p:sp>
      <p:sp>
        <p:nvSpPr>
          <p:cNvPr id="43" name="Rubrik 1">
            <a:extLst>
              <a:ext uri="{FF2B5EF4-FFF2-40B4-BE49-F238E27FC236}">
                <a16:creationId xmlns:a16="http://schemas.microsoft.com/office/drawing/2014/main" id="{99DDE49A-464F-C6A7-060A-5144F0143DB2}"/>
              </a:ext>
            </a:extLst>
          </p:cNvPr>
          <p:cNvSpPr txBox="1">
            <a:spLocks/>
          </p:cNvSpPr>
          <p:nvPr/>
        </p:nvSpPr>
        <p:spPr>
          <a:xfrm>
            <a:off x="3936252" y="4671031"/>
            <a:ext cx="2458335" cy="246407"/>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Tx/>
              <a:buFontTx/>
              <a:buNone/>
              <a:tabLst/>
              <a:defRPr/>
            </a:pPr>
            <a:r>
              <a:rPr lang="en-US" sz="1600" b="1" cap="none" dirty="0">
                <a:latin typeface="Sweco Sans"/>
              </a:rPr>
              <a:t>Net sales</a:t>
            </a:r>
            <a:endParaRPr kumimoji="0" lang="sv-SE" sz="1600" b="1" i="0" u="none" strike="noStrike" kern="1200" cap="none" spc="0" normalizeH="0" baseline="0" noProof="0" dirty="0">
              <a:ln>
                <a:noFill/>
              </a:ln>
              <a:effectLst/>
              <a:uLnTx/>
              <a:uFillTx/>
              <a:latin typeface="Sweco Sans"/>
              <a:ea typeface="+mj-ea"/>
              <a:cs typeface="+mj-cs"/>
            </a:endParaRPr>
          </a:p>
        </p:txBody>
      </p:sp>
      <p:cxnSp>
        <p:nvCxnSpPr>
          <p:cNvPr id="54" name="Rak koppling 53">
            <a:extLst>
              <a:ext uri="{FF2B5EF4-FFF2-40B4-BE49-F238E27FC236}">
                <a16:creationId xmlns:a16="http://schemas.microsoft.com/office/drawing/2014/main" id="{D0482B7F-6A3C-FEF7-2D43-237D309DA78F}"/>
              </a:ext>
            </a:extLst>
          </p:cNvPr>
          <p:cNvCxnSpPr>
            <a:cxnSpLocks/>
          </p:cNvCxnSpPr>
          <p:nvPr/>
        </p:nvCxnSpPr>
        <p:spPr>
          <a:xfrm>
            <a:off x="6719599" y="2029438"/>
            <a:ext cx="2916325" cy="0"/>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sp>
        <p:nvSpPr>
          <p:cNvPr id="2" name="Rubrik 1">
            <a:extLst>
              <a:ext uri="{FF2B5EF4-FFF2-40B4-BE49-F238E27FC236}">
                <a16:creationId xmlns:a16="http://schemas.microsoft.com/office/drawing/2014/main" id="{0137EDCD-73D1-01F6-FFB9-5B02070DA22D}"/>
              </a:ext>
            </a:extLst>
          </p:cNvPr>
          <p:cNvSpPr>
            <a:spLocks noGrp="1"/>
          </p:cNvSpPr>
          <p:nvPr>
            <p:ph type="title"/>
          </p:nvPr>
        </p:nvSpPr>
        <p:spPr>
          <a:xfrm>
            <a:off x="358775" y="719138"/>
            <a:ext cx="11472863" cy="1080000"/>
          </a:xfrm>
        </p:spPr>
        <p:txBody>
          <a:bodyPr/>
          <a:lstStyle/>
          <a:p>
            <a:r>
              <a:rPr kumimoji="0" lang="en-US" b="0" i="0" u="none" strike="noStrike" kern="1200" cap="none" spc="0" normalizeH="0" baseline="0" noProof="0" dirty="0">
                <a:ln>
                  <a:noFill/>
                </a:ln>
                <a:effectLst/>
                <a:uLnTx/>
                <a:uFillTx/>
                <a:ea typeface="+mj-ea"/>
                <a:cs typeface="+mj-cs"/>
              </a:rPr>
              <a:t>This is </a:t>
            </a:r>
            <a:r>
              <a:rPr kumimoji="0" lang="en-US" b="0" i="0" u="none" strike="noStrike" kern="1200" cap="none" spc="0" normalizeH="0" baseline="0" noProof="0" dirty="0" err="1">
                <a:ln>
                  <a:noFill/>
                </a:ln>
                <a:effectLst/>
                <a:uLnTx/>
                <a:uFillTx/>
                <a:ea typeface="+mj-ea"/>
                <a:cs typeface="+mj-cs"/>
              </a:rPr>
              <a:t>Sweco</a:t>
            </a:r>
            <a:endParaRPr lang="sv-SE" sz="4400" dirty="0"/>
          </a:p>
        </p:txBody>
      </p:sp>
      <p:sp>
        <p:nvSpPr>
          <p:cNvPr id="25" name="Rubrik 1">
            <a:extLst>
              <a:ext uri="{FF2B5EF4-FFF2-40B4-BE49-F238E27FC236}">
                <a16:creationId xmlns:a16="http://schemas.microsoft.com/office/drawing/2014/main" id="{2C5A9639-CA58-678D-BF42-10BE523E6678}"/>
              </a:ext>
            </a:extLst>
          </p:cNvPr>
          <p:cNvSpPr txBox="1">
            <a:spLocks/>
          </p:cNvSpPr>
          <p:nvPr/>
        </p:nvSpPr>
        <p:spPr>
          <a:xfrm>
            <a:off x="727258" y="3447245"/>
            <a:ext cx="1716918" cy="246407"/>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r" defTabSz="914399" rtl="0" eaLnBrk="1" fontAlgn="auto" latinLnBrk="0" hangingPunct="1">
              <a:lnSpc>
                <a:spcPct val="100000"/>
              </a:lnSpc>
              <a:spcBef>
                <a:spcPct val="0"/>
              </a:spcBef>
              <a:spcAft>
                <a:spcPts val="0"/>
              </a:spcAft>
              <a:buClrTx/>
              <a:buSzPct val="120000"/>
              <a:buFontTx/>
              <a:buNone/>
              <a:tabLst/>
              <a:defRPr/>
            </a:pPr>
            <a:r>
              <a:rPr kumimoji="0" lang="sv-SE" sz="1200" b="0" i="0" u="none" strike="noStrike" kern="1200" cap="none" spc="0" normalizeH="0" baseline="0" noProof="0" dirty="0" err="1">
                <a:ln>
                  <a:noFill/>
                </a:ln>
                <a:effectLst/>
                <a:uLnTx/>
                <a:uFillTx/>
                <a:latin typeface="Sweco Sans"/>
                <a:ea typeface="+mj-ea"/>
                <a:cs typeface="+mj-cs"/>
              </a:rPr>
              <a:t>Water</a:t>
            </a:r>
            <a:r>
              <a:rPr kumimoji="0" lang="sv-SE" sz="1200" b="0" i="0" u="none" strike="noStrike" kern="1200" cap="none" spc="0" normalizeH="0" baseline="0" noProof="0" dirty="0">
                <a:ln>
                  <a:noFill/>
                </a:ln>
                <a:effectLst/>
                <a:uLnTx/>
                <a:uFillTx/>
                <a:latin typeface="Sweco Sans"/>
                <a:ea typeface="+mj-ea"/>
                <a:cs typeface="+mj-cs"/>
              </a:rPr>
              <a:t>, </a:t>
            </a:r>
            <a:r>
              <a:rPr kumimoji="0" lang="sv-SE" sz="1200" b="0" i="0" u="none" strike="noStrike" kern="1200" cap="none" spc="0" normalizeH="0" baseline="0" noProof="0" dirty="0" err="1">
                <a:ln>
                  <a:noFill/>
                </a:ln>
                <a:effectLst/>
                <a:uLnTx/>
                <a:uFillTx/>
                <a:latin typeface="Sweco Sans"/>
                <a:ea typeface="+mj-ea"/>
                <a:cs typeface="+mj-cs"/>
              </a:rPr>
              <a:t>energy</a:t>
            </a:r>
            <a:r>
              <a:rPr kumimoji="0" lang="sv-SE" sz="1200" b="0" i="0" u="none" strike="noStrike" kern="1200" cap="none" spc="0" normalizeH="0" baseline="0" noProof="0" dirty="0">
                <a:ln>
                  <a:noFill/>
                </a:ln>
                <a:effectLst/>
                <a:uLnTx/>
                <a:uFillTx/>
                <a:latin typeface="Sweco Sans"/>
                <a:ea typeface="+mj-ea"/>
                <a:cs typeface="+mj-cs"/>
              </a:rPr>
              <a:t> &amp; </a:t>
            </a:r>
            <a:r>
              <a:rPr kumimoji="0" lang="sv-SE" sz="1200" b="0" i="0" u="none" strike="noStrike" kern="1200" cap="none" spc="0" normalizeH="0" baseline="0" noProof="0" dirty="0" err="1">
                <a:ln>
                  <a:noFill/>
                </a:ln>
                <a:effectLst/>
                <a:uLnTx/>
                <a:uFillTx/>
                <a:latin typeface="Sweco Sans"/>
                <a:ea typeface="+mj-ea"/>
                <a:cs typeface="+mj-cs"/>
              </a:rPr>
              <a:t>industry</a:t>
            </a:r>
            <a:endParaRPr kumimoji="0" lang="sv-SE" sz="1200" b="0" i="0" u="none" strike="noStrike" kern="1200" cap="none" spc="0" normalizeH="0" baseline="0" noProof="0" dirty="0">
              <a:ln>
                <a:noFill/>
              </a:ln>
              <a:effectLst/>
              <a:uLnTx/>
              <a:uFillTx/>
              <a:latin typeface="Sweco Sans"/>
              <a:ea typeface="+mj-ea"/>
              <a:cs typeface="+mj-cs"/>
            </a:endParaRPr>
          </a:p>
        </p:txBody>
      </p:sp>
      <p:sp>
        <p:nvSpPr>
          <p:cNvPr id="3" name="Rubrik 1">
            <a:extLst>
              <a:ext uri="{FF2B5EF4-FFF2-40B4-BE49-F238E27FC236}">
                <a16:creationId xmlns:a16="http://schemas.microsoft.com/office/drawing/2014/main" id="{7468F7A3-573F-6E46-1FAB-35BD46A4CB23}"/>
              </a:ext>
            </a:extLst>
          </p:cNvPr>
          <p:cNvSpPr txBox="1">
            <a:spLocks/>
          </p:cNvSpPr>
          <p:nvPr/>
        </p:nvSpPr>
        <p:spPr>
          <a:xfrm>
            <a:off x="2525274" y="2597918"/>
            <a:ext cx="879532" cy="377280"/>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Tx/>
              <a:buSzPct val="120000"/>
              <a:buFontTx/>
              <a:buNone/>
              <a:tabLst/>
              <a:defRPr/>
            </a:pPr>
            <a:r>
              <a:rPr kumimoji="0" lang="sv-SE" sz="1200" b="0" i="0" u="none" strike="noStrike" kern="1200" cap="none" spc="0" normalizeH="0" baseline="0" noProof="0" dirty="0">
                <a:ln>
                  <a:noFill/>
                </a:ln>
                <a:effectLst/>
                <a:uLnTx/>
                <a:uFillTx/>
                <a:latin typeface="Sweco Sans"/>
                <a:ea typeface="+mj-ea"/>
                <a:cs typeface="+mj-cs"/>
              </a:rPr>
              <a:t>Buildings &amp; </a:t>
            </a:r>
            <a:br>
              <a:rPr kumimoji="0" lang="sv-SE" sz="1200" b="0" i="0" u="none" strike="noStrike" kern="1200" cap="none" spc="0" normalizeH="0" baseline="0" noProof="0" dirty="0">
                <a:ln>
                  <a:noFill/>
                </a:ln>
                <a:effectLst/>
                <a:uLnTx/>
                <a:uFillTx/>
                <a:latin typeface="Sweco Sans"/>
                <a:ea typeface="+mj-ea"/>
                <a:cs typeface="+mj-cs"/>
              </a:rPr>
            </a:br>
            <a:r>
              <a:rPr kumimoji="0" lang="sv-SE" sz="1200" b="0" i="0" u="none" strike="noStrike" kern="1200" cap="none" spc="0" normalizeH="0" baseline="0" noProof="0" dirty="0">
                <a:ln>
                  <a:noFill/>
                </a:ln>
                <a:effectLst/>
                <a:uLnTx/>
                <a:uFillTx/>
                <a:latin typeface="Sweco Sans"/>
                <a:ea typeface="+mj-ea"/>
                <a:cs typeface="+mj-cs"/>
              </a:rPr>
              <a:t>Urban areas</a:t>
            </a:r>
          </a:p>
        </p:txBody>
      </p:sp>
      <p:sp>
        <p:nvSpPr>
          <p:cNvPr id="36" name="Rubrik 1">
            <a:extLst>
              <a:ext uri="{FF2B5EF4-FFF2-40B4-BE49-F238E27FC236}">
                <a16:creationId xmlns:a16="http://schemas.microsoft.com/office/drawing/2014/main" id="{1A5DF881-0C7D-58F1-6A89-9BEA5A68820B}"/>
              </a:ext>
            </a:extLst>
          </p:cNvPr>
          <p:cNvSpPr txBox="1">
            <a:spLocks/>
          </p:cNvSpPr>
          <p:nvPr/>
        </p:nvSpPr>
        <p:spPr>
          <a:xfrm>
            <a:off x="398725" y="2505171"/>
            <a:ext cx="976123" cy="511870"/>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r" defTabSz="914399" rtl="0" eaLnBrk="1" fontAlgn="auto" latinLnBrk="0" hangingPunct="1">
              <a:lnSpc>
                <a:spcPct val="100000"/>
              </a:lnSpc>
              <a:spcBef>
                <a:spcPct val="0"/>
              </a:spcBef>
              <a:spcAft>
                <a:spcPts val="0"/>
              </a:spcAft>
              <a:buClrTx/>
              <a:buSzPct val="120000"/>
              <a:buFontTx/>
              <a:buNone/>
              <a:tabLst/>
              <a:defRPr/>
            </a:pPr>
            <a:r>
              <a:rPr kumimoji="0" lang="sv-SE" sz="1200" b="0" i="0" u="none" strike="noStrike" kern="1200" cap="none" spc="0" normalizeH="0" baseline="0" noProof="0" dirty="0" err="1">
                <a:ln>
                  <a:noFill/>
                </a:ln>
                <a:effectLst/>
                <a:uLnTx/>
                <a:uFillTx/>
                <a:latin typeface="Sweco Sans"/>
                <a:ea typeface="+mj-ea"/>
                <a:cs typeface="+mj-cs"/>
              </a:rPr>
              <a:t>Transportation</a:t>
            </a:r>
            <a:r>
              <a:rPr kumimoji="0" lang="sv-SE" sz="1200" b="0" i="0" u="none" strike="noStrike" kern="1200" cap="none" spc="0" normalizeH="0" baseline="0" noProof="0" dirty="0">
                <a:ln>
                  <a:noFill/>
                </a:ln>
                <a:effectLst/>
                <a:uLnTx/>
                <a:uFillTx/>
                <a:latin typeface="Sweco Sans"/>
                <a:ea typeface="+mj-ea"/>
                <a:cs typeface="+mj-cs"/>
              </a:rPr>
              <a:t> </a:t>
            </a:r>
            <a:r>
              <a:rPr kumimoji="0" lang="sv-SE" sz="1200" b="0" i="0" u="none" strike="noStrike" kern="1200" cap="none" spc="0" normalizeH="0" baseline="0" noProof="0" dirty="0" err="1">
                <a:ln>
                  <a:noFill/>
                </a:ln>
                <a:effectLst/>
                <a:uLnTx/>
                <a:uFillTx/>
                <a:latin typeface="Sweco Sans"/>
                <a:ea typeface="+mj-ea"/>
                <a:cs typeface="+mj-cs"/>
              </a:rPr>
              <a:t>infrastructure</a:t>
            </a:r>
            <a:endParaRPr kumimoji="0" lang="sv-SE" sz="1200" b="0" i="0" u="none" strike="noStrike" kern="1200" cap="none" spc="0" normalizeH="0" baseline="0" noProof="0" dirty="0">
              <a:ln>
                <a:noFill/>
              </a:ln>
              <a:effectLst/>
              <a:uLnTx/>
              <a:uFillTx/>
              <a:latin typeface="Sweco Sans"/>
              <a:ea typeface="+mj-ea"/>
              <a:cs typeface="+mj-cs"/>
            </a:endParaRPr>
          </a:p>
        </p:txBody>
      </p:sp>
      <p:graphicFrame>
        <p:nvGraphicFramePr>
          <p:cNvPr id="40" name="Chart 39">
            <a:extLst>
              <a:ext uri="{FF2B5EF4-FFF2-40B4-BE49-F238E27FC236}">
                <a16:creationId xmlns:a16="http://schemas.microsoft.com/office/drawing/2014/main" id="{63974803-1C18-5D4D-2277-FA4085F8DDD4}"/>
              </a:ext>
            </a:extLst>
          </p:cNvPr>
          <p:cNvGraphicFramePr/>
          <p:nvPr/>
        </p:nvGraphicFramePr>
        <p:xfrm>
          <a:off x="1173714" y="2396709"/>
          <a:ext cx="1546947" cy="1031298"/>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41" name="Chart 40">
            <a:extLst>
              <a:ext uri="{FF2B5EF4-FFF2-40B4-BE49-F238E27FC236}">
                <a16:creationId xmlns:a16="http://schemas.microsoft.com/office/drawing/2014/main" id="{10C59B3C-2A2C-036B-D2BC-EBB21E3CF03A}"/>
              </a:ext>
            </a:extLst>
          </p:cNvPr>
          <p:cNvGraphicFramePr/>
          <p:nvPr/>
        </p:nvGraphicFramePr>
        <p:xfrm>
          <a:off x="1179500" y="4625890"/>
          <a:ext cx="1546947" cy="1031298"/>
        </p:xfrm>
        <a:graphic>
          <a:graphicData uri="http://schemas.openxmlformats.org/drawingml/2006/chart">
            <c:chart xmlns:c="http://schemas.openxmlformats.org/drawingml/2006/chart" xmlns:r="http://schemas.openxmlformats.org/officeDocument/2006/relationships" r:id="rId13"/>
          </a:graphicData>
        </a:graphic>
      </p:graphicFrame>
      <p:sp>
        <p:nvSpPr>
          <p:cNvPr id="42" name="Rubrik 1">
            <a:extLst>
              <a:ext uri="{FF2B5EF4-FFF2-40B4-BE49-F238E27FC236}">
                <a16:creationId xmlns:a16="http://schemas.microsoft.com/office/drawing/2014/main" id="{DC5CD261-E32B-FAFD-881A-48CEADF8A68F}"/>
              </a:ext>
            </a:extLst>
          </p:cNvPr>
          <p:cNvSpPr txBox="1">
            <a:spLocks/>
          </p:cNvSpPr>
          <p:nvPr/>
        </p:nvSpPr>
        <p:spPr>
          <a:xfrm>
            <a:off x="2437645" y="5387293"/>
            <a:ext cx="1024681" cy="352762"/>
          </a:xfrm>
          <a:prstGeom prst="rect">
            <a:avLst/>
          </a:prstGeom>
        </p:spPr>
        <p:txBody>
          <a:bodyPr vert="horz" lIns="0" tIns="0" rIns="0" bIns="0" rtlCol="0" anchor="t">
            <a:noAutofit/>
          </a:bodyPr>
          <a:lstStyle>
            <a:lvl1pPr algn="l" defTabSz="914399" rtl="0" eaLnBrk="1" latinLnBrk="0" hangingPunct="1">
              <a:lnSpc>
                <a:spcPct val="90000"/>
              </a:lnSpc>
              <a:spcBef>
                <a:spcPct val="0"/>
              </a:spcBef>
              <a:buNone/>
              <a:defRPr sz="4100" kern="1200" cap="all" baseline="0">
                <a:solidFill>
                  <a:schemeClr val="tx1"/>
                </a:solidFill>
                <a:latin typeface="+mj-lt"/>
                <a:ea typeface="+mj-ea"/>
                <a:cs typeface="+mj-cs"/>
              </a:defRPr>
            </a:lvl1pPr>
          </a:lstStyle>
          <a:p>
            <a:pPr marL="0" marR="0" lvl="0" indent="0" algn="l" defTabSz="914399" rtl="0" eaLnBrk="1" fontAlgn="auto" latinLnBrk="0" hangingPunct="1">
              <a:lnSpc>
                <a:spcPct val="100000"/>
              </a:lnSpc>
              <a:spcBef>
                <a:spcPct val="0"/>
              </a:spcBef>
              <a:spcAft>
                <a:spcPts val="0"/>
              </a:spcAft>
              <a:buClr>
                <a:srgbClr val="A48730">
                  <a:lumMod val="75000"/>
                </a:srgbClr>
              </a:buClr>
              <a:buSzPct val="120000"/>
              <a:buFontTx/>
              <a:buNone/>
              <a:tabLst/>
              <a:defRPr/>
            </a:pPr>
            <a:r>
              <a:rPr kumimoji="0" lang="sv-SE" sz="1200" b="0" i="0" u="none" strike="noStrike" kern="1200" cap="none" spc="0" normalizeH="0" baseline="0" noProof="0" dirty="0">
                <a:ln>
                  <a:noFill/>
                </a:ln>
                <a:effectLst/>
                <a:uLnTx/>
                <a:uFillTx/>
                <a:latin typeface="Sweco Sans"/>
                <a:ea typeface="+mj-ea"/>
                <a:cs typeface="+mj-cs"/>
              </a:rPr>
              <a:t>Private </a:t>
            </a:r>
            <a:r>
              <a:rPr kumimoji="0" lang="sv-SE" sz="1200" b="0" i="0" u="none" strike="noStrike" kern="1200" cap="none" spc="0" normalizeH="0" baseline="0" noProof="0" dirty="0" err="1">
                <a:ln>
                  <a:noFill/>
                </a:ln>
                <a:effectLst/>
                <a:uLnTx/>
                <a:uFillTx/>
                <a:latin typeface="Sweco Sans"/>
                <a:ea typeface="+mj-ea"/>
                <a:cs typeface="+mj-cs"/>
              </a:rPr>
              <a:t>sector</a:t>
            </a:r>
            <a:endParaRPr kumimoji="0" lang="sv-SE" sz="1200" b="0" i="0" u="none" strike="noStrike" kern="1200" cap="none" spc="0" normalizeH="0" baseline="0" noProof="0" dirty="0">
              <a:ln>
                <a:noFill/>
              </a:ln>
              <a:effectLst/>
              <a:uLnTx/>
              <a:uFillTx/>
              <a:latin typeface="Sweco Sans"/>
              <a:ea typeface="+mj-ea"/>
              <a:cs typeface="+mj-cs"/>
            </a:endParaRPr>
          </a:p>
        </p:txBody>
      </p:sp>
      <p:cxnSp>
        <p:nvCxnSpPr>
          <p:cNvPr id="53" name="Rak koppling 53">
            <a:extLst>
              <a:ext uri="{FF2B5EF4-FFF2-40B4-BE49-F238E27FC236}">
                <a16:creationId xmlns:a16="http://schemas.microsoft.com/office/drawing/2014/main" id="{B1CFD541-E9A7-8369-9E78-D9086FE0E9A2}"/>
              </a:ext>
            </a:extLst>
          </p:cNvPr>
          <p:cNvCxnSpPr>
            <a:cxnSpLocks/>
          </p:cNvCxnSpPr>
          <p:nvPr/>
        </p:nvCxnSpPr>
        <p:spPr>
          <a:xfrm>
            <a:off x="6719599" y="2556086"/>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5" name="Rak koppling 53">
            <a:extLst>
              <a:ext uri="{FF2B5EF4-FFF2-40B4-BE49-F238E27FC236}">
                <a16:creationId xmlns:a16="http://schemas.microsoft.com/office/drawing/2014/main" id="{D468E4BD-6DBB-3AAF-08AB-CAF505D5F3CE}"/>
              </a:ext>
            </a:extLst>
          </p:cNvPr>
          <p:cNvCxnSpPr>
            <a:cxnSpLocks/>
          </p:cNvCxnSpPr>
          <p:nvPr/>
        </p:nvCxnSpPr>
        <p:spPr>
          <a:xfrm>
            <a:off x="6719599" y="2790060"/>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6" name="Rak koppling 53">
            <a:extLst>
              <a:ext uri="{FF2B5EF4-FFF2-40B4-BE49-F238E27FC236}">
                <a16:creationId xmlns:a16="http://schemas.microsoft.com/office/drawing/2014/main" id="{7A82071A-D572-8BA4-93F6-D32B4CBECB27}"/>
              </a:ext>
            </a:extLst>
          </p:cNvPr>
          <p:cNvCxnSpPr>
            <a:cxnSpLocks/>
          </p:cNvCxnSpPr>
          <p:nvPr/>
        </p:nvCxnSpPr>
        <p:spPr>
          <a:xfrm>
            <a:off x="6719599" y="3024034"/>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7" name="Rak koppling 53">
            <a:extLst>
              <a:ext uri="{FF2B5EF4-FFF2-40B4-BE49-F238E27FC236}">
                <a16:creationId xmlns:a16="http://schemas.microsoft.com/office/drawing/2014/main" id="{B44B1AAC-0D75-04E8-F9DA-243445A05B8C}"/>
              </a:ext>
            </a:extLst>
          </p:cNvPr>
          <p:cNvCxnSpPr>
            <a:cxnSpLocks/>
          </p:cNvCxnSpPr>
          <p:nvPr/>
        </p:nvCxnSpPr>
        <p:spPr>
          <a:xfrm>
            <a:off x="6719599" y="3258008"/>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8" name="Rak koppling 53">
            <a:extLst>
              <a:ext uri="{FF2B5EF4-FFF2-40B4-BE49-F238E27FC236}">
                <a16:creationId xmlns:a16="http://schemas.microsoft.com/office/drawing/2014/main" id="{C8D328C4-1CBC-17BD-6B6D-D8F20A30231E}"/>
              </a:ext>
            </a:extLst>
          </p:cNvPr>
          <p:cNvCxnSpPr>
            <a:cxnSpLocks/>
          </p:cNvCxnSpPr>
          <p:nvPr/>
        </p:nvCxnSpPr>
        <p:spPr>
          <a:xfrm>
            <a:off x="6719599" y="3491982"/>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9" name="Rak koppling 53">
            <a:extLst>
              <a:ext uri="{FF2B5EF4-FFF2-40B4-BE49-F238E27FC236}">
                <a16:creationId xmlns:a16="http://schemas.microsoft.com/office/drawing/2014/main" id="{E128969C-FDCB-C511-2137-24E960D8867E}"/>
              </a:ext>
            </a:extLst>
          </p:cNvPr>
          <p:cNvCxnSpPr>
            <a:cxnSpLocks/>
          </p:cNvCxnSpPr>
          <p:nvPr/>
        </p:nvCxnSpPr>
        <p:spPr>
          <a:xfrm>
            <a:off x="6719599" y="3725956"/>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0" name="Rak koppling 53">
            <a:extLst>
              <a:ext uri="{FF2B5EF4-FFF2-40B4-BE49-F238E27FC236}">
                <a16:creationId xmlns:a16="http://schemas.microsoft.com/office/drawing/2014/main" id="{B20ACABC-0C1D-A170-3AE0-A52255550086}"/>
              </a:ext>
            </a:extLst>
          </p:cNvPr>
          <p:cNvCxnSpPr>
            <a:cxnSpLocks/>
          </p:cNvCxnSpPr>
          <p:nvPr/>
        </p:nvCxnSpPr>
        <p:spPr>
          <a:xfrm>
            <a:off x="6719599" y="3959930"/>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1" name="Rak koppling 53">
            <a:extLst>
              <a:ext uri="{FF2B5EF4-FFF2-40B4-BE49-F238E27FC236}">
                <a16:creationId xmlns:a16="http://schemas.microsoft.com/office/drawing/2014/main" id="{6809479B-1400-1B1F-195C-42A68390A7EF}"/>
              </a:ext>
            </a:extLst>
          </p:cNvPr>
          <p:cNvCxnSpPr>
            <a:cxnSpLocks/>
          </p:cNvCxnSpPr>
          <p:nvPr/>
        </p:nvCxnSpPr>
        <p:spPr>
          <a:xfrm>
            <a:off x="6719599" y="4193904"/>
            <a:ext cx="2916325" cy="0"/>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 name="Rak koppling 9">
            <a:extLst>
              <a:ext uri="{FF2B5EF4-FFF2-40B4-BE49-F238E27FC236}">
                <a16:creationId xmlns:a16="http://schemas.microsoft.com/office/drawing/2014/main" id="{82183D1B-B40F-9C88-C125-84E2DCABA9E0}"/>
              </a:ext>
            </a:extLst>
          </p:cNvPr>
          <p:cNvCxnSpPr>
            <a:cxnSpLocks/>
          </p:cNvCxnSpPr>
          <p:nvPr/>
        </p:nvCxnSpPr>
        <p:spPr>
          <a:xfrm>
            <a:off x="3845585" y="4967023"/>
            <a:ext cx="2395081" cy="0"/>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spTree>
    <p:custDataLst>
      <p:custData r:id="rId1"/>
      <p:custData r:id="rId2"/>
    </p:custDataLst>
    <p:extLst>
      <p:ext uri="{BB962C8B-B14F-4D97-AF65-F5344CB8AC3E}">
        <p14:creationId xmlns:p14="http://schemas.microsoft.com/office/powerpoint/2010/main" val="148624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4D8EA391-8076-D820-A682-05E5D9BA73B1}"/>
              </a:ext>
            </a:extLst>
          </p:cNvPr>
          <p:cNvSpPr>
            <a:spLocks noGrp="1"/>
          </p:cNvSpPr>
          <p:nvPr>
            <p:ph type="title"/>
          </p:nvPr>
        </p:nvSpPr>
        <p:spPr/>
        <p:txBody>
          <a:bodyPr/>
          <a:lstStyle/>
          <a:p>
            <a:r>
              <a:rPr lang="en-US" kern="100" dirty="0">
                <a:ea typeface="Calibri" panose="020F0502020204030204" pitchFamily="34" charset="0"/>
                <a:cs typeface="Times New Roman" panose="02020603050405020304" pitchFamily="18" charset="0"/>
              </a:rPr>
              <a:t>Sweco in the </a:t>
            </a:r>
            <a:r>
              <a:rPr lang="en-US" kern="100" dirty="0" err="1">
                <a:ea typeface="Calibri" panose="020F0502020204030204" pitchFamily="34" charset="0"/>
                <a:cs typeface="Times New Roman" panose="02020603050405020304" pitchFamily="18" charset="0"/>
              </a:rPr>
              <a:t>centre</a:t>
            </a:r>
            <a:r>
              <a:rPr lang="en-US" kern="100" dirty="0">
                <a:ea typeface="Calibri" panose="020F0502020204030204" pitchFamily="34" charset="0"/>
                <a:cs typeface="Times New Roman" panose="02020603050405020304" pitchFamily="18" charset="0"/>
              </a:rPr>
              <a:t> of the green transition</a:t>
            </a:r>
            <a:br>
              <a:rPr lang="sv-SE" dirty="0"/>
            </a:br>
            <a:endParaRPr lang="sv-SE" dirty="0"/>
          </a:p>
        </p:txBody>
      </p:sp>
      <p:sp>
        <p:nvSpPr>
          <p:cNvPr id="2" name="Platshållare för bildnummer 1">
            <a:extLst>
              <a:ext uri="{FF2B5EF4-FFF2-40B4-BE49-F238E27FC236}">
                <a16:creationId xmlns:a16="http://schemas.microsoft.com/office/drawing/2014/main" id="{9B36D66F-1E3C-11B0-B040-305672F7BA66}"/>
              </a:ext>
            </a:extLst>
          </p:cNvPr>
          <p:cNvSpPr>
            <a:spLocks noGrp="1"/>
          </p:cNvSpPr>
          <p:nvPr>
            <p:ph type="sldNum" sz="quarter" idx="12"/>
          </p:nvPr>
        </p:nvSpPr>
        <p:spPr>
          <a:xfrm>
            <a:off x="358774" y="6851401"/>
            <a:ext cx="360000" cy="18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000000"/>
                </a:solidFill>
                <a:effectLst/>
                <a:uLnTx/>
                <a:uFillTx/>
                <a:latin typeface="Swec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a:t>
            </a:fld>
            <a:endParaRPr kumimoji="0" lang="en-GB" sz="700" b="0" i="0" u="none" strike="noStrike" kern="1200" cap="none" spc="0" normalizeH="0" baseline="0" noProof="0" dirty="0">
              <a:ln>
                <a:noFill/>
              </a:ln>
              <a:solidFill>
                <a:srgbClr val="000000"/>
              </a:solidFill>
              <a:effectLst/>
              <a:uLnTx/>
              <a:uFillTx/>
              <a:latin typeface="Sweco Sans"/>
              <a:ea typeface="+mn-ea"/>
              <a:cs typeface="+mn-cs"/>
            </a:endParaRPr>
          </a:p>
        </p:txBody>
      </p:sp>
      <p:sp>
        <p:nvSpPr>
          <p:cNvPr id="5" name="Freeform 9">
            <a:extLst>
              <a:ext uri="{FF2B5EF4-FFF2-40B4-BE49-F238E27FC236}">
                <a16:creationId xmlns:a16="http://schemas.microsoft.com/office/drawing/2014/main" id="{D355AFD0-873B-38F7-6B07-864C8C919903}"/>
              </a:ext>
            </a:extLst>
          </p:cNvPr>
          <p:cNvSpPr/>
          <p:nvPr/>
        </p:nvSpPr>
        <p:spPr>
          <a:xfrm>
            <a:off x="544624" y="3299676"/>
            <a:ext cx="2462053" cy="1982698"/>
          </a:xfrm>
          <a:custGeom>
            <a:avLst/>
            <a:gdLst>
              <a:gd name="connsiteX0" fmla="*/ 0 w 2026473"/>
              <a:gd name="connsiteY0" fmla="*/ 0 h 772272"/>
              <a:gd name="connsiteX1" fmla="*/ 2026473 w 2026473"/>
              <a:gd name="connsiteY1" fmla="*/ 0 h 772272"/>
              <a:gd name="connsiteX2" fmla="*/ 2026473 w 2026473"/>
              <a:gd name="connsiteY2" fmla="*/ 772272 h 772272"/>
              <a:gd name="connsiteX3" fmla="*/ 0 w 2026473"/>
              <a:gd name="connsiteY3" fmla="*/ 772272 h 772272"/>
              <a:gd name="connsiteX4" fmla="*/ 0 w 2026473"/>
              <a:gd name="connsiteY4" fmla="*/ 0 h 77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473" h="772272">
                <a:moveTo>
                  <a:pt x="0" y="0"/>
                </a:moveTo>
                <a:lnTo>
                  <a:pt x="2026473" y="0"/>
                </a:lnTo>
                <a:lnTo>
                  <a:pt x="2026473" y="772272"/>
                </a:lnTo>
                <a:lnTo>
                  <a:pt x="0" y="772272"/>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72000" bIns="36000" rtlCol="0" anchor="t" anchorCtr="0">
            <a:no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Sweco Sans"/>
                <a:ea typeface="+mn-ea"/>
                <a:cs typeface="+mn-cs"/>
              </a:rPr>
              <a:t>Cutting edge competence </a:t>
            </a:r>
            <a:br>
              <a:rPr kumimoji="0" lang="en-US" sz="1600" b="1" i="0" u="none" strike="noStrike" kern="1200" cap="none" spc="0" normalizeH="0" baseline="0" noProof="0" dirty="0">
                <a:ln>
                  <a:noFill/>
                </a:ln>
                <a:solidFill>
                  <a:srgbClr val="000000"/>
                </a:solidFill>
                <a:effectLst/>
                <a:uLnTx/>
                <a:uFillTx/>
                <a:latin typeface="Sweco Sans"/>
                <a:ea typeface="+mn-ea"/>
                <a:cs typeface="+mn-cs"/>
              </a:rPr>
            </a:br>
            <a:r>
              <a:rPr kumimoji="0" lang="en-US" sz="1600" b="1" i="0" u="none" strike="noStrike" kern="1200" cap="none" spc="0" normalizeH="0" baseline="0" noProof="0" dirty="0">
                <a:ln>
                  <a:noFill/>
                </a:ln>
                <a:solidFill>
                  <a:srgbClr val="000000"/>
                </a:solidFill>
                <a:effectLst/>
                <a:uLnTx/>
                <a:uFillTx/>
                <a:latin typeface="Sweco Sans"/>
                <a:ea typeface="+mn-ea"/>
                <a:cs typeface="+mn-cs"/>
              </a:rPr>
              <a:t>in energy systems and electricity grids</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Transmission and distribution</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Wind and solar power</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Hydrogen and energy storage</a:t>
            </a:r>
          </a:p>
        </p:txBody>
      </p:sp>
      <p:sp>
        <p:nvSpPr>
          <p:cNvPr id="6" name="Freeform 6">
            <a:extLst>
              <a:ext uri="{FF2B5EF4-FFF2-40B4-BE49-F238E27FC236}">
                <a16:creationId xmlns:a16="http://schemas.microsoft.com/office/drawing/2014/main" id="{936035DD-F72C-333A-329B-75C024E6E79D}"/>
              </a:ext>
            </a:extLst>
          </p:cNvPr>
          <p:cNvSpPr/>
          <p:nvPr/>
        </p:nvSpPr>
        <p:spPr>
          <a:xfrm>
            <a:off x="6216862" y="3311548"/>
            <a:ext cx="2711341" cy="1982671"/>
          </a:xfrm>
          <a:custGeom>
            <a:avLst/>
            <a:gdLst>
              <a:gd name="connsiteX0" fmla="*/ 0 w 2026473"/>
              <a:gd name="connsiteY0" fmla="*/ 0 h 772272"/>
              <a:gd name="connsiteX1" fmla="*/ 2026473 w 2026473"/>
              <a:gd name="connsiteY1" fmla="*/ 0 h 772272"/>
              <a:gd name="connsiteX2" fmla="*/ 2026473 w 2026473"/>
              <a:gd name="connsiteY2" fmla="*/ 772272 h 772272"/>
              <a:gd name="connsiteX3" fmla="*/ 0 w 2026473"/>
              <a:gd name="connsiteY3" fmla="*/ 772272 h 772272"/>
              <a:gd name="connsiteX4" fmla="*/ 0 w 2026473"/>
              <a:gd name="connsiteY4" fmla="*/ 0 h 77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473" h="772272">
                <a:moveTo>
                  <a:pt x="0" y="0"/>
                </a:moveTo>
                <a:lnTo>
                  <a:pt x="2026473" y="0"/>
                </a:lnTo>
                <a:lnTo>
                  <a:pt x="2026473" y="772272"/>
                </a:lnTo>
                <a:lnTo>
                  <a:pt x="0" y="772272"/>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72000" bIns="36000" rtlCol="0" anchor="t" anchorCtr="0">
            <a:no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Sweco Sans"/>
                <a:ea typeface="+mn-ea"/>
                <a:cs typeface="+mn-cs"/>
              </a:rPr>
              <a:t>Trusted advisor to some of Europe's most ambitious </a:t>
            </a:r>
            <a:br>
              <a:rPr kumimoji="0" lang="en-US" sz="1600" b="1" i="0" u="none" strike="noStrike" kern="1200" cap="none" spc="0" normalizeH="0" baseline="0" noProof="0" dirty="0">
                <a:ln>
                  <a:noFill/>
                </a:ln>
                <a:solidFill>
                  <a:srgbClr val="000000"/>
                </a:solidFill>
                <a:effectLst/>
                <a:uLnTx/>
                <a:uFillTx/>
                <a:latin typeface="Sweco Sans"/>
                <a:ea typeface="+mn-ea"/>
                <a:cs typeface="+mn-cs"/>
              </a:rPr>
            </a:br>
            <a:r>
              <a:rPr kumimoji="0" lang="en-US" sz="1600" b="1" i="0" u="none" strike="noStrike" kern="1200" cap="none" spc="0" normalizeH="0" baseline="0" noProof="0" dirty="0">
                <a:ln>
                  <a:noFill/>
                </a:ln>
                <a:solidFill>
                  <a:srgbClr val="000000"/>
                </a:solidFill>
                <a:effectLst/>
                <a:uLnTx/>
                <a:uFillTx/>
                <a:latin typeface="Sweco Sans"/>
                <a:ea typeface="+mn-ea"/>
                <a:cs typeface="+mn-cs"/>
              </a:rPr>
              <a:t>large-scale industrial projects</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Sweco Sans"/>
                <a:ea typeface="+mn-ea"/>
                <a:cs typeface="+mn-cs"/>
              </a:rPr>
              <a:t>Decarbonisation</a:t>
            </a:r>
            <a:r>
              <a:rPr kumimoji="0" lang="en-US" sz="1600" b="0" i="0" u="none" strike="noStrike" kern="1200" cap="none" spc="0" normalizeH="0" baseline="0" noProof="0" dirty="0">
                <a:ln>
                  <a:noFill/>
                </a:ln>
                <a:solidFill>
                  <a:srgbClr val="000000"/>
                </a:solidFill>
                <a:effectLst/>
                <a:uLnTx/>
                <a:uFillTx/>
                <a:latin typeface="Sweco Sans"/>
                <a:ea typeface="+mn-ea"/>
                <a:cs typeface="+mn-cs"/>
              </a:rPr>
              <a:t> incl. CCS</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Industrial circularity</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Energy supply and efficiency </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Battery technology </a:t>
            </a:r>
          </a:p>
        </p:txBody>
      </p:sp>
      <p:sp>
        <p:nvSpPr>
          <p:cNvPr id="7" name="Freeform 7">
            <a:extLst>
              <a:ext uri="{FF2B5EF4-FFF2-40B4-BE49-F238E27FC236}">
                <a16:creationId xmlns:a16="http://schemas.microsoft.com/office/drawing/2014/main" id="{561E15A7-6450-7569-5140-EEEC2C3792B2}"/>
              </a:ext>
            </a:extLst>
          </p:cNvPr>
          <p:cNvSpPr/>
          <p:nvPr/>
        </p:nvSpPr>
        <p:spPr>
          <a:xfrm>
            <a:off x="3255492" y="3311550"/>
            <a:ext cx="2575403" cy="1982678"/>
          </a:xfrm>
          <a:custGeom>
            <a:avLst/>
            <a:gdLst>
              <a:gd name="connsiteX0" fmla="*/ 0 w 2026473"/>
              <a:gd name="connsiteY0" fmla="*/ 0 h 772272"/>
              <a:gd name="connsiteX1" fmla="*/ 2026473 w 2026473"/>
              <a:gd name="connsiteY1" fmla="*/ 0 h 772272"/>
              <a:gd name="connsiteX2" fmla="*/ 2026473 w 2026473"/>
              <a:gd name="connsiteY2" fmla="*/ 772272 h 772272"/>
              <a:gd name="connsiteX3" fmla="*/ 0 w 2026473"/>
              <a:gd name="connsiteY3" fmla="*/ 772272 h 772272"/>
              <a:gd name="connsiteX4" fmla="*/ 0 w 2026473"/>
              <a:gd name="connsiteY4" fmla="*/ 0 h 77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473" h="772272">
                <a:moveTo>
                  <a:pt x="0" y="0"/>
                </a:moveTo>
                <a:lnTo>
                  <a:pt x="2026473" y="0"/>
                </a:lnTo>
                <a:lnTo>
                  <a:pt x="2026473" y="772272"/>
                </a:lnTo>
                <a:lnTo>
                  <a:pt x="0" y="772272"/>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0" bIns="36000" rtlCol="0" anchor="t" anchorCtr="0">
            <a:no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Sweco Sans"/>
                <a:ea typeface="+mn-ea"/>
                <a:cs typeface="+mn-cs"/>
              </a:rPr>
              <a:t>Leading European consultancy in rail with 6,000 experts. Multidisciplinary expertise in</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Mobility and active travel</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Electrification and fossil-free fuels</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Traffic safety </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Climate adaptation of infrastructure </a:t>
            </a:r>
          </a:p>
        </p:txBody>
      </p:sp>
      <p:sp>
        <p:nvSpPr>
          <p:cNvPr id="8" name="Freeform 11">
            <a:extLst>
              <a:ext uri="{FF2B5EF4-FFF2-40B4-BE49-F238E27FC236}">
                <a16:creationId xmlns:a16="http://schemas.microsoft.com/office/drawing/2014/main" id="{841395E7-928A-7B24-AF76-15AE04830313}"/>
              </a:ext>
            </a:extLst>
          </p:cNvPr>
          <p:cNvSpPr/>
          <p:nvPr/>
        </p:nvSpPr>
        <p:spPr>
          <a:xfrm>
            <a:off x="9158656" y="3311548"/>
            <a:ext cx="2479631" cy="2742502"/>
          </a:xfrm>
          <a:custGeom>
            <a:avLst/>
            <a:gdLst>
              <a:gd name="connsiteX0" fmla="*/ 0 w 2026473"/>
              <a:gd name="connsiteY0" fmla="*/ 0 h 772272"/>
              <a:gd name="connsiteX1" fmla="*/ 2026473 w 2026473"/>
              <a:gd name="connsiteY1" fmla="*/ 0 h 772272"/>
              <a:gd name="connsiteX2" fmla="*/ 2026473 w 2026473"/>
              <a:gd name="connsiteY2" fmla="*/ 772272 h 772272"/>
              <a:gd name="connsiteX3" fmla="*/ 0 w 2026473"/>
              <a:gd name="connsiteY3" fmla="*/ 772272 h 772272"/>
              <a:gd name="connsiteX4" fmla="*/ 0 w 2026473"/>
              <a:gd name="connsiteY4" fmla="*/ 0 h 7722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473" h="772272">
                <a:moveTo>
                  <a:pt x="0" y="0"/>
                </a:moveTo>
                <a:lnTo>
                  <a:pt x="2026473" y="0"/>
                </a:lnTo>
                <a:lnTo>
                  <a:pt x="2026473" y="772272"/>
                </a:lnTo>
                <a:lnTo>
                  <a:pt x="0" y="772272"/>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000" rIns="72000" bIns="36000" rtlCol="0" anchor="t" anchorCtr="0">
            <a:no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Sweco Sans"/>
                <a:ea typeface="+mn-ea"/>
                <a:cs typeface="+mn-cs"/>
              </a:rPr>
              <a:t>No.4 architecture consultancy globally, </a:t>
            </a:r>
            <a:br>
              <a:rPr kumimoji="0" lang="en-US" sz="1600" b="1" i="0" u="none" strike="noStrike" kern="1200" cap="none" spc="0" normalizeH="0" baseline="0" noProof="0" dirty="0">
                <a:ln>
                  <a:noFill/>
                </a:ln>
                <a:solidFill>
                  <a:srgbClr val="000000"/>
                </a:solidFill>
                <a:effectLst/>
                <a:uLnTx/>
                <a:uFillTx/>
                <a:latin typeface="Sweco Sans"/>
                <a:ea typeface="+mn-ea"/>
                <a:cs typeface="+mn-cs"/>
              </a:rPr>
            </a:br>
            <a:r>
              <a:rPr kumimoji="0" lang="en-US" sz="1600" b="1" i="0" u="none" strike="noStrike" kern="1200" cap="none" spc="0" normalizeH="0" baseline="0" noProof="0" dirty="0">
                <a:ln>
                  <a:noFill/>
                </a:ln>
                <a:solidFill>
                  <a:srgbClr val="000000"/>
                </a:solidFill>
                <a:effectLst/>
                <a:uLnTx/>
                <a:uFillTx/>
                <a:latin typeface="Sweco Sans"/>
                <a:ea typeface="+mn-ea"/>
                <a:cs typeface="+mn-cs"/>
              </a:rPr>
              <a:t>over 1,500  architects </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Planning, design, construction supervision  and circularity in the built  environment</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Resilient urban infrastructure</a:t>
            </a:r>
          </a:p>
          <a:p>
            <a:pPr marL="177800" marR="0" lvl="0" indent="-177800" algn="l" defTabSz="914400" rtl="0" eaLnBrk="1" fontAlgn="auto" latinLnBrk="0" hangingPunct="1">
              <a:lnSpc>
                <a:spcPct val="100000"/>
              </a:lnSpc>
              <a:spcBef>
                <a:spcPts val="600"/>
              </a:spcBef>
              <a:spcAft>
                <a:spcPts val="0"/>
              </a:spcAft>
              <a:buClr>
                <a:srgbClr val="00000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Sweco Sans"/>
                <a:ea typeface="+mn-ea"/>
                <a:cs typeface="+mn-cs"/>
              </a:rPr>
              <a:t>Nature based solutions</a:t>
            </a:r>
          </a:p>
        </p:txBody>
      </p:sp>
      <p:sp>
        <p:nvSpPr>
          <p:cNvPr id="9" name="TextBox 29">
            <a:extLst>
              <a:ext uri="{FF2B5EF4-FFF2-40B4-BE49-F238E27FC236}">
                <a16:creationId xmlns:a16="http://schemas.microsoft.com/office/drawing/2014/main" id="{B209AAF2-B16B-A2F4-1A96-3C33D012A0E0}"/>
              </a:ext>
            </a:extLst>
          </p:cNvPr>
          <p:cNvSpPr txBox="1"/>
          <p:nvPr/>
        </p:nvSpPr>
        <p:spPr>
          <a:xfrm>
            <a:off x="544624" y="2246887"/>
            <a:ext cx="2607622"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Sweco Sans"/>
                <a:ea typeface="+mn-ea"/>
                <a:cs typeface="+mn-cs"/>
              </a:rPr>
              <a:t>Energy </a:t>
            </a:r>
            <a:br>
              <a:rPr kumimoji="0" lang="en-GB" sz="2400" b="1" i="0" u="none" strike="noStrike" kern="1200" cap="none" spc="0" normalizeH="0" baseline="0" noProof="0" dirty="0">
                <a:ln>
                  <a:noFill/>
                </a:ln>
                <a:solidFill>
                  <a:srgbClr val="000000"/>
                </a:solidFill>
                <a:effectLst/>
                <a:uLnTx/>
                <a:uFillTx/>
                <a:latin typeface="Sweco Sans"/>
                <a:ea typeface="+mn-ea"/>
                <a:cs typeface="+mn-cs"/>
              </a:rPr>
            </a:br>
            <a:r>
              <a:rPr kumimoji="0" lang="en-GB" sz="2400" b="1" i="0" u="none" strike="noStrike" kern="1200" cap="none" spc="0" normalizeH="0" baseline="0" noProof="0" dirty="0">
                <a:ln>
                  <a:noFill/>
                </a:ln>
                <a:solidFill>
                  <a:srgbClr val="000000"/>
                </a:solidFill>
                <a:effectLst/>
                <a:uLnTx/>
                <a:uFillTx/>
                <a:latin typeface="Sweco Sans"/>
                <a:ea typeface="+mn-ea"/>
                <a:cs typeface="+mn-cs"/>
              </a:rPr>
              <a:t>transition</a:t>
            </a:r>
          </a:p>
        </p:txBody>
      </p:sp>
      <p:sp>
        <p:nvSpPr>
          <p:cNvPr id="10" name="TextBox 29">
            <a:extLst>
              <a:ext uri="{FF2B5EF4-FFF2-40B4-BE49-F238E27FC236}">
                <a16:creationId xmlns:a16="http://schemas.microsoft.com/office/drawing/2014/main" id="{2EF3E75F-6F94-5C60-3148-E69B35FE3381}"/>
              </a:ext>
            </a:extLst>
          </p:cNvPr>
          <p:cNvSpPr txBox="1"/>
          <p:nvPr/>
        </p:nvSpPr>
        <p:spPr>
          <a:xfrm>
            <a:off x="3248058" y="2246887"/>
            <a:ext cx="2423038"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GB" sz="2400" b="1" i="0" u="none" strike="noStrike" kern="1200" cap="none" spc="0" normalizeH="0" baseline="0" noProof="0" dirty="0">
                <a:ln>
                  <a:noFill/>
                </a:ln>
                <a:solidFill>
                  <a:srgbClr val="000000"/>
                </a:solidFill>
                <a:effectLst/>
                <a:uLnTx/>
                <a:uFillTx/>
                <a:latin typeface="Sweco Sans"/>
                <a:ea typeface="+mn-ea"/>
                <a:cs typeface="+mn-cs"/>
              </a:rPr>
              <a:t>Transport transition</a:t>
            </a:r>
          </a:p>
        </p:txBody>
      </p:sp>
      <p:sp>
        <p:nvSpPr>
          <p:cNvPr id="11" name="TextBox 29">
            <a:extLst>
              <a:ext uri="{FF2B5EF4-FFF2-40B4-BE49-F238E27FC236}">
                <a16:creationId xmlns:a16="http://schemas.microsoft.com/office/drawing/2014/main" id="{4B5FAD11-E0DE-0CB4-715C-B5FBA22EDDFB}"/>
              </a:ext>
            </a:extLst>
          </p:cNvPr>
          <p:cNvSpPr txBox="1"/>
          <p:nvPr/>
        </p:nvSpPr>
        <p:spPr>
          <a:xfrm>
            <a:off x="6216862" y="2246887"/>
            <a:ext cx="2286199"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GB" sz="2400" b="1" i="0" u="none" strike="noStrike" kern="1200" cap="none" spc="0" normalizeH="0" baseline="0" noProof="0" dirty="0">
                <a:ln>
                  <a:noFill/>
                </a:ln>
                <a:solidFill>
                  <a:srgbClr val="000000"/>
                </a:solidFill>
                <a:effectLst/>
                <a:uLnTx/>
                <a:uFillTx/>
                <a:latin typeface="Sweco Sans"/>
                <a:ea typeface="+mn-ea"/>
                <a:cs typeface="+mn-cs"/>
              </a:rPr>
              <a:t>Industrial transition</a:t>
            </a:r>
          </a:p>
        </p:txBody>
      </p:sp>
      <p:sp>
        <p:nvSpPr>
          <p:cNvPr id="12" name="TextBox 29">
            <a:extLst>
              <a:ext uri="{FF2B5EF4-FFF2-40B4-BE49-F238E27FC236}">
                <a16:creationId xmlns:a16="http://schemas.microsoft.com/office/drawing/2014/main" id="{D980252C-75BF-2670-BF0F-C3BCAEDC9798}"/>
              </a:ext>
            </a:extLst>
          </p:cNvPr>
          <p:cNvSpPr txBox="1"/>
          <p:nvPr/>
        </p:nvSpPr>
        <p:spPr>
          <a:xfrm>
            <a:off x="9158657" y="2246887"/>
            <a:ext cx="2298540"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600"/>
              </a:spcBef>
              <a:spcAft>
                <a:spcPts val="0"/>
              </a:spcAft>
              <a:buClr>
                <a:srgbClr val="FFFFFF"/>
              </a:buClr>
              <a:buSzTx/>
              <a:buFontTx/>
              <a:buNone/>
              <a:tabLst/>
              <a:defRPr/>
            </a:pPr>
            <a:r>
              <a:rPr kumimoji="0" lang="en-GB" sz="2400" b="1" i="0" u="none" strike="noStrike" kern="1200" cap="none" spc="0" normalizeH="0" baseline="0" noProof="0" dirty="0">
                <a:ln>
                  <a:noFill/>
                </a:ln>
                <a:solidFill>
                  <a:srgbClr val="000000"/>
                </a:solidFill>
                <a:effectLst/>
                <a:uLnTx/>
                <a:uFillTx/>
                <a:latin typeface="Sweco Sans"/>
                <a:ea typeface="+mn-ea"/>
                <a:cs typeface="+mn-cs"/>
              </a:rPr>
              <a:t>Urban </a:t>
            </a:r>
            <a:br>
              <a:rPr kumimoji="0" lang="en-GB" sz="2400" b="1" i="0" u="none" strike="noStrike" kern="1200" cap="none" spc="0" normalizeH="0" baseline="0" noProof="0" dirty="0">
                <a:ln>
                  <a:noFill/>
                </a:ln>
                <a:solidFill>
                  <a:srgbClr val="000000"/>
                </a:solidFill>
                <a:effectLst/>
                <a:uLnTx/>
                <a:uFillTx/>
                <a:latin typeface="Sweco Sans"/>
                <a:ea typeface="+mn-ea"/>
                <a:cs typeface="+mn-cs"/>
              </a:rPr>
            </a:br>
            <a:r>
              <a:rPr kumimoji="0" lang="en-GB" sz="2400" b="1" i="0" u="none" strike="noStrike" kern="1200" cap="none" spc="0" normalizeH="0" baseline="0" noProof="0" dirty="0">
                <a:ln>
                  <a:noFill/>
                </a:ln>
                <a:solidFill>
                  <a:srgbClr val="000000"/>
                </a:solidFill>
                <a:effectLst/>
                <a:uLnTx/>
                <a:uFillTx/>
                <a:latin typeface="Sweco Sans"/>
                <a:ea typeface="+mn-ea"/>
                <a:cs typeface="+mn-cs"/>
              </a:rPr>
              <a:t>transition</a:t>
            </a:r>
          </a:p>
        </p:txBody>
      </p:sp>
      <p:cxnSp>
        <p:nvCxnSpPr>
          <p:cNvPr id="13" name="Straight Connector 49">
            <a:extLst>
              <a:ext uri="{FF2B5EF4-FFF2-40B4-BE49-F238E27FC236}">
                <a16:creationId xmlns:a16="http://schemas.microsoft.com/office/drawing/2014/main" id="{B32FA89E-5F2F-68D4-D2A3-878CC41229FD}"/>
              </a:ext>
            </a:extLst>
          </p:cNvPr>
          <p:cNvCxnSpPr>
            <a:cxnSpLocks/>
          </p:cNvCxnSpPr>
          <p:nvPr/>
        </p:nvCxnSpPr>
        <p:spPr>
          <a:xfrm>
            <a:off x="358774" y="3090715"/>
            <a:ext cx="11484000" cy="0"/>
          </a:xfrm>
          <a:prstGeom prst="line">
            <a:avLst/>
          </a:prstGeom>
          <a:ln w="19050">
            <a:solidFill>
              <a:srgbClr val="9DD354"/>
            </a:solidFill>
          </a:ln>
        </p:spPr>
        <p:style>
          <a:lnRef idx="1">
            <a:schemeClr val="accent1"/>
          </a:lnRef>
          <a:fillRef idx="0">
            <a:schemeClr val="accent1"/>
          </a:fillRef>
          <a:effectRef idx="0">
            <a:schemeClr val="accent1"/>
          </a:effectRef>
          <a:fontRef idx="minor">
            <a:schemeClr val="tx1"/>
          </a:fontRef>
        </p:style>
      </p:cxnSp>
      <p:cxnSp>
        <p:nvCxnSpPr>
          <p:cNvPr id="14" name="Straight Connector 49">
            <a:extLst>
              <a:ext uri="{FF2B5EF4-FFF2-40B4-BE49-F238E27FC236}">
                <a16:creationId xmlns:a16="http://schemas.microsoft.com/office/drawing/2014/main" id="{8A41A58D-5FCF-A87A-8F2F-FC9ED22A232A}"/>
              </a:ext>
            </a:extLst>
          </p:cNvPr>
          <p:cNvCxnSpPr>
            <a:cxnSpLocks/>
          </p:cNvCxnSpPr>
          <p:nvPr/>
        </p:nvCxnSpPr>
        <p:spPr>
          <a:xfrm flipV="1">
            <a:off x="3012151" y="3346217"/>
            <a:ext cx="0" cy="2736000"/>
          </a:xfrm>
          <a:prstGeom prst="line">
            <a:avLst/>
          </a:prstGeom>
          <a:ln w="19050">
            <a:solidFill>
              <a:srgbClr val="9DD354"/>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49">
            <a:extLst>
              <a:ext uri="{FF2B5EF4-FFF2-40B4-BE49-F238E27FC236}">
                <a16:creationId xmlns:a16="http://schemas.microsoft.com/office/drawing/2014/main" id="{4BAFE0DC-A7A7-73C9-890A-567B05C7627B}"/>
              </a:ext>
            </a:extLst>
          </p:cNvPr>
          <p:cNvCxnSpPr>
            <a:cxnSpLocks/>
          </p:cNvCxnSpPr>
          <p:nvPr/>
        </p:nvCxnSpPr>
        <p:spPr>
          <a:xfrm flipV="1">
            <a:off x="5975601" y="3346217"/>
            <a:ext cx="0" cy="2736000"/>
          </a:xfrm>
          <a:prstGeom prst="line">
            <a:avLst/>
          </a:prstGeom>
          <a:ln w="19050">
            <a:solidFill>
              <a:srgbClr val="9DD354"/>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49">
            <a:extLst>
              <a:ext uri="{FF2B5EF4-FFF2-40B4-BE49-F238E27FC236}">
                <a16:creationId xmlns:a16="http://schemas.microsoft.com/office/drawing/2014/main" id="{D5E10D32-B1AF-4395-6E06-A330BB6600CF}"/>
              </a:ext>
            </a:extLst>
          </p:cNvPr>
          <p:cNvCxnSpPr>
            <a:cxnSpLocks/>
          </p:cNvCxnSpPr>
          <p:nvPr/>
        </p:nvCxnSpPr>
        <p:spPr>
          <a:xfrm flipV="1">
            <a:off x="8939051" y="3346217"/>
            <a:ext cx="0" cy="2736000"/>
          </a:xfrm>
          <a:prstGeom prst="line">
            <a:avLst/>
          </a:prstGeom>
          <a:ln w="19050">
            <a:solidFill>
              <a:srgbClr val="9DD354"/>
            </a:solidFill>
            <a:prstDash val="dash"/>
          </a:ln>
        </p:spPr>
        <p:style>
          <a:lnRef idx="1">
            <a:schemeClr val="accent1"/>
          </a:lnRef>
          <a:fillRef idx="0">
            <a:schemeClr val="accent1"/>
          </a:fillRef>
          <a:effectRef idx="0">
            <a:schemeClr val="accent1"/>
          </a:effectRef>
          <a:fontRef idx="minor">
            <a:schemeClr val="tx1"/>
          </a:fontRef>
        </p:style>
      </p:cxnSp>
      <p:pic>
        <p:nvPicPr>
          <p:cNvPr id="18" name="Graphic 2">
            <a:extLst>
              <a:ext uri="{FF2B5EF4-FFF2-40B4-BE49-F238E27FC236}">
                <a16:creationId xmlns:a16="http://schemas.microsoft.com/office/drawing/2014/main" id="{70F1C301-2911-3735-9CB6-172B60B7CF4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05066" y="2201073"/>
            <a:ext cx="638503" cy="649715"/>
          </a:xfrm>
          <a:prstGeom prst="rect">
            <a:avLst/>
          </a:prstGeom>
        </p:spPr>
      </p:pic>
      <p:pic>
        <p:nvPicPr>
          <p:cNvPr id="19" name="Graphic 2">
            <a:extLst>
              <a:ext uri="{FF2B5EF4-FFF2-40B4-BE49-F238E27FC236}">
                <a16:creationId xmlns:a16="http://schemas.microsoft.com/office/drawing/2014/main" id="{0AA253C5-FFC9-8152-747C-7630338E7F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42087" y="2177191"/>
            <a:ext cx="475302" cy="658023"/>
          </a:xfrm>
          <a:prstGeom prst="rect">
            <a:avLst/>
          </a:prstGeom>
        </p:spPr>
      </p:pic>
      <p:pic>
        <p:nvPicPr>
          <p:cNvPr id="20" name="Graphic 2">
            <a:extLst>
              <a:ext uri="{FF2B5EF4-FFF2-40B4-BE49-F238E27FC236}">
                <a16:creationId xmlns:a16="http://schemas.microsoft.com/office/drawing/2014/main" id="{2AE6089C-2B3B-A787-EC6F-E607C683A1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47351" y="2177191"/>
            <a:ext cx="641560" cy="641560"/>
          </a:xfrm>
          <a:prstGeom prst="rect">
            <a:avLst/>
          </a:prstGeom>
        </p:spPr>
      </p:pic>
      <p:pic>
        <p:nvPicPr>
          <p:cNvPr id="22" name="Graphic 2">
            <a:extLst>
              <a:ext uri="{FF2B5EF4-FFF2-40B4-BE49-F238E27FC236}">
                <a16:creationId xmlns:a16="http://schemas.microsoft.com/office/drawing/2014/main" id="{9543B26A-8AC3-0DB2-331E-4D29A50AE21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37960" y="2201073"/>
            <a:ext cx="655678" cy="658023"/>
          </a:xfrm>
          <a:prstGeom prst="rect">
            <a:avLst/>
          </a:prstGeom>
        </p:spPr>
      </p:pic>
    </p:spTree>
    <p:custDataLst>
      <p:custData r:id="rId1"/>
      <p:custData r:id="rId2"/>
    </p:custDataLst>
    <p:extLst>
      <p:ext uri="{BB962C8B-B14F-4D97-AF65-F5344CB8AC3E}">
        <p14:creationId xmlns:p14="http://schemas.microsoft.com/office/powerpoint/2010/main" val="42935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677B2C4-538D-4A57-AD1C-D13C598BA982}"/>
              </a:ext>
            </a:extLst>
          </p:cNvPr>
          <p:cNvSpPr>
            <a:spLocks noGrp="1"/>
          </p:cNvSpPr>
          <p:nvPr>
            <p:ph type="ctrTitle"/>
          </p:nvPr>
        </p:nvSpPr>
        <p:spPr>
          <a:xfrm>
            <a:off x="5104800" y="1960790"/>
            <a:ext cx="6541200" cy="4697275"/>
          </a:xfrm>
        </p:spPr>
        <p:txBody>
          <a:bodyPr/>
          <a:lstStyle/>
          <a:p>
            <a:r>
              <a:rPr lang="fi-FI" sz="3200" b="1" dirty="0"/>
              <a:t>Osaajatarpeiden muutokset</a:t>
            </a:r>
            <a:br>
              <a:rPr lang="fi-FI" sz="2400" b="1" dirty="0"/>
            </a:br>
            <a:br>
              <a:rPr lang="fi-FI" sz="2400" b="1" dirty="0"/>
            </a:br>
            <a:br>
              <a:rPr lang="fi-FI" sz="2400" b="1" dirty="0"/>
            </a:br>
            <a:r>
              <a:rPr lang="fi-FI" sz="2400" b="1" dirty="0"/>
              <a:t>1. Kyvykkyys edistää systeemistä muutosta kohti vastuullisuutta</a:t>
            </a:r>
            <a:br>
              <a:rPr lang="fi-FI" sz="2400" b="1" dirty="0"/>
            </a:br>
            <a:br>
              <a:rPr lang="fi-FI" sz="2400" b="1" dirty="0"/>
            </a:br>
            <a:r>
              <a:rPr lang="fi-FI" sz="2400" b="1" dirty="0"/>
              <a:t>2. Kyvykkyys oppia ja innovoida jatkuvasti uutta </a:t>
            </a:r>
            <a:br>
              <a:rPr lang="fi-FI" sz="2400" b="1" dirty="0"/>
            </a:br>
            <a:br>
              <a:rPr lang="fi-FI" sz="2400" b="1" dirty="0"/>
            </a:br>
            <a:r>
              <a:rPr lang="fi-FI" sz="2400" b="1" dirty="0"/>
              <a:t>3. Kyvykkyys tunnistaa  riippuvuuksia vastuullisuuden ja teknisten ratkaisuiden välillä</a:t>
            </a:r>
            <a:br>
              <a:rPr lang="fi-FI" sz="2400" b="1" dirty="0"/>
            </a:br>
            <a:br>
              <a:rPr lang="fi-FI" sz="2400" b="1" dirty="0"/>
            </a:br>
            <a:r>
              <a:rPr lang="fi-FI" sz="2400" b="1" dirty="0"/>
              <a:t>4. Kyvykkyys integroida vastuullisuus osaksi tuotettua ratkaisua</a:t>
            </a:r>
            <a:br>
              <a:rPr lang="fi-FI" sz="2400" b="1" dirty="0"/>
            </a:br>
            <a:br>
              <a:rPr lang="fi-FI" dirty="0"/>
            </a:br>
            <a:endParaRPr lang="en-GB" dirty="0"/>
          </a:p>
        </p:txBody>
      </p:sp>
      <p:sp>
        <p:nvSpPr>
          <p:cNvPr id="3" name="Slide Number Placeholder 2">
            <a:extLst>
              <a:ext uri="{FF2B5EF4-FFF2-40B4-BE49-F238E27FC236}">
                <a16:creationId xmlns:a16="http://schemas.microsoft.com/office/drawing/2014/main" id="{5D76B2A7-E2AD-4BFD-A5D3-4870E850FB98}"/>
              </a:ext>
            </a:extLst>
          </p:cNvPr>
          <p:cNvSpPr>
            <a:spLocks noGrp="1"/>
          </p:cNvSpPr>
          <p:nvPr>
            <p:ph type="sldNum" sz="quarter" idx="12"/>
          </p:nvPr>
        </p:nvSpPr>
        <p:spPr>
          <a:xfrm>
            <a:off x="69415" y="6818954"/>
            <a:ext cx="0" cy="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691" b="0" i="0" u="none" strike="noStrike" kern="1200" cap="none" spc="0" normalizeH="0" baseline="0" noProof="0" smtClean="0">
                <a:ln>
                  <a:noFill/>
                </a:ln>
                <a:solidFill>
                  <a:srgbClr val="000000">
                    <a:alpha val="0"/>
                  </a:srgbClr>
                </a:solidFill>
                <a:effectLst/>
                <a:uLnTx/>
                <a:uFillTx/>
                <a:latin typeface="Swec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GB" sz="691" b="0" i="0" u="none" strike="noStrike" kern="1200" cap="none" spc="0" normalizeH="0" baseline="0" noProof="0" dirty="0">
              <a:ln>
                <a:noFill/>
              </a:ln>
              <a:solidFill>
                <a:srgbClr val="000000">
                  <a:alpha val="0"/>
                </a:srgbClr>
              </a:solidFill>
              <a:effectLst/>
              <a:uLnTx/>
              <a:uFillTx/>
              <a:latin typeface="Sweco Sans"/>
              <a:ea typeface="+mn-ea"/>
              <a:cs typeface="+mn-cs"/>
            </a:endParaRPr>
          </a:p>
        </p:txBody>
      </p:sp>
      <p:pic>
        <p:nvPicPr>
          <p:cNvPr id="2" name="Kuva 1">
            <a:extLst>
              <a:ext uri="{FF2B5EF4-FFF2-40B4-BE49-F238E27FC236}">
                <a16:creationId xmlns:a16="http://schemas.microsoft.com/office/drawing/2014/main" id="{CF66696E-5160-5CDF-72BD-362ABA00D7C6}"/>
              </a:ext>
            </a:extLst>
          </p:cNvPr>
          <p:cNvPicPr>
            <a:picLocks noChangeAspect="1"/>
          </p:cNvPicPr>
          <p:nvPr/>
        </p:nvPicPr>
        <p:blipFill>
          <a:blip r:embed="rId5"/>
          <a:stretch>
            <a:fillRect/>
          </a:stretch>
        </p:blipFill>
        <p:spPr>
          <a:xfrm>
            <a:off x="0" y="0"/>
            <a:ext cx="4573588" cy="6858000"/>
          </a:xfrm>
          <a:prstGeom prst="rect">
            <a:avLst/>
          </a:prstGeom>
        </p:spPr>
      </p:pic>
    </p:spTree>
    <p:custDataLst>
      <p:custData r:id="rId1"/>
      <p:custData r:id="rId2"/>
    </p:custDataLst>
    <p:extLst>
      <p:ext uri="{BB962C8B-B14F-4D97-AF65-F5344CB8AC3E}">
        <p14:creationId xmlns:p14="http://schemas.microsoft.com/office/powerpoint/2010/main" val="3192891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C415D-748D-90F0-1007-EBF8D0045BFE}"/>
              </a:ext>
            </a:extLst>
          </p:cNvPr>
          <p:cNvSpPr>
            <a:spLocks noGrp="1"/>
          </p:cNvSpPr>
          <p:nvPr>
            <p:ph type="title"/>
          </p:nvPr>
        </p:nvSpPr>
        <p:spPr/>
        <p:txBody>
          <a:bodyPr/>
          <a:lstStyle/>
          <a:p>
            <a:r>
              <a:rPr lang="fi-FI" dirty="0"/>
              <a:t>Uskomme, että erilaisuus on meille voimavara</a:t>
            </a:r>
          </a:p>
        </p:txBody>
      </p:sp>
      <p:sp>
        <p:nvSpPr>
          <p:cNvPr id="4" name="Slide Number Placeholder 3">
            <a:extLst>
              <a:ext uri="{FF2B5EF4-FFF2-40B4-BE49-F238E27FC236}">
                <a16:creationId xmlns:a16="http://schemas.microsoft.com/office/drawing/2014/main" id="{C48F61BD-EDEE-A70D-6DEC-C851D6288576}"/>
              </a:ext>
            </a:extLst>
          </p:cNvPr>
          <p:cNvSpPr>
            <a:spLocks noGrp="1"/>
          </p:cNvSpPr>
          <p:nvPr>
            <p:ph type="sldNum" sz="quarter" idx="12"/>
          </p:nvPr>
        </p:nvSpPr>
        <p:spPr/>
        <p:txBody>
          <a:bodyPr/>
          <a:lstStyle/>
          <a:p>
            <a:fld id="{A3EAEDCA-98D4-4724-9772-C653855CA076}" type="slidenum">
              <a:rPr lang="en-GB" smtClean="0"/>
              <a:pPr/>
              <a:t>5</a:t>
            </a:fld>
            <a:endParaRPr lang="en-GB"/>
          </a:p>
        </p:txBody>
      </p:sp>
      <p:sp>
        <p:nvSpPr>
          <p:cNvPr id="6" name="TextBox 5">
            <a:extLst>
              <a:ext uri="{FF2B5EF4-FFF2-40B4-BE49-F238E27FC236}">
                <a16:creationId xmlns:a16="http://schemas.microsoft.com/office/drawing/2014/main" id="{90C44F8D-B996-F019-20C2-86632736B5DA}"/>
              </a:ext>
            </a:extLst>
          </p:cNvPr>
          <p:cNvSpPr txBox="1"/>
          <p:nvPr/>
        </p:nvSpPr>
        <p:spPr>
          <a:xfrm>
            <a:off x="8072170" y="2619153"/>
            <a:ext cx="3787094" cy="923330"/>
          </a:xfrm>
          <a:prstGeom prst="rect">
            <a:avLst/>
          </a:prstGeom>
          <a:noFill/>
        </p:spPr>
        <p:txBody>
          <a:bodyPr wrap="square">
            <a:spAutoFit/>
          </a:bodyPr>
          <a:lstStyle/>
          <a:p>
            <a:r>
              <a:rPr lang="fi-FI" b="1" i="0" dirty="0">
                <a:solidFill>
                  <a:srgbClr val="000000"/>
                </a:solidFill>
                <a:effectLst/>
              </a:rPr>
              <a:t>91 % </a:t>
            </a:r>
            <a:r>
              <a:rPr lang="fi-FI" b="0" i="0" dirty="0" err="1">
                <a:solidFill>
                  <a:srgbClr val="000000"/>
                </a:solidFill>
                <a:effectLst/>
              </a:rPr>
              <a:t>swecolaisista</a:t>
            </a:r>
            <a:r>
              <a:rPr lang="fi-FI" b="0" i="0" dirty="0">
                <a:solidFill>
                  <a:srgbClr val="000000"/>
                </a:solidFill>
                <a:effectLst/>
              </a:rPr>
              <a:t> ajattelee, että </a:t>
            </a:r>
            <a:r>
              <a:rPr lang="fi-FI" b="0" i="0" dirty="0" err="1">
                <a:solidFill>
                  <a:srgbClr val="000000"/>
                </a:solidFill>
                <a:effectLst/>
              </a:rPr>
              <a:t>Swecolla</a:t>
            </a:r>
            <a:r>
              <a:rPr lang="fi-FI" b="0" i="0" dirty="0">
                <a:solidFill>
                  <a:srgbClr val="000000"/>
                </a:solidFill>
                <a:effectLst/>
              </a:rPr>
              <a:t> monimuotoisuus ja inklusiivisuus on kiitettävällä tasolla. </a:t>
            </a:r>
            <a:endParaRPr lang="fi-FI" dirty="0"/>
          </a:p>
        </p:txBody>
      </p:sp>
      <p:sp>
        <p:nvSpPr>
          <p:cNvPr id="8" name="TextBox 7">
            <a:extLst>
              <a:ext uri="{FF2B5EF4-FFF2-40B4-BE49-F238E27FC236}">
                <a16:creationId xmlns:a16="http://schemas.microsoft.com/office/drawing/2014/main" id="{039534C4-8AA4-2C5D-C47C-C3BD3BE57C36}"/>
              </a:ext>
            </a:extLst>
          </p:cNvPr>
          <p:cNvSpPr txBox="1"/>
          <p:nvPr/>
        </p:nvSpPr>
        <p:spPr>
          <a:xfrm>
            <a:off x="8072170" y="3769887"/>
            <a:ext cx="3537857" cy="1415772"/>
          </a:xfrm>
          <a:prstGeom prst="rect">
            <a:avLst/>
          </a:prstGeom>
          <a:noFill/>
        </p:spPr>
        <p:txBody>
          <a:bodyPr wrap="square">
            <a:spAutoFit/>
          </a:bodyPr>
          <a:lstStyle/>
          <a:p>
            <a:r>
              <a:rPr lang="fi-FI" b="1" i="0" dirty="0">
                <a:solidFill>
                  <a:srgbClr val="000000"/>
                </a:solidFill>
                <a:effectLst/>
              </a:rPr>
              <a:t>89 % </a:t>
            </a:r>
            <a:r>
              <a:rPr lang="fi-FI" b="0" i="0" dirty="0" err="1">
                <a:solidFill>
                  <a:srgbClr val="000000"/>
                </a:solidFill>
                <a:effectLst/>
              </a:rPr>
              <a:t>swecolaisista</a:t>
            </a:r>
            <a:r>
              <a:rPr lang="fi-FI" b="0" i="0" dirty="0">
                <a:solidFill>
                  <a:srgbClr val="000000"/>
                </a:solidFill>
                <a:effectLst/>
              </a:rPr>
              <a:t> on sitä mieltä, että ilmapiiri </a:t>
            </a:r>
            <a:r>
              <a:rPr lang="fi-FI" b="0" i="0" dirty="0" err="1">
                <a:solidFill>
                  <a:srgbClr val="000000"/>
                </a:solidFill>
                <a:effectLst/>
              </a:rPr>
              <a:t>Swecolla</a:t>
            </a:r>
            <a:r>
              <a:rPr lang="fi-FI" b="0" i="0" dirty="0">
                <a:solidFill>
                  <a:srgbClr val="000000"/>
                </a:solidFill>
                <a:effectLst/>
              </a:rPr>
              <a:t> on kiitettävällä tasolla. </a:t>
            </a:r>
          </a:p>
          <a:p>
            <a:endParaRPr lang="fi-FI" dirty="0">
              <a:solidFill>
                <a:srgbClr val="000000"/>
              </a:solidFill>
            </a:endParaRPr>
          </a:p>
          <a:p>
            <a:r>
              <a:rPr lang="fi-FI" sz="1200" i="1" dirty="0">
                <a:solidFill>
                  <a:srgbClr val="000000"/>
                </a:solidFill>
              </a:rPr>
              <a:t>Henkilöstökysely 2023</a:t>
            </a:r>
            <a:endParaRPr lang="fi-FI" sz="1200" i="1" dirty="0"/>
          </a:p>
        </p:txBody>
      </p:sp>
      <p:cxnSp>
        <p:nvCxnSpPr>
          <p:cNvPr id="9" name="Rak koppling 9">
            <a:extLst>
              <a:ext uri="{FF2B5EF4-FFF2-40B4-BE49-F238E27FC236}">
                <a16:creationId xmlns:a16="http://schemas.microsoft.com/office/drawing/2014/main" id="{108EB07B-CE9E-2A39-539F-4CD1ACBEFEC1}"/>
              </a:ext>
            </a:extLst>
          </p:cNvPr>
          <p:cNvCxnSpPr>
            <a:cxnSpLocks/>
          </p:cNvCxnSpPr>
          <p:nvPr/>
        </p:nvCxnSpPr>
        <p:spPr>
          <a:xfrm>
            <a:off x="7916841" y="2512966"/>
            <a:ext cx="0" cy="2538006"/>
          </a:xfrm>
          <a:prstGeom prst="line">
            <a:avLst/>
          </a:prstGeom>
          <a:ln w="9525">
            <a:solidFill>
              <a:srgbClr val="9DD35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C82F993-5F28-7383-7215-6C9526A720B5}"/>
              </a:ext>
            </a:extLst>
          </p:cNvPr>
          <p:cNvPicPr>
            <a:picLocks noChangeAspect="1"/>
          </p:cNvPicPr>
          <p:nvPr/>
        </p:nvPicPr>
        <p:blipFill>
          <a:blip r:embed="rId3"/>
          <a:stretch>
            <a:fillRect/>
          </a:stretch>
        </p:blipFill>
        <p:spPr>
          <a:xfrm>
            <a:off x="453617" y="1742249"/>
            <a:ext cx="7075308" cy="3979861"/>
          </a:xfrm>
          <a:prstGeom prst="rect">
            <a:avLst/>
          </a:prstGeom>
        </p:spPr>
      </p:pic>
    </p:spTree>
    <p:extLst>
      <p:ext uri="{BB962C8B-B14F-4D97-AF65-F5344CB8AC3E}">
        <p14:creationId xmlns:p14="http://schemas.microsoft.com/office/powerpoint/2010/main" val="3280168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2AC5D-D7E7-A0EA-6D3E-81AEB7E32A86}"/>
              </a:ext>
            </a:extLst>
          </p:cNvPr>
          <p:cNvSpPr>
            <a:spLocks noGrp="1"/>
          </p:cNvSpPr>
          <p:nvPr>
            <p:ph type="title"/>
          </p:nvPr>
        </p:nvSpPr>
        <p:spPr/>
        <p:txBody>
          <a:bodyPr/>
          <a:lstStyle/>
          <a:p>
            <a:r>
              <a:rPr lang="fi-FI" dirty="0"/>
              <a:t>Alihankkijaverkosto</a:t>
            </a:r>
          </a:p>
        </p:txBody>
      </p:sp>
      <p:sp>
        <p:nvSpPr>
          <p:cNvPr id="4" name="Slide Number Placeholder 3">
            <a:extLst>
              <a:ext uri="{FF2B5EF4-FFF2-40B4-BE49-F238E27FC236}">
                <a16:creationId xmlns:a16="http://schemas.microsoft.com/office/drawing/2014/main" id="{D0468345-FE33-ECFC-88B7-AD607212303E}"/>
              </a:ext>
            </a:extLst>
          </p:cNvPr>
          <p:cNvSpPr>
            <a:spLocks noGrp="1"/>
          </p:cNvSpPr>
          <p:nvPr>
            <p:ph type="sldNum" sz="quarter" idx="12"/>
          </p:nvPr>
        </p:nvSpPr>
        <p:spPr/>
        <p:txBody>
          <a:bodyPr/>
          <a:lstStyle/>
          <a:p>
            <a:fld id="{23AA811B-2EBD-4900-905E-5BE206449611}" type="slidenum">
              <a:rPr lang="en-GB" smtClean="0"/>
              <a:pPr/>
              <a:t>6</a:t>
            </a:fld>
            <a:endParaRPr lang="en-GB" dirty="0"/>
          </a:p>
        </p:txBody>
      </p:sp>
      <p:pic>
        <p:nvPicPr>
          <p:cNvPr id="6" name="Picture 5" descr="A person and person wearing safety gear pointing&#10;&#10;Description automatically generated">
            <a:extLst>
              <a:ext uri="{FF2B5EF4-FFF2-40B4-BE49-F238E27FC236}">
                <a16:creationId xmlns:a16="http://schemas.microsoft.com/office/drawing/2014/main" id="{EE812843-9250-DEDF-4962-052076A9C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2467E308-45CC-7E29-A99E-11A438D4D253}"/>
              </a:ext>
            </a:extLst>
          </p:cNvPr>
          <p:cNvSpPr txBox="1"/>
          <p:nvPr/>
        </p:nvSpPr>
        <p:spPr>
          <a:xfrm>
            <a:off x="718772" y="719138"/>
            <a:ext cx="5301883" cy="4739759"/>
          </a:xfrm>
          <a:prstGeom prst="rect">
            <a:avLst/>
          </a:prstGeom>
          <a:noFill/>
        </p:spPr>
        <p:txBody>
          <a:bodyPr wrap="square">
            <a:spAutoFit/>
          </a:bodyPr>
          <a:lstStyle/>
          <a:p>
            <a:pPr algn="l"/>
            <a:r>
              <a:rPr lang="fi-FI" sz="3600" b="0" i="0" dirty="0">
                <a:solidFill>
                  <a:schemeClr val="bg1"/>
                </a:solidFill>
                <a:effectLst/>
                <a:latin typeface="Sweco Sans" panose="020B0604020202020204" charset="0"/>
              </a:rPr>
              <a:t>Töihin alihankkijana </a:t>
            </a:r>
            <a:r>
              <a:rPr lang="fi-FI" sz="3600" b="0" i="0" dirty="0" err="1">
                <a:solidFill>
                  <a:schemeClr val="bg1"/>
                </a:solidFill>
                <a:effectLst/>
                <a:latin typeface="Sweco Sans" panose="020B0604020202020204" charset="0"/>
              </a:rPr>
              <a:t>Swecon</a:t>
            </a:r>
            <a:r>
              <a:rPr lang="fi-FI" sz="3600" b="0" i="0" dirty="0">
                <a:solidFill>
                  <a:schemeClr val="bg1"/>
                </a:solidFill>
                <a:effectLst/>
                <a:latin typeface="Sweco Sans" panose="020B0604020202020204" charset="0"/>
              </a:rPr>
              <a:t> EPCM-hankkeiden </a:t>
            </a:r>
          </a:p>
          <a:p>
            <a:pPr algn="l"/>
            <a:r>
              <a:rPr lang="fi-FI" sz="3600" b="0" i="0" dirty="0">
                <a:solidFill>
                  <a:schemeClr val="bg1"/>
                </a:solidFill>
                <a:effectLst/>
                <a:latin typeface="Sweco Sans" panose="020B0604020202020204" charset="0"/>
              </a:rPr>
              <a:t>CM-vaiheisiin</a:t>
            </a:r>
          </a:p>
          <a:p>
            <a:pPr algn="l"/>
            <a:endParaRPr lang="fi-FI" sz="3200" b="0" i="0" dirty="0">
              <a:solidFill>
                <a:schemeClr val="bg1"/>
              </a:solidFill>
              <a:effectLst/>
              <a:latin typeface="Sweco Sans" panose="020B0604020202020204" charset="0"/>
            </a:endParaRPr>
          </a:p>
          <a:p>
            <a:pPr algn="l"/>
            <a:endParaRPr lang="fi-FI" dirty="0">
              <a:solidFill>
                <a:schemeClr val="bg1"/>
              </a:solidFill>
              <a:latin typeface="Sweco Sans" panose="020B0604020202020204" charset="0"/>
            </a:endParaRPr>
          </a:p>
          <a:p>
            <a:pPr algn="l"/>
            <a:r>
              <a:rPr lang="fi-FI" b="0" i="0" dirty="0">
                <a:solidFill>
                  <a:schemeClr val="bg1"/>
                </a:solidFill>
                <a:effectLst/>
                <a:latin typeface="Sweco Sans" panose="020B0604020202020204" charset="0"/>
              </a:rPr>
              <a:t>Alihankkijat eroavat </a:t>
            </a:r>
            <a:r>
              <a:rPr lang="fi-FI" b="0" i="0" dirty="0" err="1">
                <a:solidFill>
                  <a:schemeClr val="bg1"/>
                </a:solidFill>
                <a:effectLst/>
                <a:latin typeface="Sweco Sans" panose="020B0604020202020204" charset="0"/>
              </a:rPr>
              <a:t>Swecon</a:t>
            </a:r>
            <a:r>
              <a:rPr lang="fi-FI" b="0" i="0" dirty="0">
                <a:solidFill>
                  <a:schemeClr val="bg1"/>
                </a:solidFill>
                <a:effectLst/>
                <a:latin typeface="Sweco Sans" panose="020B0604020202020204" charset="0"/>
              </a:rPr>
              <a:t> työntekijöistä osaamiseltaan ja profiililtaan. </a:t>
            </a:r>
          </a:p>
          <a:p>
            <a:pPr algn="l"/>
            <a:endParaRPr lang="fi-FI" dirty="0">
              <a:solidFill>
                <a:schemeClr val="bg1"/>
              </a:solidFill>
              <a:latin typeface="Sweco Sans" panose="020B0604020202020204" charset="0"/>
            </a:endParaRPr>
          </a:p>
          <a:p>
            <a:pPr algn="l"/>
            <a:r>
              <a:rPr lang="fi-FI" b="0" i="0" dirty="0">
                <a:solidFill>
                  <a:schemeClr val="bg1"/>
                </a:solidFill>
                <a:effectLst/>
                <a:latin typeface="Sweco Sans" panose="020B0604020202020204" charset="0"/>
              </a:rPr>
              <a:t>Työn luonne on myös liikkuvaa: osaajat kulkevat kiinnostavien projektien perässä eri puolelle Suomea. Alihankkijana </a:t>
            </a:r>
            <a:r>
              <a:rPr lang="fi-FI" dirty="0">
                <a:solidFill>
                  <a:schemeClr val="bg1"/>
                </a:solidFill>
                <a:latin typeface="Sweco Sans" panose="020B0604020202020204" charset="0"/>
              </a:rPr>
              <a:t>työskentelevät hakevat työltä eri asioita, kuin työsuhteessa, yleensä samalla paikkakunnalla, olevat </a:t>
            </a:r>
            <a:r>
              <a:rPr lang="fi-FI" dirty="0" err="1">
                <a:solidFill>
                  <a:schemeClr val="bg1"/>
                </a:solidFill>
                <a:latin typeface="Sweco Sans" panose="020B0604020202020204" charset="0"/>
              </a:rPr>
              <a:t>swecolaiset</a:t>
            </a:r>
            <a:r>
              <a:rPr lang="fi-FI" dirty="0">
                <a:solidFill>
                  <a:schemeClr val="bg1"/>
                </a:solidFill>
                <a:latin typeface="Sweco Sans" panose="020B0604020202020204" charset="0"/>
              </a:rPr>
              <a:t>. </a:t>
            </a:r>
            <a:endParaRPr lang="fi-FI" b="0" i="0" dirty="0">
              <a:solidFill>
                <a:schemeClr val="bg1"/>
              </a:solidFill>
              <a:effectLst/>
              <a:latin typeface="Sweco Sans" panose="020B0604020202020204" charset="0"/>
            </a:endParaRPr>
          </a:p>
        </p:txBody>
      </p:sp>
    </p:spTree>
    <p:extLst>
      <p:ext uri="{BB962C8B-B14F-4D97-AF65-F5344CB8AC3E}">
        <p14:creationId xmlns:p14="http://schemas.microsoft.com/office/powerpoint/2010/main" val="96204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7FFD35FB-E993-3A77-2594-FD3F5CD225F0}"/>
              </a:ext>
            </a:extLst>
          </p:cNvPr>
          <p:cNvSpPr>
            <a:spLocks noGrp="1"/>
          </p:cNvSpPr>
          <p:nvPr>
            <p:ph type="title"/>
          </p:nvPr>
        </p:nvSpPr>
        <p:spPr>
          <a:xfrm>
            <a:off x="358775" y="481394"/>
            <a:ext cx="11472863" cy="1080000"/>
          </a:xfrm>
        </p:spPr>
        <p:txBody>
          <a:bodyPr/>
          <a:lstStyle/>
          <a:p>
            <a:r>
              <a:rPr lang="fi-FI" err="1"/>
              <a:t>Swecon</a:t>
            </a:r>
            <a:r>
              <a:rPr lang="fi-FI"/>
              <a:t> monimuotoisuustyö</a:t>
            </a:r>
          </a:p>
        </p:txBody>
      </p:sp>
      <p:sp>
        <p:nvSpPr>
          <p:cNvPr id="4" name="Slide Number Placeholder 3">
            <a:extLst>
              <a:ext uri="{FF2B5EF4-FFF2-40B4-BE49-F238E27FC236}">
                <a16:creationId xmlns:a16="http://schemas.microsoft.com/office/drawing/2014/main" id="{DA83C33F-16CC-87BB-5924-18A86E6790C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AA811B-2EBD-4900-905E-5BE206449611}" type="slidenum">
              <a:rPr kumimoji="0" lang="en-GB" sz="700" b="0" i="0" u="none" strike="noStrike" kern="1200" cap="none" spc="0" normalizeH="0" baseline="0" noProof="0" smtClean="0">
                <a:ln>
                  <a:noFill/>
                </a:ln>
                <a:solidFill>
                  <a:srgbClr val="000000"/>
                </a:solidFill>
                <a:effectLst/>
                <a:uLnTx/>
                <a:uFillTx/>
                <a:latin typeface="Sweco Sans"/>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700" b="0" i="0" u="none" strike="noStrike" kern="1200" cap="none" spc="0" normalizeH="0" baseline="0" noProof="0">
              <a:ln>
                <a:noFill/>
              </a:ln>
              <a:solidFill>
                <a:srgbClr val="000000"/>
              </a:solidFill>
              <a:effectLst/>
              <a:uLnTx/>
              <a:uFillTx/>
              <a:latin typeface="Sweco Sans"/>
              <a:ea typeface="+mn-ea"/>
              <a:cs typeface="+mn-cs"/>
            </a:endParaRPr>
          </a:p>
        </p:txBody>
      </p:sp>
      <p:sp>
        <p:nvSpPr>
          <p:cNvPr id="11" name="Callout: Up Arrow 10">
            <a:extLst>
              <a:ext uri="{FF2B5EF4-FFF2-40B4-BE49-F238E27FC236}">
                <a16:creationId xmlns:a16="http://schemas.microsoft.com/office/drawing/2014/main" id="{E337C6E0-694F-2DFD-C62A-46E33704C53E}"/>
              </a:ext>
            </a:extLst>
          </p:cNvPr>
          <p:cNvSpPr/>
          <p:nvPr/>
        </p:nvSpPr>
        <p:spPr>
          <a:xfrm>
            <a:off x="346574" y="4060727"/>
            <a:ext cx="11078547" cy="657327"/>
          </a:xfrm>
          <a:prstGeom prst="upArrowCallout">
            <a:avLst/>
          </a:prstGeom>
          <a:solidFill>
            <a:schemeClr val="accent3">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2400" b="0" i="0" u="none" strike="noStrike" kern="1200" cap="none" spc="0" normalizeH="0" baseline="0" noProof="0">
                <a:ln>
                  <a:noFill/>
                </a:ln>
                <a:solidFill>
                  <a:srgbClr val="FFFFFF"/>
                </a:solidFill>
                <a:effectLst/>
                <a:uLnTx/>
                <a:uFillTx/>
                <a:latin typeface="Sweco Sans"/>
                <a:ea typeface="+mn-ea"/>
                <a:cs typeface="+mn-cs"/>
              </a:rPr>
              <a:t>Inklusiivisen työyhteisön rakentaminen</a:t>
            </a:r>
          </a:p>
        </p:txBody>
      </p:sp>
      <p:sp>
        <p:nvSpPr>
          <p:cNvPr id="19" name="TextBox 18">
            <a:extLst>
              <a:ext uri="{FF2B5EF4-FFF2-40B4-BE49-F238E27FC236}">
                <a16:creationId xmlns:a16="http://schemas.microsoft.com/office/drawing/2014/main" id="{7512A24A-CAAD-E687-79D2-B628799CFED9}"/>
              </a:ext>
            </a:extLst>
          </p:cNvPr>
          <p:cNvSpPr txBox="1"/>
          <p:nvPr/>
        </p:nvSpPr>
        <p:spPr>
          <a:xfrm>
            <a:off x="1193345" y="4774080"/>
            <a:ext cx="254337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kumimoji="0" lang="fi-FI" sz="1600" b="1" i="0" u="none" strike="noStrike" kern="1200" cap="none" spc="0" normalizeH="0" baseline="0" noProof="0">
                <a:ln>
                  <a:noFill/>
                </a:ln>
                <a:solidFill>
                  <a:srgbClr val="000000"/>
                </a:solidFill>
                <a:effectLst/>
                <a:uLnTx/>
                <a:uFillTx/>
                <a:latin typeface="Sweco Sans"/>
                <a:ea typeface="+mn-ea"/>
                <a:cs typeface="+mn-cs"/>
              </a:rPr>
              <a:t>Työyhteisön kehittäminen</a:t>
            </a:r>
            <a:endParaRPr kumimoji="0" lang="en-US" sz="1600" b="1" i="0" u="none" strike="noStrike" kern="1200" cap="none" spc="0" normalizeH="0" baseline="0" noProof="0">
              <a:ln>
                <a:noFill/>
              </a:ln>
              <a:solidFill>
                <a:srgbClr val="000000"/>
              </a:solidFill>
              <a:effectLst/>
              <a:uLnTx/>
              <a:uFillTx/>
              <a:latin typeface="Sweco Sans"/>
              <a:ea typeface="+mn-ea"/>
              <a:cs typeface="+mn-cs"/>
            </a:endParaRPr>
          </a:p>
        </p:txBody>
      </p:sp>
      <p:sp>
        <p:nvSpPr>
          <p:cNvPr id="21" name="TextBox 20">
            <a:extLst>
              <a:ext uri="{FF2B5EF4-FFF2-40B4-BE49-F238E27FC236}">
                <a16:creationId xmlns:a16="http://schemas.microsoft.com/office/drawing/2014/main" id="{C765405B-2EC1-0B59-F560-6213FA8C50AB}"/>
              </a:ext>
            </a:extLst>
          </p:cNvPr>
          <p:cNvSpPr txBox="1"/>
          <p:nvPr/>
        </p:nvSpPr>
        <p:spPr>
          <a:xfrm>
            <a:off x="1151939" y="5227606"/>
            <a:ext cx="3317411" cy="1015663"/>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DEI-näkökulma osana työyhteisön kehittämistä.</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err="1">
                <a:ln>
                  <a:noFill/>
                </a:ln>
                <a:solidFill>
                  <a:srgbClr val="000000"/>
                </a:solidFill>
                <a:effectLst/>
                <a:uLnTx/>
                <a:uFillTx/>
                <a:latin typeface="Sweco Sans"/>
                <a:ea typeface="+mn-ea"/>
                <a:cs typeface="+mn-cs"/>
              </a:rPr>
              <a:t>Swecolaisten</a:t>
            </a:r>
            <a:r>
              <a:rPr kumimoji="0" lang="fi-FI" sz="1200" b="0" i="0" u="none" strike="noStrike" kern="1200" cap="none" spc="0" normalizeH="0" baseline="0" noProof="0">
                <a:ln>
                  <a:noFill/>
                </a:ln>
                <a:solidFill>
                  <a:srgbClr val="000000"/>
                </a:solidFill>
                <a:effectLst/>
                <a:uLnTx/>
                <a:uFillTx/>
                <a:latin typeface="Sweco Sans"/>
                <a:ea typeface="+mn-ea"/>
                <a:cs typeface="+mn-cs"/>
              </a:rPr>
              <a:t> työntekijäkokemuksen kehittäminen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Inklusiivisien toimintatapojen jalkauttaminen</a:t>
            </a:r>
          </a:p>
        </p:txBody>
      </p:sp>
      <p:sp>
        <p:nvSpPr>
          <p:cNvPr id="23" name="TextBox 22">
            <a:extLst>
              <a:ext uri="{FF2B5EF4-FFF2-40B4-BE49-F238E27FC236}">
                <a16:creationId xmlns:a16="http://schemas.microsoft.com/office/drawing/2014/main" id="{74813AED-47EA-A46A-71F6-AF1CDAAF6F64}"/>
              </a:ext>
            </a:extLst>
          </p:cNvPr>
          <p:cNvSpPr txBox="1"/>
          <p:nvPr/>
        </p:nvSpPr>
        <p:spPr>
          <a:xfrm>
            <a:off x="5041556" y="4774080"/>
            <a:ext cx="261713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kumimoji="0" lang="fi-FI" sz="1600" b="1" i="0" u="none" strike="noStrike" kern="1200" cap="none" spc="0" normalizeH="0" baseline="0" noProof="0">
                <a:ln>
                  <a:noFill/>
                </a:ln>
                <a:solidFill>
                  <a:srgbClr val="000000"/>
                </a:solidFill>
                <a:effectLst/>
                <a:uLnTx/>
                <a:uFillTx/>
                <a:latin typeface="Sweco Sans"/>
                <a:ea typeface="+mn-ea"/>
                <a:cs typeface="+mn-cs"/>
              </a:rPr>
              <a:t>Yhteisen ymmärryksen luominen &amp; valmennus</a:t>
            </a:r>
            <a:endParaRPr kumimoji="0" lang="en-US" sz="1600" b="1" i="0" u="none" strike="noStrike" kern="1200" cap="none" spc="0" normalizeH="0" baseline="0" noProof="0">
              <a:ln>
                <a:noFill/>
              </a:ln>
              <a:solidFill>
                <a:srgbClr val="000000"/>
              </a:solidFill>
              <a:effectLst/>
              <a:uLnTx/>
              <a:uFillTx/>
              <a:latin typeface="Sweco Sans"/>
              <a:ea typeface="+mn-ea"/>
              <a:cs typeface="+mn-cs"/>
            </a:endParaRPr>
          </a:p>
        </p:txBody>
      </p:sp>
      <p:sp>
        <p:nvSpPr>
          <p:cNvPr id="25" name="TextBox 24">
            <a:extLst>
              <a:ext uri="{FF2B5EF4-FFF2-40B4-BE49-F238E27FC236}">
                <a16:creationId xmlns:a16="http://schemas.microsoft.com/office/drawing/2014/main" id="{153A4FC6-00C6-3975-AFB9-20BC8ED5519C}"/>
              </a:ext>
            </a:extLst>
          </p:cNvPr>
          <p:cNvSpPr txBox="1"/>
          <p:nvPr/>
        </p:nvSpPr>
        <p:spPr>
          <a:xfrm>
            <a:off x="5002514" y="5413616"/>
            <a:ext cx="2915742" cy="83099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Henkilöstön osallistaminen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Valmennukset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Tietoisuuden kasvattaminen viestinnän keinoin </a:t>
            </a:r>
            <a:endParaRPr kumimoji="0" lang="en-US" sz="1200" b="0" i="0" u="none" strike="noStrike" kern="1200" cap="none" spc="0" normalizeH="0" baseline="0" noProof="0">
              <a:ln>
                <a:noFill/>
              </a:ln>
              <a:solidFill>
                <a:srgbClr val="000000"/>
              </a:solidFill>
              <a:effectLst/>
              <a:uLnTx/>
              <a:uFillTx/>
              <a:latin typeface="Sweco Sans"/>
              <a:ea typeface="+mn-ea"/>
              <a:cs typeface="+mn-cs"/>
            </a:endParaRPr>
          </a:p>
        </p:txBody>
      </p:sp>
      <p:sp>
        <p:nvSpPr>
          <p:cNvPr id="29" name="TextBox 28">
            <a:extLst>
              <a:ext uri="{FF2B5EF4-FFF2-40B4-BE49-F238E27FC236}">
                <a16:creationId xmlns:a16="http://schemas.microsoft.com/office/drawing/2014/main" id="{91103ADB-2388-A512-F828-7AA2ABAF78F6}"/>
              </a:ext>
            </a:extLst>
          </p:cNvPr>
          <p:cNvSpPr txBox="1"/>
          <p:nvPr/>
        </p:nvSpPr>
        <p:spPr>
          <a:xfrm>
            <a:off x="8872438" y="4760375"/>
            <a:ext cx="255268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b="1"/>
            </a:pPr>
            <a:r>
              <a:rPr kumimoji="0" lang="fi-FI" sz="1600" b="1" i="0" u="none" strike="noStrike" kern="1200" cap="none" spc="0" normalizeH="0" baseline="0" noProof="0">
                <a:ln>
                  <a:noFill/>
                </a:ln>
                <a:solidFill>
                  <a:srgbClr val="000000"/>
                </a:solidFill>
                <a:effectLst/>
                <a:uLnTx/>
                <a:uFillTx/>
                <a:latin typeface="Sweco Sans"/>
                <a:ea typeface="+mn-ea"/>
                <a:cs typeface="+mn-cs"/>
              </a:rPr>
              <a:t>Järjestelmien ja mittareiden kehittäminen / datalla johtaminen</a:t>
            </a:r>
            <a:endParaRPr kumimoji="0" lang="en-US" sz="1600" b="1" i="0" u="none" strike="noStrike" kern="1200" cap="none" spc="0" normalizeH="0" baseline="0" noProof="0">
              <a:ln>
                <a:noFill/>
              </a:ln>
              <a:solidFill>
                <a:srgbClr val="000000"/>
              </a:solidFill>
              <a:effectLst/>
              <a:uLnTx/>
              <a:uFillTx/>
              <a:latin typeface="Sweco Sans"/>
              <a:ea typeface="+mn-ea"/>
              <a:cs typeface="+mn-cs"/>
            </a:endParaRPr>
          </a:p>
        </p:txBody>
      </p:sp>
      <p:pic>
        <p:nvPicPr>
          <p:cNvPr id="33" name="Graphic 32" descr="Bullseye with solid fill">
            <a:extLst>
              <a:ext uri="{FF2B5EF4-FFF2-40B4-BE49-F238E27FC236}">
                <a16:creationId xmlns:a16="http://schemas.microsoft.com/office/drawing/2014/main" id="{2E47EBE5-D994-B0D2-3B38-E610139C698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30892" y="4752077"/>
            <a:ext cx="645654" cy="645654"/>
          </a:xfrm>
          <a:prstGeom prst="rect">
            <a:avLst/>
          </a:prstGeom>
        </p:spPr>
      </p:pic>
      <p:grpSp>
        <p:nvGrpSpPr>
          <p:cNvPr id="47" name="Group 46">
            <a:extLst>
              <a:ext uri="{FF2B5EF4-FFF2-40B4-BE49-F238E27FC236}">
                <a16:creationId xmlns:a16="http://schemas.microsoft.com/office/drawing/2014/main" id="{3F671FEA-19F5-FF27-CDA4-B154C50F5608}"/>
              </a:ext>
            </a:extLst>
          </p:cNvPr>
          <p:cNvGrpSpPr/>
          <p:nvPr/>
        </p:nvGrpSpPr>
        <p:grpSpPr>
          <a:xfrm>
            <a:off x="346574" y="1297285"/>
            <a:ext cx="2085551" cy="1430988"/>
            <a:chOff x="346574" y="1297285"/>
            <a:chExt cx="2085551" cy="1430988"/>
          </a:xfrm>
        </p:grpSpPr>
        <p:sp>
          <p:nvSpPr>
            <p:cNvPr id="35" name="Rectangle: Single Corner Snipped 34">
              <a:extLst>
                <a:ext uri="{FF2B5EF4-FFF2-40B4-BE49-F238E27FC236}">
                  <a16:creationId xmlns:a16="http://schemas.microsoft.com/office/drawing/2014/main" id="{3638EC1B-C9DF-0D20-3011-0421D5224FFE}"/>
                </a:ext>
              </a:extLst>
            </p:cNvPr>
            <p:cNvSpPr/>
            <p:nvPr/>
          </p:nvSpPr>
          <p:spPr>
            <a:xfrm>
              <a:off x="346574" y="1297285"/>
              <a:ext cx="2085551" cy="1430988"/>
            </a:xfrm>
            <a:prstGeom prst="snip1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Sweco Sans"/>
                  <a:ea typeface="+mn-ea"/>
                  <a:cs typeface="+mn-cs"/>
                </a:rPr>
                <a:t>Enemmän mahdollisuuksia englannin kielellä</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err="1">
                <a:ln>
                  <a:noFill/>
                </a:ln>
                <a:solidFill>
                  <a:srgbClr val="FFFFFF"/>
                </a:solidFill>
                <a:effectLst/>
                <a:uLnTx/>
                <a:uFillTx/>
                <a:latin typeface="Sweco Sans"/>
                <a:ea typeface="+mn-ea"/>
                <a:cs typeface="+mn-cs"/>
              </a:endParaRPr>
            </a:p>
          </p:txBody>
        </p:sp>
        <p:pic>
          <p:nvPicPr>
            <p:cNvPr id="40" name="Graphic 39" descr="Badge 1 with solid fill">
              <a:extLst>
                <a:ext uri="{FF2B5EF4-FFF2-40B4-BE49-F238E27FC236}">
                  <a16:creationId xmlns:a16="http://schemas.microsoft.com/office/drawing/2014/main" id="{F708B87E-6656-DBA5-7F59-C581EF7934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9214" y="1336212"/>
              <a:ext cx="579120" cy="579120"/>
            </a:xfrm>
            <a:prstGeom prst="rect">
              <a:avLst/>
            </a:prstGeom>
          </p:spPr>
        </p:pic>
      </p:grpSp>
      <p:grpSp>
        <p:nvGrpSpPr>
          <p:cNvPr id="48" name="Group 47">
            <a:extLst>
              <a:ext uri="{FF2B5EF4-FFF2-40B4-BE49-F238E27FC236}">
                <a16:creationId xmlns:a16="http://schemas.microsoft.com/office/drawing/2014/main" id="{800729A5-5AE0-D600-665B-69AC194EBD01}"/>
              </a:ext>
            </a:extLst>
          </p:cNvPr>
          <p:cNvGrpSpPr/>
          <p:nvPr/>
        </p:nvGrpSpPr>
        <p:grpSpPr>
          <a:xfrm>
            <a:off x="2522672" y="1297285"/>
            <a:ext cx="2214263" cy="1430988"/>
            <a:chOff x="2502565" y="1336212"/>
            <a:chExt cx="1872851" cy="1430988"/>
          </a:xfrm>
        </p:grpSpPr>
        <p:sp>
          <p:nvSpPr>
            <p:cNvPr id="36" name="Rectangle: Single Corner Snipped 35">
              <a:extLst>
                <a:ext uri="{FF2B5EF4-FFF2-40B4-BE49-F238E27FC236}">
                  <a16:creationId xmlns:a16="http://schemas.microsoft.com/office/drawing/2014/main" id="{69FDA5D4-8B6F-D815-7853-B74468644EF4}"/>
                </a:ext>
              </a:extLst>
            </p:cNvPr>
            <p:cNvSpPr/>
            <p:nvPr/>
          </p:nvSpPr>
          <p:spPr>
            <a:xfrm>
              <a:off x="2502565" y="1336212"/>
              <a:ext cx="1872851" cy="1430988"/>
            </a:xfrm>
            <a:prstGeom prst="snip1Rect">
              <a:avLst/>
            </a:prstGeom>
            <a:solidFill>
              <a:schemeClr val="bg2">
                <a:lumMod val="10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1" i="0" u="none" strike="noStrike" kern="1200" cap="none" spc="0" normalizeH="0" baseline="0" noProof="0">
                  <a:ln>
                    <a:noFill/>
                  </a:ln>
                  <a:solidFill>
                    <a:srgbClr val="000000"/>
                  </a:solidFill>
                  <a:effectLst/>
                  <a:uLnTx/>
                  <a:uFillTx/>
                  <a:latin typeface="Sweco Sans"/>
                  <a:ea typeface="+mn-ea"/>
                  <a:cs typeface="+mn-cs"/>
                </a:rPr>
                <a:t>Vuonna 2026 </a:t>
              </a:r>
              <a:br>
                <a:rPr kumimoji="0" lang="fi-FI" sz="1400" b="0" i="0" u="none" strike="noStrike" kern="1200" cap="none" spc="0" normalizeH="0" baseline="0" noProof="0">
                  <a:ln>
                    <a:noFill/>
                  </a:ln>
                  <a:solidFill>
                    <a:srgbClr val="000000"/>
                  </a:solidFill>
                  <a:effectLst/>
                  <a:uLnTx/>
                  <a:uFillTx/>
                  <a:latin typeface="Sweco Sans"/>
                  <a:ea typeface="+mn-ea"/>
                  <a:cs typeface="+mn-cs"/>
                </a:rPr>
              </a:br>
              <a:r>
                <a:rPr kumimoji="0" lang="fi-FI" sz="1400" b="0" i="0" u="none" strike="noStrike" kern="1200" cap="none" spc="0" normalizeH="0" baseline="0" noProof="0">
                  <a:ln>
                    <a:noFill/>
                  </a:ln>
                  <a:solidFill>
                    <a:srgbClr val="000000"/>
                  </a:solidFill>
                  <a:effectLst/>
                  <a:uLnTx/>
                  <a:uFillTx/>
                  <a:latin typeface="Sweco Sans"/>
                  <a:ea typeface="+mn-ea"/>
                  <a:cs typeface="+mn-cs"/>
                </a:rPr>
                <a:t>meillä on naisia,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Sweco Sans"/>
                  <a:ea typeface="+mn-ea"/>
                  <a:cs typeface="+mn-cs"/>
                </a:rPr>
                <a:t>naisia esihenkilöinä ja projektipäällikköinä </a:t>
              </a:r>
              <a:r>
                <a:rPr kumimoji="0" lang="fi-FI" sz="1400" b="1" i="0" u="none" strike="noStrike" kern="1200" cap="none" spc="0" normalizeH="0" baseline="0" noProof="0">
                  <a:ln>
                    <a:noFill/>
                  </a:ln>
                  <a:solidFill>
                    <a:srgbClr val="000000"/>
                  </a:solidFill>
                  <a:effectLst/>
                  <a:uLnTx/>
                  <a:uFillTx/>
                  <a:latin typeface="Sweco Sans"/>
                  <a:ea typeface="+mn-ea"/>
                  <a:cs typeface="+mn-cs"/>
                </a:rPr>
                <a:t>30 %</a:t>
              </a:r>
              <a:endParaRPr kumimoji="0" lang="fi-FI" sz="1400" b="0" i="0" u="none" strike="noStrike" kern="1200" cap="none" spc="0" normalizeH="0" baseline="0" noProof="0">
                <a:ln>
                  <a:noFill/>
                </a:ln>
                <a:solidFill>
                  <a:srgbClr val="000000"/>
                </a:solidFill>
                <a:effectLst/>
                <a:uLnTx/>
                <a:uFillTx/>
                <a:latin typeface="Sweco Sans"/>
                <a:ea typeface="+mn-ea"/>
                <a:cs typeface="+mn-cs"/>
              </a:endParaRPr>
            </a:p>
          </p:txBody>
        </p:sp>
        <p:pic>
          <p:nvPicPr>
            <p:cNvPr id="42" name="Graphic 41" descr="Badge with solid fill">
              <a:extLst>
                <a:ext uri="{FF2B5EF4-FFF2-40B4-BE49-F238E27FC236}">
                  <a16:creationId xmlns:a16="http://schemas.microsoft.com/office/drawing/2014/main" id="{3FB5C56B-DD31-2AB3-BA6C-5C1C3512CAE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91497" y="1336212"/>
              <a:ext cx="500410" cy="579120"/>
            </a:xfrm>
            <a:prstGeom prst="rect">
              <a:avLst/>
            </a:prstGeom>
          </p:spPr>
        </p:pic>
      </p:grpSp>
      <p:grpSp>
        <p:nvGrpSpPr>
          <p:cNvPr id="49" name="Group 48">
            <a:extLst>
              <a:ext uri="{FF2B5EF4-FFF2-40B4-BE49-F238E27FC236}">
                <a16:creationId xmlns:a16="http://schemas.microsoft.com/office/drawing/2014/main" id="{60F2048B-AA56-8635-86A6-807BEF1BD5E8}"/>
              </a:ext>
            </a:extLst>
          </p:cNvPr>
          <p:cNvGrpSpPr/>
          <p:nvPr/>
        </p:nvGrpSpPr>
        <p:grpSpPr>
          <a:xfrm>
            <a:off x="6924449" y="1297285"/>
            <a:ext cx="2085552" cy="1430988"/>
            <a:chOff x="6924449" y="1297285"/>
            <a:chExt cx="2085552" cy="1430988"/>
          </a:xfrm>
        </p:grpSpPr>
        <p:sp>
          <p:nvSpPr>
            <p:cNvPr id="37" name="Rectangle: Single Corner Snipped 36">
              <a:extLst>
                <a:ext uri="{FF2B5EF4-FFF2-40B4-BE49-F238E27FC236}">
                  <a16:creationId xmlns:a16="http://schemas.microsoft.com/office/drawing/2014/main" id="{79BFB3EF-8A20-B1E9-ABFA-EF91AF528A01}"/>
                </a:ext>
              </a:extLst>
            </p:cNvPr>
            <p:cNvSpPr/>
            <p:nvPr/>
          </p:nvSpPr>
          <p:spPr>
            <a:xfrm>
              <a:off x="6924449" y="1297285"/>
              <a:ext cx="2085552" cy="1430988"/>
            </a:xfrm>
            <a:prstGeom prst="snip1Rect">
              <a:avLst/>
            </a:prstGeom>
            <a:solidFill>
              <a:schemeClr val="bg2">
                <a:lumMod val="10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Sweco Sans" panose="00000500000000000000" pitchFamily="50" charset="0"/>
                  <a:ea typeface="+mn-ea"/>
                  <a:cs typeface="+mn-cs"/>
                </a:rPr>
                <a:t>Kaikenikäiset</a:t>
              </a:r>
              <a:br>
                <a:rPr kumimoji="0" lang="fi-FI" sz="1400" b="0" i="0" u="none" strike="noStrike" kern="1200" cap="none" spc="0" normalizeH="0" baseline="0" noProof="0">
                  <a:ln>
                    <a:noFill/>
                  </a:ln>
                  <a:solidFill>
                    <a:srgbClr val="000000"/>
                  </a:solidFill>
                  <a:effectLst/>
                  <a:uLnTx/>
                  <a:uFillTx/>
                  <a:latin typeface="Sweco Sans" panose="00000500000000000000" pitchFamily="50" charset="0"/>
                  <a:ea typeface="+mn-ea"/>
                  <a:cs typeface="+mn-cs"/>
                </a:rPr>
              </a:br>
              <a:r>
                <a:rPr kumimoji="0" lang="fi-FI" sz="1400" b="0" i="0" u="none" strike="noStrike" kern="1200" cap="none" spc="0" normalizeH="0" baseline="0" noProof="0" err="1">
                  <a:ln>
                    <a:noFill/>
                  </a:ln>
                  <a:solidFill>
                    <a:srgbClr val="000000"/>
                  </a:solidFill>
                  <a:effectLst/>
                  <a:uLnTx/>
                  <a:uFillTx/>
                  <a:latin typeface="Sweco Sans" panose="00000500000000000000" pitchFamily="50" charset="0"/>
                  <a:ea typeface="+mn-ea"/>
                  <a:cs typeface="+mn-cs"/>
                </a:rPr>
                <a:t>swecolaiset</a:t>
              </a:r>
              <a:r>
                <a:rPr kumimoji="0" lang="fi-FI" sz="1400" b="0" i="0" u="none" strike="noStrike" kern="1200" cap="none" spc="0" normalizeH="0" baseline="0" noProof="0">
                  <a:ln>
                    <a:noFill/>
                  </a:ln>
                  <a:solidFill>
                    <a:srgbClr val="000000"/>
                  </a:solidFill>
                  <a:effectLst/>
                  <a:uLnTx/>
                  <a:uFillTx/>
                  <a:latin typeface="Sweco Sans" panose="00000500000000000000" pitchFamily="50" charset="0"/>
                  <a:ea typeface="+mn-ea"/>
                  <a:cs typeface="+mn-cs"/>
                </a:rPr>
                <a:t> </a:t>
              </a:r>
              <a:br>
                <a:rPr kumimoji="0" lang="fi-FI" sz="1400" b="0" i="0" u="none" strike="noStrike" kern="1200" cap="none" spc="0" normalizeH="0" baseline="0" noProof="0">
                  <a:ln>
                    <a:noFill/>
                  </a:ln>
                  <a:solidFill>
                    <a:srgbClr val="000000"/>
                  </a:solidFill>
                  <a:effectLst/>
                  <a:uLnTx/>
                  <a:uFillTx/>
                  <a:latin typeface="Sweco Sans" panose="00000500000000000000" pitchFamily="50" charset="0"/>
                  <a:ea typeface="+mn-ea"/>
                  <a:cs typeface="+mn-cs"/>
                </a:rPr>
              </a:br>
              <a:r>
                <a:rPr kumimoji="0" lang="fi-FI" sz="1400" b="0" i="0" u="none" strike="noStrike" kern="1200" cap="none" spc="0" normalizeH="0" baseline="0" noProof="0">
                  <a:ln>
                    <a:noFill/>
                  </a:ln>
                  <a:solidFill>
                    <a:srgbClr val="000000"/>
                  </a:solidFill>
                  <a:effectLst/>
                  <a:uLnTx/>
                  <a:uFillTx/>
                  <a:latin typeface="Sweco Sans" panose="00000500000000000000" pitchFamily="50" charset="0"/>
                  <a:ea typeface="+mn-ea"/>
                  <a:cs typeface="+mn-cs"/>
                </a:rPr>
                <a:t>kehittävät ja jakavat osaamistaan</a:t>
              </a:r>
              <a:endParaRPr kumimoji="0" lang="fi-FI" sz="1400" b="0" i="0" u="none" strike="noStrike" kern="1200" cap="none" spc="0" normalizeH="0" baseline="0" noProof="0">
                <a:ln>
                  <a:noFill/>
                </a:ln>
                <a:solidFill>
                  <a:srgbClr val="000000"/>
                </a:solidFill>
                <a:effectLst/>
                <a:uLnTx/>
                <a:uFillTx/>
                <a:latin typeface="Sweco Sans"/>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err="1">
                <a:ln>
                  <a:noFill/>
                </a:ln>
                <a:solidFill>
                  <a:srgbClr val="FFFFFF"/>
                </a:solidFill>
                <a:effectLst/>
                <a:uLnTx/>
                <a:uFillTx/>
                <a:latin typeface="Sweco Sans"/>
                <a:ea typeface="+mn-ea"/>
                <a:cs typeface="+mn-cs"/>
              </a:endParaRPr>
            </a:p>
          </p:txBody>
        </p:sp>
        <p:pic>
          <p:nvPicPr>
            <p:cNvPr id="44" name="Graphic 43" descr="Badge 3 with solid fill">
              <a:extLst>
                <a:ext uri="{FF2B5EF4-FFF2-40B4-BE49-F238E27FC236}">
                  <a16:creationId xmlns:a16="http://schemas.microsoft.com/office/drawing/2014/main" id="{E97F2E4B-8702-E5ED-3AFB-117754AC37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73558" y="1328882"/>
              <a:ext cx="579120" cy="579120"/>
            </a:xfrm>
            <a:prstGeom prst="rect">
              <a:avLst/>
            </a:prstGeom>
          </p:spPr>
        </p:pic>
      </p:grpSp>
      <p:grpSp>
        <p:nvGrpSpPr>
          <p:cNvPr id="50" name="Group 49">
            <a:extLst>
              <a:ext uri="{FF2B5EF4-FFF2-40B4-BE49-F238E27FC236}">
                <a16:creationId xmlns:a16="http://schemas.microsoft.com/office/drawing/2014/main" id="{4631ED66-CF33-9130-0310-58129E6BA891}"/>
              </a:ext>
            </a:extLst>
          </p:cNvPr>
          <p:cNvGrpSpPr/>
          <p:nvPr/>
        </p:nvGrpSpPr>
        <p:grpSpPr>
          <a:xfrm>
            <a:off x="9214735" y="1297285"/>
            <a:ext cx="2295143" cy="1430988"/>
            <a:chOff x="8862302" y="1297601"/>
            <a:chExt cx="2497031" cy="1430988"/>
          </a:xfrm>
        </p:grpSpPr>
        <p:sp>
          <p:nvSpPr>
            <p:cNvPr id="38" name="Rectangle: Single Corner Snipped 37">
              <a:extLst>
                <a:ext uri="{FF2B5EF4-FFF2-40B4-BE49-F238E27FC236}">
                  <a16:creationId xmlns:a16="http://schemas.microsoft.com/office/drawing/2014/main" id="{E52197D4-EC75-D284-14AD-DE7A51360F32}"/>
                </a:ext>
              </a:extLst>
            </p:cNvPr>
            <p:cNvSpPr/>
            <p:nvPr/>
          </p:nvSpPr>
          <p:spPr>
            <a:xfrm>
              <a:off x="8862302" y="1297601"/>
              <a:ext cx="2497031" cy="1430988"/>
            </a:xfrm>
            <a:prstGeom prst="snip1Rect">
              <a:avLst/>
            </a:prstGeom>
            <a:solidFill>
              <a:schemeClr val="bg2">
                <a:lumMod val="10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Sweco Sans"/>
                  <a:ea typeface="+mn-ea"/>
                  <a:cs typeface="+mn-cs"/>
                </a:rPr>
                <a:t>Yhdistämme eri koulutustaustoja menestyviksi tiimeiksi</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fi-FI" sz="1400" b="0" i="0" u="none" strike="noStrike" kern="1200" cap="none" spc="0" normalizeH="0" baseline="0" noProof="0" err="1">
                <a:ln>
                  <a:noFill/>
                </a:ln>
                <a:solidFill>
                  <a:srgbClr val="FFFFFF"/>
                </a:solidFill>
                <a:effectLst/>
                <a:uLnTx/>
                <a:uFillTx/>
                <a:latin typeface="Sweco Sans"/>
                <a:ea typeface="+mn-ea"/>
                <a:cs typeface="+mn-cs"/>
              </a:endParaRPr>
            </a:p>
          </p:txBody>
        </p:sp>
        <p:pic>
          <p:nvPicPr>
            <p:cNvPr id="46" name="Graphic 45" descr="Badge 4 with solid fill">
              <a:extLst>
                <a:ext uri="{FF2B5EF4-FFF2-40B4-BE49-F238E27FC236}">
                  <a16:creationId xmlns:a16="http://schemas.microsoft.com/office/drawing/2014/main" id="{D51764A9-1D64-45BF-D2EE-A698BD0144C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952929" y="1353022"/>
              <a:ext cx="579120" cy="579120"/>
            </a:xfrm>
            <a:prstGeom prst="rect">
              <a:avLst/>
            </a:prstGeom>
          </p:spPr>
        </p:pic>
      </p:grpSp>
      <p:pic>
        <p:nvPicPr>
          <p:cNvPr id="60" name="Graphic 59" descr="Home1 with solid fill">
            <a:extLst>
              <a:ext uri="{FF2B5EF4-FFF2-40B4-BE49-F238E27FC236}">
                <a16:creationId xmlns:a16="http://schemas.microsoft.com/office/drawing/2014/main" id="{612B512C-8156-3963-A820-42D87C973B5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568809" y="4677240"/>
            <a:ext cx="621793" cy="621793"/>
          </a:xfrm>
          <a:prstGeom prst="rect">
            <a:avLst/>
          </a:prstGeom>
        </p:spPr>
      </p:pic>
      <p:sp>
        <p:nvSpPr>
          <p:cNvPr id="2" name="TextBox 1">
            <a:extLst>
              <a:ext uri="{FF2B5EF4-FFF2-40B4-BE49-F238E27FC236}">
                <a16:creationId xmlns:a16="http://schemas.microsoft.com/office/drawing/2014/main" id="{BBC807F7-9C3C-40CB-7E71-2A3E713B1020}"/>
              </a:ext>
            </a:extLst>
          </p:cNvPr>
          <p:cNvSpPr txBox="1"/>
          <p:nvPr/>
        </p:nvSpPr>
        <p:spPr>
          <a:xfrm>
            <a:off x="8781673" y="5599670"/>
            <a:ext cx="2734212" cy="830997"/>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200" b="0" i="0" u="none" strike="noStrike" kern="1200" cap="none" spc="0" normalizeH="0" baseline="0" noProof="0" err="1">
                <a:ln>
                  <a:noFill/>
                </a:ln>
                <a:solidFill>
                  <a:srgbClr val="000000"/>
                </a:solidFill>
                <a:effectLst/>
                <a:uLnTx/>
                <a:uFillTx/>
                <a:latin typeface="Sweco Sans"/>
                <a:ea typeface="+mn-ea"/>
                <a:cs typeface="+mn-cs"/>
              </a:rPr>
              <a:t>Mittaroinnin</a:t>
            </a:r>
            <a:r>
              <a:rPr kumimoji="0" lang="fi-FI" sz="1200" b="0" i="0" u="none" strike="noStrike" kern="1200" cap="none" spc="0" normalizeH="0" baseline="0" noProof="0">
                <a:ln>
                  <a:noFill/>
                </a:ln>
                <a:solidFill>
                  <a:srgbClr val="000000"/>
                </a:solidFill>
                <a:effectLst/>
                <a:uLnTx/>
                <a:uFillTx/>
                <a:latin typeface="Sweco Sans"/>
                <a:ea typeface="+mn-ea"/>
                <a:cs typeface="+mn-cs"/>
              </a:rPr>
              <a:t> ja järjestelmien kehittäminen DEI-työn tueksi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fi-FI" sz="1200" b="0" i="0" u="none" strike="noStrike" kern="1200" cap="none" spc="0" normalizeH="0" baseline="0" noProof="0">
              <a:ln>
                <a:noFill/>
              </a:ln>
              <a:solidFill>
                <a:srgbClr val="000000"/>
              </a:solidFill>
              <a:effectLst/>
              <a:uLnTx/>
              <a:uFillTx/>
              <a:latin typeface="Sweco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1200" b="0" i="0" u="none" strike="noStrike" kern="1200" cap="none" spc="0" normalizeH="0" baseline="0" noProof="0">
                <a:ln>
                  <a:noFill/>
                </a:ln>
                <a:solidFill>
                  <a:srgbClr val="000000"/>
                </a:solidFill>
                <a:effectLst/>
                <a:uLnTx/>
                <a:uFillTx/>
                <a:latin typeface="Sweco Sans"/>
                <a:ea typeface="+mn-ea"/>
                <a:cs typeface="+mn-cs"/>
              </a:rPr>
              <a:t> </a:t>
            </a:r>
            <a:endParaRPr kumimoji="0" lang="en-US" sz="1200" b="0" i="0" u="none" strike="noStrike" kern="1200" cap="none" spc="0" normalizeH="0" baseline="0" noProof="0">
              <a:ln>
                <a:noFill/>
              </a:ln>
              <a:solidFill>
                <a:srgbClr val="000000"/>
              </a:solidFill>
              <a:effectLst/>
              <a:uLnTx/>
              <a:uFillTx/>
              <a:latin typeface="Sweco Sans"/>
              <a:ea typeface="+mn-ea"/>
              <a:cs typeface="+mn-cs"/>
            </a:endParaRPr>
          </a:p>
        </p:txBody>
      </p:sp>
      <p:pic>
        <p:nvPicPr>
          <p:cNvPr id="5" name="Kuva 4" descr="Kirjoja hyllyllä tasaisella täytöllä">
            <a:extLst>
              <a:ext uri="{FF2B5EF4-FFF2-40B4-BE49-F238E27FC236}">
                <a16:creationId xmlns:a16="http://schemas.microsoft.com/office/drawing/2014/main" id="{D657B479-CC8E-10EE-7B00-396DDDA375D2}"/>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08922" y="4677678"/>
            <a:ext cx="735938" cy="735938"/>
          </a:xfrm>
          <a:prstGeom prst="rect">
            <a:avLst/>
          </a:prstGeom>
        </p:spPr>
      </p:pic>
    </p:spTree>
    <p:extLst>
      <p:ext uri="{BB962C8B-B14F-4D97-AF65-F5344CB8AC3E}">
        <p14:creationId xmlns:p14="http://schemas.microsoft.com/office/powerpoint/2010/main" val="206182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wo women walking on a sidewalk&#10;&#10;Description automatically generated">
            <a:extLst>
              <a:ext uri="{FF2B5EF4-FFF2-40B4-BE49-F238E27FC236}">
                <a16:creationId xmlns:a16="http://schemas.microsoft.com/office/drawing/2014/main" id="{E82572F2-CA34-C81B-8E5D-EE813178BC30}"/>
              </a:ext>
            </a:extLst>
          </p:cNvPr>
          <p:cNvPicPr>
            <a:picLocks noChangeAspect="1"/>
          </p:cNvPicPr>
          <p:nvPr/>
        </p:nvPicPr>
        <p:blipFill rotWithShape="1">
          <a:blip r:embed="rId2">
            <a:extLst>
              <a:ext uri="{28A0092B-C50C-407E-A947-70E740481C1C}">
                <a14:useLocalDpi xmlns:a14="http://schemas.microsoft.com/office/drawing/2010/main" val="0"/>
              </a:ext>
            </a:extLst>
          </a:blip>
          <a:srcRect b="1565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885705EB-79DA-4B4F-848D-DE877BA94AC0}"/>
              </a:ext>
            </a:extLst>
          </p:cNvPr>
          <p:cNvSpPr/>
          <p:nvPr/>
        </p:nvSpPr>
        <p:spPr>
          <a:xfrm>
            <a:off x="0" y="0"/>
            <a:ext cx="12192000" cy="6858000"/>
          </a:xfrm>
          <a:prstGeom prst="rect">
            <a:avLst/>
          </a:prstGeom>
          <a:gradFill flip="none" rotWithShape="1">
            <a:gsLst>
              <a:gs pos="85000">
                <a:srgbClr val="363638"/>
              </a:gs>
              <a:gs pos="46000">
                <a:schemeClr val="accent6">
                  <a:lumMod val="89000"/>
                  <a:alpha val="21000"/>
                </a:schemeClr>
              </a:gs>
              <a:gs pos="100000">
                <a:srgbClr val="323234"/>
              </a:gs>
            </a:gsLst>
            <a:lin ang="1800000" scaled="0"/>
            <a:tileRect/>
          </a:gra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l" rtl="0" fontAlgn="base"/>
            <a:endParaRPr lang="en-US" sz="1600"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E528D63E-4504-98DB-3A5C-F9538031F578}"/>
              </a:ext>
            </a:extLst>
          </p:cNvPr>
          <p:cNvSpPr>
            <a:spLocks noGrp="1"/>
          </p:cNvSpPr>
          <p:nvPr>
            <p:ph type="title"/>
          </p:nvPr>
        </p:nvSpPr>
        <p:spPr>
          <a:xfrm>
            <a:off x="451955" y="589929"/>
            <a:ext cx="9501188" cy="1080000"/>
          </a:xfrm>
        </p:spPr>
        <p:txBody>
          <a:bodyPr/>
          <a:lstStyle/>
          <a:p>
            <a:r>
              <a:rPr lang="fi-FI" dirty="0">
                <a:solidFill>
                  <a:schemeClr val="bg1"/>
                </a:solidFill>
              </a:rPr>
              <a:t>Naisten määrän kasvattaminen</a:t>
            </a:r>
          </a:p>
        </p:txBody>
      </p:sp>
      <p:sp>
        <p:nvSpPr>
          <p:cNvPr id="4" name="Slide Number Placeholder 3">
            <a:extLst>
              <a:ext uri="{FF2B5EF4-FFF2-40B4-BE49-F238E27FC236}">
                <a16:creationId xmlns:a16="http://schemas.microsoft.com/office/drawing/2014/main" id="{E5DFFD01-D157-3A1C-880B-35D55E83B753}"/>
              </a:ext>
            </a:extLst>
          </p:cNvPr>
          <p:cNvSpPr>
            <a:spLocks noGrp="1"/>
          </p:cNvSpPr>
          <p:nvPr>
            <p:ph type="sldNum" sz="quarter" idx="12"/>
          </p:nvPr>
        </p:nvSpPr>
        <p:spPr/>
        <p:txBody>
          <a:bodyPr/>
          <a:lstStyle/>
          <a:p>
            <a:fld id="{23AA811B-2EBD-4900-905E-5BE206449611}" type="slidenum">
              <a:rPr lang="en-GB" smtClean="0"/>
              <a:pPr/>
              <a:t>8</a:t>
            </a:fld>
            <a:endParaRPr lang="en-GB"/>
          </a:p>
        </p:txBody>
      </p:sp>
      <p:sp>
        <p:nvSpPr>
          <p:cNvPr id="9" name="TextBox 8">
            <a:extLst>
              <a:ext uri="{FF2B5EF4-FFF2-40B4-BE49-F238E27FC236}">
                <a16:creationId xmlns:a16="http://schemas.microsoft.com/office/drawing/2014/main" id="{01956B8B-4964-A9DB-22AC-0033C8DF327E}"/>
              </a:ext>
            </a:extLst>
          </p:cNvPr>
          <p:cNvSpPr txBox="1"/>
          <p:nvPr/>
        </p:nvSpPr>
        <p:spPr>
          <a:xfrm>
            <a:off x="7162801" y="4565108"/>
            <a:ext cx="4503964" cy="1477328"/>
          </a:xfrm>
          <a:prstGeom prst="rect">
            <a:avLst/>
          </a:prstGeom>
          <a:noFill/>
        </p:spPr>
        <p:txBody>
          <a:bodyPr wrap="square">
            <a:spAutoFit/>
          </a:bodyPr>
          <a:lstStyle/>
          <a:p>
            <a:pPr algn="r"/>
            <a:r>
              <a:rPr lang="fi-FI" b="0" i="0" dirty="0">
                <a:solidFill>
                  <a:schemeClr val="bg1"/>
                </a:solidFill>
                <a:effectLst/>
                <a:latin typeface="+mj-lt"/>
              </a:rPr>
              <a:t>Tavoitteenamme on, että vuonna 2026 meillä on 30 % naisia, myös esihenkilöinä ja projektipäällikköinä. Tällä hetkellä meillä on naisia 28 % koko henkilöstöstä, esihenkilöinä 22 % ja projektipäälliköinä 20 %. </a:t>
            </a:r>
            <a:endParaRPr lang="fi-FI" dirty="0">
              <a:solidFill>
                <a:schemeClr val="bg1"/>
              </a:solidFill>
              <a:latin typeface="+mj-lt"/>
            </a:endParaRPr>
          </a:p>
        </p:txBody>
      </p:sp>
    </p:spTree>
    <p:extLst>
      <p:ext uri="{BB962C8B-B14F-4D97-AF65-F5344CB8AC3E}">
        <p14:creationId xmlns:p14="http://schemas.microsoft.com/office/powerpoint/2010/main" val="171772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E6DE56C-A7C3-107A-CD09-BED6F06F8931}"/>
              </a:ext>
            </a:extLst>
          </p:cNvPr>
          <p:cNvSpPr>
            <a:spLocks noGrp="1"/>
          </p:cNvSpPr>
          <p:nvPr>
            <p:ph type="sldNum" sz="quarter" idx="12"/>
          </p:nvPr>
        </p:nvSpPr>
        <p:spPr/>
        <p:txBody>
          <a:bodyPr/>
          <a:lstStyle/>
          <a:p>
            <a:fld id="{23AA811B-2EBD-4900-905E-5BE206449611}" type="slidenum">
              <a:rPr lang="en-GB" smtClean="0"/>
              <a:pPr/>
              <a:t>9</a:t>
            </a:fld>
            <a:endParaRPr lang="en-GB"/>
          </a:p>
        </p:txBody>
      </p:sp>
      <p:sp>
        <p:nvSpPr>
          <p:cNvPr id="2" name="TextBox 1">
            <a:extLst>
              <a:ext uri="{FF2B5EF4-FFF2-40B4-BE49-F238E27FC236}">
                <a16:creationId xmlns:a16="http://schemas.microsoft.com/office/drawing/2014/main" id="{1C5FEC6F-7BE9-F987-595F-6D58AC72E783}"/>
              </a:ext>
            </a:extLst>
          </p:cNvPr>
          <p:cNvSpPr txBox="1"/>
          <p:nvPr/>
        </p:nvSpPr>
        <p:spPr>
          <a:xfrm>
            <a:off x="6901543" y="2545844"/>
            <a:ext cx="4441372" cy="2092881"/>
          </a:xfrm>
          <a:prstGeom prst="rect">
            <a:avLst/>
          </a:prstGeom>
          <a:noFill/>
        </p:spPr>
        <p:txBody>
          <a:bodyPr wrap="square" lIns="0" tIns="0" rIns="0" bIns="0" rtlCol="0">
            <a:spAutoFit/>
          </a:bodyPr>
          <a:lstStyle/>
          <a:p>
            <a:pPr algn="ctr"/>
            <a:r>
              <a:rPr lang="fi-FI" sz="2000" kern="100" dirty="0" err="1">
                <a:effectLst/>
                <a:latin typeface="+mj-lt"/>
                <a:ea typeface="Calibri" panose="020F0502020204030204" pitchFamily="34" charset="0"/>
                <a:cs typeface="Times New Roman" panose="02020603050405020304" pitchFamily="18" charset="0"/>
              </a:rPr>
              <a:t>Swecolla</a:t>
            </a:r>
            <a:r>
              <a:rPr lang="fi-FI" sz="2000" kern="100" dirty="0">
                <a:effectLst/>
                <a:latin typeface="+mj-lt"/>
                <a:ea typeface="Calibri" panose="020F0502020204030204" pitchFamily="34" charset="0"/>
                <a:cs typeface="Times New Roman" panose="02020603050405020304" pitchFamily="18" charset="0"/>
              </a:rPr>
              <a:t> tilastoidaan lakisääteisesti juridista sukupuolta ja kehitetään ymmärrystä sukupuolen moninaisuudesta. Muunsukupuolisuutta ei tilastoida </a:t>
            </a:r>
            <a:r>
              <a:rPr lang="fi-FI" sz="2000" kern="100" dirty="0" err="1">
                <a:effectLst/>
                <a:latin typeface="+mj-lt"/>
                <a:ea typeface="Calibri" panose="020F0502020204030204" pitchFamily="34" charset="0"/>
                <a:cs typeface="Times New Roman" panose="02020603050405020304" pitchFamily="18" charset="0"/>
              </a:rPr>
              <a:t>Swecolla</a:t>
            </a:r>
            <a:r>
              <a:rPr lang="fi-FI" sz="2000" kern="100" dirty="0">
                <a:effectLst/>
                <a:latin typeface="+mj-lt"/>
                <a:ea typeface="Calibri" panose="020F0502020204030204" pitchFamily="34" charset="0"/>
                <a:cs typeface="Times New Roman" panose="02020603050405020304" pitchFamily="18" charset="0"/>
              </a:rPr>
              <a:t> henkilöiden yksityisyydensuojan vuoksi. </a:t>
            </a:r>
          </a:p>
          <a:p>
            <a:endParaRPr lang="fi-FI" sz="1600" dirty="0" err="1"/>
          </a:p>
        </p:txBody>
      </p:sp>
      <p:pic>
        <p:nvPicPr>
          <p:cNvPr id="3" name="Picture 2" descr="A person with her arms crossed in front of a group of people&#10;&#10;Description automatically generated">
            <a:extLst>
              <a:ext uri="{FF2B5EF4-FFF2-40B4-BE49-F238E27FC236}">
                <a16:creationId xmlns:a16="http://schemas.microsoft.com/office/drawing/2014/main" id="{EA01CDD3-4E7A-5A60-0815-25971FFE5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774" y="1029166"/>
            <a:ext cx="6047083" cy="4637777"/>
          </a:xfrm>
          <a:prstGeom prst="rect">
            <a:avLst/>
          </a:prstGeom>
        </p:spPr>
      </p:pic>
      <p:sp>
        <p:nvSpPr>
          <p:cNvPr id="5" name="TextBox 4">
            <a:extLst>
              <a:ext uri="{FF2B5EF4-FFF2-40B4-BE49-F238E27FC236}">
                <a16:creationId xmlns:a16="http://schemas.microsoft.com/office/drawing/2014/main" id="{F3858781-6BC2-877E-105F-510691E05E66}"/>
              </a:ext>
            </a:extLst>
          </p:cNvPr>
          <p:cNvSpPr txBox="1"/>
          <p:nvPr/>
        </p:nvSpPr>
        <p:spPr>
          <a:xfrm>
            <a:off x="484346" y="5659557"/>
            <a:ext cx="4740797" cy="169277"/>
          </a:xfrm>
          <a:prstGeom prst="rect">
            <a:avLst/>
          </a:prstGeom>
          <a:noFill/>
        </p:spPr>
        <p:txBody>
          <a:bodyPr wrap="square" lIns="0" tIns="0" rIns="0" bIns="0" rtlCol="0">
            <a:spAutoFit/>
          </a:bodyPr>
          <a:lstStyle/>
          <a:p>
            <a:pPr algn="l"/>
            <a:r>
              <a:rPr lang="fi-FI" sz="1100" i="1" dirty="0" err="1"/>
              <a:t>Swecon</a:t>
            </a:r>
            <a:r>
              <a:rPr lang="fi-FI" sz="1100" i="1" dirty="0"/>
              <a:t> intra-artikkeli 8.4.2024</a:t>
            </a:r>
          </a:p>
        </p:txBody>
      </p:sp>
    </p:spTree>
    <p:extLst>
      <p:ext uri="{BB962C8B-B14F-4D97-AF65-F5344CB8AC3E}">
        <p14:creationId xmlns:p14="http://schemas.microsoft.com/office/powerpoint/2010/main" val="27765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P_AGENDA" val="TOC Dividers SectionNumber SlideNumber"/>
</p:tagLst>
</file>

<file path=ppt/tags/tag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1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1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1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1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1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1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1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1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1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1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1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1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1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1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1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1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1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1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12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1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1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1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1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1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1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1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1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1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1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1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1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1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1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1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1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1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1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1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1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1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1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1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1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1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1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1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1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1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1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1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1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1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1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1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1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1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1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1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1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1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1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1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1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1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1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1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1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1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1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1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1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1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1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1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1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1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1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1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1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1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1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1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1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1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1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1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1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1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1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1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1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2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2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2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2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2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2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2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2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2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2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2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2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2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2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2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2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2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2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2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2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2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2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2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2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2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2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2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2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2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2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2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2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2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2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2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2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2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2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2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24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2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2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2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2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2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2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2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2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2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2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2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2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2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2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2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2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2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2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2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2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2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2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2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2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2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2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2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2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2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2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2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2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2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2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2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2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2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2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2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2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2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2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2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2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2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2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2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2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2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2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3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3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3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3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3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3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3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3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3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3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3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3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3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3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3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3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3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3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3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3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3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3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3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3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3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3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3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3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3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3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3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3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3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3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3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3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3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3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3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3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3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3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3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3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3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3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3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3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3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3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3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3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3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35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3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3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3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3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3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3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3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3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3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36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36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36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36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36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36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36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37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37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37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37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37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3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3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3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3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3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3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3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3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3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3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3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3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3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3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3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3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3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3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3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3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3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3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3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3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3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4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4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4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4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4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4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4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4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4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4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4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4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4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4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4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4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4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4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4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4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4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4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4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4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4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4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4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4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4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4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4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4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4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4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4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4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4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4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4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4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4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4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4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4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4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4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4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4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4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4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4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4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4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4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4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4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4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4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4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4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4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4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4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4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4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4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47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47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47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47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48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48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48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48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48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48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48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48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48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48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49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49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49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49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49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49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49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49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4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4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5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5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5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5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5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5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5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5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5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5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5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5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5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5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5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5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5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5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5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5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5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5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5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5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5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5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5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5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5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5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5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5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5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5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5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5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5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5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5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5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5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5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5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5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5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5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5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5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5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5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5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5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5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5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5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5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5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5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5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5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5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5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5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5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5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5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5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5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5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5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5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5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5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5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5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5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5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5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5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5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5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5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5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5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5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5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5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5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5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5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59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0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60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60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60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60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60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60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60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60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60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1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61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61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61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61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61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61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61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61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61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2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6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6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6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6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6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6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6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6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6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6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6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6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6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6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6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6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6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6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6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6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6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6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6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6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6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6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6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6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6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6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6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6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6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6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6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6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6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6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6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6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6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6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6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6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6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6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6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6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6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6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6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6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6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6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6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6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6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6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6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6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6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6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6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6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6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6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6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6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6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6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6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6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7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7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7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7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7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7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7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7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7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7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7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7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7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7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7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7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7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7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7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7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7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7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72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72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72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72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72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72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72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72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73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73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73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73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73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73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73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73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73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73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74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True&quot; Source=&quot;Group 4&quot; Layer=&quot;Group 4&quot; /&gt;"/>
</p:tagLst>
</file>

<file path=ppt/tags/tag74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True&quot; Source=&quot;Group 5&quot; Layer=&quot;Group 5&quot; /&gt;"/>
</p:tagLst>
</file>

<file path=ppt/tags/tag74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True&quot; Source=&quot;Harvey 8&quot; Layer=&quot;Harvey 8&quot; /&gt;"/>
</p:tagLst>
</file>

<file path=ppt/tags/tag74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d5f66dcd-7c8d-4661-849b-23a9587c15e3&quot; /&gt;"/>
  <p:tag name="SP_POWERSHAPE" val="&lt;PowerShapeTag ClassVersion=&quot;0&quot; GUID=&quot;81f1f80b-b882-418d-8bbb-9c38d8d27274&quot; IsConsolidated=&quot;False&quot; IsTopLevel=&quot;True&quot; Layer=&quot;Harvey 100&quot; Source=&quot;Harvey 100&quot; /&gt;"/>
</p:tagLst>
</file>

<file path=ppt/tags/tag7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0/100 [0]&quot; Source=&quot;Harvey 100&quot; /&gt;"/>
</p:tagLst>
</file>

<file path=ppt/tags/tag74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00 [1]&quot; Source=&quot;Harvey 100&quot; /&gt;"/>
</p:tagLst>
</file>

<file path=ppt/tags/tag74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74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74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00 [4]&quot; Source=&quot;Harvey 100&quot; /&gt;"/>
</p:tagLst>
</file>

<file path=ppt/tags/tag74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00 [5]&quot; Source=&quot;Harvey 100&quot; /&gt;"/>
</p:tagLst>
</file>

<file path=ppt/tags/tag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75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00 [6]&quot; Source=&quot;Harvey 100&quot; /&gt;"/>
</p:tagLst>
</file>

<file path=ppt/tags/tag75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00 [7]&quot; Source=&quot;Harvey 100&quot; /&gt;"/>
</p:tagLst>
</file>

<file path=ppt/tags/tag75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00 [8]&quot; Source=&quot;Harvey 100&quot; /&gt;"/>
</p:tagLst>
</file>

<file path=ppt/tags/tag75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00 [9]&quot; Source=&quot;Harvey 100&quot; /&gt;"/>
</p:tagLst>
</file>

<file path=ppt/tags/tag75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100 [10]&quot; Source=&quot;Harvey 100&quot; /&gt;"/>
</p:tagLst>
</file>

<file path=ppt/tags/tag75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1/100 [11]&quot; Source=&quot;Harvey 100&quot; /&gt;"/>
</p:tagLst>
</file>

<file path=ppt/tags/tag75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2/100 [12]&quot; Source=&quot;Harvey 100&quot; /&gt;"/>
</p:tagLst>
</file>

<file path=ppt/tags/tag75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3/100 [13]&quot; Source=&quot;Harvey 100&quot; /&gt;"/>
</p:tagLst>
</file>

<file path=ppt/tags/tag75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4/100 [14]&quot; Source=&quot;Harvey 100&quot; /&gt;"/>
</p:tagLst>
</file>

<file path=ppt/tags/tag75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5/100 [15]&quot; Source=&quot;Harvey 100&quot; /&gt;"/>
</p:tagLst>
</file>

<file path=ppt/tags/tag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76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6/100 [16]&quot; Source=&quot;Harvey 100&quot; /&gt;"/>
</p:tagLst>
</file>

<file path=ppt/tags/tag76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7/100 [17]&quot; Source=&quot;Harvey 100&quot; /&gt;"/>
</p:tagLst>
</file>

<file path=ppt/tags/tag76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8/100 [18]&quot; Source=&quot;Harvey 100&quot; /&gt;"/>
</p:tagLst>
</file>

<file path=ppt/tags/tag76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9/100 [19]&quot; Source=&quot;Harvey 100&quot; /&gt;"/>
</p:tagLst>
</file>

<file path=ppt/tags/tag76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0/100 [20]&quot; Source=&quot;Harvey 100&quot; /&gt;"/>
</p:tagLst>
</file>

<file path=ppt/tags/tag76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100 [21]&quot; Source=&quot;Harvey 100&quot; /&gt;"/>
</p:tagLst>
</file>

<file path=ppt/tags/tag76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2/100 [22]&quot; Source=&quot;Harvey 100&quot; /&gt;"/>
</p:tagLst>
</file>

<file path=ppt/tags/tag76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3/100 [23]&quot; Source=&quot;Harvey 100&quot; /&gt;"/>
</p:tagLst>
</file>

<file path=ppt/tags/tag76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4/100 [24]&quot; Source=&quot;Harvey 100&quot; /&gt;"/>
</p:tagLst>
</file>

<file path=ppt/tags/tag76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5/100 [25]&quot; Source=&quot;Harvey 100&quot; /&gt;"/>
</p:tagLst>
</file>

<file path=ppt/tags/tag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77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6/100 [26]&quot; Source=&quot;Harvey 100&quot; /&gt;"/>
</p:tagLst>
</file>

<file path=ppt/tags/tag77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7/100 [27]&quot; Source=&quot;Harvey 100&quot; /&gt;"/>
</p:tagLst>
</file>

<file path=ppt/tags/tag77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8/100 [28]&quot; Source=&quot;Harvey 100&quot; /&gt;"/>
</p:tagLst>
</file>

<file path=ppt/tags/tag77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9/100 [29]&quot; Source=&quot;Harvey 100&quot; /&gt;"/>
</p:tagLst>
</file>

<file path=ppt/tags/tag77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0/100 [30]&quot; Source=&quot;Harvey 100&quot; /&gt;"/>
</p:tagLst>
</file>

<file path=ppt/tags/tag77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100 [31]&quot; Source=&quot;Harvey 100&quot; /&gt;"/>
</p:tagLst>
</file>

<file path=ppt/tags/tag77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2/100 [32]&quot; Source=&quot;Harvey 100&quot; /&gt;"/>
</p:tagLst>
</file>

<file path=ppt/tags/tag77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3/100 [33]&quot; Source=&quot;Harvey 100&quot; /&gt;"/>
</p:tagLst>
</file>

<file path=ppt/tags/tag7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4/100 [34]&quot; Source=&quot;Harvey 100&quot; /&gt;"/>
</p:tagLst>
</file>

<file path=ppt/tags/tag7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5/100 [35]&quot; Source=&quot;Harvey 100&quot; /&gt;"/>
</p:tagLst>
</file>

<file path=ppt/tags/tag7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7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6/100 [36]&quot; Source=&quot;Harvey 100&quot; /&gt;"/>
</p:tagLst>
</file>

<file path=ppt/tags/tag7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7/100 [37]&quot; Source=&quot;Harvey 100&quot; /&gt;"/>
</p:tagLst>
</file>

<file path=ppt/tags/tag7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8/100 [38]&quot; Source=&quot;Harvey 100&quot; /&gt;"/>
</p:tagLst>
</file>

<file path=ppt/tags/tag7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9/100 [39]&quot; Source=&quot;Harvey 100&quot; /&gt;"/>
</p:tagLst>
</file>

<file path=ppt/tags/tag7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0/100 [40]&quot; Source=&quot;Harvey 100&quot; /&gt;"/>
</p:tagLst>
</file>

<file path=ppt/tags/tag7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1/100 [41]&quot; Source=&quot;Harvey 100&quot; /&gt;"/>
</p:tagLst>
</file>

<file path=ppt/tags/tag7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2/100 [42]&quot; Source=&quot;Harvey 100&quot; /&gt;"/>
</p:tagLst>
</file>

<file path=ppt/tags/tag7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3/100 [43]&quot; Source=&quot;Harvey 100&quot; /&gt;"/>
</p:tagLst>
</file>

<file path=ppt/tags/tag7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4/100 [44]&quot; Source=&quot;Harvey 100&quot; /&gt;"/>
</p:tagLst>
</file>

<file path=ppt/tags/tag7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5/100 [45]&quot; Source=&quot;Harvey 100&quot; /&gt;"/>
</p:tagLst>
</file>

<file path=ppt/tags/tag7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7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6/100 [46]&quot; Source=&quot;Harvey 100&quot; /&gt;"/>
</p:tagLst>
</file>

<file path=ppt/tags/tag7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7/100 [47]&quot; Source=&quot;Harvey 100&quot; /&gt;"/>
</p:tagLst>
</file>

<file path=ppt/tags/tag7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8/100 [48]&quot; Source=&quot;Harvey 100&quot; /&gt;"/>
</p:tagLst>
</file>

<file path=ppt/tags/tag7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49/100 [49]&quot; Source=&quot;Harvey 100&quot; /&gt;"/>
</p:tagLst>
</file>

<file path=ppt/tags/tag7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0/100 [50]&quot; Source=&quot;Harvey 100&quot; /&gt;"/>
</p:tagLst>
</file>

<file path=ppt/tags/tag7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1/100 [51]&quot; Source=&quot;Harvey 100&quot; /&gt;"/>
</p:tagLst>
</file>

<file path=ppt/tags/tag7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2/100 [52]&quot; Source=&quot;Harvey 100&quot; /&gt;"/>
</p:tagLst>
</file>

<file path=ppt/tags/tag7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3/100 [53]&quot; Source=&quot;Harvey 100&quot; /&gt;"/>
</p:tagLst>
</file>

<file path=ppt/tags/tag7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4/100 [54]&quot; Source=&quot;Harvey 100&quot; /&gt;"/>
</p:tagLst>
</file>

<file path=ppt/tags/tag7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5/100 [55]&quot; Source=&quot;Harvey 100&quot; /&gt;"/>
</p:tagLst>
</file>

<file path=ppt/tags/tag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2/100 [2]&quot; Source=&quot;Harvey 100&quot; /&gt;"/>
</p:tagLst>
</file>

<file path=ppt/tags/tag8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0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6/100 [56]&quot; Source=&quot;Harvey 100&quot; /&gt;"/>
</p:tagLst>
</file>

<file path=ppt/tags/tag80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7/100 [57]&quot; Source=&quot;Harvey 100&quot; /&gt;"/>
</p:tagLst>
</file>

<file path=ppt/tags/tag80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8/100 [58]&quot; Source=&quot;Harvey 100&quot; /&gt;"/>
</p:tagLst>
</file>

<file path=ppt/tags/tag80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59/100 [59]&quot; Source=&quot;Harvey 100&quot; /&gt;"/>
</p:tagLst>
</file>

<file path=ppt/tags/tag80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0/100 [60]&quot; Source=&quot;Harvey 100&quot; /&gt;"/>
</p:tagLst>
</file>

<file path=ppt/tags/tag80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1/100 [61]&quot; Source=&quot;Harvey 100&quot; /&gt;"/>
</p:tagLst>
</file>

<file path=ppt/tags/tag80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2/100 [62]&quot; Source=&quot;Harvey 100&quot; /&gt;"/>
</p:tagLst>
</file>

<file path=ppt/tags/tag80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3/100 [63]&quot; Source=&quot;Harvey 100&quot; /&gt;"/>
</p:tagLst>
</file>

<file path=ppt/tags/tag80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4/100 [64]&quot; Source=&quot;Harvey 100&quot; /&gt;"/>
</p:tagLst>
</file>

<file path=ppt/tags/tag80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5/100 [65]&quot; Source=&quot;Harvey 100&quot; /&gt;"/>
</p:tagLst>
</file>

<file path=ppt/tags/tag8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1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6/100 [66]&quot; Source=&quot;Harvey 100&quot; /&gt;"/>
</p:tagLst>
</file>

<file path=ppt/tags/tag81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7/100 [67]&quot; Source=&quot;Harvey 100&quot; /&gt;"/>
</p:tagLst>
</file>

<file path=ppt/tags/tag81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8/100 [68]&quot; Source=&quot;Harvey 100&quot; /&gt;"/>
</p:tagLst>
</file>

<file path=ppt/tags/tag81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69/100 [69]&quot; Source=&quot;Harvey 100&quot; /&gt;"/>
</p:tagLst>
</file>

<file path=ppt/tags/tag81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0/100 [70]&quot; Source=&quot;Harvey 100&quot; /&gt;"/>
</p:tagLst>
</file>

<file path=ppt/tags/tag81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1/100 [71]&quot; Source=&quot;Harvey 100&quot; /&gt;"/>
</p:tagLst>
</file>

<file path=ppt/tags/tag81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2/100 [72]&quot; Source=&quot;Harvey 100&quot; /&gt;"/>
</p:tagLst>
</file>

<file path=ppt/tags/tag81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3/100 [73]&quot; Source=&quot;Harvey 100&quot; /&gt;"/>
</p:tagLst>
</file>

<file path=ppt/tags/tag81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4/100 [74]&quot; Source=&quot;Harvey 100&quot; /&gt;"/>
</p:tagLst>
</file>

<file path=ppt/tags/tag81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5/100 [75]&quot; Source=&quot;Harvey 100&quot; /&gt;"/>
</p:tagLst>
</file>

<file path=ppt/tags/tag8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6/100 [76]&quot; Source=&quot;Harvey 100&quot; /&gt;"/>
</p:tagLst>
</file>

<file path=ppt/tags/tag82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2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2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2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2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2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2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82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82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8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7/100 [77]&quot; Source=&quot;Harvey 100&quot; /&gt;"/>
</p:tagLst>
</file>

<file path=ppt/tags/tag83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83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83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83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83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83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83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83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ags/tag83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4/100 [94]&quot; Source=&quot;Harvey 100&quot; /&gt;"/>
</p:tagLst>
</file>

<file path=ppt/tags/tag83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5/100 [95]&quot; Source=&quot;Harvey 100&quot; /&gt;"/>
</p:tagLst>
</file>

<file path=ppt/tags/tag8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8/100 [78]&quot; Source=&quot;Harvey 100&quot; /&gt;"/>
</p:tagLst>
</file>

<file path=ppt/tags/tag84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6/100 [96]&quot; Source=&quot;Harvey 100&quot; /&gt;"/>
</p:tagLst>
</file>

<file path=ppt/tags/tag84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7/100 [97]&quot; Source=&quot;Harvey 100&quot; /&gt;"/>
</p:tagLst>
</file>

<file path=ppt/tags/tag84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8/100 [98]&quot; Source=&quot;Harvey 100&quot; /&gt;"/>
</p:tagLst>
</file>

<file path=ppt/tags/tag84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9/100 [99]&quot; Source=&quot;Harvey 100&quot; /&gt;"/>
</p:tagLst>
</file>

<file path=ppt/tags/tag84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100/100 [100]&quot; Source=&quot;Harvey 100&quot; /&gt;"/>
</p:tagLst>
</file>

<file path=ppt/tags/tag84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0/8 [0]&quot; /&gt;"/>
</p:tagLst>
</file>

<file path=ppt/tags/tag84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1/8 [1]&quot; /&gt;"/>
</p:tagLst>
</file>

<file path=ppt/tags/tag84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2/8 [2]&quot; /&gt;"/>
</p:tagLst>
</file>

<file path=ppt/tags/tag84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3/8 [3]&quot; /&gt;"/>
</p:tagLst>
</file>

<file path=ppt/tags/tag84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4/8 [4]&quot; /&gt;"/>
</p:tagLst>
</file>

<file path=ppt/tags/tag8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79/100 [79]&quot; Source=&quot;Harvey 100&quot; /&gt;"/>
</p:tagLst>
</file>

<file path=ppt/tags/tag85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5/8 [5]&quot; /&gt;"/>
</p:tagLst>
</file>

<file path=ppt/tags/tag85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6/8 [6]&quot; /&gt;"/>
</p:tagLst>
</file>

<file path=ppt/tags/tag85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7/8 [7]&quot; /&gt;"/>
</p:tagLst>
</file>

<file path=ppt/tags/tag853.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3ac6243e-138b-4d24-9233-68986636b925&quot; /&gt;"/>
  <p:tag name="SP_POWERSHAPE" val="&lt;PowerShapeTag ClassVersion=&quot;0&quot; GUID=&quot;b4a0a1cc-0b52-49b0-80fe-c3d6b9aabd20&quot; IsConsolidated=&quot;False&quot; IsTopLevel=&quot;False&quot; Source=&quot;Harvey 8&quot; Layer=&quot;Harvey 8/8 [8]&quot; /&gt;"/>
</p:tagLst>
</file>

<file path=ppt/tags/tag854.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0/4 [0]&quot; /&gt;"/>
</p:tagLst>
</file>

<file path=ppt/tags/tag855.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1/4 [1]&quot; /&gt;"/>
</p:tagLst>
</file>

<file path=ppt/tags/tag856.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2/4 [2]&quot; /&gt;"/>
</p:tagLst>
</file>

<file path=ppt/tags/tag857.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3/4 [3]&quot; /&gt;"/>
</p:tagLst>
</file>

<file path=ppt/tags/tag858.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1f6e42f0-6172-48f1-b7b3-938d21934801&quot; /&gt;"/>
  <p:tag name="SP_POWERSHAPE" val="&lt;PowerShapeTag ClassVersion=&quot;0&quot; GUID=&quot;d49074d4-1016-448b-856a-9ab9e2544118&quot; IsConsolidated=&quot;False&quot; IsTopLevel=&quot;False&quot; Source=&quot;Group 5&quot; Layer=&quot;Harvey 4/4 [4]&quot; /&gt;"/>
</p:tagLst>
</file>

<file path=ppt/tags/tag859.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0/3 [0]&quot; /&gt;"/>
</p:tagLst>
</file>

<file path=ppt/tags/tag8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0/100 [80]&quot; Source=&quot;Harvey 100&quot; /&gt;"/>
</p:tagLst>
</file>

<file path=ppt/tags/tag860.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1/3 [1]&quot; /&gt;"/>
</p:tagLst>
</file>

<file path=ppt/tags/tag861.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2/3 [2]&quot; /&gt;"/>
</p:tagLst>
</file>

<file path=ppt/tags/tag862.xml><?xml version="1.0" encoding="utf-8"?>
<p:tagLst xmlns:a="http://schemas.openxmlformats.org/drawingml/2006/main" xmlns:r="http://schemas.openxmlformats.org/officeDocument/2006/relationships" xmlns:p="http://schemas.openxmlformats.org/presentationml/2006/main">
  <p:tag name="SP_LIBRARY" val="&lt;LibraryShapeTag ClassVersion=&quot;0&quot; GUID=&quot;2915f3e2-8299-477b-bc6f-b8374767579c&quot; /&gt;"/>
  <p:tag name="SP_POWERSHAPE" val="&lt;PowerShapeTag ClassVersion=&quot;0&quot; GUID=&quot;482b1744-6a2c-4e40-b634-2f3943210f4d&quot; IsConsolidated=&quot;False&quot; IsTopLevel=&quot;False&quot; Source=&quot;Group 4&quot; Layer=&quot;Harvey 3/3 [3]&quot; /&gt;"/>
</p:tagLst>
</file>

<file path=ppt/tags/tag863.xml><?xml version="1.0" encoding="utf-8"?>
<p:tagLst xmlns:a="http://schemas.openxmlformats.org/drawingml/2006/main" xmlns:r="http://schemas.openxmlformats.org/officeDocument/2006/relationships" xmlns:p="http://schemas.openxmlformats.org/presentationml/2006/main">
  <p:tag name="TEMPLAFYSLIDEID" val="637671131062503847"/>
</p:tagLst>
</file>

<file path=ppt/tags/tag8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1/100 [81]&quot; Source=&quot;Harvey 100&quot; /&gt;"/>
</p:tagLst>
</file>

<file path=ppt/tags/tag8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2/100 [82]&quot; Source=&quot;Harvey 100&quot; /&gt;"/>
</p:tagLst>
</file>

<file path=ppt/tags/tag8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3/100 [83]&quot; Source=&quot;Harvey 100&quot; /&gt;"/>
</p:tagLst>
</file>

<file path=ppt/tags/tag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3/100 [3]&quot; Source=&quot;Harvey 100&quot; /&gt;"/>
</p:tagLst>
</file>

<file path=ppt/tags/tag90.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4/100 [84]&quot; Source=&quot;Harvey 100&quot; /&gt;"/>
</p:tagLst>
</file>

<file path=ppt/tags/tag91.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5/100 [85]&quot; Source=&quot;Harvey 100&quot; /&gt;"/>
</p:tagLst>
</file>

<file path=ppt/tags/tag92.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6/100 [86]&quot; Source=&quot;Harvey 100&quot; /&gt;"/>
</p:tagLst>
</file>

<file path=ppt/tags/tag93.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7/100 [87]&quot; Source=&quot;Harvey 100&quot; /&gt;"/>
</p:tagLst>
</file>

<file path=ppt/tags/tag94.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8/100 [88]&quot; Source=&quot;Harvey 100&quot; /&gt;"/>
</p:tagLst>
</file>

<file path=ppt/tags/tag95.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89/100 [89]&quot; Source=&quot;Harvey 100&quot; /&gt;"/>
</p:tagLst>
</file>

<file path=ppt/tags/tag96.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0/100 [90]&quot; Source=&quot;Harvey 100&quot; /&gt;"/>
</p:tagLst>
</file>

<file path=ppt/tags/tag97.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1/100 [91]&quot; Source=&quot;Harvey 100&quot; /&gt;"/>
</p:tagLst>
</file>

<file path=ppt/tags/tag98.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2/100 [92]&quot; Source=&quot;Harvey 100&quot; /&gt;"/>
</p:tagLst>
</file>

<file path=ppt/tags/tag99.xml><?xml version="1.0" encoding="utf-8"?>
<p:tagLst xmlns:a="http://schemas.openxmlformats.org/drawingml/2006/main" xmlns:r="http://schemas.openxmlformats.org/officeDocument/2006/relationships" xmlns:p="http://schemas.openxmlformats.org/presentationml/2006/main">
  <p:tag name="SP_POWERSHAPE" val="&lt;PowerShapeTag ClassVersion=&quot;0&quot; GUID=&quot;81f1f80b-b882-418d-8bbb-9c38d8d27274&quot; IsConsolidated=&quot;False&quot; IsTopLevel=&quot;False&quot; Layer=&quot;Harvey 93/100 [93]&quot; Source=&quot;Harvey 100&quot; /&gt;"/>
</p:tagLst>
</file>

<file path=ppt/theme/theme1.xml><?xml version="1.0" encoding="utf-8"?>
<a:theme xmlns:a="http://schemas.openxmlformats.org/drawingml/2006/main" name="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weco template.potx" id="{CA17F9B7-B929-4A72-9DA3-07AC48B4AB14}" vid="{F1AF17F9-8126-4ABD-88BB-1872E626563A}"/>
    </a:ext>
  </a:extLst>
</a:theme>
</file>

<file path=ppt/theme/theme2.xml><?xml version="1.0" encoding="utf-8"?>
<a:theme xmlns:a="http://schemas.openxmlformats.org/drawingml/2006/main" name="1_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5D410018-08C4-4DC8-A666-6AC761EFEA33}" vid="{F40A94C1-BC30-4637-AB2C-05D40946BB7F}"/>
    </a:ext>
  </a:extLst>
</a:theme>
</file>

<file path=ppt/theme/theme3.xml><?xml version="1.0" encoding="utf-8"?>
<a:theme xmlns:a="http://schemas.openxmlformats.org/drawingml/2006/main" name="2_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Blank.potx" id="{5D410018-08C4-4DC8-A666-6AC761EFEA33}" vid="{F40A94C1-BC30-4637-AB2C-05D40946BB7F}"/>
    </a:ext>
  </a:extLst>
</a:theme>
</file>

<file path=ppt/theme/theme4.xml><?xml version="1.0" encoding="utf-8"?>
<a:theme xmlns:a="http://schemas.openxmlformats.org/drawingml/2006/main" name="3_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weco template.potx" id="{CA17F9B7-B929-4A72-9DA3-07AC48B4AB14}" vid="{F1AF17F9-8126-4ABD-88BB-1872E626563A}"/>
    </a:ext>
  </a:extLst>
</a:theme>
</file>

<file path=ppt/theme/theme5.xml><?xml version="1.0" encoding="utf-8"?>
<a:theme xmlns:a="http://schemas.openxmlformats.org/drawingml/2006/main" name="4_Blank">
  <a:themeElements>
    <a:clrScheme name="Sweco">
      <a:dk1>
        <a:sysClr val="windowText" lastClr="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8593AF"/>
      </a:hlink>
      <a:folHlink>
        <a:srgbClr val="7A9B62"/>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Cool gray 1">
      <a:srgbClr val="E2E0DA"/>
    </a:custClr>
    <a:custClr name="Cool gray 6">
      <a:srgbClr val="A4A4A6"/>
    </a:custClr>
    <a:custClr name="433 U / Cool gray 11 C">
      <a:srgbClr val="3F3F42"/>
    </a:custClr>
    <a:custClr name="Whit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459 U /458 C">
      <a:srgbClr val="DEC55B"/>
    </a:custClr>
    <a:custClr name="2299 U/C">
      <a:srgbClr val="9DD354"/>
    </a:custClr>
    <a:custClr name="277 U/C">
      <a:srgbClr val="C0D4FD"/>
    </a:custClr>
    <a:custClr name="671 U/C">
      <a:srgbClr val="F2B1D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457 U / 456 C">
      <a:srgbClr val="A48730"/>
    </a:custClr>
    <a:custClr name="576 U / 575 C">
      <a:srgbClr val="7A9B62"/>
    </a:custClr>
    <a:custClr name="2156 U/C">
      <a:srgbClr val="8593AF"/>
    </a:custClr>
    <a:custClr name="7654 U/C">
      <a:srgbClr val="B484A2"/>
    </a:custClr>
  </a:custClrLst>
  <a:extLst>
    <a:ext uri="{05A4C25C-085E-4340-85A3-A5531E510DB2}">
      <thm15:themeFamily xmlns:thm15="http://schemas.microsoft.com/office/thememl/2012/main" name="Sweco template.potx" id="{CA17F9B7-B929-4A72-9DA3-07AC48B4AB14}" vid="{F1AF17F9-8126-4ABD-88BB-1872E626563A}"/>
    </a:ext>
  </a:extLst>
</a:theme>
</file>

<file path=ppt/theme/theme6.xml><?xml version="1.0" encoding="utf-8"?>
<a:theme xmlns:a="http://schemas.openxmlformats.org/drawingml/2006/main" name="5_Blank">
  <a:themeElements>
    <a:clrScheme name="Sweco">
      <a:dk1>
        <a:sysClr val="windowText" lastClr="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8593AF"/>
      </a:hlink>
      <a:folHlink>
        <a:srgbClr val="7A9B62"/>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Cool gray 1">
      <a:srgbClr val="E2E0DA"/>
    </a:custClr>
    <a:custClr name="Cool gray 6">
      <a:srgbClr val="A4A4A6"/>
    </a:custClr>
    <a:custClr name="433 U / Cool gray 11 C">
      <a:srgbClr val="3F3F42"/>
    </a:custClr>
    <a:custClr name="Whit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459 U /458 C">
      <a:srgbClr val="DEC55B"/>
    </a:custClr>
    <a:custClr name="2299 U/C">
      <a:srgbClr val="9DD354"/>
    </a:custClr>
    <a:custClr name="277 U/C">
      <a:srgbClr val="C0D4FD"/>
    </a:custClr>
    <a:custClr name="671 U/C">
      <a:srgbClr val="F2B1DC"/>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457 U / 456 C">
      <a:srgbClr val="A48730"/>
    </a:custClr>
    <a:custClr name="576 U / 575 C">
      <a:srgbClr val="7A9B62"/>
    </a:custClr>
    <a:custClr name="2156 U/C">
      <a:srgbClr val="8593AF"/>
    </a:custClr>
    <a:custClr name="7654 U/C">
      <a:srgbClr val="B484A2"/>
    </a:custClr>
  </a:custClrLst>
  <a:extLst>
    <a:ext uri="{05A4C25C-085E-4340-85A3-A5531E510DB2}">
      <thm15:themeFamily xmlns:thm15="http://schemas.microsoft.com/office/thememl/2012/main" name="Blank.potx" id="{B700B12C-6563-42D6-96AD-F9D020927E48}" vid="{2A6D7E31-5D55-40CE-8570-DDC677233F19}"/>
    </a:ext>
  </a:extLst>
</a:theme>
</file>

<file path=ppt/theme/theme7.xml><?xml version="1.0" encoding="utf-8"?>
<a:theme xmlns:a="http://schemas.openxmlformats.org/drawingml/2006/main" name="6_Blank">
  <a:themeElements>
    <a:clrScheme name="Sweco 2022">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7A9B62"/>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72000" tIns="36000" rIns="72000" bIns="36000" rtlCol="0" anchor="ctr"/>
      <a:lstStyle>
        <a:defPPr algn="ctr">
          <a:defRPr sz="16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a:defPPr>
      </a:lstStyle>
    </a:txDef>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Sweco template.potx" id="{CA17F9B7-B929-4A72-9DA3-07AC48B4AB14}" vid="{F1AF17F9-8126-4ABD-88BB-1872E626563A}"/>
    </a:ext>
  </a:extLst>
</a:theme>
</file>

<file path=ppt/theme/theme8.xml><?xml version="1.0" encoding="utf-8"?>
<a:theme xmlns:a="http://schemas.openxmlformats.org/drawingml/2006/main" name="Office-tema">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Sweco">
      <a:dk1>
        <a:srgbClr val="000000"/>
      </a:dk1>
      <a:lt1>
        <a:srgbClr val="FFFFFF"/>
      </a:lt1>
      <a:dk2>
        <a:srgbClr val="3F3F42"/>
      </a:dk2>
      <a:lt2>
        <a:srgbClr val="E2E0DA"/>
      </a:lt2>
      <a:accent1>
        <a:srgbClr val="A4A4A6"/>
      </a:accent1>
      <a:accent2>
        <a:srgbClr val="DEC55B"/>
      </a:accent2>
      <a:accent3>
        <a:srgbClr val="9DD354"/>
      </a:accent3>
      <a:accent4>
        <a:srgbClr val="C0D4FD"/>
      </a:accent4>
      <a:accent5>
        <a:srgbClr val="F2B1DC"/>
      </a:accent5>
      <a:accent6>
        <a:srgbClr val="3F3F42"/>
      </a:accent6>
      <a:hlink>
        <a:srgbClr val="C0D4FD"/>
      </a:hlink>
      <a:folHlink>
        <a:srgbClr val="9DD354"/>
      </a:folHlink>
    </a:clrScheme>
    <a:fontScheme name="Sweco">
      <a:majorFont>
        <a:latin typeface="Sweco Sans"/>
        <a:ea typeface=""/>
        <a:cs typeface=""/>
      </a:majorFont>
      <a:minorFont>
        <a:latin typeface="Sweco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weco medium gray">
      <a:srgbClr val="A4A4A6"/>
    </a:custClr>
    <a:custClr name="Sweco bright green">
      <a:srgbClr val="9DD354"/>
    </a:custClr>
    <a:custClr name="Sweco bright ochre">
      <a:srgbClr val="DEC55B"/>
    </a:custClr>
    <a:custClr name="Sweco bright blue">
      <a:srgbClr val="C0D4FD"/>
    </a:custClr>
    <a:custClr>
      <a:srgbClr val="FFFFFF"/>
    </a:custClr>
    <a:custClr>
      <a:srgbClr val="FFFFFF"/>
    </a:custClr>
    <a:custClr>
      <a:srgbClr val="FFFFFF"/>
    </a:custClr>
    <a:custClr>
      <a:srgbClr val="FFFFFF"/>
    </a:custClr>
    <a:custClr>
      <a:srgbClr val="FFFFFF"/>
    </a:custClr>
    <a:custClr>
      <a:srgbClr val="FFFFFF"/>
    </a:custClr>
    <a:custClr name="Sweco dark gray">
      <a:srgbClr val="3F3F42"/>
    </a:custClr>
    <a:custClr name="Sweco muted green">
      <a:srgbClr val="7A9B62"/>
    </a:custClr>
    <a:custClr name="Sweco muted ochre">
      <a:srgbClr val="A48730"/>
    </a:custClr>
    <a:custClr name="Sweco muted blue">
      <a:srgbClr val="8593AF"/>
    </a:custClr>
    <a:custClr>
      <a:srgbClr val="FFFFFF"/>
    </a:custClr>
    <a:custClr>
      <a:srgbClr val="FFFFFF"/>
    </a:custClr>
    <a:custClr>
      <a:srgbClr val="FFFFFF"/>
    </a:custClr>
    <a:custClr>
      <a:srgbClr val="FFFFFF"/>
    </a:custClr>
    <a:custClr>
      <a:srgbClr val="FFFFFF"/>
    </a:custClr>
    <a:custClr>
      <a:srgbClr val="FFFFFF"/>
    </a:custClr>
    <a:custClr name="Sweco light gray">
      <a:srgbClr val="E2E0DA"/>
    </a:custClr>
    <a:custClr name="Sweco bright green 60%">
      <a:srgbClr val="C4E498"/>
    </a:custClr>
    <a:custClr name="Sweco bright ochre 60%">
      <a:srgbClr val="EBDC9C"/>
    </a:custClr>
    <a:custClr name="Sweco bright blue 60%">
      <a:srgbClr val="D9E5FD"/>
    </a:custClr>
    <a:custClr>
      <a:srgbClr val="FFFFFF"/>
    </a:custClr>
    <a:custClr>
      <a:srgbClr val="FFFFFF"/>
    </a:custClr>
    <a:custClr>
      <a:srgbClr val="FFFFFF"/>
    </a:custClr>
    <a:custClr>
      <a:srgbClr val="FFFFFF"/>
    </a:custClr>
    <a:custClr>
      <a:srgbClr val="FFFFFF"/>
    </a:custClr>
    <a:custClr>
      <a:srgbClr val="FFFFFF"/>
    </a:custClr>
    <a:custClr name="Sweco light gray 40%">
      <a:srgbClr val="F3F2F0"/>
    </a:custClr>
    <a:custClr name="Sweco bright green 40%">
      <a:srgbClr val="E6F3D4"/>
    </a:custClr>
    <a:custClr name="Sweco bright ochre 40%">
      <a:srgbClr val="F6F0D5"/>
    </a:custClr>
    <a:custClr name="Sweco bright blue 40%">
      <a:srgbClr val="EFF4FE"/>
    </a:custClr>
    <a:custClr>
      <a:srgbClr val="FFFFFF"/>
    </a:custClr>
    <a:custClr>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9DB5C1A-4E6D-414B-B410-68A463D8AE49}">
  <we:reference id="f12c312d-282a-4734-8843-05915fdfef0b" version="4.3.3.0" store="EXCatalog" storeType="EXCatalog"/>
  <we:alternateReferences>
    <we:reference id="WA104178141" version="4.3.3.0" store="sv-S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2,"isValidatorEnabled":false,"isLocked":false,"elementsMetadata":[],"slideId":"873278245579784197","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TemplafySlideFormConfiguration><![CDATA[{"formFields":[{"required":false,"helpTexts":{"prefix":"","postfix":""},"spacing":{},"shareValue":false,"type":"datePicker","name":"Date","label":"Date"},{"required":false,"placeholder":"","lines":0,"helpTexts":{"prefix":"","postfix":""},"spacing":{},"shareValue":false,"type":"textBox","name":"TitlePresentation","label":"Footer text"}],"formDataEntries":[]}]]></TemplafySlideFormConfiguration>
</file>

<file path=customXml/item12.xml><?xml version="1.0" encoding="utf-8"?>
<TemplafySlideTemplateConfiguration><![CDATA[{"slideVersion":0,"isValidatorEnabled":false,"isLocked":false,"elementsMetadata":[],"slideId":"637685239612195244","enableDocumentContentUpdater":true,"version":"1.14"}]]></TemplafySlideTemplateConfiguration>
</file>

<file path=customXml/item2.xml><?xml version="1.0" encoding="utf-8"?>
<TemplafyTemplateConfiguration><![CDATA[{"elementsMetadata":[{"type":"shape","id":"061cef31-9c75-46e0-8b2f-924debedb5ba","elementConfiguration":{"binding":"{{FormatDateTime(Form.Date,Translate(\"DateFormatGeneral\"),DocumentLanguage)}}","visibility":"","type":"text","disableUpdates":false}},{"type":"shape","id":"256dfb60-ee0d-4783-9461-5228b6db978a","elementConfiguration":{"binding":"{{Form.TitlePresentation}}","visibility":"","type":"text","disableUpdates":false}},{"type":"shape","id":"d2b62462-2451-4fa5-9a48-47457e3c483c","elementConfiguration":{"binding":"{{FormatDateTime(Form.Date,Translate(\"DateFormatGeneral\"),DocumentLanguage)}}","visibility":"","type":"text","disableUpdates":false}},{"type":"shape","id":"c0c046aa-af8e-4334-8f99-0930ce600092","elementConfiguration":{"binding":"{{Form.TitlePresentation}}","visibility":"","type":"text","disableUpdates":false}},{"type":"shape","id":"d9229dac-d716-4160-8dea-8b055e3ce772","elementConfiguration":{"binding":"{{FormatDateTime(Form.Date,Translate(\"DateFormatGeneral\"),DocumentLanguage)}}","visibility":"","type":"text","disableUpdates":false}},{"type":"shape","id":"ec610c25-26b6-416a-abfc-ba58635863b3","elementConfiguration":{"binding":"{{Form.TitlePresentation}}","visibility":"","type":"text","disableUpdates":false}},{"type":"shape","id":"fec339b3-0eaa-4e82-acf7-6f34505cd83a","elementConfiguration":{"binding":"{{Form.TitlePresentation}}","visibility":"","type":"text","disableUpdates":false}},{"type":"shape","id":"d7dc32d0-5e9a-44ff-a614-c52b2900ba1f","elementConfiguration":{"binding":"{{FormatDateTime(Form.Date,Translate(\"DateFormatGeneral\"),DocumentLanguage)}}","visibility":"","type":"text","disableUpdates":false}},{"type":"shape","id":"37916888-a18f-44a9-a44a-11e21d02e394","elementConfiguration":{"binding":"{{UserProfile.Office.CountryRef.CompanyNameRef.WebAddressRef.WebAddressNoWww}}","visibility":"","type":"text","disableUpdates":false}},{"type":"shape","id":"ec6aa164-ee47-4940-abce-28b6ea01dc4b","elementConfiguration":{"binding":"{{FormatDateTime(Form.Date,Translate(\"DateFormatGeneral\"),DocumentLanguage)}}","visibility":"","type":"text","disableUpdates":false}},{"type":"shape","id":"db52230e-d158-44fb-97c1-917e438aa6b6","elementConfiguration":{"binding":"{{Form.TitlePresentation}}","visibility":"","type":"text","disableUpdates":false}},{"type":"shape","id":"a5ced1c6-9590-41e9-90bb-5b86e16cc7cc","elementConfiguration":{"binding":"{{FormatDateTime(Form.Date,Translate(\"DateFormatGeneral\"),DocumentLanguage)}}","visibility":"","type":"text","disableUpdates":false}},{"type":"shape","id":"497ea25c-fc06-4b62-91f6-b91d57a55f17","elementConfiguration":{"binding":"{{Form.TitlePresentation}}","visibility":"","type":"text","disableUpdates":false}},{"type":"shape","id":"8ad1e8da-8c76-4991-a944-b61d7d5d1136","elementConfiguration":{"binding":"{{Form.TitlePresentation}}","visibility":"","type":"text","disableUpdates":false}},{"type":"shape","id":"3a53cc00-1cd9-4537-b44e-66bfc70d01f0","elementConfiguration":{"binding":"{{FormatDateTime(Form.Date,Translate(\"DateFormatGeneral\"),DocumentLanguage)}}","visibility":"","type":"text","disableUpdates":false}},{"type":"shape","id":"adae0f9c-72a5-4256-8970-3c89130a03a5","elementConfiguration":{"binding":"{{UserProfile.Office.CountryRef.CompanyNameRef.WebAddressRef.WebAddressNoWww}}","visibility":"","type":"text","disableUpdates":false}},{"type":"shape","id":"21a24572-3f51-40fb-a4f6-612693e829e2","elementConfiguration":{"binding":"{{FormatDateTime(Form.Date,Translate(\"DateFormatGeneral\"),DocumentLanguage)}}","visibility":"","type":"text","disableUpdates":false}},{"type":"shape","id":"8796fe1b-91af-42e7-8bec-49db89b6759d","elementConfiguration":{"binding":"{{Form.TitlePresentation}}","visibility":"","type":"text","disableUpdates":false}},{"type":"shape","id":"92d53e37-2cfe-4559-b4c2-b1627d23171b","elementConfiguration":{"binding":"{{UserProfile.Office.CountryRef.CompanyNameRef.WebAddressRef.WebAddressNoWww}}","visibility":"","type":"text","disableUpdates":false}},{"type":"shape","id":"58d4625a-2f83-4339-8b2e-2af5f1dc37ad","elementConfiguration":{"binding":"{{FormatDateTime(Form.Date,Translate(\"DateFormatGeneral\"),DocumentLanguage)}}","visibility":"","type":"text","disableUpdates":false}},{"type":"shape","id":"7e1eb0df-eeb7-4894-a61b-cf46eda49f25","elementConfiguration":{"binding":"{{Form.TitlePresentation}}","visibility":"","type":"text","disableUpdates":false}},{"type":"shape","id":"1b0a22c8-16bb-4e67-821d-dba007fb51d8","elementConfiguration":{"binding":"{{FormatDateTime(Form.Date,Translate(\"DateFormatGeneral\"),DocumentLanguage)}}","visibility":"","type":"text","disableUpdates":false}},{"type":"shape","id":"a2d321b8-9abd-4852-97ee-5ca3d2492b1d","elementConfiguration":{"binding":"{{Form.TitlePresentation}}","visibility":"","type":"text","disableUpdates":false}},{"type":"shape","id":"8bf9dc37-c4f2-4ada-b120-4afdf792225b","elementConfiguration":{"binding":"{{Form.TitlePresentation}}","visibility":"","type":"text","disableUpdates":false}},{"type":"shape","id":"03c1df49-9ab2-4160-836b-98c8f5d87a40","elementConfiguration":{"binding":"{{FormatDateTime(Form.Date,Translate(\"DateFormatGeneral\"),DocumentLanguage)}}","visibility":"","type":"text","disableUpdates":false}},{"type":"shape","id":"225fad0f-c31a-4b14-a17d-b0bd08cc1be8","elementConfiguration":{"binding":"{{UserProfile.Office.CountryRef.CompanyNameRef.WebAddressRef.WebAddressNoWww}}","visibility":"","type":"text","disableUpdates":false}},{"type":"shape","id":"4e77f1d7-28fc-4c23-b9ee-3b5b24574ff3","elementConfiguration":{"binding":"{{FormatDateTime(Form.Date,Translate(\"DateFormatGeneral\"),DocumentLanguage)}}","visibility":"","type":"text","disableUpdates":false}},{"type":"shape","id":"80a2896f-d095-4f0b-a15c-8f62a0548e2d","elementConfiguration":{"binding":"{{Form.TitlePresentation}}","visibility":"","type":"text","disableUpdates":false}},{"type":"shape","id":"914d5bed-8c57-4aee-bee6-0fdbd617444d","elementConfiguration":{"binding":"{{Form.TitlePresentation}}","visibility":"","type":"text","disableUpdates":false}},{"type":"shape","id":"fa2cb8fe-37ed-4160-a486-8e7246d32128","elementConfiguration":{"binding":"{{FormatDateTime(Form.Date,Translate(\"DateFormatGeneral\"),DocumentLanguage)}}","visibility":"","type":"text","disableUpdates":false}},{"type":"shape","id":"7cb1cd86-ee2e-408b-a4b3-44bb8b3b7fdc","elementConfiguration":{"binding":"{{FormatDateTime(Form.Date,Translate(\"DateFormatGeneral\"),DocumentLanguage)}}","visibility":"","type":"text","disableUpdates":false}},{"type":"shape","id":"ac5caa35-eec2-4ca1-8200-afc8fb788ad7","elementConfiguration":{"binding":"{{Form.TitlePresentation}}","visibility":"","type":"text","disableUpdates":false}},{"type":"shape","id":"cd4586d1-1bc3-4f54-8d04-730cdad32d9b","elementConfiguration":{"binding":"{{UserProfile.Office.CountryRef.CompanyNameRef.WebAddressRef.WebAddressNoWww}}","visibility":"","type":"text","disableUpdates":false}},{"type":"shape","id":"7383ed60-763f-4521-abd7-6a96fb4523e0","elementConfiguration":{"binding":"{{FormatDateTime(Form.Date,Translate(\"DateFormatGeneral\"),DocumentLanguage)}}","visibility":"","type":"text","disableUpdates":false}},{"type":"shape","id":"8bc9062d-6a0a-4233-8db9-b72b044b2154","elementConfiguration":{"binding":"{{Form.TitlePresentation}}","visibility":"","type":"text","disableUpdates":false}},{"type":"shape","id":"2575423b-d80d-4a33-9b0f-a07ccaa95136","elementConfiguration":{"binding":"{{FormatDateTime(Form.Date,Translate(\"DateFormatGeneral\"),DocumentLanguage)}}","visibility":"","type":"text","disableUpdates":false}},{"type":"shape","id":"69e37189-65ec-4cdd-8f80-71c0d77911f5","elementConfiguration":{"binding":"{{Form.TitlePresentation}}","visibility":"","type":"text","disableUpdates":false}},{"type":"shape","id":"a515ed77-2cd9-4d2c-8a4a-b215c20691c4","elementConfiguration":{"binding":"{{Form.TitlePresentation}}","visibility":"","type":"text","disableUpdates":false}},{"type":"shape","id":"c963f7a0-775c-4a7b-95b1-06db5736c456","elementConfiguration":{"binding":"{{FormatDateTime(Form.Date,Translate(\"DateFormatGeneral\"),DocumentLanguage)}}","visibility":"","type":"text","disableUpdates":false}},{"type":"shape","id":"47c27f98-976b-4ffb-a11b-8f8bbb7f0d8e","elementConfiguration":{"binding":"{{UserProfile.Office.CountryRef.CompanyNameRef.WebAddressRef.WebAddressNoWww}}","visibility":"","type":"text","disableUpdates":false}},{"type":"shape","id":"0ff2abde-5afe-4c6b-8052-fe32d43dfa9a","elementConfiguration":{"binding":"{{FormatDateTime(Form.Date,Translate(\"DateFormatGeneral\"),DocumentLanguage)}}","visibility":"","type":"text","disableUpdates":false}},{"type":"shape","id":"ef23a2ba-c629-4017-a88a-21dd382e42dc","elementConfiguration":{"binding":"{{Form.TitlePresentation}}","visibility":"","type":"text","disableUpdates":false}},{"type":"shape","id":"870943fa-2add-486a-83e3-52e671a14083","elementConfiguration":{"binding":"{{Form.TitlePresentation}}","visibility":"","type":"text","disableUpdates":false}},{"type":"shape","id":"eec3d2af-efd5-484c-8b38-819b66bd7a22","elementConfiguration":{"binding":"{{FormatDateTime(Form.Date,Translate(\"DateFormatGeneral\"),DocumentLanguage)}}","visibility":"","type":"text","disableUpdates":false}},{"type":"shape","id":"c634bea3-f7f1-41eb-91e7-9f91ce314f20","elementConfiguration":{"binding":"{{FormatDateTime(Form.Date,Translate(\"DateFormatGeneral\"),DocumentLanguage)}}","visibility":"","type":"text","disableUpdates":false}},{"type":"shape","id":"efc1d375-7572-42cd-af63-1f9c8468fd2d","elementConfiguration":{"binding":"{{Form.TitlePresentation}}","visibility":"","type":"text","disableUpdates":false}},{"type":"shape","id":"e7e5a20f-e037-408b-91ab-713c3c19a571","elementConfiguration":{"binding":"{{Form.TitlePresentation}}","visibility":"","type":"text","disableUpdates":false}},{"type":"shape","id":"e99208dd-159d-4448-9acb-a98b9285c3c6","elementConfiguration":{"binding":"{{FormatDateTime(Form.Date,Translate(\"DateFormatGeneral\"),DocumentLanguage)}}","visibility":"","type":"text","disableUpdates":false}},{"type":"shape","id":"90576645-18e7-4402-931a-370d5e9014d8","elementConfiguration":{"binding":"{{Form.TitlePresentation}}","visibility":"","type":"text","disableUpdates":false}},{"type":"shape","id":"f6f7b3f5-4817-42a9-b205-9020618f0102","elementConfiguration":{"binding":"{{FormatDateTime(Form.Date,Translate(\"DateFormatGeneral\"),DocumentLanguage)}}","visibility":"","type":"text","disableUpdates":false}},{"type":"shape","id":"f0eafb60-6d6b-4af8-94b9-222b61eaa655","elementConfiguration":{"binding":"{{UserProfile.Office.CountryRef.CompanyNameRef.WebAddressRef.WebAddressNoWww}}","visibility":"","type":"text","disableUpdates":false}},{"type":"shape","id":"8d1d961f-4ab2-47cb-9573-bd6b1e5b5d9f","elementConfiguration":{"binding":"{{FormatDateTime(Form.Date,Translate(\"DateFormatGeneral\"),DocumentLanguage)}}","visibility":"","type":"text","disableUpdates":false}},{"type":"shape","id":"8916fe1c-e26b-4a30-803f-1da6e3757bc6","elementConfiguration":{"binding":"{{Form.TitlePresentation}}","visibility":"","type":"text","disableUpdates":false}},{"type":"shape","id":"1da3b194-3794-4eac-859b-cbadff0358f6","elementConfiguration":{"binding":"{{FormatDateTime(Form.Date,Translate(\"DateFormatGeneral\"),DocumentLanguage)}}","visibility":"","type":"text","disableUpdates":false}},{"type":"shape","id":"5bfaf2c3-f936-48a9-8dfd-d3ea8bf1b801","elementConfiguration":{"binding":"{{Form.TitlePresentation}}","visibility":"","type":"text","disableUpdates":false}},{"type":"shape","id":"28bdb637-d1f8-419d-aa8c-64e38de1fc52","elementConfiguration":{"binding":"{{UserProfile.Office.CountryRef.CompanyNameRef.WebAddressRef.WebAddressNoWww}}","visibility":"","type":"text","disableUpdates":false}},{"type":"shape","id":"58a0c03d-886f-428b-bb54-9f2f1a3cc715","elementConfiguration":{"binding":"{{FormatDateTime(Form.Date,Translate(\"DateFormatGeneral\"),DocumentLanguage)}}","visibility":"","type":"text","disableUpdates":false}},{"type":"shape","id":"9e7fb2ec-f691-45df-8f03-4d65a0768462","elementConfiguration":{"binding":"{{Form.TitlePresentation}}","visibility":"","type":"text","disableUpdates":false}}],"transformationConfigurations":[{"language":"{{DocumentLanguage}}","disableUpdates":false,"type":"proofingLanguage"}],"templateName":"Blank","templateDescription":"","enableDocumentContentUpdater":true,"version":"2.0"}]]></TemplafyTemplateConfiguration>
</file>

<file path=customXml/item3.xml><?xml version="1.0" encoding="utf-8"?>
<TemplafyFormConfiguration><![CDATA[{"formFields":[{"required":false,"helpTexts":{"prefix":"","postfix":""},"spacing":{},"shareValue":false,"type":"datePicker","name":"Date","label":"Date"},{"required":false,"placeholder":"","lines":0,"helpTexts":{"prefix":"","postfix":""},"spacing":{},"shareValue":false,"type":"textBox","name":"TitlePresentation","label":"Footer text"}],"formDataEntries":[{"name":"Date","value":"u1gXPPo2Dyqu5oIZ4f7cHQ=="},{"name":"TitlePresentation","value":"u1gXPPo2Dyqu5oIZ4f7cHQ=="}]}]]></TemplafyFormConfiguration>
</file>

<file path=customXml/item4.xml><?xml version="1.0" encoding="utf-8"?>
<TemplafySlideTemplateConfiguration><![CDATA[{"slideVersion":3,"isValidatorEnabled":false,"isLocked":false,"elementsMetadata":[],"slideId":"873278245579784195","enableDocumentContentUpdater":false,"version":"2.0"}]]></TemplafySlideTemplateConfiguration>
</file>

<file path=customXml/item5.xml><?xml version="1.0" encoding="utf-8"?>
<TemplafySlideFormConfiguration><![CDATA[{"formFields":[],"formDataEntries":[]}]]></TemplafySlideFormConfiguration>
</file>

<file path=customXml/item6.xml><?xml version="1.0" encoding="utf-8"?>
<TemplafySlideFormConfiguration><![CDATA[{"formFields":[],"formDataEntries":[]}]]></TemplafySlideFormConfiguration>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type":"shape","elementConfiguration":{"binding":"{{FormatDateTime(Form.Date,Translate(\"DateFormatGeneral\"),DocumentLanguage)}}","visibility":"","type":"text","disableUpdates":false}},{"type":"shape","elementConfiguration":{"binding":"{{Form.TitlePresentation}}","visibility":"","type":"text","disableUpdates":false}},{"type":"shape","elementConfiguration":{"binding":"{{UserProfile.Office.CountryRef.CompanyNameRef.WebAddressRef.WebAddressNoWww}}","visibility":"","type":"text","disableUpdates":false}}],"slideId":"638433232391375342","enableDocumentContentUpdater":false,"version":"2.0"}]]></TemplafySlideTemplateConfiguration>
</file>

<file path=customXml/item9.xml><?xml version="1.0" encoding="utf-8"?>
<TemplafySlideTemplateConfiguration><![CDATA[{"slideVersion":0,"isValidatorEnabled":false,"isLocked":false,"elementsMetadata":[],"slideId":"637601221536509274","enableDocumentContentUpdater":true,"version":"1.14"}]]></TemplafySlideTemplateConfiguration>
</file>

<file path=customXml/itemProps1.xml><?xml version="1.0" encoding="utf-8"?>
<ds:datastoreItem xmlns:ds="http://schemas.openxmlformats.org/officeDocument/2006/customXml" ds:itemID="{1604F1A7-4EBD-4D8D-BC1F-266C6D0163F9}">
  <ds:schemaRefs/>
</ds:datastoreItem>
</file>

<file path=customXml/itemProps10.xml><?xml version="1.0" encoding="utf-8"?>
<ds:datastoreItem xmlns:ds="http://schemas.openxmlformats.org/officeDocument/2006/customXml" ds:itemID="{4134AC06-2984-49B5-9036-667EEC001A25}">
  <ds:schemaRefs/>
</ds:datastoreItem>
</file>

<file path=customXml/itemProps11.xml><?xml version="1.0" encoding="utf-8"?>
<ds:datastoreItem xmlns:ds="http://schemas.openxmlformats.org/officeDocument/2006/customXml" ds:itemID="{EE3F8EAB-DDF5-4D99-B353-49650393E362}">
  <ds:schemaRefs/>
</ds:datastoreItem>
</file>

<file path=customXml/itemProps12.xml><?xml version="1.0" encoding="utf-8"?>
<ds:datastoreItem xmlns:ds="http://schemas.openxmlformats.org/officeDocument/2006/customXml" ds:itemID="{607F7EA2-DF50-4F2F-8A12-4025EA599480}">
  <ds:schemaRefs/>
</ds:datastoreItem>
</file>

<file path=customXml/itemProps2.xml><?xml version="1.0" encoding="utf-8"?>
<ds:datastoreItem xmlns:ds="http://schemas.openxmlformats.org/officeDocument/2006/customXml" ds:itemID="{CD7259F3-545A-4613-8DDA-8CDD2DE8070E}">
  <ds:schemaRefs/>
</ds:datastoreItem>
</file>

<file path=customXml/itemProps3.xml><?xml version="1.0" encoding="utf-8"?>
<ds:datastoreItem xmlns:ds="http://schemas.openxmlformats.org/officeDocument/2006/customXml" ds:itemID="{CCD91A97-4C18-4C62-8086-62DA0139A1A2}">
  <ds:schemaRefs/>
</ds:datastoreItem>
</file>

<file path=customXml/itemProps4.xml><?xml version="1.0" encoding="utf-8"?>
<ds:datastoreItem xmlns:ds="http://schemas.openxmlformats.org/officeDocument/2006/customXml" ds:itemID="{95D309FC-F7B7-4283-958D-9D8852A75FE3}">
  <ds:schemaRefs/>
</ds:datastoreItem>
</file>

<file path=customXml/itemProps5.xml><?xml version="1.0" encoding="utf-8"?>
<ds:datastoreItem xmlns:ds="http://schemas.openxmlformats.org/officeDocument/2006/customXml" ds:itemID="{4BB1848D-EFC9-450D-AC15-784802F7B1FF}">
  <ds:schemaRefs/>
</ds:datastoreItem>
</file>

<file path=customXml/itemProps6.xml><?xml version="1.0" encoding="utf-8"?>
<ds:datastoreItem xmlns:ds="http://schemas.openxmlformats.org/officeDocument/2006/customXml" ds:itemID="{3514D8B5-FBAC-4FA7-A169-F5EA72D9DDF0}">
  <ds:schemaRefs/>
</ds:datastoreItem>
</file>

<file path=customXml/itemProps7.xml><?xml version="1.0" encoding="utf-8"?>
<ds:datastoreItem xmlns:ds="http://schemas.openxmlformats.org/officeDocument/2006/customXml" ds:itemID="{D00DF0D9-326A-4511-877D-E4A9FE6B688C}">
  <ds:schemaRefs/>
</ds:datastoreItem>
</file>

<file path=customXml/itemProps8.xml><?xml version="1.0" encoding="utf-8"?>
<ds:datastoreItem xmlns:ds="http://schemas.openxmlformats.org/officeDocument/2006/customXml" ds:itemID="{95C93DCB-C1B4-43DF-898C-65C33831EAE6}">
  <ds:schemaRefs/>
</ds:datastoreItem>
</file>

<file path=customXml/itemProps9.xml><?xml version="1.0" encoding="utf-8"?>
<ds:datastoreItem xmlns:ds="http://schemas.openxmlformats.org/officeDocument/2006/customXml" ds:itemID="{C454619C-98FA-41C2-B5E7-C136CDBAFCF8}">
  <ds:schemaRefs/>
</ds:datastoreItem>
</file>

<file path=docProps/app.xml><?xml version="1.0" encoding="utf-8"?>
<Properties xmlns="http://schemas.openxmlformats.org/officeDocument/2006/extended-properties" xmlns:vt="http://schemas.openxmlformats.org/officeDocument/2006/docPropsVTypes">
  <Template>Sweco template</Template>
  <TotalTime>0</TotalTime>
  <Words>812</Words>
  <Application>Microsoft Office PowerPoint</Application>
  <PresentationFormat>Laajakuva</PresentationFormat>
  <Paragraphs>142</Paragraphs>
  <Slides>13</Slides>
  <Notes>7</Notes>
  <HiddenSlides>0</HiddenSlides>
  <MMClips>0</MMClips>
  <ScaleCrop>false</ScaleCrop>
  <HeadingPairs>
    <vt:vector size="6" baseType="variant">
      <vt:variant>
        <vt:lpstr>Käytetyt fontit</vt:lpstr>
      </vt:variant>
      <vt:variant>
        <vt:i4>3</vt:i4>
      </vt:variant>
      <vt:variant>
        <vt:lpstr>Teema</vt:lpstr>
      </vt:variant>
      <vt:variant>
        <vt:i4>7</vt:i4>
      </vt:variant>
      <vt:variant>
        <vt:lpstr>Dian otsikot</vt:lpstr>
      </vt:variant>
      <vt:variant>
        <vt:i4>13</vt:i4>
      </vt:variant>
    </vt:vector>
  </HeadingPairs>
  <TitlesOfParts>
    <vt:vector size="23" baseType="lpstr">
      <vt:lpstr>Segoe UI</vt:lpstr>
      <vt:lpstr>Sweco Sans</vt:lpstr>
      <vt:lpstr>Arial</vt:lpstr>
      <vt:lpstr>Blank</vt:lpstr>
      <vt:lpstr>1_Blank</vt:lpstr>
      <vt:lpstr>2_Blank</vt:lpstr>
      <vt:lpstr>3_Blank</vt:lpstr>
      <vt:lpstr>4_Blank</vt:lpstr>
      <vt:lpstr>5_Blank</vt:lpstr>
      <vt:lpstr>6_Blank</vt:lpstr>
      <vt:lpstr>Monialaisen ja kansainvälisen konsulttiyrityksen osaajatarpeet</vt:lpstr>
      <vt:lpstr>This is Sweco</vt:lpstr>
      <vt:lpstr>Sweco in the centre of the green transition </vt:lpstr>
      <vt:lpstr>Osaajatarpeiden muutokset   1. Kyvykkyys edistää systeemistä muutosta kohti vastuullisuutta  2. Kyvykkyys oppia ja innovoida jatkuvasti uutta   3. Kyvykkyys tunnistaa  riippuvuuksia vastuullisuuden ja teknisten ratkaisuiden välillä  4. Kyvykkyys integroida vastuullisuus osaksi tuotettua ratkaisua  </vt:lpstr>
      <vt:lpstr>Uskomme, että erilaisuus on meille voimavara</vt:lpstr>
      <vt:lpstr>Alihankkijaverkosto</vt:lpstr>
      <vt:lpstr>Swecon monimuotoisuustyö</vt:lpstr>
      <vt:lpstr>Naisten määrän kasvattaminen</vt:lpstr>
      <vt:lpstr>PowerPoint-esitys</vt:lpstr>
      <vt:lpstr>Sweco on panostaa englanninkielisten osaajiensa työntekijäkokemukseen </vt:lpstr>
      <vt:lpstr>PowerPoint-esitys</vt:lpstr>
      <vt:lpstr>Energiamurroksen rekry- ja  työnantajamielikuvakampanja</vt:lpstr>
      <vt:lpstr> Meillä on tämä vuosikymmen  aikaa tehdä muutoksia.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Monialaisen ja kansainvälisen konsulttiyrityksen osaajatarpeet</dc:title>
  <dc:creator/>
  <cp:lastModifiedBy/>
  <cp:revision>1</cp:revision>
  <dcterms:created xsi:type="dcterms:W3CDTF">2024-04-07T09:13:58Z</dcterms:created>
  <dcterms:modified xsi:type="dcterms:W3CDTF">2024-04-23T05:15:47Z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omnidocs.com</vt:lpwstr>
  </property>
  <property fmtid="{D5CDD505-2E9C-101B-9397-08002B2CF9AE}" pid="3" name="MSIP_Label_43f08ec5-d6d9-4227-8387-ccbfcb3632c4_Enabled">
    <vt:lpwstr>true</vt:lpwstr>
  </property>
  <property fmtid="{D5CDD505-2E9C-101B-9397-08002B2CF9AE}" pid="4" name="MSIP_Label_43f08ec5-d6d9-4227-8387-ccbfcb3632c4_SetDate">
    <vt:lpwstr>2023-06-09T07:18:59Z</vt:lpwstr>
  </property>
  <property fmtid="{D5CDD505-2E9C-101B-9397-08002B2CF9AE}" pid="5" name="MSIP_Label_43f08ec5-d6d9-4227-8387-ccbfcb3632c4_Method">
    <vt:lpwstr>Standard</vt:lpwstr>
  </property>
  <property fmtid="{D5CDD505-2E9C-101B-9397-08002B2CF9AE}" pid="6" name="MSIP_Label_43f08ec5-d6d9-4227-8387-ccbfcb3632c4_Name">
    <vt:lpwstr>Sweco Restricted</vt:lpwstr>
  </property>
  <property fmtid="{D5CDD505-2E9C-101B-9397-08002B2CF9AE}" pid="7" name="MSIP_Label_43f08ec5-d6d9-4227-8387-ccbfcb3632c4_SiteId">
    <vt:lpwstr>b7872ef0-9a00-4c18-8a4a-c7d25c778a9e</vt:lpwstr>
  </property>
  <property fmtid="{D5CDD505-2E9C-101B-9397-08002B2CF9AE}" pid="8" name="MSIP_Label_43f08ec5-d6d9-4227-8387-ccbfcb3632c4_ActionId">
    <vt:lpwstr>35149192-0473-4294-95eb-1497cbe63722</vt:lpwstr>
  </property>
  <property fmtid="{D5CDD505-2E9C-101B-9397-08002B2CF9AE}" pid="9" name="MSIP_Label_43f08ec5-d6d9-4227-8387-ccbfcb3632c4_ContentBits">
    <vt:lpwstr>0</vt:lpwstr>
  </property>
  <property fmtid="{D5CDD505-2E9C-101B-9397-08002B2CF9AE}" pid="10" name="TemplafyTimeStamp">
    <vt:lpwstr>2024-02-12T08:27:19</vt:lpwstr>
  </property>
  <property fmtid="{D5CDD505-2E9C-101B-9397-08002B2CF9AE}" pid="11" name="TemplafyTenantId">
    <vt:lpwstr>sweco</vt:lpwstr>
  </property>
  <property fmtid="{D5CDD505-2E9C-101B-9397-08002B2CF9AE}" pid="12" name="TemplafyTemplateId">
    <vt:lpwstr>844109138495275034</vt:lpwstr>
  </property>
  <property fmtid="{D5CDD505-2E9C-101B-9397-08002B2CF9AE}" pid="13" name="TemplafyUserProfileId">
    <vt:lpwstr>637994298496850397</vt:lpwstr>
  </property>
  <property fmtid="{D5CDD505-2E9C-101B-9397-08002B2CF9AE}" pid="14" name="TemplafyLanguageCode">
    <vt:lpwstr>fi-FI</vt:lpwstr>
  </property>
  <property fmtid="{D5CDD505-2E9C-101B-9397-08002B2CF9AE}" pid="15" name="TemplafyFromBlank">
    <vt:bool>true</vt:bool>
  </property>
</Properties>
</file>