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6" r:id="rId3"/>
    <p:sldId id="264" r:id="rId4"/>
    <p:sldId id="265" r:id="rId5"/>
    <p:sldId id="263" r:id="rId6"/>
    <p:sldId id="262" r:id="rId7"/>
    <p:sldId id="261" r:id="rId8"/>
    <p:sldId id="260" r:id="rId9"/>
    <p:sldId id="268" r:id="rId10"/>
    <p:sldId id="269" r:id="rId11"/>
    <p:sldId id="270" r:id="rId1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0909" autoAdjust="0"/>
  </p:normalViewPr>
  <p:slideViewPr>
    <p:cSldViewPr showGuides="1">
      <p:cViewPr varScale="1">
        <p:scale>
          <a:sx n="214" d="100"/>
          <a:sy n="214" d="100"/>
        </p:scale>
        <p:origin x="2802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49"/>
            <a:ext cx="7171200" cy="47502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46278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C5B8C1E-D5ED-9149-A001-7EA50076E02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40468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1"/>
            <a:ext cx="5529600" cy="48010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8125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7945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49"/>
            <a:ext cx="7992000" cy="82116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1934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473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8550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2014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4248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2013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5740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2022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47019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2021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28047"/>
            <a:ext cx="7061854" cy="415926"/>
          </a:xfrm>
        </p:spPr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908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Tietotekniikan palvelualojen palkat tehtäväalueittain vuonna 2020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99592" y="4724395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1979712" y="4710755"/>
            <a:ext cx="7061854" cy="415926"/>
          </a:xfrm>
        </p:spPr>
        <p:txBody>
          <a:bodyPr/>
          <a:lstStyle/>
          <a:p>
            <a:r>
              <a:rPr lang="fi-FI" dirty="0"/>
              <a:t>Syyskuun 2020 tilastossa on tapahtunut suuria henkilömäärän muutoksia kolmessa ylimmässä vastuutasossa (asiantuntijatehtävät, vaativat asiantuntijatehtävät ja johtotehtävät), mikä osaltaan vaikuttaa ansiotasoon ja -kehitykseen. Em. muutoksiin on vaikuttanut mm. aineiston käsittely.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919987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Johtotehtävät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Vaativat asiantuntija-</a:t>
                      </a:r>
                    </a:p>
                    <a:p>
                      <a:pPr marL="0" marR="0" indent="0" algn="ctr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tehtävät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Asiantuntija-</a:t>
                      </a:r>
                    </a:p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tehtävät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Vaativat ammattitehtävät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Ammattitehtävät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806052" rtl="0" eaLnBrk="1" latinLnBrk="0" hangingPunct="1"/>
                      <a:r>
                        <a:rPr lang="fi-FI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Yhteensä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7238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2019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0883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</a:t>
                      </a:r>
                      <a:r>
                        <a:rPr lang="fi-FI" sz="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ylläp</a:t>
                      </a:r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8172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03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922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Tietotekniikan palvelualojen palkat tehtäväalueittain vuonna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27.6.2024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 noGrp="1"/>
          </p:cNvGraphicFramePr>
          <p:nvPr>
            <p:ph idx="4294967295"/>
          </p:nvPr>
        </p:nvGraphicFramePr>
        <p:xfrm>
          <a:off x="251521" y="1059581"/>
          <a:ext cx="8496945" cy="366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1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223">
                <a:tc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Tehtävä-alue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b="1" dirty="0">
                          <a:solidFill>
                            <a:schemeClr val="bg1"/>
                          </a:solidFill>
                          <a:latin typeface="+mn-lt"/>
                        </a:rPr>
                        <a:t>Johtotehtävät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 asiantuntija-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Asiantuntija-</a:t>
                      </a:r>
                    </a:p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Vaativat</a:t>
                      </a:r>
                      <a:r>
                        <a:rPr lang="fi-FI" sz="9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ammattitehtävät</a:t>
                      </a:r>
                      <a:endParaRPr lang="fi-FI" sz="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Ammattitehtävät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900" dirty="0">
                          <a:solidFill>
                            <a:schemeClr val="bg1"/>
                          </a:solidFill>
                          <a:latin typeface="+mn-lt"/>
                        </a:rPr>
                        <a:t>Yhteensä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1F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64">
                <a:tc>
                  <a:txBody>
                    <a:bodyPr/>
                    <a:lstStyle/>
                    <a:p>
                      <a:pPr algn="ctr"/>
                      <a:endParaRPr lang="fi-FI" sz="105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Keski-</a:t>
                      </a:r>
                    </a:p>
                    <a:p>
                      <a:pPr algn="ctr"/>
                      <a:r>
                        <a:rPr lang="fi-FI" sz="8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ansio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1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Lkm</a:t>
                      </a:r>
                      <a:endParaRPr lang="fi-FI" sz="800" b="1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Myynti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Markkinointi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Asiakaspalvelu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Suunnittelu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Konsultointi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Verkkoteknologia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Käyttöpalvelu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Laitteisto ylläp.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Yleishallinto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Henkilöstöhallinto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Taloushallinto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Tietohallinto ja tietoturvallisuus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96387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70F3495-B9FE-4469-9B95-F30D047F6E89}" vid="{8B3A0012-1AD5-48D7-B4E6-AC87EB80EA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3441</Words>
  <Application>Microsoft Office PowerPoint</Application>
  <PresentationFormat>On-screen Show (16:9)</PresentationFormat>
  <Paragraphs>2212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Emaus Katriina</dc:creator>
  <cp:keywords>Teknologiateollisuus_FI</cp:keywords>
  <cp:lastModifiedBy>Emaus Katriina</cp:lastModifiedBy>
  <cp:revision>1</cp:revision>
  <cp:lastPrinted>2016-06-09T07:47:11Z</cp:lastPrinted>
  <dcterms:created xsi:type="dcterms:W3CDTF">2024-06-27T12:41:34Z</dcterms:created>
  <dcterms:modified xsi:type="dcterms:W3CDTF">2024-06-27T12:43:14Z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