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6" r:id="rId3"/>
  </p:sldMasterIdLst>
  <p:sldIdLst>
    <p:sldId id="263" r:id="rId4"/>
    <p:sldId id="257" r:id="rId5"/>
    <p:sldId id="260" r:id="rId6"/>
    <p:sldId id="264" r:id="rId7"/>
    <p:sldId id="258" r:id="rId8"/>
  </p:sldIdLst>
  <p:sldSz cx="12192000" cy="6858000"/>
  <p:notesSz cx="6858000" cy="9144000"/>
  <p:custDataLst>
    <p:tags r:id="rId9"/>
  </p:custDataLst>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3" d="100"/>
          <a:sy n="113" d="100"/>
        </p:scale>
        <p:origin x="87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tags" Target="tags/tag1.xml"/><Relationship Id="rId14" Type="http://schemas.openxmlformats.org/officeDocument/2006/relationships/customXml" Target="../customXml/item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vmlDrawing" Target="../drawings/vmlDrawing3.vml"/><Relationship Id="rId5" Type="http://schemas.openxmlformats.org/officeDocument/2006/relationships/image" Target="../media/image9.emf"/><Relationship Id="rId4" Type="http://schemas.openxmlformats.org/officeDocument/2006/relationships/oleObject" Target="../embeddings/oleObject3.bin"/></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10.xml"/><Relationship Id="rId7" Type="http://schemas.openxmlformats.org/officeDocument/2006/relationships/image" Target="../media/image4.png"/><Relationship Id="rId2" Type="http://schemas.openxmlformats.org/officeDocument/2006/relationships/tags" Target="../tags/tag9.xml"/><Relationship Id="rId1" Type="http://schemas.openxmlformats.org/officeDocument/2006/relationships/vmlDrawing" Target="../drawings/vmlDrawing5.vml"/><Relationship Id="rId6" Type="http://schemas.openxmlformats.org/officeDocument/2006/relationships/image" Target="../media/image1.emf"/><Relationship Id="rId5" Type="http://schemas.openxmlformats.org/officeDocument/2006/relationships/oleObject" Target="../embeddings/oleObject5.bin"/><Relationship Id="rId4" Type="http://schemas.openxmlformats.org/officeDocument/2006/relationships/slideMaster" Target="../slideMasters/slideMaster2.xml"/><Relationship Id="rId9" Type="http://schemas.openxmlformats.org/officeDocument/2006/relationships/image" Target="../media/image10.emf"/></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11.emf"/></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11.emf"/></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11.emf"/></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10.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10.emf"/></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11.emf"/></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8.jpeg"/></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1.xml"/><Relationship Id="rId1" Type="http://schemas.openxmlformats.org/officeDocument/2006/relationships/vmlDrawing" Target="../drawings/vmlDrawing6.vml"/><Relationship Id="rId5" Type="http://schemas.openxmlformats.org/officeDocument/2006/relationships/image" Target="../media/image12.emf"/><Relationship Id="rId4" Type="http://schemas.openxmlformats.org/officeDocument/2006/relationships/oleObject" Target="../embeddings/oleObject6.bin"/></Relationships>
</file>

<file path=ppt/slideLayouts/_rels/slideLayout24.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tags" Target="../tags/tag13.xml"/><Relationship Id="rId7" Type="http://schemas.openxmlformats.org/officeDocument/2006/relationships/image" Target="../media/image9.emf"/><Relationship Id="rId2" Type="http://schemas.openxmlformats.org/officeDocument/2006/relationships/tags" Target="../tags/tag12.xml"/><Relationship Id="rId1" Type="http://schemas.openxmlformats.org/officeDocument/2006/relationships/vmlDrawing" Target="../drawings/vmlDrawing7.vml"/><Relationship Id="rId6" Type="http://schemas.openxmlformats.org/officeDocument/2006/relationships/oleObject" Target="../embeddings/oleObject7.bin"/><Relationship Id="rId5" Type="http://schemas.openxmlformats.org/officeDocument/2006/relationships/slideMaster" Target="../slideMasters/slideMaster2.xml"/><Relationship Id="rId4" Type="http://schemas.openxmlformats.org/officeDocument/2006/relationships/tags" Target="../tags/tag1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18.xml"/><Relationship Id="rId7" Type="http://schemas.openxmlformats.org/officeDocument/2006/relationships/image" Target="../media/image4.png"/><Relationship Id="rId2" Type="http://schemas.openxmlformats.org/officeDocument/2006/relationships/tags" Target="../tags/tag17.xml"/><Relationship Id="rId1" Type="http://schemas.openxmlformats.org/officeDocument/2006/relationships/vmlDrawing" Target="../drawings/vmlDrawing9.vml"/><Relationship Id="rId6" Type="http://schemas.openxmlformats.org/officeDocument/2006/relationships/image" Target="../media/image1.emf"/><Relationship Id="rId5" Type="http://schemas.openxmlformats.org/officeDocument/2006/relationships/oleObject" Target="../embeddings/oleObject10.bin"/><Relationship Id="rId4" Type="http://schemas.openxmlformats.org/officeDocument/2006/relationships/slideMaster" Target="../slideMasters/slideMaster3.xml"/><Relationship Id="rId9" Type="http://schemas.openxmlformats.org/officeDocument/2006/relationships/image" Target="../media/image10.emf"/></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4" Type="http://schemas.openxmlformats.org/officeDocument/2006/relationships/image" Target="../media/image11.emf"/></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4" Type="http://schemas.openxmlformats.org/officeDocument/2006/relationships/image" Target="../media/image11.emf"/></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4" Type="http://schemas.openxmlformats.org/officeDocument/2006/relationships/image" Target="../media/image11.emf"/></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 Id="rId4" Type="http://schemas.openxmlformats.org/officeDocument/2006/relationships/image" Target="../media/image10.emf"/></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 Id="rId4" Type="http://schemas.openxmlformats.org/officeDocument/2006/relationships/image" Target="../media/image10.emf"/></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4" Type="http://schemas.openxmlformats.org/officeDocument/2006/relationships/image" Target="../media/image11.emf"/></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3.xml"/><Relationship Id="rId4" Type="http://schemas.openxmlformats.org/officeDocument/2006/relationships/image" Target="../media/image8.jpeg"/></Relationships>
</file>

<file path=ppt/slideLayouts/_rels/slideLayout35.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vmlDrawing" Target="../drawings/vmlDrawing10.vml"/><Relationship Id="rId6" Type="http://schemas.openxmlformats.org/officeDocument/2006/relationships/image" Target="../media/image9.emf"/><Relationship Id="rId5" Type="http://schemas.openxmlformats.org/officeDocument/2006/relationships/oleObject" Target="../embeddings/oleObject11.bin"/><Relationship Id="rId4"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Aloitus ja lopetus valkonen pohja">
    <p:spTree>
      <p:nvGrpSpPr>
        <p:cNvPr id="1" name=""/>
        <p:cNvGrpSpPr/>
        <p:nvPr/>
      </p:nvGrpSpPr>
      <p:grpSpPr>
        <a:xfrm>
          <a:off x="0" y="0"/>
          <a:ext cx="0" cy="0"/>
          <a:chOff x="0" y="0"/>
          <a:chExt cx="0" cy="0"/>
        </a:xfrm>
      </p:grpSpPr>
      <p:sp>
        <p:nvSpPr>
          <p:cNvPr id="2" name="Title 1"/>
          <p:cNvSpPr>
            <a:spLocks noGrp="1"/>
          </p:cNvSpPr>
          <p:nvPr>
            <p:ph type="title"/>
          </p:nvPr>
        </p:nvSpPr>
        <p:spPr>
          <a:xfrm>
            <a:off x="719404" y="2853633"/>
            <a:ext cx="10753195" cy="886343"/>
          </a:xfrm>
        </p:spPr>
        <p:txBody>
          <a:bodyPr anchor="ctr"/>
          <a:lstStyle>
            <a:lvl1pPr algn="l">
              <a:lnSpc>
                <a:spcPct val="90000"/>
              </a:lnSpc>
              <a:defRPr/>
            </a:lvl1pPr>
          </a:lstStyle>
          <a:p>
            <a:r>
              <a:rPr lang="en-US" noProof="0"/>
              <a:t>Click to edit Master title style</a:t>
            </a:r>
            <a:endParaRPr lang="en-GB" noProof="0" dirty="0"/>
          </a:p>
        </p:txBody>
      </p:sp>
      <p:sp>
        <p:nvSpPr>
          <p:cNvPr id="4" name="Text Placeholder 3"/>
          <p:cNvSpPr>
            <a:spLocks noGrp="1"/>
          </p:cNvSpPr>
          <p:nvPr>
            <p:ph type="body" sz="quarter" idx="10"/>
          </p:nvPr>
        </p:nvSpPr>
        <p:spPr>
          <a:xfrm>
            <a:off x="719670" y="2372883"/>
            <a:ext cx="10752929" cy="480484"/>
          </a:xfrm>
        </p:spPr>
        <p:txBody>
          <a:bodyPr/>
          <a:lstStyle>
            <a:lvl1pPr marL="0" indent="0" algn="l">
              <a:buNone/>
              <a:defRPr sz="2400"/>
            </a:lvl1pPr>
            <a:lvl2pPr algn="l">
              <a:defRPr/>
            </a:lvl2pPr>
            <a:lvl3pPr algn="l">
              <a:defRPr/>
            </a:lvl3pPr>
            <a:lvl4pPr algn="l">
              <a:defRPr/>
            </a:lvl4pPr>
            <a:lvl5pPr algn="l">
              <a:defRPr/>
            </a:lvl5pPr>
          </a:lstStyle>
          <a:p>
            <a:pPr lvl="0"/>
            <a:r>
              <a:rPr lang="en-US" noProof="0"/>
              <a:t>Edit Master text styles</a:t>
            </a:r>
          </a:p>
        </p:txBody>
      </p:sp>
      <p:sp>
        <p:nvSpPr>
          <p:cNvPr id="5" name="Text Placeholder 3"/>
          <p:cNvSpPr>
            <a:spLocks noGrp="1"/>
          </p:cNvSpPr>
          <p:nvPr>
            <p:ph type="body" sz="quarter" idx="11"/>
          </p:nvPr>
        </p:nvSpPr>
        <p:spPr>
          <a:xfrm>
            <a:off x="719670" y="3909055"/>
            <a:ext cx="10752929" cy="480484"/>
          </a:xfrm>
        </p:spPr>
        <p:txBody>
          <a:bodyPr/>
          <a:lstStyle>
            <a:lvl1pPr marL="0" indent="0" algn="l">
              <a:buNone/>
              <a:defRPr/>
            </a:lvl1pPr>
            <a:lvl2pPr algn="l">
              <a:defRPr/>
            </a:lvl2pPr>
            <a:lvl3pPr algn="l">
              <a:defRPr/>
            </a:lvl3pPr>
            <a:lvl4pPr algn="l">
              <a:defRPr/>
            </a:lvl4pPr>
            <a:lvl5pPr algn="l">
              <a:defRPr/>
            </a:lvl5pPr>
          </a:lstStyle>
          <a:p>
            <a:pPr lvl="0"/>
            <a:r>
              <a:rPr lang="en-US" noProof="0"/>
              <a:t>Edit Master text styles</a:t>
            </a:r>
          </a:p>
        </p:txBody>
      </p:sp>
    </p:spTree>
    <p:extLst>
      <p:ext uri="{BB962C8B-B14F-4D97-AF65-F5344CB8AC3E}">
        <p14:creationId xmlns:p14="http://schemas.microsoft.com/office/powerpoint/2010/main" val="210829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ustom Layout">
    <p:bg>
      <p:bgPr>
        <a:solidFill>
          <a:schemeClr val="tx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8522EAC-96F9-40C0-9FCD-10CBF8636BC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8839" y="5316903"/>
            <a:ext cx="2996567" cy="551328"/>
          </a:xfrm>
          <a:prstGeom prst="rect">
            <a:avLst/>
          </a:prstGeom>
        </p:spPr>
      </p:pic>
      <p:pic>
        <p:nvPicPr>
          <p:cNvPr id="2" name="Picture 1">
            <a:extLst>
              <a:ext uri="{FF2B5EF4-FFF2-40B4-BE49-F238E27FC236}">
                <a16:creationId xmlns:a16="http://schemas.microsoft.com/office/drawing/2014/main" id="{328F3D6C-EA79-4B32-953C-E2DD5AA8E1B2}"/>
              </a:ext>
            </a:extLst>
          </p:cNvPr>
          <p:cNvPicPr>
            <a:picLocks noChangeAspect="1"/>
          </p:cNvPicPr>
          <p:nvPr/>
        </p:nvPicPr>
        <p:blipFill>
          <a:blip r:embed="rId3"/>
          <a:stretch>
            <a:fillRect/>
          </a:stretch>
        </p:blipFill>
        <p:spPr>
          <a:xfrm>
            <a:off x="4693323" y="5148242"/>
            <a:ext cx="3210535" cy="888655"/>
          </a:xfrm>
          <a:prstGeom prst="rect">
            <a:avLst/>
          </a:prstGeom>
        </p:spPr>
      </p:pic>
      <p:pic>
        <p:nvPicPr>
          <p:cNvPr id="4098" name="Picture 2" descr="Image result for accenture strategy logo">
            <a:extLst>
              <a:ext uri="{FF2B5EF4-FFF2-40B4-BE49-F238E27FC236}">
                <a16:creationId xmlns:a16="http://schemas.microsoft.com/office/drawing/2014/main" id="{994264B5-A831-4E5D-9040-39D7DB28016C}"/>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30097" b="29368"/>
          <a:stretch/>
        </p:blipFill>
        <p:spPr bwMode="auto">
          <a:xfrm>
            <a:off x="8741773" y="5220428"/>
            <a:ext cx="2448200" cy="7442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202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AFD2F-B764-4FF0-98EE-C769023A3D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F628055-EBDE-4E31-B505-FBA94E4D9935}"/>
              </a:ext>
            </a:extLst>
          </p:cNvPr>
          <p:cNvSpPr>
            <a:spLocks noGrp="1"/>
          </p:cNvSpPr>
          <p:nvPr>
            <p:ph type="subTitle" idx="1"/>
          </p:nvPr>
        </p:nvSpPr>
        <p:spPr>
          <a:xfrm>
            <a:off x="1524000" y="3602037"/>
            <a:ext cx="9144000" cy="1655763"/>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E7DC1C9-10A3-4B89-A406-FD4FF29072C9}"/>
              </a:ext>
            </a:extLst>
          </p:cNvPr>
          <p:cNvSpPr>
            <a:spLocks noGrp="1"/>
          </p:cNvSpPr>
          <p:nvPr>
            <p:ph type="dt" sz="half" idx="10"/>
          </p:nvPr>
        </p:nvSpPr>
        <p:spPr/>
        <p:txBody>
          <a:bodyPr/>
          <a:lstStyle/>
          <a:p>
            <a:fld id="{AF98C793-34EA-4C1D-8359-4C8B8A93DF62}" type="datetimeFigureOut">
              <a:rPr lang="en-GB" smtClean="0"/>
              <a:t>20/06/2018</a:t>
            </a:fld>
            <a:endParaRPr lang="en-GB"/>
          </a:p>
        </p:txBody>
      </p:sp>
      <p:sp>
        <p:nvSpPr>
          <p:cNvPr id="5" name="Footer Placeholder 4">
            <a:extLst>
              <a:ext uri="{FF2B5EF4-FFF2-40B4-BE49-F238E27FC236}">
                <a16:creationId xmlns:a16="http://schemas.microsoft.com/office/drawing/2014/main" id="{7E2401EA-AD60-4663-A58C-91E338B271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DF22D6-7CD5-459F-A3E0-DB88F661106B}"/>
              </a:ext>
            </a:extLst>
          </p:cNvPr>
          <p:cNvSpPr>
            <a:spLocks noGrp="1"/>
          </p:cNvSpPr>
          <p:nvPr>
            <p:ph type="sldNum" sz="quarter" idx="12"/>
          </p:nvPr>
        </p:nvSpPr>
        <p:spPr/>
        <p:txBody>
          <a:bodyPr/>
          <a:lstStyle/>
          <a:p>
            <a:fld id="{FCD6C975-DEC6-474E-B61E-6E5494AFBF0F}" type="slidenum">
              <a:rPr lang="en-GB" smtClean="0"/>
              <a:t>‹#›</a:t>
            </a:fld>
            <a:endParaRPr lang="en-GB"/>
          </a:p>
        </p:txBody>
      </p:sp>
    </p:spTree>
    <p:extLst>
      <p:ext uri="{BB962C8B-B14F-4D97-AF65-F5344CB8AC3E}">
        <p14:creationId xmlns:p14="http://schemas.microsoft.com/office/powerpoint/2010/main" val="8236309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graphicFrame>
        <p:nvGraphicFramePr>
          <p:cNvPr id="2" name="Objekt 1" hidden="1">
            <a:extLst>
              <a:ext uri="{FF2B5EF4-FFF2-40B4-BE49-F238E27FC236}">
                <a16:creationId xmlns:a16="http://schemas.microsoft.com/office/drawing/2014/main" id="{56B93D7E-6B30-4A64-99F7-D04EB843DAEE}"/>
              </a:ext>
            </a:extLst>
          </p:cNvPr>
          <p:cNvGraphicFramePr>
            <a:graphicFrameLocks noChangeAspect="1"/>
          </p:cNvGraphicFramePr>
          <p:nvPr userDrawn="1">
            <p:custDataLst>
              <p:tags r:id="rId2"/>
            </p:custDataLs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3074" name="think-cell Slide" r:id="rId4" imgW="381" imgH="381" progId="TCLayout.ActiveDocument.1">
                  <p:embed/>
                </p:oleObj>
              </mc:Choice>
              <mc:Fallback>
                <p:oleObj name="think-cell Slide" r:id="rId4" imgW="381" imgH="381" progId="TCLayout.ActiveDocument.1">
                  <p:embed/>
                  <p:pic>
                    <p:nvPicPr>
                      <p:cNvPr id="2" name="Objekt 1" hidden="1">
                        <a:extLst>
                          <a:ext uri="{FF2B5EF4-FFF2-40B4-BE49-F238E27FC236}">
                            <a16:creationId xmlns:a16="http://schemas.microsoft.com/office/drawing/2014/main" id="{56B93D7E-6B30-4A64-99F7-D04EB843DAEE}"/>
                          </a:ext>
                        </a:extLst>
                      </p:cNvPr>
                      <p:cNvPicPr/>
                      <p:nvPr/>
                    </p:nvPicPr>
                    <p:blipFill>
                      <a:blip r:embed="rId5"/>
                      <a:stretch>
                        <a:fillRect/>
                      </a:stretch>
                    </p:blipFill>
                    <p:spPr>
                      <a:xfrm>
                        <a:off x="1589" y="1589"/>
                        <a:ext cx="1587" cy="1587"/>
                      </a:xfrm>
                      <a:prstGeom prst="rect">
                        <a:avLst/>
                      </a:prstGeom>
                    </p:spPr>
                  </p:pic>
                </p:oleObj>
              </mc:Fallback>
            </mc:AlternateContent>
          </a:graphicData>
        </a:graphic>
      </p:graphicFrame>
      <p:sp>
        <p:nvSpPr>
          <p:cNvPr id="4" name="Titel 3"/>
          <p:cNvSpPr>
            <a:spLocks noGrp="1"/>
          </p:cNvSpPr>
          <p:nvPr>
            <p:ph type="title" hasCustomPrompt="1"/>
          </p:nvPr>
        </p:nvSpPr>
        <p:spPr/>
        <p:txBody>
          <a:bodyPr/>
          <a:lstStyle>
            <a:lvl1pPr>
              <a:defRPr>
                <a:solidFill>
                  <a:schemeClr val="accent6"/>
                </a:solidFill>
              </a:defRPr>
            </a:lvl1pPr>
          </a:lstStyle>
          <a:p>
            <a:r>
              <a:rPr lang="en-GB"/>
              <a:t>Click to edit master title style</a:t>
            </a:r>
            <a:endParaRPr lang="en-GB" dirty="0"/>
          </a:p>
        </p:txBody>
      </p:sp>
      <p:sp>
        <p:nvSpPr>
          <p:cNvPr id="5" name="Slide Number Placeholder 5">
            <a:extLst>
              <a:ext uri="{FF2B5EF4-FFF2-40B4-BE49-F238E27FC236}">
                <a16:creationId xmlns:a16="http://schemas.microsoft.com/office/drawing/2014/main" id="{C3C6DD9C-C6E3-484F-A67B-855AD8772486}"/>
              </a:ext>
            </a:extLst>
          </p:cNvPr>
          <p:cNvSpPr>
            <a:spLocks noGrp="1"/>
          </p:cNvSpPr>
          <p:nvPr>
            <p:ph type="sldNum" sz="quarter" idx="4"/>
          </p:nvPr>
        </p:nvSpPr>
        <p:spPr>
          <a:xfrm>
            <a:off x="11064555" y="6608687"/>
            <a:ext cx="770951" cy="192287"/>
          </a:xfrm>
          <a:prstGeom prst="rect">
            <a:avLst/>
          </a:prstGeom>
        </p:spPr>
        <p:txBody>
          <a:bodyPr vert="horz" lIns="0" tIns="0" rIns="0" bIns="0" rtlCol="0" anchor="ctr" anchorCtr="0"/>
          <a:lstStyle>
            <a:lvl1pPr algn="r">
              <a:defRPr sz="900" b="1" i="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defRPr>
            </a:lvl1pPr>
          </a:lstStyle>
          <a:p>
            <a:fld id="{0D558541-60C9-42A2-8392-FF12533A6B7A}" type="slidenum">
              <a:rPr lang="en-GB" smtClean="0"/>
              <a:pPr/>
              <a:t>‹#›</a:t>
            </a:fld>
            <a:endParaRPr lang="en-GB" dirty="0"/>
          </a:p>
        </p:txBody>
      </p:sp>
    </p:spTree>
    <p:extLst>
      <p:ext uri="{BB962C8B-B14F-4D97-AF65-F5344CB8AC3E}">
        <p14:creationId xmlns:p14="http://schemas.microsoft.com/office/powerpoint/2010/main" val="30198364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oitus ja lopetus valkonen pohja">
    <p:spTree>
      <p:nvGrpSpPr>
        <p:cNvPr id="1" name=""/>
        <p:cNvGrpSpPr/>
        <p:nvPr/>
      </p:nvGrpSpPr>
      <p:grpSpPr>
        <a:xfrm>
          <a:off x="0" y="0"/>
          <a:ext cx="0" cy="0"/>
          <a:chOff x="0" y="0"/>
          <a:chExt cx="0" cy="0"/>
        </a:xfrm>
      </p:grpSpPr>
      <p:sp>
        <p:nvSpPr>
          <p:cNvPr id="2" name="Title 1"/>
          <p:cNvSpPr>
            <a:spLocks noGrp="1"/>
          </p:cNvSpPr>
          <p:nvPr>
            <p:ph type="title"/>
          </p:nvPr>
        </p:nvSpPr>
        <p:spPr>
          <a:xfrm>
            <a:off x="719403" y="2853631"/>
            <a:ext cx="10753195" cy="886343"/>
          </a:xfrm>
        </p:spPr>
        <p:txBody>
          <a:bodyPr anchor="ctr"/>
          <a:lstStyle>
            <a:lvl1pPr algn="l">
              <a:lnSpc>
                <a:spcPct val="90000"/>
              </a:lnSpc>
              <a:defRPr/>
            </a:lvl1pPr>
          </a:lstStyle>
          <a:p>
            <a:r>
              <a:rPr lang="en-US" noProof="0"/>
              <a:t>Click to edit Master title style</a:t>
            </a:r>
            <a:endParaRPr lang="en-GB" noProof="0" dirty="0"/>
          </a:p>
        </p:txBody>
      </p:sp>
      <p:sp>
        <p:nvSpPr>
          <p:cNvPr id="4" name="Text Placeholder 3"/>
          <p:cNvSpPr>
            <a:spLocks noGrp="1"/>
          </p:cNvSpPr>
          <p:nvPr>
            <p:ph type="body" sz="quarter" idx="10"/>
          </p:nvPr>
        </p:nvSpPr>
        <p:spPr>
          <a:xfrm>
            <a:off x="719669" y="2372883"/>
            <a:ext cx="10752929" cy="480484"/>
          </a:xfrm>
          <a:prstGeom prst="rect">
            <a:avLst/>
          </a:prstGeom>
        </p:spPr>
        <p:txBody>
          <a:bodyPr/>
          <a:lstStyle>
            <a:lvl1pPr marL="0" indent="0" algn="l">
              <a:buNone/>
              <a:defRPr sz="2400"/>
            </a:lvl1pPr>
            <a:lvl2pPr algn="l">
              <a:defRPr/>
            </a:lvl2pPr>
            <a:lvl3pPr algn="l">
              <a:defRPr/>
            </a:lvl3pPr>
            <a:lvl4pPr algn="l">
              <a:defRPr/>
            </a:lvl4pPr>
            <a:lvl5pPr algn="l">
              <a:defRPr/>
            </a:lvl5pPr>
          </a:lstStyle>
          <a:p>
            <a:pPr lvl="0"/>
            <a:r>
              <a:rPr lang="en-US" noProof="0"/>
              <a:t>Edit Master text styles</a:t>
            </a:r>
          </a:p>
        </p:txBody>
      </p:sp>
      <p:sp>
        <p:nvSpPr>
          <p:cNvPr id="5" name="Text Placeholder 3"/>
          <p:cNvSpPr>
            <a:spLocks noGrp="1"/>
          </p:cNvSpPr>
          <p:nvPr>
            <p:ph type="body" sz="quarter" idx="11"/>
          </p:nvPr>
        </p:nvSpPr>
        <p:spPr>
          <a:xfrm>
            <a:off x="719669" y="3909054"/>
            <a:ext cx="10752929" cy="480484"/>
          </a:xfrm>
          <a:prstGeom prst="rect">
            <a:avLst/>
          </a:prstGeom>
        </p:spPr>
        <p:txBody>
          <a:bodyPr/>
          <a:lstStyle>
            <a:lvl1pPr marL="0" indent="0" algn="l">
              <a:buNone/>
              <a:defRPr/>
            </a:lvl1pPr>
            <a:lvl2pPr algn="l">
              <a:defRPr/>
            </a:lvl2pPr>
            <a:lvl3pPr algn="l">
              <a:defRPr/>
            </a:lvl3pPr>
            <a:lvl4pPr algn="l">
              <a:defRPr/>
            </a:lvl4pPr>
            <a:lvl5pPr algn="l">
              <a:defRPr/>
            </a:lvl5pPr>
          </a:lstStyle>
          <a:p>
            <a:pPr lvl="0"/>
            <a:r>
              <a:rPr lang="en-US" noProof="0"/>
              <a:t>Edit Master text styles</a:t>
            </a:r>
          </a:p>
        </p:txBody>
      </p:sp>
    </p:spTree>
    <p:extLst>
      <p:ext uri="{BB962C8B-B14F-4D97-AF65-F5344CB8AC3E}">
        <p14:creationId xmlns:p14="http://schemas.microsoft.com/office/powerpoint/2010/main" val="2505037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oitus ja lopetus musta pohja">
    <p:spTree>
      <p:nvGrpSpPr>
        <p:cNvPr id="1" name=""/>
        <p:cNvGrpSpPr/>
        <p:nvPr/>
      </p:nvGrpSpPr>
      <p:grpSpPr>
        <a:xfrm>
          <a:off x="0" y="0"/>
          <a:ext cx="0" cy="0"/>
          <a:chOff x="0" y="0"/>
          <a:chExt cx="0" cy="0"/>
        </a:xfrm>
      </p:grpSpPr>
      <p:sp>
        <p:nvSpPr>
          <p:cNvPr id="2" name="Rectangle 1"/>
          <p:cNvSpPr/>
          <p:nvPr/>
        </p:nvSpPr>
        <p:spPr>
          <a:xfrm>
            <a:off x="0" y="0"/>
            <a:ext cx="12192000" cy="6864000"/>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noProof="0" dirty="0"/>
          </a:p>
        </p:txBody>
      </p:sp>
      <p:sp>
        <p:nvSpPr>
          <p:cNvPr id="7" name="Title 1"/>
          <p:cNvSpPr>
            <a:spLocks noGrp="1"/>
          </p:cNvSpPr>
          <p:nvPr>
            <p:ph type="title"/>
          </p:nvPr>
        </p:nvSpPr>
        <p:spPr>
          <a:xfrm>
            <a:off x="719403" y="2948947"/>
            <a:ext cx="10753195" cy="886343"/>
          </a:xfrm>
        </p:spPr>
        <p:txBody>
          <a:bodyPr anchor="ctr"/>
          <a:lstStyle>
            <a:lvl1pPr algn="l">
              <a:lnSpc>
                <a:spcPct val="90000"/>
              </a:lnSpc>
              <a:defRPr>
                <a:solidFill>
                  <a:schemeClr val="bg1"/>
                </a:solidFill>
              </a:defRPr>
            </a:lvl1pPr>
          </a:lstStyle>
          <a:p>
            <a:r>
              <a:rPr lang="en-US" noProof="0"/>
              <a:t>Click to edit Master title style</a:t>
            </a:r>
            <a:endParaRPr lang="en-GB" noProof="0" dirty="0"/>
          </a:p>
        </p:txBody>
      </p:sp>
      <p:sp>
        <p:nvSpPr>
          <p:cNvPr id="9" name="Text Placeholder 3"/>
          <p:cNvSpPr>
            <a:spLocks noGrp="1"/>
          </p:cNvSpPr>
          <p:nvPr>
            <p:ph type="body" sz="quarter" idx="13"/>
          </p:nvPr>
        </p:nvSpPr>
        <p:spPr>
          <a:xfrm>
            <a:off x="719668" y="2468199"/>
            <a:ext cx="10752931" cy="480484"/>
          </a:xfrm>
          <a:prstGeom prst="rect">
            <a:avLst/>
          </a:prstGeom>
        </p:spPr>
        <p:txBody>
          <a:bodyPr/>
          <a:lstStyle>
            <a:lvl1pPr marL="0" indent="0" algn="l">
              <a:buNone/>
              <a:defRPr sz="2400">
                <a:solidFill>
                  <a:schemeClr val="bg1"/>
                </a:solidFill>
              </a:defRPr>
            </a:lvl1pPr>
            <a:lvl2pPr algn="l">
              <a:defRPr/>
            </a:lvl2pPr>
            <a:lvl3pPr algn="l">
              <a:defRPr/>
            </a:lvl3pPr>
            <a:lvl4pPr algn="l">
              <a:defRPr/>
            </a:lvl4pPr>
            <a:lvl5pPr algn="l">
              <a:defRPr/>
            </a:lvl5pPr>
          </a:lstStyle>
          <a:p>
            <a:pPr lvl="0"/>
            <a:r>
              <a:rPr lang="en-US" noProof="0"/>
              <a:t>Edit Master text styles</a:t>
            </a:r>
          </a:p>
        </p:txBody>
      </p:sp>
      <p:sp>
        <p:nvSpPr>
          <p:cNvPr id="10" name="Text Placeholder 3"/>
          <p:cNvSpPr>
            <a:spLocks noGrp="1"/>
          </p:cNvSpPr>
          <p:nvPr>
            <p:ph type="body" sz="quarter" idx="14"/>
          </p:nvPr>
        </p:nvSpPr>
        <p:spPr>
          <a:xfrm>
            <a:off x="719668" y="4004370"/>
            <a:ext cx="10752931" cy="480484"/>
          </a:xfrm>
          <a:prstGeom prst="rect">
            <a:avLst/>
          </a:prstGeom>
        </p:spPr>
        <p:txBody>
          <a:bodyPr/>
          <a:lstStyle>
            <a:lvl1pPr marL="0" indent="0" algn="l">
              <a:buNone/>
              <a:defRPr>
                <a:solidFill>
                  <a:schemeClr val="bg1"/>
                </a:solidFill>
              </a:defRPr>
            </a:lvl1pPr>
            <a:lvl2pPr algn="l">
              <a:defRPr/>
            </a:lvl2pPr>
            <a:lvl3pPr algn="l">
              <a:defRPr/>
            </a:lvl3pPr>
            <a:lvl4pPr algn="l">
              <a:defRPr/>
            </a:lvl4pPr>
            <a:lvl5pPr algn="l">
              <a:defRPr/>
            </a:lvl5pPr>
          </a:lstStyle>
          <a:p>
            <a:pPr lvl="0"/>
            <a:r>
              <a:rPr lang="en-US" noProof="0"/>
              <a:t>Edit Master text styles</a:t>
            </a:r>
          </a:p>
        </p:txBody>
      </p:sp>
    </p:spTree>
    <p:extLst>
      <p:ext uri="{BB962C8B-B14F-4D97-AF65-F5344CB8AC3E}">
        <p14:creationId xmlns:p14="http://schemas.microsoft.com/office/powerpoint/2010/main" val="41824767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erustekstisivu">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BA9BC4DD-436B-4657-A355-8D8F5077E816}"/>
              </a:ext>
            </a:extLst>
          </p:cNvPr>
          <p:cNvGraphicFramePr>
            <a:graphicFrameLocks noChangeAspect="1"/>
          </p:cNvGraphicFramePr>
          <p:nvPr>
            <p:custDataLst>
              <p:tags r:id="rId2"/>
            </p:custDataLst>
            <p:extLst>
              <p:ext uri="{D42A27DB-BD31-4B8C-83A1-F6EECF244321}">
                <p14:modId xmlns:p14="http://schemas.microsoft.com/office/powerpoint/2010/main" val="3579917134"/>
              </p:ext>
            </p:ext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spid="_x0000_s5122" name="think-cell Slide" r:id="rId5" imgW="493" imgH="493" progId="TCLayout.ActiveDocument.1">
                  <p:embed/>
                </p:oleObj>
              </mc:Choice>
              <mc:Fallback>
                <p:oleObj name="think-cell Slide" r:id="rId5" imgW="493" imgH="493" progId="TCLayout.ActiveDocument.1">
                  <p:embed/>
                  <p:pic>
                    <p:nvPicPr>
                      <p:cNvPr id="4" name="Object 3" hidden="1">
                        <a:extLst>
                          <a:ext uri="{FF2B5EF4-FFF2-40B4-BE49-F238E27FC236}">
                            <a16:creationId xmlns:a16="http://schemas.microsoft.com/office/drawing/2014/main" id="{BA9BC4DD-436B-4657-A355-8D8F5077E816}"/>
                          </a:ext>
                        </a:extLst>
                      </p:cNvPr>
                      <p:cNvPicPr/>
                      <p:nvPr/>
                    </p:nvPicPr>
                    <p:blipFill>
                      <a:blip r:embed="rId6"/>
                      <a:stretch>
                        <a:fillRect/>
                      </a:stretch>
                    </p:blipFill>
                    <p:spPr>
                      <a:xfrm>
                        <a:off x="2118" y="2118"/>
                        <a:ext cx="2117" cy="2117"/>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6BF41907-0B3E-4388-A038-B407F4982061}"/>
              </a:ext>
            </a:extLst>
          </p:cNvPr>
          <p:cNvSpPr/>
          <p:nvPr>
            <p:custDataLst>
              <p:tags r:id="rId3"/>
            </p:custDataLst>
          </p:nvPr>
        </p:nvSpPr>
        <p:spPr>
          <a:xfrm>
            <a:off x="0" y="0"/>
            <a:ext cx="211667" cy="21166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80000"/>
              </a:lnSpc>
              <a:spcBef>
                <a:spcPct val="0"/>
              </a:spcBef>
              <a:spcAft>
                <a:spcPct val="0"/>
              </a:spcAft>
            </a:pPr>
            <a:endParaRPr lang="en-GB" sz="2667" b="1" i="0" baseline="0" dirty="0">
              <a:latin typeface="Arial Black" panose="020B0A04020102020204" pitchFamily="34" charset="0"/>
              <a:ea typeface="+mj-ea"/>
              <a:sym typeface="Arial Black" panose="020B0A04020102020204" pitchFamily="34" charset="0"/>
            </a:endParaRPr>
          </a:p>
        </p:txBody>
      </p:sp>
      <p:sp>
        <p:nvSpPr>
          <p:cNvPr id="7" name="Text Placeholder 11"/>
          <p:cNvSpPr>
            <a:spLocks noGrp="1"/>
          </p:cNvSpPr>
          <p:nvPr>
            <p:ph type="body" sz="quarter" idx="19" hasCustomPrompt="1"/>
          </p:nvPr>
        </p:nvSpPr>
        <p:spPr>
          <a:xfrm>
            <a:off x="431800" y="1509184"/>
            <a:ext cx="11328400" cy="4800600"/>
          </a:xfrm>
          <a:prstGeom prst="rect">
            <a:avLst/>
          </a:prstGeom>
        </p:spPr>
        <p:txBody>
          <a:bodyPr>
            <a:noAutofit/>
          </a:bodyPr>
          <a:lstStyle>
            <a:lvl1pPr marL="239178" marR="0" indent="-239178" algn="l" defTabSz="609585" rtl="0" eaLnBrk="1" fontAlgn="auto" latinLnBrk="0" hangingPunct="1">
              <a:lnSpc>
                <a:spcPct val="90000"/>
              </a:lnSpc>
              <a:spcBef>
                <a:spcPct val="20000"/>
              </a:spcBef>
              <a:spcAft>
                <a:spcPts val="0"/>
              </a:spcAft>
              <a:buClrTx/>
              <a:buSzTx/>
              <a:buFont typeface="Arial" panose="020B0604020202020204" pitchFamily="34" charset="0"/>
              <a:buChar char="•"/>
              <a:tabLst/>
              <a:defRPr sz="1867">
                <a:solidFill>
                  <a:schemeClr val="tx1"/>
                </a:solidFill>
                <a:latin typeface="Georgia" panose="02040502050405020303" pitchFamily="18" charset="0"/>
                <a:cs typeface="Georgia" panose="02040502050405020303" pitchFamily="18" charset="0"/>
              </a:defRPr>
            </a:lvl1pPr>
            <a:lvl2pPr marL="474121" indent="-234945" algn="l">
              <a:lnSpc>
                <a:spcPct val="90000"/>
              </a:lnSpc>
              <a:spcBef>
                <a:spcPts val="800"/>
              </a:spcBef>
              <a:buFont typeface="Arial" panose="020B0604020202020204" pitchFamily="34" charset="0"/>
              <a:buChar char="•"/>
              <a:defRPr sz="1600">
                <a:solidFill>
                  <a:schemeClr val="tx1"/>
                </a:solidFill>
                <a:latin typeface="Georgia" panose="02040502050405020303" pitchFamily="18" charset="0"/>
                <a:cs typeface="Georgia" panose="02040502050405020303" pitchFamily="18" charset="0"/>
              </a:defRPr>
            </a:lvl2pPr>
            <a:lvl3pPr marL="713300" indent="-234945" algn="l" defTabSz="715415">
              <a:lnSpc>
                <a:spcPct val="90000"/>
              </a:lnSpc>
              <a:spcBef>
                <a:spcPts val="800"/>
              </a:spcBef>
              <a:buFont typeface="Arial" panose="020B0604020202020204" pitchFamily="34" charset="0"/>
              <a:buChar char="•"/>
              <a:defRPr sz="1467">
                <a:solidFill>
                  <a:schemeClr val="tx1"/>
                </a:solidFill>
                <a:latin typeface="Georgia" panose="02040502050405020303" pitchFamily="18" charset="0"/>
                <a:cs typeface="Georgia" panose="02040502050405020303" pitchFamily="18" charset="0"/>
              </a:defRPr>
            </a:lvl3pPr>
            <a:lvl4pPr marL="958827" indent="-234945" algn="l">
              <a:lnSpc>
                <a:spcPct val="90000"/>
              </a:lnSpc>
              <a:buFont typeface="Arial" panose="020B0604020202020204" pitchFamily="34" charset="0"/>
              <a:buChar char="•"/>
              <a:defRPr sz="1467">
                <a:solidFill>
                  <a:schemeClr val="tx1"/>
                </a:solidFill>
                <a:latin typeface="Georgia" panose="02040502050405020303" pitchFamily="18" charset="0"/>
                <a:cs typeface="Georgia" panose="02040502050405020303" pitchFamily="18" charset="0"/>
              </a:defRPr>
            </a:lvl4pPr>
            <a:lvl5pPr marL="143996" indent="-380990" algn="l">
              <a:buFont typeface="Arial"/>
              <a:buChar char="•"/>
              <a:defRPr sz="1867">
                <a:solidFill>
                  <a:schemeClr val="tx1"/>
                </a:solidFill>
                <a:latin typeface="Georgia"/>
                <a:cs typeface="Georgia"/>
              </a:defRPr>
            </a:lvl5pPr>
          </a:lstStyle>
          <a:p>
            <a:pPr lvl="0"/>
            <a:r>
              <a:rPr lang="en-GB" noProof="0" dirty="0" err="1"/>
              <a:t>Muokkaa</a:t>
            </a:r>
            <a:r>
              <a:rPr lang="en-GB" noProof="0" dirty="0"/>
              <a:t> </a:t>
            </a:r>
            <a:r>
              <a:rPr lang="en-GB" noProof="0" dirty="0" err="1"/>
              <a:t>tekstin</a:t>
            </a:r>
            <a:r>
              <a:rPr lang="en-GB" noProof="0" dirty="0"/>
              <a:t> </a:t>
            </a:r>
            <a:r>
              <a:rPr lang="en-GB" noProof="0" dirty="0" err="1"/>
              <a:t>perustyylejä</a:t>
            </a:r>
            <a:r>
              <a:rPr lang="en-GB" noProof="0" dirty="0"/>
              <a:t> </a:t>
            </a:r>
            <a:r>
              <a:rPr lang="en-GB" noProof="0" dirty="0" err="1"/>
              <a:t>napsauttamalla</a:t>
            </a:r>
            <a:endParaRPr lang="en-GB" noProof="0" dirty="0"/>
          </a:p>
          <a:p>
            <a:pPr lvl="1"/>
            <a:r>
              <a:rPr lang="en-GB" noProof="0" dirty="0" err="1"/>
              <a:t>toinen</a:t>
            </a:r>
            <a:r>
              <a:rPr lang="en-GB" noProof="0" dirty="0"/>
              <a:t> </a:t>
            </a:r>
            <a:r>
              <a:rPr lang="en-GB" noProof="0" dirty="0" err="1"/>
              <a:t>taso</a:t>
            </a:r>
            <a:endParaRPr lang="en-GB" noProof="0" dirty="0"/>
          </a:p>
          <a:p>
            <a:pPr lvl="2"/>
            <a:r>
              <a:rPr lang="en-GB" noProof="0" dirty="0" err="1"/>
              <a:t>kolmas</a:t>
            </a:r>
            <a:r>
              <a:rPr lang="en-GB" noProof="0" dirty="0"/>
              <a:t> </a:t>
            </a:r>
            <a:r>
              <a:rPr lang="en-GB" noProof="0" dirty="0" err="1"/>
              <a:t>taso</a:t>
            </a:r>
            <a:endParaRPr lang="en-GB" noProof="0" dirty="0"/>
          </a:p>
          <a:p>
            <a:pPr lvl="3"/>
            <a:r>
              <a:rPr lang="en-GB" noProof="0" dirty="0" err="1"/>
              <a:t>neljäs</a:t>
            </a:r>
            <a:r>
              <a:rPr lang="en-GB" noProof="0" dirty="0"/>
              <a:t> </a:t>
            </a:r>
            <a:r>
              <a:rPr lang="en-GB" noProof="0" dirty="0" err="1"/>
              <a:t>taso</a:t>
            </a:r>
            <a:endParaRPr lang="en-GB" noProof="0" dirty="0"/>
          </a:p>
        </p:txBody>
      </p:sp>
      <p:sp>
        <p:nvSpPr>
          <p:cNvPr id="3" name="Title 2">
            <a:extLst>
              <a:ext uri="{FF2B5EF4-FFF2-40B4-BE49-F238E27FC236}">
                <a16:creationId xmlns:a16="http://schemas.microsoft.com/office/drawing/2014/main" id="{10305158-4B5F-4E5B-AC9A-FCFA4EE4C0C2}"/>
              </a:ext>
            </a:extLst>
          </p:cNvPr>
          <p:cNvSpPr>
            <a:spLocks noGrp="1"/>
          </p:cNvSpPr>
          <p:nvPr>
            <p:ph type="title" hasCustomPrompt="1"/>
          </p:nvPr>
        </p:nvSpPr>
        <p:spPr/>
        <p:txBody>
          <a:bodyPr/>
          <a:lstStyle>
            <a:lvl1pPr>
              <a:defRPr/>
            </a:lvl1pPr>
          </a:lstStyle>
          <a:p>
            <a:r>
              <a:rPr lang="en-GB" dirty="0" err="1"/>
              <a:t>Muokkaa</a:t>
            </a:r>
            <a:r>
              <a:rPr lang="en-GB" dirty="0"/>
              <a:t> </a:t>
            </a:r>
            <a:r>
              <a:rPr lang="en-GB" dirty="0" err="1"/>
              <a:t>perustyyl</a:t>
            </a:r>
            <a:r>
              <a:rPr lang="en-GB" dirty="0"/>
              <a:t>. </a:t>
            </a:r>
            <a:r>
              <a:rPr lang="en-GB" dirty="0" err="1"/>
              <a:t>napsautt</a:t>
            </a:r>
            <a:r>
              <a:rPr lang="en-GB" dirty="0"/>
              <a:t>.</a:t>
            </a:r>
          </a:p>
        </p:txBody>
      </p:sp>
      <p:sp>
        <p:nvSpPr>
          <p:cNvPr id="6" name="Text Placeholder 2">
            <a:extLst>
              <a:ext uri="{FF2B5EF4-FFF2-40B4-BE49-F238E27FC236}">
                <a16:creationId xmlns:a16="http://schemas.microsoft.com/office/drawing/2014/main" id="{728CF524-8509-41DB-8744-468731A7CF90}"/>
              </a:ext>
            </a:extLst>
          </p:cNvPr>
          <p:cNvSpPr>
            <a:spLocks noGrp="1"/>
          </p:cNvSpPr>
          <p:nvPr>
            <p:ph type="body" sz="quarter" idx="15" hasCustomPrompt="1"/>
          </p:nvPr>
        </p:nvSpPr>
        <p:spPr>
          <a:xfrm>
            <a:off x="431800" y="6319135"/>
            <a:ext cx="11328400" cy="192480"/>
          </a:xfrm>
          <a:prstGeom prst="rect">
            <a:avLst/>
          </a:prstGeom>
        </p:spPr>
        <p:txBody>
          <a:bodyPr lIns="0" rIns="0" bIns="0" anchor="b"/>
          <a:lstStyle>
            <a:lvl1pPr marL="0" indent="0">
              <a:lnSpc>
                <a:spcPct val="100000"/>
              </a:lnSpc>
              <a:spcBef>
                <a:spcPts val="0"/>
              </a:spcBef>
              <a:buNone/>
              <a:defRPr sz="933" b="0" baseline="0">
                <a:solidFill>
                  <a:srgbClr val="919191"/>
                </a:solidFill>
              </a:defRPr>
            </a:lvl1pPr>
          </a:lstStyle>
          <a:p>
            <a:pPr lvl="0"/>
            <a:r>
              <a:rPr lang="en-GB" dirty="0"/>
              <a:t>Add footnote</a:t>
            </a:r>
          </a:p>
        </p:txBody>
      </p:sp>
      <p:pic>
        <p:nvPicPr>
          <p:cNvPr id="10" name="Picture 9">
            <a:extLst>
              <a:ext uri="{FF2B5EF4-FFF2-40B4-BE49-F238E27FC236}">
                <a16:creationId xmlns:a16="http://schemas.microsoft.com/office/drawing/2014/main" id="{3C503FC3-7761-4E33-A7FC-78683E38030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4500" y="6586602"/>
            <a:ext cx="621240" cy="114300"/>
          </a:xfrm>
          <a:prstGeom prst="rect">
            <a:avLst/>
          </a:prstGeom>
        </p:spPr>
      </p:pic>
      <p:pic>
        <p:nvPicPr>
          <p:cNvPr id="13" name="Picture 12">
            <a:extLst>
              <a:ext uri="{FF2B5EF4-FFF2-40B4-BE49-F238E27FC236}">
                <a16:creationId xmlns:a16="http://schemas.microsoft.com/office/drawing/2014/main" id="{75BCB95A-6F90-4251-9E1F-DC0B9E67296D}"/>
              </a:ext>
            </a:extLst>
          </p:cNvPr>
          <p:cNvPicPr>
            <a:picLocks noChangeAspect="1"/>
          </p:cNvPicPr>
          <p:nvPr/>
        </p:nvPicPr>
        <p:blipFill>
          <a:blip r:embed="rId8"/>
          <a:stretch>
            <a:fillRect/>
          </a:stretch>
        </p:blipFill>
        <p:spPr>
          <a:xfrm>
            <a:off x="1214800" y="6537017"/>
            <a:ext cx="929979" cy="303775"/>
          </a:xfrm>
          <a:prstGeom prst="rect">
            <a:avLst/>
          </a:prstGeom>
        </p:spPr>
      </p:pic>
      <p:pic>
        <p:nvPicPr>
          <p:cNvPr id="11" name="Picture 10">
            <a:extLst>
              <a:ext uri="{FF2B5EF4-FFF2-40B4-BE49-F238E27FC236}">
                <a16:creationId xmlns:a16="http://schemas.microsoft.com/office/drawing/2014/main" id="{04CE0CE0-2A72-414E-B85B-35C619BCFAE7}"/>
              </a:ext>
            </a:extLst>
          </p:cNvPr>
          <p:cNvPicPr/>
          <p:nvPr/>
        </p:nvPicPr>
        <p:blipFill>
          <a:blip r:embed="rId9" cstate="print">
            <a:grayscl/>
            <a:extLst>
              <a:ext uri="{28A0092B-C50C-407E-A947-70E740481C1C}">
                <a14:useLocalDpi xmlns:a14="http://schemas.microsoft.com/office/drawing/2010/main" val="0"/>
              </a:ext>
            </a:extLst>
          </a:blip>
          <a:stretch>
            <a:fillRect/>
          </a:stretch>
        </p:blipFill>
        <p:spPr>
          <a:xfrm>
            <a:off x="2207692" y="6560925"/>
            <a:ext cx="980661" cy="165651"/>
          </a:xfrm>
          <a:prstGeom prst="rect">
            <a:avLst/>
          </a:prstGeom>
        </p:spPr>
      </p:pic>
    </p:spTree>
    <p:extLst>
      <p:ext uri="{BB962C8B-B14F-4D97-AF65-F5344CB8AC3E}">
        <p14:creationId xmlns:p14="http://schemas.microsoft.com/office/powerpoint/2010/main" val="4282397055"/>
      </p:ext>
    </p:extLst>
  </p:cSld>
  <p:clrMapOvr>
    <a:masterClrMapping/>
  </p:clrMapOvr>
  <p:extLst mod="1">
    <p:ext uri="{DCECCB84-F9BA-43D5-87BE-67443E8EF086}">
      <p15:sldGuideLst xmlns:p15="http://schemas.microsoft.com/office/powerpoint/2012/main">
        <p15:guide id="1" orient="horz" pos="3185">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Musta tekstisivu">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4A151-435B-4F6D-A887-4FEC066820FA}"/>
              </a:ext>
            </a:extLst>
          </p:cNvPr>
          <p:cNvSpPr>
            <a:spLocks noGrp="1"/>
          </p:cNvSpPr>
          <p:nvPr>
            <p:ph type="title" hasCustomPrompt="1"/>
          </p:nvPr>
        </p:nvSpPr>
        <p:spPr/>
        <p:txBody>
          <a:bodyPr/>
          <a:lstStyle>
            <a:lvl1pPr>
              <a:defRPr>
                <a:solidFill>
                  <a:schemeClr val="bg1"/>
                </a:solidFill>
              </a:defRPr>
            </a:lvl1pPr>
          </a:lstStyle>
          <a:p>
            <a:r>
              <a:rPr lang="en-GB" dirty="0" err="1"/>
              <a:t>Muokkaa</a:t>
            </a:r>
            <a:r>
              <a:rPr lang="en-GB" dirty="0"/>
              <a:t> </a:t>
            </a:r>
            <a:r>
              <a:rPr lang="en-GB" dirty="0" err="1"/>
              <a:t>perustyyl</a:t>
            </a:r>
            <a:r>
              <a:rPr lang="en-GB" dirty="0"/>
              <a:t>. </a:t>
            </a:r>
            <a:r>
              <a:rPr lang="en-GB" dirty="0" err="1"/>
              <a:t>napsautt</a:t>
            </a:r>
            <a:r>
              <a:rPr lang="en-GB" dirty="0"/>
              <a:t>.</a:t>
            </a:r>
          </a:p>
        </p:txBody>
      </p:sp>
      <p:sp>
        <p:nvSpPr>
          <p:cNvPr id="12" name="Text Placeholder 11">
            <a:extLst>
              <a:ext uri="{FF2B5EF4-FFF2-40B4-BE49-F238E27FC236}">
                <a16:creationId xmlns:a16="http://schemas.microsoft.com/office/drawing/2014/main" id="{2425FA57-6CE1-4F53-999B-A8B3D1D27906}"/>
              </a:ext>
            </a:extLst>
          </p:cNvPr>
          <p:cNvSpPr>
            <a:spLocks noGrp="1"/>
          </p:cNvSpPr>
          <p:nvPr>
            <p:ph type="body" sz="quarter" idx="19" hasCustomPrompt="1"/>
          </p:nvPr>
        </p:nvSpPr>
        <p:spPr>
          <a:xfrm>
            <a:off x="431800" y="1509184"/>
            <a:ext cx="11328400" cy="4800600"/>
          </a:xfrm>
          <a:prstGeom prst="rect">
            <a:avLst/>
          </a:prstGeom>
        </p:spPr>
        <p:txBody>
          <a:bodyPr>
            <a:noAutofit/>
          </a:bodyPr>
          <a:lstStyle>
            <a:lvl1pPr marL="239178" marR="0" indent="-239178" algn="l" defTabSz="609585" rtl="0" eaLnBrk="1" fontAlgn="auto" latinLnBrk="0" hangingPunct="1">
              <a:lnSpc>
                <a:spcPct val="90000"/>
              </a:lnSpc>
              <a:spcBef>
                <a:spcPct val="20000"/>
              </a:spcBef>
              <a:spcAft>
                <a:spcPts val="0"/>
              </a:spcAft>
              <a:buClrTx/>
              <a:buSzTx/>
              <a:buFont typeface="Arial" panose="020B0604020202020204" pitchFamily="34" charset="0"/>
              <a:buChar char="•"/>
              <a:tabLst/>
              <a:defRPr sz="1867">
                <a:solidFill>
                  <a:schemeClr val="bg1"/>
                </a:solidFill>
                <a:latin typeface="Georgia" panose="02040502050405020303" pitchFamily="18" charset="0"/>
                <a:cs typeface="Georgia" panose="02040502050405020303" pitchFamily="18" charset="0"/>
              </a:defRPr>
            </a:lvl1pPr>
            <a:lvl2pPr marL="474121" indent="-234945" algn="l">
              <a:lnSpc>
                <a:spcPct val="90000"/>
              </a:lnSpc>
              <a:spcBef>
                <a:spcPts val="800"/>
              </a:spcBef>
              <a:buFont typeface="Arial" panose="020B0604020202020204" pitchFamily="34" charset="0"/>
              <a:buChar char="•"/>
              <a:defRPr sz="1600">
                <a:solidFill>
                  <a:schemeClr val="bg1"/>
                </a:solidFill>
                <a:latin typeface="Georgia" panose="02040502050405020303" pitchFamily="18" charset="0"/>
                <a:cs typeface="Georgia" panose="02040502050405020303" pitchFamily="18" charset="0"/>
              </a:defRPr>
            </a:lvl2pPr>
            <a:lvl3pPr marL="713300" indent="-234945" algn="l" defTabSz="715415">
              <a:lnSpc>
                <a:spcPct val="90000"/>
              </a:lnSpc>
              <a:spcBef>
                <a:spcPts val="800"/>
              </a:spcBef>
              <a:buFont typeface="Arial" panose="020B0604020202020204" pitchFamily="34" charset="0"/>
              <a:buChar char="•"/>
              <a:defRPr sz="1467">
                <a:solidFill>
                  <a:schemeClr val="bg1"/>
                </a:solidFill>
                <a:latin typeface="Georgia" panose="02040502050405020303" pitchFamily="18" charset="0"/>
                <a:cs typeface="Georgia" panose="02040502050405020303" pitchFamily="18" charset="0"/>
              </a:defRPr>
            </a:lvl3pPr>
            <a:lvl4pPr marL="958827" indent="-234945" algn="l">
              <a:lnSpc>
                <a:spcPct val="90000"/>
              </a:lnSpc>
              <a:buFont typeface="Arial" panose="020B0604020202020204" pitchFamily="34" charset="0"/>
              <a:buChar char="•"/>
              <a:defRPr sz="1467">
                <a:solidFill>
                  <a:schemeClr val="bg1"/>
                </a:solidFill>
                <a:latin typeface="Georgia" panose="02040502050405020303" pitchFamily="18" charset="0"/>
                <a:cs typeface="Georgia" panose="02040502050405020303" pitchFamily="18" charset="0"/>
              </a:defRPr>
            </a:lvl4pPr>
            <a:lvl5pPr marL="143996" indent="-380990" algn="l">
              <a:buFont typeface="Arial"/>
              <a:buChar char="•"/>
              <a:defRPr sz="1867">
                <a:solidFill>
                  <a:schemeClr val="tx1"/>
                </a:solidFill>
                <a:latin typeface="Georgia"/>
                <a:cs typeface="Georgia"/>
              </a:defRPr>
            </a:lvl5pPr>
          </a:lstStyle>
          <a:p>
            <a:pPr lvl="0"/>
            <a:r>
              <a:rPr lang="en-GB" noProof="0" dirty="0" err="1"/>
              <a:t>Muokkaa</a:t>
            </a:r>
            <a:r>
              <a:rPr lang="en-GB" noProof="0" dirty="0"/>
              <a:t> </a:t>
            </a:r>
            <a:r>
              <a:rPr lang="en-GB" noProof="0" dirty="0" err="1"/>
              <a:t>tekstin</a:t>
            </a:r>
            <a:r>
              <a:rPr lang="en-GB" noProof="0" dirty="0"/>
              <a:t> </a:t>
            </a:r>
            <a:r>
              <a:rPr lang="en-GB" noProof="0" dirty="0" err="1"/>
              <a:t>perustyylejä</a:t>
            </a:r>
            <a:r>
              <a:rPr lang="en-GB" noProof="0" dirty="0"/>
              <a:t> </a:t>
            </a:r>
            <a:r>
              <a:rPr lang="en-GB" noProof="0" dirty="0" err="1"/>
              <a:t>napsauttamalla</a:t>
            </a:r>
            <a:endParaRPr lang="en-GB" noProof="0" dirty="0"/>
          </a:p>
          <a:p>
            <a:pPr lvl="1"/>
            <a:r>
              <a:rPr lang="en-GB" noProof="0" dirty="0" err="1"/>
              <a:t>toinen</a:t>
            </a:r>
            <a:r>
              <a:rPr lang="en-GB" noProof="0" dirty="0"/>
              <a:t> </a:t>
            </a:r>
            <a:r>
              <a:rPr lang="en-GB" noProof="0" dirty="0" err="1"/>
              <a:t>taso</a:t>
            </a:r>
            <a:endParaRPr lang="en-GB" noProof="0" dirty="0"/>
          </a:p>
          <a:p>
            <a:pPr lvl="2"/>
            <a:r>
              <a:rPr lang="en-GB" noProof="0" dirty="0" err="1"/>
              <a:t>kolmas</a:t>
            </a:r>
            <a:r>
              <a:rPr lang="en-GB" noProof="0" dirty="0"/>
              <a:t> </a:t>
            </a:r>
            <a:r>
              <a:rPr lang="en-GB" noProof="0" dirty="0" err="1"/>
              <a:t>taso</a:t>
            </a:r>
            <a:endParaRPr lang="en-GB" noProof="0" dirty="0"/>
          </a:p>
          <a:p>
            <a:pPr lvl="3"/>
            <a:r>
              <a:rPr lang="en-GB" noProof="0" dirty="0" err="1"/>
              <a:t>neljäs</a:t>
            </a:r>
            <a:r>
              <a:rPr lang="en-GB" noProof="0" dirty="0"/>
              <a:t> </a:t>
            </a:r>
            <a:r>
              <a:rPr lang="en-GB" noProof="0" dirty="0" err="1"/>
              <a:t>taso</a:t>
            </a:r>
            <a:endParaRPr lang="en-GB" noProof="0" dirty="0"/>
          </a:p>
        </p:txBody>
      </p:sp>
      <p:sp>
        <p:nvSpPr>
          <p:cNvPr id="6" name="TextBox 5">
            <a:extLst>
              <a:ext uri="{FF2B5EF4-FFF2-40B4-BE49-F238E27FC236}">
                <a16:creationId xmlns:a16="http://schemas.microsoft.com/office/drawing/2014/main" id="{DB8879F4-352A-4E6D-9B8E-B7F492B2A962}"/>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bg1"/>
                </a:solidFill>
                <a:latin typeface="Georgia" panose="02040502050405020303" pitchFamily="18" charset="0"/>
              </a:rPr>
              <a:pPr algn="r"/>
              <a:t>‹#›</a:t>
            </a:fld>
            <a:endParaRPr lang="en-GB" sz="1333" b="0" i="0" dirty="0">
              <a:solidFill>
                <a:schemeClr val="bg1"/>
              </a:solidFill>
              <a:latin typeface="Georgia" panose="02040502050405020303" pitchFamily="18" charset="0"/>
            </a:endParaRPr>
          </a:p>
        </p:txBody>
      </p:sp>
      <p:sp>
        <p:nvSpPr>
          <p:cNvPr id="5" name="Text Placeholder 2">
            <a:extLst>
              <a:ext uri="{FF2B5EF4-FFF2-40B4-BE49-F238E27FC236}">
                <a16:creationId xmlns:a16="http://schemas.microsoft.com/office/drawing/2014/main" id="{4E43ED46-20B3-4E74-9336-AA57A705F5E2}"/>
              </a:ext>
            </a:extLst>
          </p:cNvPr>
          <p:cNvSpPr>
            <a:spLocks noGrp="1"/>
          </p:cNvSpPr>
          <p:nvPr>
            <p:ph type="body" sz="quarter" idx="15" hasCustomPrompt="1"/>
          </p:nvPr>
        </p:nvSpPr>
        <p:spPr>
          <a:xfrm>
            <a:off x="431800" y="6319135"/>
            <a:ext cx="11328400" cy="192480"/>
          </a:xfrm>
          <a:prstGeom prst="rect">
            <a:avLst/>
          </a:prstGeom>
        </p:spPr>
        <p:txBody>
          <a:bodyPr lIns="0" rIns="0" bIns="0" anchor="b"/>
          <a:lstStyle>
            <a:lvl1pPr marL="0" indent="0">
              <a:lnSpc>
                <a:spcPct val="100000"/>
              </a:lnSpc>
              <a:spcBef>
                <a:spcPts val="0"/>
              </a:spcBef>
              <a:buNone/>
              <a:defRPr sz="933" b="0" baseline="0">
                <a:solidFill>
                  <a:schemeClr val="bg1"/>
                </a:solidFill>
              </a:defRPr>
            </a:lvl1pPr>
          </a:lstStyle>
          <a:p>
            <a:pPr lvl="0"/>
            <a:r>
              <a:rPr lang="en-GB" dirty="0"/>
              <a:t>Add footnote</a:t>
            </a:r>
          </a:p>
        </p:txBody>
      </p:sp>
      <p:pic>
        <p:nvPicPr>
          <p:cNvPr id="7" name="Picture 6">
            <a:extLst>
              <a:ext uri="{FF2B5EF4-FFF2-40B4-BE49-F238E27FC236}">
                <a16:creationId xmlns:a16="http://schemas.microsoft.com/office/drawing/2014/main" id="{1B6DE9E9-E82B-4EAA-BDB5-C968189B86A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500" y="6585701"/>
            <a:ext cx="626133" cy="115200"/>
          </a:xfrm>
          <a:prstGeom prst="rect">
            <a:avLst/>
          </a:prstGeom>
        </p:spPr>
      </p:pic>
      <p:pic>
        <p:nvPicPr>
          <p:cNvPr id="9" name="Picture 8">
            <a:extLst>
              <a:ext uri="{FF2B5EF4-FFF2-40B4-BE49-F238E27FC236}">
                <a16:creationId xmlns:a16="http://schemas.microsoft.com/office/drawing/2014/main" id="{7DADF750-9C50-4FE3-BA6D-01F131BF8158}"/>
              </a:ext>
            </a:extLst>
          </p:cNvPr>
          <p:cNvPicPr>
            <a:picLocks noChangeAspect="1"/>
          </p:cNvPicPr>
          <p:nvPr/>
        </p:nvPicPr>
        <p:blipFill>
          <a:blip r:embed="rId3"/>
          <a:stretch>
            <a:fillRect/>
          </a:stretch>
        </p:blipFill>
        <p:spPr>
          <a:xfrm>
            <a:off x="1214797" y="6537017"/>
            <a:ext cx="929983" cy="303775"/>
          </a:xfrm>
          <a:prstGeom prst="rect">
            <a:avLst/>
          </a:prstGeom>
        </p:spPr>
      </p:pic>
      <p:pic>
        <p:nvPicPr>
          <p:cNvPr id="8" name="Picture 7">
            <a:extLst>
              <a:ext uri="{FF2B5EF4-FFF2-40B4-BE49-F238E27FC236}">
                <a16:creationId xmlns:a16="http://schemas.microsoft.com/office/drawing/2014/main" id="{FDF675AD-8F9C-4A0A-A9D8-55071000A30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09425" y="6558607"/>
            <a:ext cx="979200" cy="169389"/>
          </a:xfrm>
          <a:prstGeom prst="rect">
            <a:avLst/>
          </a:prstGeom>
        </p:spPr>
      </p:pic>
    </p:spTree>
    <p:extLst>
      <p:ext uri="{BB962C8B-B14F-4D97-AF65-F5344CB8AC3E}">
        <p14:creationId xmlns:p14="http://schemas.microsoft.com/office/powerpoint/2010/main" val="37310408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Musta tekstisivu">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4A151-435B-4F6D-A887-4FEC066820FA}"/>
              </a:ext>
            </a:extLst>
          </p:cNvPr>
          <p:cNvSpPr>
            <a:spLocks noGrp="1"/>
          </p:cNvSpPr>
          <p:nvPr>
            <p:ph type="title" hasCustomPrompt="1"/>
          </p:nvPr>
        </p:nvSpPr>
        <p:spPr/>
        <p:txBody>
          <a:bodyPr/>
          <a:lstStyle>
            <a:lvl1pPr>
              <a:defRPr>
                <a:solidFill>
                  <a:schemeClr val="bg1"/>
                </a:solidFill>
              </a:defRPr>
            </a:lvl1pPr>
          </a:lstStyle>
          <a:p>
            <a:r>
              <a:rPr lang="en-GB" dirty="0" err="1"/>
              <a:t>Muokkaa</a:t>
            </a:r>
            <a:r>
              <a:rPr lang="en-GB" dirty="0"/>
              <a:t> </a:t>
            </a:r>
            <a:r>
              <a:rPr lang="en-GB" dirty="0" err="1"/>
              <a:t>perustyyl</a:t>
            </a:r>
            <a:r>
              <a:rPr lang="en-GB" dirty="0"/>
              <a:t>. </a:t>
            </a:r>
            <a:r>
              <a:rPr lang="en-GB" dirty="0" err="1"/>
              <a:t>napsautt</a:t>
            </a:r>
            <a:r>
              <a:rPr lang="en-GB" dirty="0"/>
              <a:t>.</a:t>
            </a:r>
          </a:p>
        </p:txBody>
      </p:sp>
      <p:sp>
        <p:nvSpPr>
          <p:cNvPr id="5" name="TextBox 4">
            <a:extLst>
              <a:ext uri="{FF2B5EF4-FFF2-40B4-BE49-F238E27FC236}">
                <a16:creationId xmlns:a16="http://schemas.microsoft.com/office/drawing/2014/main" id="{88FEE7F9-07D7-4F83-8E36-D2ACA7B28BFB}"/>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bg1"/>
                </a:solidFill>
                <a:latin typeface="Georgia" panose="02040502050405020303" pitchFamily="18" charset="0"/>
              </a:rPr>
              <a:pPr algn="r"/>
              <a:t>‹#›</a:t>
            </a:fld>
            <a:endParaRPr lang="en-GB" sz="1333" b="0" i="0" dirty="0">
              <a:solidFill>
                <a:schemeClr val="bg1"/>
              </a:solidFill>
              <a:latin typeface="Georgia" panose="02040502050405020303" pitchFamily="18" charset="0"/>
            </a:endParaRPr>
          </a:p>
        </p:txBody>
      </p:sp>
      <p:pic>
        <p:nvPicPr>
          <p:cNvPr id="4" name="Picture 3">
            <a:extLst>
              <a:ext uri="{FF2B5EF4-FFF2-40B4-BE49-F238E27FC236}">
                <a16:creationId xmlns:a16="http://schemas.microsoft.com/office/drawing/2014/main" id="{7DA2CCB7-7215-4B1C-9577-BB6E5D612F9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500" y="6585701"/>
            <a:ext cx="626133" cy="115200"/>
          </a:xfrm>
          <a:prstGeom prst="rect">
            <a:avLst/>
          </a:prstGeom>
        </p:spPr>
      </p:pic>
      <p:pic>
        <p:nvPicPr>
          <p:cNvPr id="7" name="Picture 6">
            <a:extLst>
              <a:ext uri="{FF2B5EF4-FFF2-40B4-BE49-F238E27FC236}">
                <a16:creationId xmlns:a16="http://schemas.microsoft.com/office/drawing/2014/main" id="{CFBDFC49-820C-4843-8316-8134BBDE9C8A}"/>
              </a:ext>
            </a:extLst>
          </p:cNvPr>
          <p:cNvPicPr>
            <a:picLocks noChangeAspect="1"/>
          </p:cNvPicPr>
          <p:nvPr/>
        </p:nvPicPr>
        <p:blipFill>
          <a:blip r:embed="rId3"/>
          <a:stretch>
            <a:fillRect/>
          </a:stretch>
        </p:blipFill>
        <p:spPr>
          <a:xfrm>
            <a:off x="1214797" y="6537017"/>
            <a:ext cx="929983" cy="303775"/>
          </a:xfrm>
          <a:prstGeom prst="rect">
            <a:avLst/>
          </a:prstGeom>
        </p:spPr>
      </p:pic>
      <p:pic>
        <p:nvPicPr>
          <p:cNvPr id="6" name="Picture 5">
            <a:extLst>
              <a:ext uri="{FF2B5EF4-FFF2-40B4-BE49-F238E27FC236}">
                <a16:creationId xmlns:a16="http://schemas.microsoft.com/office/drawing/2014/main" id="{670FBEB1-C358-462C-BE40-BEFA08BAF5C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09425" y="6558607"/>
            <a:ext cx="979200" cy="169389"/>
          </a:xfrm>
          <a:prstGeom prst="rect">
            <a:avLst/>
          </a:prstGeom>
        </p:spPr>
      </p:pic>
    </p:spTree>
    <p:extLst>
      <p:ext uri="{BB962C8B-B14F-4D97-AF65-F5344CB8AC3E}">
        <p14:creationId xmlns:p14="http://schemas.microsoft.com/office/powerpoint/2010/main" val="34052308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Kapea kuva ja negateksti">
    <p:spTree>
      <p:nvGrpSpPr>
        <p:cNvPr id="1" name=""/>
        <p:cNvGrpSpPr/>
        <p:nvPr/>
      </p:nvGrpSpPr>
      <p:grpSpPr>
        <a:xfrm>
          <a:off x="0" y="0"/>
          <a:ext cx="0" cy="0"/>
          <a:chOff x="0" y="0"/>
          <a:chExt cx="0" cy="0"/>
        </a:xfrm>
      </p:grpSpPr>
      <p:sp>
        <p:nvSpPr>
          <p:cNvPr id="3" name="Content Placeholder 2"/>
          <p:cNvSpPr>
            <a:spLocks noGrp="1"/>
          </p:cNvSpPr>
          <p:nvPr>
            <p:ph sz="quarter" idx="20"/>
          </p:nvPr>
        </p:nvSpPr>
        <p:spPr>
          <a:xfrm>
            <a:off x="0" y="0"/>
            <a:ext cx="4464051" cy="6858000"/>
          </a:xfrm>
          <a:prstGeom prst="rect">
            <a:avLst/>
          </a:prstGeom>
          <a:solidFill>
            <a:schemeClr val="tx1"/>
          </a:solidFill>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5" name="Tekstin paikkamerkki 6"/>
          <p:cNvSpPr>
            <a:spLocks noGrp="1"/>
          </p:cNvSpPr>
          <p:nvPr>
            <p:ph type="body" sz="quarter" idx="11" hasCustomPrompt="1"/>
          </p:nvPr>
        </p:nvSpPr>
        <p:spPr>
          <a:xfrm>
            <a:off x="4810123" y="356659"/>
            <a:ext cx="6950076" cy="864000"/>
          </a:xfrm>
          <a:prstGeom prst="rect">
            <a:avLst/>
          </a:prstGeom>
        </p:spPr>
        <p:txBody>
          <a:bodyPr wrap="square" lIns="0" tIns="0" rIns="0" bIns="0" anchor="b" anchorCtr="0">
            <a:noAutofit/>
          </a:bodyPr>
          <a:lstStyle>
            <a:lvl1pPr marL="0" indent="0" algn="l">
              <a:lnSpc>
                <a:spcPct val="80000"/>
              </a:lnSpc>
              <a:spcBef>
                <a:spcPts val="0"/>
              </a:spcBef>
              <a:spcAft>
                <a:spcPts val="0"/>
              </a:spcAft>
              <a:buFontTx/>
              <a:buNone/>
              <a:defRPr sz="2933" b="1" i="0">
                <a:solidFill>
                  <a:schemeClr val="tx1"/>
                </a:solidFill>
                <a:latin typeface="Arial Black" panose="020B0A04020102020204" pitchFamily="34" charset="0"/>
                <a:cs typeface="Arial Black" panose="020B0A04020102020204" pitchFamily="34" charset="0"/>
              </a:defRPr>
            </a:lvl1pPr>
            <a:lvl2pPr marL="380990" indent="-380990">
              <a:buFont typeface="Arial" panose="020B0604020202020204" pitchFamily="34" charset="0"/>
              <a:buChar char="•"/>
              <a:defRPr/>
            </a:lvl2pPr>
            <a:lvl3pPr marL="0" indent="0" algn="l">
              <a:spcBef>
                <a:spcPts val="0"/>
              </a:spcBef>
              <a:buFont typeface="Arial"/>
              <a:buNone/>
              <a:defRPr sz="2133"/>
            </a:lvl3pPr>
            <a:lvl4pPr marL="0" indent="0" algn="l">
              <a:spcBef>
                <a:spcPts val="0"/>
              </a:spcBef>
              <a:buFont typeface="Arial"/>
              <a:buNone/>
              <a:defRPr sz="2133"/>
            </a:lvl4pPr>
            <a:lvl5pPr marL="0" indent="0" algn="l">
              <a:spcBef>
                <a:spcPts val="0"/>
              </a:spcBef>
              <a:buFont typeface="Arial"/>
              <a:buNone/>
              <a:defRPr sz="2133"/>
            </a:lvl5pPr>
          </a:lstStyle>
          <a:p>
            <a:pPr lvl="0"/>
            <a:r>
              <a:rPr lang="en-GB" noProof="0" dirty="0" err="1"/>
              <a:t>Muokkaa</a:t>
            </a:r>
            <a:r>
              <a:rPr lang="en-GB" noProof="0" dirty="0"/>
              <a:t> </a:t>
            </a:r>
            <a:r>
              <a:rPr lang="en-GB" noProof="0" dirty="0" err="1"/>
              <a:t>tekstin</a:t>
            </a:r>
            <a:r>
              <a:rPr lang="en-GB" noProof="0" dirty="0"/>
              <a:t> </a:t>
            </a:r>
            <a:r>
              <a:rPr lang="en-GB" noProof="0" dirty="0" err="1"/>
              <a:t>perustyylejä</a:t>
            </a:r>
            <a:r>
              <a:rPr lang="en-GB" noProof="0" dirty="0"/>
              <a:t> </a:t>
            </a:r>
            <a:r>
              <a:rPr lang="en-GB" noProof="0" dirty="0" err="1"/>
              <a:t>napsauttamalla</a:t>
            </a:r>
            <a:endParaRPr lang="en-GB" noProof="0" dirty="0"/>
          </a:p>
        </p:txBody>
      </p:sp>
      <p:sp>
        <p:nvSpPr>
          <p:cNvPr id="10" name="Text Placeholder 11"/>
          <p:cNvSpPr>
            <a:spLocks noGrp="1"/>
          </p:cNvSpPr>
          <p:nvPr>
            <p:ph type="body" sz="quarter" idx="18"/>
          </p:nvPr>
        </p:nvSpPr>
        <p:spPr>
          <a:xfrm>
            <a:off x="4810125" y="1509184"/>
            <a:ext cx="6950075" cy="4800600"/>
          </a:xfrm>
          <a:prstGeom prst="rect">
            <a:avLst/>
          </a:prstGeom>
        </p:spPr>
        <p:txBody>
          <a:bodyPr/>
          <a:lstStyle>
            <a:lvl1pPr marL="239178" marR="0" indent="-239178" algn="l" defTabSz="609585" rtl="0" eaLnBrk="1" fontAlgn="auto" latinLnBrk="0" hangingPunct="1">
              <a:lnSpc>
                <a:spcPct val="90000"/>
              </a:lnSpc>
              <a:spcBef>
                <a:spcPct val="20000"/>
              </a:spcBef>
              <a:spcAft>
                <a:spcPts val="0"/>
              </a:spcAft>
              <a:buClrTx/>
              <a:buSzTx/>
              <a:buFont typeface="Arial" panose="020B0604020202020204" pitchFamily="34" charset="0"/>
              <a:buChar char="•"/>
              <a:tabLst/>
              <a:defRPr sz="1867">
                <a:solidFill>
                  <a:schemeClr val="tx1"/>
                </a:solidFill>
                <a:latin typeface="Georgia" panose="02040502050405020303" pitchFamily="18" charset="0"/>
                <a:cs typeface="Georgia" panose="02040502050405020303" pitchFamily="18" charset="0"/>
              </a:defRPr>
            </a:lvl1pPr>
            <a:lvl2pPr marL="476239" indent="-237061" algn="l">
              <a:lnSpc>
                <a:spcPct val="90000"/>
              </a:lnSpc>
              <a:spcBef>
                <a:spcPts val="800"/>
              </a:spcBef>
              <a:buFont typeface="Arial" panose="020B0604020202020204" pitchFamily="34" charset="0"/>
              <a:buChar char="•"/>
              <a:defRPr sz="1600">
                <a:solidFill>
                  <a:schemeClr val="tx1"/>
                </a:solidFill>
                <a:latin typeface="Georgia" panose="02040502050405020303" pitchFamily="18" charset="0"/>
                <a:cs typeface="Georgia" panose="02040502050405020303" pitchFamily="18" charset="0"/>
              </a:defRPr>
            </a:lvl2pPr>
            <a:lvl3pPr marL="717533" indent="-228594" algn="l">
              <a:lnSpc>
                <a:spcPct val="90000"/>
              </a:lnSpc>
              <a:spcBef>
                <a:spcPts val="800"/>
              </a:spcBef>
              <a:buFont typeface="Arial" panose="020B0604020202020204" pitchFamily="34" charset="0"/>
              <a:buChar char="•"/>
              <a:defRPr sz="1467">
                <a:solidFill>
                  <a:schemeClr val="tx1"/>
                </a:solidFill>
                <a:latin typeface="Georgia" panose="02040502050405020303" pitchFamily="18" charset="0"/>
                <a:cs typeface="Georgia" panose="02040502050405020303" pitchFamily="18" charset="0"/>
              </a:defRPr>
            </a:lvl3pPr>
            <a:lvl4pPr marL="958827" indent="-228594" algn="l">
              <a:lnSpc>
                <a:spcPct val="90000"/>
              </a:lnSpc>
              <a:buFont typeface="Arial" panose="020B0604020202020204" pitchFamily="34" charset="0"/>
              <a:buChar char="•"/>
              <a:defRPr sz="1467">
                <a:solidFill>
                  <a:schemeClr val="tx1"/>
                </a:solidFill>
                <a:latin typeface="Georgia" panose="02040502050405020303" pitchFamily="18" charset="0"/>
                <a:cs typeface="Georgia" panose="02040502050405020303" pitchFamily="18" charset="0"/>
              </a:defRPr>
            </a:lvl4pPr>
            <a:lvl5pPr marL="143996" indent="-380990" algn="l">
              <a:buFont typeface="Arial"/>
              <a:buChar char="•"/>
              <a:defRPr sz="1867">
                <a:solidFill>
                  <a:schemeClr val="tx1"/>
                </a:solidFill>
                <a:latin typeface="Georgia"/>
                <a:cs typeface="Georgia"/>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p:txBody>
      </p:sp>
      <p:sp>
        <p:nvSpPr>
          <p:cNvPr id="4" name="Text Placeholder 8"/>
          <p:cNvSpPr>
            <a:spLocks noGrp="1"/>
          </p:cNvSpPr>
          <p:nvPr>
            <p:ph type="body" sz="quarter" idx="17"/>
          </p:nvPr>
        </p:nvSpPr>
        <p:spPr>
          <a:xfrm>
            <a:off x="431800" y="448733"/>
            <a:ext cx="3744384" cy="5861051"/>
          </a:xfrm>
          <a:prstGeom prst="rect">
            <a:avLst/>
          </a:prstGeom>
        </p:spPr>
        <p:txBody>
          <a:bodyPr/>
          <a:lstStyle>
            <a:lvl1pPr marL="0" indent="0" algn="l">
              <a:lnSpc>
                <a:spcPct val="80000"/>
              </a:lnSpc>
              <a:buNone/>
              <a:defRPr sz="2933" b="1">
                <a:solidFill>
                  <a:schemeClr val="bg1"/>
                </a:solidFill>
                <a:latin typeface="Arial Black" panose="020B0A04020102020204" pitchFamily="34" charset="0"/>
                <a:cs typeface="Arial Black" panose="020B0A04020102020204" pitchFamily="34" charset="0"/>
              </a:defRPr>
            </a:lvl1pPr>
          </a:lstStyle>
          <a:p>
            <a:pPr lvl="0"/>
            <a:r>
              <a:rPr lang="en-US" noProof="0"/>
              <a:t>Edit Master text styles</a:t>
            </a:r>
          </a:p>
        </p:txBody>
      </p:sp>
      <p:sp>
        <p:nvSpPr>
          <p:cNvPr id="9" name="TextBox 8">
            <a:extLst>
              <a:ext uri="{FF2B5EF4-FFF2-40B4-BE49-F238E27FC236}">
                <a16:creationId xmlns:a16="http://schemas.microsoft.com/office/drawing/2014/main" id="{63D62816-9D72-4917-B724-78DF4D9A2778}"/>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tx1"/>
                </a:solidFill>
                <a:latin typeface="Georgia" panose="02040502050405020303" pitchFamily="18" charset="0"/>
              </a:rPr>
              <a:pPr algn="r"/>
              <a:t>‹#›</a:t>
            </a:fld>
            <a:endParaRPr lang="en-GB" sz="1333" b="0" i="0" dirty="0">
              <a:solidFill>
                <a:schemeClr val="tx1"/>
              </a:solidFill>
              <a:latin typeface="Georgia" panose="02040502050405020303" pitchFamily="18" charset="0"/>
            </a:endParaRPr>
          </a:p>
        </p:txBody>
      </p:sp>
      <p:pic>
        <p:nvPicPr>
          <p:cNvPr id="7" name="Picture 6">
            <a:extLst>
              <a:ext uri="{FF2B5EF4-FFF2-40B4-BE49-F238E27FC236}">
                <a16:creationId xmlns:a16="http://schemas.microsoft.com/office/drawing/2014/main" id="{710591AC-5B70-497D-80EF-A8F0FC0851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500" y="6585701"/>
            <a:ext cx="626133" cy="115200"/>
          </a:xfrm>
          <a:prstGeom prst="rect">
            <a:avLst/>
          </a:prstGeom>
        </p:spPr>
      </p:pic>
      <p:pic>
        <p:nvPicPr>
          <p:cNvPr id="11" name="Picture 10">
            <a:extLst>
              <a:ext uri="{FF2B5EF4-FFF2-40B4-BE49-F238E27FC236}">
                <a16:creationId xmlns:a16="http://schemas.microsoft.com/office/drawing/2014/main" id="{2410354C-A423-4EB7-9EFB-25E90B4CA245}"/>
              </a:ext>
            </a:extLst>
          </p:cNvPr>
          <p:cNvPicPr>
            <a:picLocks noChangeAspect="1"/>
          </p:cNvPicPr>
          <p:nvPr/>
        </p:nvPicPr>
        <p:blipFill>
          <a:blip r:embed="rId3"/>
          <a:stretch>
            <a:fillRect/>
          </a:stretch>
        </p:blipFill>
        <p:spPr>
          <a:xfrm>
            <a:off x="1214797" y="6537017"/>
            <a:ext cx="929983" cy="303775"/>
          </a:xfrm>
          <a:prstGeom prst="rect">
            <a:avLst/>
          </a:prstGeom>
        </p:spPr>
      </p:pic>
      <p:pic>
        <p:nvPicPr>
          <p:cNvPr id="12" name="Picture 11">
            <a:extLst>
              <a:ext uri="{FF2B5EF4-FFF2-40B4-BE49-F238E27FC236}">
                <a16:creationId xmlns:a16="http://schemas.microsoft.com/office/drawing/2014/main" id="{D7919624-0FD7-40A9-8AFD-007288D0BF1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09425" y="6558607"/>
            <a:ext cx="979200" cy="169389"/>
          </a:xfrm>
          <a:prstGeom prst="rect">
            <a:avLst/>
          </a:prstGeom>
        </p:spPr>
      </p:pic>
    </p:spTree>
    <p:extLst>
      <p:ext uri="{BB962C8B-B14F-4D97-AF65-F5344CB8AC3E}">
        <p14:creationId xmlns:p14="http://schemas.microsoft.com/office/powerpoint/2010/main" val="32103636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umma kuva vasemmalla">
    <p:spTree>
      <p:nvGrpSpPr>
        <p:cNvPr id="1" name=""/>
        <p:cNvGrpSpPr/>
        <p:nvPr/>
      </p:nvGrpSpPr>
      <p:grpSpPr>
        <a:xfrm>
          <a:off x="0" y="0"/>
          <a:ext cx="0" cy="0"/>
          <a:chOff x="0" y="0"/>
          <a:chExt cx="0" cy="0"/>
        </a:xfrm>
      </p:grpSpPr>
      <p:sp>
        <p:nvSpPr>
          <p:cNvPr id="3" name="Content Placeholder 2"/>
          <p:cNvSpPr>
            <a:spLocks noGrp="1"/>
          </p:cNvSpPr>
          <p:nvPr>
            <p:ph sz="quarter" idx="21"/>
          </p:nvPr>
        </p:nvSpPr>
        <p:spPr>
          <a:xfrm>
            <a:off x="6096000" y="0"/>
            <a:ext cx="6096000" cy="6858000"/>
          </a:xfrm>
          <a:prstGeom prst="rect">
            <a:avLst/>
          </a:prstGeom>
          <a:solidFill>
            <a:schemeClr val="tx1"/>
          </a:solidFill>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7" name="Rectangle 6"/>
          <p:cNvSpPr/>
          <p:nvPr/>
        </p:nvSpPr>
        <p:spPr>
          <a:xfrm>
            <a:off x="0" y="0"/>
            <a:ext cx="6096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28594" indent="-228594" algn="ctr">
              <a:buFont typeface="Arial" panose="020B0604020202020204" pitchFamily="34" charset="0"/>
              <a:buChar char="•"/>
            </a:pPr>
            <a:endParaRPr lang="en-GB" sz="1600" dirty="0">
              <a:latin typeface="Georgia" panose="02040502050405020303" pitchFamily="18" charset="0"/>
            </a:endParaRPr>
          </a:p>
        </p:txBody>
      </p:sp>
      <p:sp>
        <p:nvSpPr>
          <p:cNvPr id="8" name="Tekstin paikkamerkki 6"/>
          <p:cNvSpPr>
            <a:spLocks noGrp="1"/>
          </p:cNvSpPr>
          <p:nvPr>
            <p:ph type="body" sz="quarter" idx="11" hasCustomPrompt="1"/>
          </p:nvPr>
        </p:nvSpPr>
        <p:spPr>
          <a:xfrm>
            <a:off x="431800" y="356659"/>
            <a:ext cx="5376003" cy="864000"/>
          </a:xfrm>
          <a:prstGeom prst="rect">
            <a:avLst/>
          </a:prstGeom>
        </p:spPr>
        <p:txBody>
          <a:bodyPr wrap="square" lIns="0" tIns="0" rIns="0" bIns="0" anchor="b" anchorCtr="0">
            <a:noAutofit/>
          </a:bodyPr>
          <a:lstStyle>
            <a:lvl1pPr marL="0" indent="0" algn="l">
              <a:lnSpc>
                <a:spcPct val="80000"/>
              </a:lnSpc>
              <a:spcBef>
                <a:spcPts val="0"/>
              </a:spcBef>
              <a:spcAft>
                <a:spcPts val="0"/>
              </a:spcAft>
              <a:buFontTx/>
              <a:buNone/>
              <a:defRPr sz="2933" b="1" i="0">
                <a:solidFill>
                  <a:schemeClr val="tx1"/>
                </a:solidFill>
                <a:latin typeface="Arial Black" panose="020B0A04020102020204" pitchFamily="34" charset="0"/>
                <a:cs typeface="Arial Black"/>
              </a:defRPr>
            </a:lvl1pPr>
            <a:lvl2pPr marL="380990" indent="-380990">
              <a:buFont typeface="Arial" panose="020B0604020202020204" pitchFamily="34" charset="0"/>
              <a:buChar char="•"/>
              <a:defRPr/>
            </a:lvl2pPr>
            <a:lvl3pPr marL="0" indent="0" algn="l">
              <a:spcBef>
                <a:spcPts val="0"/>
              </a:spcBef>
              <a:buFont typeface="Arial"/>
              <a:buNone/>
              <a:defRPr sz="2133"/>
            </a:lvl3pPr>
            <a:lvl4pPr marL="0" indent="0" algn="l">
              <a:spcBef>
                <a:spcPts val="0"/>
              </a:spcBef>
              <a:buFont typeface="Arial"/>
              <a:buNone/>
              <a:defRPr sz="2133"/>
            </a:lvl4pPr>
            <a:lvl5pPr marL="0" indent="0" algn="l">
              <a:spcBef>
                <a:spcPts val="0"/>
              </a:spcBef>
              <a:buFont typeface="Arial"/>
              <a:buNone/>
              <a:defRPr sz="2133"/>
            </a:lvl5pPr>
          </a:lstStyle>
          <a:p>
            <a:pPr lvl="0"/>
            <a:r>
              <a:rPr lang="en-GB" noProof="0" dirty="0" err="1"/>
              <a:t>Muokkaa</a:t>
            </a:r>
            <a:r>
              <a:rPr lang="en-GB" noProof="0" dirty="0"/>
              <a:t> </a:t>
            </a:r>
            <a:r>
              <a:rPr lang="en-GB" noProof="0" dirty="0" err="1"/>
              <a:t>tekstin</a:t>
            </a:r>
            <a:r>
              <a:rPr lang="en-GB" noProof="0" dirty="0"/>
              <a:t> </a:t>
            </a:r>
            <a:r>
              <a:rPr lang="en-GB" noProof="0" dirty="0" err="1"/>
              <a:t>perustyylejä</a:t>
            </a:r>
            <a:r>
              <a:rPr lang="en-GB" noProof="0" dirty="0"/>
              <a:t> </a:t>
            </a:r>
            <a:r>
              <a:rPr lang="en-GB" noProof="0" dirty="0" err="1"/>
              <a:t>napsauttamalla</a:t>
            </a:r>
            <a:endParaRPr lang="en-GB" noProof="0" dirty="0"/>
          </a:p>
        </p:txBody>
      </p:sp>
      <p:sp>
        <p:nvSpPr>
          <p:cNvPr id="10" name="Text Placeholder 11"/>
          <p:cNvSpPr>
            <a:spLocks noGrp="1"/>
          </p:cNvSpPr>
          <p:nvPr>
            <p:ph type="body" sz="quarter" idx="19"/>
          </p:nvPr>
        </p:nvSpPr>
        <p:spPr>
          <a:xfrm>
            <a:off x="431800" y="1509184"/>
            <a:ext cx="5376003" cy="4800136"/>
          </a:xfrm>
          <a:prstGeom prst="rect">
            <a:avLst/>
          </a:prstGeom>
        </p:spPr>
        <p:txBody>
          <a:bodyPr/>
          <a:lstStyle>
            <a:lvl1pPr marL="239178" marR="0" indent="-239178" algn="l" defTabSz="609585" rtl="0" eaLnBrk="1" fontAlgn="auto" latinLnBrk="0" hangingPunct="1">
              <a:lnSpc>
                <a:spcPct val="90000"/>
              </a:lnSpc>
              <a:spcBef>
                <a:spcPct val="20000"/>
              </a:spcBef>
              <a:spcAft>
                <a:spcPts val="0"/>
              </a:spcAft>
              <a:buClrTx/>
              <a:buSzTx/>
              <a:buFont typeface="Arial" panose="020B0604020202020204" pitchFamily="34" charset="0"/>
              <a:buChar char="•"/>
              <a:tabLst/>
              <a:defRPr sz="1867">
                <a:solidFill>
                  <a:schemeClr val="tx1"/>
                </a:solidFill>
                <a:latin typeface="Georgia" panose="02040502050405020303" pitchFamily="18" charset="0"/>
                <a:cs typeface="Georgia" panose="02040502050405020303" pitchFamily="18" charset="0"/>
              </a:defRPr>
            </a:lvl1pPr>
            <a:lvl2pPr marL="476239" indent="-237061" algn="l">
              <a:lnSpc>
                <a:spcPct val="90000"/>
              </a:lnSpc>
              <a:spcBef>
                <a:spcPts val="800"/>
              </a:spcBef>
              <a:buFont typeface="Arial" panose="020B0604020202020204" pitchFamily="34" charset="0"/>
              <a:buChar char="•"/>
              <a:defRPr sz="1600">
                <a:solidFill>
                  <a:schemeClr val="tx1"/>
                </a:solidFill>
                <a:latin typeface="Georgia" panose="02040502050405020303" pitchFamily="18" charset="0"/>
                <a:cs typeface="Georgia" panose="02040502050405020303" pitchFamily="18" charset="0"/>
              </a:defRPr>
            </a:lvl2pPr>
            <a:lvl3pPr marL="717533" indent="-228594" algn="l" defTabSz="715415">
              <a:lnSpc>
                <a:spcPct val="90000"/>
              </a:lnSpc>
              <a:spcBef>
                <a:spcPts val="800"/>
              </a:spcBef>
              <a:buFont typeface="Arial" panose="020B0604020202020204" pitchFamily="34" charset="0"/>
              <a:buChar char="•"/>
              <a:defRPr sz="1467">
                <a:solidFill>
                  <a:schemeClr val="tx1"/>
                </a:solidFill>
                <a:latin typeface="Georgia" panose="02040502050405020303" pitchFamily="18" charset="0"/>
                <a:cs typeface="Georgia" panose="02040502050405020303" pitchFamily="18" charset="0"/>
              </a:defRPr>
            </a:lvl3pPr>
            <a:lvl4pPr marL="958827" indent="-228594" algn="l">
              <a:lnSpc>
                <a:spcPct val="90000"/>
              </a:lnSpc>
              <a:buFont typeface="Arial" panose="020B0604020202020204" pitchFamily="34" charset="0"/>
              <a:buChar char="•"/>
              <a:defRPr sz="1467">
                <a:solidFill>
                  <a:schemeClr val="tx1"/>
                </a:solidFill>
                <a:latin typeface="Georgia" panose="02040502050405020303" pitchFamily="18" charset="0"/>
                <a:cs typeface="Georgia" panose="02040502050405020303" pitchFamily="18" charset="0"/>
              </a:defRPr>
            </a:lvl4pPr>
            <a:lvl5pPr marL="143996" indent="-380990" algn="l">
              <a:buFont typeface="Arial"/>
              <a:buChar char="•"/>
              <a:defRPr sz="1867">
                <a:solidFill>
                  <a:schemeClr val="tx1"/>
                </a:solidFill>
                <a:latin typeface="Georgia"/>
                <a:cs typeface="Georgia"/>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p:txBody>
      </p:sp>
      <p:sp>
        <p:nvSpPr>
          <p:cNvPr id="17" name="Text Placeholder 8"/>
          <p:cNvSpPr>
            <a:spLocks noGrp="1"/>
          </p:cNvSpPr>
          <p:nvPr>
            <p:ph type="body" sz="quarter" idx="17"/>
          </p:nvPr>
        </p:nvSpPr>
        <p:spPr>
          <a:xfrm>
            <a:off x="6384197" y="356659"/>
            <a:ext cx="5376003" cy="5952661"/>
          </a:xfrm>
          <a:prstGeom prst="rect">
            <a:avLst/>
          </a:prstGeom>
        </p:spPr>
        <p:txBody>
          <a:bodyPr/>
          <a:lstStyle>
            <a:lvl1pPr marL="0" indent="0" algn="l">
              <a:lnSpc>
                <a:spcPct val="80000"/>
              </a:lnSpc>
              <a:buNone/>
              <a:defRPr sz="2933" b="1">
                <a:solidFill>
                  <a:schemeClr val="bg1"/>
                </a:solidFill>
                <a:latin typeface="+mj-lt"/>
                <a:cs typeface="Arial Black"/>
              </a:defRPr>
            </a:lvl1pPr>
          </a:lstStyle>
          <a:p>
            <a:pPr lvl="0"/>
            <a:r>
              <a:rPr lang="en-US" noProof="0"/>
              <a:t>Edit Master text styles</a:t>
            </a:r>
          </a:p>
        </p:txBody>
      </p:sp>
      <p:sp>
        <p:nvSpPr>
          <p:cNvPr id="9" name="TextBox 8">
            <a:extLst>
              <a:ext uri="{FF2B5EF4-FFF2-40B4-BE49-F238E27FC236}">
                <a16:creationId xmlns:a16="http://schemas.microsoft.com/office/drawing/2014/main" id="{502925D5-7517-4CAE-8C21-A8067B808E9B}"/>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bg1"/>
                </a:solidFill>
                <a:latin typeface="Georgia" panose="02040502050405020303" pitchFamily="18" charset="0"/>
              </a:rPr>
              <a:pPr algn="r"/>
              <a:t>‹#›</a:t>
            </a:fld>
            <a:endParaRPr lang="en-GB" sz="1333" b="0" i="0" dirty="0">
              <a:solidFill>
                <a:schemeClr val="bg1"/>
              </a:solidFill>
              <a:latin typeface="Georgia" panose="02040502050405020303" pitchFamily="18" charset="0"/>
            </a:endParaRPr>
          </a:p>
        </p:txBody>
      </p:sp>
      <p:pic>
        <p:nvPicPr>
          <p:cNvPr id="12" name="Picture 11">
            <a:extLst>
              <a:ext uri="{FF2B5EF4-FFF2-40B4-BE49-F238E27FC236}">
                <a16:creationId xmlns:a16="http://schemas.microsoft.com/office/drawing/2014/main" id="{0F4BB020-7998-4B9B-A6D7-E34A0E4788B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500" y="6586602"/>
            <a:ext cx="621240" cy="114300"/>
          </a:xfrm>
          <a:prstGeom prst="rect">
            <a:avLst/>
          </a:prstGeom>
        </p:spPr>
      </p:pic>
      <p:pic>
        <p:nvPicPr>
          <p:cNvPr id="13" name="Picture 12">
            <a:extLst>
              <a:ext uri="{FF2B5EF4-FFF2-40B4-BE49-F238E27FC236}">
                <a16:creationId xmlns:a16="http://schemas.microsoft.com/office/drawing/2014/main" id="{7243B4FB-B549-4E58-B63D-81FB9CD3C64B}"/>
              </a:ext>
            </a:extLst>
          </p:cNvPr>
          <p:cNvPicPr>
            <a:picLocks noChangeAspect="1"/>
          </p:cNvPicPr>
          <p:nvPr/>
        </p:nvPicPr>
        <p:blipFill>
          <a:blip r:embed="rId3"/>
          <a:stretch>
            <a:fillRect/>
          </a:stretch>
        </p:blipFill>
        <p:spPr>
          <a:xfrm>
            <a:off x="1214800" y="6537017"/>
            <a:ext cx="929979" cy="303775"/>
          </a:xfrm>
          <a:prstGeom prst="rect">
            <a:avLst/>
          </a:prstGeom>
        </p:spPr>
      </p:pic>
      <p:pic>
        <p:nvPicPr>
          <p:cNvPr id="14" name="Picture 13">
            <a:extLst>
              <a:ext uri="{FF2B5EF4-FFF2-40B4-BE49-F238E27FC236}">
                <a16:creationId xmlns:a16="http://schemas.microsoft.com/office/drawing/2014/main" id="{9D77137D-E2AC-4F54-997D-209CC1D61F4B}"/>
              </a:ext>
            </a:extLst>
          </p:cNvPr>
          <p:cNvPicPr/>
          <p:nvPr/>
        </p:nvPicPr>
        <p:blipFill>
          <a:blip r:embed="rId4" cstate="print">
            <a:grayscl/>
            <a:extLst>
              <a:ext uri="{28A0092B-C50C-407E-A947-70E740481C1C}">
                <a14:useLocalDpi xmlns:a14="http://schemas.microsoft.com/office/drawing/2010/main" val="0"/>
              </a:ext>
            </a:extLst>
          </a:blip>
          <a:stretch>
            <a:fillRect/>
          </a:stretch>
        </p:blipFill>
        <p:spPr>
          <a:xfrm>
            <a:off x="2207692" y="6560925"/>
            <a:ext cx="980661" cy="165651"/>
          </a:xfrm>
          <a:prstGeom prst="rect">
            <a:avLst/>
          </a:prstGeom>
        </p:spPr>
      </p:pic>
    </p:spTree>
    <p:extLst>
      <p:ext uri="{BB962C8B-B14F-4D97-AF65-F5344CB8AC3E}">
        <p14:creationId xmlns:p14="http://schemas.microsoft.com/office/powerpoint/2010/main" val="4259252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loitus ja lopetus musta pohja">
    <p:spTree>
      <p:nvGrpSpPr>
        <p:cNvPr id="1" name=""/>
        <p:cNvGrpSpPr/>
        <p:nvPr/>
      </p:nvGrpSpPr>
      <p:grpSpPr>
        <a:xfrm>
          <a:off x="0" y="0"/>
          <a:ext cx="0" cy="0"/>
          <a:chOff x="0" y="0"/>
          <a:chExt cx="0" cy="0"/>
        </a:xfrm>
      </p:grpSpPr>
      <p:sp>
        <p:nvSpPr>
          <p:cNvPr id="2" name="Rectangle 1"/>
          <p:cNvSpPr/>
          <p:nvPr/>
        </p:nvSpPr>
        <p:spPr>
          <a:xfrm>
            <a:off x="0" y="0"/>
            <a:ext cx="12192000" cy="6864000"/>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noProof="0" dirty="0"/>
          </a:p>
        </p:txBody>
      </p:sp>
      <p:sp>
        <p:nvSpPr>
          <p:cNvPr id="7" name="Title 1"/>
          <p:cNvSpPr>
            <a:spLocks noGrp="1"/>
          </p:cNvSpPr>
          <p:nvPr>
            <p:ph type="title"/>
          </p:nvPr>
        </p:nvSpPr>
        <p:spPr>
          <a:xfrm>
            <a:off x="719404" y="2948949"/>
            <a:ext cx="10753195" cy="886343"/>
          </a:xfrm>
        </p:spPr>
        <p:txBody>
          <a:bodyPr anchor="ctr"/>
          <a:lstStyle>
            <a:lvl1pPr algn="l">
              <a:lnSpc>
                <a:spcPct val="90000"/>
              </a:lnSpc>
              <a:defRPr>
                <a:solidFill>
                  <a:schemeClr val="bg1"/>
                </a:solidFill>
              </a:defRPr>
            </a:lvl1pPr>
          </a:lstStyle>
          <a:p>
            <a:r>
              <a:rPr lang="en-US" noProof="0"/>
              <a:t>Click to edit Master title style</a:t>
            </a:r>
            <a:endParaRPr lang="en-GB" noProof="0" dirty="0"/>
          </a:p>
        </p:txBody>
      </p:sp>
      <p:sp>
        <p:nvSpPr>
          <p:cNvPr id="9" name="Text Placeholder 3"/>
          <p:cNvSpPr>
            <a:spLocks noGrp="1"/>
          </p:cNvSpPr>
          <p:nvPr>
            <p:ph type="body" sz="quarter" idx="13"/>
          </p:nvPr>
        </p:nvSpPr>
        <p:spPr>
          <a:xfrm>
            <a:off x="719669" y="2468199"/>
            <a:ext cx="10752931" cy="480484"/>
          </a:xfrm>
        </p:spPr>
        <p:txBody>
          <a:bodyPr/>
          <a:lstStyle>
            <a:lvl1pPr marL="0" indent="0" algn="l">
              <a:buNone/>
              <a:defRPr sz="2400">
                <a:solidFill>
                  <a:schemeClr val="bg1"/>
                </a:solidFill>
              </a:defRPr>
            </a:lvl1pPr>
            <a:lvl2pPr algn="l">
              <a:defRPr/>
            </a:lvl2pPr>
            <a:lvl3pPr algn="l">
              <a:defRPr/>
            </a:lvl3pPr>
            <a:lvl4pPr algn="l">
              <a:defRPr/>
            </a:lvl4pPr>
            <a:lvl5pPr algn="l">
              <a:defRPr/>
            </a:lvl5pPr>
          </a:lstStyle>
          <a:p>
            <a:pPr lvl="0"/>
            <a:r>
              <a:rPr lang="en-US" noProof="0"/>
              <a:t>Edit Master text styles</a:t>
            </a:r>
          </a:p>
        </p:txBody>
      </p:sp>
      <p:sp>
        <p:nvSpPr>
          <p:cNvPr id="10" name="Text Placeholder 3"/>
          <p:cNvSpPr>
            <a:spLocks noGrp="1"/>
          </p:cNvSpPr>
          <p:nvPr>
            <p:ph type="body" sz="quarter" idx="14"/>
          </p:nvPr>
        </p:nvSpPr>
        <p:spPr>
          <a:xfrm>
            <a:off x="719669" y="4004371"/>
            <a:ext cx="10752931" cy="480484"/>
          </a:xfrm>
        </p:spPr>
        <p:txBody>
          <a:bodyPr/>
          <a:lstStyle>
            <a:lvl1pPr marL="0" indent="0" algn="l">
              <a:buNone/>
              <a:defRPr>
                <a:solidFill>
                  <a:schemeClr val="bg1"/>
                </a:solidFill>
              </a:defRPr>
            </a:lvl1pPr>
            <a:lvl2pPr algn="l">
              <a:defRPr/>
            </a:lvl2pPr>
            <a:lvl3pPr algn="l">
              <a:defRPr/>
            </a:lvl3pPr>
            <a:lvl4pPr algn="l">
              <a:defRPr/>
            </a:lvl4pPr>
            <a:lvl5pPr algn="l">
              <a:defRPr/>
            </a:lvl5pPr>
          </a:lstStyle>
          <a:p>
            <a:pPr lvl="0"/>
            <a:r>
              <a:rPr lang="en-US" noProof="0"/>
              <a:t>Edit Master text styles</a:t>
            </a:r>
          </a:p>
        </p:txBody>
      </p:sp>
    </p:spTree>
    <p:extLst>
      <p:ext uri="{BB962C8B-B14F-4D97-AF65-F5344CB8AC3E}">
        <p14:creationId xmlns:p14="http://schemas.microsoft.com/office/powerpoint/2010/main" val="29936836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Luettelo">
    <p:spTree>
      <p:nvGrpSpPr>
        <p:cNvPr id="1" name=""/>
        <p:cNvGrpSpPr/>
        <p:nvPr/>
      </p:nvGrpSpPr>
      <p:grpSpPr>
        <a:xfrm>
          <a:off x="0" y="0"/>
          <a:ext cx="0" cy="0"/>
          <a:chOff x="0" y="0"/>
          <a:chExt cx="0" cy="0"/>
        </a:xfrm>
      </p:grpSpPr>
      <p:sp>
        <p:nvSpPr>
          <p:cNvPr id="34" name="Text Placeholder 33"/>
          <p:cNvSpPr>
            <a:spLocks noGrp="1"/>
          </p:cNvSpPr>
          <p:nvPr>
            <p:ph type="body" sz="quarter" idx="13"/>
          </p:nvPr>
        </p:nvSpPr>
        <p:spPr>
          <a:xfrm>
            <a:off x="1553576" y="1700808"/>
            <a:ext cx="10206595" cy="768085"/>
          </a:xfrm>
          <a:prstGeom prst="rect">
            <a:avLst/>
          </a:prstGeom>
        </p:spPr>
        <p:txBody>
          <a:bodyPr anchor="ctr"/>
          <a:lstStyle>
            <a:lvl1pPr marL="0" indent="0" algn="l">
              <a:buNone/>
              <a:defRPr sz="1867" b="0" i="0">
                <a:latin typeface="Georgia" panose="02040502050405020303" pitchFamily="18" charset="0"/>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US" noProof="0"/>
              <a:t>Edit Master text styles</a:t>
            </a:r>
          </a:p>
        </p:txBody>
      </p:sp>
      <p:sp>
        <p:nvSpPr>
          <p:cNvPr id="35" name="Text Placeholder 33"/>
          <p:cNvSpPr>
            <a:spLocks noGrp="1"/>
          </p:cNvSpPr>
          <p:nvPr>
            <p:ph type="body" sz="quarter" idx="14"/>
          </p:nvPr>
        </p:nvSpPr>
        <p:spPr>
          <a:xfrm>
            <a:off x="1553576" y="2566591"/>
            <a:ext cx="10206595" cy="766399"/>
          </a:xfrm>
          <a:prstGeom prst="rect">
            <a:avLst/>
          </a:prstGeom>
        </p:spPr>
        <p:txBody>
          <a:bodyPr anchor="ctr"/>
          <a:lstStyle>
            <a:lvl1pPr marL="0" indent="0" algn="l">
              <a:buNone/>
              <a:defRPr lang="en-GB" sz="1867" b="0" i="0" kern="1200" noProof="0" dirty="0">
                <a:solidFill>
                  <a:schemeClr val="tx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US" noProof="0"/>
              <a:t>Edit Master text styles</a:t>
            </a:r>
          </a:p>
        </p:txBody>
      </p:sp>
      <p:sp>
        <p:nvSpPr>
          <p:cNvPr id="36" name="Text Placeholder 33"/>
          <p:cNvSpPr>
            <a:spLocks noGrp="1"/>
          </p:cNvSpPr>
          <p:nvPr>
            <p:ph type="body" sz="quarter" idx="15"/>
          </p:nvPr>
        </p:nvSpPr>
        <p:spPr>
          <a:xfrm>
            <a:off x="1553576" y="3430687"/>
            <a:ext cx="10206595" cy="766399"/>
          </a:xfrm>
          <a:prstGeom prst="rect">
            <a:avLst/>
          </a:prstGeom>
        </p:spPr>
        <p:txBody>
          <a:bodyPr anchor="ctr"/>
          <a:lstStyle>
            <a:lvl1pPr marL="0" indent="0" algn="l">
              <a:buNone/>
              <a:defRPr lang="en-GB" sz="1867" b="0" i="0" kern="1200" noProof="0" dirty="0">
                <a:solidFill>
                  <a:schemeClr val="tx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US" noProof="0"/>
              <a:t>Edit Master text styles</a:t>
            </a:r>
          </a:p>
        </p:txBody>
      </p:sp>
      <p:sp>
        <p:nvSpPr>
          <p:cNvPr id="37" name="Text Placeholder 33"/>
          <p:cNvSpPr>
            <a:spLocks noGrp="1"/>
          </p:cNvSpPr>
          <p:nvPr>
            <p:ph type="body" sz="quarter" idx="16"/>
          </p:nvPr>
        </p:nvSpPr>
        <p:spPr>
          <a:xfrm>
            <a:off x="1552574" y="4294783"/>
            <a:ext cx="10207625" cy="766399"/>
          </a:xfrm>
          <a:prstGeom prst="rect">
            <a:avLst/>
          </a:prstGeom>
        </p:spPr>
        <p:txBody>
          <a:bodyPr anchor="ctr"/>
          <a:lstStyle>
            <a:lvl1pPr marL="0" indent="0" algn="l">
              <a:buNone/>
              <a:defRPr lang="en-GB" sz="1867" b="0" i="0" kern="1200" noProof="0" dirty="0">
                <a:solidFill>
                  <a:schemeClr val="tx1"/>
                </a:solidFill>
                <a:latin typeface="+mn-lt"/>
                <a:ea typeface="+mn-ea"/>
                <a:cs typeface="Georgia"/>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US" noProof="0"/>
              <a:t>Edit Master text styles</a:t>
            </a:r>
          </a:p>
        </p:txBody>
      </p:sp>
      <p:sp>
        <p:nvSpPr>
          <p:cNvPr id="38" name="Text Placeholder 33"/>
          <p:cNvSpPr>
            <a:spLocks noGrp="1"/>
          </p:cNvSpPr>
          <p:nvPr>
            <p:ph type="body" sz="quarter" idx="17"/>
          </p:nvPr>
        </p:nvSpPr>
        <p:spPr>
          <a:xfrm>
            <a:off x="1552574" y="5158879"/>
            <a:ext cx="10207625" cy="766399"/>
          </a:xfrm>
          <a:prstGeom prst="rect">
            <a:avLst/>
          </a:prstGeom>
        </p:spPr>
        <p:txBody>
          <a:bodyPr anchor="ctr"/>
          <a:lstStyle>
            <a:lvl1pPr marL="0" indent="0" algn="l">
              <a:buNone/>
              <a:defRPr lang="en-GB" sz="1867" b="0" i="0" kern="1200" noProof="0" dirty="0">
                <a:solidFill>
                  <a:schemeClr val="tx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US" noProof="0"/>
              <a:t>Edit Master text styles</a:t>
            </a:r>
          </a:p>
        </p:txBody>
      </p:sp>
      <p:sp>
        <p:nvSpPr>
          <p:cNvPr id="12" name="Title 1">
            <a:extLst>
              <a:ext uri="{FF2B5EF4-FFF2-40B4-BE49-F238E27FC236}">
                <a16:creationId xmlns:a16="http://schemas.microsoft.com/office/drawing/2014/main" id="{BE4E792E-A884-4646-BE66-C2265B56C254}"/>
              </a:ext>
            </a:extLst>
          </p:cNvPr>
          <p:cNvSpPr>
            <a:spLocks noGrp="1"/>
          </p:cNvSpPr>
          <p:nvPr>
            <p:ph type="title" hasCustomPrompt="1"/>
          </p:nvPr>
        </p:nvSpPr>
        <p:spPr>
          <a:xfrm>
            <a:off x="431800" y="356659"/>
            <a:ext cx="11328400" cy="864000"/>
          </a:xfrm>
        </p:spPr>
        <p:txBody>
          <a:bodyPr/>
          <a:lstStyle>
            <a:lvl1pPr>
              <a:defRPr/>
            </a:lvl1pPr>
          </a:lstStyle>
          <a:p>
            <a:r>
              <a:rPr lang="en-GB" dirty="0" err="1"/>
              <a:t>Muokkaa</a:t>
            </a:r>
            <a:r>
              <a:rPr lang="en-GB" dirty="0"/>
              <a:t> </a:t>
            </a:r>
            <a:r>
              <a:rPr lang="en-GB" dirty="0" err="1"/>
              <a:t>perustyyl</a:t>
            </a:r>
            <a:r>
              <a:rPr lang="en-GB" dirty="0"/>
              <a:t>. </a:t>
            </a:r>
            <a:r>
              <a:rPr lang="en-GB" dirty="0" err="1"/>
              <a:t>napsautt</a:t>
            </a:r>
            <a:r>
              <a:rPr lang="en-GB" dirty="0"/>
              <a:t>.</a:t>
            </a:r>
          </a:p>
        </p:txBody>
      </p:sp>
      <p:sp>
        <p:nvSpPr>
          <p:cNvPr id="13" name="TextBox 12">
            <a:extLst>
              <a:ext uri="{FF2B5EF4-FFF2-40B4-BE49-F238E27FC236}">
                <a16:creationId xmlns:a16="http://schemas.microsoft.com/office/drawing/2014/main" id="{60C2BA08-0F15-4127-9B7E-C2346519FADF}"/>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tx1"/>
                </a:solidFill>
                <a:latin typeface="Georgia" panose="02040502050405020303" pitchFamily="18" charset="0"/>
              </a:rPr>
              <a:pPr algn="r"/>
              <a:t>‹#›</a:t>
            </a:fld>
            <a:endParaRPr lang="en-GB" sz="1333" b="0" i="0" dirty="0">
              <a:solidFill>
                <a:schemeClr val="tx1"/>
              </a:solidFill>
              <a:latin typeface="Georgia" panose="02040502050405020303" pitchFamily="18" charset="0"/>
            </a:endParaRPr>
          </a:p>
        </p:txBody>
      </p:sp>
      <p:pic>
        <p:nvPicPr>
          <p:cNvPr id="9" name="Picture 8">
            <a:extLst>
              <a:ext uri="{FF2B5EF4-FFF2-40B4-BE49-F238E27FC236}">
                <a16:creationId xmlns:a16="http://schemas.microsoft.com/office/drawing/2014/main" id="{CC775D09-0BFD-4922-A37B-24CA8693A55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500" y="6586602"/>
            <a:ext cx="621240" cy="114300"/>
          </a:xfrm>
          <a:prstGeom prst="rect">
            <a:avLst/>
          </a:prstGeom>
        </p:spPr>
      </p:pic>
      <p:pic>
        <p:nvPicPr>
          <p:cNvPr id="15" name="Picture 14">
            <a:extLst>
              <a:ext uri="{FF2B5EF4-FFF2-40B4-BE49-F238E27FC236}">
                <a16:creationId xmlns:a16="http://schemas.microsoft.com/office/drawing/2014/main" id="{2DDF5701-F839-4A71-9648-86AB00B5C82A}"/>
              </a:ext>
            </a:extLst>
          </p:cNvPr>
          <p:cNvPicPr>
            <a:picLocks noChangeAspect="1"/>
          </p:cNvPicPr>
          <p:nvPr/>
        </p:nvPicPr>
        <p:blipFill>
          <a:blip r:embed="rId3"/>
          <a:stretch>
            <a:fillRect/>
          </a:stretch>
        </p:blipFill>
        <p:spPr>
          <a:xfrm>
            <a:off x="1214800" y="6537017"/>
            <a:ext cx="929979" cy="303775"/>
          </a:xfrm>
          <a:prstGeom prst="rect">
            <a:avLst/>
          </a:prstGeom>
        </p:spPr>
      </p:pic>
      <p:pic>
        <p:nvPicPr>
          <p:cNvPr id="11" name="Picture 10">
            <a:extLst>
              <a:ext uri="{FF2B5EF4-FFF2-40B4-BE49-F238E27FC236}">
                <a16:creationId xmlns:a16="http://schemas.microsoft.com/office/drawing/2014/main" id="{BA958CEA-4206-4F00-BB78-5230122061D0}"/>
              </a:ext>
            </a:extLst>
          </p:cNvPr>
          <p:cNvPicPr/>
          <p:nvPr/>
        </p:nvPicPr>
        <p:blipFill>
          <a:blip r:embed="rId4" cstate="print">
            <a:grayscl/>
            <a:extLst>
              <a:ext uri="{28A0092B-C50C-407E-A947-70E740481C1C}">
                <a14:useLocalDpi xmlns:a14="http://schemas.microsoft.com/office/drawing/2010/main" val="0"/>
              </a:ext>
            </a:extLst>
          </a:blip>
          <a:stretch>
            <a:fillRect/>
          </a:stretch>
        </p:blipFill>
        <p:spPr>
          <a:xfrm>
            <a:off x="2207692" y="6560925"/>
            <a:ext cx="980661" cy="165651"/>
          </a:xfrm>
          <a:prstGeom prst="rect">
            <a:avLst/>
          </a:prstGeom>
        </p:spPr>
      </p:pic>
    </p:spTree>
    <p:extLst>
      <p:ext uri="{BB962C8B-B14F-4D97-AF65-F5344CB8AC3E}">
        <p14:creationId xmlns:p14="http://schemas.microsoft.com/office/powerpoint/2010/main" val="15216808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Luettelo musta">
    <p:bg>
      <p:bgPr>
        <a:solidFill>
          <a:schemeClr val="tx1"/>
        </a:solidFill>
        <a:effectLst/>
      </p:bgPr>
    </p:bg>
    <p:spTree>
      <p:nvGrpSpPr>
        <p:cNvPr id="1" name=""/>
        <p:cNvGrpSpPr/>
        <p:nvPr/>
      </p:nvGrpSpPr>
      <p:grpSpPr>
        <a:xfrm>
          <a:off x="0" y="0"/>
          <a:ext cx="0" cy="0"/>
          <a:chOff x="0" y="0"/>
          <a:chExt cx="0" cy="0"/>
        </a:xfrm>
      </p:grpSpPr>
      <p:sp>
        <p:nvSpPr>
          <p:cNvPr id="28" name="Text Placeholder 33"/>
          <p:cNvSpPr>
            <a:spLocks noGrp="1"/>
          </p:cNvSpPr>
          <p:nvPr>
            <p:ph type="body" sz="quarter" idx="13"/>
          </p:nvPr>
        </p:nvSpPr>
        <p:spPr>
          <a:xfrm>
            <a:off x="1544053" y="1700808"/>
            <a:ext cx="10216119" cy="768085"/>
          </a:xfrm>
          <a:prstGeom prst="rect">
            <a:avLst/>
          </a:prstGeom>
        </p:spPr>
        <p:txBody>
          <a:bodyPr anchor="ctr"/>
          <a:lstStyle>
            <a:lvl1pPr marL="0" indent="0" algn="l">
              <a:buNone/>
              <a:defRPr sz="1867" b="0" i="0">
                <a:solidFill>
                  <a:schemeClr val="bg1"/>
                </a:solidFill>
                <a:latin typeface="Georgia" panose="02040502050405020303" pitchFamily="18" charset="0"/>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US" noProof="0"/>
              <a:t>Edit Master text styles</a:t>
            </a:r>
          </a:p>
        </p:txBody>
      </p:sp>
      <p:sp>
        <p:nvSpPr>
          <p:cNvPr id="29" name="Text Placeholder 33"/>
          <p:cNvSpPr>
            <a:spLocks noGrp="1"/>
          </p:cNvSpPr>
          <p:nvPr>
            <p:ph type="body" sz="quarter" idx="14"/>
          </p:nvPr>
        </p:nvSpPr>
        <p:spPr>
          <a:xfrm>
            <a:off x="1544053" y="2566591"/>
            <a:ext cx="10216119" cy="766399"/>
          </a:xfrm>
          <a:prstGeom prst="rect">
            <a:avLst/>
          </a:prstGeom>
        </p:spPr>
        <p:txBody>
          <a:bodyPr anchor="ctr"/>
          <a:lstStyle>
            <a:lvl1pPr marL="0" indent="0" algn="l">
              <a:buNone/>
              <a:defRPr lang="en-GB" sz="1867" b="0" i="0" kern="1200" noProof="0" dirty="0">
                <a:solidFill>
                  <a:schemeClr val="bg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US" noProof="0"/>
              <a:t>Edit Master text styles</a:t>
            </a:r>
          </a:p>
        </p:txBody>
      </p:sp>
      <p:sp>
        <p:nvSpPr>
          <p:cNvPr id="30" name="Text Placeholder 33"/>
          <p:cNvSpPr>
            <a:spLocks noGrp="1"/>
          </p:cNvSpPr>
          <p:nvPr>
            <p:ph type="body" sz="quarter" idx="15"/>
          </p:nvPr>
        </p:nvSpPr>
        <p:spPr>
          <a:xfrm>
            <a:off x="1544053" y="3430687"/>
            <a:ext cx="10216119" cy="766399"/>
          </a:xfrm>
          <a:prstGeom prst="rect">
            <a:avLst/>
          </a:prstGeom>
        </p:spPr>
        <p:txBody>
          <a:bodyPr anchor="ctr"/>
          <a:lstStyle>
            <a:lvl1pPr marL="0" indent="0" algn="l">
              <a:buNone/>
              <a:defRPr lang="en-GB" sz="1867" b="0" i="0" kern="1200" noProof="0" dirty="0">
                <a:solidFill>
                  <a:schemeClr val="bg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US" noProof="0"/>
              <a:t>Edit Master text styles</a:t>
            </a:r>
          </a:p>
        </p:txBody>
      </p:sp>
      <p:sp>
        <p:nvSpPr>
          <p:cNvPr id="31" name="Text Placeholder 33"/>
          <p:cNvSpPr>
            <a:spLocks noGrp="1"/>
          </p:cNvSpPr>
          <p:nvPr>
            <p:ph type="body" sz="quarter" idx="16"/>
          </p:nvPr>
        </p:nvSpPr>
        <p:spPr>
          <a:xfrm>
            <a:off x="1543051" y="4294783"/>
            <a:ext cx="10217149" cy="766399"/>
          </a:xfrm>
          <a:prstGeom prst="rect">
            <a:avLst/>
          </a:prstGeom>
        </p:spPr>
        <p:txBody>
          <a:bodyPr anchor="ctr"/>
          <a:lstStyle>
            <a:lvl1pPr marL="0" indent="0" algn="l">
              <a:buNone/>
              <a:defRPr lang="en-GB" sz="1867" b="0" i="0" kern="1200" noProof="0" dirty="0">
                <a:solidFill>
                  <a:schemeClr val="bg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US" noProof="0"/>
              <a:t>Edit Master text styles</a:t>
            </a:r>
          </a:p>
        </p:txBody>
      </p:sp>
      <p:sp>
        <p:nvSpPr>
          <p:cNvPr id="32" name="Text Placeholder 33"/>
          <p:cNvSpPr>
            <a:spLocks noGrp="1"/>
          </p:cNvSpPr>
          <p:nvPr>
            <p:ph type="body" sz="quarter" idx="17"/>
          </p:nvPr>
        </p:nvSpPr>
        <p:spPr>
          <a:xfrm>
            <a:off x="1543051" y="5158879"/>
            <a:ext cx="10217149" cy="766399"/>
          </a:xfrm>
          <a:prstGeom prst="rect">
            <a:avLst/>
          </a:prstGeom>
        </p:spPr>
        <p:txBody>
          <a:bodyPr anchor="ctr"/>
          <a:lstStyle>
            <a:lvl1pPr marL="0" indent="0" algn="l">
              <a:buNone/>
              <a:defRPr lang="en-GB" sz="1867" b="0" i="0" kern="1200" noProof="0" dirty="0">
                <a:solidFill>
                  <a:schemeClr val="bg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US" noProof="0"/>
              <a:t>Edit Master text styles</a:t>
            </a:r>
          </a:p>
        </p:txBody>
      </p:sp>
      <p:sp>
        <p:nvSpPr>
          <p:cNvPr id="13" name="Title 1">
            <a:extLst>
              <a:ext uri="{FF2B5EF4-FFF2-40B4-BE49-F238E27FC236}">
                <a16:creationId xmlns:a16="http://schemas.microsoft.com/office/drawing/2014/main" id="{A26653C2-E202-4527-BB0E-F1D16BD39E57}"/>
              </a:ext>
            </a:extLst>
          </p:cNvPr>
          <p:cNvSpPr>
            <a:spLocks noGrp="1"/>
          </p:cNvSpPr>
          <p:nvPr>
            <p:ph type="title" hasCustomPrompt="1"/>
          </p:nvPr>
        </p:nvSpPr>
        <p:spPr>
          <a:xfrm>
            <a:off x="431800" y="356659"/>
            <a:ext cx="11328400" cy="864000"/>
          </a:xfrm>
        </p:spPr>
        <p:txBody>
          <a:bodyPr/>
          <a:lstStyle>
            <a:lvl1pPr>
              <a:defRPr>
                <a:solidFill>
                  <a:schemeClr val="bg1"/>
                </a:solidFill>
              </a:defRPr>
            </a:lvl1pPr>
          </a:lstStyle>
          <a:p>
            <a:r>
              <a:rPr lang="en-GB" dirty="0" err="1"/>
              <a:t>Muokkaa</a:t>
            </a:r>
            <a:r>
              <a:rPr lang="en-GB" dirty="0"/>
              <a:t> </a:t>
            </a:r>
            <a:r>
              <a:rPr lang="en-GB" dirty="0" err="1"/>
              <a:t>perustyyl</a:t>
            </a:r>
            <a:r>
              <a:rPr lang="en-GB" dirty="0"/>
              <a:t>. </a:t>
            </a:r>
            <a:r>
              <a:rPr lang="en-GB" dirty="0" err="1"/>
              <a:t>napsautt</a:t>
            </a:r>
            <a:r>
              <a:rPr lang="en-GB" dirty="0"/>
              <a:t>.</a:t>
            </a:r>
          </a:p>
        </p:txBody>
      </p:sp>
      <p:sp>
        <p:nvSpPr>
          <p:cNvPr id="10" name="TextBox 9">
            <a:extLst>
              <a:ext uri="{FF2B5EF4-FFF2-40B4-BE49-F238E27FC236}">
                <a16:creationId xmlns:a16="http://schemas.microsoft.com/office/drawing/2014/main" id="{886A1289-EA5F-4349-93CA-FB773BB24D6B}"/>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bg1"/>
                </a:solidFill>
                <a:latin typeface="Georgia" panose="02040502050405020303" pitchFamily="18" charset="0"/>
              </a:rPr>
              <a:pPr algn="r"/>
              <a:t>‹#›</a:t>
            </a:fld>
            <a:endParaRPr lang="en-GB" sz="1333" b="0" i="0" dirty="0">
              <a:solidFill>
                <a:schemeClr val="bg1"/>
              </a:solidFill>
              <a:latin typeface="Georgia" panose="02040502050405020303" pitchFamily="18" charset="0"/>
            </a:endParaRPr>
          </a:p>
        </p:txBody>
      </p:sp>
      <p:pic>
        <p:nvPicPr>
          <p:cNvPr id="9" name="Picture 8">
            <a:extLst>
              <a:ext uri="{FF2B5EF4-FFF2-40B4-BE49-F238E27FC236}">
                <a16:creationId xmlns:a16="http://schemas.microsoft.com/office/drawing/2014/main" id="{40924F47-8E2F-4724-B1CC-D101910F96A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500" y="6585701"/>
            <a:ext cx="626133" cy="115200"/>
          </a:xfrm>
          <a:prstGeom prst="rect">
            <a:avLst/>
          </a:prstGeom>
        </p:spPr>
      </p:pic>
      <p:pic>
        <p:nvPicPr>
          <p:cNvPr id="12" name="Picture 11">
            <a:extLst>
              <a:ext uri="{FF2B5EF4-FFF2-40B4-BE49-F238E27FC236}">
                <a16:creationId xmlns:a16="http://schemas.microsoft.com/office/drawing/2014/main" id="{87A97DAD-F8E4-4695-836E-1B0799D40A67}"/>
              </a:ext>
            </a:extLst>
          </p:cNvPr>
          <p:cNvPicPr>
            <a:picLocks noChangeAspect="1"/>
          </p:cNvPicPr>
          <p:nvPr/>
        </p:nvPicPr>
        <p:blipFill>
          <a:blip r:embed="rId3"/>
          <a:stretch>
            <a:fillRect/>
          </a:stretch>
        </p:blipFill>
        <p:spPr>
          <a:xfrm>
            <a:off x="1214797" y="6537017"/>
            <a:ext cx="929983" cy="303775"/>
          </a:xfrm>
          <a:prstGeom prst="rect">
            <a:avLst/>
          </a:prstGeom>
        </p:spPr>
      </p:pic>
      <p:pic>
        <p:nvPicPr>
          <p:cNvPr id="11" name="Picture 10">
            <a:extLst>
              <a:ext uri="{FF2B5EF4-FFF2-40B4-BE49-F238E27FC236}">
                <a16:creationId xmlns:a16="http://schemas.microsoft.com/office/drawing/2014/main" id="{790C4F9D-B793-47DE-83EB-32F4EF0CA80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09425" y="6558607"/>
            <a:ext cx="979200" cy="169389"/>
          </a:xfrm>
          <a:prstGeom prst="rect">
            <a:avLst/>
          </a:prstGeom>
        </p:spPr>
      </p:pic>
    </p:spTree>
    <p:extLst>
      <p:ext uri="{BB962C8B-B14F-4D97-AF65-F5344CB8AC3E}">
        <p14:creationId xmlns:p14="http://schemas.microsoft.com/office/powerpoint/2010/main" val="22242199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ustom Layout">
    <p:bg>
      <p:bgPr>
        <a:solidFill>
          <a:schemeClr val="tx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8522EAC-96F9-40C0-9FCD-10CBF8636BC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9631" y="5413379"/>
            <a:ext cx="2996567" cy="551328"/>
          </a:xfrm>
          <a:prstGeom prst="rect">
            <a:avLst/>
          </a:prstGeom>
        </p:spPr>
      </p:pic>
      <p:pic>
        <p:nvPicPr>
          <p:cNvPr id="2" name="Picture 1">
            <a:extLst>
              <a:ext uri="{FF2B5EF4-FFF2-40B4-BE49-F238E27FC236}">
                <a16:creationId xmlns:a16="http://schemas.microsoft.com/office/drawing/2014/main" id="{328F3D6C-EA79-4B32-953C-E2DD5AA8E1B2}"/>
              </a:ext>
            </a:extLst>
          </p:cNvPr>
          <p:cNvPicPr>
            <a:picLocks noChangeAspect="1"/>
          </p:cNvPicPr>
          <p:nvPr/>
        </p:nvPicPr>
        <p:blipFill>
          <a:blip r:embed="rId3"/>
          <a:stretch>
            <a:fillRect/>
          </a:stretch>
        </p:blipFill>
        <p:spPr>
          <a:xfrm>
            <a:off x="4490734" y="5220426"/>
            <a:ext cx="3210535" cy="888655"/>
          </a:xfrm>
          <a:prstGeom prst="rect">
            <a:avLst/>
          </a:prstGeom>
        </p:spPr>
      </p:pic>
      <p:pic>
        <p:nvPicPr>
          <p:cNvPr id="4098" name="Picture 2" descr="Image result for accenture strategy logo">
            <a:extLst>
              <a:ext uri="{FF2B5EF4-FFF2-40B4-BE49-F238E27FC236}">
                <a16:creationId xmlns:a16="http://schemas.microsoft.com/office/drawing/2014/main" id="{994264B5-A831-4E5D-9040-39D7DB28016C}"/>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30097" b="29368"/>
          <a:stretch/>
        </p:blipFill>
        <p:spPr bwMode="auto">
          <a:xfrm>
            <a:off x="8388628" y="5220426"/>
            <a:ext cx="3176937" cy="7442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95334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blank">
  <p:cSld name="1_Blank">
    <p:bg>
      <p:bgPr>
        <a:solidFill>
          <a:schemeClr val="tx1"/>
        </a:solidFill>
        <a:effectLst/>
      </p:bgPr>
    </p:bg>
    <p:spTree>
      <p:nvGrpSpPr>
        <p:cNvPr id="1" name=""/>
        <p:cNvGrpSpPr/>
        <p:nvPr/>
      </p:nvGrpSpPr>
      <p:grpSpPr>
        <a:xfrm>
          <a:off x="0" y="0"/>
          <a:ext cx="0" cy="0"/>
          <a:chOff x="0" y="0"/>
          <a:chExt cx="0" cy="0"/>
        </a:xfrm>
      </p:grpSpPr>
      <p:graphicFrame>
        <p:nvGraphicFramePr>
          <p:cNvPr id="2" name="Objekt 1" hidden="1"/>
          <p:cNvGraphicFramePr>
            <a:graphicFrameLocks noChangeAspect="1"/>
          </p:cNvGraphicFramePr>
          <p:nvPr>
            <p:custDataLst>
              <p:tags r:id="rId2"/>
            </p:custDataLst>
            <p:extLst>
              <p:ext uri="{D42A27DB-BD31-4B8C-83A1-F6EECF244321}">
                <p14:modId xmlns:p14="http://schemas.microsoft.com/office/powerpoint/2010/main" val="2602969171"/>
              </p:ex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6146" name="think-cell Slide" r:id="rId4" imgW="425" imgH="426" progId="TCLayout.ActiveDocument.1">
                  <p:embed/>
                </p:oleObj>
              </mc:Choice>
              <mc:Fallback>
                <p:oleObj name="think-cell Slide" r:id="rId4" imgW="425" imgH="426" progId="TCLayout.ActiveDocument.1">
                  <p:embed/>
                  <p:pic>
                    <p:nvPicPr>
                      <p:cNvPr id="2" name="Objekt 1" hidden="1"/>
                      <p:cNvPicPr/>
                      <p:nvPr/>
                    </p:nvPicPr>
                    <p:blipFill>
                      <a:blip r:embed="rId5"/>
                      <a:stretch>
                        <a:fillRect/>
                      </a:stretch>
                    </p:blipFill>
                    <p:spPr>
                      <a:xfrm>
                        <a:off x="1589" y="1589"/>
                        <a:ext cx="1587" cy="1587"/>
                      </a:xfrm>
                      <a:prstGeom prst="rect">
                        <a:avLst/>
                      </a:prstGeom>
                    </p:spPr>
                  </p:pic>
                </p:oleObj>
              </mc:Fallback>
            </mc:AlternateContent>
          </a:graphicData>
        </a:graphic>
      </p:graphicFrame>
    </p:spTree>
    <p:extLst>
      <p:ext uri="{BB962C8B-B14F-4D97-AF65-F5344CB8AC3E}">
        <p14:creationId xmlns:p14="http://schemas.microsoft.com/office/powerpoint/2010/main" val="1691557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graphicFrame>
        <p:nvGraphicFramePr>
          <p:cNvPr id="2" name="Objekt 1" hidden="1">
            <a:extLst>
              <a:ext uri="{FF2B5EF4-FFF2-40B4-BE49-F238E27FC236}">
                <a16:creationId xmlns:a16="http://schemas.microsoft.com/office/drawing/2014/main" id="{56B93D7E-6B30-4A64-99F7-D04EB843DAEE}"/>
              </a:ext>
            </a:extLst>
          </p:cNvPr>
          <p:cNvGraphicFramePr>
            <a:graphicFrameLocks noChangeAspect="1"/>
          </p:cNvGraphicFramePr>
          <p:nvPr>
            <p:custDataLst>
              <p:tags r:id="rId2"/>
            </p:custDataLst>
            <p:extLst>
              <p:ext uri="{D42A27DB-BD31-4B8C-83A1-F6EECF244321}">
                <p14:modId xmlns:p14="http://schemas.microsoft.com/office/powerpoint/2010/main" val="1239968731"/>
              </p:ex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7170" name="think-cell Slide" r:id="rId6" imgW="381" imgH="381" progId="TCLayout.ActiveDocument.1">
                  <p:embed/>
                </p:oleObj>
              </mc:Choice>
              <mc:Fallback>
                <p:oleObj name="think-cell Slide" r:id="rId6" imgW="381" imgH="381" progId="TCLayout.ActiveDocument.1">
                  <p:embed/>
                  <p:pic>
                    <p:nvPicPr>
                      <p:cNvPr id="2" name="Objekt 1" hidden="1">
                        <a:extLst>
                          <a:ext uri="{FF2B5EF4-FFF2-40B4-BE49-F238E27FC236}">
                            <a16:creationId xmlns:a16="http://schemas.microsoft.com/office/drawing/2014/main" id="{56B93D7E-6B30-4A64-99F7-D04EB843DAEE}"/>
                          </a:ext>
                        </a:extLst>
                      </p:cNvPr>
                      <p:cNvPicPr/>
                      <p:nvPr/>
                    </p:nvPicPr>
                    <p:blipFill>
                      <a:blip r:embed="rId7"/>
                      <a:stretch>
                        <a:fillRect/>
                      </a:stretch>
                    </p:blipFill>
                    <p:spPr>
                      <a:xfrm>
                        <a:off x="1589" y="1589"/>
                        <a:ext cx="1587" cy="1587"/>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B93E2470-F13F-4A48-B293-B9107FD46139}"/>
              </a:ext>
            </a:extLst>
          </p:cNvPr>
          <p:cNvSpPr/>
          <p:nvPr>
            <p:custDataLst>
              <p:tags r:id="rId3"/>
            </p:custDataLst>
          </p:nvPr>
        </p:nvSpPr>
        <p:spPr>
          <a:xfrm>
            <a:off x="0" y="0"/>
            <a:ext cx="211667" cy="211667"/>
          </a:xfrm>
          <a:prstGeom prst="rect">
            <a:avLst/>
          </a:prstGeom>
          <a:solidFill>
            <a:schemeClr val="tx2"/>
          </a:solidFill>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l" eaLnBrk="1">
              <a:lnSpc>
                <a:spcPct val="80000"/>
              </a:lnSpc>
              <a:spcBef>
                <a:spcPct val="0"/>
              </a:spcBef>
              <a:spcAft>
                <a:spcPct val="0"/>
              </a:spcAft>
            </a:pPr>
            <a:endParaRPr lang="en-GB" sz="2667" b="1" i="0" baseline="0" dirty="0">
              <a:latin typeface="Arial Black" panose="020B0A04020102020204" pitchFamily="34" charset="0"/>
              <a:ea typeface="+mj-ea"/>
              <a:cs typeface="Times New Roman" panose="02020603050405020304" pitchFamily="18" charset="0"/>
              <a:sym typeface="Arial Black" panose="020B0A04020102020204" pitchFamily="34" charset="0"/>
            </a:endParaRPr>
          </a:p>
        </p:txBody>
      </p:sp>
      <p:sp>
        <p:nvSpPr>
          <p:cNvPr id="4" name="Titel 3"/>
          <p:cNvSpPr>
            <a:spLocks noGrp="1"/>
          </p:cNvSpPr>
          <p:nvPr>
            <p:ph type="title" hasCustomPrompt="1"/>
          </p:nvPr>
        </p:nvSpPr>
        <p:spPr/>
        <p:txBody>
          <a:bodyPr/>
          <a:lstStyle>
            <a:lvl1pPr>
              <a:defRPr>
                <a:solidFill>
                  <a:schemeClr val="tx1"/>
                </a:solidFill>
              </a:defRPr>
            </a:lvl1pPr>
          </a:lstStyle>
          <a:p>
            <a:r>
              <a:rPr lang="en-GB" dirty="0"/>
              <a:t>Click to edit master title style</a:t>
            </a:r>
          </a:p>
        </p:txBody>
      </p:sp>
      <p:sp>
        <p:nvSpPr>
          <p:cNvPr id="5" name="Slide Number Placeholder 5">
            <a:extLst>
              <a:ext uri="{FF2B5EF4-FFF2-40B4-BE49-F238E27FC236}">
                <a16:creationId xmlns:a16="http://schemas.microsoft.com/office/drawing/2014/main" id="{C3C6DD9C-C6E3-484F-A67B-855AD8772486}"/>
              </a:ext>
            </a:extLst>
          </p:cNvPr>
          <p:cNvSpPr>
            <a:spLocks noGrp="1"/>
          </p:cNvSpPr>
          <p:nvPr>
            <p:ph type="sldNum" sz="quarter" idx="4"/>
          </p:nvPr>
        </p:nvSpPr>
        <p:spPr>
          <a:xfrm>
            <a:off x="11064554" y="6608686"/>
            <a:ext cx="770951" cy="192287"/>
          </a:xfrm>
          <a:prstGeom prst="rect">
            <a:avLst/>
          </a:prstGeom>
        </p:spPr>
        <p:txBody>
          <a:bodyPr vert="horz" lIns="0" tIns="0" rIns="0" bIns="0" rtlCol="0" anchor="ctr" anchorCtr="0"/>
          <a:lstStyle>
            <a:lvl1pPr algn="r">
              <a:defRPr sz="900" b="1" i="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defRPr>
            </a:lvl1pPr>
          </a:lstStyle>
          <a:p>
            <a:fld id="{0D558541-60C9-42A2-8392-FF12533A6B7A}" type="slidenum">
              <a:rPr lang="en-GB" smtClean="0"/>
              <a:pPr/>
              <a:t>‹#›</a:t>
            </a:fld>
            <a:endParaRPr lang="en-GB" dirty="0"/>
          </a:p>
        </p:txBody>
      </p:sp>
      <p:graphicFrame>
        <p:nvGraphicFramePr>
          <p:cNvPr id="6" name="Objekt 1" hidden="1">
            <a:extLst>
              <a:ext uri="{FF2B5EF4-FFF2-40B4-BE49-F238E27FC236}">
                <a16:creationId xmlns:a16="http://schemas.microsoft.com/office/drawing/2014/main" id="{69E345B3-120F-4D38-90ED-EE6D2AA33727}"/>
              </a:ext>
            </a:extLst>
          </p:cNvPr>
          <p:cNvGraphicFramePr>
            <a:graphicFrameLocks noChangeAspect="1"/>
          </p:cNvGraphicFramePr>
          <p:nvPr userDrawn="1">
            <p:custDataLst>
              <p:tags r:id="rId4"/>
            </p:custDataLs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7171" name="think-cell Slide" r:id="rId8" imgW="381" imgH="381" progId="TCLayout.ActiveDocument.1">
                  <p:embed/>
                </p:oleObj>
              </mc:Choice>
              <mc:Fallback>
                <p:oleObj name="think-cell Slide" r:id="rId8" imgW="381" imgH="381" progId="TCLayout.ActiveDocument.1">
                  <p:embed/>
                  <p:pic>
                    <p:nvPicPr>
                      <p:cNvPr id="6" name="Objekt 1" hidden="1">
                        <a:extLst>
                          <a:ext uri="{FF2B5EF4-FFF2-40B4-BE49-F238E27FC236}">
                            <a16:creationId xmlns:a16="http://schemas.microsoft.com/office/drawing/2014/main" id="{69E345B3-120F-4D38-90ED-EE6D2AA33727}"/>
                          </a:ext>
                        </a:extLst>
                      </p:cNvPr>
                      <p:cNvPicPr/>
                      <p:nvPr/>
                    </p:nvPicPr>
                    <p:blipFill>
                      <a:blip r:embed="rId7"/>
                      <a:stretch>
                        <a:fillRect/>
                      </a:stretch>
                    </p:blipFill>
                    <p:spPr>
                      <a:xfrm>
                        <a:off x="1589" y="1589"/>
                        <a:ext cx="1587" cy="1587"/>
                      </a:xfrm>
                      <a:prstGeom prst="rect">
                        <a:avLst/>
                      </a:prstGeom>
                    </p:spPr>
                  </p:pic>
                </p:oleObj>
              </mc:Fallback>
            </mc:AlternateContent>
          </a:graphicData>
        </a:graphic>
      </p:graphicFrame>
    </p:spTree>
    <p:extLst>
      <p:ext uri="{BB962C8B-B14F-4D97-AF65-F5344CB8AC3E}">
        <p14:creationId xmlns:p14="http://schemas.microsoft.com/office/powerpoint/2010/main" val="38861923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Aloitus ja lopetus valkonen pohja">
    <p:spTree>
      <p:nvGrpSpPr>
        <p:cNvPr id="1" name=""/>
        <p:cNvGrpSpPr/>
        <p:nvPr/>
      </p:nvGrpSpPr>
      <p:grpSpPr>
        <a:xfrm>
          <a:off x="0" y="0"/>
          <a:ext cx="0" cy="0"/>
          <a:chOff x="0" y="0"/>
          <a:chExt cx="0" cy="0"/>
        </a:xfrm>
      </p:grpSpPr>
      <p:sp>
        <p:nvSpPr>
          <p:cNvPr id="2" name="Title 1"/>
          <p:cNvSpPr>
            <a:spLocks noGrp="1"/>
          </p:cNvSpPr>
          <p:nvPr>
            <p:ph type="title"/>
          </p:nvPr>
        </p:nvSpPr>
        <p:spPr>
          <a:xfrm>
            <a:off x="719403" y="2853631"/>
            <a:ext cx="10753195" cy="886343"/>
          </a:xfrm>
        </p:spPr>
        <p:txBody>
          <a:bodyPr anchor="ctr"/>
          <a:lstStyle>
            <a:lvl1pPr algn="l">
              <a:lnSpc>
                <a:spcPct val="90000"/>
              </a:lnSpc>
              <a:defRPr/>
            </a:lvl1pPr>
          </a:lstStyle>
          <a:p>
            <a:r>
              <a:rPr lang="en-US" noProof="0"/>
              <a:t>Click to edit Master title style</a:t>
            </a:r>
            <a:endParaRPr lang="en-GB" noProof="0" dirty="0"/>
          </a:p>
        </p:txBody>
      </p:sp>
      <p:sp>
        <p:nvSpPr>
          <p:cNvPr id="4" name="Text Placeholder 3"/>
          <p:cNvSpPr>
            <a:spLocks noGrp="1"/>
          </p:cNvSpPr>
          <p:nvPr>
            <p:ph type="body" sz="quarter" idx="10"/>
          </p:nvPr>
        </p:nvSpPr>
        <p:spPr>
          <a:xfrm>
            <a:off x="719669" y="2372883"/>
            <a:ext cx="10752929" cy="480484"/>
          </a:xfrm>
          <a:prstGeom prst="rect">
            <a:avLst/>
          </a:prstGeom>
        </p:spPr>
        <p:txBody>
          <a:bodyPr/>
          <a:lstStyle>
            <a:lvl1pPr marL="0" indent="0" algn="l">
              <a:buNone/>
              <a:defRPr sz="2400"/>
            </a:lvl1pPr>
            <a:lvl2pPr algn="l">
              <a:defRPr/>
            </a:lvl2pPr>
            <a:lvl3pPr algn="l">
              <a:defRPr/>
            </a:lvl3pPr>
            <a:lvl4pPr algn="l">
              <a:defRPr/>
            </a:lvl4pPr>
            <a:lvl5pPr algn="l">
              <a:defRPr/>
            </a:lvl5pPr>
          </a:lstStyle>
          <a:p>
            <a:pPr lvl="0"/>
            <a:r>
              <a:rPr lang="en-US" noProof="0"/>
              <a:t>Edit Master text styles</a:t>
            </a:r>
          </a:p>
        </p:txBody>
      </p:sp>
      <p:sp>
        <p:nvSpPr>
          <p:cNvPr id="5" name="Text Placeholder 3"/>
          <p:cNvSpPr>
            <a:spLocks noGrp="1"/>
          </p:cNvSpPr>
          <p:nvPr>
            <p:ph type="body" sz="quarter" idx="11"/>
          </p:nvPr>
        </p:nvSpPr>
        <p:spPr>
          <a:xfrm>
            <a:off x="719669" y="3909054"/>
            <a:ext cx="10752929" cy="480484"/>
          </a:xfrm>
          <a:prstGeom prst="rect">
            <a:avLst/>
          </a:prstGeom>
        </p:spPr>
        <p:txBody>
          <a:bodyPr/>
          <a:lstStyle>
            <a:lvl1pPr marL="0" indent="0" algn="l">
              <a:buNone/>
              <a:defRPr/>
            </a:lvl1pPr>
            <a:lvl2pPr algn="l">
              <a:defRPr/>
            </a:lvl2pPr>
            <a:lvl3pPr algn="l">
              <a:defRPr/>
            </a:lvl3pPr>
            <a:lvl4pPr algn="l">
              <a:defRPr/>
            </a:lvl4pPr>
            <a:lvl5pPr algn="l">
              <a:defRPr/>
            </a:lvl5pPr>
          </a:lstStyle>
          <a:p>
            <a:pPr lvl="0"/>
            <a:r>
              <a:rPr lang="en-US" noProof="0"/>
              <a:t>Edit Master text styles</a:t>
            </a:r>
          </a:p>
        </p:txBody>
      </p:sp>
    </p:spTree>
    <p:extLst>
      <p:ext uri="{BB962C8B-B14F-4D97-AF65-F5344CB8AC3E}">
        <p14:creationId xmlns:p14="http://schemas.microsoft.com/office/powerpoint/2010/main" val="37274052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Aloitus ja lopetus musta pohja">
    <p:spTree>
      <p:nvGrpSpPr>
        <p:cNvPr id="1" name=""/>
        <p:cNvGrpSpPr/>
        <p:nvPr/>
      </p:nvGrpSpPr>
      <p:grpSpPr>
        <a:xfrm>
          <a:off x="0" y="0"/>
          <a:ext cx="0" cy="0"/>
          <a:chOff x="0" y="0"/>
          <a:chExt cx="0" cy="0"/>
        </a:xfrm>
      </p:grpSpPr>
      <p:sp>
        <p:nvSpPr>
          <p:cNvPr id="2" name="Rectangle 1"/>
          <p:cNvSpPr/>
          <p:nvPr/>
        </p:nvSpPr>
        <p:spPr>
          <a:xfrm>
            <a:off x="0" y="0"/>
            <a:ext cx="12192000" cy="6864000"/>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noProof="0" dirty="0"/>
          </a:p>
        </p:txBody>
      </p:sp>
      <p:sp>
        <p:nvSpPr>
          <p:cNvPr id="7" name="Title 1"/>
          <p:cNvSpPr>
            <a:spLocks noGrp="1"/>
          </p:cNvSpPr>
          <p:nvPr>
            <p:ph type="title"/>
          </p:nvPr>
        </p:nvSpPr>
        <p:spPr>
          <a:xfrm>
            <a:off x="719403" y="2948947"/>
            <a:ext cx="10753195" cy="886343"/>
          </a:xfrm>
        </p:spPr>
        <p:txBody>
          <a:bodyPr anchor="ctr"/>
          <a:lstStyle>
            <a:lvl1pPr algn="l">
              <a:lnSpc>
                <a:spcPct val="90000"/>
              </a:lnSpc>
              <a:defRPr>
                <a:solidFill>
                  <a:schemeClr val="bg1"/>
                </a:solidFill>
              </a:defRPr>
            </a:lvl1pPr>
          </a:lstStyle>
          <a:p>
            <a:r>
              <a:rPr lang="en-US" noProof="0"/>
              <a:t>Click to edit Master title style</a:t>
            </a:r>
            <a:endParaRPr lang="en-GB" noProof="0" dirty="0"/>
          </a:p>
        </p:txBody>
      </p:sp>
      <p:sp>
        <p:nvSpPr>
          <p:cNvPr id="9" name="Text Placeholder 3"/>
          <p:cNvSpPr>
            <a:spLocks noGrp="1"/>
          </p:cNvSpPr>
          <p:nvPr>
            <p:ph type="body" sz="quarter" idx="13"/>
          </p:nvPr>
        </p:nvSpPr>
        <p:spPr>
          <a:xfrm>
            <a:off x="719668" y="2468199"/>
            <a:ext cx="10752931" cy="480484"/>
          </a:xfrm>
          <a:prstGeom prst="rect">
            <a:avLst/>
          </a:prstGeom>
        </p:spPr>
        <p:txBody>
          <a:bodyPr/>
          <a:lstStyle>
            <a:lvl1pPr marL="0" indent="0" algn="l">
              <a:buNone/>
              <a:defRPr sz="2400">
                <a:solidFill>
                  <a:schemeClr val="bg1"/>
                </a:solidFill>
              </a:defRPr>
            </a:lvl1pPr>
            <a:lvl2pPr algn="l">
              <a:defRPr/>
            </a:lvl2pPr>
            <a:lvl3pPr algn="l">
              <a:defRPr/>
            </a:lvl3pPr>
            <a:lvl4pPr algn="l">
              <a:defRPr/>
            </a:lvl4pPr>
            <a:lvl5pPr algn="l">
              <a:defRPr/>
            </a:lvl5pPr>
          </a:lstStyle>
          <a:p>
            <a:pPr lvl="0"/>
            <a:r>
              <a:rPr lang="en-US" noProof="0"/>
              <a:t>Edit Master text styles</a:t>
            </a:r>
          </a:p>
        </p:txBody>
      </p:sp>
      <p:sp>
        <p:nvSpPr>
          <p:cNvPr id="10" name="Text Placeholder 3"/>
          <p:cNvSpPr>
            <a:spLocks noGrp="1"/>
          </p:cNvSpPr>
          <p:nvPr>
            <p:ph type="body" sz="quarter" idx="14"/>
          </p:nvPr>
        </p:nvSpPr>
        <p:spPr>
          <a:xfrm>
            <a:off x="719668" y="4004370"/>
            <a:ext cx="10752931" cy="480484"/>
          </a:xfrm>
          <a:prstGeom prst="rect">
            <a:avLst/>
          </a:prstGeom>
        </p:spPr>
        <p:txBody>
          <a:bodyPr/>
          <a:lstStyle>
            <a:lvl1pPr marL="0" indent="0" algn="l">
              <a:buNone/>
              <a:defRPr>
                <a:solidFill>
                  <a:schemeClr val="bg1"/>
                </a:solidFill>
              </a:defRPr>
            </a:lvl1pPr>
            <a:lvl2pPr algn="l">
              <a:defRPr/>
            </a:lvl2pPr>
            <a:lvl3pPr algn="l">
              <a:defRPr/>
            </a:lvl3pPr>
            <a:lvl4pPr algn="l">
              <a:defRPr/>
            </a:lvl4pPr>
            <a:lvl5pPr algn="l">
              <a:defRPr/>
            </a:lvl5pPr>
          </a:lstStyle>
          <a:p>
            <a:pPr lvl="0"/>
            <a:r>
              <a:rPr lang="en-US" noProof="0"/>
              <a:t>Edit Master text styles</a:t>
            </a:r>
          </a:p>
        </p:txBody>
      </p:sp>
    </p:spTree>
    <p:extLst>
      <p:ext uri="{BB962C8B-B14F-4D97-AF65-F5344CB8AC3E}">
        <p14:creationId xmlns:p14="http://schemas.microsoft.com/office/powerpoint/2010/main" val="20082202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Perustekstisivu">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BA9BC4DD-436B-4657-A355-8D8F5077E816}"/>
              </a:ext>
            </a:extLst>
          </p:cNvPr>
          <p:cNvGraphicFramePr>
            <a:graphicFrameLocks noChangeAspect="1"/>
          </p:cNvGraphicFramePr>
          <p:nvPr>
            <p:custDataLst>
              <p:tags r:id="rId2"/>
            </p:custDataLst>
            <p:ext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spid="_x0000_s9218" name="think-cell Slide" r:id="rId5" imgW="493" imgH="493" progId="TCLayout.ActiveDocument.1">
                  <p:embed/>
                </p:oleObj>
              </mc:Choice>
              <mc:Fallback>
                <p:oleObj name="think-cell Slide" r:id="rId5" imgW="493" imgH="493" progId="TCLayout.ActiveDocument.1">
                  <p:embed/>
                  <p:pic>
                    <p:nvPicPr>
                      <p:cNvPr id="4" name="Object 3" hidden="1">
                        <a:extLst>
                          <a:ext uri="{FF2B5EF4-FFF2-40B4-BE49-F238E27FC236}">
                            <a16:creationId xmlns:a16="http://schemas.microsoft.com/office/drawing/2014/main" id="{BA9BC4DD-436B-4657-A355-8D8F5077E816}"/>
                          </a:ext>
                        </a:extLst>
                      </p:cNvPr>
                      <p:cNvPicPr/>
                      <p:nvPr/>
                    </p:nvPicPr>
                    <p:blipFill>
                      <a:blip r:embed="rId6"/>
                      <a:stretch>
                        <a:fillRect/>
                      </a:stretch>
                    </p:blipFill>
                    <p:spPr>
                      <a:xfrm>
                        <a:off x="2118" y="2118"/>
                        <a:ext cx="2117" cy="2117"/>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6BF41907-0B3E-4388-A038-B407F4982061}"/>
              </a:ext>
            </a:extLst>
          </p:cNvPr>
          <p:cNvSpPr/>
          <p:nvPr>
            <p:custDataLst>
              <p:tags r:id="rId3"/>
            </p:custDataLst>
          </p:nvPr>
        </p:nvSpPr>
        <p:spPr>
          <a:xfrm>
            <a:off x="0" y="0"/>
            <a:ext cx="211667" cy="21166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en-GB" sz="2933" b="1" i="0" baseline="0" dirty="0">
              <a:latin typeface="Verdana" panose="020B0604030504040204" pitchFamily="34" charset="0"/>
              <a:ea typeface="+mj-ea"/>
              <a:sym typeface="Verdana" panose="020B0604030504040204" pitchFamily="34" charset="0"/>
            </a:endParaRPr>
          </a:p>
        </p:txBody>
      </p:sp>
      <p:sp>
        <p:nvSpPr>
          <p:cNvPr id="7" name="Text Placeholder 11"/>
          <p:cNvSpPr>
            <a:spLocks noGrp="1"/>
          </p:cNvSpPr>
          <p:nvPr>
            <p:ph type="body" sz="quarter" idx="19" hasCustomPrompt="1"/>
          </p:nvPr>
        </p:nvSpPr>
        <p:spPr>
          <a:xfrm>
            <a:off x="431800" y="1509184"/>
            <a:ext cx="11328400" cy="4800600"/>
          </a:xfrm>
          <a:prstGeom prst="rect">
            <a:avLst/>
          </a:prstGeom>
        </p:spPr>
        <p:txBody>
          <a:bodyPr>
            <a:noAutofit/>
          </a:bodyPr>
          <a:lstStyle>
            <a:lvl1pPr marL="239178" marR="0" indent="-239178" algn="l" defTabSz="609585" rtl="0" eaLnBrk="1" fontAlgn="auto" latinLnBrk="0" hangingPunct="1">
              <a:lnSpc>
                <a:spcPct val="90000"/>
              </a:lnSpc>
              <a:spcBef>
                <a:spcPct val="20000"/>
              </a:spcBef>
              <a:spcAft>
                <a:spcPts val="0"/>
              </a:spcAft>
              <a:buClrTx/>
              <a:buSzTx/>
              <a:buFont typeface="Arial" panose="020B0604020202020204" pitchFamily="34" charset="0"/>
              <a:buChar char="•"/>
              <a:tabLst/>
              <a:defRPr sz="1867">
                <a:solidFill>
                  <a:schemeClr val="tx1"/>
                </a:solidFill>
                <a:latin typeface="Georgia" panose="02040502050405020303" pitchFamily="18" charset="0"/>
                <a:cs typeface="Georgia" panose="02040502050405020303" pitchFamily="18" charset="0"/>
              </a:defRPr>
            </a:lvl1pPr>
            <a:lvl2pPr marL="474121" indent="-234945" algn="l">
              <a:lnSpc>
                <a:spcPct val="90000"/>
              </a:lnSpc>
              <a:spcBef>
                <a:spcPts val="800"/>
              </a:spcBef>
              <a:buFont typeface="Arial" panose="020B0604020202020204" pitchFamily="34" charset="0"/>
              <a:buChar char="•"/>
              <a:defRPr sz="1600">
                <a:solidFill>
                  <a:schemeClr val="tx1"/>
                </a:solidFill>
                <a:latin typeface="Georgia" panose="02040502050405020303" pitchFamily="18" charset="0"/>
                <a:cs typeface="Georgia" panose="02040502050405020303" pitchFamily="18" charset="0"/>
              </a:defRPr>
            </a:lvl2pPr>
            <a:lvl3pPr marL="713300" indent="-234945" algn="l" defTabSz="715415">
              <a:lnSpc>
                <a:spcPct val="90000"/>
              </a:lnSpc>
              <a:spcBef>
                <a:spcPts val="800"/>
              </a:spcBef>
              <a:buFont typeface="Arial" panose="020B0604020202020204" pitchFamily="34" charset="0"/>
              <a:buChar char="•"/>
              <a:defRPr sz="1467">
                <a:solidFill>
                  <a:schemeClr val="tx1"/>
                </a:solidFill>
                <a:latin typeface="Georgia" panose="02040502050405020303" pitchFamily="18" charset="0"/>
                <a:cs typeface="Georgia" panose="02040502050405020303" pitchFamily="18" charset="0"/>
              </a:defRPr>
            </a:lvl3pPr>
            <a:lvl4pPr marL="958827" indent="-234945" algn="l">
              <a:lnSpc>
                <a:spcPct val="90000"/>
              </a:lnSpc>
              <a:buFont typeface="Arial" panose="020B0604020202020204" pitchFamily="34" charset="0"/>
              <a:buChar char="•"/>
              <a:defRPr sz="1467">
                <a:solidFill>
                  <a:schemeClr val="tx1"/>
                </a:solidFill>
                <a:latin typeface="Georgia" panose="02040502050405020303" pitchFamily="18" charset="0"/>
                <a:cs typeface="Georgia" panose="02040502050405020303" pitchFamily="18" charset="0"/>
              </a:defRPr>
            </a:lvl4pPr>
            <a:lvl5pPr marL="143996" indent="-380990" algn="l">
              <a:buFont typeface="Arial"/>
              <a:buChar char="•"/>
              <a:defRPr sz="1867">
                <a:solidFill>
                  <a:schemeClr val="tx1"/>
                </a:solidFill>
                <a:latin typeface="Georgia"/>
                <a:cs typeface="Georgia"/>
              </a:defRPr>
            </a:lvl5pPr>
          </a:lstStyle>
          <a:p>
            <a:pPr lvl="0"/>
            <a:r>
              <a:rPr lang="en-GB" noProof="0" dirty="0" err="1"/>
              <a:t>Muokkaa</a:t>
            </a:r>
            <a:r>
              <a:rPr lang="en-GB" noProof="0" dirty="0"/>
              <a:t> </a:t>
            </a:r>
            <a:r>
              <a:rPr lang="en-GB" noProof="0" dirty="0" err="1"/>
              <a:t>tekstin</a:t>
            </a:r>
            <a:r>
              <a:rPr lang="en-GB" noProof="0" dirty="0"/>
              <a:t> </a:t>
            </a:r>
            <a:r>
              <a:rPr lang="en-GB" noProof="0" dirty="0" err="1"/>
              <a:t>perustyylejä</a:t>
            </a:r>
            <a:r>
              <a:rPr lang="en-GB" noProof="0" dirty="0"/>
              <a:t> </a:t>
            </a:r>
            <a:r>
              <a:rPr lang="en-GB" noProof="0" dirty="0" err="1"/>
              <a:t>napsauttamalla</a:t>
            </a:r>
            <a:endParaRPr lang="en-GB" noProof="0" dirty="0"/>
          </a:p>
          <a:p>
            <a:pPr lvl="1"/>
            <a:r>
              <a:rPr lang="en-GB" noProof="0" dirty="0" err="1"/>
              <a:t>toinen</a:t>
            </a:r>
            <a:r>
              <a:rPr lang="en-GB" noProof="0" dirty="0"/>
              <a:t> </a:t>
            </a:r>
            <a:r>
              <a:rPr lang="en-GB" noProof="0" dirty="0" err="1"/>
              <a:t>taso</a:t>
            </a:r>
            <a:endParaRPr lang="en-GB" noProof="0" dirty="0"/>
          </a:p>
          <a:p>
            <a:pPr lvl="2"/>
            <a:r>
              <a:rPr lang="en-GB" noProof="0" dirty="0" err="1"/>
              <a:t>kolmas</a:t>
            </a:r>
            <a:r>
              <a:rPr lang="en-GB" noProof="0" dirty="0"/>
              <a:t> </a:t>
            </a:r>
            <a:r>
              <a:rPr lang="en-GB" noProof="0" dirty="0" err="1"/>
              <a:t>taso</a:t>
            </a:r>
            <a:endParaRPr lang="en-GB" noProof="0" dirty="0"/>
          </a:p>
          <a:p>
            <a:pPr lvl="3"/>
            <a:r>
              <a:rPr lang="en-GB" noProof="0" dirty="0" err="1"/>
              <a:t>neljäs</a:t>
            </a:r>
            <a:r>
              <a:rPr lang="en-GB" noProof="0" dirty="0"/>
              <a:t> </a:t>
            </a:r>
            <a:r>
              <a:rPr lang="en-GB" noProof="0" dirty="0" err="1"/>
              <a:t>taso</a:t>
            </a:r>
            <a:endParaRPr lang="en-GB" noProof="0" dirty="0"/>
          </a:p>
        </p:txBody>
      </p:sp>
      <p:sp>
        <p:nvSpPr>
          <p:cNvPr id="9" name="TextBox 8">
            <a:extLst>
              <a:ext uri="{FF2B5EF4-FFF2-40B4-BE49-F238E27FC236}">
                <a16:creationId xmlns:a16="http://schemas.microsoft.com/office/drawing/2014/main" id="{E7CB7663-EDF1-4826-80F9-662143DD1C33}"/>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tx1"/>
                </a:solidFill>
                <a:latin typeface="Georgia" panose="02040502050405020303" pitchFamily="18" charset="0"/>
              </a:rPr>
              <a:pPr algn="r"/>
              <a:t>‹#›</a:t>
            </a:fld>
            <a:endParaRPr lang="en-GB" sz="1333" b="0" i="0" dirty="0">
              <a:solidFill>
                <a:schemeClr val="tx1"/>
              </a:solidFill>
              <a:latin typeface="Georgia" panose="02040502050405020303" pitchFamily="18" charset="0"/>
            </a:endParaRPr>
          </a:p>
        </p:txBody>
      </p:sp>
      <p:sp>
        <p:nvSpPr>
          <p:cNvPr id="3" name="Title 2">
            <a:extLst>
              <a:ext uri="{FF2B5EF4-FFF2-40B4-BE49-F238E27FC236}">
                <a16:creationId xmlns:a16="http://schemas.microsoft.com/office/drawing/2014/main" id="{10305158-4B5F-4E5B-AC9A-FCFA4EE4C0C2}"/>
              </a:ext>
            </a:extLst>
          </p:cNvPr>
          <p:cNvSpPr>
            <a:spLocks noGrp="1"/>
          </p:cNvSpPr>
          <p:nvPr>
            <p:ph type="title" hasCustomPrompt="1"/>
          </p:nvPr>
        </p:nvSpPr>
        <p:spPr/>
        <p:txBody>
          <a:bodyPr/>
          <a:lstStyle>
            <a:lvl1pPr>
              <a:defRPr/>
            </a:lvl1pPr>
          </a:lstStyle>
          <a:p>
            <a:r>
              <a:rPr lang="en-GB" dirty="0" err="1"/>
              <a:t>Muokkaa</a:t>
            </a:r>
            <a:r>
              <a:rPr lang="en-GB" dirty="0"/>
              <a:t> </a:t>
            </a:r>
            <a:r>
              <a:rPr lang="en-GB" dirty="0" err="1"/>
              <a:t>perustyyl</a:t>
            </a:r>
            <a:r>
              <a:rPr lang="en-GB" dirty="0"/>
              <a:t>. </a:t>
            </a:r>
            <a:r>
              <a:rPr lang="en-GB" dirty="0" err="1"/>
              <a:t>napsautt</a:t>
            </a:r>
            <a:r>
              <a:rPr lang="en-GB" dirty="0"/>
              <a:t>.</a:t>
            </a:r>
          </a:p>
        </p:txBody>
      </p:sp>
      <p:sp>
        <p:nvSpPr>
          <p:cNvPr id="6" name="Text Placeholder 2">
            <a:extLst>
              <a:ext uri="{FF2B5EF4-FFF2-40B4-BE49-F238E27FC236}">
                <a16:creationId xmlns:a16="http://schemas.microsoft.com/office/drawing/2014/main" id="{728CF524-8509-41DB-8744-468731A7CF90}"/>
              </a:ext>
            </a:extLst>
          </p:cNvPr>
          <p:cNvSpPr>
            <a:spLocks noGrp="1"/>
          </p:cNvSpPr>
          <p:nvPr>
            <p:ph type="body" sz="quarter" idx="15" hasCustomPrompt="1"/>
          </p:nvPr>
        </p:nvSpPr>
        <p:spPr>
          <a:xfrm>
            <a:off x="431800" y="6319135"/>
            <a:ext cx="11328400" cy="192480"/>
          </a:xfrm>
          <a:prstGeom prst="rect">
            <a:avLst/>
          </a:prstGeom>
        </p:spPr>
        <p:txBody>
          <a:bodyPr lIns="0" rIns="0" bIns="0" anchor="b"/>
          <a:lstStyle>
            <a:lvl1pPr marL="0" indent="0">
              <a:lnSpc>
                <a:spcPct val="100000"/>
              </a:lnSpc>
              <a:spcBef>
                <a:spcPts val="0"/>
              </a:spcBef>
              <a:buNone/>
              <a:defRPr sz="933" b="0" baseline="0">
                <a:solidFill>
                  <a:srgbClr val="919191"/>
                </a:solidFill>
              </a:defRPr>
            </a:lvl1pPr>
          </a:lstStyle>
          <a:p>
            <a:pPr lvl="0"/>
            <a:r>
              <a:rPr lang="en-GB" dirty="0"/>
              <a:t>Add footnote</a:t>
            </a:r>
          </a:p>
        </p:txBody>
      </p:sp>
      <p:pic>
        <p:nvPicPr>
          <p:cNvPr id="10" name="Picture 9">
            <a:extLst>
              <a:ext uri="{FF2B5EF4-FFF2-40B4-BE49-F238E27FC236}">
                <a16:creationId xmlns:a16="http://schemas.microsoft.com/office/drawing/2014/main" id="{3C503FC3-7761-4E33-A7FC-78683E38030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4500" y="6586602"/>
            <a:ext cx="621240" cy="114300"/>
          </a:xfrm>
          <a:prstGeom prst="rect">
            <a:avLst/>
          </a:prstGeom>
        </p:spPr>
      </p:pic>
      <p:pic>
        <p:nvPicPr>
          <p:cNvPr id="13" name="Picture 12">
            <a:extLst>
              <a:ext uri="{FF2B5EF4-FFF2-40B4-BE49-F238E27FC236}">
                <a16:creationId xmlns:a16="http://schemas.microsoft.com/office/drawing/2014/main" id="{75BCB95A-6F90-4251-9E1F-DC0B9E67296D}"/>
              </a:ext>
            </a:extLst>
          </p:cNvPr>
          <p:cNvPicPr>
            <a:picLocks noChangeAspect="1"/>
          </p:cNvPicPr>
          <p:nvPr/>
        </p:nvPicPr>
        <p:blipFill>
          <a:blip r:embed="rId8"/>
          <a:stretch>
            <a:fillRect/>
          </a:stretch>
        </p:blipFill>
        <p:spPr>
          <a:xfrm>
            <a:off x="1214800" y="6537017"/>
            <a:ext cx="929979" cy="303775"/>
          </a:xfrm>
          <a:prstGeom prst="rect">
            <a:avLst/>
          </a:prstGeom>
        </p:spPr>
      </p:pic>
      <p:pic>
        <p:nvPicPr>
          <p:cNvPr id="11" name="Picture 10">
            <a:extLst>
              <a:ext uri="{FF2B5EF4-FFF2-40B4-BE49-F238E27FC236}">
                <a16:creationId xmlns:a16="http://schemas.microsoft.com/office/drawing/2014/main" id="{63786E2A-E095-470D-9BEE-8B9DBA349375}"/>
              </a:ext>
            </a:extLst>
          </p:cNvPr>
          <p:cNvPicPr/>
          <p:nvPr/>
        </p:nvPicPr>
        <p:blipFill>
          <a:blip r:embed="rId9" cstate="print">
            <a:grayscl/>
            <a:extLst>
              <a:ext uri="{28A0092B-C50C-407E-A947-70E740481C1C}">
                <a14:useLocalDpi xmlns:a14="http://schemas.microsoft.com/office/drawing/2010/main" val="0"/>
              </a:ext>
            </a:extLst>
          </a:blip>
          <a:stretch>
            <a:fillRect/>
          </a:stretch>
        </p:blipFill>
        <p:spPr>
          <a:xfrm>
            <a:off x="2207692" y="6560925"/>
            <a:ext cx="980661" cy="165651"/>
          </a:xfrm>
          <a:prstGeom prst="rect">
            <a:avLst/>
          </a:prstGeom>
        </p:spPr>
      </p:pic>
    </p:spTree>
    <p:extLst>
      <p:ext uri="{BB962C8B-B14F-4D97-AF65-F5344CB8AC3E}">
        <p14:creationId xmlns:p14="http://schemas.microsoft.com/office/powerpoint/2010/main" val="3768224437"/>
      </p:ext>
    </p:extLst>
  </p:cSld>
  <p:clrMapOvr>
    <a:masterClrMapping/>
  </p:clrMapOvr>
  <p:extLst mod="1">
    <p:ext uri="{DCECCB84-F9BA-43D5-87BE-67443E8EF086}">
      <p15:sldGuideLst xmlns:p15="http://schemas.microsoft.com/office/powerpoint/2012/main">
        <p15:guide id="1" orient="horz" pos="3185">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Musta tekstisivu">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4A151-435B-4F6D-A887-4FEC066820FA}"/>
              </a:ext>
            </a:extLst>
          </p:cNvPr>
          <p:cNvSpPr>
            <a:spLocks noGrp="1"/>
          </p:cNvSpPr>
          <p:nvPr>
            <p:ph type="title" hasCustomPrompt="1"/>
          </p:nvPr>
        </p:nvSpPr>
        <p:spPr/>
        <p:txBody>
          <a:bodyPr/>
          <a:lstStyle>
            <a:lvl1pPr>
              <a:defRPr>
                <a:solidFill>
                  <a:schemeClr val="bg1"/>
                </a:solidFill>
              </a:defRPr>
            </a:lvl1pPr>
          </a:lstStyle>
          <a:p>
            <a:r>
              <a:rPr lang="en-GB" dirty="0" err="1"/>
              <a:t>Muokkaa</a:t>
            </a:r>
            <a:r>
              <a:rPr lang="en-GB" dirty="0"/>
              <a:t> </a:t>
            </a:r>
            <a:r>
              <a:rPr lang="en-GB" dirty="0" err="1"/>
              <a:t>perustyyl</a:t>
            </a:r>
            <a:r>
              <a:rPr lang="en-GB" dirty="0"/>
              <a:t>. </a:t>
            </a:r>
            <a:r>
              <a:rPr lang="en-GB" dirty="0" err="1"/>
              <a:t>napsautt</a:t>
            </a:r>
            <a:r>
              <a:rPr lang="en-GB" dirty="0"/>
              <a:t>.</a:t>
            </a:r>
          </a:p>
        </p:txBody>
      </p:sp>
      <p:sp>
        <p:nvSpPr>
          <p:cNvPr id="12" name="Text Placeholder 11">
            <a:extLst>
              <a:ext uri="{FF2B5EF4-FFF2-40B4-BE49-F238E27FC236}">
                <a16:creationId xmlns:a16="http://schemas.microsoft.com/office/drawing/2014/main" id="{2425FA57-6CE1-4F53-999B-A8B3D1D27906}"/>
              </a:ext>
            </a:extLst>
          </p:cNvPr>
          <p:cNvSpPr>
            <a:spLocks noGrp="1"/>
          </p:cNvSpPr>
          <p:nvPr>
            <p:ph type="body" sz="quarter" idx="19" hasCustomPrompt="1"/>
          </p:nvPr>
        </p:nvSpPr>
        <p:spPr>
          <a:xfrm>
            <a:off x="431800" y="1509184"/>
            <a:ext cx="11328400" cy="4800600"/>
          </a:xfrm>
          <a:prstGeom prst="rect">
            <a:avLst/>
          </a:prstGeom>
        </p:spPr>
        <p:txBody>
          <a:bodyPr>
            <a:noAutofit/>
          </a:bodyPr>
          <a:lstStyle>
            <a:lvl1pPr marL="239178" marR="0" indent="-239178" algn="l" defTabSz="609585" rtl="0" eaLnBrk="1" fontAlgn="auto" latinLnBrk="0" hangingPunct="1">
              <a:lnSpc>
                <a:spcPct val="90000"/>
              </a:lnSpc>
              <a:spcBef>
                <a:spcPct val="20000"/>
              </a:spcBef>
              <a:spcAft>
                <a:spcPts val="0"/>
              </a:spcAft>
              <a:buClrTx/>
              <a:buSzTx/>
              <a:buFont typeface="Arial" panose="020B0604020202020204" pitchFamily="34" charset="0"/>
              <a:buChar char="•"/>
              <a:tabLst/>
              <a:defRPr sz="1867">
                <a:solidFill>
                  <a:schemeClr val="bg1"/>
                </a:solidFill>
                <a:latin typeface="Georgia" panose="02040502050405020303" pitchFamily="18" charset="0"/>
                <a:cs typeface="Georgia" panose="02040502050405020303" pitchFamily="18" charset="0"/>
              </a:defRPr>
            </a:lvl1pPr>
            <a:lvl2pPr marL="474121" indent="-234945" algn="l">
              <a:lnSpc>
                <a:spcPct val="90000"/>
              </a:lnSpc>
              <a:spcBef>
                <a:spcPts val="800"/>
              </a:spcBef>
              <a:buFont typeface="Arial" panose="020B0604020202020204" pitchFamily="34" charset="0"/>
              <a:buChar char="•"/>
              <a:defRPr sz="1600">
                <a:solidFill>
                  <a:schemeClr val="bg1"/>
                </a:solidFill>
                <a:latin typeface="Georgia" panose="02040502050405020303" pitchFamily="18" charset="0"/>
                <a:cs typeface="Georgia" panose="02040502050405020303" pitchFamily="18" charset="0"/>
              </a:defRPr>
            </a:lvl2pPr>
            <a:lvl3pPr marL="713300" indent="-234945" algn="l" defTabSz="715415">
              <a:lnSpc>
                <a:spcPct val="90000"/>
              </a:lnSpc>
              <a:spcBef>
                <a:spcPts val="800"/>
              </a:spcBef>
              <a:buFont typeface="Arial" panose="020B0604020202020204" pitchFamily="34" charset="0"/>
              <a:buChar char="•"/>
              <a:defRPr sz="1467">
                <a:solidFill>
                  <a:schemeClr val="bg1"/>
                </a:solidFill>
                <a:latin typeface="Georgia" panose="02040502050405020303" pitchFamily="18" charset="0"/>
                <a:cs typeface="Georgia" panose="02040502050405020303" pitchFamily="18" charset="0"/>
              </a:defRPr>
            </a:lvl3pPr>
            <a:lvl4pPr marL="958827" indent="-234945" algn="l">
              <a:lnSpc>
                <a:spcPct val="90000"/>
              </a:lnSpc>
              <a:buFont typeface="Arial" panose="020B0604020202020204" pitchFamily="34" charset="0"/>
              <a:buChar char="•"/>
              <a:defRPr sz="1467">
                <a:solidFill>
                  <a:schemeClr val="bg1"/>
                </a:solidFill>
                <a:latin typeface="Georgia" panose="02040502050405020303" pitchFamily="18" charset="0"/>
                <a:cs typeface="Georgia" panose="02040502050405020303" pitchFamily="18" charset="0"/>
              </a:defRPr>
            </a:lvl4pPr>
            <a:lvl5pPr marL="143996" indent="-380990" algn="l">
              <a:buFont typeface="Arial"/>
              <a:buChar char="•"/>
              <a:defRPr sz="1867">
                <a:solidFill>
                  <a:schemeClr val="tx1"/>
                </a:solidFill>
                <a:latin typeface="Georgia"/>
                <a:cs typeface="Georgia"/>
              </a:defRPr>
            </a:lvl5pPr>
          </a:lstStyle>
          <a:p>
            <a:pPr lvl="0"/>
            <a:r>
              <a:rPr lang="en-GB" noProof="0" dirty="0" err="1"/>
              <a:t>Muokkaa</a:t>
            </a:r>
            <a:r>
              <a:rPr lang="en-GB" noProof="0" dirty="0"/>
              <a:t> </a:t>
            </a:r>
            <a:r>
              <a:rPr lang="en-GB" noProof="0" dirty="0" err="1"/>
              <a:t>tekstin</a:t>
            </a:r>
            <a:r>
              <a:rPr lang="en-GB" noProof="0" dirty="0"/>
              <a:t> </a:t>
            </a:r>
            <a:r>
              <a:rPr lang="en-GB" noProof="0" dirty="0" err="1"/>
              <a:t>perustyylejä</a:t>
            </a:r>
            <a:r>
              <a:rPr lang="en-GB" noProof="0" dirty="0"/>
              <a:t> </a:t>
            </a:r>
            <a:r>
              <a:rPr lang="en-GB" noProof="0" dirty="0" err="1"/>
              <a:t>napsauttamalla</a:t>
            </a:r>
            <a:endParaRPr lang="en-GB" noProof="0" dirty="0"/>
          </a:p>
          <a:p>
            <a:pPr lvl="1"/>
            <a:r>
              <a:rPr lang="en-GB" noProof="0" dirty="0" err="1"/>
              <a:t>toinen</a:t>
            </a:r>
            <a:r>
              <a:rPr lang="en-GB" noProof="0" dirty="0"/>
              <a:t> </a:t>
            </a:r>
            <a:r>
              <a:rPr lang="en-GB" noProof="0" dirty="0" err="1"/>
              <a:t>taso</a:t>
            </a:r>
            <a:endParaRPr lang="en-GB" noProof="0" dirty="0"/>
          </a:p>
          <a:p>
            <a:pPr lvl="2"/>
            <a:r>
              <a:rPr lang="en-GB" noProof="0" dirty="0" err="1"/>
              <a:t>kolmas</a:t>
            </a:r>
            <a:r>
              <a:rPr lang="en-GB" noProof="0" dirty="0"/>
              <a:t> </a:t>
            </a:r>
            <a:r>
              <a:rPr lang="en-GB" noProof="0" dirty="0" err="1"/>
              <a:t>taso</a:t>
            </a:r>
            <a:endParaRPr lang="en-GB" noProof="0" dirty="0"/>
          </a:p>
          <a:p>
            <a:pPr lvl="3"/>
            <a:r>
              <a:rPr lang="en-GB" noProof="0" dirty="0" err="1"/>
              <a:t>neljäs</a:t>
            </a:r>
            <a:r>
              <a:rPr lang="en-GB" noProof="0" dirty="0"/>
              <a:t> </a:t>
            </a:r>
            <a:r>
              <a:rPr lang="en-GB" noProof="0" dirty="0" err="1"/>
              <a:t>taso</a:t>
            </a:r>
            <a:endParaRPr lang="en-GB" noProof="0" dirty="0"/>
          </a:p>
        </p:txBody>
      </p:sp>
      <p:sp>
        <p:nvSpPr>
          <p:cNvPr id="6" name="TextBox 5">
            <a:extLst>
              <a:ext uri="{FF2B5EF4-FFF2-40B4-BE49-F238E27FC236}">
                <a16:creationId xmlns:a16="http://schemas.microsoft.com/office/drawing/2014/main" id="{DB8879F4-352A-4E6D-9B8E-B7F492B2A962}"/>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bg1"/>
                </a:solidFill>
                <a:latin typeface="Georgia" panose="02040502050405020303" pitchFamily="18" charset="0"/>
              </a:rPr>
              <a:pPr algn="r"/>
              <a:t>‹#›</a:t>
            </a:fld>
            <a:endParaRPr lang="en-GB" sz="1333" b="0" i="0" dirty="0">
              <a:solidFill>
                <a:schemeClr val="bg1"/>
              </a:solidFill>
              <a:latin typeface="Georgia" panose="02040502050405020303" pitchFamily="18" charset="0"/>
            </a:endParaRPr>
          </a:p>
        </p:txBody>
      </p:sp>
      <p:sp>
        <p:nvSpPr>
          <p:cNvPr id="5" name="Text Placeholder 2">
            <a:extLst>
              <a:ext uri="{FF2B5EF4-FFF2-40B4-BE49-F238E27FC236}">
                <a16:creationId xmlns:a16="http://schemas.microsoft.com/office/drawing/2014/main" id="{4E43ED46-20B3-4E74-9336-AA57A705F5E2}"/>
              </a:ext>
            </a:extLst>
          </p:cNvPr>
          <p:cNvSpPr>
            <a:spLocks noGrp="1"/>
          </p:cNvSpPr>
          <p:nvPr>
            <p:ph type="body" sz="quarter" idx="15" hasCustomPrompt="1"/>
          </p:nvPr>
        </p:nvSpPr>
        <p:spPr>
          <a:xfrm>
            <a:off x="431800" y="6319135"/>
            <a:ext cx="11328400" cy="192480"/>
          </a:xfrm>
          <a:prstGeom prst="rect">
            <a:avLst/>
          </a:prstGeom>
        </p:spPr>
        <p:txBody>
          <a:bodyPr lIns="0" rIns="0" bIns="0" anchor="b"/>
          <a:lstStyle>
            <a:lvl1pPr marL="0" indent="0">
              <a:lnSpc>
                <a:spcPct val="100000"/>
              </a:lnSpc>
              <a:spcBef>
                <a:spcPts val="0"/>
              </a:spcBef>
              <a:buNone/>
              <a:defRPr sz="933" b="0" baseline="0">
                <a:solidFill>
                  <a:schemeClr val="bg1"/>
                </a:solidFill>
              </a:defRPr>
            </a:lvl1pPr>
          </a:lstStyle>
          <a:p>
            <a:pPr lvl="0"/>
            <a:r>
              <a:rPr lang="en-GB" dirty="0"/>
              <a:t>Add footnote</a:t>
            </a:r>
          </a:p>
        </p:txBody>
      </p:sp>
      <p:pic>
        <p:nvPicPr>
          <p:cNvPr id="7" name="Picture 6">
            <a:extLst>
              <a:ext uri="{FF2B5EF4-FFF2-40B4-BE49-F238E27FC236}">
                <a16:creationId xmlns:a16="http://schemas.microsoft.com/office/drawing/2014/main" id="{1B6DE9E9-E82B-4EAA-BDB5-C968189B86A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500" y="6585701"/>
            <a:ext cx="626133" cy="115200"/>
          </a:xfrm>
          <a:prstGeom prst="rect">
            <a:avLst/>
          </a:prstGeom>
        </p:spPr>
      </p:pic>
      <p:pic>
        <p:nvPicPr>
          <p:cNvPr id="9" name="Picture 8">
            <a:extLst>
              <a:ext uri="{FF2B5EF4-FFF2-40B4-BE49-F238E27FC236}">
                <a16:creationId xmlns:a16="http://schemas.microsoft.com/office/drawing/2014/main" id="{7DADF750-9C50-4FE3-BA6D-01F131BF8158}"/>
              </a:ext>
            </a:extLst>
          </p:cNvPr>
          <p:cNvPicPr>
            <a:picLocks noChangeAspect="1"/>
          </p:cNvPicPr>
          <p:nvPr/>
        </p:nvPicPr>
        <p:blipFill>
          <a:blip r:embed="rId3"/>
          <a:stretch>
            <a:fillRect/>
          </a:stretch>
        </p:blipFill>
        <p:spPr>
          <a:xfrm>
            <a:off x="1214797" y="6537017"/>
            <a:ext cx="929983" cy="303775"/>
          </a:xfrm>
          <a:prstGeom prst="rect">
            <a:avLst/>
          </a:prstGeom>
        </p:spPr>
      </p:pic>
      <p:pic>
        <p:nvPicPr>
          <p:cNvPr id="8" name="Picture 7">
            <a:extLst>
              <a:ext uri="{FF2B5EF4-FFF2-40B4-BE49-F238E27FC236}">
                <a16:creationId xmlns:a16="http://schemas.microsoft.com/office/drawing/2014/main" id="{265E6668-EEEC-453D-A929-2017BAB958F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09425" y="6558607"/>
            <a:ext cx="979200" cy="169389"/>
          </a:xfrm>
          <a:prstGeom prst="rect">
            <a:avLst/>
          </a:prstGeom>
        </p:spPr>
      </p:pic>
    </p:spTree>
    <p:extLst>
      <p:ext uri="{BB962C8B-B14F-4D97-AF65-F5344CB8AC3E}">
        <p14:creationId xmlns:p14="http://schemas.microsoft.com/office/powerpoint/2010/main" val="8727079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1_Musta tekstisivu">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4A151-435B-4F6D-A887-4FEC066820FA}"/>
              </a:ext>
            </a:extLst>
          </p:cNvPr>
          <p:cNvSpPr>
            <a:spLocks noGrp="1"/>
          </p:cNvSpPr>
          <p:nvPr>
            <p:ph type="title" hasCustomPrompt="1"/>
          </p:nvPr>
        </p:nvSpPr>
        <p:spPr/>
        <p:txBody>
          <a:bodyPr/>
          <a:lstStyle>
            <a:lvl1pPr>
              <a:defRPr>
                <a:solidFill>
                  <a:schemeClr val="bg1"/>
                </a:solidFill>
              </a:defRPr>
            </a:lvl1pPr>
          </a:lstStyle>
          <a:p>
            <a:r>
              <a:rPr lang="en-GB" dirty="0" err="1"/>
              <a:t>Muokkaa</a:t>
            </a:r>
            <a:r>
              <a:rPr lang="en-GB" dirty="0"/>
              <a:t> </a:t>
            </a:r>
            <a:r>
              <a:rPr lang="en-GB" dirty="0" err="1"/>
              <a:t>perustyyl</a:t>
            </a:r>
            <a:r>
              <a:rPr lang="en-GB" dirty="0"/>
              <a:t>. </a:t>
            </a:r>
            <a:r>
              <a:rPr lang="en-GB" dirty="0" err="1"/>
              <a:t>napsautt</a:t>
            </a:r>
            <a:r>
              <a:rPr lang="en-GB" dirty="0"/>
              <a:t>.</a:t>
            </a:r>
          </a:p>
        </p:txBody>
      </p:sp>
      <p:sp>
        <p:nvSpPr>
          <p:cNvPr id="5" name="TextBox 4">
            <a:extLst>
              <a:ext uri="{FF2B5EF4-FFF2-40B4-BE49-F238E27FC236}">
                <a16:creationId xmlns:a16="http://schemas.microsoft.com/office/drawing/2014/main" id="{88FEE7F9-07D7-4F83-8E36-D2ACA7B28BFB}"/>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bg1"/>
                </a:solidFill>
                <a:latin typeface="Georgia" panose="02040502050405020303" pitchFamily="18" charset="0"/>
              </a:rPr>
              <a:pPr algn="r"/>
              <a:t>‹#›</a:t>
            </a:fld>
            <a:endParaRPr lang="en-GB" sz="1333" b="0" i="0" dirty="0">
              <a:solidFill>
                <a:schemeClr val="bg1"/>
              </a:solidFill>
              <a:latin typeface="Georgia" panose="02040502050405020303" pitchFamily="18" charset="0"/>
            </a:endParaRPr>
          </a:p>
        </p:txBody>
      </p:sp>
      <p:pic>
        <p:nvPicPr>
          <p:cNvPr id="4" name="Picture 3">
            <a:extLst>
              <a:ext uri="{FF2B5EF4-FFF2-40B4-BE49-F238E27FC236}">
                <a16:creationId xmlns:a16="http://schemas.microsoft.com/office/drawing/2014/main" id="{7DA2CCB7-7215-4B1C-9577-BB6E5D612F9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500" y="6585701"/>
            <a:ext cx="626133" cy="115200"/>
          </a:xfrm>
          <a:prstGeom prst="rect">
            <a:avLst/>
          </a:prstGeom>
        </p:spPr>
      </p:pic>
      <p:pic>
        <p:nvPicPr>
          <p:cNvPr id="7" name="Picture 6">
            <a:extLst>
              <a:ext uri="{FF2B5EF4-FFF2-40B4-BE49-F238E27FC236}">
                <a16:creationId xmlns:a16="http://schemas.microsoft.com/office/drawing/2014/main" id="{CFBDFC49-820C-4843-8316-8134BBDE9C8A}"/>
              </a:ext>
            </a:extLst>
          </p:cNvPr>
          <p:cNvPicPr>
            <a:picLocks noChangeAspect="1"/>
          </p:cNvPicPr>
          <p:nvPr/>
        </p:nvPicPr>
        <p:blipFill>
          <a:blip r:embed="rId3"/>
          <a:stretch>
            <a:fillRect/>
          </a:stretch>
        </p:blipFill>
        <p:spPr>
          <a:xfrm>
            <a:off x="1214797" y="6537017"/>
            <a:ext cx="929983" cy="303775"/>
          </a:xfrm>
          <a:prstGeom prst="rect">
            <a:avLst/>
          </a:prstGeom>
        </p:spPr>
      </p:pic>
      <p:pic>
        <p:nvPicPr>
          <p:cNvPr id="6" name="Picture 5">
            <a:extLst>
              <a:ext uri="{FF2B5EF4-FFF2-40B4-BE49-F238E27FC236}">
                <a16:creationId xmlns:a16="http://schemas.microsoft.com/office/drawing/2014/main" id="{10DBBCF8-3E80-43CA-9145-01AB063A094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09425" y="6558607"/>
            <a:ext cx="979200" cy="169389"/>
          </a:xfrm>
          <a:prstGeom prst="rect">
            <a:avLst/>
          </a:prstGeom>
        </p:spPr>
      </p:pic>
    </p:spTree>
    <p:extLst>
      <p:ext uri="{BB962C8B-B14F-4D97-AF65-F5344CB8AC3E}">
        <p14:creationId xmlns:p14="http://schemas.microsoft.com/office/powerpoint/2010/main" val="294815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Perustekstisivu">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BA9BC4DD-436B-4657-A355-8D8F5077E816}"/>
              </a:ext>
            </a:extLst>
          </p:cNvPr>
          <p:cNvGraphicFramePr>
            <a:graphicFrameLocks noChangeAspect="1"/>
          </p:cNvGraphicFramePr>
          <p:nvPr>
            <p:custDataLst>
              <p:tags r:id="rId2"/>
            </p:custDataLst>
            <p:extLst/>
          </p:nvPr>
        </p:nvGraphicFramePr>
        <p:xfrm>
          <a:off x="2119" y="2119"/>
          <a:ext cx="2117" cy="2117"/>
        </p:xfrm>
        <a:graphic>
          <a:graphicData uri="http://schemas.openxmlformats.org/presentationml/2006/ole">
            <mc:AlternateContent xmlns:mc="http://schemas.openxmlformats.org/markup-compatibility/2006">
              <mc:Choice xmlns:v="urn:schemas-microsoft-com:vml" Requires="v">
                <p:oleObj spid="_x0000_s2050" name="think-cell Slide" r:id="rId5" imgW="493" imgH="493" progId="TCLayout.ActiveDocument.1">
                  <p:embed/>
                </p:oleObj>
              </mc:Choice>
              <mc:Fallback>
                <p:oleObj name="think-cell Slide" r:id="rId5" imgW="493" imgH="493" progId="TCLayout.ActiveDocument.1">
                  <p:embed/>
                  <p:pic>
                    <p:nvPicPr>
                      <p:cNvPr id="4" name="Object 3" hidden="1">
                        <a:extLst>
                          <a:ext uri="{FF2B5EF4-FFF2-40B4-BE49-F238E27FC236}">
                            <a16:creationId xmlns:a16="http://schemas.microsoft.com/office/drawing/2014/main" id="{BA9BC4DD-436B-4657-A355-8D8F5077E816}"/>
                          </a:ext>
                        </a:extLst>
                      </p:cNvPr>
                      <p:cNvPicPr/>
                      <p:nvPr/>
                    </p:nvPicPr>
                    <p:blipFill>
                      <a:blip r:embed="rId6"/>
                      <a:stretch>
                        <a:fillRect/>
                      </a:stretch>
                    </p:blipFill>
                    <p:spPr>
                      <a:xfrm>
                        <a:off x="2119" y="2119"/>
                        <a:ext cx="2117" cy="2117"/>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6BF41907-0B3E-4388-A038-B407F4982061}"/>
              </a:ext>
            </a:extLst>
          </p:cNvPr>
          <p:cNvSpPr/>
          <p:nvPr>
            <p:custDataLst>
              <p:tags r:id="rId3"/>
            </p:custDataLst>
          </p:nvPr>
        </p:nvSpPr>
        <p:spPr>
          <a:xfrm>
            <a:off x="1" y="1"/>
            <a:ext cx="211667" cy="21166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en-US" sz="2933" b="1" i="0" baseline="0" dirty="0">
              <a:latin typeface="Verdana" panose="020B0604030504040204" pitchFamily="34" charset="0"/>
              <a:ea typeface="+mj-ea"/>
              <a:sym typeface="Verdana" panose="020B0604030504040204" pitchFamily="34" charset="0"/>
            </a:endParaRPr>
          </a:p>
        </p:txBody>
      </p:sp>
      <p:sp>
        <p:nvSpPr>
          <p:cNvPr id="7" name="Text Placeholder 11"/>
          <p:cNvSpPr>
            <a:spLocks noGrp="1"/>
          </p:cNvSpPr>
          <p:nvPr>
            <p:ph type="body" sz="quarter" idx="19" hasCustomPrompt="1"/>
          </p:nvPr>
        </p:nvSpPr>
        <p:spPr>
          <a:xfrm>
            <a:off x="431800" y="1509184"/>
            <a:ext cx="11328400" cy="4800600"/>
          </a:xfrm>
        </p:spPr>
        <p:txBody>
          <a:bodyPr>
            <a:noAutofit/>
          </a:bodyPr>
          <a:lstStyle>
            <a:lvl1pPr marL="239173" marR="0" indent="-239173" algn="l" defTabSz="609570" rtl="0" eaLnBrk="1" fontAlgn="auto" latinLnBrk="0" hangingPunct="1">
              <a:lnSpc>
                <a:spcPct val="90000"/>
              </a:lnSpc>
              <a:spcBef>
                <a:spcPct val="20000"/>
              </a:spcBef>
              <a:spcAft>
                <a:spcPts val="0"/>
              </a:spcAft>
              <a:buClrTx/>
              <a:buSzTx/>
              <a:buFont typeface="Arial" panose="020B0604020202020204" pitchFamily="34" charset="0"/>
              <a:buChar char="•"/>
              <a:tabLst/>
              <a:defRPr sz="1867">
                <a:solidFill>
                  <a:schemeClr val="tx1"/>
                </a:solidFill>
                <a:latin typeface="+mn-lt"/>
                <a:cs typeface="Georgia"/>
              </a:defRPr>
            </a:lvl1pPr>
            <a:lvl2pPr marL="474109" indent="-234939" algn="l">
              <a:lnSpc>
                <a:spcPct val="90000"/>
              </a:lnSpc>
              <a:spcBef>
                <a:spcPts val="800"/>
              </a:spcBef>
              <a:buFont typeface="Arial" panose="020B0604020202020204" pitchFamily="34" charset="0"/>
              <a:buChar char="•"/>
              <a:defRPr sz="1600">
                <a:solidFill>
                  <a:schemeClr val="tx1"/>
                </a:solidFill>
                <a:latin typeface="+mn-lt"/>
                <a:cs typeface="Georgia"/>
              </a:defRPr>
            </a:lvl2pPr>
            <a:lvl3pPr marL="713282" indent="-234939" algn="l" defTabSz="715397">
              <a:lnSpc>
                <a:spcPct val="90000"/>
              </a:lnSpc>
              <a:spcBef>
                <a:spcPts val="800"/>
              </a:spcBef>
              <a:buFont typeface="Arial" panose="020B0604020202020204" pitchFamily="34" charset="0"/>
              <a:buChar char="•"/>
              <a:defRPr sz="1467">
                <a:solidFill>
                  <a:schemeClr val="tx1"/>
                </a:solidFill>
                <a:latin typeface="+mn-lt"/>
                <a:cs typeface="Georgia"/>
              </a:defRPr>
            </a:lvl3pPr>
            <a:lvl4pPr marL="958803" indent="-234939" algn="l">
              <a:lnSpc>
                <a:spcPct val="90000"/>
              </a:lnSpc>
              <a:buFont typeface="Arial" panose="020B0604020202020204" pitchFamily="34" charset="0"/>
              <a:buChar char="•"/>
              <a:defRPr sz="1467">
                <a:solidFill>
                  <a:schemeClr val="tx1"/>
                </a:solidFill>
                <a:latin typeface="+mn-lt"/>
                <a:cs typeface="Georgia"/>
              </a:defRPr>
            </a:lvl4pPr>
            <a:lvl5pPr marL="143992" indent="-380981" algn="l">
              <a:buFont typeface="Arial"/>
              <a:buChar char="•"/>
              <a:defRPr sz="1867">
                <a:solidFill>
                  <a:schemeClr val="tx1"/>
                </a:solidFill>
                <a:latin typeface="Georgia"/>
                <a:cs typeface="Georgia"/>
              </a:defRPr>
            </a:lvl5pPr>
          </a:lstStyle>
          <a:p>
            <a:pPr lvl="0"/>
            <a:r>
              <a:rPr lang="fi-FI" noProof="0" dirty="0"/>
              <a:t>Muokkaa tekstin perustyylejä napsauttamalla</a:t>
            </a:r>
          </a:p>
          <a:p>
            <a:pPr lvl="1"/>
            <a:r>
              <a:rPr lang="fi-FI" noProof="0" dirty="0"/>
              <a:t>toinen taso</a:t>
            </a:r>
          </a:p>
          <a:p>
            <a:pPr lvl="2"/>
            <a:r>
              <a:rPr lang="fi-FI" noProof="0" dirty="0"/>
              <a:t>kolmas taso</a:t>
            </a:r>
          </a:p>
          <a:p>
            <a:pPr lvl="3"/>
            <a:r>
              <a:rPr lang="fi-FI" noProof="0" dirty="0"/>
              <a:t>neljäs taso</a:t>
            </a:r>
          </a:p>
        </p:txBody>
      </p:sp>
      <p:sp>
        <p:nvSpPr>
          <p:cNvPr id="3" name="Title 2">
            <a:extLst>
              <a:ext uri="{FF2B5EF4-FFF2-40B4-BE49-F238E27FC236}">
                <a16:creationId xmlns:a16="http://schemas.microsoft.com/office/drawing/2014/main" id="{10305158-4B5F-4E5B-AC9A-FCFA4EE4C0C2}"/>
              </a:ext>
            </a:extLst>
          </p:cNvPr>
          <p:cNvSpPr>
            <a:spLocks noGrp="1"/>
          </p:cNvSpPr>
          <p:nvPr>
            <p:ph type="title" hasCustomPrompt="1"/>
          </p:nvPr>
        </p:nvSpPr>
        <p:spPr/>
        <p:txBody>
          <a:bodyPr/>
          <a:lstStyle>
            <a:lvl1pPr>
              <a:defRPr/>
            </a:lvl1pPr>
          </a:lstStyle>
          <a:p>
            <a:r>
              <a:rPr lang="en-US" dirty="0" err="1"/>
              <a:t>Muokkaa</a:t>
            </a:r>
            <a:r>
              <a:rPr lang="en-US" dirty="0"/>
              <a:t> </a:t>
            </a:r>
            <a:r>
              <a:rPr lang="en-US" dirty="0" err="1"/>
              <a:t>perustyyl</a:t>
            </a:r>
            <a:r>
              <a:rPr lang="en-US" dirty="0"/>
              <a:t>. </a:t>
            </a:r>
            <a:r>
              <a:rPr lang="en-US" dirty="0" err="1"/>
              <a:t>napsautt</a:t>
            </a:r>
            <a:r>
              <a:rPr lang="en-US" dirty="0"/>
              <a:t>.</a:t>
            </a:r>
          </a:p>
        </p:txBody>
      </p:sp>
      <p:sp>
        <p:nvSpPr>
          <p:cNvPr id="6" name="Text Placeholder 2">
            <a:extLst>
              <a:ext uri="{FF2B5EF4-FFF2-40B4-BE49-F238E27FC236}">
                <a16:creationId xmlns:a16="http://schemas.microsoft.com/office/drawing/2014/main" id="{728CF524-8509-41DB-8744-468731A7CF90}"/>
              </a:ext>
            </a:extLst>
          </p:cNvPr>
          <p:cNvSpPr>
            <a:spLocks noGrp="1"/>
          </p:cNvSpPr>
          <p:nvPr>
            <p:ph type="body" sz="quarter" idx="15" hasCustomPrompt="1"/>
          </p:nvPr>
        </p:nvSpPr>
        <p:spPr>
          <a:xfrm>
            <a:off x="431800" y="6319135"/>
            <a:ext cx="11328400" cy="192480"/>
          </a:xfrm>
          <a:prstGeom prst="rect">
            <a:avLst/>
          </a:prstGeom>
        </p:spPr>
        <p:txBody>
          <a:bodyPr lIns="0" rIns="0" bIns="0" anchor="b"/>
          <a:lstStyle>
            <a:lvl1pPr marL="0" indent="0">
              <a:lnSpc>
                <a:spcPct val="100000"/>
              </a:lnSpc>
              <a:spcBef>
                <a:spcPts val="0"/>
              </a:spcBef>
              <a:buNone/>
              <a:defRPr sz="1200" b="0" baseline="0">
                <a:solidFill>
                  <a:srgbClr val="919191"/>
                </a:solidFill>
              </a:defRPr>
            </a:lvl1pPr>
          </a:lstStyle>
          <a:p>
            <a:pPr lvl="0"/>
            <a:r>
              <a:rPr lang="de-DE" dirty="0"/>
              <a:t>Add </a:t>
            </a:r>
            <a:r>
              <a:rPr lang="de-DE" dirty="0" err="1"/>
              <a:t>footnote</a:t>
            </a:r>
            <a:endParaRPr lang="de-DE" dirty="0"/>
          </a:p>
        </p:txBody>
      </p:sp>
    </p:spTree>
    <p:extLst>
      <p:ext uri="{BB962C8B-B14F-4D97-AF65-F5344CB8AC3E}">
        <p14:creationId xmlns:p14="http://schemas.microsoft.com/office/powerpoint/2010/main" val="22084350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Kapea kuva ja negateksti">
    <p:spTree>
      <p:nvGrpSpPr>
        <p:cNvPr id="1" name=""/>
        <p:cNvGrpSpPr/>
        <p:nvPr/>
      </p:nvGrpSpPr>
      <p:grpSpPr>
        <a:xfrm>
          <a:off x="0" y="0"/>
          <a:ext cx="0" cy="0"/>
          <a:chOff x="0" y="0"/>
          <a:chExt cx="0" cy="0"/>
        </a:xfrm>
      </p:grpSpPr>
      <p:sp>
        <p:nvSpPr>
          <p:cNvPr id="3" name="Content Placeholder 2"/>
          <p:cNvSpPr>
            <a:spLocks noGrp="1"/>
          </p:cNvSpPr>
          <p:nvPr>
            <p:ph sz="quarter" idx="20"/>
          </p:nvPr>
        </p:nvSpPr>
        <p:spPr>
          <a:xfrm>
            <a:off x="0" y="0"/>
            <a:ext cx="4464051" cy="6858000"/>
          </a:xfrm>
          <a:prstGeom prst="rect">
            <a:avLst/>
          </a:prstGeom>
          <a:solidFill>
            <a:schemeClr val="tx1"/>
          </a:solidFill>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5" name="Tekstin paikkamerkki 6"/>
          <p:cNvSpPr>
            <a:spLocks noGrp="1"/>
          </p:cNvSpPr>
          <p:nvPr>
            <p:ph type="body" sz="quarter" idx="11" hasCustomPrompt="1"/>
          </p:nvPr>
        </p:nvSpPr>
        <p:spPr>
          <a:xfrm>
            <a:off x="4810123" y="356659"/>
            <a:ext cx="6950076" cy="864000"/>
          </a:xfrm>
          <a:prstGeom prst="rect">
            <a:avLst/>
          </a:prstGeom>
        </p:spPr>
        <p:txBody>
          <a:bodyPr wrap="square" lIns="0" tIns="0" rIns="0" bIns="0" anchor="b" anchorCtr="0">
            <a:noAutofit/>
          </a:bodyPr>
          <a:lstStyle>
            <a:lvl1pPr marL="0" indent="0" algn="l">
              <a:lnSpc>
                <a:spcPct val="80000"/>
              </a:lnSpc>
              <a:spcBef>
                <a:spcPts val="0"/>
              </a:spcBef>
              <a:spcAft>
                <a:spcPts val="0"/>
              </a:spcAft>
              <a:buFontTx/>
              <a:buNone/>
              <a:defRPr sz="2933" b="1" i="0">
                <a:solidFill>
                  <a:schemeClr val="tx1"/>
                </a:solidFill>
                <a:latin typeface="Arial Black" panose="020B0A04020102020204" pitchFamily="34" charset="0"/>
                <a:cs typeface="Arial Black" panose="020B0A04020102020204" pitchFamily="34" charset="0"/>
              </a:defRPr>
            </a:lvl1pPr>
            <a:lvl2pPr marL="380990" indent="-380990">
              <a:buFont typeface="Arial" panose="020B0604020202020204" pitchFamily="34" charset="0"/>
              <a:buChar char="•"/>
              <a:defRPr/>
            </a:lvl2pPr>
            <a:lvl3pPr marL="0" indent="0" algn="l">
              <a:spcBef>
                <a:spcPts val="0"/>
              </a:spcBef>
              <a:buFont typeface="Arial"/>
              <a:buNone/>
              <a:defRPr sz="2133"/>
            </a:lvl3pPr>
            <a:lvl4pPr marL="0" indent="0" algn="l">
              <a:spcBef>
                <a:spcPts val="0"/>
              </a:spcBef>
              <a:buFont typeface="Arial"/>
              <a:buNone/>
              <a:defRPr sz="2133"/>
            </a:lvl4pPr>
            <a:lvl5pPr marL="0" indent="0" algn="l">
              <a:spcBef>
                <a:spcPts val="0"/>
              </a:spcBef>
              <a:buFont typeface="Arial"/>
              <a:buNone/>
              <a:defRPr sz="2133"/>
            </a:lvl5pPr>
          </a:lstStyle>
          <a:p>
            <a:pPr lvl="0"/>
            <a:r>
              <a:rPr lang="en-GB" noProof="0" dirty="0" err="1"/>
              <a:t>Muokkaa</a:t>
            </a:r>
            <a:r>
              <a:rPr lang="en-GB" noProof="0" dirty="0"/>
              <a:t> </a:t>
            </a:r>
            <a:r>
              <a:rPr lang="en-GB" noProof="0" dirty="0" err="1"/>
              <a:t>tekstin</a:t>
            </a:r>
            <a:r>
              <a:rPr lang="en-GB" noProof="0" dirty="0"/>
              <a:t> </a:t>
            </a:r>
            <a:r>
              <a:rPr lang="en-GB" noProof="0" dirty="0" err="1"/>
              <a:t>perustyylejä</a:t>
            </a:r>
            <a:r>
              <a:rPr lang="en-GB" noProof="0" dirty="0"/>
              <a:t> </a:t>
            </a:r>
            <a:r>
              <a:rPr lang="en-GB" noProof="0" dirty="0" err="1"/>
              <a:t>napsauttamalla</a:t>
            </a:r>
            <a:endParaRPr lang="en-GB" noProof="0" dirty="0"/>
          </a:p>
        </p:txBody>
      </p:sp>
      <p:sp>
        <p:nvSpPr>
          <p:cNvPr id="10" name="Text Placeholder 11"/>
          <p:cNvSpPr>
            <a:spLocks noGrp="1"/>
          </p:cNvSpPr>
          <p:nvPr>
            <p:ph type="body" sz="quarter" idx="18"/>
          </p:nvPr>
        </p:nvSpPr>
        <p:spPr>
          <a:xfrm>
            <a:off x="4810125" y="1509184"/>
            <a:ext cx="6950075" cy="4800600"/>
          </a:xfrm>
          <a:prstGeom prst="rect">
            <a:avLst/>
          </a:prstGeom>
        </p:spPr>
        <p:txBody>
          <a:bodyPr/>
          <a:lstStyle>
            <a:lvl1pPr marL="239178" marR="0" indent="-239178" algn="l" defTabSz="609585" rtl="0" eaLnBrk="1" fontAlgn="auto" latinLnBrk="0" hangingPunct="1">
              <a:lnSpc>
                <a:spcPct val="90000"/>
              </a:lnSpc>
              <a:spcBef>
                <a:spcPct val="20000"/>
              </a:spcBef>
              <a:spcAft>
                <a:spcPts val="0"/>
              </a:spcAft>
              <a:buClrTx/>
              <a:buSzTx/>
              <a:buFont typeface="Arial" panose="020B0604020202020204" pitchFamily="34" charset="0"/>
              <a:buChar char="•"/>
              <a:tabLst/>
              <a:defRPr sz="1867">
                <a:solidFill>
                  <a:schemeClr val="tx1"/>
                </a:solidFill>
                <a:latin typeface="Georgia" panose="02040502050405020303" pitchFamily="18" charset="0"/>
                <a:cs typeface="Georgia" panose="02040502050405020303" pitchFamily="18" charset="0"/>
              </a:defRPr>
            </a:lvl1pPr>
            <a:lvl2pPr marL="476239" indent="-237061" algn="l">
              <a:lnSpc>
                <a:spcPct val="90000"/>
              </a:lnSpc>
              <a:spcBef>
                <a:spcPts val="800"/>
              </a:spcBef>
              <a:buFont typeface="Arial" panose="020B0604020202020204" pitchFamily="34" charset="0"/>
              <a:buChar char="•"/>
              <a:defRPr sz="1600">
                <a:solidFill>
                  <a:schemeClr val="tx1"/>
                </a:solidFill>
                <a:latin typeface="Georgia" panose="02040502050405020303" pitchFamily="18" charset="0"/>
                <a:cs typeface="Georgia" panose="02040502050405020303" pitchFamily="18" charset="0"/>
              </a:defRPr>
            </a:lvl2pPr>
            <a:lvl3pPr marL="717533" indent="-228594" algn="l">
              <a:lnSpc>
                <a:spcPct val="90000"/>
              </a:lnSpc>
              <a:spcBef>
                <a:spcPts val="800"/>
              </a:spcBef>
              <a:buFont typeface="Arial" panose="020B0604020202020204" pitchFamily="34" charset="0"/>
              <a:buChar char="•"/>
              <a:defRPr sz="1467">
                <a:solidFill>
                  <a:schemeClr val="tx1"/>
                </a:solidFill>
                <a:latin typeface="Georgia" panose="02040502050405020303" pitchFamily="18" charset="0"/>
                <a:cs typeface="Georgia" panose="02040502050405020303" pitchFamily="18" charset="0"/>
              </a:defRPr>
            </a:lvl3pPr>
            <a:lvl4pPr marL="958827" indent="-228594" algn="l">
              <a:lnSpc>
                <a:spcPct val="90000"/>
              </a:lnSpc>
              <a:buFont typeface="Arial" panose="020B0604020202020204" pitchFamily="34" charset="0"/>
              <a:buChar char="•"/>
              <a:defRPr sz="1467">
                <a:solidFill>
                  <a:schemeClr val="tx1"/>
                </a:solidFill>
                <a:latin typeface="Georgia" panose="02040502050405020303" pitchFamily="18" charset="0"/>
                <a:cs typeface="Georgia" panose="02040502050405020303" pitchFamily="18" charset="0"/>
              </a:defRPr>
            </a:lvl4pPr>
            <a:lvl5pPr marL="143996" indent="-380990" algn="l">
              <a:buFont typeface="Arial"/>
              <a:buChar char="•"/>
              <a:defRPr sz="1867">
                <a:solidFill>
                  <a:schemeClr val="tx1"/>
                </a:solidFill>
                <a:latin typeface="Georgia"/>
                <a:cs typeface="Georgia"/>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p:txBody>
      </p:sp>
      <p:sp>
        <p:nvSpPr>
          <p:cNvPr id="4" name="Text Placeholder 8"/>
          <p:cNvSpPr>
            <a:spLocks noGrp="1"/>
          </p:cNvSpPr>
          <p:nvPr>
            <p:ph type="body" sz="quarter" idx="17"/>
          </p:nvPr>
        </p:nvSpPr>
        <p:spPr>
          <a:xfrm>
            <a:off x="431800" y="448733"/>
            <a:ext cx="3744384" cy="5861051"/>
          </a:xfrm>
          <a:prstGeom prst="rect">
            <a:avLst/>
          </a:prstGeom>
        </p:spPr>
        <p:txBody>
          <a:bodyPr/>
          <a:lstStyle>
            <a:lvl1pPr marL="0" indent="0" algn="l">
              <a:lnSpc>
                <a:spcPct val="80000"/>
              </a:lnSpc>
              <a:buNone/>
              <a:defRPr sz="2933" b="1">
                <a:solidFill>
                  <a:schemeClr val="bg1"/>
                </a:solidFill>
                <a:latin typeface="Arial Black" panose="020B0A04020102020204" pitchFamily="34" charset="0"/>
                <a:cs typeface="Arial Black" panose="020B0A04020102020204" pitchFamily="34" charset="0"/>
              </a:defRPr>
            </a:lvl1pPr>
          </a:lstStyle>
          <a:p>
            <a:pPr lvl="0"/>
            <a:r>
              <a:rPr lang="en-US" noProof="0"/>
              <a:t>Edit Master text styles</a:t>
            </a:r>
          </a:p>
        </p:txBody>
      </p:sp>
      <p:sp>
        <p:nvSpPr>
          <p:cNvPr id="9" name="TextBox 8">
            <a:extLst>
              <a:ext uri="{FF2B5EF4-FFF2-40B4-BE49-F238E27FC236}">
                <a16:creationId xmlns:a16="http://schemas.microsoft.com/office/drawing/2014/main" id="{63D62816-9D72-4917-B724-78DF4D9A2778}"/>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tx1"/>
                </a:solidFill>
                <a:latin typeface="Georgia" panose="02040502050405020303" pitchFamily="18" charset="0"/>
              </a:rPr>
              <a:pPr algn="r"/>
              <a:t>‹#›</a:t>
            </a:fld>
            <a:endParaRPr lang="en-GB" sz="1333" b="0" i="0" dirty="0">
              <a:solidFill>
                <a:schemeClr val="tx1"/>
              </a:solidFill>
              <a:latin typeface="Georgia" panose="02040502050405020303" pitchFamily="18" charset="0"/>
            </a:endParaRPr>
          </a:p>
        </p:txBody>
      </p:sp>
      <p:pic>
        <p:nvPicPr>
          <p:cNvPr id="7" name="Picture 6">
            <a:extLst>
              <a:ext uri="{FF2B5EF4-FFF2-40B4-BE49-F238E27FC236}">
                <a16:creationId xmlns:a16="http://schemas.microsoft.com/office/drawing/2014/main" id="{710591AC-5B70-497D-80EF-A8F0FC0851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500" y="6585701"/>
            <a:ext cx="626133" cy="115200"/>
          </a:xfrm>
          <a:prstGeom prst="rect">
            <a:avLst/>
          </a:prstGeom>
        </p:spPr>
      </p:pic>
      <p:pic>
        <p:nvPicPr>
          <p:cNvPr id="11" name="Picture 10">
            <a:extLst>
              <a:ext uri="{FF2B5EF4-FFF2-40B4-BE49-F238E27FC236}">
                <a16:creationId xmlns:a16="http://schemas.microsoft.com/office/drawing/2014/main" id="{2410354C-A423-4EB7-9EFB-25E90B4CA245}"/>
              </a:ext>
            </a:extLst>
          </p:cNvPr>
          <p:cNvPicPr>
            <a:picLocks noChangeAspect="1"/>
          </p:cNvPicPr>
          <p:nvPr/>
        </p:nvPicPr>
        <p:blipFill>
          <a:blip r:embed="rId3"/>
          <a:stretch>
            <a:fillRect/>
          </a:stretch>
        </p:blipFill>
        <p:spPr>
          <a:xfrm>
            <a:off x="1214797" y="6537017"/>
            <a:ext cx="929983" cy="303775"/>
          </a:xfrm>
          <a:prstGeom prst="rect">
            <a:avLst/>
          </a:prstGeom>
        </p:spPr>
      </p:pic>
      <p:pic>
        <p:nvPicPr>
          <p:cNvPr id="12" name="Picture 11">
            <a:extLst>
              <a:ext uri="{FF2B5EF4-FFF2-40B4-BE49-F238E27FC236}">
                <a16:creationId xmlns:a16="http://schemas.microsoft.com/office/drawing/2014/main" id="{FF9B5240-D5E3-4F01-8FAC-A032161462F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09425" y="6558607"/>
            <a:ext cx="979200" cy="169389"/>
          </a:xfrm>
          <a:prstGeom prst="rect">
            <a:avLst/>
          </a:prstGeom>
        </p:spPr>
      </p:pic>
    </p:spTree>
    <p:extLst>
      <p:ext uri="{BB962C8B-B14F-4D97-AF65-F5344CB8AC3E}">
        <p14:creationId xmlns:p14="http://schemas.microsoft.com/office/powerpoint/2010/main" val="11185042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umma kuva vasemmalla">
    <p:spTree>
      <p:nvGrpSpPr>
        <p:cNvPr id="1" name=""/>
        <p:cNvGrpSpPr/>
        <p:nvPr/>
      </p:nvGrpSpPr>
      <p:grpSpPr>
        <a:xfrm>
          <a:off x="0" y="0"/>
          <a:ext cx="0" cy="0"/>
          <a:chOff x="0" y="0"/>
          <a:chExt cx="0" cy="0"/>
        </a:xfrm>
      </p:grpSpPr>
      <p:sp>
        <p:nvSpPr>
          <p:cNvPr id="3" name="Content Placeholder 2"/>
          <p:cNvSpPr>
            <a:spLocks noGrp="1"/>
          </p:cNvSpPr>
          <p:nvPr>
            <p:ph sz="quarter" idx="21"/>
          </p:nvPr>
        </p:nvSpPr>
        <p:spPr>
          <a:xfrm>
            <a:off x="6096000" y="0"/>
            <a:ext cx="6096000" cy="6858000"/>
          </a:xfrm>
          <a:prstGeom prst="rect">
            <a:avLst/>
          </a:prstGeom>
          <a:solidFill>
            <a:schemeClr val="tx1"/>
          </a:solidFill>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7" name="Rectangle 6"/>
          <p:cNvSpPr/>
          <p:nvPr/>
        </p:nvSpPr>
        <p:spPr>
          <a:xfrm>
            <a:off x="0" y="0"/>
            <a:ext cx="6096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28594" indent="-228594" algn="ctr">
              <a:buFont typeface="Arial" panose="020B0604020202020204" pitchFamily="34" charset="0"/>
              <a:buChar char="•"/>
            </a:pPr>
            <a:endParaRPr lang="en-GB" sz="1600" dirty="0">
              <a:latin typeface="Georgia" panose="02040502050405020303" pitchFamily="18" charset="0"/>
            </a:endParaRPr>
          </a:p>
        </p:txBody>
      </p:sp>
      <p:sp>
        <p:nvSpPr>
          <p:cNvPr id="8" name="Tekstin paikkamerkki 6"/>
          <p:cNvSpPr>
            <a:spLocks noGrp="1"/>
          </p:cNvSpPr>
          <p:nvPr>
            <p:ph type="body" sz="quarter" idx="11" hasCustomPrompt="1"/>
          </p:nvPr>
        </p:nvSpPr>
        <p:spPr>
          <a:xfrm>
            <a:off x="431800" y="356659"/>
            <a:ext cx="5376003" cy="864000"/>
          </a:xfrm>
          <a:prstGeom prst="rect">
            <a:avLst/>
          </a:prstGeom>
        </p:spPr>
        <p:txBody>
          <a:bodyPr wrap="square" lIns="0" tIns="0" rIns="0" bIns="0" anchor="b" anchorCtr="0">
            <a:noAutofit/>
          </a:bodyPr>
          <a:lstStyle>
            <a:lvl1pPr marL="0" indent="0" algn="l">
              <a:lnSpc>
                <a:spcPct val="80000"/>
              </a:lnSpc>
              <a:spcBef>
                <a:spcPts val="0"/>
              </a:spcBef>
              <a:spcAft>
                <a:spcPts val="0"/>
              </a:spcAft>
              <a:buFontTx/>
              <a:buNone/>
              <a:defRPr sz="2933" b="1" i="0">
                <a:solidFill>
                  <a:schemeClr val="tx1"/>
                </a:solidFill>
                <a:latin typeface="Arial Black" panose="020B0A04020102020204" pitchFamily="34" charset="0"/>
                <a:cs typeface="Arial Black"/>
              </a:defRPr>
            </a:lvl1pPr>
            <a:lvl2pPr marL="380990" indent="-380990">
              <a:buFont typeface="Arial" panose="020B0604020202020204" pitchFamily="34" charset="0"/>
              <a:buChar char="•"/>
              <a:defRPr/>
            </a:lvl2pPr>
            <a:lvl3pPr marL="0" indent="0" algn="l">
              <a:spcBef>
                <a:spcPts val="0"/>
              </a:spcBef>
              <a:buFont typeface="Arial"/>
              <a:buNone/>
              <a:defRPr sz="2133"/>
            </a:lvl3pPr>
            <a:lvl4pPr marL="0" indent="0" algn="l">
              <a:spcBef>
                <a:spcPts val="0"/>
              </a:spcBef>
              <a:buFont typeface="Arial"/>
              <a:buNone/>
              <a:defRPr sz="2133"/>
            </a:lvl4pPr>
            <a:lvl5pPr marL="0" indent="0" algn="l">
              <a:spcBef>
                <a:spcPts val="0"/>
              </a:spcBef>
              <a:buFont typeface="Arial"/>
              <a:buNone/>
              <a:defRPr sz="2133"/>
            </a:lvl5pPr>
          </a:lstStyle>
          <a:p>
            <a:pPr lvl="0"/>
            <a:r>
              <a:rPr lang="en-GB" noProof="0" dirty="0" err="1"/>
              <a:t>Muokkaa</a:t>
            </a:r>
            <a:r>
              <a:rPr lang="en-GB" noProof="0" dirty="0"/>
              <a:t> </a:t>
            </a:r>
            <a:r>
              <a:rPr lang="en-GB" noProof="0" dirty="0" err="1"/>
              <a:t>tekstin</a:t>
            </a:r>
            <a:r>
              <a:rPr lang="en-GB" noProof="0" dirty="0"/>
              <a:t> </a:t>
            </a:r>
            <a:r>
              <a:rPr lang="en-GB" noProof="0" dirty="0" err="1"/>
              <a:t>perustyylejä</a:t>
            </a:r>
            <a:r>
              <a:rPr lang="en-GB" noProof="0" dirty="0"/>
              <a:t> </a:t>
            </a:r>
            <a:r>
              <a:rPr lang="en-GB" noProof="0" dirty="0" err="1"/>
              <a:t>napsauttamalla</a:t>
            </a:r>
            <a:endParaRPr lang="en-GB" noProof="0" dirty="0"/>
          </a:p>
        </p:txBody>
      </p:sp>
      <p:sp>
        <p:nvSpPr>
          <p:cNvPr id="10" name="Text Placeholder 11"/>
          <p:cNvSpPr>
            <a:spLocks noGrp="1"/>
          </p:cNvSpPr>
          <p:nvPr>
            <p:ph type="body" sz="quarter" idx="19"/>
          </p:nvPr>
        </p:nvSpPr>
        <p:spPr>
          <a:xfrm>
            <a:off x="431800" y="1509184"/>
            <a:ext cx="5376003" cy="4800136"/>
          </a:xfrm>
          <a:prstGeom prst="rect">
            <a:avLst/>
          </a:prstGeom>
        </p:spPr>
        <p:txBody>
          <a:bodyPr/>
          <a:lstStyle>
            <a:lvl1pPr marL="239178" marR="0" indent="-239178" algn="l" defTabSz="609585" rtl="0" eaLnBrk="1" fontAlgn="auto" latinLnBrk="0" hangingPunct="1">
              <a:lnSpc>
                <a:spcPct val="90000"/>
              </a:lnSpc>
              <a:spcBef>
                <a:spcPct val="20000"/>
              </a:spcBef>
              <a:spcAft>
                <a:spcPts val="0"/>
              </a:spcAft>
              <a:buClrTx/>
              <a:buSzTx/>
              <a:buFont typeface="Arial" panose="020B0604020202020204" pitchFamily="34" charset="0"/>
              <a:buChar char="•"/>
              <a:tabLst/>
              <a:defRPr sz="1867">
                <a:solidFill>
                  <a:schemeClr val="tx1"/>
                </a:solidFill>
                <a:latin typeface="Georgia" panose="02040502050405020303" pitchFamily="18" charset="0"/>
                <a:cs typeface="Georgia" panose="02040502050405020303" pitchFamily="18" charset="0"/>
              </a:defRPr>
            </a:lvl1pPr>
            <a:lvl2pPr marL="476239" indent="-237061" algn="l">
              <a:lnSpc>
                <a:spcPct val="90000"/>
              </a:lnSpc>
              <a:spcBef>
                <a:spcPts val="800"/>
              </a:spcBef>
              <a:buFont typeface="Arial" panose="020B0604020202020204" pitchFamily="34" charset="0"/>
              <a:buChar char="•"/>
              <a:defRPr sz="1600">
                <a:solidFill>
                  <a:schemeClr val="tx1"/>
                </a:solidFill>
                <a:latin typeface="Georgia" panose="02040502050405020303" pitchFamily="18" charset="0"/>
                <a:cs typeface="Georgia" panose="02040502050405020303" pitchFamily="18" charset="0"/>
              </a:defRPr>
            </a:lvl2pPr>
            <a:lvl3pPr marL="717533" indent="-228594" algn="l" defTabSz="715415">
              <a:lnSpc>
                <a:spcPct val="90000"/>
              </a:lnSpc>
              <a:spcBef>
                <a:spcPts val="800"/>
              </a:spcBef>
              <a:buFont typeface="Arial" panose="020B0604020202020204" pitchFamily="34" charset="0"/>
              <a:buChar char="•"/>
              <a:defRPr sz="1467">
                <a:solidFill>
                  <a:schemeClr val="tx1"/>
                </a:solidFill>
                <a:latin typeface="Georgia" panose="02040502050405020303" pitchFamily="18" charset="0"/>
                <a:cs typeface="Georgia" panose="02040502050405020303" pitchFamily="18" charset="0"/>
              </a:defRPr>
            </a:lvl3pPr>
            <a:lvl4pPr marL="958827" indent="-228594" algn="l">
              <a:lnSpc>
                <a:spcPct val="90000"/>
              </a:lnSpc>
              <a:buFont typeface="Arial" panose="020B0604020202020204" pitchFamily="34" charset="0"/>
              <a:buChar char="•"/>
              <a:defRPr sz="1467">
                <a:solidFill>
                  <a:schemeClr val="tx1"/>
                </a:solidFill>
                <a:latin typeface="Georgia" panose="02040502050405020303" pitchFamily="18" charset="0"/>
                <a:cs typeface="Georgia" panose="02040502050405020303" pitchFamily="18" charset="0"/>
              </a:defRPr>
            </a:lvl4pPr>
            <a:lvl5pPr marL="143996" indent="-380990" algn="l">
              <a:buFont typeface="Arial"/>
              <a:buChar char="•"/>
              <a:defRPr sz="1867">
                <a:solidFill>
                  <a:schemeClr val="tx1"/>
                </a:solidFill>
                <a:latin typeface="Georgia"/>
                <a:cs typeface="Georgia"/>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p:txBody>
      </p:sp>
      <p:sp>
        <p:nvSpPr>
          <p:cNvPr id="17" name="Text Placeholder 8"/>
          <p:cNvSpPr>
            <a:spLocks noGrp="1"/>
          </p:cNvSpPr>
          <p:nvPr>
            <p:ph type="body" sz="quarter" idx="17"/>
          </p:nvPr>
        </p:nvSpPr>
        <p:spPr>
          <a:xfrm>
            <a:off x="6384197" y="356659"/>
            <a:ext cx="5376003" cy="5952661"/>
          </a:xfrm>
          <a:prstGeom prst="rect">
            <a:avLst/>
          </a:prstGeom>
        </p:spPr>
        <p:txBody>
          <a:bodyPr/>
          <a:lstStyle>
            <a:lvl1pPr marL="0" indent="0" algn="l">
              <a:lnSpc>
                <a:spcPct val="80000"/>
              </a:lnSpc>
              <a:buNone/>
              <a:defRPr sz="2933" b="1">
                <a:solidFill>
                  <a:schemeClr val="bg1"/>
                </a:solidFill>
                <a:latin typeface="+mj-lt"/>
                <a:cs typeface="Arial Black"/>
              </a:defRPr>
            </a:lvl1pPr>
          </a:lstStyle>
          <a:p>
            <a:pPr lvl="0"/>
            <a:r>
              <a:rPr lang="en-US" noProof="0"/>
              <a:t>Edit Master text styles</a:t>
            </a:r>
          </a:p>
        </p:txBody>
      </p:sp>
      <p:sp>
        <p:nvSpPr>
          <p:cNvPr id="9" name="TextBox 8">
            <a:extLst>
              <a:ext uri="{FF2B5EF4-FFF2-40B4-BE49-F238E27FC236}">
                <a16:creationId xmlns:a16="http://schemas.microsoft.com/office/drawing/2014/main" id="{502925D5-7517-4CAE-8C21-A8067B808E9B}"/>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bg1"/>
                </a:solidFill>
                <a:latin typeface="Georgia" panose="02040502050405020303" pitchFamily="18" charset="0"/>
              </a:rPr>
              <a:pPr algn="r"/>
              <a:t>‹#›</a:t>
            </a:fld>
            <a:endParaRPr lang="en-GB" sz="1333" b="0" i="0" dirty="0">
              <a:solidFill>
                <a:schemeClr val="bg1"/>
              </a:solidFill>
              <a:latin typeface="Georgia" panose="02040502050405020303" pitchFamily="18" charset="0"/>
            </a:endParaRPr>
          </a:p>
        </p:txBody>
      </p:sp>
      <p:pic>
        <p:nvPicPr>
          <p:cNvPr id="12" name="Picture 11">
            <a:extLst>
              <a:ext uri="{FF2B5EF4-FFF2-40B4-BE49-F238E27FC236}">
                <a16:creationId xmlns:a16="http://schemas.microsoft.com/office/drawing/2014/main" id="{0F4BB020-7998-4B9B-A6D7-E34A0E4788B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500" y="6586602"/>
            <a:ext cx="621240" cy="114300"/>
          </a:xfrm>
          <a:prstGeom prst="rect">
            <a:avLst/>
          </a:prstGeom>
        </p:spPr>
      </p:pic>
      <p:pic>
        <p:nvPicPr>
          <p:cNvPr id="13" name="Picture 12">
            <a:extLst>
              <a:ext uri="{FF2B5EF4-FFF2-40B4-BE49-F238E27FC236}">
                <a16:creationId xmlns:a16="http://schemas.microsoft.com/office/drawing/2014/main" id="{7243B4FB-B549-4E58-B63D-81FB9CD3C64B}"/>
              </a:ext>
            </a:extLst>
          </p:cNvPr>
          <p:cNvPicPr>
            <a:picLocks noChangeAspect="1"/>
          </p:cNvPicPr>
          <p:nvPr/>
        </p:nvPicPr>
        <p:blipFill>
          <a:blip r:embed="rId3"/>
          <a:stretch>
            <a:fillRect/>
          </a:stretch>
        </p:blipFill>
        <p:spPr>
          <a:xfrm>
            <a:off x="1214800" y="6537017"/>
            <a:ext cx="929979" cy="303775"/>
          </a:xfrm>
          <a:prstGeom prst="rect">
            <a:avLst/>
          </a:prstGeom>
        </p:spPr>
      </p:pic>
      <p:pic>
        <p:nvPicPr>
          <p:cNvPr id="11" name="Picture 10">
            <a:extLst>
              <a:ext uri="{FF2B5EF4-FFF2-40B4-BE49-F238E27FC236}">
                <a16:creationId xmlns:a16="http://schemas.microsoft.com/office/drawing/2014/main" id="{D0D1AB3A-5661-48CC-984E-09F175E0E80C}"/>
              </a:ext>
            </a:extLst>
          </p:cNvPr>
          <p:cNvPicPr/>
          <p:nvPr/>
        </p:nvPicPr>
        <p:blipFill>
          <a:blip r:embed="rId4" cstate="print">
            <a:grayscl/>
            <a:extLst>
              <a:ext uri="{28A0092B-C50C-407E-A947-70E740481C1C}">
                <a14:useLocalDpi xmlns:a14="http://schemas.microsoft.com/office/drawing/2010/main" val="0"/>
              </a:ext>
            </a:extLst>
          </a:blip>
          <a:stretch>
            <a:fillRect/>
          </a:stretch>
        </p:blipFill>
        <p:spPr>
          <a:xfrm>
            <a:off x="2207692" y="6560925"/>
            <a:ext cx="980661" cy="165651"/>
          </a:xfrm>
          <a:prstGeom prst="rect">
            <a:avLst/>
          </a:prstGeom>
        </p:spPr>
      </p:pic>
    </p:spTree>
    <p:extLst>
      <p:ext uri="{BB962C8B-B14F-4D97-AF65-F5344CB8AC3E}">
        <p14:creationId xmlns:p14="http://schemas.microsoft.com/office/powerpoint/2010/main" val="33260409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Luettelo">
    <p:spTree>
      <p:nvGrpSpPr>
        <p:cNvPr id="1" name=""/>
        <p:cNvGrpSpPr/>
        <p:nvPr/>
      </p:nvGrpSpPr>
      <p:grpSpPr>
        <a:xfrm>
          <a:off x="0" y="0"/>
          <a:ext cx="0" cy="0"/>
          <a:chOff x="0" y="0"/>
          <a:chExt cx="0" cy="0"/>
        </a:xfrm>
      </p:grpSpPr>
      <p:sp>
        <p:nvSpPr>
          <p:cNvPr id="34" name="Text Placeholder 33"/>
          <p:cNvSpPr>
            <a:spLocks noGrp="1"/>
          </p:cNvSpPr>
          <p:nvPr>
            <p:ph type="body" sz="quarter" idx="13"/>
          </p:nvPr>
        </p:nvSpPr>
        <p:spPr>
          <a:xfrm>
            <a:off x="1553576" y="1700808"/>
            <a:ext cx="10206595" cy="768085"/>
          </a:xfrm>
          <a:prstGeom prst="rect">
            <a:avLst/>
          </a:prstGeom>
        </p:spPr>
        <p:txBody>
          <a:bodyPr anchor="ctr"/>
          <a:lstStyle>
            <a:lvl1pPr marL="0" indent="0" algn="l">
              <a:buNone/>
              <a:defRPr sz="1867" b="0" i="0">
                <a:latin typeface="Georgia" panose="02040502050405020303" pitchFamily="18" charset="0"/>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US" noProof="0"/>
              <a:t>Edit Master text styles</a:t>
            </a:r>
          </a:p>
        </p:txBody>
      </p:sp>
      <p:sp>
        <p:nvSpPr>
          <p:cNvPr id="35" name="Text Placeholder 33"/>
          <p:cNvSpPr>
            <a:spLocks noGrp="1"/>
          </p:cNvSpPr>
          <p:nvPr>
            <p:ph type="body" sz="quarter" idx="14"/>
          </p:nvPr>
        </p:nvSpPr>
        <p:spPr>
          <a:xfrm>
            <a:off x="1553576" y="2566591"/>
            <a:ext cx="10206595" cy="766399"/>
          </a:xfrm>
          <a:prstGeom prst="rect">
            <a:avLst/>
          </a:prstGeom>
        </p:spPr>
        <p:txBody>
          <a:bodyPr anchor="ctr"/>
          <a:lstStyle>
            <a:lvl1pPr marL="0" indent="0" algn="l">
              <a:buNone/>
              <a:defRPr lang="en-GB" sz="1867" b="0" i="0" kern="1200" noProof="0" dirty="0">
                <a:solidFill>
                  <a:schemeClr val="tx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US" noProof="0"/>
              <a:t>Edit Master text styles</a:t>
            </a:r>
          </a:p>
        </p:txBody>
      </p:sp>
      <p:sp>
        <p:nvSpPr>
          <p:cNvPr id="36" name="Text Placeholder 33"/>
          <p:cNvSpPr>
            <a:spLocks noGrp="1"/>
          </p:cNvSpPr>
          <p:nvPr>
            <p:ph type="body" sz="quarter" idx="15"/>
          </p:nvPr>
        </p:nvSpPr>
        <p:spPr>
          <a:xfrm>
            <a:off x="1553576" y="3430687"/>
            <a:ext cx="10206595" cy="766399"/>
          </a:xfrm>
          <a:prstGeom prst="rect">
            <a:avLst/>
          </a:prstGeom>
        </p:spPr>
        <p:txBody>
          <a:bodyPr anchor="ctr"/>
          <a:lstStyle>
            <a:lvl1pPr marL="0" indent="0" algn="l">
              <a:buNone/>
              <a:defRPr lang="en-GB" sz="1867" b="0" i="0" kern="1200" noProof="0" dirty="0">
                <a:solidFill>
                  <a:schemeClr val="tx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US" noProof="0"/>
              <a:t>Edit Master text styles</a:t>
            </a:r>
          </a:p>
        </p:txBody>
      </p:sp>
      <p:sp>
        <p:nvSpPr>
          <p:cNvPr id="37" name="Text Placeholder 33"/>
          <p:cNvSpPr>
            <a:spLocks noGrp="1"/>
          </p:cNvSpPr>
          <p:nvPr>
            <p:ph type="body" sz="quarter" idx="16"/>
          </p:nvPr>
        </p:nvSpPr>
        <p:spPr>
          <a:xfrm>
            <a:off x="1552574" y="4294783"/>
            <a:ext cx="10207625" cy="766399"/>
          </a:xfrm>
          <a:prstGeom prst="rect">
            <a:avLst/>
          </a:prstGeom>
        </p:spPr>
        <p:txBody>
          <a:bodyPr anchor="ctr"/>
          <a:lstStyle>
            <a:lvl1pPr marL="0" indent="0" algn="l">
              <a:buNone/>
              <a:defRPr lang="en-GB" sz="1867" b="0" i="0" kern="1200" noProof="0" dirty="0">
                <a:solidFill>
                  <a:schemeClr val="tx1"/>
                </a:solidFill>
                <a:latin typeface="+mn-lt"/>
                <a:ea typeface="+mn-ea"/>
                <a:cs typeface="Georgia"/>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US" noProof="0"/>
              <a:t>Edit Master text styles</a:t>
            </a:r>
          </a:p>
        </p:txBody>
      </p:sp>
      <p:sp>
        <p:nvSpPr>
          <p:cNvPr id="38" name="Text Placeholder 33"/>
          <p:cNvSpPr>
            <a:spLocks noGrp="1"/>
          </p:cNvSpPr>
          <p:nvPr>
            <p:ph type="body" sz="quarter" idx="17"/>
          </p:nvPr>
        </p:nvSpPr>
        <p:spPr>
          <a:xfrm>
            <a:off x="1552574" y="5158879"/>
            <a:ext cx="10207625" cy="766399"/>
          </a:xfrm>
          <a:prstGeom prst="rect">
            <a:avLst/>
          </a:prstGeom>
        </p:spPr>
        <p:txBody>
          <a:bodyPr anchor="ctr"/>
          <a:lstStyle>
            <a:lvl1pPr marL="0" indent="0" algn="l">
              <a:buNone/>
              <a:defRPr lang="en-GB" sz="1867" b="0" i="0" kern="1200" noProof="0" dirty="0">
                <a:solidFill>
                  <a:schemeClr val="tx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US" noProof="0"/>
              <a:t>Edit Master text styles</a:t>
            </a:r>
          </a:p>
        </p:txBody>
      </p:sp>
      <p:sp>
        <p:nvSpPr>
          <p:cNvPr id="12" name="Title 1">
            <a:extLst>
              <a:ext uri="{FF2B5EF4-FFF2-40B4-BE49-F238E27FC236}">
                <a16:creationId xmlns:a16="http://schemas.microsoft.com/office/drawing/2014/main" id="{BE4E792E-A884-4646-BE66-C2265B56C254}"/>
              </a:ext>
            </a:extLst>
          </p:cNvPr>
          <p:cNvSpPr>
            <a:spLocks noGrp="1"/>
          </p:cNvSpPr>
          <p:nvPr>
            <p:ph type="title" hasCustomPrompt="1"/>
          </p:nvPr>
        </p:nvSpPr>
        <p:spPr>
          <a:xfrm>
            <a:off x="431800" y="356659"/>
            <a:ext cx="11328400" cy="864000"/>
          </a:xfrm>
        </p:spPr>
        <p:txBody>
          <a:bodyPr/>
          <a:lstStyle>
            <a:lvl1pPr>
              <a:defRPr/>
            </a:lvl1pPr>
          </a:lstStyle>
          <a:p>
            <a:r>
              <a:rPr lang="en-GB" dirty="0" err="1"/>
              <a:t>Muokkaa</a:t>
            </a:r>
            <a:r>
              <a:rPr lang="en-GB" dirty="0"/>
              <a:t> </a:t>
            </a:r>
            <a:r>
              <a:rPr lang="en-GB" dirty="0" err="1"/>
              <a:t>perustyyl</a:t>
            </a:r>
            <a:r>
              <a:rPr lang="en-GB" dirty="0"/>
              <a:t>. </a:t>
            </a:r>
            <a:r>
              <a:rPr lang="en-GB" dirty="0" err="1"/>
              <a:t>napsautt</a:t>
            </a:r>
            <a:r>
              <a:rPr lang="en-GB" dirty="0"/>
              <a:t>.</a:t>
            </a:r>
          </a:p>
        </p:txBody>
      </p:sp>
      <p:sp>
        <p:nvSpPr>
          <p:cNvPr id="13" name="TextBox 12">
            <a:extLst>
              <a:ext uri="{FF2B5EF4-FFF2-40B4-BE49-F238E27FC236}">
                <a16:creationId xmlns:a16="http://schemas.microsoft.com/office/drawing/2014/main" id="{60C2BA08-0F15-4127-9B7E-C2346519FADF}"/>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tx1"/>
                </a:solidFill>
                <a:latin typeface="Georgia" panose="02040502050405020303" pitchFamily="18" charset="0"/>
              </a:rPr>
              <a:pPr algn="r"/>
              <a:t>‹#›</a:t>
            </a:fld>
            <a:endParaRPr lang="en-GB" sz="1333" b="0" i="0" dirty="0">
              <a:solidFill>
                <a:schemeClr val="tx1"/>
              </a:solidFill>
              <a:latin typeface="Georgia" panose="02040502050405020303" pitchFamily="18" charset="0"/>
            </a:endParaRPr>
          </a:p>
        </p:txBody>
      </p:sp>
      <p:pic>
        <p:nvPicPr>
          <p:cNvPr id="9" name="Picture 8">
            <a:extLst>
              <a:ext uri="{FF2B5EF4-FFF2-40B4-BE49-F238E27FC236}">
                <a16:creationId xmlns:a16="http://schemas.microsoft.com/office/drawing/2014/main" id="{CC775D09-0BFD-4922-A37B-24CA8693A55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500" y="6586602"/>
            <a:ext cx="621240" cy="114300"/>
          </a:xfrm>
          <a:prstGeom prst="rect">
            <a:avLst/>
          </a:prstGeom>
        </p:spPr>
      </p:pic>
      <p:pic>
        <p:nvPicPr>
          <p:cNvPr id="15" name="Picture 14">
            <a:extLst>
              <a:ext uri="{FF2B5EF4-FFF2-40B4-BE49-F238E27FC236}">
                <a16:creationId xmlns:a16="http://schemas.microsoft.com/office/drawing/2014/main" id="{2DDF5701-F839-4A71-9648-86AB00B5C82A}"/>
              </a:ext>
            </a:extLst>
          </p:cNvPr>
          <p:cNvPicPr>
            <a:picLocks noChangeAspect="1"/>
          </p:cNvPicPr>
          <p:nvPr/>
        </p:nvPicPr>
        <p:blipFill>
          <a:blip r:embed="rId3"/>
          <a:stretch>
            <a:fillRect/>
          </a:stretch>
        </p:blipFill>
        <p:spPr>
          <a:xfrm>
            <a:off x="1214800" y="6537017"/>
            <a:ext cx="929979" cy="303775"/>
          </a:xfrm>
          <a:prstGeom prst="rect">
            <a:avLst/>
          </a:prstGeom>
        </p:spPr>
      </p:pic>
      <p:pic>
        <p:nvPicPr>
          <p:cNvPr id="11" name="Picture 10">
            <a:extLst>
              <a:ext uri="{FF2B5EF4-FFF2-40B4-BE49-F238E27FC236}">
                <a16:creationId xmlns:a16="http://schemas.microsoft.com/office/drawing/2014/main" id="{7F744D6D-937F-4127-88C6-B953808CA1EB}"/>
              </a:ext>
            </a:extLst>
          </p:cNvPr>
          <p:cNvPicPr/>
          <p:nvPr/>
        </p:nvPicPr>
        <p:blipFill>
          <a:blip r:embed="rId4" cstate="print">
            <a:grayscl/>
            <a:extLst>
              <a:ext uri="{28A0092B-C50C-407E-A947-70E740481C1C}">
                <a14:useLocalDpi xmlns:a14="http://schemas.microsoft.com/office/drawing/2010/main" val="0"/>
              </a:ext>
            </a:extLst>
          </a:blip>
          <a:stretch>
            <a:fillRect/>
          </a:stretch>
        </p:blipFill>
        <p:spPr>
          <a:xfrm>
            <a:off x="2207692" y="6560925"/>
            <a:ext cx="980661" cy="165651"/>
          </a:xfrm>
          <a:prstGeom prst="rect">
            <a:avLst/>
          </a:prstGeom>
        </p:spPr>
      </p:pic>
    </p:spTree>
    <p:extLst>
      <p:ext uri="{BB962C8B-B14F-4D97-AF65-F5344CB8AC3E}">
        <p14:creationId xmlns:p14="http://schemas.microsoft.com/office/powerpoint/2010/main" val="15122712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Luettelo musta">
    <p:bg>
      <p:bgPr>
        <a:solidFill>
          <a:schemeClr val="tx1"/>
        </a:solidFill>
        <a:effectLst/>
      </p:bgPr>
    </p:bg>
    <p:spTree>
      <p:nvGrpSpPr>
        <p:cNvPr id="1" name=""/>
        <p:cNvGrpSpPr/>
        <p:nvPr/>
      </p:nvGrpSpPr>
      <p:grpSpPr>
        <a:xfrm>
          <a:off x="0" y="0"/>
          <a:ext cx="0" cy="0"/>
          <a:chOff x="0" y="0"/>
          <a:chExt cx="0" cy="0"/>
        </a:xfrm>
      </p:grpSpPr>
      <p:sp>
        <p:nvSpPr>
          <p:cNvPr id="28" name="Text Placeholder 33"/>
          <p:cNvSpPr>
            <a:spLocks noGrp="1"/>
          </p:cNvSpPr>
          <p:nvPr>
            <p:ph type="body" sz="quarter" idx="13"/>
          </p:nvPr>
        </p:nvSpPr>
        <p:spPr>
          <a:xfrm>
            <a:off x="1544053" y="1700808"/>
            <a:ext cx="10216119" cy="768085"/>
          </a:xfrm>
          <a:prstGeom prst="rect">
            <a:avLst/>
          </a:prstGeom>
        </p:spPr>
        <p:txBody>
          <a:bodyPr anchor="ctr"/>
          <a:lstStyle>
            <a:lvl1pPr marL="0" indent="0" algn="l">
              <a:buNone/>
              <a:defRPr sz="1867" b="0" i="0">
                <a:solidFill>
                  <a:schemeClr val="bg1"/>
                </a:solidFill>
                <a:latin typeface="Georgia" panose="02040502050405020303" pitchFamily="18" charset="0"/>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US" noProof="0"/>
              <a:t>Edit Master text styles</a:t>
            </a:r>
          </a:p>
        </p:txBody>
      </p:sp>
      <p:sp>
        <p:nvSpPr>
          <p:cNvPr id="29" name="Text Placeholder 33"/>
          <p:cNvSpPr>
            <a:spLocks noGrp="1"/>
          </p:cNvSpPr>
          <p:nvPr>
            <p:ph type="body" sz="quarter" idx="14"/>
          </p:nvPr>
        </p:nvSpPr>
        <p:spPr>
          <a:xfrm>
            <a:off x="1544053" y="2566591"/>
            <a:ext cx="10216119" cy="766399"/>
          </a:xfrm>
          <a:prstGeom prst="rect">
            <a:avLst/>
          </a:prstGeom>
        </p:spPr>
        <p:txBody>
          <a:bodyPr anchor="ctr"/>
          <a:lstStyle>
            <a:lvl1pPr marL="0" indent="0" algn="l">
              <a:buNone/>
              <a:defRPr lang="en-GB" sz="1867" b="0" i="0" kern="1200" noProof="0" dirty="0">
                <a:solidFill>
                  <a:schemeClr val="bg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US" noProof="0"/>
              <a:t>Edit Master text styles</a:t>
            </a:r>
          </a:p>
        </p:txBody>
      </p:sp>
      <p:sp>
        <p:nvSpPr>
          <p:cNvPr id="30" name="Text Placeholder 33"/>
          <p:cNvSpPr>
            <a:spLocks noGrp="1"/>
          </p:cNvSpPr>
          <p:nvPr>
            <p:ph type="body" sz="quarter" idx="15"/>
          </p:nvPr>
        </p:nvSpPr>
        <p:spPr>
          <a:xfrm>
            <a:off x="1544053" y="3430687"/>
            <a:ext cx="10216119" cy="766399"/>
          </a:xfrm>
          <a:prstGeom prst="rect">
            <a:avLst/>
          </a:prstGeom>
        </p:spPr>
        <p:txBody>
          <a:bodyPr anchor="ctr"/>
          <a:lstStyle>
            <a:lvl1pPr marL="0" indent="0" algn="l">
              <a:buNone/>
              <a:defRPr lang="en-GB" sz="1867" b="0" i="0" kern="1200" noProof="0" dirty="0">
                <a:solidFill>
                  <a:schemeClr val="bg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US" noProof="0"/>
              <a:t>Edit Master text styles</a:t>
            </a:r>
          </a:p>
        </p:txBody>
      </p:sp>
      <p:sp>
        <p:nvSpPr>
          <p:cNvPr id="31" name="Text Placeholder 33"/>
          <p:cNvSpPr>
            <a:spLocks noGrp="1"/>
          </p:cNvSpPr>
          <p:nvPr>
            <p:ph type="body" sz="quarter" idx="16"/>
          </p:nvPr>
        </p:nvSpPr>
        <p:spPr>
          <a:xfrm>
            <a:off x="1543051" y="4294783"/>
            <a:ext cx="10217149" cy="766399"/>
          </a:xfrm>
          <a:prstGeom prst="rect">
            <a:avLst/>
          </a:prstGeom>
        </p:spPr>
        <p:txBody>
          <a:bodyPr anchor="ctr"/>
          <a:lstStyle>
            <a:lvl1pPr marL="0" indent="0" algn="l">
              <a:buNone/>
              <a:defRPr lang="en-GB" sz="1867" b="0" i="0" kern="1200" noProof="0" dirty="0">
                <a:solidFill>
                  <a:schemeClr val="bg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US" noProof="0"/>
              <a:t>Edit Master text styles</a:t>
            </a:r>
          </a:p>
        </p:txBody>
      </p:sp>
      <p:sp>
        <p:nvSpPr>
          <p:cNvPr id="32" name="Text Placeholder 33"/>
          <p:cNvSpPr>
            <a:spLocks noGrp="1"/>
          </p:cNvSpPr>
          <p:nvPr>
            <p:ph type="body" sz="quarter" idx="17"/>
          </p:nvPr>
        </p:nvSpPr>
        <p:spPr>
          <a:xfrm>
            <a:off x="1543051" y="5158879"/>
            <a:ext cx="10217149" cy="766399"/>
          </a:xfrm>
          <a:prstGeom prst="rect">
            <a:avLst/>
          </a:prstGeom>
        </p:spPr>
        <p:txBody>
          <a:bodyPr anchor="ctr"/>
          <a:lstStyle>
            <a:lvl1pPr marL="0" indent="0" algn="l">
              <a:buNone/>
              <a:defRPr lang="en-GB" sz="1867" b="0" i="0" kern="1200" noProof="0" dirty="0">
                <a:solidFill>
                  <a:schemeClr val="bg1"/>
                </a:solidFill>
                <a:latin typeface="Georgia" panose="02040502050405020303" pitchFamily="18" charset="0"/>
                <a:ea typeface="+mn-ea"/>
                <a:cs typeface="Georgia" panose="02040502050405020303" pitchFamily="18" charset="0"/>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US" noProof="0"/>
              <a:t>Edit Master text styles</a:t>
            </a:r>
          </a:p>
        </p:txBody>
      </p:sp>
      <p:sp>
        <p:nvSpPr>
          <p:cNvPr id="13" name="Title 1">
            <a:extLst>
              <a:ext uri="{FF2B5EF4-FFF2-40B4-BE49-F238E27FC236}">
                <a16:creationId xmlns:a16="http://schemas.microsoft.com/office/drawing/2014/main" id="{A26653C2-E202-4527-BB0E-F1D16BD39E57}"/>
              </a:ext>
            </a:extLst>
          </p:cNvPr>
          <p:cNvSpPr>
            <a:spLocks noGrp="1"/>
          </p:cNvSpPr>
          <p:nvPr>
            <p:ph type="title" hasCustomPrompt="1"/>
          </p:nvPr>
        </p:nvSpPr>
        <p:spPr>
          <a:xfrm>
            <a:off x="431800" y="356659"/>
            <a:ext cx="11328400" cy="864000"/>
          </a:xfrm>
        </p:spPr>
        <p:txBody>
          <a:bodyPr/>
          <a:lstStyle>
            <a:lvl1pPr>
              <a:defRPr>
                <a:solidFill>
                  <a:schemeClr val="bg1"/>
                </a:solidFill>
              </a:defRPr>
            </a:lvl1pPr>
          </a:lstStyle>
          <a:p>
            <a:r>
              <a:rPr lang="en-GB" dirty="0" err="1"/>
              <a:t>Muokkaa</a:t>
            </a:r>
            <a:r>
              <a:rPr lang="en-GB" dirty="0"/>
              <a:t> </a:t>
            </a:r>
            <a:r>
              <a:rPr lang="en-GB" dirty="0" err="1"/>
              <a:t>perustyyl</a:t>
            </a:r>
            <a:r>
              <a:rPr lang="en-GB" dirty="0"/>
              <a:t>. </a:t>
            </a:r>
            <a:r>
              <a:rPr lang="en-GB" dirty="0" err="1"/>
              <a:t>napsautt</a:t>
            </a:r>
            <a:r>
              <a:rPr lang="en-GB" dirty="0"/>
              <a:t>.</a:t>
            </a:r>
          </a:p>
        </p:txBody>
      </p:sp>
      <p:sp>
        <p:nvSpPr>
          <p:cNvPr id="10" name="TextBox 9">
            <a:extLst>
              <a:ext uri="{FF2B5EF4-FFF2-40B4-BE49-F238E27FC236}">
                <a16:creationId xmlns:a16="http://schemas.microsoft.com/office/drawing/2014/main" id="{886A1289-EA5F-4349-93CA-FB773BB24D6B}"/>
              </a:ext>
            </a:extLst>
          </p:cNvPr>
          <p:cNvSpPr txBox="1"/>
          <p:nvPr/>
        </p:nvSpPr>
        <p:spPr>
          <a:xfrm>
            <a:off x="11508528" y="6495750"/>
            <a:ext cx="251672" cy="205121"/>
          </a:xfrm>
          <a:prstGeom prst="rect">
            <a:avLst/>
          </a:prstGeom>
          <a:noFill/>
        </p:spPr>
        <p:txBody>
          <a:bodyPr wrap="none" lIns="0" tIns="0" rIns="0" bIns="0" rtlCol="0" anchor="ctr">
            <a:spAutoFit/>
          </a:bodyPr>
          <a:lstStyle/>
          <a:p>
            <a:pPr algn="r"/>
            <a:fld id="{01292FF4-EA55-4B50-9F5D-F0BE0B49FBE3}" type="slidenum">
              <a:rPr lang="en-GB" sz="1333" b="0" i="0" smtClean="0">
                <a:solidFill>
                  <a:schemeClr val="bg1"/>
                </a:solidFill>
                <a:latin typeface="Georgia" panose="02040502050405020303" pitchFamily="18" charset="0"/>
              </a:rPr>
              <a:pPr algn="r"/>
              <a:t>‹#›</a:t>
            </a:fld>
            <a:endParaRPr lang="en-GB" sz="1333" b="0" i="0" dirty="0">
              <a:solidFill>
                <a:schemeClr val="bg1"/>
              </a:solidFill>
              <a:latin typeface="Georgia" panose="02040502050405020303" pitchFamily="18" charset="0"/>
            </a:endParaRPr>
          </a:p>
        </p:txBody>
      </p:sp>
      <p:pic>
        <p:nvPicPr>
          <p:cNvPr id="9" name="Picture 8">
            <a:extLst>
              <a:ext uri="{FF2B5EF4-FFF2-40B4-BE49-F238E27FC236}">
                <a16:creationId xmlns:a16="http://schemas.microsoft.com/office/drawing/2014/main" id="{40924F47-8E2F-4724-B1CC-D101910F96A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500" y="6585701"/>
            <a:ext cx="626133" cy="115200"/>
          </a:xfrm>
          <a:prstGeom prst="rect">
            <a:avLst/>
          </a:prstGeom>
        </p:spPr>
      </p:pic>
      <p:pic>
        <p:nvPicPr>
          <p:cNvPr id="12" name="Picture 11">
            <a:extLst>
              <a:ext uri="{FF2B5EF4-FFF2-40B4-BE49-F238E27FC236}">
                <a16:creationId xmlns:a16="http://schemas.microsoft.com/office/drawing/2014/main" id="{87A97DAD-F8E4-4695-836E-1B0799D40A67}"/>
              </a:ext>
            </a:extLst>
          </p:cNvPr>
          <p:cNvPicPr>
            <a:picLocks noChangeAspect="1"/>
          </p:cNvPicPr>
          <p:nvPr/>
        </p:nvPicPr>
        <p:blipFill>
          <a:blip r:embed="rId3"/>
          <a:stretch>
            <a:fillRect/>
          </a:stretch>
        </p:blipFill>
        <p:spPr>
          <a:xfrm>
            <a:off x="1214797" y="6537017"/>
            <a:ext cx="929983" cy="303775"/>
          </a:xfrm>
          <a:prstGeom prst="rect">
            <a:avLst/>
          </a:prstGeom>
        </p:spPr>
      </p:pic>
      <p:pic>
        <p:nvPicPr>
          <p:cNvPr id="11" name="Picture 10">
            <a:extLst>
              <a:ext uri="{FF2B5EF4-FFF2-40B4-BE49-F238E27FC236}">
                <a16:creationId xmlns:a16="http://schemas.microsoft.com/office/drawing/2014/main" id="{9246D67C-6CE9-4A06-B216-FDFD8622A08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09425" y="6558607"/>
            <a:ext cx="979200" cy="169389"/>
          </a:xfrm>
          <a:prstGeom prst="rect">
            <a:avLst/>
          </a:prstGeom>
        </p:spPr>
      </p:pic>
    </p:spTree>
    <p:extLst>
      <p:ext uri="{BB962C8B-B14F-4D97-AF65-F5344CB8AC3E}">
        <p14:creationId xmlns:p14="http://schemas.microsoft.com/office/powerpoint/2010/main" val="141558782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Custom Layout">
    <p:bg>
      <p:bgPr>
        <a:solidFill>
          <a:schemeClr val="tx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8522EAC-96F9-40C0-9FCD-10CBF8636BC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9631" y="5413379"/>
            <a:ext cx="2996567" cy="551328"/>
          </a:xfrm>
          <a:prstGeom prst="rect">
            <a:avLst/>
          </a:prstGeom>
        </p:spPr>
      </p:pic>
      <p:pic>
        <p:nvPicPr>
          <p:cNvPr id="2" name="Picture 1">
            <a:extLst>
              <a:ext uri="{FF2B5EF4-FFF2-40B4-BE49-F238E27FC236}">
                <a16:creationId xmlns:a16="http://schemas.microsoft.com/office/drawing/2014/main" id="{328F3D6C-EA79-4B32-953C-E2DD5AA8E1B2}"/>
              </a:ext>
            </a:extLst>
          </p:cNvPr>
          <p:cNvPicPr>
            <a:picLocks noChangeAspect="1"/>
          </p:cNvPicPr>
          <p:nvPr/>
        </p:nvPicPr>
        <p:blipFill>
          <a:blip r:embed="rId3"/>
          <a:stretch>
            <a:fillRect/>
          </a:stretch>
        </p:blipFill>
        <p:spPr>
          <a:xfrm>
            <a:off x="4490734" y="5220426"/>
            <a:ext cx="3210535" cy="888655"/>
          </a:xfrm>
          <a:prstGeom prst="rect">
            <a:avLst/>
          </a:prstGeom>
        </p:spPr>
      </p:pic>
      <p:pic>
        <p:nvPicPr>
          <p:cNvPr id="4098" name="Picture 2" descr="Image result for accenture strategy logo">
            <a:extLst>
              <a:ext uri="{FF2B5EF4-FFF2-40B4-BE49-F238E27FC236}">
                <a16:creationId xmlns:a16="http://schemas.microsoft.com/office/drawing/2014/main" id="{994264B5-A831-4E5D-9040-39D7DB28016C}"/>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30097" b="29368"/>
          <a:stretch/>
        </p:blipFill>
        <p:spPr bwMode="auto">
          <a:xfrm>
            <a:off x="8382001" y="5220426"/>
            <a:ext cx="3183564" cy="7442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779589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graphicFrame>
        <p:nvGraphicFramePr>
          <p:cNvPr id="2" name="Objekt 1" hidden="1">
            <a:extLst>
              <a:ext uri="{FF2B5EF4-FFF2-40B4-BE49-F238E27FC236}">
                <a16:creationId xmlns:a16="http://schemas.microsoft.com/office/drawing/2014/main" id="{56B93D7E-6B30-4A64-99F7-D04EB843DAEE}"/>
              </a:ext>
            </a:extLst>
          </p:cNvPr>
          <p:cNvGraphicFramePr>
            <a:graphicFrameLocks noChangeAspect="1"/>
          </p:cNvGraphicFramePr>
          <p:nvPr>
            <p:custDataLst>
              <p:tags r:id="rId2"/>
            </p:custDataLst>
            <p:extLst>
              <p:ext uri="{D42A27DB-BD31-4B8C-83A1-F6EECF244321}">
                <p14:modId xmlns:p14="http://schemas.microsoft.com/office/powerpoint/2010/main" val="300293929"/>
              </p:ex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10242" name="think-cell Slide" r:id="rId5" imgW="381" imgH="381" progId="TCLayout.ActiveDocument.1">
                  <p:embed/>
                </p:oleObj>
              </mc:Choice>
              <mc:Fallback>
                <p:oleObj name="think-cell Slide" r:id="rId5" imgW="381" imgH="381" progId="TCLayout.ActiveDocument.1">
                  <p:embed/>
                  <p:pic>
                    <p:nvPicPr>
                      <p:cNvPr id="2" name="Objekt 1" hidden="1">
                        <a:extLst>
                          <a:ext uri="{FF2B5EF4-FFF2-40B4-BE49-F238E27FC236}">
                            <a16:creationId xmlns:a16="http://schemas.microsoft.com/office/drawing/2014/main" id="{56B93D7E-6B30-4A64-99F7-D04EB843DAEE}"/>
                          </a:ext>
                        </a:extLst>
                      </p:cNvPr>
                      <p:cNvPicPr/>
                      <p:nvPr/>
                    </p:nvPicPr>
                    <p:blipFill>
                      <a:blip r:embed="rId6"/>
                      <a:stretch>
                        <a:fillRect/>
                      </a:stretch>
                    </p:blipFill>
                    <p:spPr>
                      <a:xfrm>
                        <a:off x="1589" y="1589"/>
                        <a:ext cx="1587" cy="1587"/>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B93E2470-F13F-4A48-B293-B9107FD46139}"/>
              </a:ext>
            </a:extLst>
          </p:cNvPr>
          <p:cNvSpPr/>
          <p:nvPr>
            <p:custDataLst>
              <p:tags r:id="rId3"/>
            </p:custDataLst>
          </p:nvPr>
        </p:nvSpPr>
        <p:spPr>
          <a:xfrm>
            <a:off x="0" y="0"/>
            <a:ext cx="211667" cy="211667"/>
          </a:xfrm>
          <a:prstGeom prst="rect">
            <a:avLst/>
          </a:prstGeom>
          <a:solidFill>
            <a:schemeClr val="tx2"/>
          </a:solidFill>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l" eaLnBrk="1">
              <a:lnSpc>
                <a:spcPct val="80000"/>
              </a:lnSpc>
              <a:spcBef>
                <a:spcPct val="0"/>
              </a:spcBef>
              <a:spcAft>
                <a:spcPct val="0"/>
              </a:spcAft>
            </a:pPr>
            <a:endParaRPr lang="en-GB" sz="2667" b="1" i="0" baseline="0" dirty="0">
              <a:latin typeface="Arial Black" panose="020B0A04020102020204" pitchFamily="34" charset="0"/>
              <a:ea typeface="+mj-ea"/>
              <a:cs typeface="Times New Roman" panose="02020603050405020304" pitchFamily="18" charset="0"/>
              <a:sym typeface="Arial Black" panose="020B0A04020102020204" pitchFamily="34" charset="0"/>
            </a:endParaRPr>
          </a:p>
        </p:txBody>
      </p:sp>
      <p:sp>
        <p:nvSpPr>
          <p:cNvPr id="4" name="Titel 3"/>
          <p:cNvSpPr>
            <a:spLocks noGrp="1"/>
          </p:cNvSpPr>
          <p:nvPr>
            <p:ph type="title" hasCustomPrompt="1"/>
          </p:nvPr>
        </p:nvSpPr>
        <p:spPr/>
        <p:txBody>
          <a:bodyPr/>
          <a:lstStyle>
            <a:lvl1pPr>
              <a:defRPr>
                <a:solidFill>
                  <a:schemeClr val="tx1"/>
                </a:solidFill>
              </a:defRPr>
            </a:lvl1pPr>
          </a:lstStyle>
          <a:p>
            <a:r>
              <a:rPr lang="en-GB" dirty="0"/>
              <a:t>Click to edit master title style</a:t>
            </a:r>
          </a:p>
        </p:txBody>
      </p:sp>
      <p:sp>
        <p:nvSpPr>
          <p:cNvPr id="5" name="Slide Number Placeholder 5">
            <a:extLst>
              <a:ext uri="{FF2B5EF4-FFF2-40B4-BE49-F238E27FC236}">
                <a16:creationId xmlns:a16="http://schemas.microsoft.com/office/drawing/2014/main" id="{C3C6DD9C-C6E3-484F-A67B-855AD8772486}"/>
              </a:ext>
            </a:extLst>
          </p:cNvPr>
          <p:cNvSpPr>
            <a:spLocks noGrp="1"/>
          </p:cNvSpPr>
          <p:nvPr>
            <p:ph type="sldNum" sz="quarter" idx="4"/>
          </p:nvPr>
        </p:nvSpPr>
        <p:spPr>
          <a:xfrm>
            <a:off x="11064554" y="6608686"/>
            <a:ext cx="770951" cy="192287"/>
          </a:xfrm>
          <a:prstGeom prst="rect">
            <a:avLst/>
          </a:prstGeom>
        </p:spPr>
        <p:txBody>
          <a:bodyPr vert="horz" lIns="0" tIns="0" rIns="0" bIns="0" rtlCol="0" anchor="ctr" anchorCtr="0"/>
          <a:lstStyle>
            <a:lvl1pPr algn="r">
              <a:defRPr sz="900" b="1" i="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sym typeface="Verdana" panose="020B0604030504040204" pitchFamily="34" charset="0"/>
              </a:defRPr>
            </a:lvl1pPr>
          </a:lstStyle>
          <a:p>
            <a:fld id="{0D558541-60C9-42A2-8392-FF12533A6B7A}" type="slidenum">
              <a:rPr lang="en-GB" smtClean="0"/>
              <a:pPr/>
              <a:t>‹#›</a:t>
            </a:fld>
            <a:endParaRPr lang="en-GB" dirty="0"/>
          </a:p>
        </p:txBody>
      </p:sp>
    </p:spTree>
    <p:extLst>
      <p:ext uri="{BB962C8B-B14F-4D97-AF65-F5344CB8AC3E}">
        <p14:creationId xmlns:p14="http://schemas.microsoft.com/office/powerpoint/2010/main" val="1669955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Musta tekstisivu">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4A151-435B-4F6D-A887-4FEC066820FA}"/>
              </a:ext>
            </a:extLst>
          </p:cNvPr>
          <p:cNvSpPr>
            <a:spLocks noGrp="1"/>
          </p:cNvSpPr>
          <p:nvPr>
            <p:ph type="title" hasCustomPrompt="1"/>
          </p:nvPr>
        </p:nvSpPr>
        <p:spPr/>
        <p:txBody>
          <a:bodyPr/>
          <a:lstStyle>
            <a:lvl1pPr>
              <a:defRPr>
                <a:solidFill>
                  <a:schemeClr val="bg1"/>
                </a:solidFill>
              </a:defRPr>
            </a:lvl1pPr>
          </a:lstStyle>
          <a:p>
            <a:r>
              <a:rPr lang="en-US" dirty="0" err="1"/>
              <a:t>Muokkaa</a:t>
            </a:r>
            <a:r>
              <a:rPr lang="en-US" dirty="0"/>
              <a:t> </a:t>
            </a:r>
            <a:r>
              <a:rPr lang="en-US" dirty="0" err="1"/>
              <a:t>perustyyl</a:t>
            </a:r>
            <a:r>
              <a:rPr lang="en-US" dirty="0"/>
              <a:t>. </a:t>
            </a:r>
            <a:r>
              <a:rPr lang="en-US" dirty="0" err="1"/>
              <a:t>napsautt</a:t>
            </a:r>
            <a:r>
              <a:rPr lang="en-US" dirty="0"/>
              <a:t>.</a:t>
            </a:r>
          </a:p>
        </p:txBody>
      </p:sp>
      <p:sp>
        <p:nvSpPr>
          <p:cNvPr id="12" name="Text Placeholder 11">
            <a:extLst>
              <a:ext uri="{FF2B5EF4-FFF2-40B4-BE49-F238E27FC236}">
                <a16:creationId xmlns:a16="http://schemas.microsoft.com/office/drawing/2014/main" id="{2425FA57-6CE1-4F53-999B-A8B3D1D27906}"/>
              </a:ext>
            </a:extLst>
          </p:cNvPr>
          <p:cNvSpPr>
            <a:spLocks noGrp="1"/>
          </p:cNvSpPr>
          <p:nvPr>
            <p:ph type="body" sz="quarter" idx="19" hasCustomPrompt="1"/>
          </p:nvPr>
        </p:nvSpPr>
        <p:spPr>
          <a:xfrm>
            <a:off x="431800" y="1509184"/>
            <a:ext cx="11328400" cy="4800600"/>
          </a:xfrm>
        </p:spPr>
        <p:txBody>
          <a:bodyPr>
            <a:noAutofit/>
          </a:bodyPr>
          <a:lstStyle>
            <a:lvl1pPr marL="239173" marR="0" indent="-239173" algn="l" defTabSz="609570" rtl="0" eaLnBrk="1" fontAlgn="auto" latinLnBrk="0" hangingPunct="1">
              <a:lnSpc>
                <a:spcPct val="90000"/>
              </a:lnSpc>
              <a:spcBef>
                <a:spcPct val="20000"/>
              </a:spcBef>
              <a:spcAft>
                <a:spcPts val="0"/>
              </a:spcAft>
              <a:buClrTx/>
              <a:buSzTx/>
              <a:buFont typeface="Arial" panose="020B0604020202020204" pitchFamily="34" charset="0"/>
              <a:buChar char="•"/>
              <a:tabLst/>
              <a:defRPr sz="1867">
                <a:solidFill>
                  <a:schemeClr val="bg1"/>
                </a:solidFill>
                <a:latin typeface="+mn-lt"/>
                <a:cs typeface="Georgia"/>
              </a:defRPr>
            </a:lvl1pPr>
            <a:lvl2pPr marL="474109" indent="-234939" algn="l">
              <a:lnSpc>
                <a:spcPct val="90000"/>
              </a:lnSpc>
              <a:spcBef>
                <a:spcPts val="800"/>
              </a:spcBef>
              <a:buFont typeface="Arial" panose="020B0604020202020204" pitchFamily="34" charset="0"/>
              <a:buChar char="•"/>
              <a:defRPr sz="1600">
                <a:solidFill>
                  <a:schemeClr val="bg1"/>
                </a:solidFill>
                <a:latin typeface="+mn-lt"/>
                <a:cs typeface="Georgia"/>
              </a:defRPr>
            </a:lvl2pPr>
            <a:lvl3pPr marL="713282" indent="-234939" algn="l" defTabSz="715397">
              <a:lnSpc>
                <a:spcPct val="90000"/>
              </a:lnSpc>
              <a:spcBef>
                <a:spcPts val="800"/>
              </a:spcBef>
              <a:buFont typeface="Arial" panose="020B0604020202020204" pitchFamily="34" charset="0"/>
              <a:buChar char="•"/>
              <a:defRPr sz="1467">
                <a:solidFill>
                  <a:schemeClr val="bg1"/>
                </a:solidFill>
                <a:latin typeface="+mn-lt"/>
                <a:cs typeface="Georgia"/>
              </a:defRPr>
            </a:lvl3pPr>
            <a:lvl4pPr marL="958803" indent="-234939" algn="l">
              <a:lnSpc>
                <a:spcPct val="90000"/>
              </a:lnSpc>
              <a:buFont typeface="Arial" panose="020B0604020202020204" pitchFamily="34" charset="0"/>
              <a:buChar char="•"/>
              <a:defRPr sz="1467">
                <a:solidFill>
                  <a:schemeClr val="bg1"/>
                </a:solidFill>
                <a:latin typeface="+mn-lt"/>
                <a:cs typeface="Georgia"/>
              </a:defRPr>
            </a:lvl4pPr>
            <a:lvl5pPr marL="143992" indent="-380981" algn="l">
              <a:buFont typeface="Arial"/>
              <a:buChar char="•"/>
              <a:defRPr sz="1867">
                <a:solidFill>
                  <a:schemeClr val="tx1"/>
                </a:solidFill>
                <a:latin typeface="Georgia"/>
                <a:cs typeface="Georgia"/>
              </a:defRPr>
            </a:lvl5pPr>
          </a:lstStyle>
          <a:p>
            <a:pPr lvl="0"/>
            <a:r>
              <a:rPr lang="fi-FI" noProof="0" dirty="0"/>
              <a:t>Muokkaa tekstin perustyylejä napsauttamalla</a:t>
            </a:r>
          </a:p>
          <a:p>
            <a:pPr lvl="1"/>
            <a:r>
              <a:rPr lang="fi-FI" noProof="0" dirty="0"/>
              <a:t>toinen taso</a:t>
            </a:r>
          </a:p>
          <a:p>
            <a:pPr lvl="2"/>
            <a:r>
              <a:rPr lang="fi-FI" noProof="0" dirty="0"/>
              <a:t>kolmas taso</a:t>
            </a:r>
          </a:p>
          <a:p>
            <a:pPr lvl="3"/>
            <a:r>
              <a:rPr lang="fi-FI" noProof="0" dirty="0"/>
              <a:t>neljäs taso</a:t>
            </a:r>
          </a:p>
        </p:txBody>
      </p:sp>
      <p:sp>
        <p:nvSpPr>
          <p:cNvPr id="6" name="TextBox 5">
            <a:extLst>
              <a:ext uri="{FF2B5EF4-FFF2-40B4-BE49-F238E27FC236}">
                <a16:creationId xmlns:a16="http://schemas.microsoft.com/office/drawing/2014/main" id="{DB8879F4-352A-4E6D-9B8E-B7F492B2A962}"/>
              </a:ext>
            </a:extLst>
          </p:cNvPr>
          <p:cNvSpPr txBox="1"/>
          <p:nvPr/>
        </p:nvSpPr>
        <p:spPr>
          <a:xfrm>
            <a:off x="11466851" y="6495752"/>
            <a:ext cx="293349" cy="205121"/>
          </a:xfrm>
          <a:prstGeom prst="rect">
            <a:avLst/>
          </a:prstGeom>
          <a:noFill/>
        </p:spPr>
        <p:txBody>
          <a:bodyPr wrap="none" lIns="0" tIns="0" rIns="0" bIns="0" rtlCol="0" anchor="ctr">
            <a:spAutoFit/>
          </a:bodyPr>
          <a:lstStyle/>
          <a:p>
            <a:pPr algn="r"/>
            <a:fld id="{01292FF4-EA55-4B50-9F5D-F0BE0B49FBE3}" type="slidenum">
              <a:rPr lang="en-US" sz="1333" b="0" i="0" smtClean="0">
                <a:solidFill>
                  <a:schemeClr val="bg1"/>
                </a:solidFill>
                <a:latin typeface="+mn-lt"/>
              </a:rPr>
              <a:pPr algn="r"/>
              <a:t>‹#›</a:t>
            </a:fld>
            <a:endParaRPr lang="en-US" sz="1333" b="0" i="0" dirty="0">
              <a:solidFill>
                <a:schemeClr val="bg1"/>
              </a:solidFill>
              <a:latin typeface="+mn-lt"/>
            </a:endParaRPr>
          </a:p>
        </p:txBody>
      </p:sp>
      <p:sp>
        <p:nvSpPr>
          <p:cNvPr id="5" name="Text Placeholder 2">
            <a:extLst>
              <a:ext uri="{FF2B5EF4-FFF2-40B4-BE49-F238E27FC236}">
                <a16:creationId xmlns:a16="http://schemas.microsoft.com/office/drawing/2014/main" id="{4E43ED46-20B3-4E74-9336-AA57A705F5E2}"/>
              </a:ext>
            </a:extLst>
          </p:cNvPr>
          <p:cNvSpPr>
            <a:spLocks noGrp="1"/>
          </p:cNvSpPr>
          <p:nvPr>
            <p:ph type="body" sz="quarter" idx="15" hasCustomPrompt="1"/>
          </p:nvPr>
        </p:nvSpPr>
        <p:spPr>
          <a:xfrm>
            <a:off x="431800" y="6319135"/>
            <a:ext cx="11328400" cy="192480"/>
          </a:xfrm>
          <a:prstGeom prst="rect">
            <a:avLst/>
          </a:prstGeom>
        </p:spPr>
        <p:txBody>
          <a:bodyPr lIns="0" rIns="0" bIns="0" anchor="b"/>
          <a:lstStyle>
            <a:lvl1pPr marL="0" indent="0">
              <a:lnSpc>
                <a:spcPct val="100000"/>
              </a:lnSpc>
              <a:spcBef>
                <a:spcPts val="0"/>
              </a:spcBef>
              <a:buNone/>
              <a:defRPr sz="1200" b="0" baseline="0">
                <a:solidFill>
                  <a:schemeClr val="bg1"/>
                </a:solidFill>
              </a:defRPr>
            </a:lvl1pPr>
          </a:lstStyle>
          <a:p>
            <a:pPr lvl="0"/>
            <a:r>
              <a:rPr lang="de-DE" dirty="0"/>
              <a:t>Add </a:t>
            </a:r>
            <a:r>
              <a:rPr lang="de-DE" dirty="0" err="1"/>
              <a:t>footnote</a:t>
            </a:r>
            <a:endParaRPr lang="de-DE" dirty="0"/>
          </a:p>
        </p:txBody>
      </p:sp>
      <p:pic>
        <p:nvPicPr>
          <p:cNvPr id="7" name="Picture 6">
            <a:extLst>
              <a:ext uri="{FF2B5EF4-FFF2-40B4-BE49-F238E27FC236}">
                <a16:creationId xmlns:a16="http://schemas.microsoft.com/office/drawing/2014/main" id="{1B6DE9E9-E82B-4EAA-BDB5-C968189B86A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500" y="6585701"/>
            <a:ext cx="626133" cy="115200"/>
          </a:xfrm>
          <a:prstGeom prst="rect">
            <a:avLst/>
          </a:prstGeom>
        </p:spPr>
      </p:pic>
      <p:pic>
        <p:nvPicPr>
          <p:cNvPr id="9" name="Picture 8">
            <a:extLst>
              <a:ext uri="{FF2B5EF4-FFF2-40B4-BE49-F238E27FC236}">
                <a16:creationId xmlns:a16="http://schemas.microsoft.com/office/drawing/2014/main" id="{7DADF750-9C50-4FE3-BA6D-01F131BF8158}"/>
              </a:ext>
            </a:extLst>
          </p:cNvPr>
          <p:cNvPicPr>
            <a:picLocks noChangeAspect="1"/>
          </p:cNvPicPr>
          <p:nvPr/>
        </p:nvPicPr>
        <p:blipFill>
          <a:blip r:embed="rId3"/>
          <a:stretch>
            <a:fillRect/>
          </a:stretch>
        </p:blipFill>
        <p:spPr>
          <a:xfrm>
            <a:off x="1214798" y="6537018"/>
            <a:ext cx="929983" cy="303775"/>
          </a:xfrm>
          <a:prstGeom prst="rect">
            <a:avLst/>
          </a:prstGeom>
        </p:spPr>
      </p:pic>
    </p:spTree>
    <p:extLst>
      <p:ext uri="{BB962C8B-B14F-4D97-AF65-F5344CB8AC3E}">
        <p14:creationId xmlns:p14="http://schemas.microsoft.com/office/powerpoint/2010/main" val="303513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Musta tekstisivu">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4A151-435B-4F6D-A887-4FEC066820FA}"/>
              </a:ext>
            </a:extLst>
          </p:cNvPr>
          <p:cNvSpPr>
            <a:spLocks noGrp="1"/>
          </p:cNvSpPr>
          <p:nvPr>
            <p:ph type="title" hasCustomPrompt="1"/>
          </p:nvPr>
        </p:nvSpPr>
        <p:spPr/>
        <p:txBody>
          <a:bodyPr/>
          <a:lstStyle>
            <a:lvl1pPr>
              <a:defRPr>
                <a:solidFill>
                  <a:schemeClr val="bg1"/>
                </a:solidFill>
              </a:defRPr>
            </a:lvl1pPr>
          </a:lstStyle>
          <a:p>
            <a:r>
              <a:rPr lang="en-US" dirty="0" err="1"/>
              <a:t>Muokkaa</a:t>
            </a:r>
            <a:r>
              <a:rPr lang="en-US" dirty="0"/>
              <a:t> </a:t>
            </a:r>
            <a:r>
              <a:rPr lang="en-US" dirty="0" err="1"/>
              <a:t>perustyyl</a:t>
            </a:r>
            <a:r>
              <a:rPr lang="en-US" dirty="0"/>
              <a:t>. </a:t>
            </a:r>
            <a:r>
              <a:rPr lang="en-US" dirty="0" err="1"/>
              <a:t>napsautt</a:t>
            </a:r>
            <a:r>
              <a:rPr lang="en-US" dirty="0"/>
              <a:t>.</a:t>
            </a:r>
          </a:p>
        </p:txBody>
      </p:sp>
      <p:sp>
        <p:nvSpPr>
          <p:cNvPr id="5" name="TextBox 4">
            <a:extLst>
              <a:ext uri="{FF2B5EF4-FFF2-40B4-BE49-F238E27FC236}">
                <a16:creationId xmlns:a16="http://schemas.microsoft.com/office/drawing/2014/main" id="{88FEE7F9-07D7-4F83-8E36-D2ACA7B28BFB}"/>
              </a:ext>
            </a:extLst>
          </p:cNvPr>
          <p:cNvSpPr txBox="1"/>
          <p:nvPr/>
        </p:nvSpPr>
        <p:spPr>
          <a:xfrm>
            <a:off x="11466851" y="6495752"/>
            <a:ext cx="293349" cy="205121"/>
          </a:xfrm>
          <a:prstGeom prst="rect">
            <a:avLst/>
          </a:prstGeom>
          <a:noFill/>
        </p:spPr>
        <p:txBody>
          <a:bodyPr wrap="none" lIns="0" tIns="0" rIns="0" bIns="0" rtlCol="0" anchor="ctr">
            <a:spAutoFit/>
          </a:bodyPr>
          <a:lstStyle/>
          <a:p>
            <a:pPr algn="r"/>
            <a:fld id="{01292FF4-EA55-4B50-9F5D-F0BE0B49FBE3}" type="slidenum">
              <a:rPr lang="en-US" sz="1333" b="0" i="0" smtClean="0">
                <a:solidFill>
                  <a:schemeClr val="bg1"/>
                </a:solidFill>
                <a:latin typeface="+mn-lt"/>
              </a:rPr>
              <a:pPr algn="r"/>
              <a:t>‹#›</a:t>
            </a:fld>
            <a:endParaRPr lang="en-US" sz="1333" b="0" i="0" dirty="0">
              <a:solidFill>
                <a:schemeClr val="bg1"/>
              </a:solidFill>
              <a:latin typeface="+mn-lt"/>
            </a:endParaRPr>
          </a:p>
        </p:txBody>
      </p:sp>
      <p:pic>
        <p:nvPicPr>
          <p:cNvPr id="4" name="Picture 3">
            <a:extLst>
              <a:ext uri="{FF2B5EF4-FFF2-40B4-BE49-F238E27FC236}">
                <a16:creationId xmlns:a16="http://schemas.microsoft.com/office/drawing/2014/main" id="{7DA2CCB7-7215-4B1C-9577-BB6E5D612F9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500" y="6585701"/>
            <a:ext cx="626133" cy="115200"/>
          </a:xfrm>
          <a:prstGeom prst="rect">
            <a:avLst/>
          </a:prstGeom>
        </p:spPr>
      </p:pic>
      <p:pic>
        <p:nvPicPr>
          <p:cNvPr id="7" name="Picture 6">
            <a:extLst>
              <a:ext uri="{FF2B5EF4-FFF2-40B4-BE49-F238E27FC236}">
                <a16:creationId xmlns:a16="http://schemas.microsoft.com/office/drawing/2014/main" id="{CFBDFC49-820C-4843-8316-8134BBDE9C8A}"/>
              </a:ext>
            </a:extLst>
          </p:cNvPr>
          <p:cNvPicPr>
            <a:picLocks noChangeAspect="1"/>
          </p:cNvPicPr>
          <p:nvPr/>
        </p:nvPicPr>
        <p:blipFill>
          <a:blip r:embed="rId3"/>
          <a:stretch>
            <a:fillRect/>
          </a:stretch>
        </p:blipFill>
        <p:spPr>
          <a:xfrm>
            <a:off x="1214798" y="6537018"/>
            <a:ext cx="929983" cy="303775"/>
          </a:xfrm>
          <a:prstGeom prst="rect">
            <a:avLst/>
          </a:prstGeom>
        </p:spPr>
      </p:pic>
    </p:spTree>
    <p:extLst>
      <p:ext uri="{BB962C8B-B14F-4D97-AF65-F5344CB8AC3E}">
        <p14:creationId xmlns:p14="http://schemas.microsoft.com/office/powerpoint/2010/main" val="2672756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Kapea kuva ja negateksti">
    <p:spTree>
      <p:nvGrpSpPr>
        <p:cNvPr id="1" name=""/>
        <p:cNvGrpSpPr/>
        <p:nvPr/>
      </p:nvGrpSpPr>
      <p:grpSpPr>
        <a:xfrm>
          <a:off x="0" y="0"/>
          <a:ext cx="0" cy="0"/>
          <a:chOff x="0" y="0"/>
          <a:chExt cx="0" cy="0"/>
        </a:xfrm>
      </p:grpSpPr>
      <p:sp>
        <p:nvSpPr>
          <p:cNvPr id="3" name="Content Placeholder 2"/>
          <p:cNvSpPr>
            <a:spLocks noGrp="1"/>
          </p:cNvSpPr>
          <p:nvPr>
            <p:ph sz="quarter" idx="20"/>
          </p:nvPr>
        </p:nvSpPr>
        <p:spPr>
          <a:xfrm>
            <a:off x="1" y="0"/>
            <a:ext cx="4464051" cy="6858000"/>
          </a:xfrm>
          <a:solidFill>
            <a:schemeClr val="tx1"/>
          </a:solidFill>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5" name="Tekstin paikkamerkki 6"/>
          <p:cNvSpPr>
            <a:spLocks noGrp="1"/>
          </p:cNvSpPr>
          <p:nvPr>
            <p:ph type="body" sz="quarter" idx="11" hasCustomPrompt="1"/>
          </p:nvPr>
        </p:nvSpPr>
        <p:spPr>
          <a:xfrm>
            <a:off x="4810125" y="453428"/>
            <a:ext cx="6950075" cy="768085"/>
          </a:xfrm>
        </p:spPr>
        <p:txBody>
          <a:bodyPr anchor="b"/>
          <a:lstStyle>
            <a:lvl1pPr marL="0" indent="0" algn="l">
              <a:lnSpc>
                <a:spcPct val="100000"/>
              </a:lnSpc>
              <a:spcBef>
                <a:spcPts val="0"/>
              </a:spcBef>
              <a:buFont typeface="Arial"/>
              <a:buNone/>
              <a:defRPr sz="2933" b="1">
                <a:latin typeface="+mj-lt"/>
                <a:cs typeface="Arial Black"/>
              </a:defRPr>
            </a:lvl1pPr>
            <a:lvl2pPr marL="380981" indent="-380981">
              <a:buFont typeface="Arial" panose="020B0604020202020204" pitchFamily="34" charset="0"/>
              <a:buChar char="•"/>
              <a:defRPr/>
            </a:lvl2pPr>
            <a:lvl3pPr marL="0" indent="0" algn="l">
              <a:spcBef>
                <a:spcPts val="0"/>
              </a:spcBef>
              <a:buFont typeface="Arial"/>
              <a:buNone/>
              <a:defRPr sz="2133"/>
            </a:lvl3pPr>
            <a:lvl4pPr marL="0" indent="0" algn="l">
              <a:spcBef>
                <a:spcPts val="0"/>
              </a:spcBef>
              <a:buFont typeface="Arial"/>
              <a:buNone/>
              <a:defRPr sz="2133"/>
            </a:lvl4pPr>
            <a:lvl5pPr marL="0" indent="0" algn="l">
              <a:spcBef>
                <a:spcPts val="0"/>
              </a:spcBef>
              <a:buFont typeface="Arial"/>
              <a:buNone/>
              <a:defRPr sz="2133"/>
            </a:lvl5pPr>
          </a:lstStyle>
          <a:p>
            <a:pPr lvl="0"/>
            <a:r>
              <a:rPr lang="fi-FI" noProof="0" dirty="0"/>
              <a:t>Muokkaa tekstin perustyylejä napsauttamalla</a:t>
            </a:r>
          </a:p>
        </p:txBody>
      </p:sp>
      <p:sp>
        <p:nvSpPr>
          <p:cNvPr id="10" name="Text Placeholder 11"/>
          <p:cNvSpPr>
            <a:spLocks noGrp="1"/>
          </p:cNvSpPr>
          <p:nvPr>
            <p:ph type="body" sz="quarter" idx="18"/>
          </p:nvPr>
        </p:nvSpPr>
        <p:spPr>
          <a:xfrm>
            <a:off x="4810125" y="1509184"/>
            <a:ext cx="6950075" cy="4800600"/>
          </a:xfrm>
        </p:spPr>
        <p:txBody>
          <a:bodyPr/>
          <a:lstStyle>
            <a:lvl1pPr marL="239173" marR="0" indent="-239173" algn="l" defTabSz="609570" rtl="0" eaLnBrk="1" fontAlgn="auto" latinLnBrk="0" hangingPunct="1">
              <a:lnSpc>
                <a:spcPct val="90000"/>
              </a:lnSpc>
              <a:spcBef>
                <a:spcPct val="20000"/>
              </a:spcBef>
              <a:spcAft>
                <a:spcPts val="0"/>
              </a:spcAft>
              <a:buClrTx/>
              <a:buSzTx/>
              <a:buFont typeface="Arial" panose="020B0604020202020204" pitchFamily="34" charset="0"/>
              <a:buChar char="•"/>
              <a:tabLst/>
              <a:defRPr sz="1867">
                <a:solidFill>
                  <a:schemeClr val="tx1"/>
                </a:solidFill>
                <a:latin typeface="+mn-lt"/>
                <a:cs typeface="Georgia"/>
              </a:defRPr>
            </a:lvl1pPr>
            <a:lvl2pPr marL="476227" indent="-237055" algn="l">
              <a:lnSpc>
                <a:spcPct val="90000"/>
              </a:lnSpc>
              <a:spcBef>
                <a:spcPts val="800"/>
              </a:spcBef>
              <a:buFont typeface="Arial" panose="020B0604020202020204" pitchFamily="34" charset="0"/>
              <a:buChar char="•"/>
              <a:defRPr sz="1600">
                <a:solidFill>
                  <a:schemeClr val="tx1"/>
                </a:solidFill>
                <a:latin typeface="+mn-lt"/>
                <a:cs typeface="Georgia"/>
              </a:defRPr>
            </a:lvl2pPr>
            <a:lvl3pPr marL="717515" indent="-228589" algn="l">
              <a:lnSpc>
                <a:spcPct val="90000"/>
              </a:lnSpc>
              <a:spcBef>
                <a:spcPts val="800"/>
              </a:spcBef>
              <a:buFont typeface="Arial" panose="020B0604020202020204" pitchFamily="34" charset="0"/>
              <a:buChar char="•"/>
              <a:defRPr sz="1467">
                <a:solidFill>
                  <a:schemeClr val="tx1"/>
                </a:solidFill>
                <a:latin typeface="+mn-lt"/>
                <a:cs typeface="Georgia"/>
              </a:defRPr>
            </a:lvl3pPr>
            <a:lvl4pPr marL="958803" indent="-228589" algn="l">
              <a:lnSpc>
                <a:spcPct val="90000"/>
              </a:lnSpc>
              <a:buFont typeface="Arial" panose="020B0604020202020204" pitchFamily="34" charset="0"/>
              <a:buChar char="•"/>
              <a:defRPr sz="1467">
                <a:solidFill>
                  <a:schemeClr val="tx1"/>
                </a:solidFill>
                <a:latin typeface="+mn-lt"/>
                <a:cs typeface="Georgia"/>
              </a:defRPr>
            </a:lvl4pPr>
            <a:lvl5pPr marL="143992" indent="-380981" algn="l">
              <a:buFont typeface="Arial"/>
              <a:buChar char="•"/>
              <a:defRPr sz="1867">
                <a:solidFill>
                  <a:schemeClr val="tx1"/>
                </a:solidFill>
                <a:latin typeface="Georgia"/>
                <a:cs typeface="Georgia"/>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p:txBody>
      </p:sp>
      <p:sp>
        <p:nvSpPr>
          <p:cNvPr id="4" name="Text Placeholder 8"/>
          <p:cNvSpPr>
            <a:spLocks noGrp="1"/>
          </p:cNvSpPr>
          <p:nvPr>
            <p:ph type="body" sz="quarter" idx="17"/>
          </p:nvPr>
        </p:nvSpPr>
        <p:spPr>
          <a:xfrm>
            <a:off x="431800" y="453428"/>
            <a:ext cx="3744384" cy="5856357"/>
          </a:xfrm>
        </p:spPr>
        <p:txBody>
          <a:bodyPr/>
          <a:lstStyle>
            <a:lvl1pPr marL="0" indent="0" algn="l">
              <a:buNone/>
              <a:defRPr sz="2933" b="1">
                <a:solidFill>
                  <a:schemeClr val="bg1"/>
                </a:solidFill>
                <a:latin typeface="+mj-lt"/>
                <a:cs typeface="Arial Black"/>
              </a:defRPr>
            </a:lvl1pPr>
          </a:lstStyle>
          <a:p>
            <a:pPr lvl="0"/>
            <a:r>
              <a:rPr lang="en-US" noProof="0"/>
              <a:t>Edit Master text styles</a:t>
            </a:r>
          </a:p>
        </p:txBody>
      </p:sp>
      <p:sp>
        <p:nvSpPr>
          <p:cNvPr id="9" name="TextBox 8">
            <a:extLst>
              <a:ext uri="{FF2B5EF4-FFF2-40B4-BE49-F238E27FC236}">
                <a16:creationId xmlns:a16="http://schemas.microsoft.com/office/drawing/2014/main" id="{63D62816-9D72-4917-B724-78DF4D9A2778}"/>
              </a:ext>
            </a:extLst>
          </p:cNvPr>
          <p:cNvSpPr txBox="1"/>
          <p:nvPr/>
        </p:nvSpPr>
        <p:spPr>
          <a:xfrm>
            <a:off x="11466851" y="6495752"/>
            <a:ext cx="293349" cy="205121"/>
          </a:xfrm>
          <a:prstGeom prst="rect">
            <a:avLst/>
          </a:prstGeom>
          <a:noFill/>
        </p:spPr>
        <p:txBody>
          <a:bodyPr wrap="none" lIns="0" tIns="0" rIns="0" bIns="0" rtlCol="0" anchor="ctr">
            <a:spAutoFit/>
          </a:bodyPr>
          <a:lstStyle/>
          <a:p>
            <a:pPr algn="r"/>
            <a:fld id="{01292FF4-EA55-4B50-9F5D-F0BE0B49FBE3}" type="slidenum">
              <a:rPr lang="en-US" sz="1333" b="0" i="0" smtClean="0">
                <a:solidFill>
                  <a:schemeClr val="tx1"/>
                </a:solidFill>
                <a:latin typeface="+mn-lt"/>
              </a:rPr>
              <a:pPr algn="r"/>
              <a:t>‹#›</a:t>
            </a:fld>
            <a:endParaRPr lang="en-US" sz="1333" b="0" i="0" dirty="0">
              <a:solidFill>
                <a:schemeClr val="tx1"/>
              </a:solidFill>
              <a:latin typeface="+mn-lt"/>
            </a:endParaRPr>
          </a:p>
        </p:txBody>
      </p:sp>
      <p:pic>
        <p:nvPicPr>
          <p:cNvPr id="7" name="Picture 6">
            <a:extLst>
              <a:ext uri="{FF2B5EF4-FFF2-40B4-BE49-F238E27FC236}">
                <a16:creationId xmlns:a16="http://schemas.microsoft.com/office/drawing/2014/main" id="{710591AC-5B70-497D-80EF-A8F0FC0851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500" y="6585701"/>
            <a:ext cx="626133" cy="115200"/>
          </a:xfrm>
          <a:prstGeom prst="rect">
            <a:avLst/>
          </a:prstGeom>
        </p:spPr>
      </p:pic>
      <p:pic>
        <p:nvPicPr>
          <p:cNvPr id="11" name="Picture 10">
            <a:extLst>
              <a:ext uri="{FF2B5EF4-FFF2-40B4-BE49-F238E27FC236}">
                <a16:creationId xmlns:a16="http://schemas.microsoft.com/office/drawing/2014/main" id="{2410354C-A423-4EB7-9EFB-25E90B4CA245}"/>
              </a:ext>
            </a:extLst>
          </p:cNvPr>
          <p:cNvPicPr>
            <a:picLocks noChangeAspect="1"/>
          </p:cNvPicPr>
          <p:nvPr/>
        </p:nvPicPr>
        <p:blipFill>
          <a:blip r:embed="rId3"/>
          <a:stretch>
            <a:fillRect/>
          </a:stretch>
        </p:blipFill>
        <p:spPr>
          <a:xfrm>
            <a:off x="1214798" y="6537018"/>
            <a:ext cx="929983" cy="303775"/>
          </a:xfrm>
          <a:prstGeom prst="rect">
            <a:avLst/>
          </a:prstGeom>
        </p:spPr>
      </p:pic>
    </p:spTree>
    <p:extLst>
      <p:ext uri="{BB962C8B-B14F-4D97-AF65-F5344CB8AC3E}">
        <p14:creationId xmlns:p14="http://schemas.microsoft.com/office/powerpoint/2010/main" val="2808957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umma kuva vasemmalla">
    <p:spTree>
      <p:nvGrpSpPr>
        <p:cNvPr id="1" name=""/>
        <p:cNvGrpSpPr/>
        <p:nvPr/>
      </p:nvGrpSpPr>
      <p:grpSpPr>
        <a:xfrm>
          <a:off x="0" y="0"/>
          <a:ext cx="0" cy="0"/>
          <a:chOff x="0" y="0"/>
          <a:chExt cx="0" cy="0"/>
        </a:xfrm>
      </p:grpSpPr>
      <p:sp>
        <p:nvSpPr>
          <p:cNvPr id="3" name="Content Placeholder 2"/>
          <p:cNvSpPr>
            <a:spLocks noGrp="1"/>
          </p:cNvSpPr>
          <p:nvPr>
            <p:ph sz="quarter" idx="21"/>
          </p:nvPr>
        </p:nvSpPr>
        <p:spPr>
          <a:xfrm>
            <a:off x="6096000" y="0"/>
            <a:ext cx="6096000" cy="6858000"/>
          </a:xfrm>
          <a:solidFill>
            <a:schemeClr val="tx1"/>
          </a:solidFill>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7" name="Rectangle 6"/>
          <p:cNvSpPr/>
          <p:nvPr/>
        </p:nvSpPr>
        <p:spPr>
          <a:xfrm>
            <a:off x="0" y="0"/>
            <a:ext cx="6096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28589" indent="-228589" algn="ctr">
              <a:buFont typeface="Arial" panose="020B0604020202020204" pitchFamily="34" charset="0"/>
              <a:buChar char="•"/>
            </a:pPr>
            <a:endParaRPr lang="en-US" sz="1600" dirty="0">
              <a:latin typeface="+mn-lt"/>
            </a:endParaRPr>
          </a:p>
        </p:txBody>
      </p:sp>
      <p:sp>
        <p:nvSpPr>
          <p:cNvPr id="8" name="Tekstin paikkamerkki 6"/>
          <p:cNvSpPr>
            <a:spLocks noGrp="1"/>
          </p:cNvSpPr>
          <p:nvPr>
            <p:ph type="body" sz="quarter" idx="11" hasCustomPrompt="1"/>
          </p:nvPr>
        </p:nvSpPr>
        <p:spPr>
          <a:xfrm>
            <a:off x="431801" y="548680"/>
            <a:ext cx="5376003" cy="672637"/>
          </a:xfrm>
        </p:spPr>
        <p:txBody>
          <a:bodyPr anchor="b"/>
          <a:lstStyle>
            <a:lvl1pPr marL="0" indent="0" algn="l">
              <a:lnSpc>
                <a:spcPct val="100000"/>
              </a:lnSpc>
              <a:spcBef>
                <a:spcPts val="0"/>
              </a:spcBef>
              <a:buFont typeface="Arial"/>
              <a:buNone/>
              <a:defRPr sz="2933" b="1">
                <a:latin typeface="+mj-lt"/>
                <a:cs typeface="Arial Black"/>
              </a:defRPr>
            </a:lvl1pPr>
            <a:lvl2pPr marL="380981" indent="-380981">
              <a:buFont typeface="Arial" panose="020B0604020202020204" pitchFamily="34" charset="0"/>
              <a:buChar char="•"/>
              <a:defRPr/>
            </a:lvl2pPr>
            <a:lvl3pPr marL="0" indent="0" algn="l">
              <a:spcBef>
                <a:spcPts val="0"/>
              </a:spcBef>
              <a:buFont typeface="Arial"/>
              <a:buNone/>
              <a:defRPr sz="2133"/>
            </a:lvl3pPr>
            <a:lvl4pPr marL="0" indent="0" algn="l">
              <a:spcBef>
                <a:spcPts val="0"/>
              </a:spcBef>
              <a:buFont typeface="Arial"/>
              <a:buNone/>
              <a:defRPr sz="2133"/>
            </a:lvl4pPr>
            <a:lvl5pPr marL="0" indent="0" algn="l">
              <a:spcBef>
                <a:spcPts val="0"/>
              </a:spcBef>
              <a:buFont typeface="Arial"/>
              <a:buNone/>
              <a:defRPr sz="2133"/>
            </a:lvl5pPr>
          </a:lstStyle>
          <a:p>
            <a:pPr lvl="0"/>
            <a:r>
              <a:rPr lang="fi-FI" noProof="0" dirty="0"/>
              <a:t>Muokkaa tekstin perustyylejä napsauttamalla</a:t>
            </a:r>
          </a:p>
        </p:txBody>
      </p:sp>
      <p:sp>
        <p:nvSpPr>
          <p:cNvPr id="10" name="Text Placeholder 11"/>
          <p:cNvSpPr>
            <a:spLocks noGrp="1"/>
          </p:cNvSpPr>
          <p:nvPr>
            <p:ph type="body" sz="quarter" idx="19"/>
          </p:nvPr>
        </p:nvSpPr>
        <p:spPr>
          <a:xfrm>
            <a:off x="431801" y="1509184"/>
            <a:ext cx="5376003" cy="4800136"/>
          </a:xfrm>
        </p:spPr>
        <p:txBody>
          <a:bodyPr/>
          <a:lstStyle>
            <a:lvl1pPr marL="239173" marR="0" indent="-239173" algn="l" defTabSz="609570" rtl="0" eaLnBrk="1" fontAlgn="auto" latinLnBrk="0" hangingPunct="1">
              <a:lnSpc>
                <a:spcPct val="90000"/>
              </a:lnSpc>
              <a:spcBef>
                <a:spcPct val="20000"/>
              </a:spcBef>
              <a:spcAft>
                <a:spcPts val="0"/>
              </a:spcAft>
              <a:buClrTx/>
              <a:buSzTx/>
              <a:buFont typeface="Arial" panose="020B0604020202020204" pitchFamily="34" charset="0"/>
              <a:buChar char="•"/>
              <a:tabLst/>
              <a:defRPr sz="1867">
                <a:solidFill>
                  <a:schemeClr val="tx1"/>
                </a:solidFill>
                <a:latin typeface="+mn-lt"/>
                <a:cs typeface="Georgia"/>
              </a:defRPr>
            </a:lvl1pPr>
            <a:lvl2pPr marL="476227" indent="-237055" algn="l">
              <a:lnSpc>
                <a:spcPct val="90000"/>
              </a:lnSpc>
              <a:spcBef>
                <a:spcPts val="800"/>
              </a:spcBef>
              <a:buFont typeface="Arial" panose="020B0604020202020204" pitchFamily="34" charset="0"/>
              <a:buChar char="•"/>
              <a:defRPr sz="1600">
                <a:solidFill>
                  <a:schemeClr val="tx1"/>
                </a:solidFill>
                <a:latin typeface="+mn-lt"/>
                <a:cs typeface="Georgia"/>
              </a:defRPr>
            </a:lvl2pPr>
            <a:lvl3pPr marL="717515" indent="-228589" algn="l" defTabSz="715397">
              <a:lnSpc>
                <a:spcPct val="90000"/>
              </a:lnSpc>
              <a:spcBef>
                <a:spcPts val="800"/>
              </a:spcBef>
              <a:buFont typeface="Arial" panose="020B0604020202020204" pitchFamily="34" charset="0"/>
              <a:buChar char="•"/>
              <a:defRPr sz="1467">
                <a:solidFill>
                  <a:schemeClr val="tx1"/>
                </a:solidFill>
                <a:latin typeface="+mn-lt"/>
                <a:cs typeface="Georgia"/>
              </a:defRPr>
            </a:lvl3pPr>
            <a:lvl4pPr marL="958803" indent="-228589" algn="l">
              <a:lnSpc>
                <a:spcPct val="90000"/>
              </a:lnSpc>
              <a:buFont typeface="Arial" panose="020B0604020202020204" pitchFamily="34" charset="0"/>
              <a:buChar char="•"/>
              <a:defRPr sz="1467">
                <a:solidFill>
                  <a:schemeClr val="tx1"/>
                </a:solidFill>
                <a:latin typeface="+mn-lt"/>
                <a:cs typeface="Georgia"/>
              </a:defRPr>
            </a:lvl4pPr>
            <a:lvl5pPr marL="143992" indent="-380981" algn="l">
              <a:buFont typeface="Arial"/>
              <a:buChar char="•"/>
              <a:defRPr sz="1867">
                <a:solidFill>
                  <a:schemeClr val="tx1"/>
                </a:solidFill>
                <a:latin typeface="Georgia"/>
                <a:cs typeface="Georgia"/>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p:txBody>
      </p:sp>
      <p:sp>
        <p:nvSpPr>
          <p:cNvPr id="17" name="Text Placeholder 8"/>
          <p:cNvSpPr>
            <a:spLocks noGrp="1"/>
          </p:cNvSpPr>
          <p:nvPr>
            <p:ph type="body" sz="quarter" idx="17"/>
          </p:nvPr>
        </p:nvSpPr>
        <p:spPr>
          <a:xfrm>
            <a:off x="6384197" y="548680"/>
            <a:ext cx="5376003" cy="5760640"/>
          </a:xfrm>
        </p:spPr>
        <p:txBody>
          <a:bodyPr/>
          <a:lstStyle>
            <a:lvl1pPr marL="0" indent="0" algn="l">
              <a:buNone/>
              <a:defRPr sz="2933" b="1">
                <a:solidFill>
                  <a:schemeClr val="bg1"/>
                </a:solidFill>
                <a:latin typeface="+mj-lt"/>
                <a:cs typeface="Arial Black"/>
              </a:defRPr>
            </a:lvl1pPr>
          </a:lstStyle>
          <a:p>
            <a:pPr lvl="0"/>
            <a:r>
              <a:rPr lang="en-US" noProof="0"/>
              <a:t>Edit Master text styles</a:t>
            </a:r>
          </a:p>
        </p:txBody>
      </p:sp>
      <p:sp>
        <p:nvSpPr>
          <p:cNvPr id="9" name="TextBox 8">
            <a:extLst>
              <a:ext uri="{FF2B5EF4-FFF2-40B4-BE49-F238E27FC236}">
                <a16:creationId xmlns:a16="http://schemas.microsoft.com/office/drawing/2014/main" id="{502925D5-7517-4CAE-8C21-A8067B808E9B}"/>
              </a:ext>
            </a:extLst>
          </p:cNvPr>
          <p:cNvSpPr txBox="1"/>
          <p:nvPr/>
        </p:nvSpPr>
        <p:spPr>
          <a:xfrm>
            <a:off x="11466851" y="6495752"/>
            <a:ext cx="293349" cy="205121"/>
          </a:xfrm>
          <a:prstGeom prst="rect">
            <a:avLst/>
          </a:prstGeom>
          <a:noFill/>
        </p:spPr>
        <p:txBody>
          <a:bodyPr wrap="none" lIns="0" tIns="0" rIns="0" bIns="0" rtlCol="0" anchor="ctr">
            <a:spAutoFit/>
          </a:bodyPr>
          <a:lstStyle/>
          <a:p>
            <a:pPr algn="r"/>
            <a:fld id="{01292FF4-EA55-4B50-9F5D-F0BE0B49FBE3}" type="slidenum">
              <a:rPr lang="en-US" sz="1333" b="0" i="0" smtClean="0">
                <a:solidFill>
                  <a:schemeClr val="bg1"/>
                </a:solidFill>
                <a:latin typeface="+mn-lt"/>
              </a:rPr>
              <a:pPr algn="r"/>
              <a:t>‹#›</a:t>
            </a:fld>
            <a:endParaRPr lang="en-US" sz="1333" b="0" i="0" dirty="0">
              <a:solidFill>
                <a:schemeClr val="bg1"/>
              </a:solidFill>
              <a:latin typeface="+mn-lt"/>
            </a:endParaRPr>
          </a:p>
        </p:txBody>
      </p:sp>
      <p:pic>
        <p:nvPicPr>
          <p:cNvPr id="12" name="Picture 11">
            <a:extLst>
              <a:ext uri="{FF2B5EF4-FFF2-40B4-BE49-F238E27FC236}">
                <a16:creationId xmlns:a16="http://schemas.microsoft.com/office/drawing/2014/main" id="{0F4BB020-7998-4B9B-A6D7-E34A0E4788B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500" y="6586603"/>
            <a:ext cx="621240" cy="114300"/>
          </a:xfrm>
          <a:prstGeom prst="rect">
            <a:avLst/>
          </a:prstGeom>
        </p:spPr>
      </p:pic>
      <p:pic>
        <p:nvPicPr>
          <p:cNvPr id="13" name="Picture 12">
            <a:extLst>
              <a:ext uri="{FF2B5EF4-FFF2-40B4-BE49-F238E27FC236}">
                <a16:creationId xmlns:a16="http://schemas.microsoft.com/office/drawing/2014/main" id="{7243B4FB-B549-4E58-B63D-81FB9CD3C64B}"/>
              </a:ext>
            </a:extLst>
          </p:cNvPr>
          <p:cNvPicPr>
            <a:picLocks noChangeAspect="1"/>
          </p:cNvPicPr>
          <p:nvPr/>
        </p:nvPicPr>
        <p:blipFill>
          <a:blip r:embed="rId3"/>
          <a:stretch>
            <a:fillRect/>
          </a:stretch>
        </p:blipFill>
        <p:spPr>
          <a:xfrm>
            <a:off x="1214801" y="6537018"/>
            <a:ext cx="929979" cy="303775"/>
          </a:xfrm>
          <a:prstGeom prst="rect">
            <a:avLst/>
          </a:prstGeom>
        </p:spPr>
      </p:pic>
    </p:spTree>
    <p:extLst>
      <p:ext uri="{BB962C8B-B14F-4D97-AF65-F5344CB8AC3E}">
        <p14:creationId xmlns:p14="http://schemas.microsoft.com/office/powerpoint/2010/main" val="10311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Luettelo">
    <p:spTree>
      <p:nvGrpSpPr>
        <p:cNvPr id="1" name=""/>
        <p:cNvGrpSpPr/>
        <p:nvPr/>
      </p:nvGrpSpPr>
      <p:grpSpPr>
        <a:xfrm>
          <a:off x="0" y="0"/>
          <a:ext cx="0" cy="0"/>
          <a:chOff x="0" y="0"/>
          <a:chExt cx="0" cy="0"/>
        </a:xfrm>
      </p:grpSpPr>
      <p:sp>
        <p:nvSpPr>
          <p:cNvPr id="34" name="Text Placeholder 33"/>
          <p:cNvSpPr>
            <a:spLocks noGrp="1"/>
          </p:cNvSpPr>
          <p:nvPr>
            <p:ph type="body" sz="quarter" idx="13"/>
          </p:nvPr>
        </p:nvSpPr>
        <p:spPr>
          <a:xfrm>
            <a:off x="1553577" y="1700808"/>
            <a:ext cx="10206595" cy="768085"/>
          </a:xfrm>
        </p:spPr>
        <p:txBody>
          <a:bodyPr anchor="ctr"/>
          <a:lstStyle>
            <a:lvl1pPr marL="0" indent="0" algn="l">
              <a:buNone/>
              <a:defRPr sz="1867" b="0" i="0">
                <a:latin typeface="+mn-lt"/>
                <a:cs typeface="Georgia"/>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US" noProof="0"/>
              <a:t>Edit Master text styles</a:t>
            </a:r>
          </a:p>
        </p:txBody>
      </p:sp>
      <p:sp>
        <p:nvSpPr>
          <p:cNvPr id="35" name="Text Placeholder 33"/>
          <p:cNvSpPr>
            <a:spLocks noGrp="1"/>
          </p:cNvSpPr>
          <p:nvPr>
            <p:ph type="body" sz="quarter" idx="14"/>
          </p:nvPr>
        </p:nvSpPr>
        <p:spPr>
          <a:xfrm>
            <a:off x="1553577" y="2566593"/>
            <a:ext cx="10206595" cy="766399"/>
          </a:xfrm>
        </p:spPr>
        <p:txBody>
          <a:bodyPr anchor="ctr"/>
          <a:lstStyle>
            <a:lvl1pPr marL="0" indent="0" algn="l">
              <a:buNone/>
              <a:defRPr lang="en-GB" sz="1867" b="0" i="0" kern="1200" noProof="0" dirty="0">
                <a:solidFill>
                  <a:schemeClr val="tx1"/>
                </a:solidFill>
                <a:latin typeface="+mn-lt"/>
                <a:ea typeface="+mn-ea"/>
                <a:cs typeface="Georgia"/>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US" noProof="0"/>
              <a:t>Edit Master text styles</a:t>
            </a:r>
          </a:p>
        </p:txBody>
      </p:sp>
      <p:sp>
        <p:nvSpPr>
          <p:cNvPr id="36" name="Text Placeholder 33"/>
          <p:cNvSpPr>
            <a:spLocks noGrp="1"/>
          </p:cNvSpPr>
          <p:nvPr>
            <p:ph type="body" sz="quarter" idx="15"/>
          </p:nvPr>
        </p:nvSpPr>
        <p:spPr>
          <a:xfrm>
            <a:off x="1553577" y="3430689"/>
            <a:ext cx="10206595" cy="766399"/>
          </a:xfrm>
        </p:spPr>
        <p:txBody>
          <a:bodyPr anchor="ctr"/>
          <a:lstStyle>
            <a:lvl1pPr marL="0" indent="0" algn="l">
              <a:buNone/>
              <a:defRPr lang="en-GB" sz="1867" b="0" i="0" kern="1200" noProof="0" dirty="0">
                <a:solidFill>
                  <a:schemeClr val="tx1"/>
                </a:solidFill>
                <a:latin typeface="+mn-lt"/>
                <a:ea typeface="+mn-ea"/>
                <a:cs typeface="Georgia"/>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US" noProof="0"/>
              <a:t>Edit Master text styles</a:t>
            </a:r>
          </a:p>
        </p:txBody>
      </p:sp>
      <p:sp>
        <p:nvSpPr>
          <p:cNvPr id="37" name="Text Placeholder 33"/>
          <p:cNvSpPr>
            <a:spLocks noGrp="1"/>
          </p:cNvSpPr>
          <p:nvPr>
            <p:ph type="body" sz="quarter" idx="16"/>
          </p:nvPr>
        </p:nvSpPr>
        <p:spPr>
          <a:xfrm>
            <a:off x="1552576" y="4294785"/>
            <a:ext cx="10207625" cy="766399"/>
          </a:xfrm>
        </p:spPr>
        <p:txBody>
          <a:bodyPr anchor="ctr"/>
          <a:lstStyle>
            <a:lvl1pPr marL="0" indent="0" algn="l">
              <a:buNone/>
              <a:defRPr lang="en-GB" sz="1867" b="0" i="0" kern="1200" noProof="0" dirty="0">
                <a:solidFill>
                  <a:schemeClr val="tx1"/>
                </a:solidFill>
                <a:latin typeface="+mn-lt"/>
                <a:ea typeface="+mn-ea"/>
                <a:cs typeface="Georgia"/>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US" noProof="0"/>
              <a:t>Edit Master text styles</a:t>
            </a:r>
          </a:p>
        </p:txBody>
      </p:sp>
      <p:sp>
        <p:nvSpPr>
          <p:cNvPr id="38" name="Text Placeholder 33"/>
          <p:cNvSpPr>
            <a:spLocks noGrp="1"/>
          </p:cNvSpPr>
          <p:nvPr>
            <p:ph type="body" sz="quarter" idx="17"/>
          </p:nvPr>
        </p:nvSpPr>
        <p:spPr>
          <a:xfrm>
            <a:off x="1552576" y="5158881"/>
            <a:ext cx="10207625" cy="766399"/>
          </a:xfrm>
        </p:spPr>
        <p:txBody>
          <a:bodyPr anchor="ctr"/>
          <a:lstStyle>
            <a:lvl1pPr marL="0" indent="0" algn="l">
              <a:buNone/>
              <a:defRPr lang="en-GB" sz="1867" b="0" i="0" kern="1200" noProof="0" dirty="0">
                <a:solidFill>
                  <a:schemeClr val="tx1"/>
                </a:solidFill>
                <a:latin typeface="+mn-lt"/>
                <a:ea typeface="+mn-ea"/>
                <a:cs typeface="Georgia"/>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US" noProof="0"/>
              <a:t>Edit Master text styles</a:t>
            </a:r>
          </a:p>
        </p:txBody>
      </p:sp>
      <p:sp>
        <p:nvSpPr>
          <p:cNvPr id="12" name="Title 1">
            <a:extLst>
              <a:ext uri="{FF2B5EF4-FFF2-40B4-BE49-F238E27FC236}">
                <a16:creationId xmlns:a16="http://schemas.microsoft.com/office/drawing/2014/main" id="{BE4E792E-A884-4646-BE66-C2265B56C254}"/>
              </a:ext>
            </a:extLst>
          </p:cNvPr>
          <p:cNvSpPr>
            <a:spLocks noGrp="1"/>
          </p:cNvSpPr>
          <p:nvPr>
            <p:ph type="title" hasCustomPrompt="1"/>
          </p:nvPr>
        </p:nvSpPr>
        <p:spPr>
          <a:xfrm>
            <a:off x="431800" y="356659"/>
            <a:ext cx="11328400" cy="864000"/>
          </a:xfrm>
        </p:spPr>
        <p:txBody>
          <a:bodyPr/>
          <a:lstStyle>
            <a:lvl1pPr>
              <a:defRPr/>
            </a:lvl1pPr>
          </a:lstStyle>
          <a:p>
            <a:r>
              <a:rPr lang="en-US" dirty="0" err="1"/>
              <a:t>Muokkaa</a:t>
            </a:r>
            <a:r>
              <a:rPr lang="en-US" dirty="0"/>
              <a:t> </a:t>
            </a:r>
            <a:r>
              <a:rPr lang="en-US" dirty="0" err="1"/>
              <a:t>perustyyl</a:t>
            </a:r>
            <a:r>
              <a:rPr lang="en-US" dirty="0"/>
              <a:t>. </a:t>
            </a:r>
            <a:r>
              <a:rPr lang="en-US" dirty="0" err="1"/>
              <a:t>napsautt</a:t>
            </a:r>
            <a:r>
              <a:rPr lang="en-US" dirty="0"/>
              <a:t>.</a:t>
            </a:r>
          </a:p>
        </p:txBody>
      </p:sp>
      <p:sp>
        <p:nvSpPr>
          <p:cNvPr id="13" name="TextBox 12">
            <a:extLst>
              <a:ext uri="{FF2B5EF4-FFF2-40B4-BE49-F238E27FC236}">
                <a16:creationId xmlns:a16="http://schemas.microsoft.com/office/drawing/2014/main" id="{60C2BA08-0F15-4127-9B7E-C2346519FADF}"/>
              </a:ext>
            </a:extLst>
          </p:cNvPr>
          <p:cNvSpPr txBox="1"/>
          <p:nvPr/>
        </p:nvSpPr>
        <p:spPr>
          <a:xfrm>
            <a:off x="11466851" y="6495752"/>
            <a:ext cx="293349" cy="205121"/>
          </a:xfrm>
          <a:prstGeom prst="rect">
            <a:avLst/>
          </a:prstGeom>
          <a:noFill/>
        </p:spPr>
        <p:txBody>
          <a:bodyPr wrap="none" lIns="0" tIns="0" rIns="0" bIns="0" rtlCol="0" anchor="ctr">
            <a:spAutoFit/>
          </a:bodyPr>
          <a:lstStyle/>
          <a:p>
            <a:pPr algn="r"/>
            <a:fld id="{01292FF4-EA55-4B50-9F5D-F0BE0B49FBE3}" type="slidenum">
              <a:rPr lang="en-US" sz="1333" b="0" i="0" smtClean="0">
                <a:solidFill>
                  <a:schemeClr val="tx1"/>
                </a:solidFill>
                <a:latin typeface="+mn-lt"/>
              </a:rPr>
              <a:pPr algn="r"/>
              <a:t>‹#›</a:t>
            </a:fld>
            <a:endParaRPr lang="en-US" sz="1333" b="0" i="0" dirty="0">
              <a:solidFill>
                <a:schemeClr val="tx1"/>
              </a:solidFill>
              <a:latin typeface="+mn-lt"/>
            </a:endParaRPr>
          </a:p>
        </p:txBody>
      </p:sp>
      <p:pic>
        <p:nvPicPr>
          <p:cNvPr id="9" name="Picture 8">
            <a:extLst>
              <a:ext uri="{FF2B5EF4-FFF2-40B4-BE49-F238E27FC236}">
                <a16:creationId xmlns:a16="http://schemas.microsoft.com/office/drawing/2014/main" id="{CC775D09-0BFD-4922-A37B-24CA8693A55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500" y="6586603"/>
            <a:ext cx="621240" cy="114300"/>
          </a:xfrm>
          <a:prstGeom prst="rect">
            <a:avLst/>
          </a:prstGeom>
        </p:spPr>
      </p:pic>
      <p:pic>
        <p:nvPicPr>
          <p:cNvPr id="15" name="Picture 14">
            <a:extLst>
              <a:ext uri="{FF2B5EF4-FFF2-40B4-BE49-F238E27FC236}">
                <a16:creationId xmlns:a16="http://schemas.microsoft.com/office/drawing/2014/main" id="{2DDF5701-F839-4A71-9648-86AB00B5C82A}"/>
              </a:ext>
            </a:extLst>
          </p:cNvPr>
          <p:cNvPicPr>
            <a:picLocks noChangeAspect="1"/>
          </p:cNvPicPr>
          <p:nvPr/>
        </p:nvPicPr>
        <p:blipFill>
          <a:blip r:embed="rId3"/>
          <a:stretch>
            <a:fillRect/>
          </a:stretch>
        </p:blipFill>
        <p:spPr>
          <a:xfrm>
            <a:off x="1214801" y="6537018"/>
            <a:ext cx="929979" cy="303775"/>
          </a:xfrm>
          <a:prstGeom prst="rect">
            <a:avLst/>
          </a:prstGeom>
        </p:spPr>
      </p:pic>
    </p:spTree>
    <p:extLst>
      <p:ext uri="{BB962C8B-B14F-4D97-AF65-F5344CB8AC3E}">
        <p14:creationId xmlns:p14="http://schemas.microsoft.com/office/powerpoint/2010/main" val="2300268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Luettelo musta">
    <p:bg>
      <p:bgPr>
        <a:solidFill>
          <a:schemeClr val="tx1"/>
        </a:solidFill>
        <a:effectLst/>
      </p:bgPr>
    </p:bg>
    <p:spTree>
      <p:nvGrpSpPr>
        <p:cNvPr id="1" name=""/>
        <p:cNvGrpSpPr/>
        <p:nvPr/>
      </p:nvGrpSpPr>
      <p:grpSpPr>
        <a:xfrm>
          <a:off x="0" y="0"/>
          <a:ext cx="0" cy="0"/>
          <a:chOff x="0" y="0"/>
          <a:chExt cx="0" cy="0"/>
        </a:xfrm>
      </p:grpSpPr>
      <p:sp>
        <p:nvSpPr>
          <p:cNvPr id="28" name="Text Placeholder 33"/>
          <p:cNvSpPr>
            <a:spLocks noGrp="1"/>
          </p:cNvSpPr>
          <p:nvPr>
            <p:ph type="body" sz="quarter" idx="13"/>
          </p:nvPr>
        </p:nvSpPr>
        <p:spPr>
          <a:xfrm>
            <a:off x="1544054" y="1700808"/>
            <a:ext cx="10216119" cy="768085"/>
          </a:xfrm>
        </p:spPr>
        <p:txBody>
          <a:bodyPr anchor="ctr"/>
          <a:lstStyle>
            <a:lvl1pPr marL="0" indent="0" algn="l">
              <a:buNone/>
              <a:defRPr sz="1867" b="0" i="0">
                <a:solidFill>
                  <a:schemeClr val="bg1"/>
                </a:solidFill>
                <a:latin typeface="+mn-lt"/>
                <a:cs typeface="Georgia"/>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US" noProof="0"/>
              <a:t>Edit Master text styles</a:t>
            </a:r>
          </a:p>
        </p:txBody>
      </p:sp>
      <p:sp>
        <p:nvSpPr>
          <p:cNvPr id="29" name="Text Placeholder 33"/>
          <p:cNvSpPr>
            <a:spLocks noGrp="1"/>
          </p:cNvSpPr>
          <p:nvPr>
            <p:ph type="body" sz="quarter" idx="14"/>
          </p:nvPr>
        </p:nvSpPr>
        <p:spPr>
          <a:xfrm>
            <a:off x="1544054" y="2566593"/>
            <a:ext cx="10216119" cy="766399"/>
          </a:xfrm>
        </p:spPr>
        <p:txBody>
          <a:bodyPr anchor="ctr"/>
          <a:lstStyle>
            <a:lvl1pPr marL="0" indent="0" algn="l">
              <a:buNone/>
              <a:defRPr lang="en-GB" sz="1867" b="0" i="0" kern="1200" noProof="0" dirty="0">
                <a:solidFill>
                  <a:schemeClr val="bg1"/>
                </a:solidFill>
                <a:latin typeface="+mn-lt"/>
                <a:ea typeface="+mn-ea"/>
                <a:cs typeface="Georgia"/>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US" noProof="0"/>
              <a:t>Edit Master text styles</a:t>
            </a:r>
          </a:p>
        </p:txBody>
      </p:sp>
      <p:sp>
        <p:nvSpPr>
          <p:cNvPr id="30" name="Text Placeholder 33"/>
          <p:cNvSpPr>
            <a:spLocks noGrp="1"/>
          </p:cNvSpPr>
          <p:nvPr>
            <p:ph type="body" sz="quarter" idx="15"/>
          </p:nvPr>
        </p:nvSpPr>
        <p:spPr>
          <a:xfrm>
            <a:off x="1544054" y="3430689"/>
            <a:ext cx="10216119" cy="766399"/>
          </a:xfrm>
        </p:spPr>
        <p:txBody>
          <a:bodyPr anchor="ctr"/>
          <a:lstStyle>
            <a:lvl1pPr marL="0" indent="0" algn="l">
              <a:buNone/>
              <a:defRPr lang="en-GB" sz="1867" b="0" i="0" kern="1200" noProof="0" dirty="0">
                <a:solidFill>
                  <a:schemeClr val="bg1"/>
                </a:solidFill>
                <a:latin typeface="+mn-lt"/>
                <a:ea typeface="+mn-ea"/>
                <a:cs typeface="Georgia"/>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US" noProof="0"/>
              <a:t>Edit Master text styles</a:t>
            </a:r>
          </a:p>
        </p:txBody>
      </p:sp>
      <p:sp>
        <p:nvSpPr>
          <p:cNvPr id="31" name="Text Placeholder 33"/>
          <p:cNvSpPr>
            <a:spLocks noGrp="1"/>
          </p:cNvSpPr>
          <p:nvPr>
            <p:ph type="body" sz="quarter" idx="16"/>
          </p:nvPr>
        </p:nvSpPr>
        <p:spPr>
          <a:xfrm>
            <a:off x="1543052" y="4294785"/>
            <a:ext cx="10217149" cy="766399"/>
          </a:xfrm>
        </p:spPr>
        <p:txBody>
          <a:bodyPr anchor="ctr"/>
          <a:lstStyle>
            <a:lvl1pPr marL="0" indent="0" algn="l">
              <a:buNone/>
              <a:defRPr lang="en-GB" sz="1867" b="0" i="0" kern="1200" noProof="0" dirty="0">
                <a:solidFill>
                  <a:schemeClr val="bg1"/>
                </a:solidFill>
                <a:latin typeface="+mn-lt"/>
                <a:ea typeface="+mn-ea"/>
                <a:cs typeface="Georgia"/>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US" noProof="0"/>
              <a:t>Edit Master text styles</a:t>
            </a:r>
          </a:p>
        </p:txBody>
      </p:sp>
      <p:sp>
        <p:nvSpPr>
          <p:cNvPr id="32" name="Text Placeholder 33"/>
          <p:cNvSpPr>
            <a:spLocks noGrp="1"/>
          </p:cNvSpPr>
          <p:nvPr>
            <p:ph type="body" sz="quarter" idx="17"/>
          </p:nvPr>
        </p:nvSpPr>
        <p:spPr>
          <a:xfrm>
            <a:off x="1543052" y="5158881"/>
            <a:ext cx="10217149" cy="766399"/>
          </a:xfrm>
        </p:spPr>
        <p:txBody>
          <a:bodyPr anchor="ctr"/>
          <a:lstStyle>
            <a:lvl1pPr marL="0" indent="0" algn="l">
              <a:buNone/>
              <a:defRPr lang="en-GB" sz="1867" b="0" i="0" kern="1200" noProof="0" dirty="0">
                <a:solidFill>
                  <a:schemeClr val="bg1"/>
                </a:solidFill>
                <a:latin typeface="+mn-lt"/>
                <a:ea typeface="+mn-ea"/>
                <a:cs typeface="Georgia"/>
              </a:defRPr>
            </a:lvl1pPr>
            <a:lvl2pPr algn="l">
              <a:defRPr sz="1867" b="1" i="0">
                <a:latin typeface="Arial"/>
                <a:cs typeface="Arial"/>
              </a:defRPr>
            </a:lvl2pPr>
            <a:lvl3pPr algn="l">
              <a:defRPr sz="1867" b="1" i="0">
                <a:latin typeface="Arial"/>
                <a:cs typeface="Arial"/>
              </a:defRPr>
            </a:lvl3pPr>
            <a:lvl4pPr algn="l">
              <a:defRPr sz="1867" b="1" i="0">
                <a:latin typeface="Arial"/>
                <a:cs typeface="Arial"/>
              </a:defRPr>
            </a:lvl4pPr>
            <a:lvl5pPr algn="l">
              <a:defRPr sz="1867" b="1" i="0">
                <a:latin typeface="Arial"/>
                <a:cs typeface="Arial"/>
              </a:defRPr>
            </a:lvl5pPr>
          </a:lstStyle>
          <a:p>
            <a:pPr lvl="0"/>
            <a:r>
              <a:rPr lang="en-US" noProof="0"/>
              <a:t>Edit Master text styles</a:t>
            </a:r>
          </a:p>
        </p:txBody>
      </p:sp>
      <p:sp>
        <p:nvSpPr>
          <p:cNvPr id="13" name="Title 1">
            <a:extLst>
              <a:ext uri="{FF2B5EF4-FFF2-40B4-BE49-F238E27FC236}">
                <a16:creationId xmlns:a16="http://schemas.microsoft.com/office/drawing/2014/main" id="{A26653C2-E202-4527-BB0E-F1D16BD39E57}"/>
              </a:ext>
            </a:extLst>
          </p:cNvPr>
          <p:cNvSpPr>
            <a:spLocks noGrp="1"/>
          </p:cNvSpPr>
          <p:nvPr>
            <p:ph type="title" hasCustomPrompt="1"/>
          </p:nvPr>
        </p:nvSpPr>
        <p:spPr>
          <a:xfrm>
            <a:off x="431800" y="356659"/>
            <a:ext cx="11328400" cy="864000"/>
          </a:xfrm>
        </p:spPr>
        <p:txBody>
          <a:bodyPr/>
          <a:lstStyle>
            <a:lvl1pPr>
              <a:defRPr>
                <a:solidFill>
                  <a:schemeClr val="bg1"/>
                </a:solidFill>
              </a:defRPr>
            </a:lvl1pPr>
          </a:lstStyle>
          <a:p>
            <a:r>
              <a:rPr lang="en-US" dirty="0" err="1"/>
              <a:t>Muokkaa</a:t>
            </a:r>
            <a:r>
              <a:rPr lang="en-US" dirty="0"/>
              <a:t> </a:t>
            </a:r>
            <a:r>
              <a:rPr lang="en-US" dirty="0" err="1"/>
              <a:t>perustyyl</a:t>
            </a:r>
            <a:r>
              <a:rPr lang="en-US" dirty="0"/>
              <a:t>. </a:t>
            </a:r>
            <a:r>
              <a:rPr lang="en-US" dirty="0" err="1"/>
              <a:t>napsautt</a:t>
            </a:r>
            <a:r>
              <a:rPr lang="en-US" dirty="0"/>
              <a:t>.</a:t>
            </a:r>
          </a:p>
        </p:txBody>
      </p:sp>
      <p:sp>
        <p:nvSpPr>
          <p:cNvPr id="10" name="TextBox 9">
            <a:extLst>
              <a:ext uri="{FF2B5EF4-FFF2-40B4-BE49-F238E27FC236}">
                <a16:creationId xmlns:a16="http://schemas.microsoft.com/office/drawing/2014/main" id="{886A1289-EA5F-4349-93CA-FB773BB24D6B}"/>
              </a:ext>
            </a:extLst>
          </p:cNvPr>
          <p:cNvSpPr txBox="1"/>
          <p:nvPr/>
        </p:nvSpPr>
        <p:spPr>
          <a:xfrm>
            <a:off x="11466851" y="6495752"/>
            <a:ext cx="293349" cy="205121"/>
          </a:xfrm>
          <a:prstGeom prst="rect">
            <a:avLst/>
          </a:prstGeom>
          <a:noFill/>
        </p:spPr>
        <p:txBody>
          <a:bodyPr wrap="none" lIns="0" tIns="0" rIns="0" bIns="0" rtlCol="0" anchor="ctr">
            <a:spAutoFit/>
          </a:bodyPr>
          <a:lstStyle/>
          <a:p>
            <a:pPr algn="r"/>
            <a:fld id="{01292FF4-EA55-4B50-9F5D-F0BE0B49FBE3}" type="slidenum">
              <a:rPr lang="en-US" sz="1333" b="0" i="0" smtClean="0">
                <a:solidFill>
                  <a:schemeClr val="bg1"/>
                </a:solidFill>
                <a:latin typeface="+mn-lt"/>
              </a:rPr>
              <a:pPr algn="r"/>
              <a:t>‹#›</a:t>
            </a:fld>
            <a:endParaRPr lang="en-US" sz="1333" b="0" i="0" dirty="0">
              <a:solidFill>
                <a:schemeClr val="bg1"/>
              </a:solidFill>
              <a:latin typeface="+mn-lt"/>
            </a:endParaRPr>
          </a:p>
        </p:txBody>
      </p:sp>
      <p:pic>
        <p:nvPicPr>
          <p:cNvPr id="9" name="Picture 8">
            <a:extLst>
              <a:ext uri="{FF2B5EF4-FFF2-40B4-BE49-F238E27FC236}">
                <a16:creationId xmlns:a16="http://schemas.microsoft.com/office/drawing/2014/main" id="{40924F47-8E2F-4724-B1CC-D101910F96A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500" y="6585701"/>
            <a:ext cx="626133" cy="115200"/>
          </a:xfrm>
          <a:prstGeom prst="rect">
            <a:avLst/>
          </a:prstGeom>
        </p:spPr>
      </p:pic>
      <p:pic>
        <p:nvPicPr>
          <p:cNvPr id="12" name="Picture 11">
            <a:extLst>
              <a:ext uri="{FF2B5EF4-FFF2-40B4-BE49-F238E27FC236}">
                <a16:creationId xmlns:a16="http://schemas.microsoft.com/office/drawing/2014/main" id="{87A97DAD-F8E4-4695-836E-1B0799D40A67}"/>
              </a:ext>
            </a:extLst>
          </p:cNvPr>
          <p:cNvPicPr>
            <a:picLocks noChangeAspect="1"/>
          </p:cNvPicPr>
          <p:nvPr/>
        </p:nvPicPr>
        <p:blipFill>
          <a:blip r:embed="rId3"/>
          <a:stretch>
            <a:fillRect/>
          </a:stretch>
        </p:blipFill>
        <p:spPr>
          <a:xfrm>
            <a:off x="1214798" y="6537018"/>
            <a:ext cx="929983" cy="303775"/>
          </a:xfrm>
          <a:prstGeom prst="rect">
            <a:avLst/>
          </a:prstGeom>
        </p:spPr>
      </p:pic>
    </p:spTree>
    <p:extLst>
      <p:ext uri="{BB962C8B-B14F-4D97-AF65-F5344CB8AC3E}">
        <p14:creationId xmlns:p14="http://schemas.microsoft.com/office/powerpoint/2010/main" val="3076665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tags" Target="../tags/tag3.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18" Type="http://schemas.openxmlformats.org/officeDocument/2006/relationships/image" Target="../media/image1.emf"/><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oleObject" Target="../embeddings/oleObject4.bin"/><Relationship Id="rId2" Type="http://schemas.openxmlformats.org/officeDocument/2006/relationships/slideLayout" Target="../slideLayouts/slideLayout14.xml"/><Relationship Id="rId16" Type="http://schemas.openxmlformats.org/officeDocument/2006/relationships/tags" Target="../tags/tag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ags" Target="../tags/tag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vmlDrawing" Target="../drawings/vmlDrawing4.v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vmlDrawing" Target="../drawings/vmlDrawing8.v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17" Type="http://schemas.openxmlformats.org/officeDocument/2006/relationships/image" Target="../media/image1.emf"/><Relationship Id="rId2" Type="http://schemas.openxmlformats.org/officeDocument/2006/relationships/slideLayout" Target="../slideLayouts/slideLayout26.xml"/><Relationship Id="rId16" Type="http://schemas.openxmlformats.org/officeDocument/2006/relationships/oleObject" Target="../embeddings/oleObject9.bin"/><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tags" Target="../tags/tag16.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ags" Target="../tags/tag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F220A6A1-559B-413E-B314-7DA5457D80A6}"/>
              </a:ext>
            </a:extLst>
          </p:cNvPr>
          <p:cNvGraphicFramePr>
            <a:graphicFrameLocks noChangeAspect="1"/>
          </p:cNvGraphicFramePr>
          <p:nvPr>
            <p:custDataLst>
              <p:tags r:id="rId15"/>
            </p:custDataLst>
            <p:extLst/>
          </p:nvPr>
        </p:nvGraphicFramePr>
        <p:xfrm>
          <a:off x="2119" y="2119"/>
          <a:ext cx="2117" cy="2117"/>
        </p:xfrm>
        <a:graphic>
          <a:graphicData uri="http://schemas.openxmlformats.org/presentationml/2006/ole">
            <mc:AlternateContent xmlns:mc="http://schemas.openxmlformats.org/markup-compatibility/2006">
              <mc:Choice xmlns:v="urn:schemas-microsoft-com:vml" Requires="v">
                <p:oleObj spid="_x0000_s1026" name="think-cell Slide" r:id="rId17" imgW="493" imgH="493" progId="TCLayout.ActiveDocument.1">
                  <p:embed/>
                </p:oleObj>
              </mc:Choice>
              <mc:Fallback>
                <p:oleObj name="think-cell Slide" r:id="rId17" imgW="493" imgH="493" progId="TCLayout.ActiveDocument.1">
                  <p:embed/>
                  <p:pic>
                    <p:nvPicPr>
                      <p:cNvPr id="3" name="Object 2" hidden="1">
                        <a:extLst>
                          <a:ext uri="{FF2B5EF4-FFF2-40B4-BE49-F238E27FC236}">
                            <a16:creationId xmlns:a16="http://schemas.microsoft.com/office/drawing/2014/main" id="{F220A6A1-559B-413E-B314-7DA5457D80A6}"/>
                          </a:ext>
                        </a:extLst>
                      </p:cNvPr>
                      <p:cNvPicPr/>
                      <p:nvPr/>
                    </p:nvPicPr>
                    <p:blipFill>
                      <a:blip r:embed="rId18"/>
                      <a:stretch>
                        <a:fillRect/>
                      </a:stretch>
                    </p:blipFill>
                    <p:spPr>
                      <a:xfrm>
                        <a:off x="2119" y="2119"/>
                        <a:ext cx="2117" cy="2117"/>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BDD2B36E-867A-4951-A743-ECD9126E1688}"/>
              </a:ext>
            </a:extLst>
          </p:cNvPr>
          <p:cNvSpPr/>
          <p:nvPr>
            <p:custDataLst>
              <p:tags r:id="rId16"/>
            </p:custDataLst>
          </p:nvPr>
        </p:nvSpPr>
        <p:spPr>
          <a:xfrm>
            <a:off x="1" y="1"/>
            <a:ext cx="211667" cy="21166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fi-FI" sz="2933" b="1" i="0" baseline="0" dirty="0">
              <a:latin typeface="Verdana" panose="020B0604030504040204" pitchFamily="34" charset="0"/>
              <a:ea typeface="+mj-ea"/>
              <a:sym typeface="Verdana" panose="020B0604030504040204" pitchFamily="34" charset="0"/>
            </a:endParaRPr>
          </a:p>
        </p:txBody>
      </p:sp>
      <p:sp>
        <p:nvSpPr>
          <p:cNvPr id="16" name="Otsikon paikkamerkki 1"/>
          <p:cNvSpPr>
            <a:spLocks noGrp="1"/>
          </p:cNvSpPr>
          <p:nvPr>
            <p:ph type="title"/>
          </p:nvPr>
        </p:nvSpPr>
        <p:spPr>
          <a:xfrm>
            <a:off x="431800" y="356659"/>
            <a:ext cx="11328400" cy="864000"/>
          </a:xfrm>
          <a:prstGeom prst="rect">
            <a:avLst/>
          </a:prstGeom>
        </p:spPr>
        <p:txBody>
          <a:bodyPr vert="horz" lIns="0" tIns="0" rIns="0" bIns="0" rtlCol="0" anchor="b" anchorCtr="0">
            <a:noAutofit/>
          </a:bodyPr>
          <a:lstStyle/>
          <a:p>
            <a:r>
              <a:rPr lang="fi-FI" noProof="0" dirty="0"/>
              <a:t>Muokkaa perustyyl. napsautt.</a:t>
            </a:r>
            <a:endParaRPr lang="en-GB" noProof="0" dirty="0"/>
          </a:p>
        </p:txBody>
      </p:sp>
      <p:sp>
        <p:nvSpPr>
          <p:cNvPr id="17" name="Tekstin paikkamerkki 2"/>
          <p:cNvSpPr>
            <a:spLocks noGrp="1"/>
          </p:cNvSpPr>
          <p:nvPr>
            <p:ph type="body" idx="1"/>
          </p:nvPr>
        </p:nvSpPr>
        <p:spPr>
          <a:xfrm>
            <a:off x="431800" y="1509184"/>
            <a:ext cx="11328400" cy="4800600"/>
          </a:xfrm>
          <a:prstGeom prst="rect">
            <a:avLst/>
          </a:prstGeom>
        </p:spPr>
        <p:txBody>
          <a:bodyPr vert="horz" lIns="0" tIns="0" rIns="0" bIns="0" rtlCol="0" anchor="t" anchorCtr="0">
            <a:noAutofit/>
          </a:bodyPr>
          <a:lstStyle/>
          <a:p>
            <a:pPr marL="239173" marR="0" lvl="0" indent="-239173" algn="l" defTabSz="609570" rtl="0" eaLnBrk="1" fontAlgn="auto" latinLnBrk="0" hangingPunct="1">
              <a:lnSpc>
                <a:spcPct val="90000"/>
              </a:lnSpc>
              <a:spcBef>
                <a:spcPct val="20000"/>
              </a:spcBef>
              <a:spcAft>
                <a:spcPts val="0"/>
              </a:spcAft>
              <a:buClrTx/>
              <a:buSzTx/>
              <a:buFont typeface="Lucida Grande"/>
              <a:buChar char="-"/>
              <a:tabLst/>
            </a:pPr>
            <a:r>
              <a:rPr lang="en-GB" noProof="0" dirty="0" err="1"/>
              <a:t>Muokkaa</a:t>
            </a:r>
            <a:r>
              <a:rPr lang="en-GB" noProof="0" dirty="0"/>
              <a:t> </a:t>
            </a:r>
            <a:r>
              <a:rPr lang="en-GB" noProof="0" dirty="0" err="1"/>
              <a:t>tekstin</a:t>
            </a:r>
            <a:r>
              <a:rPr lang="en-GB" noProof="0" dirty="0"/>
              <a:t> </a:t>
            </a:r>
            <a:r>
              <a:rPr lang="en-GB" noProof="0" dirty="0" err="1"/>
              <a:t>perustyylejä</a:t>
            </a:r>
            <a:r>
              <a:rPr lang="en-GB" noProof="0" dirty="0"/>
              <a:t> </a:t>
            </a:r>
            <a:r>
              <a:rPr lang="en-GB" noProof="0" dirty="0" err="1"/>
              <a:t>napsauttamalla</a:t>
            </a:r>
            <a:endParaRPr lang="en-GB" noProof="0" dirty="0"/>
          </a:p>
          <a:p>
            <a:pPr marL="474109" lvl="1" indent="-234939" algn="l" defTabSz="609570" rtl="0" eaLnBrk="1" latinLnBrk="0" hangingPunct="1">
              <a:lnSpc>
                <a:spcPct val="90000"/>
              </a:lnSpc>
              <a:spcBef>
                <a:spcPts val="800"/>
              </a:spcBef>
              <a:buFont typeface="Georgia" panose="02040502050405020303" pitchFamily="18" charset="0"/>
              <a:buChar char="–"/>
            </a:pPr>
            <a:r>
              <a:rPr lang="en-GB" noProof="0" dirty="0" err="1"/>
              <a:t>toinen</a:t>
            </a:r>
            <a:r>
              <a:rPr lang="en-GB" noProof="0" dirty="0"/>
              <a:t> </a:t>
            </a:r>
            <a:r>
              <a:rPr lang="en-GB" noProof="0" dirty="0" err="1"/>
              <a:t>taso</a:t>
            </a:r>
            <a:endParaRPr lang="en-GB" noProof="0" dirty="0"/>
          </a:p>
          <a:p>
            <a:pPr marL="713282" lvl="2" indent="-234939" algn="l" defTabSz="715397" rtl="0" eaLnBrk="1" latinLnBrk="0" hangingPunct="1">
              <a:lnSpc>
                <a:spcPct val="90000"/>
              </a:lnSpc>
              <a:spcBef>
                <a:spcPts val="800"/>
              </a:spcBef>
              <a:buFont typeface="Georgia" panose="02040502050405020303" pitchFamily="18" charset="0"/>
              <a:buChar char="–"/>
            </a:pPr>
            <a:r>
              <a:rPr lang="en-GB" noProof="0" dirty="0" err="1"/>
              <a:t>kolmas</a:t>
            </a:r>
            <a:r>
              <a:rPr lang="en-GB" noProof="0" dirty="0"/>
              <a:t> </a:t>
            </a:r>
            <a:r>
              <a:rPr lang="en-GB" noProof="0" dirty="0" err="1"/>
              <a:t>taso</a:t>
            </a:r>
            <a:endParaRPr lang="en-GB" noProof="0" dirty="0"/>
          </a:p>
          <a:p>
            <a:pPr marL="958803" lvl="3" indent="-234939" algn="l" defTabSz="609570" rtl="0" eaLnBrk="1" latinLnBrk="0" hangingPunct="1">
              <a:lnSpc>
                <a:spcPct val="90000"/>
              </a:lnSpc>
              <a:spcBef>
                <a:spcPct val="20000"/>
              </a:spcBef>
              <a:buFont typeface="Georgia" panose="02040502050405020303" pitchFamily="18" charset="0"/>
              <a:buChar char="–"/>
            </a:pPr>
            <a:r>
              <a:rPr lang="en-GB" noProof="0" dirty="0" err="1"/>
              <a:t>neljäs</a:t>
            </a:r>
            <a:r>
              <a:rPr lang="en-GB" noProof="0" dirty="0"/>
              <a:t> </a:t>
            </a:r>
            <a:r>
              <a:rPr lang="en-GB" noProof="0" dirty="0" err="1"/>
              <a:t>taso</a:t>
            </a:r>
            <a:endParaRPr lang="en-GB" noProof="0" dirty="0"/>
          </a:p>
        </p:txBody>
      </p:sp>
      <p:sp>
        <p:nvSpPr>
          <p:cNvPr id="5" name="Date Placeholder 4">
            <a:extLst>
              <a:ext uri="{FF2B5EF4-FFF2-40B4-BE49-F238E27FC236}">
                <a16:creationId xmlns:a16="http://schemas.microsoft.com/office/drawing/2014/main" id="{1D9E1388-6913-4E24-B88B-57FD224B59C6}"/>
              </a:ext>
            </a:extLst>
          </p:cNvPr>
          <p:cNvSpPr>
            <a:spLocks noGrp="1"/>
          </p:cNvSpPr>
          <p:nvPr>
            <p:ph type="dt" sz="half" idx="2"/>
          </p:nvPr>
        </p:nvSpPr>
        <p:spPr>
          <a:xfrm>
            <a:off x="431802" y="6495128"/>
            <a:ext cx="1105977" cy="219587"/>
          </a:xfrm>
          <a:prstGeom prst="rect">
            <a:avLst/>
          </a:prstGeom>
        </p:spPr>
        <p:txBody>
          <a:bodyPr vert="horz" lIns="91440" tIns="45720" rIns="91440" bIns="45720" rtlCol="0" anchor="ctr"/>
          <a:lstStyle>
            <a:lvl1pPr>
              <a:defRPr lang="en-US" sz="1200" smtClean="0">
                <a:latin typeface="Verdana" panose="020B0604030504040204" pitchFamily="34" charset="0"/>
                <a:ea typeface="Verdana" panose="020B0604030504040204" pitchFamily="34" charset="0"/>
                <a:cs typeface="Verdana" panose="020B0604030504040204" pitchFamily="34" charset="0"/>
              </a:defRPr>
            </a:lvl1pPr>
          </a:lstStyle>
          <a:p>
            <a:fld id="{AF98C793-34EA-4C1D-8359-4C8B8A93DF62}" type="datetimeFigureOut">
              <a:rPr lang="en-GB" smtClean="0"/>
              <a:t>20/06/2018</a:t>
            </a:fld>
            <a:endParaRPr lang="en-GB"/>
          </a:p>
        </p:txBody>
      </p:sp>
      <p:sp>
        <p:nvSpPr>
          <p:cNvPr id="6" name="Footer Placeholder 5">
            <a:extLst>
              <a:ext uri="{FF2B5EF4-FFF2-40B4-BE49-F238E27FC236}">
                <a16:creationId xmlns:a16="http://schemas.microsoft.com/office/drawing/2014/main" id="{265BB81B-E594-4A90-A746-C014ED27BDC1}"/>
              </a:ext>
            </a:extLst>
          </p:cNvPr>
          <p:cNvSpPr>
            <a:spLocks noGrp="1"/>
          </p:cNvSpPr>
          <p:nvPr>
            <p:ph type="ftr" sz="quarter" idx="3"/>
          </p:nvPr>
        </p:nvSpPr>
        <p:spPr>
          <a:xfrm>
            <a:off x="1537777" y="6495128"/>
            <a:ext cx="8228523" cy="219587"/>
          </a:xfrm>
          <a:prstGeom prst="rect">
            <a:avLst/>
          </a:prstGeom>
        </p:spPr>
        <p:txBody>
          <a:bodyPr vert="horz" lIns="91440" tIns="45720" rIns="91440" bIns="45720" rtlCol="0" anchor="ctr"/>
          <a:lstStyle>
            <a:lvl1pPr algn="l">
              <a:defRPr lang="en-US" sz="1200">
                <a:latin typeface="Verdana" panose="020B0604030504040204" pitchFamily="34" charset="0"/>
                <a:ea typeface="Verdana" panose="020B0604030504040204" pitchFamily="34" charset="0"/>
                <a:cs typeface="Verdana" panose="020B0604030504040204" pitchFamily="34" charset="0"/>
              </a:defRPr>
            </a:lvl1pPr>
          </a:lstStyle>
          <a:p>
            <a:endParaRPr lang="en-GB"/>
          </a:p>
        </p:txBody>
      </p:sp>
      <p:sp>
        <p:nvSpPr>
          <p:cNvPr id="8" name="Rectangle 7">
            <a:extLst>
              <a:ext uri="{FF2B5EF4-FFF2-40B4-BE49-F238E27FC236}">
                <a16:creationId xmlns:a16="http://schemas.microsoft.com/office/drawing/2014/main" id="{CBEB5B93-FA63-4276-9EFF-F5F5CFBC6194}"/>
              </a:ext>
            </a:extLst>
          </p:cNvPr>
          <p:cNvSpPr/>
          <p:nvPr/>
        </p:nvSpPr>
        <p:spPr>
          <a:xfrm>
            <a:off x="-1143534" y="4488527"/>
            <a:ext cx="317500" cy="2286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a:p>
        </p:txBody>
      </p:sp>
      <p:sp>
        <p:nvSpPr>
          <p:cNvPr id="9" name="Rectangle 8">
            <a:extLst>
              <a:ext uri="{FF2B5EF4-FFF2-40B4-BE49-F238E27FC236}">
                <a16:creationId xmlns:a16="http://schemas.microsoft.com/office/drawing/2014/main" id="{9E669BED-7DE3-44B3-B41F-0702CA8E3FCE}"/>
              </a:ext>
            </a:extLst>
          </p:cNvPr>
          <p:cNvSpPr/>
          <p:nvPr/>
        </p:nvSpPr>
        <p:spPr>
          <a:xfrm>
            <a:off x="-1143537" y="4844127"/>
            <a:ext cx="317500" cy="2286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a:p>
        </p:txBody>
      </p:sp>
      <p:sp>
        <p:nvSpPr>
          <p:cNvPr id="10" name="Rectangle 9">
            <a:extLst>
              <a:ext uri="{FF2B5EF4-FFF2-40B4-BE49-F238E27FC236}">
                <a16:creationId xmlns:a16="http://schemas.microsoft.com/office/drawing/2014/main" id="{A7DC0B41-94D4-4E01-B551-EF5D7FC29606}"/>
              </a:ext>
            </a:extLst>
          </p:cNvPr>
          <p:cNvSpPr/>
          <p:nvPr/>
        </p:nvSpPr>
        <p:spPr>
          <a:xfrm>
            <a:off x="-1143538" y="5199727"/>
            <a:ext cx="317500" cy="2286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a:p>
        </p:txBody>
      </p:sp>
      <p:sp>
        <p:nvSpPr>
          <p:cNvPr id="11" name="Rectangle 10">
            <a:extLst>
              <a:ext uri="{FF2B5EF4-FFF2-40B4-BE49-F238E27FC236}">
                <a16:creationId xmlns:a16="http://schemas.microsoft.com/office/drawing/2014/main" id="{62D046E9-17F3-42D7-BEDA-99CD33994995}"/>
              </a:ext>
            </a:extLst>
          </p:cNvPr>
          <p:cNvSpPr/>
          <p:nvPr/>
        </p:nvSpPr>
        <p:spPr>
          <a:xfrm>
            <a:off x="-1143538" y="5555327"/>
            <a:ext cx="317500" cy="228600"/>
          </a:xfrm>
          <a:prstGeom prst="rect">
            <a:avLst/>
          </a:prstGeom>
          <a:solidFill>
            <a:schemeClr val="accent4">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a:p>
        </p:txBody>
      </p:sp>
      <p:sp>
        <p:nvSpPr>
          <p:cNvPr id="12" name="Rectangle 11">
            <a:extLst>
              <a:ext uri="{FF2B5EF4-FFF2-40B4-BE49-F238E27FC236}">
                <a16:creationId xmlns:a16="http://schemas.microsoft.com/office/drawing/2014/main" id="{E0721ED8-6545-4B65-B8D4-79607D08B0FF}"/>
              </a:ext>
            </a:extLst>
          </p:cNvPr>
          <p:cNvSpPr/>
          <p:nvPr/>
        </p:nvSpPr>
        <p:spPr>
          <a:xfrm>
            <a:off x="-1143541" y="5910927"/>
            <a:ext cx="317500" cy="2286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a:p>
        </p:txBody>
      </p:sp>
      <p:sp>
        <p:nvSpPr>
          <p:cNvPr id="13" name="Rectangle 12">
            <a:extLst>
              <a:ext uri="{FF2B5EF4-FFF2-40B4-BE49-F238E27FC236}">
                <a16:creationId xmlns:a16="http://schemas.microsoft.com/office/drawing/2014/main" id="{F3DE9E7A-B714-4E61-9606-F3A8AF804EC1}"/>
              </a:ext>
            </a:extLst>
          </p:cNvPr>
          <p:cNvSpPr/>
          <p:nvPr/>
        </p:nvSpPr>
        <p:spPr>
          <a:xfrm>
            <a:off x="-1143542" y="6266527"/>
            <a:ext cx="317500" cy="2286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a:p>
        </p:txBody>
      </p:sp>
      <p:sp>
        <p:nvSpPr>
          <p:cNvPr id="14" name="Rectangle 13">
            <a:extLst>
              <a:ext uri="{FF2B5EF4-FFF2-40B4-BE49-F238E27FC236}">
                <a16:creationId xmlns:a16="http://schemas.microsoft.com/office/drawing/2014/main" id="{DDD3DFD4-ED57-4095-8025-EA2426B9FB42}"/>
              </a:ext>
            </a:extLst>
          </p:cNvPr>
          <p:cNvSpPr/>
          <p:nvPr/>
        </p:nvSpPr>
        <p:spPr>
          <a:xfrm>
            <a:off x="-673634" y="4488527"/>
            <a:ext cx="317500" cy="228600"/>
          </a:xfrm>
          <a:prstGeom prst="rect">
            <a:avLst/>
          </a:prstGeom>
          <a:solidFill>
            <a:schemeClr val="accent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a:p>
        </p:txBody>
      </p:sp>
      <p:sp>
        <p:nvSpPr>
          <p:cNvPr id="15" name="Rectangle 14">
            <a:extLst>
              <a:ext uri="{FF2B5EF4-FFF2-40B4-BE49-F238E27FC236}">
                <a16:creationId xmlns:a16="http://schemas.microsoft.com/office/drawing/2014/main" id="{D65F5144-254F-40E8-A67A-20000D276256}"/>
              </a:ext>
            </a:extLst>
          </p:cNvPr>
          <p:cNvSpPr/>
          <p:nvPr/>
        </p:nvSpPr>
        <p:spPr>
          <a:xfrm>
            <a:off x="-673637" y="4844127"/>
            <a:ext cx="317500" cy="228600"/>
          </a:xfrm>
          <a:prstGeom prst="rect">
            <a:avLst/>
          </a:prstGeom>
          <a:solidFill>
            <a:schemeClr val="accent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a:p>
        </p:txBody>
      </p:sp>
      <p:sp>
        <p:nvSpPr>
          <p:cNvPr id="18" name="Rectangle 17">
            <a:extLst>
              <a:ext uri="{FF2B5EF4-FFF2-40B4-BE49-F238E27FC236}">
                <a16:creationId xmlns:a16="http://schemas.microsoft.com/office/drawing/2014/main" id="{306218F8-8D85-4556-B924-AE4053F861AA}"/>
              </a:ext>
            </a:extLst>
          </p:cNvPr>
          <p:cNvSpPr/>
          <p:nvPr/>
        </p:nvSpPr>
        <p:spPr>
          <a:xfrm>
            <a:off x="-673638" y="5199727"/>
            <a:ext cx="317500" cy="228600"/>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a:p>
        </p:txBody>
      </p:sp>
      <p:sp>
        <p:nvSpPr>
          <p:cNvPr id="19" name="Rectangle 18">
            <a:extLst>
              <a:ext uri="{FF2B5EF4-FFF2-40B4-BE49-F238E27FC236}">
                <a16:creationId xmlns:a16="http://schemas.microsoft.com/office/drawing/2014/main" id="{FCDB5049-C4E3-49EC-BFA4-FF005D49ABE6}"/>
              </a:ext>
            </a:extLst>
          </p:cNvPr>
          <p:cNvSpPr/>
          <p:nvPr/>
        </p:nvSpPr>
        <p:spPr>
          <a:xfrm>
            <a:off x="-673638" y="5555327"/>
            <a:ext cx="317500" cy="2286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a:p>
        </p:txBody>
      </p:sp>
      <p:sp>
        <p:nvSpPr>
          <p:cNvPr id="20" name="Rectangle 19">
            <a:extLst>
              <a:ext uri="{FF2B5EF4-FFF2-40B4-BE49-F238E27FC236}">
                <a16:creationId xmlns:a16="http://schemas.microsoft.com/office/drawing/2014/main" id="{1CC4FC8D-93C6-428A-9BBF-EEDD83476E52}"/>
              </a:ext>
            </a:extLst>
          </p:cNvPr>
          <p:cNvSpPr/>
          <p:nvPr/>
        </p:nvSpPr>
        <p:spPr>
          <a:xfrm>
            <a:off x="-673641" y="5910927"/>
            <a:ext cx="317500" cy="228600"/>
          </a:xfrm>
          <a:prstGeom prst="rect">
            <a:avLst/>
          </a:prstGeom>
          <a:solidFill>
            <a:schemeClr val="accent5">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a:p>
        </p:txBody>
      </p:sp>
      <p:sp>
        <p:nvSpPr>
          <p:cNvPr id="21" name="Rectangle 20">
            <a:extLst>
              <a:ext uri="{FF2B5EF4-FFF2-40B4-BE49-F238E27FC236}">
                <a16:creationId xmlns:a16="http://schemas.microsoft.com/office/drawing/2014/main" id="{F7CBA16D-E342-4E39-AF4F-0929CA68709A}"/>
              </a:ext>
            </a:extLst>
          </p:cNvPr>
          <p:cNvSpPr/>
          <p:nvPr/>
        </p:nvSpPr>
        <p:spPr>
          <a:xfrm>
            <a:off x="-673642" y="6266527"/>
            <a:ext cx="317500" cy="228600"/>
          </a:xfrm>
          <a:prstGeom prst="rect">
            <a:avLst/>
          </a:prstGeom>
          <a:solidFill>
            <a:schemeClr val="accent6">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a:p>
        </p:txBody>
      </p:sp>
    </p:spTree>
    <p:extLst>
      <p:ext uri="{BB962C8B-B14F-4D97-AF65-F5344CB8AC3E}">
        <p14:creationId xmlns:p14="http://schemas.microsoft.com/office/powerpoint/2010/main" val="7058306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609570" rtl="0" eaLnBrk="1" latinLnBrk="0" hangingPunct="1">
        <a:spcBef>
          <a:spcPct val="0"/>
        </a:spcBef>
        <a:buNone/>
        <a:defRPr sz="2933" b="1" i="0" kern="1200">
          <a:solidFill>
            <a:schemeClr val="tx1"/>
          </a:solidFill>
          <a:latin typeface="+mj-lt"/>
          <a:ea typeface="+mj-ea"/>
          <a:cs typeface="Arial Black"/>
        </a:defRPr>
      </a:lvl1pPr>
    </p:titleStyle>
    <p:bodyStyle>
      <a:lvl1pPr marL="239173" indent="-239173" algn="l" defTabSz="609570" rtl="0" eaLnBrk="1" latinLnBrk="0" hangingPunct="1">
        <a:spcBef>
          <a:spcPct val="20000"/>
        </a:spcBef>
        <a:buFont typeface="Arial" panose="020B0604020202020204" pitchFamily="34" charset="0"/>
        <a:buChar char="•"/>
        <a:defRPr lang="en-GB" sz="1867" b="0" i="0" kern="1200" noProof="0" dirty="0" smtClean="0">
          <a:solidFill>
            <a:schemeClr val="tx1"/>
          </a:solidFill>
          <a:latin typeface="+mn-lt"/>
          <a:ea typeface="+mn-ea"/>
          <a:cs typeface="Georgia"/>
        </a:defRPr>
      </a:lvl1pPr>
      <a:lvl2pPr marL="620151" indent="-380981" algn="l" defTabSz="609570" rtl="0" eaLnBrk="1" latinLnBrk="0" hangingPunct="1">
        <a:spcBef>
          <a:spcPct val="20000"/>
        </a:spcBef>
        <a:buFont typeface="Arial" panose="020B0604020202020204" pitchFamily="34" charset="0"/>
        <a:buChar char="•"/>
        <a:defRPr lang="en-GB" sz="1600" b="0" i="0" kern="1200" noProof="0" dirty="0" smtClean="0">
          <a:solidFill>
            <a:schemeClr val="tx1"/>
          </a:solidFill>
          <a:latin typeface="+mn-lt"/>
          <a:ea typeface="+mn-ea"/>
          <a:cs typeface="Georgia"/>
        </a:defRPr>
      </a:lvl2pPr>
      <a:lvl3pPr marL="715397" indent="-228589" algn="l" defTabSz="609570" rtl="0" eaLnBrk="1" latinLnBrk="0" hangingPunct="1">
        <a:spcBef>
          <a:spcPct val="20000"/>
        </a:spcBef>
        <a:buFont typeface="Arial" panose="020B0604020202020204" pitchFamily="34" charset="0"/>
        <a:buChar char="•"/>
        <a:defRPr lang="en-GB" sz="1467" b="0" i="0" kern="1200" noProof="0" dirty="0" smtClean="0">
          <a:solidFill>
            <a:schemeClr val="tx1"/>
          </a:solidFill>
          <a:latin typeface="+mn-lt"/>
          <a:ea typeface="+mn-ea"/>
          <a:cs typeface="Georgia"/>
        </a:defRPr>
      </a:lvl3pPr>
      <a:lvl4pPr marL="960919" indent="-228589" algn="l" defTabSz="609570" rtl="0" eaLnBrk="1" latinLnBrk="0" hangingPunct="1">
        <a:spcBef>
          <a:spcPct val="20000"/>
        </a:spcBef>
        <a:buFont typeface="Arial" panose="020B0604020202020204" pitchFamily="34" charset="0"/>
        <a:buChar char="•"/>
        <a:defRPr lang="en-GB" sz="1467" b="0" i="0" kern="1200" noProof="0" dirty="0" smtClean="0">
          <a:solidFill>
            <a:schemeClr val="tx1"/>
          </a:solidFill>
          <a:latin typeface="+mn-lt"/>
          <a:ea typeface="+mn-ea"/>
          <a:cs typeface="Georgia"/>
        </a:defRPr>
      </a:lvl4pPr>
      <a:lvl5pPr marL="2438278" indent="0" algn="ctr" defTabSz="609570" rtl="0" eaLnBrk="1" latinLnBrk="0" hangingPunct="1">
        <a:spcBef>
          <a:spcPct val="20000"/>
        </a:spcBef>
        <a:buFont typeface="Arial"/>
        <a:buNone/>
        <a:defRPr sz="1867" kern="1200">
          <a:solidFill>
            <a:schemeClr val="bg1"/>
          </a:solidFill>
          <a:latin typeface="+mn-lt"/>
          <a:ea typeface="+mn-ea"/>
          <a:cs typeface="+mn-cs"/>
        </a:defRPr>
      </a:lvl5pPr>
      <a:lvl6pPr marL="3352632" indent="-304784" algn="l" defTabSz="609570" rtl="0" eaLnBrk="1" latinLnBrk="0" hangingPunct="1">
        <a:spcBef>
          <a:spcPct val="20000"/>
        </a:spcBef>
        <a:buFont typeface="Arial"/>
        <a:buChar char="•"/>
        <a:defRPr sz="2667" kern="1200">
          <a:solidFill>
            <a:schemeClr val="tx1"/>
          </a:solidFill>
          <a:latin typeface="+mn-lt"/>
          <a:ea typeface="+mn-ea"/>
          <a:cs typeface="+mn-cs"/>
        </a:defRPr>
      </a:lvl6pPr>
      <a:lvl7pPr marL="3962202" indent="-304784" algn="l" defTabSz="609570" rtl="0" eaLnBrk="1" latinLnBrk="0" hangingPunct="1">
        <a:spcBef>
          <a:spcPct val="20000"/>
        </a:spcBef>
        <a:buFont typeface="Arial"/>
        <a:buChar char="•"/>
        <a:defRPr sz="2667" kern="1200">
          <a:solidFill>
            <a:schemeClr val="tx1"/>
          </a:solidFill>
          <a:latin typeface="+mn-lt"/>
          <a:ea typeface="+mn-ea"/>
          <a:cs typeface="+mn-cs"/>
        </a:defRPr>
      </a:lvl7pPr>
      <a:lvl8pPr marL="4571772" indent="-304784" algn="l" defTabSz="609570" rtl="0" eaLnBrk="1" latinLnBrk="0" hangingPunct="1">
        <a:spcBef>
          <a:spcPct val="20000"/>
        </a:spcBef>
        <a:buFont typeface="Arial"/>
        <a:buChar char="•"/>
        <a:defRPr sz="2667" kern="1200">
          <a:solidFill>
            <a:schemeClr val="tx1"/>
          </a:solidFill>
          <a:latin typeface="+mn-lt"/>
          <a:ea typeface="+mn-ea"/>
          <a:cs typeface="+mn-cs"/>
        </a:defRPr>
      </a:lvl8pPr>
      <a:lvl9pPr marL="5181341" indent="-304784" algn="l" defTabSz="609570"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70" rtl="0" eaLnBrk="1" latinLnBrk="0" hangingPunct="1">
        <a:defRPr sz="2400" kern="1200">
          <a:solidFill>
            <a:schemeClr val="tx1"/>
          </a:solidFill>
          <a:latin typeface="+mn-lt"/>
          <a:ea typeface="+mn-ea"/>
          <a:cs typeface="+mn-cs"/>
        </a:defRPr>
      </a:lvl1pPr>
      <a:lvl2pPr marL="609570" algn="l" defTabSz="609570" rtl="0" eaLnBrk="1" latinLnBrk="0" hangingPunct="1">
        <a:defRPr sz="2400" kern="1200">
          <a:solidFill>
            <a:schemeClr val="tx1"/>
          </a:solidFill>
          <a:latin typeface="+mn-lt"/>
          <a:ea typeface="+mn-ea"/>
          <a:cs typeface="+mn-cs"/>
        </a:defRPr>
      </a:lvl2pPr>
      <a:lvl3pPr marL="1219140" algn="l" defTabSz="609570" rtl="0" eaLnBrk="1" latinLnBrk="0" hangingPunct="1">
        <a:defRPr sz="2400" kern="1200">
          <a:solidFill>
            <a:schemeClr val="tx1"/>
          </a:solidFill>
          <a:latin typeface="+mn-lt"/>
          <a:ea typeface="+mn-ea"/>
          <a:cs typeface="+mn-cs"/>
        </a:defRPr>
      </a:lvl3pPr>
      <a:lvl4pPr marL="1828709" algn="l" defTabSz="609570" rtl="0" eaLnBrk="1" latinLnBrk="0" hangingPunct="1">
        <a:defRPr sz="2400" kern="1200">
          <a:solidFill>
            <a:schemeClr val="tx1"/>
          </a:solidFill>
          <a:latin typeface="+mn-lt"/>
          <a:ea typeface="+mn-ea"/>
          <a:cs typeface="+mn-cs"/>
        </a:defRPr>
      </a:lvl4pPr>
      <a:lvl5pPr marL="2438278" algn="l" defTabSz="609570" rtl="0" eaLnBrk="1" latinLnBrk="0" hangingPunct="1">
        <a:defRPr sz="2400" kern="1200">
          <a:solidFill>
            <a:schemeClr val="tx1"/>
          </a:solidFill>
          <a:latin typeface="+mn-lt"/>
          <a:ea typeface="+mn-ea"/>
          <a:cs typeface="+mn-cs"/>
        </a:defRPr>
      </a:lvl5pPr>
      <a:lvl6pPr marL="3047848" algn="l" defTabSz="609570" rtl="0" eaLnBrk="1" latinLnBrk="0" hangingPunct="1">
        <a:defRPr sz="2400" kern="1200">
          <a:solidFill>
            <a:schemeClr val="tx1"/>
          </a:solidFill>
          <a:latin typeface="+mn-lt"/>
          <a:ea typeface="+mn-ea"/>
          <a:cs typeface="+mn-cs"/>
        </a:defRPr>
      </a:lvl6pPr>
      <a:lvl7pPr marL="3657418" algn="l" defTabSz="609570" rtl="0" eaLnBrk="1" latinLnBrk="0" hangingPunct="1">
        <a:defRPr sz="2400" kern="1200">
          <a:solidFill>
            <a:schemeClr val="tx1"/>
          </a:solidFill>
          <a:latin typeface="+mn-lt"/>
          <a:ea typeface="+mn-ea"/>
          <a:cs typeface="+mn-cs"/>
        </a:defRPr>
      </a:lvl7pPr>
      <a:lvl8pPr marL="4266987" algn="l" defTabSz="609570" rtl="0" eaLnBrk="1" latinLnBrk="0" hangingPunct="1">
        <a:defRPr sz="2400" kern="1200">
          <a:solidFill>
            <a:schemeClr val="tx1"/>
          </a:solidFill>
          <a:latin typeface="+mn-lt"/>
          <a:ea typeface="+mn-ea"/>
          <a:cs typeface="+mn-cs"/>
        </a:defRPr>
      </a:lvl8pPr>
      <a:lvl9pPr marL="4876557" algn="l" defTabSz="609570"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981">
          <p15:clr>
            <a:srgbClr val="F26B43"/>
          </p15:clr>
        </p15:guide>
        <p15:guide id="2" pos="204">
          <p15:clr>
            <a:srgbClr val="F26B43"/>
          </p15:clr>
        </p15:guide>
        <p15:guide id="3" pos="5556">
          <p15:clr>
            <a:srgbClr val="F26B43"/>
          </p15:clr>
        </p15:guide>
        <p15:guide id="4" orient="horz" pos="577">
          <p15:clr>
            <a:srgbClr val="F26B43"/>
          </p15:clr>
        </p15:guide>
        <p15:guide id="5" orient="horz" pos="713">
          <p15:clr>
            <a:srgbClr val="F26B43"/>
          </p15:clr>
        </p15:guide>
        <p15:guide id="6" orient="horz" pos="3072">
          <p15:clr>
            <a:srgbClr val="F26B43"/>
          </p15:clr>
        </p15:guide>
        <p15:guide id="7" pos="2880">
          <p15:clr>
            <a:srgbClr val="F26B43"/>
          </p15:clr>
        </p15:guide>
        <p15:guide id="8" pos="1973">
          <p15:clr>
            <a:srgbClr val="F26B43"/>
          </p15:clr>
        </p15:guide>
        <p15:guide id="9" pos="3787">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F220A6A1-559B-413E-B314-7DA5457D80A6}"/>
              </a:ext>
            </a:extLst>
          </p:cNvPr>
          <p:cNvGraphicFramePr>
            <a:graphicFrameLocks noChangeAspect="1"/>
          </p:cNvGraphicFramePr>
          <p:nvPr>
            <p:custDataLst>
              <p:tags r:id="rId15"/>
            </p:custDataLst>
            <p:extLst>
              <p:ext uri="{D42A27DB-BD31-4B8C-83A1-F6EECF244321}">
                <p14:modId xmlns:p14="http://schemas.microsoft.com/office/powerpoint/2010/main" val="918239208"/>
              </p:ext>
            </p:ext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spid="_x0000_s4098" name="think-cell Slide" r:id="rId17" imgW="493" imgH="493" progId="TCLayout.ActiveDocument.1">
                  <p:embed/>
                </p:oleObj>
              </mc:Choice>
              <mc:Fallback>
                <p:oleObj name="think-cell Slide" r:id="rId17" imgW="493" imgH="493" progId="TCLayout.ActiveDocument.1">
                  <p:embed/>
                  <p:pic>
                    <p:nvPicPr>
                      <p:cNvPr id="3" name="Object 2" hidden="1">
                        <a:extLst>
                          <a:ext uri="{FF2B5EF4-FFF2-40B4-BE49-F238E27FC236}">
                            <a16:creationId xmlns:a16="http://schemas.microsoft.com/office/drawing/2014/main" id="{F220A6A1-559B-413E-B314-7DA5457D80A6}"/>
                          </a:ext>
                        </a:extLst>
                      </p:cNvPr>
                      <p:cNvPicPr/>
                      <p:nvPr/>
                    </p:nvPicPr>
                    <p:blipFill>
                      <a:blip r:embed="rId18"/>
                      <a:stretch>
                        <a:fillRect/>
                      </a:stretch>
                    </p:blipFill>
                    <p:spPr>
                      <a:xfrm>
                        <a:off x="2118" y="2118"/>
                        <a:ext cx="2117" cy="2117"/>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BDD2B36E-867A-4951-A743-ECD9126E1688}"/>
              </a:ext>
            </a:extLst>
          </p:cNvPr>
          <p:cNvSpPr/>
          <p:nvPr>
            <p:custDataLst>
              <p:tags r:id="rId16"/>
            </p:custDataLst>
          </p:nvPr>
        </p:nvSpPr>
        <p:spPr>
          <a:xfrm>
            <a:off x="0" y="0"/>
            <a:ext cx="211667" cy="21166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80000"/>
              </a:lnSpc>
              <a:spcBef>
                <a:spcPct val="0"/>
              </a:spcBef>
              <a:spcAft>
                <a:spcPct val="0"/>
              </a:spcAft>
            </a:pPr>
            <a:endParaRPr lang="en-GB" sz="2667" b="1" i="0" baseline="0" dirty="0">
              <a:latin typeface="Arial Black" panose="020B0A04020102020204" pitchFamily="34" charset="0"/>
              <a:ea typeface="+mj-ea"/>
              <a:sym typeface="Arial Black" panose="020B0A04020102020204" pitchFamily="34" charset="0"/>
            </a:endParaRPr>
          </a:p>
        </p:txBody>
      </p:sp>
      <p:sp>
        <p:nvSpPr>
          <p:cNvPr id="16" name="Otsikon paikkamerkki 1"/>
          <p:cNvSpPr>
            <a:spLocks noGrp="1"/>
          </p:cNvSpPr>
          <p:nvPr>
            <p:ph type="title"/>
          </p:nvPr>
        </p:nvSpPr>
        <p:spPr>
          <a:xfrm>
            <a:off x="431800" y="356659"/>
            <a:ext cx="11328400" cy="864000"/>
          </a:xfrm>
          <a:prstGeom prst="rect">
            <a:avLst/>
          </a:prstGeom>
        </p:spPr>
        <p:txBody>
          <a:bodyPr vert="horz" lIns="0" tIns="0" rIns="0" bIns="0" rtlCol="0" anchor="b" anchorCtr="0">
            <a:noAutofit/>
          </a:bodyPr>
          <a:lstStyle/>
          <a:p>
            <a:r>
              <a:rPr lang="en-GB" noProof="0" dirty="0" err="1"/>
              <a:t>Muokkaa</a:t>
            </a:r>
            <a:r>
              <a:rPr lang="en-GB" noProof="0" dirty="0"/>
              <a:t> </a:t>
            </a:r>
            <a:r>
              <a:rPr lang="en-GB" noProof="0" dirty="0" err="1"/>
              <a:t>perustyyl</a:t>
            </a:r>
            <a:r>
              <a:rPr lang="en-GB" noProof="0" dirty="0"/>
              <a:t>. </a:t>
            </a:r>
            <a:r>
              <a:rPr lang="en-GB" noProof="0" dirty="0" err="1"/>
              <a:t>napsautt</a:t>
            </a:r>
            <a:r>
              <a:rPr lang="en-GB" noProof="0" dirty="0"/>
              <a:t>.</a:t>
            </a:r>
          </a:p>
        </p:txBody>
      </p:sp>
      <p:sp>
        <p:nvSpPr>
          <p:cNvPr id="8" name="Rectangle 7">
            <a:extLst>
              <a:ext uri="{FF2B5EF4-FFF2-40B4-BE49-F238E27FC236}">
                <a16:creationId xmlns:a16="http://schemas.microsoft.com/office/drawing/2014/main" id="{CBEB5B93-FA63-4276-9EFF-F5F5CFBC6194}"/>
              </a:ext>
            </a:extLst>
          </p:cNvPr>
          <p:cNvSpPr/>
          <p:nvPr/>
        </p:nvSpPr>
        <p:spPr>
          <a:xfrm>
            <a:off x="-1143535" y="4488527"/>
            <a:ext cx="317500" cy="2286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9" name="Rectangle 8">
            <a:extLst>
              <a:ext uri="{FF2B5EF4-FFF2-40B4-BE49-F238E27FC236}">
                <a16:creationId xmlns:a16="http://schemas.microsoft.com/office/drawing/2014/main" id="{9E669BED-7DE3-44B3-B41F-0702CA8E3FCE}"/>
              </a:ext>
            </a:extLst>
          </p:cNvPr>
          <p:cNvSpPr/>
          <p:nvPr/>
        </p:nvSpPr>
        <p:spPr>
          <a:xfrm>
            <a:off x="-1143537" y="4844127"/>
            <a:ext cx="317500" cy="2286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10" name="Rectangle 9">
            <a:extLst>
              <a:ext uri="{FF2B5EF4-FFF2-40B4-BE49-F238E27FC236}">
                <a16:creationId xmlns:a16="http://schemas.microsoft.com/office/drawing/2014/main" id="{A7DC0B41-94D4-4E01-B551-EF5D7FC29606}"/>
              </a:ext>
            </a:extLst>
          </p:cNvPr>
          <p:cNvSpPr/>
          <p:nvPr/>
        </p:nvSpPr>
        <p:spPr>
          <a:xfrm>
            <a:off x="-1143538" y="5199727"/>
            <a:ext cx="317500" cy="2286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11" name="Rectangle 10">
            <a:extLst>
              <a:ext uri="{FF2B5EF4-FFF2-40B4-BE49-F238E27FC236}">
                <a16:creationId xmlns:a16="http://schemas.microsoft.com/office/drawing/2014/main" id="{62D046E9-17F3-42D7-BEDA-99CD33994995}"/>
              </a:ext>
            </a:extLst>
          </p:cNvPr>
          <p:cNvSpPr/>
          <p:nvPr/>
        </p:nvSpPr>
        <p:spPr>
          <a:xfrm>
            <a:off x="-1143539" y="5555327"/>
            <a:ext cx="317500" cy="2286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12" name="Rectangle 11">
            <a:extLst>
              <a:ext uri="{FF2B5EF4-FFF2-40B4-BE49-F238E27FC236}">
                <a16:creationId xmlns:a16="http://schemas.microsoft.com/office/drawing/2014/main" id="{E0721ED8-6545-4B65-B8D4-79607D08B0FF}"/>
              </a:ext>
            </a:extLst>
          </p:cNvPr>
          <p:cNvSpPr/>
          <p:nvPr/>
        </p:nvSpPr>
        <p:spPr>
          <a:xfrm>
            <a:off x="-1143541" y="5910927"/>
            <a:ext cx="317500" cy="2286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13" name="Rectangle 12">
            <a:extLst>
              <a:ext uri="{FF2B5EF4-FFF2-40B4-BE49-F238E27FC236}">
                <a16:creationId xmlns:a16="http://schemas.microsoft.com/office/drawing/2014/main" id="{F3DE9E7A-B714-4E61-9606-F3A8AF804EC1}"/>
              </a:ext>
            </a:extLst>
          </p:cNvPr>
          <p:cNvSpPr/>
          <p:nvPr/>
        </p:nvSpPr>
        <p:spPr>
          <a:xfrm>
            <a:off x="-1143542" y="6266527"/>
            <a:ext cx="317500" cy="2286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14" name="Rectangle 13">
            <a:extLst>
              <a:ext uri="{FF2B5EF4-FFF2-40B4-BE49-F238E27FC236}">
                <a16:creationId xmlns:a16="http://schemas.microsoft.com/office/drawing/2014/main" id="{DDD3DFD4-ED57-4095-8025-EA2426B9FB42}"/>
              </a:ext>
            </a:extLst>
          </p:cNvPr>
          <p:cNvSpPr/>
          <p:nvPr/>
        </p:nvSpPr>
        <p:spPr>
          <a:xfrm>
            <a:off x="-673635" y="4488527"/>
            <a:ext cx="317500" cy="22860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15" name="Rectangle 14">
            <a:extLst>
              <a:ext uri="{FF2B5EF4-FFF2-40B4-BE49-F238E27FC236}">
                <a16:creationId xmlns:a16="http://schemas.microsoft.com/office/drawing/2014/main" id="{D65F5144-254F-40E8-A67A-20000D276256}"/>
              </a:ext>
            </a:extLst>
          </p:cNvPr>
          <p:cNvSpPr/>
          <p:nvPr/>
        </p:nvSpPr>
        <p:spPr>
          <a:xfrm>
            <a:off x="-673637" y="4844127"/>
            <a:ext cx="317500" cy="228600"/>
          </a:xfrm>
          <a:prstGeom prst="rect">
            <a:avLst/>
          </a:prstGeom>
          <a:solidFill>
            <a:srgbClr val="D3EDD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18" name="Rectangle 17">
            <a:extLst>
              <a:ext uri="{FF2B5EF4-FFF2-40B4-BE49-F238E27FC236}">
                <a16:creationId xmlns:a16="http://schemas.microsoft.com/office/drawing/2014/main" id="{306218F8-8D85-4556-B924-AE4053F861AA}"/>
              </a:ext>
            </a:extLst>
          </p:cNvPr>
          <p:cNvSpPr/>
          <p:nvPr/>
        </p:nvSpPr>
        <p:spPr>
          <a:xfrm>
            <a:off x="-673638" y="5199727"/>
            <a:ext cx="317500" cy="228600"/>
          </a:xfrm>
          <a:prstGeom prst="rect">
            <a:avLst/>
          </a:prstGeom>
          <a:solidFill>
            <a:schemeClr val="accent3">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19" name="Rectangle 18">
            <a:extLst>
              <a:ext uri="{FF2B5EF4-FFF2-40B4-BE49-F238E27FC236}">
                <a16:creationId xmlns:a16="http://schemas.microsoft.com/office/drawing/2014/main" id="{FCDB5049-C4E3-49EC-BFA4-FF005D49ABE6}"/>
              </a:ext>
            </a:extLst>
          </p:cNvPr>
          <p:cNvSpPr/>
          <p:nvPr/>
        </p:nvSpPr>
        <p:spPr>
          <a:xfrm>
            <a:off x="-673639" y="5555327"/>
            <a:ext cx="317500" cy="228600"/>
          </a:xfrm>
          <a:prstGeom prst="rect">
            <a:avLst/>
          </a:prstGeom>
          <a:solidFill>
            <a:schemeClr val="accent4">
              <a:lumMod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20" name="Rectangle 19">
            <a:extLst>
              <a:ext uri="{FF2B5EF4-FFF2-40B4-BE49-F238E27FC236}">
                <a16:creationId xmlns:a16="http://schemas.microsoft.com/office/drawing/2014/main" id="{1CC4FC8D-93C6-428A-9BBF-EEDD83476E52}"/>
              </a:ext>
            </a:extLst>
          </p:cNvPr>
          <p:cNvSpPr/>
          <p:nvPr/>
        </p:nvSpPr>
        <p:spPr>
          <a:xfrm>
            <a:off x="-673641" y="5910927"/>
            <a:ext cx="317500" cy="228600"/>
          </a:xfrm>
          <a:prstGeom prst="rect">
            <a:avLst/>
          </a:prstGeom>
          <a:solidFill>
            <a:schemeClr val="accent5">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21" name="Rectangle 20">
            <a:extLst>
              <a:ext uri="{FF2B5EF4-FFF2-40B4-BE49-F238E27FC236}">
                <a16:creationId xmlns:a16="http://schemas.microsoft.com/office/drawing/2014/main" id="{F7CBA16D-E342-4E39-AF4F-0929CA68709A}"/>
              </a:ext>
            </a:extLst>
          </p:cNvPr>
          <p:cNvSpPr/>
          <p:nvPr/>
        </p:nvSpPr>
        <p:spPr>
          <a:xfrm>
            <a:off x="-673642" y="6266527"/>
            <a:ext cx="317500" cy="228600"/>
          </a:xfrm>
          <a:prstGeom prst="rect">
            <a:avLst/>
          </a:prstGeom>
          <a:solidFill>
            <a:schemeClr val="accent6">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22" name="Textplatzhalter 21">
            <a:extLst>
              <a:ext uri="{FF2B5EF4-FFF2-40B4-BE49-F238E27FC236}">
                <a16:creationId xmlns:a16="http://schemas.microsoft.com/office/drawing/2014/main" id="{8E872961-4750-4353-9989-582E67F24D87}"/>
              </a:ext>
            </a:extLst>
          </p:cNvPr>
          <p:cNvSpPr>
            <a:spLocks noGrp="1"/>
          </p:cNvSpPr>
          <p:nvPr>
            <p:ph type="body" idx="1"/>
          </p:nvPr>
        </p:nvSpPr>
        <p:spPr>
          <a:xfrm>
            <a:off x="431800" y="1509184"/>
            <a:ext cx="11328400" cy="4800600"/>
          </a:xfrm>
          <a:prstGeom prst="rect">
            <a:avLst/>
          </a:prstGeom>
        </p:spPr>
        <p:txBody>
          <a:bodyPr vert="horz" lIns="0" tIns="0" rIns="0" bIns="0" rtlCol="0">
            <a:normAutofit/>
          </a:bodyPr>
          <a:lstStyle/>
          <a:p>
            <a:pPr lvl="0"/>
            <a:r>
              <a:rPr lang="en-GB" dirty="0" err="1"/>
              <a:t>Mastertextformat</a:t>
            </a:r>
            <a:r>
              <a:rPr lang="en-GB" dirty="0"/>
              <a:t> </a:t>
            </a:r>
            <a:r>
              <a:rPr lang="en-GB" dirty="0" err="1"/>
              <a:t>bearbeiten</a:t>
            </a:r>
            <a:endParaRPr lang="en-GB" dirty="0"/>
          </a:p>
          <a:p>
            <a:pPr lvl="1"/>
            <a:r>
              <a:rPr lang="en-GB" dirty="0" err="1"/>
              <a:t>Zweite</a:t>
            </a:r>
            <a:r>
              <a:rPr lang="en-GB" dirty="0"/>
              <a:t> </a:t>
            </a:r>
            <a:r>
              <a:rPr lang="en-GB" dirty="0" err="1"/>
              <a:t>Ebene</a:t>
            </a:r>
            <a:endParaRPr lang="en-GB" dirty="0"/>
          </a:p>
          <a:p>
            <a:pPr lvl="2"/>
            <a:r>
              <a:rPr lang="en-GB" dirty="0" err="1"/>
              <a:t>Dritte</a:t>
            </a:r>
            <a:r>
              <a:rPr lang="en-GB" dirty="0"/>
              <a:t> </a:t>
            </a:r>
            <a:r>
              <a:rPr lang="en-GB" dirty="0" err="1"/>
              <a:t>Ebene</a:t>
            </a:r>
            <a:endParaRPr lang="en-GB" dirty="0"/>
          </a:p>
          <a:p>
            <a:pPr lvl="3"/>
            <a:r>
              <a:rPr lang="en-GB" dirty="0" err="1"/>
              <a:t>Vierte</a:t>
            </a:r>
            <a:r>
              <a:rPr lang="en-GB" dirty="0"/>
              <a:t> </a:t>
            </a:r>
            <a:r>
              <a:rPr lang="en-GB" dirty="0" err="1"/>
              <a:t>Ebene</a:t>
            </a:r>
            <a:endParaRPr lang="en-GB" dirty="0"/>
          </a:p>
          <a:p>
            <a:pPr lvl="4"/>
            <a:r>
              <a:rPr lang="en-GB" dirty="0" err="1"/>
              <a:t>Fünfte</a:t>
            </a:r>
            <a:r>
              <a:rPr lang="en-GB" dirty="0"/>
              <a:t> </a:t>
            </a:r>
            <a:r>
              <a:rPr lang="en-GB" dirty="0" err="1"/>
              <a:t>Ebene</a:t>
            </a:r>
            <a:endParaRPr lang="en-GB" dirty="0"/>
          </a:p>
        </p:txBody>
      </p:sp>
    </p:spTree>
    <p:extLst>
      <p:ext uri="{BB962C8B-B14F-4D97-AF65-F5344CB8AC3E}">
        <p14:creationId xmlns:p14="http://schemas.microsoft.com/office/powerpoint/2010/main" val="424482503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defTabSz="609585" rtl="0" eaLnBrk="1" latinLnBrk="0" hangingPunct="1">
        <a:lnSpc>
          <a:spcPct val="80000"/>
        </a:lnSpc>
        <a:spcBef>
          <a:spcPct val="0"/>
        </a:spcBef>
        <a:buNone/>
        <a:defRPr sz="2667" b="1" i="0" kern="1200">
          <a:solidFill>
            <a:schemeClr val="tx1"/>
          </a:solidFill>
          <a:latin typeface="Arial Black" panose="020B0A04020102020204" pitchFamily="34" charset="0"/>
          <a:ea typeface="+mj-ea"/>
          <a:cs typeface="Arial Black" panose="020B0A04020102020204" pitchFamily="34" charset="0"/>
        </a:defRPr>
      </a:lvl1pPr>
    </p:titleStyle>
    <p:bodyStyle>
      <a:lvl1pPr marL="239994" indent="-239994" algn="l" defTabSz="609585" rtl="0" eaLnBrk="1" latinLnBrk="0" hangingPunct="1">
        <a:spcBef>
          <a:spcPts val="0"/>
        </a:spcBef>
        <a:spcAft>
          <a:spcPts val="800"/>
        </a:spcAft>
        <a:buFont typeface="Arial" panose="020B0604020202020204" pitchFamily="34" charset="0"/>
        <a:buChar char="•"/>
        <a:defRPr lang="en-GB" sz="1867" b="0" i="0" kern="1200" noProof="0" dirty="0" smtClean="0">
          <a:solidFill>
            <a:schemeClr val="tx1"/>
          </a:solidFill>
          <a:latin typeface="Georgia" panose="02040502050405020303" pitchFamily="18" charset="0"/>
          <a:ea typeface="+mn-ea"/>
          <a:cs typeface="Georgia" panose="02040502050405020303" pitchFamily="18" charset="0"/>
        </a:defRPr>
      </a:lvl1pPr>
      <a:lvl2pPr marL="479988" indent="-239994" algn="l" defTabSz="609585" rtl="0" eaLnBrk="1" latinLnBrk="0" hangingPunct="1">
        <a:spcBef>
          <a:spcPts val="0"/>
        </a:spcBef>
        <a:spcAft>
          <a:spcPts val="800"/>
        </a:spcAft>
        <a:buFont typeface="Arial" panose="020B0604020202020204" pitchFamily="34" charset="0"/>
        <a:buChar char="•"/>
        <a:defRPr lang="en-GB" sz="1600" b="0" i="0" kern="1200" noProof="0" dirty="0" smtClean="0">
          <a:solidFill>
            <a:schemeClr val="tx1"/>
          </a:solidFill>
          <a:latin typeface="Georgia" panose="02040502050405020303" pitchFamily="18" charset="0"/>
          <a:ea typeface="+mn-ea"/>
          <a:cs typeface="Georgia" panose="02040502050405020303" pitchFamily="18" charset="0"/>
        </a:defRPr>
      </a:lvl2pPr>
      <a:lvl3pPr marL="719982" indent="-239994" algn="l" defTabSz="609585" rtl="0" eaLnBrk="1" latinLnBrk="0" hangingPunct="1">
        <a:spcBef>
          <a:spcPts val="0"/>
        </a:spcBef>
        <a:spcAft>
          <a:spcPts val="800"/>
        </a:spcAft>
        <a:buFont typeface="Arial" panose="020B0604020202020204" pitchFamily="34" charset="0"/>
        <a:buChar char="•"/>
        <a:defRPr lang="en-GB" sz="1467" b="0" i="0" kern="1200" noProof="0" dirty="0" smtClean="0">
          <a:solidFill>
            <a:schemeClr val="tx1"/>
          </a:solidFill>
          <a:latin typeface="Georgia" panose="02040502050405020303" pitchFamily="18" charset="0"/>
          <a:ea typeface="+mn-ea"/>
          <a:cs typeface="Georgia" panose="02040502050405020303" pitchFamily="18" charset="0"/>
        </a:defRPr>
      </a:lvl3pPr>
      <a:lvl4pPr marL="959976" indent="-239994" algn="l" defTabSz="609585" rtl="0" eaLnBrk="1" latinLnBrk="0" hangingPunct="1">
        <a:spcBef>
          <a:spcPts val="0"/>
        </a:spcBef>
        <a:spcAft>
          <a:spcPts val="800"/>
        </a:spcAft>
        <a:buFont typeface="Arial" panose="020B0604020202020204" pitchFamily="34" charset="0"/>
        <a:buChar char="•"/>
        <a:defRPr lang="en-GB" sz="1467" b="0" i="0" kern="1200" noProof="0" dirty="0" smtClean="0">
          <a:solidFill>
            <a:schemeClr val="tx1"/>
          </a:solidFill>
          <a:latin typeface="Georgia" panose="02040502050405020303" pitchFamily="18" charset="0"/>
          <a:ea typeface="+mn-ea"/>
          <a:cs typeface="Georgia" panose="02040502050405020303" pitchFamily="18" charset="0"/>
        </a:defRPr>
      </a:lvl4pPr>
      <a:lvl5pPr marL="2819330" indent="-380990" algn="ctr" defTabSz="609585" rtl="0" eaLnBrk="1" latinLnBrk="0" hangingPunct="1">
        <a:spcBef>
          <a:spcPts val="0"/>
        </a:spcBef>
        <a:spcAft>
          <a:spcPts val="800"/>
        </a:spcAft>
        <a:buFont typeface="Arial" panose="020B0604020202020204" pitchFamily="34" charset="0"/>
        <a:buChar char="•"/>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981">
          <p15:clr>
            <a:srgbClr val="F26B43"/>
          </p15:clr>
        </p15:guide>
        <p15:guide id="2" pos="204">
          <p15:clr>
            <a:srgbClr val="F26B43"/>
          </p15:clr>
        </p15:guide>
        <p15:guide id="3" pos="5556">
          <p15:clr>
            <a:srgbClr val="F26B43"/>
          </p15:clr>
        </p15:guide>
        <p15:guide id="4" orient="horz" pos="577">
          <p15:clr>
            <a:srgbClr val="F26B43"/>
          </p15:clr>
        </p15:guide>
        <p15:guide id="5" orient="horz" pos="713">
          <p15:clr>
            <a:srgbClr val="F26B43"/>
          </p15:clr>
        </p15:guide>
        <p15:guide id="6" orient="horz" pos="3072">
          <p15:clr>
            <a:srgbClr val="F26B43"/>
          </p15:clr>
        </p15:guide>
        <p15:guide id="7" pos="2880">
          <p15:clr>
            <a:srgbClr val="F26B43"/>
          </p15:clr>
        </p15:guide>
        <p15:guide id="8" pos="1973">
          <p15:clr>
            <a:srgbClr val="F26B43"/>
          </p15:clr>
        </p15:guide>
        <p15:guide id="9" pos="3787">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F220A6A1-559B-413E-B314-7DA5457D80A6}"/>
              </a:ext>
            </a:extLst>
          </p:cNvPr>
          <p:cNvGraphicFramePr>
            <a:graphicFrameLocks noChangeAspect="1"/>
          </p:cNvGraphicFramePr>
          <p:nvPr>
            <p:custDataLst>
              <p:tags r:id="rId14"/>
            </p:custDataLst>
            <p:ext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spid="_x0000_s8194" name="think-cell Slide" r:id="rId16" imgW="493" imgH="493" progId="TCLayout.ActiveDocument.1">
                  <p:embed/>
                </p:oleObj>
              </mc:Choice>
              <mc:Fallback>
                <p:oleObj name="think-cell Slide" r:id="rId16" imgW="493" imgH="493" progId="TCLayout.ActiveDocument.1">
                  <p:embed/>
                  <p:pic>
                    <p:nvPicPr>
                      <p:cNvPr id="3" name="Object 2" hidden="1">
                        <a:extLst>
                          <a:ext uri="{FF2B5EF4-FFF2-40B4-BE49-F238E27FC236}">
                            <a16:creationId xmlns:a16="http://schemas.microsoft.com/office/drawing/2014/main" id="{F220A6A1-559B-413E-B314-7DA5457D80A6}"/>
                          </a:ext>
                        </a:extLst>
                      </p:cNvPr>
                      <p:cNvPicPr/>
                      <p:nvPr/>
                    </p:nvPicPr>
                    <p:blipFill>
                      <a:blip r:embed="rId17"/>
                      <a:stretch>
                        <a:fillRect/>
                      </a:stretch>
                    </p:blipFill>
                    <p:spPr>
                      <a:xfrm>
                        <a:off x="2118" y="2118"/>
                        <a:ext cx="2117" cy="2117"/>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BDD2B36E-867A-4951-A743-ECD9126E1688}"/>
              </a:ext>
            </a:extLst>
          </p:cNvPr>
          <p:cNvSpPr/>
          <p:nvPr>
            <p:custDataLst>
              <p:tags r:id="rId15"/>
            </p:custDataLst>
          </p:nvPr>
        </p:nvSpPr>
        <p:spPr>
          <a:xfrm>
            <a:off x="0" y="0"/>
            <a:ext cx="211667" cy="21166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80000"/>
              </a:lnSpc>
              <a:spcBef>
                <a:spcPct val="0"/>
              </a:spcBef>
              <a:spcAft>
                <a:spcPct val="0"/>
              </a:spcAft>
            </a:pPr>
            <a:endParaRPr lang="en-GB" sz="2667" b="1" i="0" baseline="0" dirty="0">
              <a:latin typeface="Arial Black" panose="020B0A04020102020204" pitchFamily="34" charset="0"/>
              <a:ea typeface="+mj-ea"/>
              <a:sym typeface="Arial Black" panose="020B0A04020102020204" pitchFamily="34" charset="0"/>
            </a:endParaRPr>
          </a:p>
        </p:txBody>
      </p:sp>
      <p:sp>
        <p:nvSpPr>
          <p:cNvPr id="16" name="Otsikon paikkamerkki 1"/>
          <p:cNvSpPr>
            <a:spLocks noGrp="1"/>
          </p:cNvSpPr>
          <p:nvPr>
            <p:ph type="title"/>
          </p:nvPr>
        </p:nvSpPr>
        <p:spPr>
          <a:xfrm>
            <a:off x="431800" y="356659"/>
            <a:ext cx="11328400" cy="864000"/>
          </a:xfrm>
          <a:prstGeom prst="rect">
            <a:avLst/>
          </a:prstGeom>
        </p:spPr>
        <p:txBody>
          <a:bodyPr vert="horz" lIns="0" tIns="0" rIns="0" bIns="0" rtlCol="0" anchor="b" anchorCtr="0">
            <a:noAutofit/>
          </a:bodyPr>
          <a:lstStyle/>
          <a:p>
            <a:r>
              <a:rPr lang="en-GB" noProof="0" dirty="0" err="1"/>
              <a:t>Muokkaa</a:t>
            </a:r>
            <a:r>
              <a:rPr lang="en-GB" noProof="0" dirty="0"/>
              <a:t> </a:t>
            </a:r>
            <a:r>
              <a:rPr lang="en-GB" noProof="0" dirty="0" err="1"/>
              <a:t>perustyyl</a:t>
            </a:r>
            <a:r>
              <a:rPr lang="en-GB" noProof="0" dirty="0"/>
              <a:t>. </a:t>
            </a:r>
            <a:r>
              <a:rPr lang="en-GB" noProof="0" dirty="0" err="1"/>
              <a:t>napsautt</a:t>
            </a:r>
            <a:r>
              <a:rPr lang="en-GB" noProof="0" dirty="0"/>
              <a:t>.</a:t>
            </a:r>
          </a:p>
        </p:txBody>
      </p:sp>
      <p:sp>
        <p:nvSpPr>
          <p:cNvPr id="8" name="Rectangle 7">
            <a:extLst>
              <a:ext uri="{FF2B5EF4-FFF2-40B4-BE49-F238E27FC236}">
                <a16:creationId xmlns:a16="http://schemas.microsoft.com/office/drawing/2014/main" id="{CBEB5B93-FA63-4276-9EFF-F5F5CFBC6194}"/>
              </a:ext>
            </a:extLst>
          </p:cNvPr>
          <p:cNvSpPr/>
          <p:nvPr/>
        </p:nvSpPr>
        <p:spPr>
          <a:xfrm>
            <a:off x="-1143535" y="4488527"/>
            <a:ext cx="317500" cy="2286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9" name="Rectangle 8">
            <a:extLst>
              <a:ext uri="{FF2B5EF4-FFF2-40B4-BE49-F238E27FC236}">
                <a16:creationId xmlns:a16="http://schemas.microsoft.com/office/drawing/2014/main" id="{9E669BED-7DE3-44B3-B41F-0702CA8E3FCE}"/>
              </a:ext>
            </a:extLst>
          </p:cNvPr>
          <p:cNvSpPr/>
          <p:nvPr/>
        </p:nvSpPr>
        <p:spPr>
          <a:xfrm>
            <a:off x="-1143537" y="4844127"/>
            <a:ext cx="317500" cy="2286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10" name="Rectangle 9">
            <a:extLst>
              <a:ext uri="{FF2B5EF4-FFF2-40B4-BE49-F238E27FC236}">
                <a16:creationId xmlns:a16="http://schemas.microsoft.com/office/drawing/2014/main" id="{A7DC0B41-94D4-4E01-B551-EF5D7FC29606}"/>
              </a:ext>
            </a:extLst>
          </p:cNvPr>
          <p:cNvSpPr/>
          <p:nvPr/>
        </p:nvSpPr>
        <p:spPr>
          <a:xfrm>
            <a:off x="-1143538" y="5199727"/>
            <a:ext cx="317500" cy="2286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11" name="Rectangle 10">
            <a:extLst>
              <a:ext uri="{FF2B5EF4-FFF2-40B4-BE49-F238E27FC236}">
                <a16:creationId xmlns:a16="http://schemas.microsoft.com/office/drawing/2014/main" id="{62D046E9-17F3-42D7-BEDA-99CD33994995}"/>
              </a:ext>
            </a:extLst>
          </p:cNvPr>
          <p:cNvSpPr/>
          <p:nvPr/>
        </p:nvSpPr>
        <p:spPr>
          <a:xfrm>
            <a:off x="-1143539" y="5555327"/>
            <a:ext cx="317500" cy="2286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12" name="Rectangle 11">
            <a:extLst>
              <a:ext uri="{FF2B5EF4-FFF2-40B4-BE49-F238E27FC236}">
                <a16:creationId xmlns:a16="http://schemas.microsoft.com/office/drawing/2014/main" id="{E0721ED8-6545-4B65-B8D4-79607D08B0FF}"/>
              </a:ext>
            </a:extLst>
          </p:cNvPr>
          <p:cNvSpPr/>
          <p:nvPr/>
        </p:nvSpPr>
        <p:spPr>
          <a:xfrm>
            <a:off x="-1143541" y="5910927"/>
            <a:ext cx="317500" cy="2286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13" name="Rectangle 12">
            <a:extLst>
              <a:ext uri="{FF2B5EF4-FFF2-40B4-BE49-F238E27FC236}">
                <a16:creationId xmlns:a16="http://schemas.microsoft.com/office/drawing/2014/main" id="{F3DE9E7A-B714-4E61-9606-F3A8AF804EC1}"/>
              </a:ext>
            </a:extLst>
          </p:cNvPr>
          <p:cNvSpPr/>
          <p:nvPr/>
        </p:nvSpPr>
        <p:spPr>
          <a:xfrm>
            <a:off x="-1143542" y="6266527"/>
            <a:ext cx="317500" cy="2286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14" name="Rectangle 13">
            <a:extLst>
              <a:ext uri="{FF2B5EF4-FFF2-40B4-BE49-F238E27FC236}">
                <a16:creationId xmlns:a16="http://schemas.microsoft.com/office/drawing/2014/main" id="{DDD3DFD4-ED57-4095-8025-EA2426B9FB42}"/>
              </a:ext>
            </a:extLst>
          </p:cNvPr>
          <p:cNvSpPr/>
          <p:nvPr/>
        </p:nvSpPr>
        <p:spPr>
          <a:xfrm>
            <a:off x="-673635" y="4488527"/>
            <a:ext cx="317500" cy="22860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15" name="Rectangle 14">
            <a:extLst>
              <a:ext uri="{FF2B5EF4-FFF2-40B4-BE49-F238E27FC236}">
                <a16:creationId xmlns:a16="http://schemas.microsoft.com/office/drawing/2014/main" id="{D65F5144-254F-40E8-A67A-20000D276256}"/>
              </a:ext>
            </a:extLst>
          </p:cNvPr>
          <p:cNvSpPr/>
          <p:nvPr/>
        </p:nvSpPr>
        <p:spPr>
          <a:xfrm>
            <a:off x="-673637" y="4844127"/>
            <a:ext cx="317500" cy="228600"/>
          </a:xfrm>
          <a:prstGeom prst="rect">
            <a:avLst/>
          </a:prstGeom>
          <a:solidFill>
            <a:srgbClr val="D3EDD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18" name="Rectangle 17">
            <a:extLst>
              <a:ext uri="{FF2B5EF4-FFF2-40B4-BE49-F238E27FC236}">
                <a16:creationId xmlns:a16="http://schemas.microsoft.com/office/drawing/2014/main" id="{306218F8-8D85-4556-B924-AE4053F861AA}"/>
              </a:ext>
            </a:extLst>
          </p:cNvPr>
          <p:cNvSpPr/>
          <p:nvPr/>
        </p:nvSpPr>
        <p:spPr>
          <a:xfrm>
            <a:off x="-673638" y="5199727"/>
            <a:ext cx="317500" cy="228600"/>
          </a:xfrm>
          <a:prstGeom prst="rect">
            <a:avLst/>
          </a:prstGeom>
          <a:solidFill>
            <a:schemeClr val="accent3">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19" name="Rectangle 18">
            <a:extLst>
              <a:ext uri="{FF2B5EF4-FFF2-40B4-BE49-F238E27FC236}">
                <a16:creationId xmlns:a16="http://schemas.microsoft.com/office/drawing/2014/main" id="{FCDB5049-C4E3-49EC-BFA4-FF005D49ABE6}"/>
              </a:ext>
            </a:extLst>
          </p:cNvPr>
          <p:cNvSpPr/>
          <p:nvPr/>
        </p:nvSpPr>
        <p:spPr>
          <a:xfrm>
            <a:off x="-673639" y="5555327"/>
            <a:ext cx="317500" cy="228600"/>
          </a:xfrm>
          <a:prstGeom prst="rect">
            <a:avLst/>
          </a:prstGeom>
          <a:solidFill>
            <a:schemeClr val="accent4">
              <a:lumMod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20" name="Rectangle 19">
            <a:extLst>
              <a:ext uri="{FF2B5EF4-FFF2-40B4-BE49-F238E27FC236}">
                <a16:creationId xmlns:a16="http://schemas.microsoft.com/office/drawing/2014/main" id="{1CC4FC8D-93C6-428A-9BBF-EEDD83476E52}"/>
              </a:ext>
            </a:extLst>
          </p:cNvPr>
          <p:cNvSpPr/>
          <p:nvPr/>
        </p:nvSpPr>
        <p:spPr>
          <a:xfrm>
            <a:off x="-673641" y="5910927"/>
            <a:ext cx="317500" cy="228600"/>
          </a:xfrm>
          <a:prstGeom prst="rect">
            <a:avLst/>
          </a:prstGeom>
          <a:solidFill>
            <a:schemeClr val="accent5">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21" name="Rectangle 20">
            <a:extLst>
              <a:ext uri="{FF2B5EF4-FFF2-40B4-BE49-F238E27FC236}">
                <a16:creationId xmlns:a16="http://schemas.microsoft.com/office/drawing/2014/main" id="{F7CBA16D-E342-4E39-AF4F-0929CA68709A}"/>
              </a:ext>
            </a:extLst>
          </p:cNvPr>
          <p:cNvSpPr/>
          <p:nvPr/>
        </p:nvSpPr>
        <p:spPr>
          <a:xfrm>
            <a:off x="-673642" y="6266527"/>
            <a:ext cx="317500" cy="228600"/>
          </a:xfrm>
          <a:prstGeom prst="rect">
            <a:avLst/>
          </a:prstGeom>
          <a:solidFill>
            <a:schemeClr val="accent6">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400" dirty="0"/>
          </a:p>
        </p:txBody>
      </p:sp>
      <p:sp>
        <p:nvSpPr>
          <p:cNvPr id="22" name="Textplatzhalter 21">
            <a:extLst>
              <a:ext uri="{FF2B5EF4-FFF2-40B4-BE49-F238E27FC236}">
                <a16:creationId xmlns:a16="http://schemas.microsoft.com/office/drawing/2014/main" id="{8E872961-4750-4353-9989-582E67F24D87}"/>
              </a:ext>
            </a:extLst>
          </p:cNvPr>
          <p:cNvSpPr>
            <a:spLocks noGrp="1"/>
          </p:cNvSpPr>
          <p:nvPr>
            <p:ph type="body" idx="1"/>
          </p:nvPr>
        </p:nvSpPr>
        <p:spPr>
          <a:xfrm>
            <a:off x="431800" y="1509184"/>
            <a:ext cx="11328400" cy="4800600"/>
          </a:xfrm>
          <a:prstGeom prst="rect">
            <a:avLst/>
          </a:prstGeom>
        </p:spPr>
        <p:txBody>
          <a:bodyPr vert="horz" lIns="0" tIns="0" rIns="0" bIns="0" rtlCol="0">
            <a:normAutofit/>
          </a:bodyPr>
          <a:lstStyle/>
          <a:p>
            <a:pPr lvl="0"/>
            <a:r>
              <a:rPr lang="en-GB" dirty="0" err="1"/>
              <a:t>Mastertextformat</a:t>
            </a:r>
            <a:r>
              <a:rPr lang="en-GB" dirty="0"/>
              <a:t> </a:t>
            </a:r>
            <a:r>
              <a:rPr lang="en-GB" dirty="0" err="1"/>
              <a:t>bearbeiten</a:t>
            </a:r>
            <a:endParaRPr lang="en-GB" dirty="0"/>
          </a:p>
          <a:p>
            <a:pPr lvl="1"/>
            <a:r>
              <a:rPr lang="en-GB" dirty="0" err="1"/>
              <a:t>Zweite</a:t>
            </a:r>
            <a:r>
              <a:rPr lang="en-GB" dirty="0"/>
              <a:t> </a:t>
            </a:r>
            <a:r>
              <a:rPr lang="en-GB" dirty="0" err="1"/>
              <a:t>Ebene</a:t>
            </a:r>
            <a:endParaRPr lang="en-GB" dirty="0"/>
          </a:p>
          <a:p>
            <a:pPr lvl="2"/>
            <a:r>
              <a:rPr lang="en-GB" dirty="0" err="1"/>
              <a:t>Dritte</a:t>
            </a:r>
            <a:r>
              <a:rPr lang="en-GB" dirty="0"/>
              <a:t> </a:t>
            </a:r>
            <a:r>
              <a:rPr lang="en-GB" dirty="0" err="1"/>
              <a:t>Ebene</a:t>
            </a:r>
            <a:endParaRPr lang="en-GB" dirty="0"/>
          </a:p>
          <a:p>
            <a:pPr lvl="3"/>
            <a:r>
              <a:rPr lang="en-GB" dirty="0" err="1"/>
              <a:t>Vierte</a:t>
            </a:r>
            <a:r>
              <a:rPr lang="en-GB" dirty="0"/>
              <a:t> </a:t>
            </a:r>
            <a:r>
              <a:rPr lang="en-GB" dirty="0" err="1"/>
              <a:t>Ebene</a:t>
            </a:r>
            <a:endParaRPr lang="en-GB" dirty="0"/>
          </a:p>
          <a:p>
            <a:pPr lvl="4"/>
            <a:r>
              <a:rPr lang="en-GB" dirty="0" err="1"/>
              <a:t>Fünfte</a:t>
            </a:r>
            <a:r>
              <a:rPr lang="en-GB" dirty="0"/>
              <a:t> </a:t>
            </a:r>
            <a:r>
              <a:rPr lang="en-GB" dirty="0" err="1"/>
              <a:t>Ebene</a:t>
            </a:r>
            <a:endParaRPr lang="en-GB" dirty="0"/>
          </a:p>
        </p:txBody>
      </p:sp>
    </p:spTree>
    <p:extLst>
      <p:ext uri="{BB962C8B-B14F-4D97-AF65-F5344CB8AC3E}">
        <p14:creationId xmlns:p14="http://schemas.microsoft.com/office/powerpoint/2010/main" val="2012059140"/>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hdr="0" ftr="0" dt="0"/>
  <p:txStyles>
    <p:titleStyle>
      <a:lvl1pPr algn="l" defTabSz="609585" rtl="0" eaLnBrk="1" latinLnBrk="0" hangingPunct="1">
        <a:lnSpc>
          <a:spcPct val="80000"/>
        </a:lnSpc>
        <a:spcBef>
          <a:spcPct val="0"/>
        </a:spcBef>
        <a:buNone/>
        <a:defRPr sz="2667" b="1" i="0" kern="1200">
          <a:solidFill>
            <a:schemeClr val="tx1"/>
          </a:solidFill>
          <a:latin typeface="Arial Black" panose="020B0A04020102020204" pitchFamily="34" charset="0"/>
          <a:ea typeface="+mj-ea"/>
          <a:cs typeface="Arial Black" panose="020B0A04020102020204" pitchFamily="34" charset="0"/>
        </a:defRPr>
      </a:lvl1pPr>
    </p:titleStyle>
    <p:bodyStyle>
      <a:lvl1pPr marL="239994" indent="-239994" algn="l" defTabSz="609585" rtl="0" eaLnBrk="1" latinLnBrk="0" hangingPunct="1">
        <a:spcBef>
          <a:spcPts val="0"/>
        </a:spcBef>
        <a:spcAft>
          <a:spcPts val="800"/>
        </a:spcAft>
        <a:buFont typeface="Arial" panose="020B0604020202020204" pitchFamily="34" charset="0"/>
        <a:buChar char="•"/>
        <a:defRPr lang="en-GB" sz="1867" b="0" i="0" kern="1200" noProof="0" dirty="0" smtClean="0">
          <a:solidFill>
            <a:schemeClr val="tx1"/>
          </a:solidFill>
          <a:latin typeface="Georgia" panose="02040502050405020303" pitchFamily="18" charset="0"/>
          <a:ea typeface="+mn-ea"/>
          <a:cs typeface="Georgia" panose="02040502050405020303" pitchFamily="18" charset="0"/>
        </a:defRPr>
      </a:lvl1pPr>
      <a:lvl2pPr marL="479988" indent="-239994" algn="l" defTabSz="609585" rtl="0" eaLnBrk="1" latinLnBrk="0" hangingPunct="1">
        <a:spcBef>
          <a:spcPts val="0"/>
        </a:spcBef>
        <a:spcAft>
          <a:spcPts val="800"/>
        </a:spcAft>
        <a:buFont typeface="Arial" panose="020B0604020202020204" pitchFamily="34" charset="0"/>
        <a:buChar char="•"/>
        <a:defRPr lang="en-GB" sz="1600" b="0" i="0" kern="1200" noProof="0" dirty="0" smtClean="0">
          <a:solidFill>
            <a:schemeClr val="tx1"/>
          </a:solidFill>
          <a:latin typeface="Georgia" panose="02040502050405020303" pitchFamily="18" charset="0"/>
          <a:ea typeface="+mn-ea"/>
          <a:cs typeface="Georgia" panose="02040502050405020303" pitchFamily="18" charset="0"/>
        </a:defRPr>
      </a:lvl2pPr>
      <a:lvl3pPr marL="719982" indent="-239994" algn="l" defTabSz="609585" rtl="0" eaLnBrk="1" latinLnBrk="0" hangingPunct="1">
        <a:spcBef>
          <a:spcPts val="0"/>
        </a:spcBef>
        <a:spcAft>
          <a:spcPts val="800"/>
        </a:spcAft>
        <a:buFont typeface="Arial" panose="020B0604020202020204" pitchFamily="34" charset="0"/>
        <a:buChar char="•"/>
        <a:defRPr lang="en-GB" sz="1467" b="0" i="0" kern="1200" noProof="0" dirty="0" smtClean="0">
          <a:solidFill>
            <a:schemeClr val="tx1"/>
          </a:solidFill>
          <a:latin typeface="Georgia" panose="02040502050405020303" pitchFamily="18" charset="0"/>
          <a:ea typeface="+mn-ea"/>
          <a:cs typeface="Georgia" panose="02040502050405020303" pitchFamily="18" charset="0"/>
        </a:defRPr>
      </a:lvl3pPr>
      <a:lvl4pPr marL="959976" indent="-239994" algn="l" defTabSz="609585" rtl="0" eaLnBrk="1" latinLnBrk="0" hangingPunct="1">
        <a:spcBef>
          <a:spcPts val="0"/>
        </a:spcBef>
        <a:spcAft>
          <a:spcPts val="800"/>
        </a:spcAft>
        <a:buFont typeface="Arial" panose="020B0604020202020204" pitchFamily="34" charset="0"/>
        <a:buChar char="•"/>
        <a:defRPr lang="en-GB" sz="1467" b="0" i="0" kern="1200" noProof="0" dirty="0" smtClean="0">
          <a:solidFill>
            <a:schemeClr val="tx1"/>
          </a:solidFill>
          <a:latin typeface="Georgia" panose="02040502050405020303" pitchFamily="18" charset="0"/>
          <a:ea typeface="+mn-ea"/>
          <a:cs typeface="Georgia" panose="02040502050405020303" pitchFamily="18" charset="0"/>
        </a:defRPr>
      </a:lvl4pPr>
      <a:lvl5pPr marL="2819330" indent="-380990" algn="ctr" defTabSz="609585" rtl="0" eaLnBrk="1" latinLnBrk="0" hangingPunct="1">
        <a:spcBef>
          <a:spcPts val="0"/>
        </a:spcBef>
        <a:spcAft>
          <a:spcPts val="800"/>
        </a:spcAft>
        <a:buFont typeface="Arial" panose="020B0604020202020204" pitchFamily="34" charset="0"/>
        <a:buChar char="•"/>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981">
          <p15:clr>
            <a:srgbClr val="F26B43"/>
          </p15:clr>
        </p15:guide>
        <p15:guide id="2" pos="204">
          <p15:clr>
            <a:srgbClr val="F26B43"/>
          </p15:clr>
        </p15:guide>
        <p15:guide id="3" pos="5556">
          <p15:clr>
            <a:srgbClr val="F26B43"/>
          </p15:clr>
        </p15:guide>
        <p15:guide id="4" orient="horz" pos="577">
          <p15:clr>
            <a:srgbClr val="F26B43"/>
          </p15:clr>
        </p15:guide>
        <p15:guide id="5" orient="horz" pos="713">
          <p15:clr>
            <a:srgbClr val="F26B43"/>
          </p15:clr>
        </p15:guide>
        <p15:guide id="6" orient="horz" pos="3072">
          <p15:clr>
            <a:srgbClr val="F26B43"/>
          </p15:clr>
        </p15:guide>
        <p15:guide id="7" pos="2880">
          <p15:clr>
            <a:srgbClr val="F26B43"/>
          </p15:clr>
        </p15:guide>
        <p15:guide id="8" pos="1973">
          <p15:clr>
            <a:srgbClr val="F26B43"/>
          </p15:clr>
        </p15:guide>
        <p15:guide id="9" pos="378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vmlDrawing" Target="../drawings/vmlDrawing11.vml"/><Relationship Id="rId6" Type="http://schemas.openxmlformats.org/officeDocument/2006/relationships/image" Target="../media/image13.emf"/><Relationship Id="rId5" Type="http://schemas.openxmlformats.org/officeDocument/2006/relationships/oleObject" Target="../embeddings/oleObject12.bin"/><Relationship Id="rId4"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tags" Target="../tags/tag24.xml"/><Relationship Id="rId7" Type="http://schemas.openxmlformats.org/officeDocument/2006/relationships/image" Target="../media/image14.png"/><Relationship Id="rId12" Type="http://schemas.openxmlformats.org/officeDocument/2006/relationships/image" Target="../media/image19.png"/><Relationship Id="rId2" Type="http://schemas.openxmlformats.org/officeDocument/2006/relationships/tags" Target="../tags/tag23.xml"/><Relationship Id="rId1" Type="http://schemas.openxmlformats.org/officeDocument/2006/relationships/vmlDrawing" Target="../drawings/vmlDrawing12.vml"/><Relationship Id="rId6" Type="http://schemas.openxmlformats.org/officeDocument/2006/relationships/image" Target="../media/image13.emf"/><Relationship Id="rId11" Type="http://schemas.openxmlformats.org/officeDocument/2006/relationships/image" Target="../media/image18.png"/><Relationship Id="rId5" Type="http://schemas.openxmlformats.org/officeDocument/2006/relationships/oleObject" Target="../embeddings/oleObject13.bin"/><Relationship Id="rId10" Type="http://schemas.openxmlformats.org/officeDocument/2006/relationships/image" Target="../media/image17.png"/><Relationship Id="rId4" Type="http://schemas.openxmlformats.org/officeDocument/2006/relationships/slideLayout" Target="../slideLayouts/slideLayout15.xml"/><Relationship Id="rId9" Type="http://schemas.openxmlformats.org/officeDocument/2006/relationships/image" Target="../media/image16.png"/></Relationships>
</file>

<file path=ppt/slides/_rels/slide3.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vmlDrawing" Target="../drawings/vmlDrawing13.vml"/><Relationship Id="rId6" Type="http://schemas.openxmlformats.org/officeDocument/2006/relationships/image" Target="../media/image13.emf"/><Relationship Id="rId5" Type="http://schemas.openxmlformats.org/officeDocument/2006/relationships/oleObject" Target="../embeddings/oleObject14.bin"/><Relationship Id="rId4"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vmlDrawing" Target="../drawings/vmlDrawing14.vml"/><Relationship Id="rId6" Type="http://schemas.openxmlformats.org/officeDocument/2006/relationships/image" Target="../media/image13.emf"/><Relationship Id="rId5" Type="http://schemas.openxmlformats.org/officeDocument/2006/relationships/oleObject" Target="../embeddings/oleObject15.bin"/><Relationship Id="rId4"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vmlDrawing" Target="../drawings/vmlDrawing15.vml"/><Relationship Id="rId6" Type="http://schemas.openxmlformats.org/officeDocument/2006/relationships/image" Target="../media/image13.emf"/><Relationship Id="rId5" Type="http://schemas.openxmlformats.org/officeDocument/2006/relationships/oleObject" Target="../embeddings/oleObject16.bin"/><Relationship Id="rId4"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9C4A59A-6F94-4C3B-A42D-A88DB4D7F885}"/>
              </a:ext>
            </a:extLst>
          </p:cNvPr>
          <p:cNvGraphicFramePr>
            <a:graphicFrameLocks noChangeAspect="1"/>
          </p:cNvGraphicFramePr>
          <p:nvPr>
            <p:custDataLst>
              <p:tags r:id="rId2"/>
            </p:custDataLst>
            <p:extLst>
              <p:ext uri="{D42A27DB-BD31-4B8C-83A1-F6EECF244321}">
                <p14:modId xmlns:p14="http://schemas.microsoft.com/office/powerpoint/2010/main" val="19087410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266" name="think-cell Slide" r:id="rId5" imgW="530" imgH="531" progId="TCLayout.ActiveDocument.1">
                  <p:embed/>
                </p:oleObj>
              </mc:Choice>
              <mc:Fallback>
                <p:oleObj name="think-cell Slide" r:id="rId5" imgW="530" imgH="531" progId="TCLayout.ActiveDocument.1">
                  <p:embed/>
                  <p:pic>
                    <p:nvPicPr>
                      <p:cNvPr id="6" name="Object 5" hidden="1">
                        <a:extLst>
                          <a:ext uri="{FF2B5EF4-FFF2-40B4-BE49-F238E27FC236}">
                            <a16:creationId xmlns:a16="http://schemas.microsoft.com/office/drawing/2014/main" id="{E9C4A59A-6F94-4C3B-A42D-A88DB4D7F885}"/>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9639FAD5-3072-4376-B3AA-DCB89B7029FB}"/>
              </a:ext>
            </a:extLst>
          </p:cNvPr>
          <p:cNvSpPr/>
          <p:nvPr>
            <p:custDataLst>
              <p:tags r:id="rId3"/>
            </p:custDataLst>
          </p:nvPr>
        </p:nvSpPr>
        <p:spPr>
          <a:xfrm>
            <a:off x="0" y="0"/>
            <a:ext cx="158750" cy="158750"/>
          </a:xfrm>
          <a:prstGeom prst="rect">
            <a:avLst/>
          </a:prstGeom>
          <a:solidFill>
            <a:schemeClr val="tx2"/>
          </a:solidFill>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nSpc>
                <a:spcPct val="90000"/>
              </a:lnSpc>
              <a:spcBef>
                <a:spcPct val="0"/>
              </a:spcBef>
              <a:spcAft>
                <a:spcPct val="0"/>
              </a:spcAft>
            </a:pPr>
            <a:endParaRPr lang="fi-FI" sz="2667" b="1" dirty="0">
              <a:latin typeface="Arial Black" panose="020B0A04020102020204" pitchFamily="34" charset="0"/>
              <a:ea typeface="+mj-ea"/>
              <a:cs typeface="Times New Roman" panose="02020603050405020304" pitchFamily="18" charset="0"/>
              <a:sym typeface="Arial Black" panose="020B0A04020102020204" pitchFamily="34" charset="0"/>
            </a:endParaRPr>
          </a:p>
        </p:txBody>
      </p:sp>
      <p:sp>
        <p:nvSpPr>
          <p:cNvPr id="2" name="Title 1">
            <a:extLst>
              <a:ext uri="{FF2B5EF4-FFF2-40B4-BE49-F238E27FC236}">
                <a16:creationId xmlns:a16="http://schemas.microsoft.com/office/drawing/2014/main" id="{1A7E0B6C-0918-4A05-B679-4E2EF99C65F5}"/>
              </a:ext>
            </a:extLst>
          </p:cNvPr>
          <p:cNvSpPr>
            <a:spLocks noGrp="1"/>
          </p:cNvSpPr>
          <p:nvPr>
            <p:ph type="title"/>
          </p:nvPr>
        </p:nvSpPr>
        <p:spPr>
          <a:xfrm>
            <a:off x="2024109" y="2948947"/>
            <a:ext cx="9448489" cy="886343"/>
          </a:xfrm>
        </p:spPr>
        <p:txBody>
          <a:bodyPr/>
          <a:lstStyle/>
          <a:p>
            <a:r>
              <a:rPr lang="fi-FI" dirty="0"/>
              <a:t>BUSINESS MODEL CANVAS</a:t>
            </a:r>
          </a:p>
        </p:txBody>
      </p:sp>
      <p:sp>
        <p:nvSpPr>
          <p:cNvPr id="3" name="Text Placeholder 2">
            <a:extLst>
              <a:ext uri="{FF2B5EF4-FFF2-40B4-BE49-F238E27FC236}">
                <a16:creationId xmlns:a16="http://schemas.microsoft.com/office/drawing/2014/main" id="{D7949912-2B7F-4B73-B8DD-B6D898112FE6}"/>
              </a:ext>
            </a:extLst>
          </p:cNvPr>
          <p:cNvSpPr>
            <a:spLocks noGrp="1"/>
          </p:cNvSpPr>
          <p:nvPr>
            <p:ph type="body" sz="quarter" idx="13"/>
          </p:nvPr>
        </p:nvSpPr>
        <p:spPr>
          <a:xfrm>
            <a:off x="2024342" y="2468199"/>
            <a:ext cx="9448257" cy="480484"/>
          </a:xfrm>
        </p:spPr>
        <p:txBody>
          <a:bodyPr/>
          <a:lstStyle/>
          <a:p>
            <a:r>
              <a:rPr lang="fi-FI" dirty="0" err="1"/>
              <a:t>Introduction</a:t>
            </a:r>
            <a:endParaRPr lang="fi-FI" dirty="0"/>
          </a:p>
        </p:txBody>
      </p:sp>
      <p:grpSp>
        <p:nvGrpSpPr>
          <p:cNvPr id="7" name="Group 128">
            <a:extLst>
              <a:ext uri="{FF2B5EF4-FFF2-40B4-BE49-F238E27FC236}">
                <a16:creationId xmlns:a16="http://schemas.microsoft.com/office/drawing/2014/main" id="{2A37D4AC-3779-44A0-B508-7807291FBA8E}"/>
              </a:ext>
            </a:extLst>
          </p:cNvPr>
          <p:cNvGrpSpPr>
            <a:grpSpLocks noChangeAspect="1"/>
          </p:cNvGrpSpPr>
          <p:nvPr/>
        </p:nvGrpSpPr>
        <p:grpSpPr bwMode="auto">
          <a:xfrm>
            <a:off x="719402" y="2468199"/>
            <a:ext cx="958478" cy="1097235"/>
            <a:chOff x="1398" y="2998"/>
            <a:chExt cx="373" cy="427"/>
          </a:xfrm>
          <a:solidFill>
            <a:schemeClr val="bg2"/>
          </a:solidFill>
        </p:grpSpPr>
        <p:sp>
          <p:nvSpPr>
            <p:cNvPr id="8" name="Freeform 129">
              <a:extLst>
                <a:ext uri="{FF2B5EF4-FFF2-40B4-BE49-F238E27FC236}">
                  <a16:creationId xmlns:a16="http://schemas.microsoft.com/office/drawing/2014/main" id="{4E93365B-1CE7-4F8E-B59D-799BB7547251}"/>
                </a:ext>
              </a:extLst>
            </p:cNvPr>
            <p:cNvSpPr>
              <a:spLocks noEditPoints="1"/>
            </p:cNvSpPr>
            <p:nvPr/>
          </p:nvSpPr>
          <p:spPr bwMode="auto">
            <a:xfrm>
              <a:off x="1451" y="3052"/>
              <a:ext cx="266" cy="266"/>
            </a:xfrm>
            <a:custGeom>
              <a:avLst/>
              <a:gdLst>
                <a:gd name="T0" fmla="*/ 90 w 180"/>
                <a:gd name="T1" fmla="*/ 180 h 180"/>
                <a:gd name="T2" fmla="*/ 0 w 180"/>
                <a:gd name="T3" fmla="*/ 90 h 180"/>
                <a:gd name="T4" fmla="*/ 90 w 180"/>
                <a:gd name="T5" fmla="*/ 0 h 180"/>
                <a:gd name="T6" fmla="*/ 180 w 180"/>
                <a:gd name="T7" fmla="*/ 90 h 180"/>
                <a:gd name="T8" fmla="*/ 90 w 180"/>
                <a:gd name="T9" fmla="*/ 180 h 180"/>
                <a:gd name="T10" fmla="*/ 90 w 180"/>
                <a:gd name="T11" fmla="*/ 12 h 180"/>
                <a:gd name="T12" fmla="*/ 12 w 180"/>
                <a:gd name="T13" fmla="*/ 90 h 180"/>
                <a:gd name="T14" fmla="*/ 90 w 180"/>
                <a:gd name="T15" fmla="*/ 168 h 180"/>
                <a:gd name="T16" fmla="*/ 168 w 180"/>
                <a:gd name="T17" fmla="*/ 90 h 180"/>
                <a:gd name="T18" fmla="*/ 90 w 180"/>
                <a:gd name="T19" fmla="*/ 12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180"/>
                  </a:moveTo>
                  <a:cubicBezTo>
                    <a:pt x="40" y="180"/>
                    <a:pt x="0" y="139"/>
                    <a:pt x="0" y="90"/>
                  </a:cubicBezTo>
                  <a:cubicBezTo>
                    <a:pt x="0" y="40"/>
                    <a:pt x="40" y="0"/>
                    <a:pt x="90" y="0"/>
                  </a:cubicBezTo>
                  <a:cubicBezTo>
                    <a:pt x="139" y="0"/>
                    <a:pt x="180" y="40"/>
                    <a:pt x="180" y="90"/>
                  </a:cubicBezTo>
                  <a:cubicBezTo>
                    <a:pt x="180" y="139"/>
                    <a:pt x="139" y="180"/>
                    <a:pt x="90" y="180"/>
                  </a:cubicBezTo>
                  <a:close/>
                  <a:moveTo>
                    <a:pt x="90" y="12"/>
                  </a:moveTo>
                  <a:cubicBezTo>
                    <a:pt x="47" y="12"/>
                    <a:pt x="12" y="47"/>
                    <a:pt x="12" y="90"/>
                  </a:cubicBezTo>
                  <a:cubicBezTo>
                    <a:pt x="12" y="133"/>
                    <a:pt x="47" y="168"/>
                    <a:pt x="90" y="168"/>
                  </a:cubicBezTo>
                  <a:cubicBezTo>
                    <a:pt x="133" y="168"/>
                    <a:pt x="168" y="133"/>
                    <a:pt x="168" y="90"/>
                  </a:cubicBezTo>
                  <a:cubicBezTo>
                    <a:pt x="168" y="47"/>
                    <a:pt x="133" y="12"/>
                    <a:pt x="9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 name="Freeform 130">
              <a:extLst>
                <a:ext uri="{FF2B5EF4-FFF2-40B4-BE49-F238E27FC236}">
                  <a16:creationId xmlns:a16="http://schemas.microsoft.com/office/drawing/2014/main" id="{DB18B919-8162-4E1A-919C-F757FE92244F}"/>
                </a:ext>
              </a:extLst>
            </p:cNvPr>
            <p:cNvSpPr>
              <a:spLocks/>
            </p:cNvSpPr>
            <p:nvPr/>
          </p:nvSpPr>
          <p:spPr bwMode="auto">
            <a:xfrm>
              <a:off x="1522" y="3300"/>
              <a:ext cx="124" cy="54"/>
            </a:xfrm>
            <a:custGeom>
              <a:avLst/>
              <a:gdLst>
                <a:gd name="T0" fmla="*/ 78 w 84"/>
                <a:gd name="T1" fmla="*/ 36 h 36"/>
                <a:gd name="T2" fmla="*/ 6 w 84"/>
                <a:gd name="T3" fmla="*/ 36 h 36"/>
                <a:gd name="T4" fmla="*/ 0 w 84"/>
                <a:gd name="T5" fmla="*/ 30 h 36"/>
                <a:gd name="T6" fmla="*/ 0 w 84"/>
                <a:gd name="T7" fmla="*/ 0 h 36"/>
                <a:gd name="T8" fmla="*/ 12 w 84"/>
                <a:gd name="T9" fmla="*/ 0 h 36"/>
                <a:gd name="T10" fmla="*/ 12 w 84"/>
                <a:gd name="T11" fmla="*/ 24 h 36"/>
                <a:gd name="T12" fmla="*/ 72 w 84"/>
                <a:gd name="T13" fmla="*/ 24 h 36"/>
                <a:gd name="T14" fmla="*/ 72 w 84"/>
                <a:gd name="T15" fmla="*/ 0 h 36"/>
                <a:gd name="T16" fmla="*/ 84 w 84"/>
                <a:gd name="T17" fmla="*/ 0 h 36"/>
                <a:gd name="T18" fmla="*/ 84 w 84"/>
                <a:gd name="T19" fmla="*/ 30 h 36"/>
                <a:gd name="T20" fmla="*/ 78 w 84"/>
                <a:gd name="T21"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 h="36">
                  <a:moveTo>
                    <a:pt x="78" y="36"/>
                  </a:moveTo>
                  <a:cubicBezTo>
                    <a:pt x="6" y="36"/>
                    <a:pt x="6" y="36"/>
                    <a:pt x="6" y="36"/>
                  </a:cubicBezTo>
                  <a:cubicBezTo>
                    <a:pt x="2" y="36"/>
                    <a:pt x="0" y="33"/>
                    <a:pt x="0" y="30"/>
                  </a:cubicBezTo>
                  <a:cubicBezTo>
                    <a:pt x="0" y="0"/>
                    <a:pt x="0" y="0"/>
                    <a:pt x="0" y="0"/>
                  </a:cubicBezTo>
                  <a:cubicBezTo>
                    <a:pt x="12" y="0"/>
                    <a:pt x="12" y="0"/>
                    <a:pt x="12" y="0"/>
                  </a:cubicBezTo>
                  <a:cubicBezTo>
                    <a:pt x="12" y="24"/>
                    <a:pt x="12" y="24"/>
                    <a:pt x="12" y="24"/>
                  </a:cubicBezTo>
                  <a:cubicBezTo>
                    <a:pt x="72" y="24"/>
                    <a:pt x="72" y="24"/>
                    <a:pt x="72" y="24"/>
                  </a:cubicBezTo>
                  <a:cubicBezTo>
                    <a:pt x="72" y="0"/>
                    <a:pt x="72" y="0"/>
                    <a:pt x="72" y="0"/>
                  </a:cubicBezTo>
                  <a:cubicBezTo>
                    <a:pt x="84" y="0"/>
                    <a:pt x="84" y="0"/>
                    <a:pt x="84" y="0"/>
                  </a:cubicBezTo>
                  <a:cubicBezTo>
                    <a:pt x="84" y="30"/>
                    <a:pt x="84" y="30"/>
                    <a:pt x="84" y="30"/>
                  </a:cubicBezTo>
                  <a:cubicBezTo>
                    <a:pt x="84" y="33"/>
                    <a:pt x="81" y="36"/>
                    <a:pt x="78"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0" name="Freeform 131">
              <a:extLst>
                <a:ext uri="{FF2B5EF4-FFF2-40B4-BE49-F238E27FC236}">
                  <a16:creationId xmlns:a16="http://schemas.microsoft.com/office/drawing/2014/main" id="{22A66FDD-2E5A-48AE-B6BB-D3E7FC0EBF9E}"/>
                </a:ext>
              </a:extLst>
            </p:cNvPr>
            <p:cNvSpPr>
              <a:spLocks noEditPoints="1"/>
            </p:cNvSpPr>
            <p:nvPr/>
          </p:nvSpPr>
          <p:spPr bwMode="auto">
            <a:xfrm>
              <a:off x="1540" y="3336"/>
              <a:ext cx="88" cy="53"/>
            </a:xfrm>
            <a:custGeom>
              <a:avLst/>
              <a:gdLst>
                <a:gd name="T0" fmla="*/ 54 w 60"/>
                <a:gd name="T1" fmla="*/ 36 h 36"/>
                <a:gd name="T2" fmla="*/ 6 w 60"/>
                <a:gd name="T3" fmla="*/ 36 h 36"/>
                <a:gd name="T4" fmla="*/ 0 w 60"/>
                <a:gd name="T5" fmla="*/ 30 h 36"/>
                <a:gd name="T6" fmla="*/ 0 w 60"/>
                <a:gd name="T7" fmla="*/ 6 h 36"/>
                <a:gd name="T8" fmla="*/ 6 w 60"/>
                <a:gd name="T9" fmla="*/ 0 h 36"/>
                <a:gd name="T10" fmla="*/ 54 w 60"/>
                <a:gd name="T11" fmla="*/ 0 h 36"/>
                <a:gd name="T12" fmla="*/ 60 w 60"/>
                <a:gd name="T13" fmla="*/ 6 h 36"/>
                <a:gd name="T14" fmla="*/ 60 w 60"/>
                <a:gd name="T15" fmla="*/ 30 h 36"/>
                <a:gd name="T16" fmla="*/ 54 w 60"/>
                <a:gd name="T17" fmla="*/ 36 h 36"/>
                <a:gd name="T18" fmla="*/ 12 w 60"/>
                <a:gd name="T19" fmla="*/ 24 h 36"/>
                <a:gd name="T20" fmla="*/ 48 w 60"/>
                <a:gd name="T21" fmla="*/ 24 h 36"/>
                <a:gd name="T22" fmla="*/ 48 w 60"/>
                <a:gd name="T23" fmla="*/ 12 h 36"/>
                <a:gd name="T24" fmla="*/ 12 w 60"/>
                <a:gd name="T25" fmla="*/ 12 h 36"/>
                <a:gd name="T26" fmla="*/ 12 w 60"/>
                <a:gd name="T27" fmla="*/ 24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 h="36">
                  <a:moveTo>
                    <a:pt x="54" y="36"/>
                  </a:moveTo>
                  <a:cubicBezTo>
                    <a:pt x="6" y="36"/>
                    <a:pt x="6" y="36"/>
                    <a:pt x="6" y="36"/>
                  </a:cubicBezTo>
                  <a:cubicBezTo>
                    <a:pt x="2" y="36"/>
                    <a:pt x="0" y="33"/>
                    <a:pt x="0" y="30"/>
                  </a:cubicBezTo>
                  <a:cubicBezTo>
                    <a:pt x="0" y="6"/>
                    <a:pt x="0" y="6"/>
                    <a:pt x="0" y="6"/>
                  </a:cubicBezTo>
                  <a:cubicBezTo>
                    <a:pt x="0" y="3"/>
                    <a:pt x="2" y="0"/>
                    <a:pt x="6" y="0"/>
                  </a:cubicBezTo>
                  <a:cubicBezTo>
                    <a:pt x="54" y="0"/>
                    <a:pt x="54" y="0"/>
                    <a:pt x="54" y="0"/>
                  </a:cubicBezTo>
                  <a:cubicBezTo>
                    <a:pt x="57" y="0"/>
                    <a:pt x="60" y="3"/>
                    <a:pt x="60" y="6"/>
                  </a:cubicBezTo>
                  <a:cubicBezTo>
                    <a:pt x="60" y="30"/>
                    <a:pt x="60" y="30"/>
                    <a:pt x="60" y="30"/>
                  </a:cubicBezTo>
                  <a:cubicBezTo>
                    <a:pt x="60" y="33"/>
                    <a:pt x="57" y="36"/>
                    <a:pt x="54" y="36"/>
                  </a:cubicBezTo>
                  <a:close/>
                  <a:moveTo>
                    <a:pt x="12" y="24"/>
                  </a:moveTo>
                  <a:cubicBezTo>
                    <a:pt x="48" y="24"/>
                    <a:pt x="48" y="24"/>
                    <a:pt x="48" y="24"/>
                  </a:cubicBezTo>
                  <a:cubicBezTo>
                    <a:pt x="48" y="12"/>
                    <a:pt x="48" y="12"/>
                    <a:pt x="48" y="12"/>
                  </a:cubicBezTo>
                  <a:cubicBezTo>
                    <a:pt x="12" y="12"/>
                    <a:pt x="12" y="12"/>
                    <a:pt x="12" y="12"/>
                  </a:cubicBezTo>
                  <a:lnTo>
                    <a:pt x="12" y="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1" name="Freeform 132">
              <a:extLst>
                <a:ext uri="{FF2B5EF4-FFF2-40B4-BE49-F238E27FC236}">
                  <a16:creationId xmlns:a16="http://schemas.microsoft.com/office/drawing/2014/main" id="{E8FCDBC9-F79E-47BD-B913-CA4ECEDA62A7}"/>
                </a:ext>
              </a:extLst>
            </p:cNvPr>
            <p:cNvSpPr>
              <a:spLocks/>
            </p:cNvSpPr>
            <p:nvPr/>
          </p:nvSpPr>
          <p:spPr bwMode="auto">
            <a:xfrm>
              <a:off x="1575" y="3371"/>
              <a:ext cx="18" cy="54"/>
            </a:xfrm>
            <a:custGeom>
              <a:avLst/>
              <a:gdLst>
                <a:gd name="T0" fmla="*/ 6 w 12"/>
                <a:gd name="T1" fmla="*/ 36 h 36"/>
                <a:gd name="T2" fmla="*/ 0 w 12"/>
                <a:gd name="T3" fmla="*/ 30 h 36"/>
                <a:gd name="T4" fmla="*/ 0 w 12"/>
                <a:gd name="T5" fmla="*/ 6 h 36"/>
                <a:gd name="T6" fmla="*/ 6 w 12"/>
                <a:gd name="T7" fmla="*/ 0 h 36"/>
                <a:gd name="T8" fmla="*/ 12 w 12"/>
                <a:gd name="T9" fmla="*/ 6 h 36"/>
                <a:gd name="T10" fmla="*/ 12 w 12"/>
                <a:gd name="T11" fmla="*/ 30 h 36"/>
                <a:gd name="T12" fmla="*/ 6 w 1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12" h="36">
                  <a:moveTo>
                    <a:pt x="6" y="36"/>
                  </a:moveTo>
                  <a:cubicBezTo>
                    <a:pt x="2" y="36"/>
                    <a:pt x="0" y="33"/>
                    <a:pt x="0" y="30"/>
                  </a:cubicBezTo>
                  <a:cubicBezTo>
                    <a:pt x="0" y="6"/>
                    <a:pt x="0" y="6"/>
                    <a:pt x="0" y="6"/>
                  </a:cubicBezTo>
                  <a:cubicBezTo>
                    <a:pt x="0" y="3"/>
                    <a:pt x="2" y="0"/>
                    <a:pt x="6" y="0"/>
                  </a:cubicBezTo>
                  <a:cubicBezTo>
                    <a:pt x="9" y="0"/>
                    <a:pt x="12" y="3"/>
                    <a:pt x="12" y="6"/>
                  </a:cubicBezTo>
                  <a:cubicBezTo>
                    <a:pt x="12" y="30"/>
                    <a:pt x="12" y="30"/>
                    <a:pt x="12" y="30"/>
                  </a:cubicBezTo>
                  <a:cubicBezTo>
                    <a:pt x="12" y="33"/>
                    <a:pt x="9" y="36"/>
                    <a:pt x="6"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2" name="Freeform 133">
              <a:extLst>
                <a:ext uri="{FF2B5EF4-FFF2-40B4-BE49-F238E27FC236}">
                  <a16:creationId xmlns:a16="http://schemas.microsoft.com/office/drawing/2014/main" id="{0BFDE7B6-82F3-4D0E-9892-742BC6126542}"/>
                </a:ext>
              </a:extLst>
            </p:cNvPr>
            <p:cNvSpPr>
              <a:spLocks/>
            </p:cNvSpPr>
            <p:nvPr/>
          </p:nvSpPr>
          <p:spPr bwMode="auto">
            <a:xfrm>
              <a:off x="1575" y="2998"/>
              <a:ext cx="18" cy="36"/>
            </a:xfrm>
            <a:custGeom>
              <a:avLst/>
              <a:gdLst>
                <a:gd name="T0" fmla="*/ 6 w 12"/>
                <a:gd name="T1" fmla="*/ 24 h 24"/>
                <a:gd name="T2" fmla="*/ 0 w 12"/>
                <a:gd name="T3" fmla="*/ 18 h 24"/>
                <a:gd name="T4" fmla="*/ 0 w 12"/>
                <a:gd name="T5" fmla="*/ 6 h 24"/>
                <a:gd name="T6" fmla="*/ 6 w 12"/>
                <a:gd name="T7" fmla="*/ 0 h 24"/>
                <a:gd name="T8" fmla="*/ 12 w 12"/>
                <a:gd name="T9" fmla="*/ 6 h 24"/>
                <a:gd name="T10" fmla="*/ 12 w 12"/>
                <a:gd name="T11" fmla="*/ 18 h 24"/>
                <a:gd name="T12" fmla="*/ 6 w 12"/>
                <a:gd name="T13" fmla="*/ 24 h 24"/>
              </a:gdLst>
              <a:ahLst/>
              <a:cxnLst>
                <a:cxn ang="0">
                  <a:pos x="T0" y="T1"/>
                </a:cxn>
                <a:cxn ang="0">
                  <a:pos x="T2" y="T3"/>
                </a:cxn>
                <a:cxn ang="0">
                  <a:pos x="T4" y="T5"/>
                </a:cxn>
                <a:cxn ang="0">
                  <a:pos x="T6" y="T7"/>
                </a:cxn>
                <a:cxn ang="0">
                  <a:pos x="T8" y="T9"/>
                </a:cxn>
                <a:cxn ang="0">
                  <a:pos x="T10" y="T11"/>
                </a:cxn>
                <a:cxn ang="0">
                  <a:pos x="T12" y="T13"/>
                </a:cxn>
              </a:cxnLst>
              <a:rect l="0" t="0" r="r" b="b"/>
              <a:pathLst>
                <a:path w="12" h="24">
                  <a:moveTo>
                    <a:pt x="6" y="24"/>
                  </a:moveTo>
                  <a:cubicBezTo>
                    <a:pt x="2" y="24"/>
                    <a:pt x="0" y="21"/>
                    <a:pt x="0" y="18"/>
                  </a:cubicBezTo>
                  <a:cubicBezTo>
                    <a:pt x="0" y="6"/>
                    <a:pt x="0" y="6"/>
                    <a:pt x="0" y="6"/>
                  </a:cubicBezTo>
                  <a:cubicBezTo>
                    <a:pt x="0" y="3"/>
                    <a:pt x="2" y="0"/>
                    <a:pt x="6" y="0"/>
                  </a:cubicBezTo>
                  <a:cubicBezTo>
                    <a:pt x="9" y="0"/>
                    <a:pt x="12" y="3"/>
                    <a:pt x="12" y="6"/>
                  </a:cubicBezTo>
                  <a:cubicBezTo>
                    <a:pt x="12" y="18"/>
                    <a:pt x="12" y="18"/>
                    <a:pt x="12" y="18"/>
                  </a:cubicBezTo>
                  <a:cubicBezTo>
                    <a:pt x="12" y="21"/>
                    <a:pt x="9" y="24"/>
                    <a:pt x="6"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3" name="Freeform 134">
              <a:extLst>
                <a:ext uri="{FF2B5EF4-FFF2-40B4-BE49-F238E27FC236}">
                  <a16:creationId xmlns:a16="http://schemas.microsoft.com/office/drawing/2014/main" id="{1C37E03F-7973-4ABA-8486-37B3AE1655F4}"/>
                </a:ext>
              </a:extLst>
            </p:cNvPr>
            <p:cNvSpPr>
              <a:spLocks/>
            </p:cNvSpPr>
            <p:nvPr/>
          </p:nvSpPr>
          <p:spPr bwMode="auto">
            <a:xfrm>
              <a:off x="1686" y="3049"/>
              <a:ext cx="33" cy="31"/>
            </a:xfrm>
            <a:custGeom>
              <a:avLst/>
              <a:gdLst>
                <a:gd name="T0" fmla="*/ 7 w 22"/>
                <a:gd name="T1" fmla="*/ 21 h 21"/>
                <a:gd name="T2" fmla="*/ 3 w 22"/>
                <a:gd name="T3" fmla="*/ 20 h 21"/>
                <a:gd name="T4" fmla="*/ 3 w 22"/>
                <a:gd name="T5" fmla="*/ 11 h 21"/>
                <a:gd name="T6" fmla="*/ 11 w 22"/>
                <a:gd name="T7" fmla="*/ 3 h 21"/>
                <a:gd name="T8" fmla="*/ 20 w 22"/>
                <a:gd name="T9" fmla="*/ 3 h 21"/>
                <a:gd name="T10" fmla="*/ 20 w 22"/>
                <a:gd name="T11" fmla="*/ 11 h 21"/>
                <a:gd name="T12" fmla="*/ 11 w 22"/>
                <a:gd name="T13" fmla="*/ 20 h 21"/>
                <a:gd name="T14" fmla="*/ 7 w 22"/>
                <a:gd name="T15" fmla="*/ 21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 h="21">
                  <a:moveTo>
                    <a:pt x="7" y="21"/>
                  </a:moveTo>
                  <a:cubicBezTo>
                    <a:pt x="5" y="21"/>
                    <a:pt x="4" y="21"/>
                    <a:pt x="3" y="20"/>
                  </a:cubicBezTo>
                  <a:cubicBezTo>
                    <a:pt x="0" y="17"/>
                    <a:pt x="0" y="14"/>
                    <a:pt x="3" y="11"/>
                  </a:cubicBezTo>
                  <a:cubicBezTo>
                    <a:pt x="11" y="3"/>
                    <a:pt x="11" y="3"/>
                    <a:pt x="11" y="3"/>
                  </a:cubicBezTo>
                  <a:cubicBezTo>
                    <a:pt x="14" y="0"/>
                    <a:pt x="17" y="0"/>
                    <a:pt x="20" y="3"/>
                  </a:cubicBezTo>
                  <a:cubicBezTo>
                    <a:pt x="22" y="5"/>
                    <a:pt x="22" y="9"/>
                    <a:pt x="20" y="11"/>
                  </a:cubicBezTo>
                  <a:cubicBezTo>
                    <a:pt x="11" y="20"/>
                    <a:pt x="11" y="20"/>
                    <a:pt x="11" y="20"/>
                  </a:cubicBezTo>
                  <a:cubicBezTo>
                    <a:pt x="10" y="21"/>
                    <a:pt x="9" y="21"/>
                    <a:pt x="7"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4" name="Freeform 135">
              <a:extLst>
                <a:ext uri="{FF2B5EF4-FFF2-40B4-BE49-F238E27FC236}">
                  <a16:creationId xmlns:a16="http://schemas.microsoft.com/office/drawing/2014/main" id="{B49901B2-0440-4B3E-9D8C-999834665564}"/>
                </a:ext>
              </a:extLst>
            </p:cNvPr>
            <p:cNvSpPr>
              <a:spLocks/>
            </p:cNvSpPr>
            <p:nvPr/>
          </p:nvSpPr>
          <p:spPr bwMode="auto">
            <a:xfrm>
              <a:off x="1735" y="3176"/>
              <a:ext cx="36" cy="18"/>
            </a:xfrm>
            <a:custGeom>
              <a:avLst/>
              <a:gdLst>
                <a:gd name="T0" fmla="*/ 18 w 24"/>
                <a:gd name="T1" fmla="*/ 12 h 12"/>
                <a:gd name="T2" fmla="*/ 6 w 24"/>
                <a:gd name="T3" fmla="*/ 12 h 12"/>
                <a:gd name="T4" fmla="*/ 0 w 24"/>
                <a:gd name="T5" fmla="*/ 6 h 12"/>
                <a:gd name="T6" fmla="*/ 6 w 24"/>
                <a:gd name="T7" fmla="*/ 0 h 12"/>
                <a:gd name="T8" fmla="*/ 18 w 24"/>
                <a:gd name="T9" fmla="*/ 0 h 12"/>
                <a:gd name="T10" fmla="*/ 24 w 24"/>
                <a:gd name="T11" fmla="*/ 6 h 12"/>
                <a:gd name="T12" fmla="*/ 18 w 24"/>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24" h="12">
                  <a:moveTo>
                    <a:pt x="18" y="12"/>
                  </a:moveTo>
                  <a:cubicBezTo>
                    <a:pt x="6" y="12"/>
                    <a:pt x="6" y="12"/>
                    <a:pt x="6" y="12"/>
                  </a:cubicBezTo>
                  <a:cubicBezTo>
                    <a:pt x="2" y="12"/>
                    <a:pt x="0" y="9"/>
                    <a:pt x="0" y="6"/>
                  </a:cubicBezTo>
                  <a:cubicBezTo>
                    <a:pt x="0" y="3"/>
                    <a:pt x="2" y="0"/>
                    <a:pt x="6" y="0"/>
                  </a:cubicBezTo>
                  <a:cubicBezTo>
                    <a:pt x="18" y="0"/>
                    <a:pt x="18" y="0"/>
                    <a:pt x="18" y="0"/>
                  </a:cubicBezTo>
                  <a:cubicBezTo>
                    <a:pt x="21" y="0"/>
                    <a:pt x="24" y="3"/>
                    <a:pt x="24" y="6"/>
                  </a:cubicBezTo>
                  <a:cubicBezTo>
                    <a:pt x="24" y="9"/>
                    <a:pt x="21" y="12"/>
                    <a:pt x="18"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5" name="Freeform 136">
              <a:extLst>
                <a:ext uri="{FF2B5EF4-FFF2-40B4-BE49-F238E27FC236}">
                  <a16:creationId xmlns:a16="http://schemas.microsoft.com/office/drawing/2014/main" id="{7E9279B6-7430-42C7-AC9D-2514DDB0B483}"/>
                </a:ext>
              </a:extLst>
            </p:cNvPr>
            <p:cNvSpPr>
              <a:spLocks/>
            </p:cNvSpPr>
            <p:nvPr/>
          </p:nvSpPr>
          <p:spPr bwMode="auto">
            <a:xfrm>
              <a:off x="1686" y="3288"/>
              <a:ext cx="33" cy="31"/>
            </a:xfrm>
            <a:custGeom>
              <a:avLst/>
              <a:gdLst>
                <a:gd name="T0" fmla="*/ 15 w 22"/>
                <a:gd name="T1" fmla="*/ 21 h 21"/>
                <a:gd name="T2" fmla="*/ 11 w 22"/>
                <a:gd name="T3" fmla="*/ 19 h 21"/>
                <a:gd name="T4" fmla="*/ 3 w 22"/>
                <a:gd name="T5" fmla="*/ 10 h 21"/>
                <a:gd name="T6" fmla="*/ 3 w 22"/>
                <a:gd name="T7" fmla="*/ 2 h 21"/>
                <a:gd name="T8" fmla="*/ 11 w 22"/>
                <a:gd name="T9" fmla="*/ 2 h 21"/>
                <a:gd name="T10" fmla="*/ 20 w 22"/>
                <a:gd name="T11" fmla="*/ 10 h 21"/>
                <a:gd name="T12" fmla="*/ 20 w 22"/>
                <a:gd name="T13" fmla="*/ 19 h 21"/>
                <a:gd name="T14" fmla="*/ 15 w 22"/>
                <a:gd name="T15" fmla="*/ 21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 h="21">
                  <a:moveTo>
                    <a:pt x="15" y="21"/>
                  </a:moveTo>
                  <a:cubicBezTo>
                    <a:pt x="14" y="21"/>
                    <a:pt x="12" y="20"/>
                    <a:pt x="11" y="19"/>
                  </a:cubicBezTo>
                  <a:cubicBezTo>
                    <a:pt x="3" y="10"/>
                    <a:pt x="3" y="10"/>
                    <a:pt x="3" y="10"/>
                  </a:cubicBezTo>
                  <a:cubicBezTo>
                    <a:pt x="0" y="8"/>
                    <a:pt x="0" y="4"/>
                    <a:pt x="3" y="2"/>
                  </a:cubicBezTo>
                  <a:cubicBezTo>
                    <a:pt x="5" y="0"/>
                    <a:pt x="9" y="0"/>
                    <a:pt x="11" y="2"/>
                  </a:cubicBezTo>
                  <a:cubicBezTo>
                    <a:pt x="20" y="10"/>
                    <a:pt x="20" y="10"/>
                    <a:pt x="20" y="10"/>
                  </a:cubicBezTo>
                  <a:cubicBezTo>
                    <a:pt x="22" y="13"/>
                    <a:pt x="22" y="17"/>
                    <a:pt x="20" y="19"/>
                  </a:cubicBezTo>
                  <a:cubicBezTo>
                    <a:pt x="19" y="20"/>
                    <a:pt x="17" y="21"/>
                    <a:pt x="15"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6" name="Freeform 137">
              <a:extLst>
                <a:ext uri="{FF2B5EF4-FFF2-40B4-BE49-F238E27FC236}">
                  <a16:creationId xmlns:a16="http://schemas.microsoft.com/office/drawing/2014/main" id="{B6AA46D2-132B-4027-AE1E-5D7F887AC5FE}"/>
                </a:ext>
              </a:extLst>
            </p:cNvPr>
            <p:cNvSpPr>
              <a:spLocks/>
            </p:cNvSpPr>
            <p:nvPr/>
          </p:nvSpPr>
          <p:spPr bwMode="auto">
            <a:xfrm>
              <a:off x="1448" y="3049"/>
              <a:ext cx="32" cy="31"/>
            </a:xfrm>
            <a:custGeom>
              <a:avLst/>
              <a:gdLst>
                <a:gd name="T0" fmla="*/ 15 w 22"/>
                <a:gd name="T1" fmla="*/ 21 h 21"/>
                <a:gd name="T2" fmla="*/ 11 w 22"/>
                <a:gd name="T3" fmla="*/ 20 h 21"/>
                <a:gd name="T4" fmla="*/ 3 w 22"/>
                <a:gd name="T5" fmla="*/ 11 h 21"/>
                <a:gd name="T6" fmla="*/ 3 w 22"/>
                <a:gd name="T7" fmla="*/ 3 h 21"/>
                <a:gd name="T8" fmla="*/ 11 w 22"/>
                <a:gd name="T9" fmla="*/ 3 h 21"/>
                <a:gd name="T10" fmla="*/ 20 w 22"/>
                <a:gd name="T11" fmla="*/ 11 h 21"/>
                <a:gd name="T12" fmla="*/ 20 w 22"/>
                <a:gd name="T13" fmla="*/ 20 h 21"/>
                <a:gd name="T14" fmla="*/ 15 w 22"/>
                <a:gd name="T15" fmla="*/ 21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 h="21">
                  <a:moveTo>
                    <a:pt x="15" y="21"/>
                  </a:moveTo>
                  <a:cubicBezTo>
                    <a:pt x="14" y="21"/>
                    <a:pt x="12" y="21"/>
                    <a:pt x="11" y="20"/>
                  </a:cubicBezTo>
                  <a:cubicBezTo>
                    <a:pt x="3" y="11"/>
                    <a:pt x="3" y="11"/>
                    <a:pt x="3" y="11"/>
                  </a:cubicBezTo>
                  <a:cubicBezTo>
                    <a:pt x="0" y="9"/>
                    <a:pt x="0" y="5"/>
                    <a:pt x="3" y="3"/>
                  </a:cubicBezTo>
                  <a:cubicBezTo>
                    <a:pt x="5" y="0"/>
                    <a:pt x="9" y="0"/>
                    <a:pt x="11" y="3"/>
                  </a:cubicBezTo>
                  <a:cubicBezTo>
                    <a:pt x="20" y="11"/>
                    <a:pt x="20" y="11"/>
                    <a:pt x="20" y="11"/>
                  </a:cubicBezTo>
                  <a:cubicBezTo>
                    <a:pt x="22" y="14"/>
                    <a:pt x="22" y="17"/>
                    <a:pt x="20" y="20"/>
                  </a:cubicBezTo>
                  <a:cubicBezTo>
                    <a:pt x="18" y="21"/>
                    <a:pt x="17" y="21"/>
                    <a:pt x="15"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7" name="Freeform 138">
              <a:extLst>
                <a:ext uri="{FF2B5EF4-FFF2-40B4-BE49-F238E27FC236}">
                  <a16:creationId xmlns:a16="http://schemas.microsoft.com/office/drawing/2014/main" id="{0976A360-0454-4ABA-BE06-7BEC004C73A1}"/>
                </a:ext>
              </a:extLst>
            </p:cNvPr>
            <p:cNvSpPr>
              <a:spLocks/>
            </p:cNvSpPr>
            <p:nvPr/>
          </p:nvSpPr>
          <p:spPr bwMode="auto">
            <a:xfrm>
              <a:off x="1398" y="3176"/>
              <a:ext cx="35" cy="18"/>
            </a:xfrm>
            <a:custGeom>
              <a:avLst/>
              <a:gdLst>
                <a:gd name="T0" fmla="*/ 18 w 24"/>
                <a:gd name="T1" fmla="*/ 12 h 12"/>
                <a:gd name="T2" fmla="*/ 6 w 24"/>
                <a:gd name="T3" fmla="*/ 12 h 12"/>
                <a:gd name="T4" fmla="*/ 0 w 24"/>
                <a:gd name="T5" fmla="*/ 6 h 12"/>
                <a:gd name="T6" fmla="*/ 6 w 24"/>
                <a:gd name="T7" fmla="*/ 0 h 12"/>
                <a:gd name="T8" fmla="*/ 18 w 24"/>
                <a:gd name="T9" fmla="*/ 0 h 12"/>
                <a:gd name="T10" fmla="*/ 24 w 24"/>
                <a:gd name="T11" fmla="*/ 6 h 12"/>
                <a:gd name="T12" fmla="*/ 18 w 24"/>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24" h="12">
                  <a:moveTo>
                    <a:pt x="18" y="12"/>
                  </a:moveTo>
                  <a:cubicBezTo>
                    <a:pt x="6" y="12"/>
                    <a:pt x="6" y="12"/>
                    <a:pt x="6" y="12"/>
                  </a:cubicBezTo>
                  <a:cubicBezTo>
                    <a:pt x="2" y="12"/>
                    <a:pt x="0" y="9"/>
                    <a:pt x="0" y="6"/>
                  </a:cubicBezTo>
                  <a:cubicBezTo>
                    <a:pt x="0" y="3"/>
                    <a:pt x="2" y="0"/>
                    <a:pt x="6" y="0"/>
                  </a:cubicBezTo>
                  <a:cubicBezTo>
                    <a:pt x="18" y="0"/>
                    <a:pt x="18" y="0"/>
                    <a:pt x="18" y="0"/>
                  </a:cubicBezTo>
                  <a:cubicBezTo>
                    <a:pt x="21" y="0"/>
                    <a:pt x="24" y="3"/>
                    <a:pt x="24" y="6"/>
                  </a:cubicBezTo>
                  <a:cubicBezTo>
                    <a:pt x="24" y="9"/>
                    <a:pt x="21" y="12"/>
                    <a:pt x="18"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8" name="Freeform 139">
              <a:extLst>
                <a:ext uri="{FF2B5EF4-FFF2-40B4-BE49-F238E27FC236}">
                  <a16:creationId xmlns:a16="http://schemas.microsoft.com/office/drawing/2014/main" id="{3D94F876-E820-43DF-B7F0-345B5225768E}"/>
                </a:ext>
              </a:extLst>
            </p:cNvPr>
            <p:cNvSpPr>
              <a:spLocks/>
            </p:cNvSpPr>
            <p:nvPr/>
          </p:nvSpPr>
          <p:spPr bwMode="auto">
            <a:xfrm>
              <a:off x="1448" y="3288"/>
              <a:ext cx="32" cy="31"/>
            </a:xfrm>
            <a:custGeom>
              <a:avLst/>
              <a:gdLst>
                <a:gd name="T0" fmla="*/ 7 w 22"/>
                <a:gd name="T1" fmla="*/ 21 h 21"/>
                <a:gd name="T2" fmla="*/ 3 w 22"/>
                <a:gd name="T3" fmla="*/ 19 h 21"/>
                <a:gd name="T4" fmla="*/ 3 w 22"/>
                <a:gd name="T5" fmla="*/ 10 h 21"/>
                <a:gd name="T6" fmla="*/ 11 w 22"/>
                <a:gd name="T7" fmla="*/ 2 h 21"/>
                <a:gd name="T8" fmla="*/ 20 w 22"/>
                <a:gd name="T9" fmla="*/ 2 h 21"/>
                <a:gd name="T10" fmla="*/ 20 w 22"/>
                <a:gd name="T11" fmla="*/ 10 h 21"/>
                <a:gd name="T12" fmla="*/ 11 w 22"/>
                <a:gd name="T13" fmla="*/ 19 h 21"/>
                <a:gd name="T14" fmla="*/ 7 w 22"/>
                <a:gd name="T15" fmla="*/ 21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 h="21">
                  <a:moveTo>
                    <a:pt x="7" y="21"/>
                  </a:moveTo>
                  <a:cubicBezTo>
                    <a:pt x="5" y="21"/>
                    <a:pt x="4" y="20"/>
                    <a:pt x="3" y="19"/>
                  </a:cubicBezTo>
                  <a:cubicBezTo>
                    <a:pt x="0" y="17"/>
                    <a:pt x="0" y="13"/>
                    <a:pt x="3" y="10"/>
                  </a:cubicBezTo>
                  <a:cubicBezTo>
                    <a:pt x="11" y="2"/>
                    <a:pt x="11" y="2"/>
                    <a:pt x="11" y="2"/>
                  </a:cubicBezTo>
                  <a:cubicBezTo>
                    <a:pt x="13" y="0"/>
                    <a:pt x="17" y="0"/>
                    <a:pt x="20" y="2"/>
                  </a:cubicBezTo>
                  <a:cubicBezTo>
                    <a:pt x="22" y="4"/>
                    <a:pt x="22" y="8"/>
                    <a:pt x="20" y="10"/>
                  </a:cubicBezTo>
                  <a:cubicBezTo>
                    <a:pt x="11" y="19"/>
                    <a:pt x="11" y="19"/>
                    <a:pt x="11" y="19"/>
                  </a:cubicBezTo>
                  <a:cubicBezTo>
                    <a:pt x="10" y="20"/>
                    <a:pt x="8" y="21"/>
                    <a:pt x="7"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9" name="Freeform 140">
              <a:extLst>
                <a:ext uri="{FF2B5EF4-FFF2-40B4-BE49-F238E27FC236}">
                  <a16:creationId xmlns:a16="http://schemas.microsoft.com/office/drawing/2014/main" id="{F170B2B1-5683-4F34-B759-F26E524DA699}"/>
                </a:ext>
              </a:extLst>
            </p:cNvPr>
            <p:cNvSpPr>
              <a:spLocks noEditPoints="1"/>
            </p:cNvSpPr>
            <p:nvPr/>
          </p:nvSpPr>
          <p:spPr bwMode="auto">
            <a:xfrm>
              <a:off x="1504" y="3176"/>
              <a:ext cx="160" cy="133"/>
            </a:xfrm>
            <a:custGeom>
              <a:avLst/>
              <a:gdLst>
                <a:gd name="T0" fmla="*/ 60 w 108"/>
                <a:gd name="T1" fmla="*/ 90 h 90"/>
                <a:gd name="T2" fmla="*/ 58 w 108"/>
                <a:gd name="T3" fmla="*/ 90 h 90"/>
                <a:gd name="T4" fmla="*/ 54 w 108"/>
                <a:gd name="T5" fmla="*/ 84 h 90"/>
                <a:gd name="T6" fmla="*/ 49 w 108"/>
                <a:gd name="T7" fmla="*/ 90 h 90"/>
                <a:gd name="T8" fmla="*/ 42 w 108"/>
                <a:gd name="T9" fmla="*/ 85 h 90"/>
                <a:gd name="T10" fmla="*/ 30 w 108"/>
                <a:gd name="T11" fmla="*/ 36 h 90"/>
                <a:gd name="T12" fmla="*/ 18 w 108"/>
                <a:gd name="T13" fmla="*/ 36 h 90"/>
                <a:gd name="T14" fmla="*/ 0 w 108"/>
                <a:gd name="T15" fmla="*/ 18 h 90"/>
                <a:gd name="T16" fmla="*/ 18 w 108"/>
                <a:gd name="T17" fmla="*/ 0 h 90"/>
                <a:gd name="T18" fmla="*/ 38 w 108"/>
                <a:gd name="T19" fmla="*/ 16 h 90"/>
                <a:gd name="T20" fmla="*/ 40 w 108"/>
                <a:gd name="T21" fmla="*/ 24 h 90"/>
                <a:gd name="T22" fmla="*/ 67 w 108"/>
                <a:gd name="T23" fmla="*/ 24 h 90"/>
                <a:gd name="T24" fmla="*/ 69 w 108"/>
                <a:gd name="T25" fmla="*/ 16 h 90"/>
                <a:gd name="T26" fmla="*/ 90 w 108"/>
                <a:gd name="T27" fmla="*/ 0 h 90"/>
                <a:gd name="T28" fmla="*/ 108 w 108"/>
                <a:gd name="T29" fmla="*/ 18 h 90"/>
                <a:gd name="T30" fmla="*/ 90 w 108"/>
                <a:gd name="T31" fmla="*/ 36 h 90"/>
                <a:gd name="T32" fmla="*/ 77 w 108"/>
                <a:gd name="T33" fmla="*/ 36 h 90"/>
                <a:gd name="T34" fmla="*/ 65 w 108"/>
                <a:gd name="T35" fmla="*/ 85 h 90"/>
                <a:gd name="T36" fmla="*/ 60 w 108"/>
                <a:gd name="T37" fmla="*/ 90 h 90"/>
                <a:gd name="T38" fmla="*/ 43 w 108"/>
                <a:gd name="T39" fmla="*/ 36 h 90"/>
                <a:gd name="T40" fmla="*/ 53 w 108"/>
                <a:gd name="T41" fmla="*/ 82 h 90"/>
                <a:gd name="T42" fmla="*/ 54 w 108"/>
                <a:gd name="T43" fmla="*/ 84 h 90"/>
                <a:gd name="T44" fmla="*/ 54 w 108"/>
                <a:gd name="T45" fmla="*/ 82 h 90"/>
                <a:gd name="T46" fmla="*/ 65 w 108"/>
                <a:gd name="T47" fmla="*/ 36 h 90"/>
                <a:gd name="T48" fmla="*/ 43 w 108"/>
                <a:gd name="T49" fmla="*/ 36 h 90"/>
                <a:gd name="T50" fmla="*/ 80 w 108"/>
                <a:gd name="T51" fmla="*/ 24 h 90"/>
                <a:gd name="T52" fmla="*/ 90 w 108"/>
                <a:gd name="T53" fmla="*/ 24 h 90"/>
                <a:gd name="T54" fmla="*/ 96 w 108"/>
                <a:gd name="T55" fmla="*/ 18 h 90"/>
                <a:gd name="T56" fmla="*/ 90 w 108"/>
                <a:gd name="T57" fmla="*/ 12 h 90"/>
                <a:gd name="T58" fmla="*/ 81 w 108"/>
                <a:gd name="T59" fmla="*/ 19 h 90"/>
                <a:gd name="T60" fmla="*/ 80 w 108"/>
                <a:gd name="T61" fmla="*/ 24 h 90"/>
                <a:gd name="T62" fmla="*/ 18 w 108"/>
                <a:gd name="T63" fmla="*/ 12 h 90"/>
                <a:gd name="T64" fmla="*/ 12 w 108"/>
                <a:gd name="T65" fmla="*/ 18 h 90"/>
                <a:gd name="T66" fmla="*/ 18 w 108"/>
                <a:gd name="T67" fmla="*/ 24 h 90"/>
                <a:gd name="T68" fmla="*/ 28 w 108"/>
                <a:gd name="T69" fmla="*/ 24 h 90"/>
                <a:gd name="T70" fmla="*/ 26 w 108"/>
                <a:gd name="T71" fmla="*/ 19 h 90"/>
                <a:gd name="T72" fmla="*/ 18 w 108"/>
                <a:gd name="T73" fmla="*/ 12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8" h="90">
                  <a:moveTo>
                    <a:pt x="60" y="90"/>
                  </a:moveTo>
                  <a:cubicBezTo>
                    <a:pt x="59" y="90"/>
                    <a:pt x="59" y="90"/>
                    <a:pt x="58" y="90"/>
                  </a:cubicBezTo>
                  <a:cubicBezTo>
                    <a:pt x="56" y="89"/>
                    <a:pt x="54" y="87"/>
                    <a:pt x="54" y="84"/>
                  </a:cubicBezTo>
                  <a:cubicBezTo>
                    <a:pt x="54" y="87"/>
                    <a:pt x="52" y="89"/>
                    <a:pt x="49" y="90"/>
                  </a:cubicBezTo>
                  <a:cubicBezTo>
                    <a:pt x="46" y="90"/>
                    <a:pt x="43" y="88"/>
                    <a:pt x="42" y="85"/>
                  </a:cubicBezTo>
                  <a:cubicBezTo>
                    <a:pt x="30" y="36"/>
                    <a:pt x="30" y="36"/>
                    <a:pt x="30" y="36"/>
                  </a:cubicBezTo>
                  <a:cubicBezTo>
                    <a:pt x="18" y="36"/>
                    <a:pt x="18" y="36"/>
                    <a:pt x="18" y="36"/>
                  </a:cubicBezTo>
                  <a:cubicBezTo>
                    <a:pt x="8" y="36"/>
                    <a:pt x="0" y="28"/>
                    <a:pt x="0" y="18"/>
                  </a:cubicBezTo>
                  <a:cubicBezTo>
                    <a:pt x="0" y="8"/>
                    <a:pt x="8" y="0"/>
                    <a:pt x="18" y="0"/>
                  </a:cubicBezTo>
                  <a:cubicBezTo>
                    <a:pt x="28" y="0"/>
                    <a:pt x="36" y="7"/>
                    <a:pt x="38" y="16"/>
                  </a:cubicBezTo>
                  <a:cubicBezTo>
                    <a:pt x="40" y="24"/>
                    <a:pt x="40" y="24"/>
                    <a:pt x="40" y="24"/>
                  </a:cubicBezTo>
                  <a:cubicBezTo>
                    <a:pt x="67" y="24"/>
                    <a:pt x="67" y="24"/>
                    <a:pt x="67" y="24"/>
                  </a:cubicBezTo>
                  <a:cubicBezTo>
                    <a:pt x="69" y="16"/>
                    <a:pt x="69" y="16"/>
                    <a:pt x="69" y="16"/>
                  </a:cubicBezTo>
                  <a:cubicBezTo>
                    <a:pt x="71" y="7"/>
                    <a:pt x="80" y="0"/>
                    <a:pt x="90" y="0"/>
                  </a:cubicBezTo>
                  <a:cubicBezTo>
                    <a:pt x="100" y="0"/>
                    <a:pt x="108" y="8"/>
                    <a:pt x="108" y="18"/>
                  </a:cubicBezTo>
                  <a:cubicBezTo>
                    <a:pt x="108" y="28"/>
                    <a:pt x="100" y="36"/>
                    <a:pt x="90" y="36"/>
                  </a:cubicBezTo>
                  <a:cubicBezTo>
                    <a:pt x="77" y="36"/>
                    <a:pt x="77" y="36"/>
                    <a:pt x="77" y="36"/>
                  </a:cubicBezTo>
                  <a:cubicBezTo>
                    <a:pt x="65" y="85"/>
                    <a:pt x="65" y="85"/>
                    <a:pt x="65" y="85"/>
                  </a:cubicBezTo>
                  <a:cubicBezTo>
                    <a:pt x="65" y="88"/>
                    <a:pt x="62" y="90"/>
                    <a:pt x="60" y="90"/>
                  </a:cubicBezTo>
                  <a:close/>
                  <a:moveTo>
                    <a:pt x="43" y="36"/>
                  </a:moveTo>
                  <a:cubicBezTo>
                    <a:pt x="53" y="82"/>
                    <a:pt x="53" y="82"/>
                    <a:pt x="53" y="82"/>
                  </a:cubicBezTo>
                  <a:cubicBezTo>
                    <a:pt x="54" y="83"/>
                    <a:pt x="54" y="83"/>
                    <a:pt x="54" y="84"/>
                  </a:cubicBezTo>
                  <a:cubicBezTo>
                    <a:pt x="54" y="83"/>
                    <a:pt x="54" y="83"/>
                    <a:pt x="54" y="82"/>
                  </a:cubicBezTo>
                  <a:cubicBezTo>
                    <a:pt x="65" y="36"/>
                    <a:pt x="65" y="36"/>
                    <a:pt x="65" y="36"/>
                  </a:cubicBezTo>
                  <a:lnTo>
                    <a:pt x="43" y="36"/>
                  </a:lnTo>
                  <a:close/>
                  <a:moveTo>
                    <a:pt x="80" y="24"/>
                  </a:moveTo>
                  <a:cubicBezTo>
                    <a:pt x="90" y="24"/>
                    <a:pt x="90" y="24"/>
                    <a:pt x="90" y="24"/>
                  </a:cubicBezTo>
                  <a:cubicBezTo>
                    <a:pt x="93" y="24"/>
                    <a:pt x="96" y="21"/>
                    <a:pt x="96" y="18"/>
                  </a:cubicBezTo>
                  <a:cubicBezTo>
                    <a:pt x="96" y="15"/>
                    <a:pt x="93" y="12"/>
                    <a:pt x="90" y="12"/>
                  </a:cubicBezTo>
                  <a:cubicBezTo>
                    <a:pt x="85" y="12"/>
                    <a:pt x="82" y="15"/>
                    <a:pt x="81" y="19"/>
                  </a:cubicBezTo>
                  <a:lnTo>
                    <a:pt x="80" y="24"/>
                  </a:lnTo>
                  <a:close/>
                  <a:moveTo>
                    <a:pt x="18" y="12"/>
                  </a:moveTo>
                  <a:cubicBezTo>
                    <a:pt x="14" y="12"/>
                    <a:pt x="12" y="15"/>
                    <a:pt x="12" y="18"/>
                  </a:cubicBezTo>
                  <a:cubicBezTo>
                    <a:pt x="12" y="21"/>
                    <a:pt x="14" y="24"/>
                    <a:pt x="18" y="24"/>
                  </a:cubicBezTo>
                  <a:cubicBezTo>
                    <a:pt x="28" y="24"/>
                    <a:pt x="28" y="24"/>
                    <a:pt x="28" y="24"/>
                  </a:cubicBezTo>
                  <a:cubicBezTo>
                    <a:pt x="26" y="19"/>
                    <a:pt x="26" y="19"/>
                    <a:pt x="26" y="19"/>
                  </a:cubicBezTo>
                  <a:cubicBezTo>
                    <a:pt x="26" y="15"/>
                    <a:pt x="22" y="12"/>
                    <a:pt x="18"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Tree>
    <p:extLst>
      <p:ext uri="{BB962C8B-B14F-4D97-AF65-F5344CB8AC3E}">
        <p14:creationId xmlns:p14="http://schemas.microsoft.com/office/powerpoint/2010/main" val="397568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EF6CAA8-4F53-4B9C-943A-B04B81C6FD1D}"/>
              </a:ext>
            </a:extLst>
          </p:cNvPr>
          <p:cNvGraphicFramePr>
            <a:graphicFrameLocks noChangeAspect="1"/>
          </p:cNvGraphicFramePr>
          <p:nvPr>
            <p:custDataLst>
              <p:tags r:id="rId2"/>
            </p:custDataLst>
            <p:extLst>
              <p:ext uri="{D42A27DB-BD31-4B8C-83A1-F6EECF244321}">
                <p14:modId xmlns:p14="http://schemas.microsoft.com/office/powerpoint/2010/main" val="11421081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290" name="think-cell Slide" r:id="rId5" imgW="530" imgH="531" progId="TCLayout.ActiveDocument.1">
                  <p:embed/>
                </p:oleObj>
              </mc:Choice>
              <mc:Fallback>
                <p:oleObj name="think-cell Slide" r:id="rId5" imgW="530" imgH="531" progId="TCLayout.ActiveDocument.1">
                  <p:embed/>
                  <p:pic>
                    <p:nvPicPr>
                      <p:cNvPr id="5" name="Object 4" hidden="1">
                        <a:extLst>
                          <a:ext uri="{FF2B5EF4-FFF2-40B4-BE49-F238E27FC236}">
                            <a16:creationId xmlns:a16="http://schemas.microsoft.com/office/drawing/2014/main" id="{3EF6CAA8-4F53-4B9C-943A-B04B81C6FD1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C31CB51E-D6FA-4E9B-AD8E-1DEA9C6B0256}"/>
              </a:ext>
            </a:extLst>
          </p:cNvPr>
          <p:cNvSpPr/>
          <p:nvPr>
            <p:custDataLst>
              <p:tags r:id="rId3"/>
            </p:custDataLst>
          </p:nvPr>
        </p:nvSpPr>
        <p:spPr>
          <a:xfrm>
            <a:off x="0" y="0"/>
            <a:ext cx="158750" cy="1587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nSpc>
                <a:spcPct val="80000"/>
              </a:lnSpc>
              <a:spcBef>
                <a:spcPct val="0"/>
              </a:spcBef>
              <a:spcAft>
                <a:spcPct val="0"/>
              </a:spcAft>
            </a:pPr>
            <a:endParaRPr kumimoji="0" lang="en-GB" sz="2667" b="1" u="none" strike="noStrike" kern="1200" cap="none" spc="0" normalizeH="0" noProof="0" dirty="0">
              <a:ln>
                <a:noFill/>
              </a:ln>
              <a:solidFill>
                <a:srgbClr val="000000"/>
              </a:solidFill>
              <a:effectLst/>
              <a:uLnTx/>
              <a:uFillTx/>
              <a:latin typeface="Arial Black" panose="020B0A04020102020204" pitchFamily="34" charset="0"/>
              <a:ea typeface="+mj-ea"/>
              <a:sym typeface="Arial Black" panose="020B0A04020102020204" pitchFamily="34" charset="0"/>
            </a:endParaRPr>
          </a:p>
        </p:txBody>
      </p:sp>
      <p:sp>
        <p:nvSpPr>
          <p:cNvPr id="12" name="Rectangle 11">
            <a:extLst>
              <a:ext uri="{FF2B5EF4-FFF2-40B4-BE49-F238E27FC236}">
                <a16:creationId xmlns:a16="http://schemas.microsoft.com/office/drawing/2014/main" id="{CFBB579B-BF80-45D8-8C35-71BE457C89F3}"/>
              </a:ext>
            </a:extLst>
          </p:cNvPr>
          <p:cNvSpPr/>
          <p:nvPr/>
        </p:nvSpPr>
        <p:spPr>
          <a:xfrm>
            <a:off x="7064974" y="1341120"/>
            <a:ext cx="4584482" cy="2793600"/>
          </a:xfrm>
          <a:prstGeom prst="rect">
            <a:avLst/>
          </a:prstGeom>
          <a:noFill/>
          <a:ln>
            <a:solidFill>
              <a:schemeClr val="accent1"/>
            </a:solidFill>
          </a:ln>
        </p:spPr>
        <p:txBody>
          <a:bodyPr rot="0" spcFirstLastPara="0" vertOverflow="overflow" horzOverflow="overflow" vert="vert270" wrap="square" lIns="36000" tIns="45720" rIns="36000" bIns="45720" numCol="1" spcCol="0" rtlCol="0" fromWordArt="0" anchor="t" anchorCtr="0" forceAA="0" compatLnSpc="1">
            <a:prstTxWarp prst="textNoShape">
              <a:avLst/>
            </a:prstTxWarp>
            <a:noAutofit/>
          </a:bodyPr>
          <a:lstStyle/>
          <a:p>
            <a:pPr marL="0" marR="0" lvl="0" indent="0" algn="ctr" defTabSz="914400" rtl="0"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srgbClr val="FFFFFF"/>
              </a:solidFill>
              <a:effectLst/>
              <a:uLnTx/>
              <a:uFillTx/>
              <a:latin typeface="Georgia" panose="02040502050405020303" pitchFamily="18" charset="0"/>
              <a:ea typeface="Calibri" panose="020F0502020204030204" pitchFamily="34" charset="0"/>
              <a:cs typeface="Times New Roman" panose="02020603050405020304" pitchFamily="18" charset="0"/>
            </a:endParaRPr>
          </a:p>
        </p:txBody>
      </p:sp>
      <p:sp>
        <p:nvSpPr>
          <p:cNvPr id="13" name="Rectangle 12">
            <a:extLst>
              <a:ext uri="{FF2B5EF4-FFF2-40B4-BE49-F238E27FC236}">
                <a16:creationId xmlns:a16="http://schemas.microsoft.com/office/drawing/2014/main" id="{3F7FB29B-E930-4588-9657-3EE6AD799CF1}"/>
              </a:ext>
            </a:extLst>
          </p:cNvPr>
          <p:cNvSpPr/>
          <p:nvPr/>
        </p:nvSpPr>
        <p:spPr>
          <a:xfrm>
            <a:off x="742386" y="1341120"/>
            <a:ext cx="5631782" cy="1435947"/>
          </a:xfrm>
          <a:prstGeom prst="rect">
            <a:avLst/>
          </a:prstGeom>
          <a:solidFill>
            <a:schemeClr val="bg1"/>
          </a:solidFill>
          <a:ln>
            <a:solidFill>
              <a:schemeClr val="accent1"/>
            </a:solidFill>
          </a:ln>
        </p:spPr>
        <p:txBody>
          <a:bodyPr rot="0" spcFirstLastPara="0" vertOverflow="overflow" horzOverflow="overflow" vert="vert270" wrap="square" lIns="36000" tIns="45720" rIns="36000" bIns="45720" numCol="1" spcCol="0" rtlCol="0" fromWordArt="0" anchor="t" anchorCtr="0" forceAA="0" compatLnSpc="1">
            <a:prstTxWarp prst="textNoShape">
              <a:avLst/>
            </a:prstTxWarp>
            <a:noAutofit/>
          </a:bodyPr>
          <a:lstStyle/>
          <a:p>
            <a:pPr marL="0" marR="0" lvl="0" indent="0" algn="ctr" defTabSz="914400" rtl="0"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srgbClr val="FFFFFF"/>
              </a:solidFill>
              <a:effectLst/>
              <a:uLnTx/>
              <a:uFillTx/>
              <a:latin typeface="Georgia" panose="02040502050405020303" pitchFamily="18"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A5160387-833C-46A6-9ABD-D17F4D1380A5}"/>
              </a:ext>
            </a:extLst>
          </p:cNvPr>
          <p:cNvSpPr/>
          <p:nvPr/>
        </p:nvSpPr>
        <p:spPr>
          <a:xfrm>
            <a:off x="742385" y="2897529"/>
            <a:ext cx="5631782" cy="3325472"/>
          </a:xfrm>
          <a:prstGeom prst="rect">
            <a:avLst/>
          </a:prstGeom>
          <a:solidFill>
            <a:schemeClr val="bg1"/>
          </a:solidFill>
          <a:ln>
            <a:solidFill>
              <a:schemeClr val="accent1"/>
            </a:solidFill>
          </a:ln>
        </p:spPr>
        <p:txBody>
          <a:bodyPr rot="0" spcFirstLastPara="0" vertOverflow="overflow" horzOverflow="overflow" vert="vert270" wrap="square" lIns="36000" tIns="45720" rIns="36000" bIns="45720" numCol="1" spcCol="0" rtlCol="0" fromWordArt="0" anchor="t" anchorCtr="0" forceAA="0" compatLnSpc="1">
            <a:prstTxWarp prst="textNoShape">
              <a:avLst/>
            </a:prstTxWarp>
            <a:noAutofit/>
          </a:bodyPr>
          <a:lstStyle/>
          <a:p>
            <a:pPr marL="0" marR="0" lvl="0" indent="0" algn="ctr" defTabSz="914400" rtl="0"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srgbClr val="FFFFFF"/>
              </a:solidFill>
              <a:effectLst/>
              <a:uLnTx/>
              <a:uFillTx/>
              <a:latin typeface="Georgia" panose="02040502050405020303" pitchFamily="18" charset="0"/>
              <a:ea typeface="Calibri" panose="020F0502020204030204" pitchFamily="34" charset="0"/>
              <a:cs typeface="Times New Roman" panose="02020603050405020304" pitchFamily="18" charset="0"/>
            </a:endParaRPr>
          </a:p>
        </p:txBody>
      </p:sp>
      <p:sp>
        <p:nvSpPr>
          <p:cNvPr id="15" name="Rectangle 14">
            <a:extLst>
              <a:ext uri="{FF2B5EF4-FFF2-40B4-BE49-F238E27FC236}">
                <a16:creationId xmlns:a16="http://schemas.microsoft.com/office/drawing/2014/main" id="{81B6ACFE-982F-4F07-A1B4-A3FEAD178B97}"/>
              </a:ext>
            </a:extLst>
          </p:cNvPr>
          <p:cNvSpPr/>
          <p:nvPr/>
        </p:nvSpPr>
        <p:spPr>
          <a:xfrm>
            <a:off x="6602049" y="1341121"/>
            <a:ext cx="353483" cy="2793600"/>
          </a:xfrm>
          <a:prstGeom prst="rect">
            <a:avLst/>
          </a:prstGeom>
          <a:solidFill>
            <a:schemeClr val="accent1"/>
          </a:solidFill>
        </p:spPr>
        <p:txBody>
          <a:bodyPr rot="0" spcFirstLastPara="0" vertOverflow="overflow" horzOverflow="overflow" vert="vert270" wrap="square" lIns="36000" tIns="45720" rIns="3600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solidFill>
                  <a:srgbClr val="FFFFFF"/>
                </a:solidFill>
                <a:latin typeface="Georgia" panose="02040502050405020303" pitchFamily="18" charset="0"/>
                <a:ea typeface="Calibri" panose="020F0502020204030204" pitchFamily="34" charset="0"/>
                <a:cs typeface="Times New Roman" panose="02020603050405020304" pitchFamily="18" charset="0"/>
              </a:rPr>
              <a:t>Illustration of the tool</a:t>
            </a:r>
            <a:endParaRPr kumimoji="0" lang="en-GB" sz="1200" b="1" i="0" u="none" strike="noStrike" kern="1200" cap="none" spc="0" normalizeH="0" baseline="0" noProof="0" dirty="0">
              <a:ln>
                <a:noFill/>
              </a:ln>
              <a:solidFill>
                <a:srgbClr val="FFFFFF"/>
              </a:solidFill>
              <a:effectLst/>
              <a:uLnTx/>
              <a:uFillTx/>
              <a:latin typeface="Georgia" panose="02040502050405020303" pitchFamily="18" charset="0"/>
              <a:ea typeface="Calibri" panose="020F0502020204030204" pitchFamily="34" charset="0"/>
              <a:cs typeface="Times New Roman" panose="02020603050405020304" pitchFamily="18" charset="0"/>
            </a:endParaRPr>
          </a:p>
        </p:txBody>
      </p:sp>
      <p:sp>
        <p:nvSpPr>
          <p:cNvPr id="2" name="Text Placeholder 1">
            <a:extLst>
              <a:ext uri="{FF2B5EF4-FFF2-40B4-BE49-F238E27FC236}">
                <a16:creationId xmlns:a16="http://schemas.microsoft.com/office/drawing/2014/main" id="{CA51FFCC-A8A3-4044-B95E-ABDC0549FEB9}"/>
              </a:ext>
            </a:extLst>
          </p:cNvPr>
          <p:cNvSpPr>
            <a:spLocks noGrp="1"/>
          </p:cNvSpPr>
          <p:nvPr>
            <p:ph type="body" sz="quarter" idx="19"/>
          </p:nvPr>
        </p:nvSpPr>
        <p:spPr>
          <a:xfrm>
            <a:off x="829733" y="2897528"/>
            <a:ext cx="5182130" cy="3325473"/>
          </a:xfrm>
        </p:spPr>
        <p:txBody>
          <a:bodyPr lIns="72000" tIns="72000" rIns="72000" bIns="72000"/>
          <a:lstStyle/>
          <a:p>
            <a:pPr marL="457200" lvl="0" indent="-457200">
              <a:buAutoNum type="arabicPeriod"/>
            </a:pPr>
            <a:r>
              <a:rPr lang="en-GB" sz="1200" b="1" dirty="0">
                <a:latin typeface="Georgia" panose="02040502050405020303" pitchFamily="18" charset="0"/>
              </a:rPr>
              <a:t>Vision</a:t>
            </a:r>
            <a:r>
              <a:rPr lang="en-GB" sz="1200" dirty="0">
                <a:latin typeface="Georgia" panose="02040502050405020303" pitchFamily="18" charset="0"/>
              </a:rPr>
              <a:t> – describe your long-term vision and wanted position</a:t>
            </a:r>
          </a:p>
          <a:p>
            <a:pPr marL="457200" lvl="0" indent="-457200">
              <a:buAutoNum type="arabicPeriod"/>
            </a:pPr>
            <a:r>
              <a:rPr lang="en-GB" sz="1200" b="1" dirty="0">
                <a:latin typeface="Georgia" panose="02040502050405020303" pitchFamily="18" charset="0"/>
              </a:rPr>
              <a:t>Market</a:t>
            </a:r>
            <a:r>
              <a:rPr lang="en-GB" sz="1200" dirty="0">
                <a:latin typeface="Georgia" panose="02040502050405020303" pitchFamily="18" charset="0"/>
              </a:rPr>
              <a:t> - reflect on customers, the required customer relationships, the channels you could use to reach them and what competition you will see on the market. </a:t>
            </a:r>
          </a:p>
          <a:p>
            <a:pPr marL="457200" lvl="0" indent="-457200">
              <a:buFont typeface="+mj-lt"/>
              <a:buAutoNum type="arabicPeriod"/>
            </a:pPr>
            <a:r>
              <a:rPr lang="en-GB" sz="1200" b="1" dirty="0">
                <a:latin typeface="Georgia" panose="02040502050405020303" pitchFamily="18" charset="0"/>
              </a:rPr>
              <a:t>Offering </a:t>
            </a:r>
            <a:r>
              <a:rPr lang="en-GB" sz="1200" dirty="0">
                <a:latin typeface="Georgia" panose="02040502050405020303" pitchFamily="18" charset="0"/>
              </a:rPr>
              <a:t>- detail what the solution you want to offer could look like, what the concrete value proposition to your customers is and draft an outlook on how it could be developed further or what other solutions could be connected with it.</a:t>
            </a:r>
          </a:p>
          <a:p>
            <a:pPr marL="457200" lvl="0" indent="-457200">
              <a:buFont typeface="+mj-lt"/>
              <a:buAutoNum type="arabicPeriod"/>
            </a:pPr>
            <a:r>
              <a:rPr lang="en-GB" sz="1200" b="1" dirty="0">
                <a:latin typeface="Georgia" panose="02040502050405020303" pitchFamily="18" charset="0"/>
              </a:rPr>
              <a:t>Financial aspects </a:t>
            </a:r>
            <a:r>
              <a:rPr lang="en-GB" sz="1200" dirty="0">
                <a:latin typeface="Georgia" panose="02040502050405020303" pitchFamily="18" charset="0"/>
              </a:rPr>
              <a:t>– use th</a:t>
            </a:r>
            <a:r>
              <a:rPr lang="en-GB" sz="1200" dirty="0"/>
              <a:t>e </a:t>
            </a:r>
            <a:r>
              <a:rPr lang="en-GB" sz="1200" dirty="0">
                <a:latin typeface="Georgia" panose="02040502050405020303" pitchFamily="18" charset="0"/>
              </a:rPr>
              <a:t>value case tool to assess value levers per circular sub-model. Provide a high-level estimate on revenues, costs, and investments.</a:t>
            </a:r>
          </a:p>
          <a:p>
            <a:pPr marL="457200" lvl="0" indent="-457200">
              <a:buFont typeface="+mj-lt"/>
              <a:buAutoNum type="arabicPeriod"/>
            </a:pPr>
            <a:r>
              <a:rPr lang="en-GB" sz="1200" b="1" dirty="0">
                <a:latin typeface="Georgia" panose="02040502050405020303" pitchFamily="18" charset="0"/>
              </a:rPr>
              <a:t>Operating model </a:t>
            </a:r>
            <a:r>
              <a:rPr lang="en-GB" sz="1200" dirty="0">
                <a:latin typeface="Georgia" panose="02040502050405020303" pitchFamily="18" charset="0"/>
              </a:rPr>
              <a:t>– reflect on key partners, capabilities, resources and digital technologies needed to operate your circular business idea.</a:t>
            </a:r>
          </a:p>
          <a:p>
            <a:pPr marL="457200" lvl="0" indent="-457200">
              <a:buFont typeface="+mj-lt"/>
              <a:buAutoNum type="arabicPeriod"/>
            </a:pPr>
            <a:r>
              <a:rPr lang="en-GB" sz="1200" b="1" dirty="0">
                <a:latin typeface="Georgia" panose="02040502050405020303" pitchFamily="18" charset="0"/>
              </a:rPr>
              <a:t>Enabling companies </a:t>
            </a:r>
            <a:r>
              <a:rPr lang="en-GB" sz="1200" dirty="0">
                <a:latin typeface="Georgia" panose="02040502050405020303" pitchFamily="18" charset="0"/>
              </a:rPr>
              <a:t>– list companies that can support the development of your circular business model, such as financiers and technology providers. </a:t>
            </a:r>
          </a:p>
          <a:p>
            <a:endParaRPr lang="en-GB" sz="1200" dirty="0">
              <a:latin typeface="Georgia" panose="02040502050405020303" pitchFamily="18" charset="0"/>
            </a:endParaRPr>
          </a:p>
        </p:txBody>
      </p:sp>
      <p:sp>
        <p:nvSpPr>
          <p:cNvPr id="3" name="Title 2">
            <a:extLst>
              <a:ext uri="{FF2B5EF4-FFF2-40B4-BE49-F238E27FC236}">
                <a16:creationId xmlns:a16="http://schemas.microsoft.com/office/drawing/2014/main" id="{E3169CB2-1302-42AC-A7E8-EBDB6CBB1884}"/>
              </a:ext>
            </a:extLst>
          </p:cNvPr>
          <p:cNvSpPr>
            <a:spLocks noGrp="1"/>
          </p:cNvSpPr>
          <p:nvPr>
            <p:ph type="title"/>
          </p:nvPr>
        </p:nvSpPr>
        <p:spPr>
          <a:xfrm>
            <a:off x="323850" y="356659"/>
            <a:ext cx="11436350" cy="864000"/>
          </a:xfrm>
        </p:spPr>
        <p:txBody>
          <a:bodyPr/>
          <a:lstStyle/>
          <a:p>
            <a:r>
              <a:rPr lang="en-GB" dirty="0">
                <a:latin typeface="Arial Black" panose="020B0A04020102020204" pitchFamily="34" charset="0"/>
              </a:rPr>
              <a:t>Business model canvas</a:t>
            </a:r>
          </a:p>
        </p:txBody>
      </p:sp>
      <p:sp>
        <p:nvSpPr>
          <p:cNvPr id="4" name="Text Placeholder 3">
            <a:extLst>
              <a:ext uri="{FF2B5EF4-FFF2-40B4-BE49-F238E27FC236}">
                <a16:creationId xmlns:a16="http://schemas.microsoft.com/office/drawing/2014/main" id="{30F5E9B2-028F-4335-AB31-FBCE75000E9A}"/>
              </a:ext>
            </a:extLst>
          </p:cNvPr>
          <p:cNvSpPr>
            <a:spLocks noGrp="1"/>
          </p:cNvSpPr>
          <p:nvPr>
            <p:ph type="body" sz="quarter" idx="15"/>
          </p:nvPr>
        </p:nvSpPr>
        <p:spPr/>
        <p:txBody>
          <a:bodyPr/>
          <a:lstStyle/>
          <a:p>
            <a:endParaRPr lang="en-GB"/>
          </a:p>
        </p:txBody>
      </p:sp>
      <p:pic>
        <p:nvPicPr>
          <p:cNvPr id="59" name="Picture 58">
            <a:extLst>
              <a:ext uri="{FF2B5EF4-FFF2-40B4-BE49-F238E27FC236}">
                <a16:creationId xmlns:a16="http://schemas.microsoft.com/office/drawing/2014/main" id="{A0A3C3C6-5DE8-4A89-B8FB-1E9C95066876}"/>
              </a:ext>
            </a:extLst>
          </p:cNvPr>
          <p:cNvPicPr>
            <a:picLocks noChangeAspect="1"/>
          </p:cNvPicPr>
          <p:nvPr/>
        </p:nvPicPr>
        <p:blipFill>
          <a:blip r:embed="rId7"/>
          <a:stretch>
            <a:fillRect/>
          </a:stretch>
        </p:blipFill>
        <p:spPr>
          <a:xfrm>
            <a:off x="7210175" y="1542194"/>
            <a:ext cx="4294080" cy="2380003"/>
          </a:xfrm>
          <a:prstGeom prst="rect">
            <a:avLst/>
          </a:prstGeom>
        </p:spPr>
      </p:pic>
      <p:sp>
        <p:nvSpPr>
          <p:cNvPr id="7" name="TextBox 6">
            <a:extLst>
              <a:ext uri="{FF2B5EF4-FFF2-40B4-BE49-F238E27FC236}">
                <a16:creationId xmlns:a16="http://schemas.microsoft.com/office/drawing/2014/main" id="{112EFB28-2A7F-471B-9B32-845F6440E6D6}"/>
              </a:ext>
            </a:extLst>
          </p:cNvPr>
          <p:cNvSpPr txBox="1"/>
          <p:nvPr/>
        </p:nvSpPr>
        <p:spPr>
          <a:xfrm>
            <a:off x="323850" y="555413"/>
            <a:ext cx="3950547" cy="209974"/>
          </a:xfrm>
          <a:prstGeom prst="rect">
            <a:avLst/>
          </a:prstGeom>
          <a:noFill/>
        </p:spPr>
        <p:txBody>
          <a:bodyPr wrap="square" lIns="36000" tIns="36000" rIns="36000" bIns="36000" rtlCol="0">
            <a:noAutofit/>
          </a:bodyPr>
          <a:lstStyle/>
          <a:p>
            <a:pPr algn="l"/>
            <a:r>
              <a:rPr lang="en-GB" sz="1200" b="0" i="0" dirty="0">
                <a:latin typeface="Arial Black" panose="020B0A04020102020204" pitchFamily="34" charset="0"/>
              </a:rPr>
              <a:t>INTRODUCTION</a:t>
            </a:r>
          </a:p>
        </p:txBody>
      </p:sp>
      <p:sp>
        <p:nvSpPr>
          <p:cNvPr id="8" name="Rectangle 7">
            <a:extLst>
              <a:ext uri="{FF2B5EF4-FFF2-40B4-BE49-F238E27FC236}">
                <a16:creationId xmlns:a16="http://schemas.microsoft.com/office/drawing/2014/main" id="{91A39D91-1ACF-451D-AB98-E88B4D8AB91E}"/>
              </a:ext>
            </a:extLst>
          </p:cNvPr>
          <p:cNvSpPr/>
          <p:nvPr/>
        </p:nvSpPr>
        <p:spPr>
          <a:xfrm>
            <a:off x="323850" y="1341120"/>
            <a:ext cx="353483" cy="1435947"/>
          </a:xfrm>
          <a:prstGeom prst="rect">
            <a:avLst/>
          </a:prstGeom>
          <a:solidFill>
            <a:schemeClr val="accent1"/>
          </a:solidFill>
        </p:spPr>
        <p:txBody>
          <a:bodyPr rot="0" spcFirstLastPara="0" vertOverflow="overflow" horzOverflow="overflow" vert="vert270" wrap="square" lIns="36000" tIns="45720" rIns="36000" bIns="45720" numCol="1" spcCol="0" rtlCol="0" fromWordArt="0" anchor="t" anchorCtr="0" forceAA="0" compatLnSpc="1">
            <a:prstTxWarp prst="textNoShape">
              <a:avLst/>
            </a:prstTxWarp>
            <a:noAutofit/>
          </a:bodyPr>
          <a:lstStyle/>
          <a:p>
            <a:pPr algn="ctr"/>
            <a:r>
              <a:rPr lang="en-GB" sz="12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Purpose</a:t>
            </a:r>
          </a:p>
        </p:txBody>
      </p:sp>
      <p:sp>
        <p:nvSpPr>
          <p:cNvPr id="10" name="Rectangle 9">
            <a:extLst>
              <a:ext uri="{FF2B5EF4-FFF2-40B4-BE49-F238E27FC236}">
                <a16:creationId xmlns:a16="http://schemas.microsoft.com/office/drawing/2014/main" id="{51859FDA-352C-4F50-B0B4-4FBBFE43F522}"/>
              </a:ext>
            </a:extLst>
          </p:cNvPr>
          <p:cNvSpPr/>
          <p:nvPr/>
        </p:nvSpPr>
        <p:spPr>
          <a:xfrm>
            <a:off x="323849" y="2897529"/>
            <a:ext cx="353483" cy="3325472"/>
          </a:xfrm>
          <a:prstGeom prst="rect">
            <a:avLst/>
          </a:prstGeom>
          <a:solidFill>
            <a:schemeClr val="accent1"/>
          </a:solidFill>
        </p:spPr>
        <p:txBody>
          <a:bodyPr rot="0" spcFirstLastPara="0" vertOverflow="overflow" horzOverflow="overflow" vert="vert270" wrap="square" lIns="36000" tIns="45720" rIns="36000" bIns="45720" numCol="1" spcCol="0" rtlCol="0" fromWordArt="0" anchor="t" anchorCtr="0" forceAA="0" compatLnSpc="1">
            <a:prstTxWarp prst="textNoShape">
              <a:avLst/>
            </a:prstTxWarp>
            <a:noAutofit/>
          </a:bodyPr>
          <a:lstStyle/>
          <a:p>
            <a:pPr algn="ctr"/>
            <a:r>
              <a:rPr lang="en-GB" sz="1200" b="1">
                <a:solidFill>
                  <a:schemeClr val="bg1"/>
                </a:solidFill>
                <a:latin typeface="Georgia" panose="02040502050405020303" pitchFamily="18" charset="0"/>
                <a:ea typeface="Calibri" panose="020F0502020204030204" pitchFamily="34" charset="0"/>
                <a:cs typeface="Times New Roman" panose="02020603050405020304" pitchFamily="18" charset="0"/>
              </a:rPr>
              <a:t>Instructions</a:t>
            </a:r>
          </a:p>
        </p:txBody>
      </p:sp>
      <p:sp>
        <p:nvSpPr>
          <p:cNvPr id="11" name="Text Placeholder 1">
            <a:extLst>
              <a:ext uri="{FF2B5EF4-FFF2-40B4-BE49-F238E27FC236}">
                <a16:creationId xmlns:a16="http://schemas.microsoft.com/office/drawing/2014/main" id="{0D7EFB9A-CA2B-4BF7-BC4A-9BDC1F101359}"/>
              </a:ext>
            </a:extLst>
          </p:cNvPr>
          <p:cNvSpPr txBox="1">
            <a:spLocks/>
          </p:cNvSpPr>
          <p:nvPr/>
        </p:nvSpPr>
        <p:spPr>
          <a:xfrm>
            <a:off x="829733" y="1341120"/>
            <a:ext cx="5182130" cy="1435947"/>
          </a:xfrm>
          <a:prstGeom prst="rect">
            <a:avLst/>
          </a:prstGeom>
        </p:spPr>
        <p:txBody>
          <a:bodyPr vert="horz" lIns="72000" tIns="72000" rIns="72000" bIns="72000" rtlCol="0">
            <a:noAutofit/>
          </a:bodyPr>
          <a:lstStyle>
            <a:lvl1pPr marL="239178" marR="0" indent="-239178" algn="l" defTabSz="609585" rtl="0" eaLnBrk="1" fontAlgn="auto" latinLnBrk="0" hangingPunct="1">
              <a:lnSpc>
                <a:spcPct val="90000"/>
              </a:lnSpc>
              <a:spcBef>
                <a:spcPct val="20000"/>
              </a:spcBef>
              <a:spcAft>
                <a:spcPts val="0"/>
              </a:spcAft>
              <a:buClrTx/>
              <a:buSzTx/>
              <a:buFont typeface="Arial" panose="020B0604020202020204" pitchFamily="34" charset="0"/>
              <a:buChar char="•"/>
              <a:tabLst/>
              <a:defRPr lang="en-GB" sz="1867" b="0" i="0" kern="1200" noProof="0">
                <a:solidFill>
                  <a:schemeClr val="tx1"/>
                </a:solidFill>
                <a:latin typeface="Georgia" panose="02040502050405020303" pitchFamily="18" charset="0"/>
                <a:ea typeface="+mn-ea"/>
                <a:cs typeface="Georgia" panose="02040502050405020303" pitchFamily="18" charset="0"/>
              </a:defRPr>
            </a:lvl1pPr>
            <a:lvl2pPr marL="474121" indent="-234945" algn="l" defTabSz="609585" rtl="0" eaLnBrk="1" latinLnBrk="0" hangingPunct="1">
              <a:lnSpc>
                <a:spcPct val="90000"/>
              </a:lnSpc>
              <a:spcBef>
                <a:spcPts val="800"/>
              </a:spcBef>
              <a:spcAft>
                <a:spcPts val="800"/>
              </a:spcAft>
              <a:buFont typeface="Arial" panose="020B0604020202020204" pitchFamily="34" charset="0"/>
              <a:buChar char="•"/>
              <a:defRPr lang="en-GB" sz="1600" b="0" i="0" kern="1200" noProof="0">
                <a:solidFill>
                  <a:schemeClr val="tx1"/>
                </a:solidFill>
                <a:latin typeface="Georgia" panose="02040502050405020303" pitchFamily="18" charset="0"/>
                <a:ea typeface="+mn-ea"/>
                <a:cs typeface="Georgia" panose="02040502050405020303" pitchFamily="18" charset="0"/>
              </a:defRPr>
            </a:lvl2pPr>
            <a:lvl3pPr marL="713300" indent="-234945" algn="l" defTabSz="715415" rtl="0" eaLnBrk="1" latinLnBrk="0" hangingPunct="1">
              <a:lnSpc>
                <a:spcPct val="90000"/>
              </a:lnSpc>
              <a:spcBef>
                <a:spcPts val="800"/>
              </a:spcBef>
              <a:spcAft>
                <a:spcPts val="800"/>
              </a:spcAft>
              <a:buFont typeface="Arial" panose="020B0604020202020204" pitchFamily="34" charset="0"/>
              <a:buChar char="•"/>
              <a:defRPr lang="en-GB" sz="1467" b="0" i="0" kern="1200" noProof="0">
                <a:solidFill>
                  <a:schemeClr val="tx1"/>
                </a:solidFill>
                <a:latin typeface="Georgia" panose="02040502050405020303" pitchFamily="18" charset="0"/>
                <a:ea typeface="+mn-ea"/>
                <a:cs typeface="Georgia" panose="02040502050405020303" pitchFamily="18" charset="0"/>
              </a:defRPr>
            </a:lvl3pPr>
            <a:lvl4pPr marL="958827" indent="-234945" algn="l" defTabSz="609585" rtl="0" eaLnBrk="1" latinLnBrk="0" hangingPunct="1">
              <a:lnSpc>
                <a:spcPct val="90000"/>
              </a:lnSpc>
              <a:spcBef>
                <a:spcPts val="0"/>
              </a:spcBef>
              <a:spcAft>
                <a:spcPts val="800"/>
              </a:spcAft>
              <a:buFont typeface="Arial" panose="020B0604020202020204" pitchFamily="34" charset="0"/>
              <a:buChar char="•"/>
              <a:defRPr lang="en-GB" sz="1467" b="0" i="0" kern="1200" noProof="0">
                <a:solidFill>
                  <a:schemeClr val="tx1"/>
                </a:solidFill>
                <a:latin typeface="Georgia" panose="02040502050405020303" pitchFamily="18" charset="0"/>
                <a:ea typeface="+mn-ea"/>
                <a:cs typeface="Georgia" panose="02040502050405020303" pitchFamily="18" charset="0"/>
              </a:defRPr>
            </a:lvl4pPr>
            <a:lvl5pPr marL="143996" indent="-380990" algn="l" defTabSz="609585" rtl="0" eaLnBrk="1" latinLnBrk="0" hangingPunct="1">
              <a:spcBef>
                <a:spcPts val="0"/>
              </a:spcBef>
              <a:spcAft>
                <a:spcPts val="800"/>
              </a:spcAft>
              <a:buFont typeface="Arial"/>
              <a:buChar char="•"/>
              <a:defRPr sz="1867" kern="1200">
                <a:solidFill>
                  <a:schemeClr val="tx1"/>
                </a:solidFill>
                <a:latin typeface="Georgia"/>
                <a:ea typeface="+mn-ea"/>
                <a:cs typeface="Georgia"/>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buNone/>
            </a:pPr>
            <a:r>
              <a:rPr lang="en-GB" sz="1200" dirty="0"/>
              <a:t>The purpose of the business model canvas tool is to help you crystallise your circular business idea by reflecting on its key building blocks, including your value proposition, infrastructure, customers and financing.</a:t>
            </a:r>
          </a:p>
          <a:p>
            <a:pPr marL="0" indent="0">
              <a:buNone/>
            </a:pPr>
            <a:endParaRPr lang="en-GB" sz="1200" dirty="0"/>
          </a:p>
          <a:p>
            <a:pPr marL="0" indent="0">
              <a:buNone/>
            </a:pPr>
            <a:endParaRPr lang="en-GB" sz="1200" dirty="0"/>
          </a:p>
          <a:p>
            <a:endParaRPr lang="en-GB" sz="1200" dirty="0"/>
          </a:p>
        </p:txBody>
      </p:sp>
      <p:sp>
        <p:nvSpPr>
          <p:cNvPr id="16" name="Rectangle 15">
            <a:extLst>
              <a:ext uri="{FF2B5EF4-FFF2-40B4-BE49-F238E27FC236}">
                <a16:creationId xmlns:a16="http://schemas.microsoft.com/office/drawing/2014/main" id="{B5661385-F6CC-41F2-8BDD-041DF28F0218}"/>
              </a:ext>
            </a:extLst>
          </p:cNvPr>
          <p:cNvSpPr/>
          <p:nvPr/>
        </p:nvSpPr>
        <p:spPr>
          <a:xfrm>
            <a:off x="7064974" y="4255735"/>
            <a:ext cx="4584482" cy="1984048"/>
          </a:xfrm>
          <a:prstGeom prst="rect">
            <a:avLst/>
          </a:prstGeom>
          <a:noFill/>
          <a:ln>
            <a:solidFill>
              <a:schemeClr val="accent1"/>
            </a:solidFill>
          </a:ln>
        </p:spPr>
        <p:txBody>
          <a:bodyPr rot="0" spcFirstLastPara="0" vertOverflow="overflow" horzOverflow="overflow" vert="vert270" wrap="square" lIns="36000" tIns="45720" rIns="36000" bIns="45720" numCol="1" spcCol="0" rtlCol="0" fromWordArt="0" anchor="t" anchorCtr="0" forceAA="0" compatLnSpc="1">
            <a:prstTxWarp prst="textNoShape">
              <a:avLst/>
            </a:prstTxWarp>
            <a:noAutofit/>
          </a:bodyPr>
          <a:lstStyle/>
          <a:p>
            <a:pPr marL="0" marR="0" lvl="0" indent="0" algn="ctr" defTabSz="914400" rtl="0"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srgbClr val="FFFFFF"/>
              </a:solidFill>
              <a:effectLst/>
              <a:uLnTx/>
              <a:uFillTx/>
              <a:latin typeface="Georgia" panose="02040502050405020303" pitchFamily="18" charset="0"/>
              <a:ea typeface="Calibri" panose="020F0502020204030204" pitchFamily="34" charset="0"/>
              <a:cs typeface="Times New Roman" panose="02020603050405020304" pitchFamily="18" charset="0"/>
            </a:endParaRPr>
          </a:p>
        </p:txBody>
      </p:sp>
      <p:sp>
        <p:nvSpPr>
          <p:cNvPr id="17" name="Rectangle 16">
            <a:extLst>
              <a:ext uri="{FF2B5EF4-FFF2-40B4-BE49-F238E27FC236}">
                <a16:creationId xmlns:a16="http://schemas.microsoft.com/office/drawing/2014/main" id="{773CEA60-A4ED-465C-AD39-89230CA3A6DB}"/>
              </a:ext>
            </a:extLst>
          </p:cNvPr>
          <p:cNvSpPr/>
          <p:nvPr/>
        </p:nvSpPr>
        <p:spPr>
          <a:xfrm>
            <a:off x="6593256" y="4255735"/>
            <a:ext cx="353483" cy="1984048"/>
          </a:xfrm>
          <a:prstGeom prst="rect">
            <a:avLst/>
          </a:prstGeom>
          <a:solidFill>
            <a:schemeClr val="accent1"/>
          </a:solidFill>
        </p:spPr>
        <p:txBody>
          <a:bodyPr rot="0" spcFirstLastPara="0" vertOverflow="overflow" horzOverflow="overflow" vert="vert270" wrap="square" lIns="36000" tIns="45720" rIns="3600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solidFill>
                  <a:srgbClr val="FFFFFF"/>
                </a:solidFill>
                <a:latin typeface="Georgia" panose="02040502050405020303" pitchFamily="18" charset="0"/>
                <a:ea typeface="Calibri" panose="020F0502020204030204" pitchFamily="34" charset="0"/>
                <a:cs typeface="Times New Roman" panose="02020603050405020304" pitchFamily="18" charset="0"/>
              </a:rPr>
              <a:t>Supporting materials</a:t>
            </a:r>
            <a:endParaRPr kumimoji="0" lang="en-GB" sz="1200" b="1" i="0" u="none" strike="noStrike" kern="1200" cap="none" spc="0" normalizeH="0" baseline="0" noProof="0" dirty="0">
              <a:ln>
                <a:noFill/>
              </a:ln>
              <a:solidFill>
                <a:srgbClr val="FFFFFF"/>
              </a:solidFill>
              <a:effectLst/>
              <a:uLnTx/>
              <a:uFillTx/>
              <a:latin typeface="Georgia" panose="02040502050405020303" pitchFamily="18" charset="0"/>
              <a:ea typeface="Calibri" panose="020F0502020204030204" pitchFamily="34" charset="0"/>
              <a:cs typeface="Times New Roman" panose="02020603050405020304" pitchFamily="18" charset="0"/>
            </a:endParaRPr>
          </a:p>
        </p:txBody>
      </p:sp>
      <p:sp>
        <p:nvSpPr>
          <p:cNvPr id="21" name="TextBox 20">
            <a:extLst>
              <a:ext uri="{FF2B5EF4-FFF2-40B4-BE49-F238E27FC236}">
                <a16:creationId xmlns:a16="http://schemas.microsoft.com/office/drawing/2014/main" id="{1D7566B7-8D4A-4DFE-BBD8-7E3DCA8B24C3}"/>
              </a:ext>
            </a:extLst>
          </p:cNvPr>
          <p:cNvSpPr txBox="1"/>
          <p:nvPr/>
        </p:nvSpPr>
        <p:spPr>
          <a:xfrm>
            <a:off x="7170569" y="4331839"/>
            <a:ext cx="4333685" cy="206374"/>
          </a:xfrm>
          <a:prstGeom prst="rect">
            <a:avLst/>
          </a:prstGeom>
          <a:noFill/>
        </p:spPr>
        <p:txBody>
          <a:bodyPr wrap="square" lIns="0" tIns="36000" rIns="36000" bIns="36000" rtlCol="0">
            <a:noAutofit/>
          </a:bodyPr>
          <a:lstStyle/>
          <a:p>
            <a:pPr marL="0" marR="0" lvl="0" indent="0" defTabSz="914400" rtl="0" eaLnBrk="1" fontAlgn="base" latinLnBrk="0" hangingPunct="1">
              <a:lnSpc>
                <a:spcPct val="100000"/>
              </a:lnSpc>
              <a:spcBef>
                <a:spcPct val="0"/>
              </a:spcBef>
              <a:spcAft>
                <a:spcPct val="0"/>
              </a:spcAft>
              <a:buClrTx/>
              <a:buSzTx/>
              <a:buFontTx/>
              <a:buNone/>
              <a:tabLst/>
              <a:defRPr/>
            </a:pPr>
            <a:r>
              <a:rPr lang="en-GB" sz="1000" b="1" dirty="0">
                <a:latin typeface="Georgia" panose="02040502050405020303" pitchFamily="18" charset="0"/>
              </a:rPr>
              <a:t>All playbook chapters + supporting tools</a:t>
            </a:r>
            <a:endParaRPr kumimoji="0" lang="en-GB" sz="1000" b="1" i="0" u="none" strike="noStrike" kern="1200" cap="none" spc="0" normalizeH="0" baseline="0" dirty="0">
              <a:ln>
                <a:noFill/>
              </a:ln>
              <a:effectLst/>
              <a:uLnTx/>
              <a:uFillTx/>
              <a:latin typeface="Georgia" panose="02040502050405020303" pitchFamily="18" charset="0"/>
              <a:ea typeface="+mn-ea"/>
              <a:cs typeface="+mn-cs"/>
            </a:endParaRPr>
          </a:p>
        </p:txBody>
      </p:sp>
      <p:sp>
        <p:nvSpPr>
          <p:cNvPr id="26" name="TextBox 25">
            <a:extLst>
              <a:ext uri="{FF2B5EF4-FFF2-40B4-BE49-F238E27FC236}">
                <a16:creationId xmlns:a16="http://schemas.microsoft.com/office/drawing/2014/main" id="{447BC803-BE5A-4FE7-878C-87E3BD522AC9}"/>
              </a:ext>
            </a:extLst>
          </p:cNvPr>
          <p:cNvSpPr txBox="1"/>
          <p:nvPr/>
        </p:nvSpPr>
        <p:spPr>
          <a:xfrm>
            <a:off x="7165828" y="6016171"/>
            <a:ext cx="4002915" cy="223612"/>
          </a:xfrm>
          <a:prstGeom prst="rect">
            <a:avLst/>
          </a:prstGeom>
          <a:noFill/>
        </p:spPr>
        <p:txBody>
          <a:bodyPr wrap="square" lIns="36000" tIns="36000" rIns="36000" bIns="36000" rtlCol="0">
            <a:noAutofit/>
          </a:bodyPr>
          <a:lstStyle/>
          <a:p>
            <a:pPr algn="l"/>
            <a:r>
              <a:rPr lang="fi-FI" sz="800" b="0" i="1" dirty="0" err="1">
                <a:latin typeface="Georgia" panose="02040502050405020303" pitchFamily="18" charset="0"/>
              </a:rPr>
              <a:t>Illustrative</a:t>
            </a:r>
            <a:r>
              <a:rPr lang="fi-FI" sz="800" b="0" i="1" dirty="0">
                <a:latin typeface="Georgia" panose="02040502050405020303" pitchFamily="18" charset="0"/>
              </a:rPr>
              <a:t> </a:t>
            </a:r>
            <a:r>
              <a:rPr lang="fi-FI" sz="800" b="0" i="1" dirty="0" err="1">
                <a:latin typeface="Georgia" panose="02040502050405020303" pitchFamily="18" charset="0"/>
              </a:rPr>
              <a:t>playbook</a:t>
            </a:r>
            <a:r>
              <a:rPr lang="fi-FI" sz="800" b="0" i="1" dirty="0">
                <a:latin typeface="Georgia" panose="02040502050405020303" pitchFamily="18" charset="0"/>
              </a:rPr>
              <a:t> </a:t>
            </a:r>
            <a:r>
              <a:rPr lang="fi-FI" sz="800" b="0" i="1" dirty="0" err="1">
                <a:latin typeface="Georgia" panose="02040502050405020303" pitchFamily="18" charset="0"/>
              </a:rPr>
              <a:t>pages</a:t>
            </a:r>
            <a:r>
              <a:rPr lang="fi-FI" sz="800" b="0" i="1" dirty="0">
                <a:latin typeface="Georgia" panose="02040502050405020303" pitchFamily="18" charset="0"/>
              </a:rPr>
              <a:t> – </a:t>
            </a:r>
            <a:r>
              <a:rPr lang="fi-FI" sz="800" i="1" dirty="0" err="1">
                <a:latin typeface="Georgia" panose="02040502050405020303" pitchFamily="18" charset="0"/>
              </a:rPr>
              <a:t>please</a:t>
            </a:r>
            <a:r>
              <a:rPr lang="fi-FI" sz="800" i="1" dirty="0">
                <a:latin typeface="Georgia" panose="02040502050405020303" pitchFamily="18" charset="0"/>
              </a:rPr>
              <a:t> </a:t>
            </a:r>
            <a:r>
              <a:rPr lang="fi-FI" sz="800" i="1" dirty="0" err="1">
                <a:latin typeface="Georgia" panose="02040502050405020303" pitchFamily="18" charset="0"/>
              </a:rPr>
              <a:t>refer</a:t>
            </a:r>
            <a:r>
              <a:rPr lang="fi-FI" sz="800" i="1" dirty="0">
                <a:latin typeface="Georgia" panose="02040502050405020303" pitchFamily="18" charset="0"/>
              </a:rPr>
              <a:t> to </a:t>
            </a:r>
            <a:r>
              <a:rPr lang="fi-FI" sz="800" i="1" dirty="0" err="1">
                <a:latin typeface="Georgia" panose="02040502050405020303" pitchFamily="18" charset="0"/>
              </a:rPr>
              <a:t>the</a:t>
            </a:r>
            <a:r>
              <a:rPr lang="fi-FI" sz="800" i="1" dirty="0">
                <a:latin typeface="Georgia" panose="02040502050405020303" pitchFamily="18" charset="0"/>
              </a:rPr>
              <a:t> </a:t>
            </a:r>
            <a:r>
              <a:rPr lang="fi-FI" sz="800" i="1" dirty="0" err="1">
                <a:latin typeface="Georgia" panose="02040502050405020303" pitchFamily="18" charset="0"/>
              </a:rPr>
              <a:t>entire</a:t>
            </a:r>
            <a:r>
              <a:rPr lang="fi-FI" sz="800" i="1" dirty="0">
                <a:latin typeface="Georgia" panose="02040502050405020303" pitchFamily="18" charset="0"/>
              </a:rPr>
              <a:t> </a:t>
            </a:r>
            <a:r>
              <a:rPr lang="fi-FI" sz="800" i="1" dirty="0" err="1">
                <a:latin typeface="Georgia" panose="02040502050405020303" pitchFamily="18" charset="0"/>
              </a:rPr>
              <a:t>chapters</a:t>
            </a:r>
            <a:r>
              <a:rPr lang="fi-FI" sz="800" i="1" dirty="0">
                <a:latin typeface="Georgia" panose="02040502050405020303" pitchFamily="18" charset="0"/>
              </a:rPr>
              <a:t> for </a:t>
            </a:r>
            <a:r>
              <a:rPr lang="fi-FI" sz="800" i="1" dirty="0" err="1">
                <a:latin typeface="Georgia" panose="02040502050405020303" pitchFamily="18" charset="0"/>
              </a:rPr>
              <a:t>support</a:t>
            </a:r>
            <a:r>
              <a:rPr lang="fi-FI" sz="800" i="1" dirty="0">
                <a:latin typeface="Georgia" panose="02040502050405020303" pitchFamily="18" charset="0"/>
              </a:rPr>
              <a:t>.</a:t>
            </a:r>
            <a:endParaRPr lang="fi-FI" sz="800" b="0" i="1" dirty="0">
              <a:latin typeface="Georgia" panose="02040502050405020303" pitchFamily="18" charset="0"/>
            </a:endParaRPr>
          </a:p>
        </p:txBody>
      </p:sp>
      <p:sp>
        <p:nvSpPr>
          <p:cNvPr id="28" name="TextBox 27">
            <a:extLst>
              <a:ext uri="{FF2B5EF4-FFF2-40B4-BE49-F238E27FC236}">
                <a16:creationId xmlns:a16="http://schemas.microsoft.com/office/drawing/2014/main" id="{12A59FF5-4765-49F8-A142-590A32F20DD8}"/>
              </a:ext>
            </a:extLst>
          </p:cNvPr>
          <p:cNvSpPr txBox="1"/>
          <p:nvPr/>
        </p:nvSpPr>
        <p:spPr>
          <a:xfrm>
            <a:off x="7070132" y="5301171"/>
            <a:ext cx="929689" cy="123460"/>
          </a:xfrm>
          <a:prstGeom prst="rect">
            <a:avLst/>
          </a:prstGeom>
          <a:noFill/>
        </p:spPr>
        <p:txBody>
          <a:bodyPr wrap="square" lIns="36000" tIns="36000" rIns="36000" bIns="36000" rtlCol="0">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700" b="1" i="0" u="none" strike="noStrike" kern="1200" cap="none" spc="0" normalizeH="0" baseline="0" dirty="0">
                <a:ln>
                  <a:noFill/>
                </a:ln>
                <a:effectLst/>
                <a:uLnTx/>
                <a:uFillTx/>
                <a:latin typeface="Georgia" panose="02040502050405020303" pitchFamily="18" charset="0"/>
                <a:ea typeface="+mn-ea"/>
                <a:cs typeface="+mn-cs"/>
              </a:rPr>
              <a:t>1. Why circular economy?</a:t>
            </a:r>
          </a:p>
        </p:txBody>
      </p:sp>
      <p:sp>
        <p:nvSpPr>
          <p:cNvPr id="29" name="TextBox 28">
            <a:extLst>
              <a:ext uri="{FF2B5EF4-FFF2-40B4-BE49-F238E27FC236}">
                <a16:creationId xmlns:a16="http://schemas.microsoft.com/office/drawing/2014/main" id="{141AFB3C-3046-4D1D-9B23-8AF218181BEE}"/>
              </a:ext>
            </a:extLst>
          </p:cNvPr>
          <p:cNvSpPr txBox="1"/>
          <p:nvPr/>
        </p:nvSpPr>
        <p:spPr>
          <a:xfrm>
            <a:off x="7965775" y="5301171"/>
            <a:ext cx="929689" cy="123460"/>
          </a:xfrm>
          <a:prstGeom prst="rect">
            <a:avLst/>
          </a:prstGeom>
          <a:noFill/>
        </p:spPr>
        <p:txBody>
          <a:bodyPr wrap="square" lIns="36000" tIns="36000" rIns="36000" bIns="36000" rtlCol="0">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700" b="1" i="0" u="none" strike="noStrike" kern="1200" cap="none" spc="0" normalizeH="0" baseline="0" dirty="0">
                <a:ln>
                  <a:noFill/>
                </a:ln>
                <a:effectLst/>
                <a:uLnTx/>
                <a:uFillTx/>
                <a:latin typeface="Georgia" panose="02040502050405020303" pitchFamily="18" charset="0"/>
                <a:ea typeface="+mn-ea"/>
                <a:cs typeface="+mn-cs"/>
              </a:rPr>
              <a:t>2. What opportunities exist?</a:t>
            </a:r>
          </a:p>
        </p:txBody>
      </p:sp>
      <p:sp>
        <p:nvSpPr>
          <p:cNvPr id="30" name="TextBox 29">
            <a:extLst>
              <a:ext uri="{FF2B5EF4-FFF2-40B4-BE49-F238E27FC236}">
                <a16:creationId xmlns:a16="http://schemas.microsoft.com/office/drawing/2014/main" id="{79F3C7F9-07EA-4E56-80F6-329C75622C29}"/>
              </a:ext>
            </a:extLst>
          </p:cNvPr>
          <p:cNvSpPr txBox="1"/>
          <p:nvPr/>
        </p:nvSpPr>
        <p:spPr>
          <a:xfrm>
            <a:off x="8830075" y="5301171"/>
            <a:ext cx="929689" cy="123460"/>
          </a:xfrm>
          <a:prstGeom prst="rect">
            <a:avLst/>
          </a:prstGeom>
          <a:noFill/>
        </p:spPr>
        <p:txBody>
          <a:bodyPr wrap="square" lIns="36000" tIns="36000" rIns="36000" bIns="36000" rtlCol="0">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700" b="1" i="0" u="none" strike="noStrike" kern="1200" cap="none" spc="0" normalizeH="0" baseline="0" dirty="0">
                <a:ln>
                  <a:noFill/>
                </a:ln>
                <a:effectLst/>
                <a:uLnTx/>
                <a:uFillTx/>
                <a:latin typeface="Georgia" panose="02040502050405020303" pitchFamily="18" charset="0"/>
                <a:ea typeface="+mn-ea"/>
                <a:cs typeface="+mn-cs"/>
              </a:rPr>
              <a:t>3. Which capabilities are required?</a:t>
            </a:r>
          </a:p>
        </p:txBody>
      </p:sp>
      <p:sp>
        <p:nvSpPr>
          <p:cNvPr id="31" name="TextBox 30">
            <a:extLst>
              <a:ext uri="{FF2B5EF4-FFF2-40B4-BE49-F238E27FC236}">
                <a16:creationId xmlns:a16="http://schemas.microsoft.com/office/drawing/2014/main" id="{1B212F07-BBE9-4C68-9934-7AD92FDFB89E}"/>
              </a:ext>
            </a:extLst>
          </p:cNvPr>
          <p:cNvSpPr txBox="1"/>
          <p:nvPr/>
        </p:nvSpPr>
        <p:spPr>
          <a:xfrm>
            <a:off x="9762643" y="5301171"/>
            <a:ext cx="929689" cy="123460"/>
          </a:xfrm>
          <a:prstGeom prst="rect">
            <a:avLst/>
          </a:prstGeom>
          <a:noFill/>
        </p:spPr>
        <p:txBody>
          <a:bodyPr wrap="square" lIns="36000" tIns="36000" rIns="36000" bIns="36000" rtlCol="0">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700" b="1" i="0" u="none" strike="noStrike" kern="1200" cap="none" spc="0" normalizeH="0" baseline="0" dirty="0">
                <a:ln>
                  <a:noFill/>
                </a:ln>
                <a:effectLst/>
                <a:uLnTx/>
                <a:uFillTx/>
                <a:latin typeface="Georgia" panose="02040502050405020303" pitchFamily="18" charset="0"/>
                <a:ea typeface="+mn-ea"/>
                <a:cs typeface="+mn-cs"/>
              </a:rPr>
              <a:t>4. Which technologies can support?</a:t>
            </a:r>
          </a:p>
        </p:txBody>
      </p:sp>
      <p:sp>
        <p:nvSpPr>
          <p:cNvPr id="32" name="TextBox 31">
            <a:extLst>
              <a:ext uri="{FF2B5EF4-FFF2-40B4-BE49-F238E27FC236}">
                <a16:creationId xmlns:a16="http://schemas.microsoft.com/office/drawing/2014/main" id="{C8C3DA88-9CF6-4C1F-B271-52FE645C2213}"/>
              </a:ext>
            </a:extLst>
          </p:cNvPr>
          <p:cNvSpPr txBox="1"/>
          <p:nvPr/>
        </p:nvSpPr>
        <p:spPr>
          <a:xfrm>
            <a:off x="10639435" y="5301171"/>
            <a:ext cx="972978" cy="123460"/>
          </a:xfrm>
          <a:prstGeom prst="rect">
            <a:avLst/>
          </a:prstGeom>
          <a:noFill/>
        </p:spPr>
        <p:txBody>
          <a:bodyPr wrap="square" lIns="36000" tIns="36000" rIns="36000" bIns="36000" rtlCol="0">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700" b="1" i="0" u="none" strike="noStrike" kern="1200" cap="none" spc="0" normalizeH="0" baseline="0" dirty="0">
                <a:ln>
                  <a:noFill/>
                </a:ln>
                <a:effectLst/>
                <a:uLnTx/>
                <a:uFillTx/>
                <a:latin typeface="Georgia" panose="02040502050405020303" pitchFamily="18" charset="0"/>
                <a:ea typeface="+mn-ea"/>
                <a:cs typeface="+mn-cs"/>
              </a:rPr>
              <a:t>5. How to design the transformation journey?</a:t>
            </a:r>
          </a:p>
        </p:txBody>
      </p:sp>
      <p:pic>
        <p:nvPicPr>
          <p:cNvPr id="33" name="Picture 32">
            <a:extLst>
              <a:ext uri="{FF2B5EF4-FFF2-40B4-BE49-F238E27FC236}">
                <a16:creationId xmlns:a16="http://schemas.microsoft.com/office/drawing/2014/main" id="{BD8D9A67-E96F-4A75-AC96-A39A07380A84}"/>
              </a:ext>
            </a:extLst>
          </p:cNvPr>
          <p:cNvPicPr>
            <a:picLocks noChangeAspect="1"/>
          </p:cNvPicPr>
          <p:nvPr/>
        </p:nvPicPr>
        <p:blipFill>
          <a:blip r:embed="rId8"/>
          <a:stretch>
            <a:fillRect/>
          </a:stretch>
        </p:blipFill>
        <p:spPr>
          <a:xfrm>
            <a:off x="7190815" y="4842857"/>
            <a:ext cx="733247" cy="423910"/>
          </a:xfrm>
          <a:prstGeom prst="rect">
            <a:avLst/>
          </a:prstGeom>
          <a:ln w="6350">
            <a:solidFill>
              <a:schemeClr val="bg1">
                <a:lumMod val="75000"/>
              </a:schemeClr>
            </a:solidFill>
          </a:ln>
        </p:spPr>
      </p:pic>
      <p:pic>
        <p:nvPicPr>
          <p:cNvPr id="34" name="Picture 33">
            <a:extLst>
              <a:ext uri="{FF2B5EF4-FFF2-40B4-BE49-F238E27FC236}">
                <a16:creationId xmlns:a16="http://schemas.microsoft.com/office/drawing/2014/main" id="{C5B0EFC3-58B3-477B-B94F-AD19676D7834}"/>
              </a:ext>
            </a:extLst>
          </p:cNvPr>
          <p:cNvPicPr>
            <a:picLocks noChangeAspect="1"/>
          </p:cNvPicPr>
          <p:nvPr/>
        </p:nvPicPr>
        <p:blipFill>
          <a:blip r:embed="rId9"/>
          <a:stretch>
            <a:fillRect/>
          </a:stretch>
        </p:blipFill>
        <p:spPr>
          <a:xfrm>
            <a:off x="8089249" y="4842857"/>
            <a:ext cx="733247" cy="423910"/>
          </a:xfrm>
          <a:prstGeom prst="rect">
            <a:avLst/>
          </a:prstGeom>
          <a:ln w="6350">
            <a:solidFill>
              <a:schemeClr val="bg1">
                <a:lumMod val="75000"/>
              </a:schemeClr>
            </a:solidFill>
          </a:ln>
        </p:spPr>
      </p:pic>
      <p:pic>
        <p:nvPicPr>
          <p:cNvPr id="35" name="Picture 34">
            <a:extLst>
              <a:ext uri="{FF2B5EF4-FFF2-40B4-BE49-F238E27FC236}">
                <a16:creationId xmlns:a16="http://schemas.microsoft.com/office/drawing/2014/main" id="{951694CC-4717-48B0-AA55-0A5EE62EA0CB}"/>
              </a:ext>
            </a:extLst>
          </p:cNvPr>
          <p:cNvPicPr>
            <a:picLocks noChangeAspect="1"/>
          </p:cNvPicPr>
          <p:nvPr/>
        </p:nvPicPr>
        <p:blipFill>
          <a:blip r:embed="rId10"/>
          <a:stretch>
            <a:fillRect/>
          </a:stretch>
        </p:blipFill>
        <p:spPr>
          <a:xfrm>
            <a:off x="8987683" y="4842857"/>
            <a:ext cx="733247" cy="423910"/>
          </a:xfrm>
          <a:prstGeom prst="rect">
            <a:avLst/>
          </a:prstGeom>
          <a:ln w="6350">
            <a:solidFill>
              <a:schemeClr val="bg1">
                <a:lumMod val="75000"/>
              </a:schemeClr>
            </a:solidFill>
          </a:ln>
        </p:spPr>
      </p:pic>
      <p:pic>
        <p:nvPicPr>
          <p:cNvPr id="36" name="Picture 35">
            <a:extLst>
              <a:ext uri="{FF2B5EF4-FFF2-40B4-BE49-F238E27FC236}">
                <a16:creationId xmlns:a16="http://schemas.microsoft.com/office/drawing/2014/main" id="{799BA0A8-FA8B-4FA7-A785-F054BB50A773}"/>
              </a:ext>
            </a:extLst>
          </p:cNvPr>
          <p:cNvPicPr>
            <a:picLocks noChangeAspect="1"/>
          </p:cNvPicPr>
          <p:nvPr/>
        </p:nvPicPr>
        <p:blipFill>
          <a:blip r:embed="rId11"/>
          <a:stretch>
            <a:fillRect/>
          </a:stretch>
        </p:blipFill>
        <p:spPr>
          <a:xfrm>
            <a:off x="9886117" y="4842857"/>
            <a:ext cx="733247" cy="423910"/>
          </a:xfrm>
          <a:prstGeom prst="rect">
            <a:avLst/>
          </a:prstGeom>
          <a:ln w="6350">
            <a:solidFill>
              <a:schemeClr val="bg1">
                <a:lumMod val="75000"/>
              </a:schemeClr>
            </a:solidFill>
          </a:ln>
        </p:spPr>
      </p:pic>
      <p:pic>
        <p:nvPicPr>
          <p:cNvPr id="37" name="Picture 36">
            <a:extLst>
              <a:ext uri="{FF2B5EF4-FFF2-40B4-BE49-F238E27FC236}">
                <a16:creationId xmlns:a16="http://schemas.microsoft.com/office/drawing/2014/main" id="{680DBA7C-D771-4AAA-AA42-6BF08775D45D}"/>
              </a:ext>
            </a:extLst>
          </p:cNvPr>
          <p:cNvPicPr>
            <a:picLocks noChangeAspect="1"/>
          </p:cNvPicPr>
          <p:nvPr/>
        </p:nvPicPr>
        <p:blipFill>
          <a:blip r:embed="rId12"/>
          <a:stretch>
            <a:fillRect/>
          </a:stretch>
        </p:blipFill>
        <p:spPr>
          <a:xfrm>
            <a:off x="10784553" y="4842857"/>
            <a:ext cx="733247" cy="423910"/>
          </a:xfrm>
          <a:prstGeom prst="rect">
            <a:avLst/>
          </a:prstGeom>
          <a:ln w="6350">
            <a:solidFill>
              <a:schemeClr val="bg1">
                <a:lumMod val="75000"/>
              </a:schemeClr>
            </a:solidFill>
          </a:ln>
        </p:spPr>
      </p:pic>
    </p:spTree>
    <p:extLst>
      <p:ext uri="{BB962C8B-B14F-4D97-AF65-F5344CB8AC3E}">
        <p14:creationId xmlns:p14="http://schemas.microsoft.com/office/powerpoint/2010/main" val="329589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EF6CAA8-4F53-4B9C-943A-B04B81C6FD1D}"/>
              </a:ext>
            </a:extLst>
          </p:cNvPr>
          <p:cNvGraphicFramePr>
            <a:graphicFrameLocks noChangeAspect="1"/>
          </p:cNvGraphicFramePr>
          <p:nvPr>
            <p:custDataLst>
              <p:tags r:id="rId2"/>
            </p:custDataLst>
            <p:extLst>
              <p:ext uri="{D42A27DB-BD31-4B8C-83A1-F6EECF244321}">
                <p14:modId xmlns:p14="http://schemas.microsoft.com/office/powerpoint/2010/main" val="106656866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314" name="think-cell Slide" r:id="rId5" imgW="530" imgH="531" progId="TCLayout.ActiveDocument.1">
                  <p:embed/>
                </p:oleObj>
              </mc:Choice>
              <mc:Fallback>
                <p:oleObj name="think-cell Slide" r:id="rId5" imgW="530" imgH="531" progId="TCLayout.ActiveDocument.1">
                  <p:embed/>
                  <p:pic>
                    <p:nvPicPr>
                      <p:cNvPr id="5" name="Object 4" hidden="1">
                        <a:extLst>
                          <a:ext uri="{FF2B5EF4-FFF2-40B4-BE49-F238E27FC236}">
                            <a16:creationId xmlns:a16="http://schemas.microsoft.com/office/drawing/2014/main" id="{3EF6CAA8-4F53-4B9C-943A-B04B81C6FD1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C31CB51E-D6FA-4E9B-AD8E-1DEA9C6B0256}"/>
              </a:ext>
            </a:extLst>
          </p:cNvPr>
          <p:cNvSpPr/>
          <p:nvPr>
            <p:custDataLst>
              <p:tags r:id="rId3"/>
            </p:custDataLst>
          </p:nvPr>
        </p:nvSpPr>
        <p:spPr>
          <a:xfrm>
            <a:off x="0" y="0"/>
            <a:ext cx="158750" cy="1587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nSpc>
                <a:spcPct val="80000"/>
              </a:lnSpc>
              <a:spcBef>
                <a:spcPct val="0"/>
              </a:spcBef>
              <a:spcAft>
                <a:spcPct val="0"/>
              </a:spcAft>
            </a:pPr>
            <a:endParaRPr kumimoji="0" lang="en-GB" sz="2667" b="1" u="none" strike="noStrike" kern="1200" cap="none" spc="0" normalizeH="0" noProof="0" dirty="0">
              <a:ln>
                <a:noFill/>
              </a:ln>
              <a:solidFill>
                <a:srgbClr val="000000"/>
              </a:solidFill>
              <a:effectLst/>
              <a:uLnTx/>
              <a:uFillTx/>
              <a:latin typeface="Arial Black" panose="020B0A04020102020204" pitchFamily="34" charset="0"/>
              <a:ea typeface="+mj-ea"/>
              <a:sym typeface="Arial Black" panose="020B0A04020102020204" pitchFamily="34" charset="0"/>
            </a:endParaRPr>
          </a:p>
        </p:txBody>
      </p:sp>
      <p:sp>
        <p:nvSpPr>
          <p:cNvPr id="9" name="Rectangle 8">
            <a:extLst>
              <a:ext uri="{FF2B5EF4-FFF2-40B4-BE49-F238E27FC236}">
                <a16:creationId xmlns:a16="http://schemas.microsoft.com/office/drawing/2014/main" id="{86404523-3885-475E-93A5-4E3940402D42}"/>
              </a:ext>
            </a:extLst>
          </p:cNvPr>
          <p:cNvSpPr/>
          <p:nvPr/>
        </p:nvSpPr>
        <p:spPr>
          <a:xfrm>
            <a:off x="742386" y="1341120"/>
            <a:ext cx="11017814" cy="4867307"/>
          </a:xfrm>
          <a:prstGeom prst="rect">
            <a:avLst/>
          </a:prstGeom>
          <a:solidFill>
            <a:schemeClr val="bg1"/>
          </a:solidFill>
          <a:ln>
            <a:solidFill>
              <a:schemeClr val="accent1"/>
            </a:solidFill>
          </a:ln>
        </p:spPr>
        <p:txBody>
          <a:bodyPr rot="0" spcFirstLastPara="0" vertOverflow="overflow" horzOverflow="overflow" vert="vert270" wrap="square" lIns="36000" tIns="45720" rIns="36000" bIns="45720" numCol="1" spcCol="0" rtlCol="0" fromWordArt="0" anchor="t" anchorCtr="0" forceAA="0" compatLnSpc="1">
            <a:prstTxWarp prst="textNoShape">
              <a:avLst/>
            </a:prstTxWarp>
            <a:noAutofit/>
          </a:bodyPr>
          <a:lstStyle/>
          <a:p>
            <a:pPr marL="0" marR="0" lvl="0" indent="0" algn="ctr" defTabSz="914400" rtl="0"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a:ln>
                <a:noFill/>
              </a:ln>
              <a:solidFill>
                <a:srgbClr val="FFFFFF"/>
              </a:solidFill>
              <a:effectLst/>
              <a:uLnTx/>
              <a:uFillTx/>
              <a:latin typeface="Georgia" panose="02040502050405020303" pitchFamily="18" charset="0"/>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91A39D91-1ACF-451D-AB98-E88B4D8AB91E}"/>
              </a:ext>
            </a:extLst>
          </p:cNvPr>
          <p:cNvSpPr/>
          <p:nvPr/>
        </p:nvSpPr>
        <p:spPr>
          <a:xfrm>
            <a:off x="323850" y="1341119"/>
            <a:ext cx="353483" cy="4881881"/>
          </a:xfrm>
          <a:prstGeom prst="rect">
            <a:avLst/>
          </a:prstGeom>
          <a:solidFill>
            <a:schemeClr val="accent1"/>
          </a:solidFill>
        </p:spPr>
        <p:txBody>
          <a:bodyPr rot="0" spcFirstLastPara="0" vertOverflow="overflow" horzOverflow="overflow" vert="vert270" wrap="square" lIns="36000" tIns="45720" rIns="36000" bIns="45720" numCol="1" spcCol="0" rtlCol="0" fromWordArt="0" anchor="t" anchorCtr="0" forceAA="0" compatLnSpc="1">
            <a:prstTxWarp prst="textNoShape">
              <a:avLst/>
            </a:prstTxWarp>
            <a:noAutofit/>
          </a:bodyPr>
          <a:lstStyle/>
          <a:p>
            <a:pPr algn="ctr"/>
            <a:r>
              <a:rPr lang="en-GB" sz="1200" b="1" dirty="0">
                <a:solidFill>
                  <a:schemeClr val="bg1"/>
                </a:solidFill>
                <a:latin typeface="Georgia" panose="02040502050405020303" pitchFamily="18" charset="0"/>
                <a:ea typeface="Calibri" panose="020F0502020204030204" pitchFamily="34" charset="0"/>
                <a:cs typeface="Times New Roman" panose="02020603050405020304" pitchFamily="18" charset="0"/>
              </a:rPr>
              <a:t>Example</a:t>
            </a:r>
          </a:p>
        </p:txBody>
      </p:sp>
      <p:sp>
        <p:nvSpPr>
          <p:cNvPr id="3" name="Title 2">
            <a:extLst>
              <a:ext uri="{FF2B5EF4-FFF2-40B4-BE49-F238E27FC236}">
                <a16:creationId xmlns:a16="http://schemas.microsoft.com/office/drawing/2014/main" id="{E3169CB2-1302-42AC-A7E8-EBDB6CBB1884}"/>
              </a:ext>
            </a:extLst>
          </p:cNvPr>
          <p:cNvSpPr>
            <a:spLocks noGrp="1"/>
          </p:cNvSpPr>
          <p:nvPr>
            <p:ph type="title"/>
          </p:nvPr>
        </p:nvSpPr>
        <p:spPr>
          <a:xfrm>
            <a:off x="323850" y="356659"/>
            <a:ext cx="11436350" cy="864000"/>
          </a:xfrm>
        </p:spPr>
        <p:txBody>
          <a:bodyPr/>
          <a:lstStyle/>
          <a:p>
            <a:r>
              <a:rPr lang="en-GB" dirty="0">
                <a:latin typeface="Arial Black" panose="020B0A04020102020204" pitchFamily="34" charset="0"/>
              </a:rPr>
              <a:t>Business model canvas</a:t>
            </a:r>
          </a:p>
        </p:txBody>
      </p:sp>
      <p:sp>
        <p:nvSpPr>
          <p:cNvPr id="4" name="Text Placeholder 3">
            <a:extLst>
              <a:ext uri="{FF2B5EF4-FFF2-40B4-BE49-F238E27FC236}">
                <a16:creationId xmlns:a16="http://schemas.microsoft.com/office/drawing/2014/main" id="{30F5E9B2-028F-4335-AB31-FBCE75000E9A}"/>
              </a:ext>
            </a:extLst>
          </p:cNvPr>
          <p:cNvSpPr>
            <a:spLocks noGrp="1"/>
          </p:cNvSpPr>
          <p:nvPr>
            <p:ph type="body" sz="quarter" idx="15"/>
          </p:nvPr>
        </p:nvSpPr>
        <p:spPr/>
        <p:txBody>
          <a:bodyPr/>
          <a:lstStyle/>
          <a:p>
            <a:endParaRPr lang="en-GB"/>
          </a:p>
        </p:txBody>
      </p:sp>
      <p:sp>
        <p:nvSpPr>
          <p:cNvPr id="7" name="TextBox 6">
            <a:extLst>
              <a:ext uri="{FF2B5EF4-FFF2-40B4-BE49-F238E27FC236}">
                <a16:creationId xmlns:a16="http://schemas.microsoft.com/office/drawing/2014/main" id="{112EFB28-2A7F-471B-9B32-845F6440E6D6}"/>
              </a:ext>
            </a:extLst>
          </p:cNvPr>
          <p:cNvSpPr txBox="1"/>
          <p:nvPr/>
        </p:nvSpPr>
        <p:spPr>
          <a:xfrm>
            <a:off x="323850" y="555413"/>
            <a:ext cx="3950547" cy="209974"/>
          </a:xfrm>
          <a:prstGeom prst="rect">
            <a:avLst/>
          </a:prstGeom>
          <a:noFill/>
        </p:spPr>
        <p:txBody>
          <a:bodyPr wrap="square" lIns="36000" tIns="36000" rIns="36000" bIns="36000" rtlCol="0">
            <a:noAutofit/>
          </a:bodyPr>
          <a:lstStyle/>
          <a:p>
            <a:pPr algn="l"/>
            <a:r>
              <a:rPr lang="en-GB" sz="1200" b="0" i="0" dirty="0">
                <a:latin typeface="Arial Black" panose="020B0A04020102020204" pitchFamily="34" charset="0"/>
              </a:rPr>
              <a:t>EXAMPLE</a:t>
            </a:r>
          </a:p>
        </p:txBody>
      </p:sp>
      <p:grpSp>
        <p:nvGrpSpPr>
          <p:cNvPr id="11" name="Group 10">
            <a:extLst>
              <a:ext uri="{FF2B5EF4-FFF2-40B4-BE49-F238E27FC236}">
                <a16:creationId xmlns:a16="http://schemas.microsoft.com/office/drawing/2014/main" id="{EE6B25B5-7718-46A3-AB28-0D915C4EBE1B}"/>
              </a:ext>
            </a:extLst>
          </p:cNvPr>
          <p:cNvGrpSpPr/>
          <p:nvPr/>
        </p:nvGrpSpPr>
        <p:grpSpPr>
          <a:xfrm>
            <a:off x="914400" y="1463041"/>
            <a:ext cx="9635427" cy="4605867"/>
            <a:chOff x="221942" y="168673"/>
            <a:chExt cx="11709645" cy="6241005"/>
          </a:xfrm>
        </p:grpSpPr>
        <p:grpSp>
          <p:nvGrpSpPr>
            <p:cNvPr id="12" name="Group 11">
              <a:extLst>
                <a:ext uri="{FF2B5EF4-FFF2-40B4-BE49-F238E27FC236}">
                  <a16:creationId xmlns:a16="http://schemas.microsoft.com/office/drawing/2014/main" id="{CD1F5467-DB2C-43F6-B636-145673D48D70}"/>
                </a:ext>
              </a:extLst>
            </p:cNvPr>
            <p:cNvGrpSpPr/>
            <p:nvPr/>
          </p:nvGrpSpPr>
          <p:grpSpPr>
            <a:xfrm>
              <a:off x="221942" y="5688470"/>
              <a:ext cx="11709641" cy="721208"/>
              <a:chOff x="323850" y="5692999"/>
              <a:chExt cx="11436346" cy="544839"/>
            </a:xfrm>
          </p:grpSpPr>
          <p:sp>
            <p:nvSpPr>
              <p:cNvPr id="72" name="Freeform 15">
                <a:extLst>
                  <a:ext uri="{FF2B5EF4-FFF2-40B4-BE49-F238E27FC236}">
                    <a16:creationId xmlns:a16="http://schemas.microsoft.com/office/drawing/2014/main" id="{1D27B293-BFF8-48A5-89EC-E13A604C2091}"/>
                  </a:ext>
                </a:extLst>
              </p:cNvPr>
              <p:cNvSpPr>
                <a:spLocks noEditPoints="1"/>
              </p:cNvSpPr>
              <p:nvPr/>
            </p:nvSpPr>
            <p:spPr bwMode="auto">
              <a:xfrm>
                <a:off x="10528091" y="5692999"/>
                <a:ext cx="1097592" cy="443237"/>
              </a:xfrm>
              <a:custGeom>
                <a:avLst/>
                <a:gdLst>
                  <a:gd name="T0" fmla="*/ 81 w 473"/>
                  <a:gd name="T1" fmla="*/ 237 h 335"/>
                  <a:gd name="T2" fmla="*/ 88 w 473"/>
                  <a:gd name="T3" fmla="*/ 243 h 335"/>
                  <a:gd name="T4" fmla="*/ 91 w 473"/>
                  <a:gd name="T5" fmla="*/ 252 h 335"/>
                  <a:gd name="T6" fmla="*/ 0 w 473"/>
                  <a:gd name="T7" fmla="*/ 335 h 335"/>
                  <a:gd name="T8" fmla="*/ 0 w 473"/>
                  <a:gd name="T9" fmla="*/ 255 h 335"/>
                  <a:gd name="T10" fmla="*/ 6 w 473"/>
                  <a:gd name="T11" fmla="*/ 247 h 335"/>
                  <a:gd name="T12" fmla="*/ 14 w 473"/>
                  <a:gd name="T13" fmla="*/ 244 h 335"/>
                  <a:gd name="T14" fmla="*/ 77 w 473"/>
                  <a:gd name="T15" fmla="*/ 236 h 335"/>
                  <a:gd name="T16" fmla="*/ 208 w 473"/>
                  <a:gd name="T17" fmla="*/ 200 h 335"/>
                  <a:gd name="T18" fmla="*/ 215 w 473"/>
                  <a:gd name="T19" fmla="*/ 205 h 335"/>
                  <a:gd name="T20" fmla="*/ 218 w 473"/>
                  <a:gd name="T21" fmla="*/ 212 h 335"/>
                  <a:gd name="T22" fmla="*/ 218 w 473"/>
                  <a:gd name="T23" fmla="*/ 335 h 335"/>
                  <a:gd name="T24" fmla="*/ 127 w 473"/>
                  <a:gd name="T25" fmla="*/ 236 h 335"/>
                  <a:gd name="T26" fmla="*/ 130 w 473"/>
                  <a:gd name="T27" fmla="*/ 229 h 335"/>
                  <a:gd name="T28" fmla="*/ 136 w 473"/>
                  <a:gd name="T29" fmla="*/ 223 h 335"/>
                  <a:gd name="T30" fmla="*/ 196 w 473"/>
                  <a:gd name="T31" fmla="*/ 201 h 335"/>
                  <a:gd name="T32" fmla="*/ 204 w 473"/>
                  <a:gd name="T33" fmla="*/ 200 h 335"/>
                  <a:gd name="T34" fmla="*/ 333 w 473"/>
                  <a:gd name="T35" fmla="*/ 130 h 335"/>
                  <a:gd name="T36" fmla="*/ 341 w 473"/>
                  <a:gd name="T37" fmla="*/ 133 h 335"/>
                  <a:gd name="T38" fmla="*/ 346 w 473"/>
                  <a:gd name="T39" fmla="*/ 141 h 335"/>
                  <a:gd name="T40" fmla="*/ 346 w 473"/>
                  <a:gd name="T41" fmla="*/ 335 h 335"/>
                  <a:gd name="T42" fmla="*/ 255 w 473"/>
                  <a:gd name="T43" fmla="*/ 183 h 335"/>
                  <a:gd name="T44" fmla="*/ 257 w 473"/>
                  <a:gd name="T45" fmla="*/ 174 h 335"/>
                  <a:gd name="T46" fmla="*/ 263 w 473"/>
                  <a:gd name="T47" fmla="*/ 169 h 335"/>
                  <a:gd name="T48" fmla="*/ 321 w 473"/>
                  <a:gd name="T49" fmla="*/ 132 h 335"/>
                  <a:gd name="T50" fmla="*/ 329 w 473"/>
                  <a:gd name="T51" fmla="*/ 130 h 335"/>
                  <a:gd name="T52" fmla="*/ 462 w 473"/>
                  <a:gd name="T53" fmla="*/ 1 h 335"/>
                  <a:gd name="T54" fmla="*/ 471 w 473"/>
                  <a:gd name="T55" fmla="*/ 7 h 335"/>
                  <a:gd name="T56" fmla="*/ 473 w 473"/>
                  <a:gd name="T57" fmla="*/ 17 h 335"/>
                  <a:gd name="T58" fmla="*/ 382 w 473"/>
                  <a:gd name="T59" fmla="*/ 335 h 335"/>
                  <a:gd name="T60" fmla="*/ 383 w 473"/>
                  <a:gd name="T61" fmla="*/ 82 h 335"/>
                  <a:gd name="T62" fmla="*/ 387 w 473"/>
                  <a:gd name="T63" fmla="*/ 75 h 335"/>
                  <a:gd name="T64" fmla="*/ 445 w 473"/>
                  <a:gd name="T65" fmla="*/ 7 h 335"/>
                  <a:gd name="T66" fmla="*/ 451 w 473"/>
                  <a:gd name="T67" fmla="*/ 1 h 335"/>
                  <a:gd name="T68" fmla="*/ 458 w 473"/>
                  <a:gd name="T69"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73" h="335">
                    <a:moveTo>
                      <a:pt x="77" y="236"/>
                    </a:moveTo>
                    <a:lnTo>
                      <a:pt x="81" y="237"/>
                    </a:lnTo>
                    <a:lnTo>
                      <a:pt x="85" y="239"/>
                    </a:lnTo>
                    <a:lnTo>
                      <a:pt x="88" y="243"/>
                    </a:lnTo>
                    <a:lnTo>
                      <a:pt x="90" y="247"/>
                    </a:lnTo>
                    <a:lnTo>
                      <a:pt x="91" y="252"/>
                    </a:lnTo>
                    <a:lnTo>
                      <a:pt x="91" y="335"/>
                    </a:lnTo>
                    <a:lnTo>
                      <a:pt x="0" y="335"/>
                    </a:lnTo>
                    <a:lnTo>
                      <a:pt x="0" y="259"/>
                    </a:lnTo>
                    <a:lnTo>
                      <a:pt x="0" y="255"/>
                    </a:lnTo>
                    <a:lnTo>
                      <a:pt x="2" y="250"/>
                    </a:lnTo>
                    <a:lnTo>
                      <a:pt x="6" y="247"/>
                    </a:lnTo>
                    <a:lnTo>
                      <a:pt x="9" y="245"/>
                    </a:lnTo>
                    <a:lnTo>
                      <a:pt x="14" y="244"/>
                    </a:lnTo>
                    <a:lnTo>
                      <a:pt x="72" y="236"/>
                    </a:lnTo>
                    <a:lnTo>
                      <a:pt x="77" y="236"/>
                    </a:lnTo>
                    <a:close/>
                    <a:moveTo>
                      <a:pt x="204" y="200"/>
                    </a:moveTo>
                    <a:lnTo>
                      <a:pt x="208" y="200"/>
                    </a:lnTo>
                    <a:lnTo>
                      <a:pt x="211" y="203"/>
                    </a:lnTo>
                    <a:lnTo>
                      <a:pt x="215" y="205"/>
                    </a:lnTo>
                    <a:lnTo>
                      <a:pt x="217" y="209"/>
                    </a:lnTo>
                    <a:lnTo>
                      <a:pt x="218" y="212"/>
                    </a:lnTo>
                    <a:lnTo>
                      <a:pt x="218" y="216"/>
                    </a:lnTo>
                    <a:lnTo>
                      <a:pt x="218" y="335"/>
                    </a:lnTo>
                    <a:lnTo>
                      <a:pt x="127" y="335"/>
                    </a:lnTo>
                    <a:lnTo>
                      <a:pt x="127" y="236"/>
                    </a:lnTo>
                    <a:lnTo>
                      <a:pt x="127" y="232"/>
                    </a:lnTo>
                    <a:lnTo>
                      <a:pt x="130" y="229"/>
                    </a:lnTo>
                    <a:lnTo>
                      <a:pt x="132" y="225"/>
                    </a:lnTo>
                    <a:lnTo>
                      <a:pt x="136" y="223"/>
                    </a:lnTo>
                    <a:lnTo>
                      <a:pt x="139" y="220"/>
                    </a:lnTo>
                    <a:lnTo>
                      <a:pt x="196" y="201"/>
                    </a:lnTo>
                    <a:lnTo>
                      <a:pt x="200" y="200"/>
                    </a:lnTo>
                    <a:lnTo>
                      <a:pt x="204" y="200"/>
                    </a:lnTo>
                    <a:close/>
                    <a:moveTo>
                      <a:pt x="329" y="130"/>
                    </a:moveTo>
                    <a:lnTo>
                      <a:pt x="333" y="130"/>
                    </a:lnTo>
                    <a:lnTo>
                      <a:pt x="337" y="131"/>
                    </a:lnTo>
                    <a:lnTo>
                      <a:pt x="341" y="133"/>
                    </a:lnTo>
                    <a:lnTo>
                      <a:pt x="343" y="137"/>
                    </a:lnTo>
                    <a:lnTo>
                      <a:pt x="346" y="141"/>
                    </a:lnTo>
                    <a:lnTo>
                      <a:pt x="346" y="145"/>
                    </a:lnTo>
                    <a:lnTo>
                      <a:pt x="346" y="335"/>
                    </a:lnTo>
                    <a:lnTo>
                      <a:pt x="255" y="335"/>
                    </a:lnTo>
                    <a:lnTo>
                      <a:pt x="255" y="183"/>
                    </a:lnTo>
                    <a:lnTo>
                      <a:pt x="256" y="179"/>
                    </a:lnTo>
                    <a:lnTo>
                      <a:pt x="257" y="174"/>
                    </a:lnTo>
                    <a:lnTo>
                      <a:pt x="259" y="172"/>
                    </a:lnTo>
                    <a:lnTo>
                      <a:pt x="263" y="169"/>
                    </a:lnTo>
                    <a:lnTo>
                      <a:pt x="292" y="152"/>
                    </a:lnTo>
                    <a:lnTo>
                      <a:pt x="321" y="132"/>
                    </a:lnTo>
                    <a:lnTo>
                      <a:pt x="324" y="131"/>
                    </a:lnTo>
                    <a:lnTo>
                      <a:pt x="329" y="130"/>
                    </a:lnTo>
                    <a:close/>
                    <a:moveTo>
                      <a:pt x="458" y="0"/>
                    </a:moveTo>
                    <a:lnTo>
                      <a:pt x="462" y="1"/>
                    </a:lnTo>
                    <a:lnTo>
                      <a:pt x="467" y="4"/>
                    </a:lnTo>
                    <a:lnTo>
                      <a:pt x="471" y="7"/>
                    </a:lnTo>
                    <a:lnTo>
                      <a:pt x="473" y="11"/>
                    </a:lnTo>
                    <a:lnTo>
                      <a:pt x="473" y="17"/>
                    </a:lnTo>
                    <a:lnTo>
                      <a:pt x="473" y="335"/>
                    </a:lnTo>
                    <a:lnTo>
                      <a:pt x="382" y="335"/>
                    </a:lnTo>
                    <a:lnTo>
                      <a:pt x="382" y="86"/>
                    </a:lnTo>
                    <a:lnTo>
                      <a:pt x="383" y="82"/>
                    </a:lnTo>
                    <a:lnTo>
                      <a:pt x="384" y="79"/>
                    </a:lnTo>
                    <a:lnTo>
                      <a:pt x="387" y="75"/>
                    </a:lnTo>
                    <a:lnTo>
                      <a:pt x="418" y="42"/>
                    </a:lnTo>
                    <a:lnTo>
                      <a:pt x="445" y="7"/>
                    </a:lnTo>
                    <a:lnTo>
                      <a:pt x="447" y="4"/>
                    </a:lnTo>
                    <a:lnTo>
                      <a:pt x="451" y="1"/>
                    </a:lnTo>
                    <a:lnTo>
                      <a:pt x="454" y="0"/>
                    </a:lnTo>
                    <a:lnTo>
                      <a:pt x="458" y="0"/>
                    </a:lnTo>
                    <a:close/>
                  </a:path>
                </a:pathLst>
              </a:custGeom>
              <a:solidFill>
                <a:schemeClr val="tx2">
                  <a:lumMod val="20000"/>
                  <a:lumOff val="8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377" rtl="0" fontAlgn="base" latinLnBrk="0" hangingPunct="1">
                  <a:lnSpc>
                    <a:spcPct val="100000"/>
                  </a:lnSpc>
                  <a:spcBef>
                    <a:spcPct val="0"/>
                  </a:spcBef>
                  <a:spcAft>
                    <a:spcPct val="0"/>
                  </a:spcAft>
                  <a:buClrTx/>
                  <a:buSzTx/>
                  <a:buFontTx/>
                  <a:buNone/>
                  <a:tabLst/>
                  <a:defRPr/>
                </a:pPr>
                <a:endParaRPr kumimoji="0" lang="en-GB" sz="105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
            <p:nvSpPr>
              <p:cNvPr id="73" name="Rectangle 72">
                <a:extLst>
                  <a:ext uri="{FF2B5EF4-FFF2-40B4-BE49-F238E27FC236}">
                    <a16:creationId xmlns:a16="http://schemas.microsoft.com/office/drawing/2014/main" id="{FEF47743-E89E-453E-BF17-8BCF5565F5F6}"/>
                  </a:ext>
                </a:extLst>
              </p:cNvPr>
              <p:cNvSpPr/>
              <p:nvPr/>
            </p:nvSpPr>
            <p:spPr bwMode="auto">
              <a:xfrm>
                <a:off x="323850" y="5696809"/>
                <a:ext cx="11436346" cy="541029"/>
              </a:xfrm>
              <a:prstGeom prst="rect">
                <a:avLst/>
              </a:prstGeom>
              <a:noFill/>
              <a:ln w="25400" algn="ctr">
                <a:solidFill>
                  <a:srgbClr val="93BBE0"/>
                </a:solidFill>
                <a:miter lim="800000"/>
                <a:headEnd/>
                <a:tailEnd/>
              </a:ln>
              <a:effectLst/>
            </p:spPr>
            <p:txBody>
              <a:bodyPr vert="horz" wrap="square" lIns="72000" tIns="36000" rIns="36000" bIns="36000" numCol="1" spcCol="0" rtlCol="0" anchor="t" anchorCtr="0" compatLnSpc="1">
                <a:prstTxWarp prst="textNoShape">
                  <a:avLst/>
                </a:prstTxWarp>
              </a:bodyPr>
              <a:lstStyle/>
              <a:p>
                <a:pPr marL="0" marR="0" lvl="0" indent="0" algn="l" defTabSz="914377" rtl="0" eaLnBrk="1" fontAlgn="base" latinLnBrk="0" hangingPunct="1">
                  <a:lnSpc>
                    <a:spcPct val="100000"/>
                  </a:lnSpc>
                  <a:spcBef>
                    <a:spcPct val="0"/>
                  </a:spcBef>
                  <a:spcAft>
                    <a:spcPct val="0"/>
                  </a:spcAft>
                  <a:buClrTx/>
                  <a:buSzTx/>
                  <a:buFontTx/>
                  <a:buNone/>
                  <a:tabLst/>
                  <a:defRPr/>
                </a:pPr>
                <a:r>
                  <a:rPr kumimoji="0" lang="en-GB" sz="700" b="1" i="0" u="none" strike="noStrike" kern="1200" cap="none" spc="0" normalizeH="0" baseline="0" noProof="0" dirty="0">
                    <a:ln>
                      <a:noFill/>
                    </a:ln>
                    <a:solidFill>
                      <a:srgbClr val="4B8DCB"/>
                    </a:solidFill>
                    <a:effectLst/>
                    <a:uLnTx/>
                    <a:uFillTx/>
                    <a:latin typeface="Arial Black" panose="020B0A04020102020204" pitchFamily="34" charset="0"/>
                    <a:ea typeface="+mn-ea"/>
                    <a:cs typeface="+mn-cs"/>
                  </a:rPr>
                  <a:t>Enabling companies</a:t>
                </a:r>
              </a:p>
            </p:txBody>
          </p:sp>
        </p:grpSp>
        <p:grpSp>
          <p:nvGrpSpPr>
            <p:cNvPr id="13" name="Gruppieren 3">
              <a:extLst>
                <a:ext uri="{FF2B5EF4-FFF2-40B4-BE49-F238E27FC236}">
                  <a16:creationId xmlns:a16="http://schemas.microsoft.com/office/drawing/2014/main" id="{0545A10C-FF6A-4F29-8CA7-BD621CA7AFFF}"/>
                </a:ext>
              </a:extLst>
            </p:cNvPr>
            <p:cNvGrpSpPr/>
            <p:nvPr/>
          </p:nvGrpSpPr>
          <p:grpSpPr>
            <a:xfrm>
              <a:off x="10114328" y="2362701"/>
              <a:ext cx="1715966" cy="1785614"/>
              <a:chOff x="5514975" y="3836988"/>
              <a:chExt cx="912813" cy="1287462"/>
            </a:xfrm>
            <a:solidFill>
              <a:schemeClr val="tx2">
                <a:lumMod val="20000"/>
                <a:lumOff val="80000"/>
              </a:schemeClr>
            </a:solidFill>
          </p:grpSpPr>
          <p:sp>
            <p:nvSpPr>
              <p:cNvPr id="61" name="Freeform 88">
                <a:extLst>
                  <a:ext uri="{FF2B5EF4-FFF2-40B4-BE49-F238E27FC236}">
                    <a16:creationId xmlns:a16="http://schemas.microsoft.com/office/drawing/2014/main" id="{0E61CD5E-EE5E-42DA-9E90-0DCA74240303}"/>
                  </a:ext>
                </a:extLst>
              </p:cNvPr>
              <p:cNvSpPr>
                <a:spLocks noChangeArrowheads="1"/>
              </p:cNvSpPr>
              <p:nvPr/>
            </p:nvSpPr>
            <p:spPr bwMode="auto">
              <a:xfrm>
                <a:off x="5894388" y="4281488"/>
                <a:ext cx="533400" cy="552450"/>
              </a:xfrm>
              <a:custGeom>
                <a:avLst/>
                <a:gdLst>
                  <a:gd name="T0" fmla="*/ 2147483646 w 1482"/>
                  <a:gd name="T1" fmla="*/ 0 h 1534"/>
                  <a:gd name="T2" fmla="*/ 2147483646 w 1482"/>
                  <a:gd name="T3" fmla="*/ 2147483646 h 1534"/>
                  <a:gd name="T4" fmla="*/ 2147483646 w 1482"/>
                  <a:gd name="T5" fmla="*/ 2147483646 h 1534"/>
                  <a:gd name="T6" fmla="*/ 2147483646 w 1482"/>
                  <a:gd name="T7" fmla="*/ 2147483646 h 1534"/>
                  <a:gd name="T8" fmla="*/ 0 w 1482"/>
                  <a:gd name="T9" fmla="*/ 2147483646 h 1534"/>
                  <a:gd name="T10" fmla="*/ 0 w 1482"/>
                  <a:gd name="T11" fmla="*/ 0 h 1534"/>
                  <a:gd name="T12" fmla="*/ 2147483646 w 1482"/>
                  <a:gd name="T13" fmla="*/ 0 h 153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82" h="1534">
                    <a:moveTo>
                      <a:pt x="1481" y="0"/>
                    </a:moveTo>
                    <a:lnTo>
                      <a:pt x="1481" y="1533"/>
                    </a:lnTo>
                    <a:lnTo>
                      <a:pt x="1363" y="1533"/>
                    </a:lnTo>
                    <a:lnTo>
                      <a:pt x="1363" y="117"/>
                    </a:lnTo>
                    <a:lnTo>
                      <a:pt x="0" y="117"/>
                    </a:lnTo>
                    <a:lnTo>
                      <a:pt x="0" y="0"/>
                    </a:lnTo>
                    <a:lnTo>
                      <a:pt x="1481"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377" rtl="0" fontAlgn="base" latinLnBrk="0" hangingPunct="1">
                  <a:lnSpc>
                    <a:spcPct val="100000"/>
                  </a:lnSpc>
                  <a:spcBef>
                    <a:spcPct val="0"/>
                  </a:spcBef>
                  <a:spcAft>
                    <a:spcPct val="0"/>
                  </a:spcAft>
                  <a:buClrTx/>
                  <a:buSzTx/>
                  <a:buFontTx/>
                  <a:buNone/>
                  <a:tabLst/>
                  <a:defRPr/>
                </a:pPr>
                <a:endParaRPr kumimoji="0" lang="en-GB" sz="105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
            <p:nvSpPr>
              <p:cNvPr id="62" name="Freeform 89">
                <a:extLst>
                  <a:ext uri="{FF2B5EF4-FFF2-40B4-BE49-F238E27FC236}">
                    <a16:creationId xmlns:a16="http://schemas.microsoft.com/office/drawing/2014/main" id="{F1BE7A90-0CF8-49F7-81B4-06D03CE53D61}"/>
                  </a:ext>
                </a:extLst>
              </p:cNvPr>
              <p:cNvSpPr>
                <a:spLocks noChangeArrowheads="1"/>
              </p:cNvSpPr>
              <p:nvPr/>
            </p:nvSpPr>
            <p:spPr bwMode="auto">
              <a:xfrm>
                <a:off x="5978525" y="4725988"/>
                <a:ext cx="331788" cy="34925"/>
              </a:xfrm>
              <a:custGeom>
                <a:avLst/>
                <a:gdLst>
                  <a:gd name="T0" fmla="*/ 2147483647 w 921"/>
                  <a:gd name="T1" fmla="*/ 0 h 96"/>
                  <a:gd name="T2" fmla="*/ 2147483647 w 921"/>
                  <a:gd name="T3" fmla="*/ 2147483647 h 96"/>
                  <a:gd name="T4" fmla="*/ 0 w 921"/>
                  <a:gd name="T5" fmla="*/ 2147483647 h 96"/>
                  <a:gd name="T6" fmla="*/ 0 w 921"/>
                  <a:gd name="T7" fmla="*/ 0 h 96"/>
                  <a:gd name="T8" fmla="*/ 2147483647 w 921"/>
                  <a:gd name="T9" fmla="*/ 0 h 9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1" h="96">
                    <a:moveTo>
                      <a:pt x="920" y="0"/>
                    </a:moveTo>
                    <a:lnTo>
                      <a:pt x="920" y="95"/>
                    </a:lnTo>
                    <a:lnTo>
                      <a:pt x="0" y="95"/>
                    </a:lnTo>
                    <a:lnTo>
                      <a:pt x="0" y="0"/>
                    </a:lnTo>
                    <a:lnTo>
                      <a:pt x="920" y="0"/>
                    </a:lnTo>
                  </a:path>
                </a:pathLst>
              </a:custGeom>
              <a:grpFill/>
              <a:ln>
                <a:noFill/>
              </a:ln>
              <a:effectLst/>
            </p:spPr>
            <p:txBody>
              <a:bodyPr wrap="none" anchor="ctr"/>
              <a:lstStyle/>
              <a:p>
                <a:pPr marL="0" marR="0" lvl="0" indent="0" algn="l" defTabSz="914377" rtl="0" fontAlgn="base" latinLnBrk="0" hangingPunct="1">
                  <a:lnSpc>
                    <a:spcPct val="100000"/>
                  </a:lnSpc>
                  <a:spcBef>
                    <a:spcPct val="0"/>
                  </a:spcBef>
                  <a:spcAft>
                    <a:spcPct val="0"/>
                  </a:spcAft>
                  <a:buClrTx/>
                  <a:buSzTx/>
                  <a:buFontTx/>
                  <a:buNone/>
                  <a:tabLst/>
                  <a:defRPr/>
                </a:pPr>
                <a:endParaRPr kumimoji="0" lang="en-GB" sz="1050" b="0" i="0" u="none" strike="noStrike" kern="1200" cap="none" spc="0" normalizeH="0" baseline="0" noProof="0" dirty="0">
                  <a:ln>
                    <a:noFill/>
                  </a:ln>
                  <a:solidFill>
                    <a:srgbClr val="000000"/>
                  </a:solidFill>
                  <a:effectLst/>
                  <a:uLnTx/>
                  <a:uFillTx/>
                  <a:latin typeface="Arial Black" panose="020B0A04020102020204" pitchFamily="34" charset="0"/>
                  <a:ea typeface="+mn-ea"/>
                  <a:cs typeface="Arial" charset="0"/>
                </a:endParaRPr>
              </a:p>
            </p:txBody>
          </p:sp>
          <p:sp>
            <p:nvSpPr>
              <p:cNvPr id="63" name="Freeform 90">
                <a:extLst>
                  <a:ext uri="{FF2B5EF4-FFF2-40B4-BE49-F238E27FC236}">
                    <a16:creationId xmlns:a16="http://schemas.microsoft.com/office/drawing/2014/main" id="{A46F3799-592D-482C-AFC7-B6DC0FC5854B}"/>
                  </a:ext>
                </a:extLst>
              </p:cNvPr>
              <p:cNvSpPr>
                <a:spLocks noChangeArrowheads="1"/>
              </p:cNvSpPr>
              <p:nvPr/>
            </p:nvSpPr>
            <p:spPr bwMode="auto">
              <a:xfrm>
                <a:off x="5978525" y="4568825"/>
                <a:ext cx="331788" cy="33338"/>
              </a:xfrm>
              <a:custGeom>
                <a:avLst/>
                <a:gdLst>
                  <a:gd name="T0" fmla="*/ 2147483647 w 921"/>
                  <a:gd name="T1" fmla="*/ 0 h 92"/>
                  <a:gd name="T2" fmla="*/ 2147483647 w 921"/>
                  <a:gd name="T3" fmla="*/ 2147483647 h 92"/>
                  <a:gd name="T4" fmla="*/ 0 w 921"/>
                  <a:gd name="T5" fmla="*/ 2147483647 h 92"/>
                  <a:gd name="T6" fmla="*/ 0 w 921"/>
                  <a:gd name="T7" fmla="*/ 0 h 92"/>
                  <a:gd name="T8" fmla="*/ 2147483647 w 921"/>
                  <a:gd name="T9" fmla="*/ 0 h 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1" h="92">
                    <a:moveTo>
                      <a:pt x="920" y="0"/>
                    </a:moveTo>
                    <a:lnTo>
                      <a:pt x="920" y="91"/>
                    </a:lnTo>
                    <a:lnTo>
                      <a:pt x="0" y="91"/>
                    </a:lnTo>
                    <a:lnTo>
                      <a:pt x="0" y="0"/>
                    </a:lnTo>
                    <a:lnTo>
                      <a:pt x="920" y="0"/>
                    </a:lnTo>
                  </a:path>
                </a:pathLst>
              </a:custGeom>
              <a:grpFill/>
              <a:ln>
                <a:noFill/>
              </a:ln>
              <a:effectLst/>
            </p:spPr>
            <p:txBody>
              <a:bodyPr wrap="none" anchor="ctr"/>
              <a:lstStyle/>
              <a:p>
                <a:pPr marL="0" marR="0" lvl="0" indent="0" algn="l" defTabSz="914377" rtl="0" fontAlgn="base" latinLnBrk="0" hangingPunct="1">
                  <a:lnSpc>
                    <a:spcPct val="100000"/>
                  </a:lnSpc>
                  <a:spcBef>
                    <a:spcPct val="0"/>
                  </a:spcBef>
                  <a:spcAft>
                    <a:spcPct val="0"/>
                  </a:spcAft>
                  <a:buClrTx/>
                  <a:buSzTx/>
                  <a:buFontTx/>
                  <a:buNone/>
                  <a:tabLst/>
                  <a:defRPr/>
                </a:pPr>
                <a:endParaRPr kumimoji="0" lang="en-GB" sz="1050" b="0" i="0" u="none" strike="noStrike" kern="1200" cap="none" spc="0" normalizeH="0" baseline="0" noProof="0" dirty="0">
                  <a:ln>
                    <a:noFill/>
                  </a:ln>
                  <a:solidFill>
                    <a:srgbClr val="000000"/>
                  </a:solidFill>
                  <a:effectLst/>
                  <a:uLnTx/>
                  <a:uFillTx/>
                  <a:latin typeface="Arial Black" panose="020B0A04020102020204" pitchFamily="34" charset="0"/>
                  <a:ea typeface="+mn-ea"/>
                  <a:cs typeface="Arial" charset="0"/>
                </a:endParaRPr>
              </a:p>
            </p:txBody>
          </p:sp>
          <p:sp>
            <p:nvSpPr>
              <p:cNvPr id="64" name="Freeform 91">
                <a:extLst>
                  <a:ext uri="{FF2B5EF4-FFF2-40B4-BE49-F238E27FC236}">
                    <a16:creationId xmlns:a16="http://schemas.microsoft.com/office/drawing/2014/main" id="{5C7E94A3-5F4E-4424-ADED-ECCB7EFD314C}"/>
                  </a:ext>
                </a:extLst>
              </p:cNvPr>
              <p:cNvSpPr>
                <a:spLocks noChangeArrowheads="1"/>
              </p:cNvSpPr>
              <p:nvPr/>
            </p:nvSpPr>
            <p:spPr bwMode="auto">
              <a:xfrm>
                <a:off x="5978525" y="4414838"/>
                <a:ext cx="331788" cy="34925"/>
              </a:xfrm>
              <a:custGeom>
                <a:avLst/>
                <a:gdLst>
                  <a:gd name="T0" fmla="*/ 2147483647 w 921"/>
                  <a:gd name="T1" fmla="*/ 0 h 97"/>
                  <a:gd name="T2" fmla="*/ 2147483647 w 921"/>
                  <a:gd name="T3" fmla="*/ 2147483647 h 97"/>
                  <a:gd name="T4" fmla="*/ 0 w 921"/>
                  <a:gd name="T5" fmla="*/ 2147483647 h 97"/>
                  <a:gd name="T6" fmla="*/ 0 w 921"/>
                  <a:gd name="T7" fmla="*/ 0 h 97"/>
                  <a:gd name="T8" fmla="*/ 2147483647 w 921"/>
                  <a:gd name="T9" fmla="*/ 0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1" h="97">
                    <a:moveTo>
                      <a:pt x="920" y="0"/>
                    </a:moveTo>
                    <a:lnTo>
                      <a:pt x="920" y="96"/>
                    </a:lnTo>
                    <a:lnTo>
                      <a:pt x="0" y="96"/>
                    </a:lnTo>
                    <a:lnTo>
                      <a:pt x="0" y="0"/>
                    </a:lnTo>
                    <a:lnTo>
                      <a:pt x="920" y="0"/>
                    </a:lnTo>
                  </a:path>
                </a:pathLst>
              </a:custGeom>
              <a:grpFill/>
              <a:ln>
                <a:noFill/>
              </a:ln>
              <a:effectLst/>
            </p:spPr>
            <p:txBody>
              <a:bodyPr wrap="none" anchor="ctr"/>
              <a:lstStyle/>
              <a:p>
                <a:pPr marL="0" marR="0" lvl="0" indent="0" algn="l" defTabSz="914377" rtl="0" fontAlgn="base" latinLnBrk="0" hangingPunct="1">
                  <a:lnSpc>
                    <a:spcPct val="100000"/>
                  </a:lnSpc>
                  <a:spcBef>
                    <a:spcPct val="0"/>
                  </a:spcBef>
                  <a:spcAft>
                    <a:spcPct val="0"/>
                  </a:spcAft>
                  <a:buClrTx/>
                  <a:buSzTx/>
                  <a:buFontTx/>
                  <a:buNone/>
                  <a:tabLst/>
                  <a:defRPr/>
                </a:pPr>
                <a:endParaRPr kumimoji="0" lang="en-GB" sz="1050" b="0" i="0" u="none" strike="noStrike" kern="1200" cap="none" spc="0" normalizeH="0" baseline="0" noProof="0" dirty="0">
                  <a:ln>
                    <a:noFill/>
                  </a:ln>
                  <a:solidFill>
                    <a:srgbClr val="000000"/>
                  </a:solidFill>
                  <a:effectLst/>
                  <a:uLnTx/>
                  <a:uFillTx/>
                  <a:latin typeface="Arial Black" panose="020B0A04020102020204" pitchFamily="34" charset="0"/>
                  <a:ea typeface="+mn-ea"/>
                  <a:cs typeface="Arial" charset="0"/>
                </a:endParaRPr>
              </a:p>
            </p:txBody>
          </p:sp>
          <p:sp>
            <p:nvSpPr>
              <p:cNvPr id="65" name="Freeform 92">
                <a:extLst>
                  <a:ext uri="{FF2B5EF4-FFF2-40B4-BE49-F238E27FC236}">
                    <a16:creationId xmlns:a16="http://schemas.microsoft.com/office/drawing/2014/main" id="{8A6A1AC1-F958-4515-B2DD-2F3B97593F17}"/>
                  </a:ext>
                </a:extLst>
              </p:cNvPr>
              <p:cNvSpPr>
                <a:spLocks noChangeArrowheads="1"/>
              </p:cNvSpPr>
              <p:nvPr/>
            </p:nvSpPr>
            <p:spPr bwMode="auto">
              <a:xfrm>
                <a:off x="5978525" y="4641850"/>
                <a:ext cx="261938" cy="33338"/>
              </a:xfrm>
              <a:custGeom>
                <a:avLst/>
                <a:gdLst>
                  <a:gd name="T0" fmla="*/ 2147483647 w 726"/>
                  <a:gd name="T1" fmla="*/ 0 h 92"/>
                  <a:gd name="T2" fmla="*/ 2147483647 w 726"/>
                  <a:gd name="T3" fmla="*/ 2147483647 h 92"/>
                  <a:gd name="T4" fmla="*/ 0 w 726"/>
                  <a:gd name="T5" fmla="*/ 2147483647 h 92"/>
                  <a:gd name="T6" fmla="*/ 0 w 726"/>
                  <a:gd name="T7" fmla="*/ 0 h 92"/>
                  <a:gd name="T8" fmla="*/ 2147483647 w 726"/>
                  <a:gd name="T9" fmla="*/ 0 h 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6" h="92">
                    <a:moveTo>
                      <a:pt x="725" y="0"/>
                    </a:moveTo>
                    <a:lnTo>
                      <a:pt x="725" y="91"/>
                    </a:lnTo>
                    <a:lnTo>
                      <a:pt x="0" y="91"/>
                    </a:lnTo>
                    <a:lnTo>
                      <a:pt x="0" y="0"/>
                    </a:lnTo>
                    <a:lnTo>
                      <a:pt x="725" y="0"/>
                    </a:lnTo>
                  </a:path>
                </a:pathLst>
              </a:custGeom>
              <a:grpFill/>
              <a:ln>
                <a:noFill/>
              </a:ln>
              <a:effectLst/>
            </p:spPr>
            <p:txBody>
              <a:bodyPr wrap="none" anchor="ctr"/>
              <a:lstStyle/>
              <a:p>
                <a:pPr marL="0" marR="0" lvl="0" indent="0" algn="l" defTabSz="914377" rtl="0" fontAlgn="base" latinLnBrk="0" hangingPunct="1">
                  <a:lnSpc>
                    <a:spcPct val="100000"/>
                  </a:lnSpc>
                  <a:spcBef>
                    <a:spcPct val="0"/>
                  </a:spcBef>
                  <a:spcAft>
                    <a:spcPct val="0"/>
                  </a:spcAft>
                  <a:buClrTx/>
                  <a:buSzTx/>
                  <a:buFontTx/>
                  <a:buNone/>
                  <a:tabLst/>
                  <a:defRPr/>
                </a:pPr>
                <a:endParaRPr kumimoji="0" lang="en-GB" sz="1050" b="0" i="0" u="none" strike="noStrike" kern="1200" cap="none" spc="0" normalizeH="0" baseline="0" noProof="0" dirty="0">
                  <a:ln>
                    <a:noFill/>
                  </a:ln>
                  <a:solidFill>
                    <a:srgbClr val="000000"/>
                  </a:solidFill>
                  <a:effectLst/>
                  <a:uLnTx/>
                  <a:uFillTx/>
                  <a:latin typeface="Arial Black" panose="020B0A04020102020204" pitchFamily="34" charset="0"/>
                  <a:ea typeface="+mn-ea"/>
                  <a:cs typeface="Arial" charset="0"/>
                </a:endParaRPr>
              </a:p>
            </p:txBody>
          </p:sp>
          <p:sp>
            <p:nvSpPr>
              <p:cNvPr id="66" name="Freeform 93">
                <a:extLst>
                  <a:ext uri="{FF2B5EF4-FFF2-40B4-BE49-F238E27FC236}">
                    <a16:creationId xmlns:a16="http://schemas.microsoft.com/office/drawing/2014/main" id="{215C0521-D47B-4D9F-ACEE-76267D437C81}"/>
                  </a:ext>
                </a:extLst>
              </p:cNvPr>
              <p:cNvSpPr>
                <a:spLocks noChangeArrowheads="1"/>
              </p:cNvSpPr>
              <p:nvPr/>
            </p:nvSpPr>
            <p:spPr bwMode="auto">
              <a:xfrm>
                <a:off x="5978525" y="4487863"/>
                <a:ext cx="207963" cy="34925"/>
              </a:xfrm>
              <a:custGeom>
                <a:avLst/>
                <a:gdLst>
                  <a:gd name="T0" fmla="*/ 2147483647 w 578"/>
                  <a:gd name="T1" fmla="*/ 0 h 96"/>
                  <a:gd name="T2" fmla="*/ 2147483647 w 578"/>
                  <a:gd name="T3" fmla="*/ 2147483647 h 96"/>
                  <a:gd name="T4" fmla="*/ 0 w 578"/>
                  <a:gd name="T5" fmla="*/ 2147483647 h 96"/>
                  <a:gd name="T6" fmla="*/ 0 w 578"/>
                  <a:gd name="T7" fmla="*/ 0 h 96"/>
                  <a:gd name="T8" fmla="*/ 2147483647 w 578"/>
                  <a:gd name="T9" fmla="*/ 0 h 9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8" h="96">
                    <a:moveTo>
                      <a:pt x="577" y="0"/>
                    </a:moveTo>
                    <a:lnTo>
                      <a:pt x="577" y="95"/>
                    </a:lnTo>
                    <a:lnTo>
                      <a:pt x="0" y="95"/>
                    </a:lnTo>
                    <a:lnTo>
                      <a:pt x="0" y="0"/>
                    </a:lnTo>
                    <a:lnTo>
                      <a:pt x="577" y="0"/>
                    </a:lnTo>
                  </a:path>
                </a:pathLst>
              </a:custGeom>
              <a:grpFill/>
              <a:ln>
                <a:noFill/>
              </a:ln>
              <a:effectLst/>
            </p:spPr>
            <p:txBody>
              <a:bodyPr wrap="none" anchor="ctr"/>
              <a:lstStyle/>
              <a:p>
                <a:pPr marL="0" marR="0" lvl="0" indent="0" algn="l" defTabSz="914377" rtl="0" fontAlgn="base" latinLnBrk="0" hangingPunct="1">
                  <a:lnSpc>
                    <a:spcPct val="100000"/>
                  </a:lnSpc>
                  <a:spcBef>
                    <a:spcPct val="0"/>
                  </a:spcBef>
                  <a:spcAft>
                    <a:spcPct val="0"/>
                  </a:spcAft>
                  <a:buClrTx/>
                  <a:buSzTx/>
                  <a:buFontTx/>
                  <a:buNone/>
                  <a:tabLst/>
                  <a:defRPr/>
                </a:pPr>
                <a:endParaRPr kumimoji="0" lang="en-GB" sz="1050" b="0" i="0" u="none" strike="noStrike" kern="1200" cap="none" spc="0" normalizeH="0" baseline="0" noProof="0" dirty="0">
                  <a:ln>
                    <a:noFill/>
                  </a:ln>
                  <a:solidFill>
                    <a:srgbClr val="000000"/>
                  </a:solidFill>
                  <a:effectLst/>
                  <a:uLnTx/>
                  <a:uFillTx/>
                  <a:latin typeface="Arial Black" panose="020B0A04020102020204" pitchFamily="34" charset="0"/>
                  <a:ea typeface="+mn-ea"/>
                  <a:cs typeface="Arial" charset="0"/>
                </a:endParaRPr>
              </a:p>
            </p:txBody>
          </p:sp>
          <p:sp>
            <p:nvSpPr>
              <p:cNvPr id="67" name="Freeform 94">
                <a:extLst>
                  <a:ext uri="{FF2B5EF4-FFF2-40B4-BE49-F238E27FC236}">
                    <a16:creationId xmlns:a16="http://schemas.microsoft.com/office/drawing/2014/main" id="{45E77DED-B9D1-4FA4-B8FF-9E2704705DEE}"/>
                  </a:ext>
                </a:extLst>
              </p:cNvPr>
              <p:cNvSpPr>
                <a:spLocks noChangeArrowheads="1"/>
              </p:cNvSpPr>
              <p:nvPr/>
            </p:nvSpPr>
            <p:spPr bwMode="auto">
              <a:xfrm>
                <a:off x="5514975" y="4852988"/>
                <a:ext cx="384175" cy="271462"/>
              </a:xfrm>
              <a:custGeom>
                <a:avLst/>
                <a:gdLst>
                  <a:gd name="T0" fmla="*/ 2147483646 w 1068"/>
                  <a:gd name="T1" fmla="*/ 2147483646 h 756"/>
                  <a:gd name="T2" fmla="*/ 2147483646 w 1068"/>
                  <a:gd name="T3" fmla="*/ 2147483646 h 756"/>
                  <a:gd name="T4" fmla="*/ 2147483646 w 1068"/>
                  <a:gd name="T5" fmla="*/ 2147483646 h 756"/>
                  <a:gd name="T6" fmla="*/ 2147483646 w 1068"/>
                  <a:gd name="T7" fmla="*/ 2147483646 h 756"/>
                  <a:gd name="T8" fmla="*/ 2147483646 w 1068"/>
                  <a:gd name="T9" fmla="*/ 2147483646 h 756"/>
                  <a:gd name="T10" fmla="*/ 0 w 1068"/>
                  <a:gd name="T11" fmla="*/ 2147483646 h 756"/>
                  <a:gd name="T12" fmla="*/ 0 w 1068"/>
                  <a:gd name="T13" fmla="*/ 2147483646 h 756"/>
                  <a:gd name="T14" fmla="*/ 2147483646 w 1068"/>
                  <a:gd name="T15" fmla="*/ 0 h 756"/>
                  <a:gd name="T16" fmla="*/ 2147483646 w 1068"/>
                  <a:gd name="T17" fmla="*/ 0 h 756"/>
                  <a:gd name="T18" fmla="*/ 2147483646 w 1068"/>
                  <a:gd name="T19" fmla="*/ 2147483646 h 756"/>
                  <a:gd name="T20" fmla="*/ 2147483646 w 1068"/>
                  <a:gd name="T21" fmla="*/ 2147483646 h 756"/>
                  <a:gd name="T22" fmla="*/ 2147483646 w 1068"/>
                  <a:gd name="T23" fmla="*/ 2147483646 h 756"/>
                  <a:gd name="T24" fmla="*/ 2147483646 w 1068"/>
                  <a:gd name="T25" fmla="*/ 2147483646 h 756"/>
                  <a:gd name="T26" fmla="*/ 2147483646 w 1068"/>
                  <a:gd name="T27" fmla="*/ 2147483646 h 756"/>
                  <a:gd name="T28" fmla="*/ 2147483646 w 1068"/>
                  <a:gd name="T29" fmla="*/ 2147483646 h 756"/>
                  <a:gd name="T30" fmla="*/ 2147483646 w 1068"/>
                  <a:gd name="T31" fmla="*/ 2147483646 h 756"/>
                  <a:gd name="T32" fmla="*/ 2147483646 w 1068"/>
                  <a:gd name="T33" fmla="*/ 2147483646 h 756"/>
                  <a:gd name="T34" fmla="*/ 2147483646 w 1068"/>
                  <a:gd name="T35" fmla="*/ 2147483646 h 756"/>
                  <a:gd name="T36" fmla="*/ 2147483646 w 1068"/>
                  <a:gd name="T37" fmla="*/ 2147483646 h 756"/>
                  <a:gd name="T38" fmla="*/ 2147483646 w 1068"/>
                  <a:gd name="T39" fmla="*/ 2147483646 h 75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068" h="756">
                    <a:moveTo>
                      <a:pt x="1067" y="126"/>
                    </a:moveTo>
                    <a:lnTo>
                      <a:pt x="1067" y="126"/>
                    </a:lnTo>
                    <a:cubicBezTo>
                      <a:pt x="1067" y="633"/>
                      <a:pt x="1067" y="633"/>
                      <a:pt x="1067" y="633"/>
                    </a:cubicBezTo>
                    <a:cubicBezTo>
                      <a:pt x="1067" y="703"/>
                      <a:pt x="1015" y="755"/>
                      <a:pt x="946" y="755"/>
                    </a:cubicBezTo>
                    <a:cubicBezTo>
                      <a:pt x="121" y="755"/>
                      <a:pt x="121" y="755"/>
                      <a:pt x="121" y="755"/>
                    </a:cubicBezTo>
                    <a:cubicBezTo>
                      <a:pt x="56" y="755"/>
                      <a:pt x="0" y="703"/>
                      <a:pt x="0" y="633"/>
                    </a:cubicBezTo>
                    <a:cubicBezTo>
                      <a:pt x="0" y="126"/>
                      <a:pt x="0" y="126"/>
                      <a:pt x="0" y="126"/>
                    </a:cubicBezTo>
                    <a:cubicBezTo>
                      <a:pt x="0" y="56"/>
                      <a:pt x="56" y="0"/>
                      <a:pt x="121" y="0"/>
                    </a:cubicBezTo>
                    <a:cubicBezTo>
                      <a:pt x="946" y="0"/>
                      <a:pt x="946" y="0"/>
                      <a:pt x="946" y="0"/>
                    </a:cubicBezTo>
                    <a:cubicBezTo>
                      <a:pt x="1015" y="0"/>
                      <a:pt x="1067" y="56"/>
                      <a:pt x="1067" y="126"/>
                    </a:cubicBezTo>
                    <a:close/>
                    <a:moveTo>
                      <a:pt x="959" y="581"/>
                    </a:moveTo>
                    <a:lnTo>
                      <a:pt x="959" y="581"/>
                    </a:lnTo>
                    <a:cubicBezTo>
                      <a:pt x="959" y="178"/>
                      <a:pt x="959" y="178"/>
                      <a:pt x="959" y="178"/>
                    </a:cubicBezTo>
                    <a:cubicBezTo>
                      <a:pt x="959" y="121"/>
                      <a:pt x="916" y="78"/>
                      <a:pt x="859" y="78"/>
                    </a:cubicBezTo>
                    <a:cubicBezTo>
                      <a:pt x="208" y="78"/>
                      <a:pt x="208" y="78"/>
                      <a:pt x="208" y="78"/>
                    </a:cubicBezTo>
                    <a:cubicBezTo>
                      <a:pt x="151" y="78"/>
                      <a:pt x="108" y="121"/>
                      <a:pt x="108" y="178"/>
                    </a:cubicBezTo>
                    <a:cubicBezTo>
                      <a:pt x="108" y="581"/>
                      <a:pt x="108" y="581"/>
                      <a:pt x="108" y="581"/>
                    </a:cubicBezTo>
                    <a:cubicBezTo>
                      <a:pt x="108" y="633"/>
                      <a:pt x="151" y="681"/>
                      <a:pt x="208" y="681"/>
                    </a:cubicBezTo>
                    <a:cubicBezTo>
                      <a:pt x="859" y="681"/>
                      <a:pt x="859" y="681"/>
                      <a:pt x="859" y="681"/>
                    </a:cubicBezTo>
                    <a:cubicBezTo>
                      <a:pt x="916" y="681"/>
                      <a:pt x="959" y="633"/>
                      <a:pt x="959" y="58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377" rtl="0" fontAlgn="base" latinLnBrk="0" hangingPunct="1">
                  <a:lnSpc>
                    <a:spcPct val="100000"/>
                  </a:lnSpc>
                  <a:spcBef>
                    <a:spcPct val="0"/>
                  </a:spcBef>
                  <a:spcAft>
                    <a:spcPct val="0"/>
                  </a:spcAft>
                  <a:buClrTx/>
                  <a:buSzTx/>
                  <a:buFontTx/>
                  <a:buNone/>
                  <a:tabLst/>
                  <a:defRPr/>
                </a:pPr>
                <a:endParaRPr kumimoji="0" lang="en-GB" sz="105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
            <p:nvSpPr>
              <p:cNvPr id="68" name="Freeform 95">
                <a:extLst>
                  <a:ext uri="{FF2B5EF4-FFF2-40B4-BE49-F238E27FC236}">
                    <a16:creationId xmlns:a16="http://schemas.microsoft.com/office/drawing/2014/main" id="{E749498B-FEFB-4238-BDDA-4446DF550673}"/>
                  </a:ext>
                </a:extLst>
              </p:cNvPr>
              <p:cNvSpPr>
                <a:spLocks noChangeArrowheads="1"/>
              </p:cNvSpPr>
              <p:nvPr/>
            </p:nvSpPr>
            <p:spPr bwMode="auto">
              <a:xfrm>
                <a:off x="5514975" y="4348163"/>
                <a:ext cx="384175" cy="271462"/>
              </a:xfrm>
              <a:custGeom>
                <a:avLst/>
                <a:gdLst>
                  <a:gd name="T0" fmla="*/ 2147483646 w 1068"/>
                  <a:gd name="T1" fmla="*/ 2147483646 h 756"/>
                  <a:gd name="T2" fmla="*/ 2147483646 w 1068"/>
                  <a:gd name="T3" fmla="*/ 2147483646 h 756"/>
                  <a:gd name="T4" fmla="*/ 2147483646 w 1068"/>
                  <a:gd name="T5" fmla="*/ 2147483646 h 756"/>
                  <a:gd name="T6" fmla="*/ 2147483646 w 1068"/>
                  <a:gd name="T7" fmla="*/ 2147483646 h 756"/>
                  <a:gd name="T8" fmla="*/ 2147483646 w 1068"/>
                  <a:gd name="T9" fmla="*/ 2147483646 h 756"/>
                  <a:gd name="T10" fmla="*/ 0 w 1068"/>
                  <a:gd name="T11" fmla="*/ 2147483646 h 756"/>
                  <a:gd name="T12" fmla="*/ 0 w 1068"/>
                  <a:gd name="T13" fmla="*/ 2147483646 h 756"/>
                  <a:gd name="T14" fmla="*/ 2147483646 w 1068"/>
                  <a:gd name="T15" fmla="*/ 0 h 756"/>
                  <a:gd name="T16" fmla="*/ 2147483646 w 1068"/>
                  <a:gd name="T17" fmla="*/ 0 h 756"/>
                  <a:gd name="T18" fmla="*/ 2147483646 w 1068"/>
                  <a:gd name="T19" fmla="*/ 2147483646 h 756"/>
                  <a:gd name="T20" fmla="*/ 2147483646 w 1068"/>
                  <a:gd name="T21" fmla="*/ 2147483646 h 756"/>
                  <a:gd name="T22" fmla="*/ 2147483646 w 1068"/>
                  <a:gd name="T23" fmla="*/ 2147483646 h 756"/>
                  <a:gd name="T24" fmla="*/ 2147483646 w 1068"/>
                  <a:gd name="T25" fmla="*/ 2147483646 h 756"/>
                  <a:gd name="T26" fmla="*/ 2147483646 w 1068"/>
                  <a:gd name="T27" fmla="*/ 2147483646 h 756"/>
                  <a:gd name="T28" fmla="*/ 2147483646 w 1068"/>
                  <a:gd name="T29" fmla="*/ 2147483646 h 756"/>
                  <a:gd name="T30" fmla="*/ 2147483646 w 1068"/>
                  <a:gd name="T31" fmla="*/ 2147483646 h 756"/>
                  <a:gd name="T32" fmla="*/ 2147483646 w 1068"/>
                  <a:gd name="T33" fmla="*/ 2147483646 h 756"/>
                  <a:gd name="T34" fmla="*/ 2147483646 w 1068"/>
                  <a:gd name="T35" fmla="*/ 2147483646 h 756"/>
                  <a:gd name="T36" fmla="*/ 2147483646 w 1068"/>
                  <a:gd name="T37" fmla="*/ 2147483646 h 756"/>
                  <a:gd name="T38" fmla="*/ 2147483646 w 1068"/>
                  <a:gd name="T39" fmla="*/ 2147483646 h 75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068" h="756">
                    <a:moveTo>
                      <a:pt x="1067" y="121"/>
                    </a:moveTo>
                    <a:lnTo>
                      <a:pt x="1067" y="121"/>
                    </a:lnTo>
                    <a:cubicBezTo>
                      <a:pt x="1067" y="629"/>
                      <a:pt x="1067" y="629"/>
                      <a:pt x="1067" y="629"/>
                    </a:cubicBezTo>
                    <a:cubicBezTo>
                      <a:pt x="1067" y="698"/>
                      <a:pt x="1015" y="755"/>
                      <a:pt x="946" y="755"/>
                    </a:cubicBezTo>
                    <a:cubicBezTo>
                      <a:pt x="121" y="755"/>
                      <a:pt x="121" y="755"/>
                      <a:pt x="121" y="755"/>
                    </a:cubicBezTo>
                    <a:cubicBezTo>
                      <a:pt x="56" y="755"/>
                      <a:pt x="0" y="698"/>
                      <a:pt x="0" y="629"/>
                    </a:cubicBezTo>
                    <a:cubicBezTo>
                      <a:pt x="0" y="121"/>
                      <a:pt x="0" y="121"/>
                      <a:pt x="0" y="121"/>
                    </a:cubicBezTo>
                    <a:cubicBezTo>
                      <a:pt x="0" y="52"/>
                      <a:pt x="56" y="0"/>
                      <a:pt x="121" y="0"/>
                    </a:cubicBezTo>
                    <a:cubicBezTo>
                      <a:pt x="946" y="0"/>
                      <a:pt x="946" y="0"/>
                      <a:pt x="946" y="0"/>
                    </a:cubicBezTo>
                    <a:cubicBezTo>
                      <a:pt x="1015" y="0"/>
                      <a:pt x="1067" y="52"/>
                      <a:pt x="1067" y="121"/>
                    </a:cubicBezTo>
                    <a:close/>
                    <a:moveTo>
                      <a:pt x="959" y="581"/>
                    </a:moveTo>
                    <a:lnTo>
                      <a:pt x="959" y="581"/>
                    </a:lnTo>
                    <a:cubicBezTo>
                      <a:pt x="959" y="173"/>
                      <a:pt x="959" y="173"/>
                      <a:pt x="959" y="173"/>
                    </a:cubicBezTo>
                    <a:cubicBezTo>
                      <a:pt x="959" y="121"/>
                      <a:pt x="916" y="78"/>
                      <a:pt x="859" y="78"/>
                    </a:cubicBezTo>
                    <a:cubicBezTo>
                      <a:pt x="208" y="78"/>
                      <a:pt x="208" y="78"/>
                      <a:pt x="208" y="78"/>
                    </a:cubicBezTo>
                    <a:cubicBezTo>
                      <a:pt x="151" y="78"/>
                      <a:pt x="108" y="121"/>
                      <a:pt x="108" y="173"/>
                    </a:cubicBezTo>
                    <a:cubicBezTo>
                      <a:pt x="108" y="581"/>
                      <a:pt x="108" y="581"/>
                      <a:pt x="108" y="581"/>
                    </a:cubicBezTo>
                    <a:cubicBezTo>
                      <a:pt x="108" y="633"/>
                      <a:pt x="151" y="677"/>
                      <a:pt x="208" y="677"/>
                    </a:cubicBezTo>
                    <a:cubicBezTo>
                      <a:pt x="859" y="677"/>
                      <a:pt x="859" y="677"/>
                      <a:pt x="859" y="677"/>
                    </a:cubicBezTo>
                    <a:cubicBezTo>
                      <a:pt x="916" y="677"/>
                      <a:pt x="959" y="633"/>
                      <a:pt x="959" y="58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377" rtl="0" fontAlgn="base" latinLnBrk="0" hangingPunct="1">
                  <a:lnSpc>
                    <a:spcPct val="100000"/>
                  </a:lnSpc>
                  <a:spcBef>
                    <a:spcPct val="0"/>
                  </a:spcBef>
                  <a:spcAft>
                    <a:spcPct val="0"/>
                  </a:spcAft>
                  <a:buClrTx/>
                  <a:buSzTx/>
                  <a:buFontTx/>
                  <a:buNone/>
                  <a:tabLst/>
                  <a:defRPr/>
                </a:pPr>
                <a:endParaRPr kumimoji="0" lang="en-GB" sz="105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
            <p:nvSpPr>
              <p:cNvPr id="69" name="Freeform 96">
                <a:extLst>
                  <a:ext uri="{FF2B5EF4-FFF2-40B4-BE49-F238E27FC236}">
                    <a16:creationId xmlns:a16="http://schemas.microsoft.com/office/drawing/2014/main" id="{6F0D77C0-F096-4856-8569-4F9128A7365A}"/>
                  </a:ext>
                </a:extLst>
              </p:cNvPr>
              <p:cNvSpPr>
                <a:spLocks noChangeArrowheads="1"/>
              </p:cNvSpPr>
              <p:nvPr/>
            </p:nvSpPr>
            <p:spPr bwMode="auto">
              <a:xfrm>
                <a:off x="5514975" y="3836988"/>
                <a:ext cx="384175" cy="271462"/>
              </a:xfrm>
              <a:custGeom>
                <a:avLst/>
                <a:gdLst>
                  <a:gd name="T0" fmla="*/ 2147483646 w 1068"/>
                  <a:gd name="T1" fmla="*/ 2147483646 h 756"/>
                  <a:gd name="T2" fmla="*/ 2147483646 w 1068"/>
                  <a:gd name="T3" fmla="*/ 2147483646 h 756"/>
                  <a:gd name="T4" fmla="*/ 2147483646 w 1068"/>
                  <a:gd name="T5" fmla="*/ 2147483646 h 756"/>
                  <a:gd name="T6" fmla="*/ 2147483646 w 1068"/>
                  <a:gd name="T7" fmla="*/ 2147483646 h 756"/>
                  <a:gd name="T8" fmla="*/ 2147483646 w 1068"/>
                  <a:gd name="T9" fmla="*/ 2147483646 h 756"/>
                  <a:gd name="T10" fmla="*/ 0 w 1068"/>
                  <a:gd name="T11" fmla="*/ 2147483646 h 756"/>
                  <a:gd name="T12" fmla="*/ 0 w 1068"/>
                  <a:gd name="T13" fmla="*/ 2147483646 h 756"/>
                  <a:gd name="T14" fmla="*/ 2147483646 w 1068"/>
                  <a:gd name="T15" fmla="*/ 0 h 756"/>
                  <a:gd name="T16" fmla="*/ 2147483646 w 1068"/>
                  <a:gd name="T17" fmla="*/ 0 h 756"/>
                  <a:gd name="T18" fmla="*/ 2147483646 w 1068"/>
                  <a:gd name="T19" fmla="*/ 2147483646 h 756"/>
                  <a:gd name="T20" fmla="*/ 2147483646 w 1068"/>
                  <a:gd name="T21" fmla="*/ 2147483646 h 756"/>
                  <a:gd name="T22" fmla="*/ 2147483646 w 1068"/>
                  <a:gd name="T23" fmla="*/ 2147483646 h 756"/>
                  <a:gd name="T24" fmla="*/ 2147483646 w 1068"/>
                  <a:gd name="T25" fmla="*/ 2147483646 h 756"/>
                  <a:gd name="T26" fmla="*/ 2147483646 w 1068"/>
                  <a:gd name="T27" fmla="*/ 2147483646 h 756"/>
                  <a:gd name="T28" fmla="*/ 2147483646 w 1068"/>
                  <a:gd name="T29" fmla="*/ 2147483646 h 756"/>
                  <a:gd name="T30" fmla="*/ 2147483646 w 1068"/>
                  <a:gd name="T31" fmla="*/ 2147483646 h 756"/>
                  <a:gd name="T32" fmla="*/ 2147483646 w 1068"/>
                  <a:gd name="T33" fmla="*/ 2147483646 h 756"/>
                  <a:gd name="T34" fmla="*/ 2147483646 w 1068"/>
                  <a:gd name="T35" fmla="*/ 2147483646 h 756"/>
                  <a:gd name="T36" fmla="*/ 2147483646 w 1068"/>
                  <a:gd name="T37" fmla="*/ 2147483646 h 756"/>
                  <a:gd name="T38" fmla="*/ 2147483646 w 1068"/>
                  <a:gd name="T39" fmla="*/ 2147483646 h 75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068" h="756">
                    <a:moveTo>
                      <a:pt x="1067" y="121"/>
                    </a:moveTo>
                    <a:lnTo>
                      <a:pt x="1067" y="121"/>
                    </a:lnTo>
                    <a:cubicBezTo>
                      <a:pt x="1067" y="629"/>
                      <a:pt x="1067" y="629"/>
                      <a:pt x="1067" y="629"/>
                    </a:cubicBezTo>
                    <a:cubicBezTo>
                      <a:pt x="1067" y="699"/>
                      <a:pt x="1015" y="755"/>
                      <a:pt x="946" y="755"/>
                    </a:cubicBezTo>
                    <a:cubicBezTo>
                      <a:pt x="121" y="755"/>
                      <a:pt x="121" y="755"/>
                      <a:pt x="121" y="755"/>
                    </a:cubicBezTo>
                    <a:cubicBezTo>
                      <a:pt x="56" y="755"/>
                      <a:pt x="0" y="699"/>
                      <a:pt x="0" y="629"/>
                    </a:cubicBezTo>
                    <a:cubicBezTo>
                      <a:pt x="0" y="121"/>
                      <a:pt x="0" y="121"/>
                      <a:pt x="0" y="121"/>
                    </a:cubicBezTo>
                    <a:cubicBezTo>
                      <a:pt x="0" y="52"/>
                      <a:pt x="56" y="0"/>
                      <a:pt x="121" y="0"/>
                    </a:cubicBezTo>
                    <a:cubicBezTo>
                      <a:pt x="946" y="0"/>
                      <a:pt x="946" y="0"/>
                      <a:pt x="946" y="0"/>
                    </a:cubicBezTo>
                    <a:cubicBezTo>
                      <a:pt x="1015" y="0"/>
                      <a:pt x="1067" y="52"/>
                      <a:pt x="1067" y="121"/>
                    </a:cubicBezTo>
                    <a:close/>
                    <a:moveTo>
                      <a:pt x="959" y="577"/>
                    </a:moveTo>
                    <a:lnTo>
                      <a:pt x="959" y="577"/>
                    </a:lnTo>
                    <a:cubicBezTo>
                      <a:pt x="959" y="173"/>
                      <a:pt x="959" y="173"/>
                      <a:pt x="959" y="173"/>
                    </a:cubicBezTo>
                    <a:cubicBezTo>
                      <a:pt x="959" y="117"/>
                      <a:pt x="916" y="74"/>
                      <a:pt x="859" y="74"/>
                    </a:cubicBezTo>
                    <a:cubicBezTo>
                      <a:pt x="208" y="74"/>
                      <a:pt x="208" y="74"/>
                      <a:pt x="208" y="74"/>
                    </a:cubicBezTo>
                    <a:cubicBezTo>
                      <a:pt x="151" y="74"/>
                      <a:pt x="108" y="117"/>
                      <a:pt x="108" y="173"/>
                    </a:cubicBezTo>
                    <a:cubicBezTo>
                      <a:pt x="108" y="577"/>
                      <a:pt x="108" y="577"/>
                      <a:pt x="108" y="577"/>
                    </a:cubicBezTo>
                    <a:cubicBezTo>
                      <a:pt x="108" y="634"/>
                      <a:pt x="151" y="677"/>
                      <a:pt x="208" y="677"/>
                    </a:cubicBezTo>
                    <a:cubicBezTo>
                      <a:pt x="859" y="677"/>
                      <a:pt x="859" y="677"/>
                      <a:pt x="859" y="677"/>
                    </a:cubicBezTo>
                    <a:cubicBezTo>
                      <a:pt x="916" y="677"/>
                      <a:pt x="959" y="634"/>
                      <a:pt x="959" y="57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377" rtl="0" fontAlgn="base" latinLnBrk="0" hangingPunct="1">
                  <a:lnSpc>
                    <a:spcPct val="100000"/>
                  </a:lnSpc>
                  <a:spcBef>
                    <a:spcPct val="0"/>
                  </a:spcBef>
                  <a:spcAft>
                    <a:spcPct val="0"/>
                  </a:spcAft>
                  <a:buClrTx/>
                  <a:buSzTx/>
                  <a:buFontTx/>
                  <a:buNone/>
                  <a:tabLst/>
                  <a:defRPr/>
                </a:pPr>
                <a:endParaRPr kumimoji="0" lang="en-GB" sz="105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
            <p:nvSpPr>
              <p:cNvPr id="70" name="Freeform 97">
                <a:extLst>
                  <a:ext uri="{FF2B5EF4-FFF2-40B4-BE49-F238E27FC236}">
                    <a16:creationId xmlns:a16="http://schemas.microsoft.com/office/drawing/2014/main" id="{588B4BC4-86DF-4730-B81D-8819EA310D8A}"/>
                  </a:ext>
                </a:extLst>
              </p:cNvPr>
              <p:cNvSpPr>
                <a:spLocks noChangeArrowheads="1"/>
              </p:cNvSpPr>
              <p:nvPr/>
            </p:nvSpPr>
            <p:spPr bwMode="auto">
              <a:xfrm>
                <a:off x="5573713" y="4133850"/>
                <a:ext cx="269875" cy="192088"/>
              </a:xfrm>
              <a:custGeom>
                <a:avLst/>
                <a:gdLst>
                  <a:gd name="T0" fmla="*/ 2147483647 w 748"/>
                  <a:gd name="T1" fmla="*/ 2147483647 h 535"/>
                  <a:gd name="T2" fmla="*/ 2147483647 w 748"/>
                  <a:gd name="T3" fmla="*/ 2147483647 h 535"/>
                  <a:gd name="T4" fmla="*/ 0 w 748"/>
                  <a:gd name="T5" fmla="*/ 2147483647 h 535"/>
                  <a:gd name="T6" fmla="*/ 2147483647 w 748"/>
                  <a:gd name="T7" fmla="*/ 2147483647 h 535"/>
                  <a:gd name="T8" fmla="*/ 2147483647 w 748"/>
                  <a:gd name="T9" fmla="*/ 0 h 535"/>
                  <a:gd name="T10" fmla="*/ 2147483647 w 748"/>
                  <a:gd name="T11" fmla="*/ 0 h 535"/>
                  <a:gd name="T12" fmla="*/ 2147483647 w 748"/>
                  <a:gd name="T13" fmla="*/ 0 h 535"/>
                  <a:gd name="T14" fmla="*/ 2147483647 w 748"/>
                  <a:gd name="T15" fmla="*/ 0 h 535"/>
                  <a:gd name="T16" fmla="*/ 2147483647 w 748"/>
                  <a:gd name="T17" fmla="*/ 2147483647 h 535"/>
                  <a:gd name="T18" fmla="*/ 2147483647 w 748"/>
                  <a:gd name="T19" fmla="*/ 2147483647 h 5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48" h="535">
                    <a:moveTo>
                      <a:pt x="747" y="312"/>
                    </a:moveTo>
                    <a:lnTo>
                      <a:pt x="373" y="534"/>
                    </a:lnTo>
                    <a:lnTo>
                      <a:pt x="0" y="312"/>
                    </a:lnTo>
                    <a:lnTo>
                      <a:pt x="204" y="312"/>
                    </a:lnTo>
                    <a:lnTo>
                      <a:pt x="204" y="0"/>
                    </a:lnTo>
                    <a:lnTo>
                      <a:pt x="303" y="0"/>
                    </a:lnTo>
                    <a:lnTo>
                      <a:pt x="443" y="0"/>
                    </a:lnTo>
                    <a:lnTo>
                      <a:pt x="542" y="0"/>
                    </a:lnTo>
                    <a:lnTo>
                      <a:pt x="542" y="312"/>
                    </a:lnTo>
                    <a:lnTo>
                      <a:pt x="747" y="312"/>
                    </a:lnTo>
                  </a:path>
                </a:pathLst>
              </a:custGeom>
              <a:grpFill/>
              <a:ln>
                <a:noFill/>
              </a:ln>
              <a:effectLst/>
            </p:spPr>
            <p:txBody>
              <a:bodyPr wrap="none" anchor="ctr"/>
              <a:lstStyle/>
              <a:p>
                <a:pPr marL="0" marR="0" lvl="0" indent="0" algn="l" defTabSz="914377" rtl="0" fontAlgn="base" latinLnBrk="0" hangingPunct="1">
                  <a:lnSpc>
                    <a:spcPct val="100000"/>
                  </a:lnSpc>
                  <a:spcBef>
                    <a:spcPct val="0"/>
                  </a:spcBef>
                  <a:spcAft>
                    <a:spcPct val="0"/>
                  </a:spcAft>
                  <a:buClrTx/>
                  <a:buSzTx/>
                  <a:buFontTx/>
                  <a:buNone/>
                  <a:tabLst/>
                  <a:defRPr/>
                </a:pPr>
                <a:endParaRPr kumimoji="0" lang="en-GB" sz="1050" b="0" i="0" u="none" strike="noStrike" kern="1200" cap="none" spc="0" normalizeH="0" baseline="0" noProof="0" dirty="0">
                  <a:ln>
                    <a:noFill/>
                  </a:ln>
                  <a:solidFill>
                    <a:srgbClr val="000000"/>
                  </a:solidFill>
                  <a:effectLst/>
                  <a:uLnTx/>
                  <a:uFillTx/>
                  <a:latin typeface="Arial Black" panose="020B0A04020102020204" pitchFamily="34" charset="0"/>
                  <a:ea typeface="+mn-ea"/>
                  <a:cs typeface="Arial" charset="0"/>
                </a:endParaRPr>
              </a:p>
            </p:txBody>
          </p:sp>
          <p:sp>
            <p:nvSpPr>
              <p:cNvPr id="71" name="Freeform 98">
                <a:extLst>
                  <a:ext uri="{FF2B5EF4-FFF2-40B4-BE49-F238E27FC236}">
                    <a16:creationId xmlns:a16="http://schemas.microsoft.com/office/drawing/2014/main" id="{99EBEC83-4D84-4E3D-91DC-BFE6ADB1B630}"/>
                  </a:ext>
                </a:extLst>
              </p:cNvPr>
              <p:cNvSpPr>
                <a:spLocks noChangeArrowheads="1"/>
              </p:cNvSpPr>
              <p:nvPr/>
            </p:nvSpPr>
            <p:spPr bwMode="auto">
              <a:xfrm>
                <a:off x="5573713" y="4641850"/>
                <a:ext cx="269875" cy="192088"/>
              </a:xfrm>
              <a:custGeom>
                <a:avLst/>
                <a:gdLst>
                  <a:gd name="T0" fmla="*/ 2147483647 w 748"/>
                  <a:gd name="T1" fmla="*/ 2147483647 h 535"/>
                  <a:gd name="T2" fmla="*/ 2147483647 w 748"/>
                  <a:gd name="T3" fmla="*/ 2147483647 h 535"/>
                  <a:gd name="T4" fmla="*/ 0 w 748"/>
                  <a:gd name="T5" fmla="*/ 2147483647 h 535"/>
                  <a:gd name="T6" fmla="*/ 2147483647 w 748"/>
                  <a:gd name="T7" fmla="*/ 2147483647 h 535"/>
                  <a:gd name="T8" fmla="*/ 2147483647 w 748"/>
                  <a:gd name="T9" fmla="*/ 0 h 535"/>
                  <a:gd name="T10" fmla="*/ 2147483647 w 748"/>
                  <a:gd name="T11" fmla="*/ 0 h 535"/>
                  <a:gd name="T12" fmla="*/ 2147483647 w 748"/>
                  <a:gd name="T13" fmla="*/ 0 h 535"/>
                  <a:gd name="T14" fmla="*/ 2147483647 w 748"/>
                  <a:gd name="T15" fmla="*/ 0 h 535"/>
                  <a:gd name="T16" fmla="*/ 2147483647 w 748"/>
                  <a:gd name="T17" fmla="*/ 2147483647 h 535"/>
                  <a:gd name="T18" fmla="*/ 2147483647 w 748"/>
                  <a:gd name="T19" fmla="*/ 2147483647 h 5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48" h="535">
                    <a:moveTo>
                      <a:pt x="747" y="308"/>
                    </a:moveTo>
                    <a:lnTo>
                      <a:pt x="373" y="534"/>
                    </a:lnTo>
                    <a:lnTo>
                      <a:pt x="0" y="308"/>
                    </a:lnTo>
                    <a:lnTo>
                      <a:pt x="204" y="308"/>
                    </a:lnTo>
                    <a:lnTo>
                      <a:pt x="204" y="0"/>
                    </a:lnTo>
                    <a:lnTo>
                      <a:pt x="303" y="0"/>
                    </a:lnTo>
                    <a:lnTo>
                      <a:pt x="443" y="0"/>
                    </a:lnTo>
                    <a:lnTo>
                      <a:pt x="542" y="0"/>
                    </a:lnTo>
                    <a:lnTo>
                      <a:pt x="542" y="308"/>
                    </a:lnTo>
                    <a:lnTo>
                      <a:pt x="747" y="308"/>
                    </a:lnTo>
                  </a:path>
                </a:pathLst>
              </a:custGeom>
              <a:grpFill/>
              <a:ln>
                <a:noFill/>
              </a:ln>
              <a:effectLst/>
            </p:spPr>
            <p:txBody>
              <a:bodyPr wrap="none" anchor="ctr"/>
              <a:lstStyle/>
              <a:p>
                <a:pPr marL="0" marR="0" lvl="0" indent="0" algn="l" defTabSz="914377" rtl="0" fontAlgn="base" latinLnBrk="0" hangingPunct="1">
                  <a:lnSpc>
                    <a:spcPct val="100000"/>
                  </a:lnSpc>
                  <a:spcBef>
                    <a:spcPct val="0"/>
                  </a:spcBef>
                  <a:spcAft>
                    <a:spcPct val="0"/>
                  </a:spcAft>
                  <a:buClrTx/>
                  <a:buSzTx/>
                  <a:buFontTx/>
                  <a:buNone/>
                  <a:tabLst/>
                  <a:defRPr/>
                </a:pPr>
                <a:endParaRPr kumimoji="0" lang="en-GB" sz="1050" b="0" i="0" u="none" strike="noStrike" kern="1200" cap="none" spc="0" normalizeH="0" baseline="0" noProof="0" dirty="0">
                  <a:ln>
                    <a:noFill/>
                  </a:ln>
                  <a:solidFill>
                    <a:srgbClr val="000000"/>
                  </a:solidFill>
                  <a:effectLst/>
                  <a:uLnTx/>
                  <a:uFillTx/>
                  <a:latin typeface="Arial Black" panose="020B0A04020102020204" pitchFamily="34" charset="0"/>
                  <a:ea typeface="+mn-ea"/>
                  <a:cs typeface="Arial" charset="0"/>
                </a:endParaRPr>
              </a:p>
            </p:txBody>
          </p:sp>
        </p:grpSp>
        <p:grpSp>
          <p:nvGrpSpPr>
            <p:cNvPr id="14" name="Gruppieren 1">
              <a:extLst>
                <a:ext uri="{FF2B5EF4-FFF2-40B4-BE49-F238E27FC236}">
                  <a16:creationId xmlns:a16="http://schemas.microsoft.com/office/drawing/2014/main" id="{EAA3E047-892C-4CE8-8253-A6601463F76E}"/>
                </a:ext>
              </a:extLst>
            </p:cNvPr>
            <p:cNvGrpSpPr/>
            <p:nvPr/>
          </p:nvGrpSpPr>
          <p:grpSpPr>
            <a:xfrm>
              <a:off x="1826398" y="3186496"/>
              <a:ext cx="1499407" cy="953110"/>
              <a:chOff x="1539875" y="2495550"/>
              <a:chExt cx="561975" cy="484188"/>
            </a:xfrm>
            <a:solidFill>
              <a:schemeClr val="tx2">
                <a:lumMod val="20000"/>
                <a:lumOff val="80000"/>
              </a:schemeClr>
            </a:solidFill>
          </p:grpSpPr>
          <p:sp>
            <p:nvSpPr>
              <p:cNvPr id="54" name="Freeform 404">
                <a:extLst>
                  <a:ext uri="{FF2B5EF4-FFF2-40B4-BE49-F238E27FC236}">
                    <a16:creationId xmlns:a16="http://schemas.microsoft.com/office/drawing/2014/main" id="{CCF1ADF7-C2F9-4384-916C-22994074970B}"/>
                  </a:ext>
                </a:extLst>
              </p:cNvPr>
              <p:cNvSpPr>
                <a:spLocks noChangeArrowheads="1"/>
              </p:cNvSpPr>
              <p:nvPr/>
            </p:nvSpPr>
            <p:spPr bwMode="auto">
              <a:xfrm>
                <a:off x="1565275" y="2697163"/>
                <a:ext cx="511175" cy="282575"/>
              </a:xfrm>
              <a:custGeom>
                <a:avLst/>
                <a:gdLst>
                  <a:gd name="T0" fmla="*/ 2147483646 w 1421"/>
                  <a:gd name="T1" fmla="*/ 0 h 783"/>
                  <a:gd name="T2" fmla="*/ 2147483646 w 1421"/>
                  <a:gd name="T3" fmla="*/ 0 h 783"/>
                  <a:gd name="T4" fmla="*/ 2147483646 w 1421"/>
                  <a:gd name="T5" fmla="*/ 2147483646 h 783"/>
                  <a:gd name="T6" fmla="*/ 2147483646 w 1421"/>
                  <a:gd name="T7" fmla="*/ 0 h 783"/>
                  <a:gd name="T8" fmla="*/ 2147483646 w 1421"/>
                  <a:gd name="T9" fmla="*/ 0 h 783"/>
                  <a:gd name="T10" fmla="*/ 2147483646 w 1421"/>
                  <a:gd name="T11" fmla="*/ 2147483646 h 783"/>
                  <a:gd name="T12" fmla="*/ 2147483646 w 1421"/>
                  <a:gd name="T13" fmla="*/ 0 h 783"/>
                  <a:gd name="T14" fmla="*/ 2147483646 w 1421"/>
                  <a:gd name="T15" fmla="*/ 0 h 783"/>
                  <a:gd name="T16" fmla="*/ 2147483646 w 1421"/>
                  <a:gd name="T17" fmla="*/ 2147483646 h 783"/>
                  <a:gd name="T18" fmla="*/ 2147483646 w 1421"/>
                  <a:gd name="T19" fmla="*/ 0 h 783"/>
                  <a:gd name="T20" fmla="*/ 2147483646 w 1421"/>
                  <a:gd name="T21" fmla="*/ 0 h 783"/>
                  <a:gd name="T22" fmla="*/ 2147483646 w 1421"/>
                  <a:gd name="T23" fmla="*/ 2147483646 h 783"/>
                  <a:gd name="T24" fmla="*/ 2147483646 w 1421"/>
                  <a:gd name="T25" fmla="*/ 0 h 783"/>
                  <a:gd name="T26" fmla="*/ 2147483646 w 1421"/>
                  <a:gd name="T27" fmla="*/ 0 h 783"/>
                  <a:gd name="T28" fmla="*/ 2147483646 w 1421"/>
                  <a:gd name="T29" fmla="*/ 2147483646 h 783"/>
                  <a:gd name="T30" fmla="*/ 2147483646 w 1421"/>
                  <a:gd name="T31" fmla="*/ 0 h 783"/>
                  <a:gd name="T32" fmla="*/ 0 w 1421"/>
                  <a:gd name="T33" fmla="*/ 0 h 783"/>
                  <a:gd name="T34" fmla="*/ 0 w 1421"/>
                  <a:gd name="T35" fmla="*/ 2147483646 h 783"/>
                  <a:gd name="T36" fmla="*/ 2147483646 w 1421"/>
                  <a:gd name="T37" fmla="*/ 2147483646 h 783"/>
                  <a:gd name="T38" fmla="*/ 2147483646 w 1421"/>
                  <a:gd name="T39" fmla="*/ 2147483646 h 783"/>
                  <a:gd name="T40" fmla="*/ 2147483646 w 1421"/>
                  <a:gd name="T41" fmla="*/ 2147483646 h 783"/>
                  <a:gd name="T42" fmla="*/ 2147483646 w 1421"/>
                  <a:gd name="T43" fmla="*/ 2147483646 h 783"/>
                  <a:gd name="T44" fmla="*/ 2147483646 w 1421"/>
                  <a:gd name="T45" fmla="*/ 2147483646 h 783"/>
                  <a:gd name="T46" fmla="*/ 2147483646 w 1421"/>
                  <a:gd name="T47" fmla="*/ 0 h 783"/>
                  <a:gd name="T48" fmla="*/ 2147483646 w 1421"/>
                  <a:gd name="T49" fmla="*/ 0 h 783"/>
                  <a:gd name="T50" fmla="*/ 2147483646 w 1421"/>
                  <a:gd name="T51" fmla="*/ 2147483646 h 783"/>
                  <a:gd name="T52" fmla="*/ 2147483646 w 1421"/>
                  <a:gd name="T53" fmla="*/ 2147483646 h 783"/>
                  <a:gd name="T54" fmla="*/ 2147483646 w 1421"/>
                  <a:gd name="T55" fmla="*/ 2147483646 h 783"/>
                  <a:gd name="T56" fmla="*/ 2147483646 w 1421"/>
                  <a:gd name="T57" fmla="*/ 2147483646 h 783"/>
                  <a:gd name="T58" fmla="*/ 2147483646 w 1421"/>
                  <a:gd name="T59" fmla="*/ 2147483646 h 783"/>
                  <a:gd name="T60" fmla="*/ 2147483646 w 1421"/>
                  <a:gd name="T61" fmla="*/ 2147483646 h 78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421" h="783">
                    <a:moveTo>
                      <a:pt x="1350" y="0"/>
                    </a:moveTo>
                    <a:lnTo>
                      <a:pt x="1350" y="0"/>
                    </a:lnTo>
                    <a:cubicBezTo>
                      <a:pt x="1350" y="39"/>
                      <a:pt x="1318" y="70"/>
                      <a:pt x="1279" y="70"/>
                    </a:cubicBezTo>
                    <a:cubicBezTo>
                      <a:pt x="1240" y="70"/>
                      <a:pt x="1209" y="39"/>
                      <a:pt x="1209" y="0"/>
                    </a:cubicBezTo>
                    <a:cubicBezTo>
                      <a:pt x="1064" y="0"/>
                      <a:pt x="1064" y="0"/>
                      <a:pt x="1064" y="0"/>
                    </a:cubicBezTo>
                    <a:cubicBezTo>
                      <a:pt x="1064" y="39"/>
                      <a:pt x="1033" y="70"/>
                      <a:pt x="994" y="70"/>
                    </a:cubicBezTo>
                    <a:cubicBezTo>
                      <a:pt x="955" y="70"/>
                      <a:pt x="923" y="39"/>
                      <a:pt x="923" y="0"/>
                    </a:cubicBezTo>
                    <a:cubicBezTo>
                      <a:pt x="783" y="0"/>
                      <a:pt x="783" y="0"/>
                      <a:pt x="783" y="0"/>
                    </a:cubicBezTo>
                    <a:cubicBezTo>
                      <a:pt x="783" y="39"/>
                      <a:pt x="751" y="70"/>
                      <a:pt x="708" y="70"/>
                    </a:cubicBezTo>
                    <a:cubicBezTo>
                      <a:pt x="669" y="70"/>
                      <a:pt x="638" y="39"/>
                      <a:pt x="638" y="0"/>
                    </a:cubicBezTo>
                    <a:cubicBezTo>
                      <a:pt x="497" y="0"/>
                      <a:pt x="497" y="0"/>
                      <a:pt x="497" y="0"/>
                    </a:cubicBezTo>
                    <a:cubicBezTo>
                      <a:pt x="497" y="39"/>
                      <a:pt x="466" y="70"/>
                      <a:pt x="427" y="70"/>
                    </a:cubicBezTo>
                    <a:cubicBezTo>
                      <a:pt x="388" y="70"/>
                      <a:pt x="356" y="39"/>
                      <a:pt x="356" y="0"/>
                    </a:cubicBezTo>
                    <a:cubicBezTo>
                      <a:pt x="211" y="0"/>
                      <a:pt x="211" y="0"/>
                      <a:pt x="211" y="0"/>
                    </a:cubicBezTo>
                    <a:cubicBezTo>
                      <a:pt x="211" y="39"/>
                      <a:pt x="180" y="70"/>
                      <a:pt x="141" y="70"/>
                    </a:cubicBezTo>
                    <a:cubicBezTo>
                      <a:pt x="102" y="70"/>
                      <a:pt x="71" y="39"/>
                      <a:pt x="71" y="0"/>
                    </a:cubicBezTo>
                    <a:cubicBezTo>
                      <a:pt x="0" y="0"/>
                      <a:pt x="0" y="0"/>
                      <a:pt x="0" y="0"/>
                    </a:cubicBezTo>
                    <a:cubicBezTo>
                      <a:pt x="0" y="782"/>
                      <a:pt x="0" y="782"/>
                      <a:pt x="0" y="782"/>
                    </a:cubicBezTo>
                    <a:cubicBezTo>
                      <a:pt x="141" y="782"/>
                      <a:pt x="141" y="782"/>
                      <a:pt x="141" y="782"/>
                    </a:cubicBezTo>
                    <a:cubicBezTo>
                      <a:pt x="141" y="192"/>
                      <a:pt x="141" y="192"/>
                      <a:pt x="141" y="192"/>
                    </a:cubicBezTo>
                    <a:cubicBezTo>
                      <a:pt x="427" y="192"/>
                      <a:pt x="427" y="192"/>
                      <a:pt x="427" y="192"/>
                    </a:cubicBezTo>
                    <a:cubicBezTo>
                      <a:pt x="427" y="782"/>
                      <a:pt x="427" y="782"/>
                      <a:pt x="427" y="782"/>
                    </a:cubicBezTo>
                    <a:cubicBezTo>
                      <a:pt x="1420" y="782"/>
                      <a:pt x="1420" y="782"/>
                      <a:pt x="1420" y="782"/>
                    </a:cubicBezTo>
                    <a:cubicBezTo>
                      <a:pt x="1420" y="0"/>
                      <a:pt x="1420" y="0"/>
                      <a:pt x="1420" y="0"/>
                    </a:cubicBezTo>
                    <a:lnTo>
                      <a:pt x="1350" y="0"/>
                    </a:lnTo>
                    <a:close/>
                    <a:moveTo>
                      <a:pt x="1279" y="618"/>
                    </a:moveTo>
                    <a:lnTo>
                      <a:pt x="1279" y="618"/>
                    </a:lnTo>
                    <a:cubicBezTo>
                      <a:pt x="583" y="618"/>
                      <a:pt x="583" y="618"/>
                      <a:pt x="583" y="618"/>
                    </a:cubicBezTo>
                    <a:cubicBezTo>
                      <a:pt x="583" y="192"/>
                      <a:pt x="583" y="192"/>
                      <a:pt x="583" y="192"/>
                    </a:cubicBezTo>
                    <a:cubicBezTo>
                      <a:pt x="1279" y="192"/>
                      <a:pt x="1279" y="192"/>
                      <a:pt x="1279" y="192"/>
                    </a:cubicBezTo>
                    <a:lnTo>
                      <a:pt x="1279" y="6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377" rtl="0" fontAlgn="base" latinLnBrk="0" hangingPunct="1">
                  <a:lnSpc>
                    <a:spcPct val="100000"/>
                  </a:lnSpc>
                  <a:spcBef>
                    <a:spcPct val="0"/>
                  </a:spcBef>
                  <a:spcAft>
                    <a:spcPct val="0"/>
                  </a:spcAft>
                  <a:buClrTx/>
                  <a:buSzTx/>
                  <a:buFontTx/>
                  <a:buNone/>
                  <a:tabLst/>
                  <a:defRPr/>
                </a:pPr>
                <a:endParaRPr kumimoji="0" lang="en-GB" sz="105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
            <p:nvSpPr>
              <p:cNvPr id="55" name="Freeform 405">
                <a:extLst>
                  <a:ext uri="{FF2B5EF4-FFF2-40B4-BE49-F238E27FC236}">
                    <a16:creationId xmlns:a16="http://schemas.microsoft.com/office/drawing/2014/main" id="{6A51E09E-D47A-4FA0-A2C9-FB2AD9633711}"/>
                  </a:ext>
                </a:extLst>
              </p:cNvPr>
              <p:cNvSpPr>
                <a:spLocks noChangeArrowheads="1"/>
              </p:cNvSpPr>
              <p:nvPr/>
            </p:nvSpPr>
            <p:spPr bwMode="auto">
              <a:xfrm>
                <a:off x="1539875" y="2495550"/>
                <a:ext cx="139700" cy="227013"/>
              </a:xfrm>
              <a:custGeom>
                <a:avLst/>
                <a:gdLst>
                  <a:gd name="T0" fmla="*/ 2147483646 w 388"/>
                  <a:gd name="T1" fmla="*/ 0 h 630"/>
                  <a:gd name="T2" fmla="*/ 2147483646 w 388"/>
                  <a:gd name="T3" fmla="*/ 0 h 630"/>
                  <a:gd name="T4" fmla="*/ 0 w 388"/>
                  <a:gd name="T5" fmla="*/ 2147483646 h 630"/>
                  <a:gd name="T6" fmla="*/ 0 w 388"/>
                  <a:gd name="T7" fmla="*/ 2147483646 h 630"/>
                  <a:gd name="T8" fmla="*/ 2147483646 w 388"/>
                  <a:gd name="T9" fmla="*/ 2147483646 h 630"/>
                  <a:gd name="T10" fmla="*/ 2147483646 w 388"/>
                  <a:gd name="T11" fmla="*/ 2147483646 h 630"/>
                  <a:gd name="T12" fmla="*/ 2147483646 w 388"/>
                  <a:gd name="T13" fmla="*/ 2147483646 h 630"/>
                  <a:gd name="T14" fmla="*/ 2147483646 w 388"/>
                  <a:gd name="T15" fmla="*/ 0 h 630"/>
                  <a:gd name="T16" fmla="*/ 2147483646 w 388"/>
                  <a:gd name="T17" fmla="*/ 0 h 6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88" h="630">
                    <a:moveTo>
                      <a:pt x="301" y="0"/>
                    </a:moveTo>
                    <a:lnTo>
                      <a:pt x="301" y="0"/>
                    </a:lnTo>
                    <a:cubicBezTo>
                      <a:pt x="0" y="391"/>
                      <a:pt x="0" y="391"/>
                      <a:pt x="0" y="391"/>
                    </a:cubicBezTo>
                    <a:cubicBezTo>
                      <a:pt x="0" y="559"/>
                      <a:pt x="0" y="559"/>
                      <a:pt x="0" y="559"/>
                    </a:cubicBezTo>
                    <a:cubicBezTo>
                      <a:pt x="0" y="598"/>
                      <a:pt x="35" y="629"/>
                      <a:pt x="74" y="629"/>
                    </a:cubicBezTo>
                    <a:cubicBezTo>
                      <a:pt x="114" y="629"/>
                      <a:pt x="145" y="598"/>
                      <a:pt x="145" y="559"/>
                    </a:cubicBezTo>
                    <a:cubicBezTo>
                      <a:pt x="145" y="391"/>
                      <a:pt x="145" y="391"/>
                      <a:pt x="145" y="391"/>
                    </a:cubicBezTo>
                    <a:cubicBezTo>
                      <a:pt x="387" y="0"/>
                      <a:pt x="387" y="0"/>
                      <a:pt x="387" y="0"/>
                    </a:cubicBezTo>
                    <a:lnTo>
                      <a:pt x="301"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377" rtl="0" fontAlgn="base" latinLnBrk="0" hangingPunct="1">
                  <a:lnSpc>
                    <a:spcPct val="100000"/>
                  </a:lnSpc>
                  <a:spcBef>
                    <a:spcPct val="0"/>
                  </a:spcBef>
                  <a:spcAft>
                    <a:spcPct val="0"/>
                  </a:spcAft>
                  <a:buClrTx/>
                  <a:buSzTx/>
                  <a:buFontTx/>
                  <a:buNone/>
                  <a:tabLst/>
                  <a:defRPr/>
                </a:pPr>
                <a:endParaRPr kumimoji="0" lang="en-GB" sz="105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
            <p:nvSpPr>
              <p:cNvPr id="56" name="Freeform 406">
                <a:extLst>
                  <a:ext uri="{FF2B5EF4-FFF2-40B4-BE49-F238E27FC236}">
                    <a16:creationId xmlns:a16="http://schemas.microsoft.com/office/drawing/2014/main" id="{AA099900-A02E-4D28-BD6A-D6E58B1CA2AD}"/>
                  </a:ext>
                </a:extLst>
              </p:cNvPr>
              <p:cNvSpPr>
                <a:spLocks noChangeArrowheads="1"/>
              </p:cNvSpPr>
              <p:nvPr/>
            </p:nvSpPr>
            <p:spPr bwMode="auto">
              <a:xfrm>
                <a:off x="1641475" y="2495550"/>
                <a:ext cx="100013" cy="227013"/>
              </a:xfrm>
              <a:custGeom>
                <a:avLst/>
                <a:gdLst>
                  <a:gd name="T0" fmla="*/ 0 w 279"/>
                  <a:gd name="T1" fmla="*/ 2147483646 h 630"/>
                  <a:gd name="T2" fmla="*/ 0 w 279"/>
                  <a:gd name="T3" fmla="*/ 2147483646 h 630"/>
                  <a:gd name="T4" fmla="*/ 0 w 279"/>
                  <a:gd name="T5" fmla="*/ 2147483646 h 630"/>
                  <a:gd name="T6" fmla="*/ 2147483646 w 279"/>
                  <a:gd name="T7" fmla="*/ 2147483646 h 630"/>
                  <a:gd name="T8" fmla="*/ 2147483646 w 279"/>
                  <a:gd name="T9" fmla="*/ 2147483646 h 630"/>
                  <a:gd name="T10" fmla="*/ 2147483646 w 279"/>
                  <a:gd name="T11" fmla="*/ 2147483646 h 630"/>
                  <a:gd name="T12" fmla="*/ 2147483646 w 279"/>
                  <a:gd name="T13" fmla="*/ 0 h 630"/>
                  <a:gd name="T14" fmla="*/ 2147483646 w 279"/>
                  <a:gd name="T15" fmla="*/ 0 h 630"/>
                  <a:gd name="T16" fmla="*/ 0 w 279"/>
                  <a:gd name="T17" fmla="*/ 2147483646 h 6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79" h="630">
                    <a:moveTo>
                      <a:pt x="0" y="391"/>
                    </a:moveTo>
                    <a:lnTo>
                      <a:pt x="0" y="391"/>
                    </a:lnTo>
                    <a:cubicBezTo>
                      <a:pt x="0" y="559"/>
                      <a:pt x="0" y="559"/>
                      <a:pt x="0" y="559"/>
                    </a:cubicBezTo>
                    <a:cubicBezTo>
                      <a:pt x="0" y="598"/>
                      <a:pt x="32" y="629"/>
                      <a:pt x="71" y="629"/>
                    </a:cubicBezTo>
                    <a:cubicBezTo>
                      <a:pt x="110" y="629"/>
                      <a:pt x="145" y="598"/>
                      <a:pt x="145" y="559"/>
                    </a:cubicBezTo>
                    <a:cubicBezTo>
                      <a:pt x="145" y="391"/>
                      <a:pt x="145" y="391"/>
                      <a:pt x="145" y="391"/>
                    </a:cubicBezTo>
                    <a:cubicBezTo>
                      <a:pt x="278" y="0"/>
                      <a:pt x="278" y="0"/>
                      <a:pt x="278" y="0"/>
                    </a:cubicBezTo>
                    <a:cubicBezTo>
                      <a:pt x="192" y="0"/>
                      <a:pt x="192" y="0"/>
                      <a:pt x="192" y="0"/>
                    </a:cubicBezTo>
                    <a:lnTo>
                      <a:pt x="0" y="391"/>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377" rtl="0" fontAlgn="base" latinLnBrk="0" hangingPunct="1">
                  <a:lnSpc>
                    <a:spcPct val="100000"/>
                  </a:lnSpc>
                  <a:spcBef>
                    <a:spcPct val="0"/>
                  </a:spcBef>
                  <a:spcAft>
                    <a:spcPct val="0"/>
                  </a:spcAft>
                  <a:buClrTx/>
                  <a:buSzTx/>
                  <a:buFontTx/>
                  <a:buNone/>
                  <a:tabLst/>
                  <a:defRPr/>
                </a:pPr>
                <a:endParaRPr kumimoji="0" lang="en-GB" sz="105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
            <p:nvSpPr>
              <p:cNvPr id="57" name="Freeform 407">
                <a:extLst>
                  <a:ext uri="{FF2B5EF4-FFF2-40B4-BE49-F238E27FC236}">
                    <a16:creationId xmlns:a16="http://schemas.microsoft.com/office/drawing/2014/main" id="{AF3710B7-9C62-49BE-8625-21046285ACA5}"/>
                  </a:ext>
                </a:extLst>
              </p:cNvPr>
              <p:cNvSpPr>
                <a:spLocks noChangeArrowheads="1"/>
              </p:cNvSpPr>
              <p:nvPr/>
            </p:nvSpPr>
            <p:spPr bwMode="auto">
              <a:xfrm>
                <a:off x="1744663" y="2495550"/>
                <a:ext cx="60325" cy="227013"/>
              </a:xfrm>
              <a:custGeom>
                <a:avLst/>
                <a:gdLst>
                  <a:gd name="T0" fmla="*/ 0 w 169"/>
                  <a:gd name="T1" fmla="*/ 2147483646 h 630"/>
                  <a:gd name="T2" fmla="*/ 0 w 169"/>
                  <a:gd name="T3" fmla="*/ 2147483646 h 630"/>
                  <a:gd name="T4" fmla="*/ 0 w 169"/>
                  <a:gd name="T5" fmla="*/ 2147483646 h 630"/>
                  <a:gd name="T6" fmla="*/ 2147483646 w 169"/>
                  <a:gd name="T7" fmla="*/ 2147483646 h 630"/>
                  <a:gd name="T8" fmla="*/ 2147483646 w 169"/>
                  <a:gd name="T9" fmla="*/ 2147483646 h 630"/>
                  <a:gd name="T10" fmla="*/ 2147483646 w 169"/>
                  <a:gd name="T11" fmla="*/ 2147483646 h 630"/>
                  <a:gd name="T12" fmla="*/ 2147483646 w 169"/>
                  <a:gd name="T13" fmla="*/ 0 h 630"/>
                  <a:gd name="T14" fmla="*/ 2147483646 w 169"/>
                  <a:gd name="T15" fmla="*/ 0 h 630"/>
                  <a:gd name="T16" fmla="*/ 0 w 169"/>
                  <a:gd name="T17" fmla="*/ 2147483646 h 6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9" h="630">
                    <a:moveTo>
                      <a:pt x="0" y="391"/>
                    </a:moveTo>
                    <a:lnTo>
                      <a:pt x="0" y="391"/>
                    </a:lnTo>
                    <a:cubicBezTo>
                      <a:pt x="0" y="559"/>
                      <a:pt x="0" y="559"/>
                      <a:pt x="0" y="559"/>
                    </a:cubicBezTo>
                    <a:cubicBezTo>
                      <a:pt x="0" y="598"/>
                      <a:pt x="31" y="629"/>
                      <a:pt x="70" y="629"/>
                    </a:cubicBezTo>
                    <a:cubicBezTo>
                      <a:pt x="110" y="629"/>
                      <a:pt x="141" y="598"/>
                      <a:pt x="141" y="559"/>
                    </a:cubicBezTo>
                    <a:cubicBezTo>
                      <a:pt x="141" y="391"/>
                      <a:pt x="141" y="391"/>
                      <a:pt x="141" y="391"/>
                    </a:cubicBezTo>
                    <a:cubicBezTo>
                      <a:pt x="168" y="0"/>
                      <a:pt x="168" y="0"/>
                      <a:pt x="168" y="0"/>
                    </a:cubicBezTo>
                    <a:cubicBezTo>
                      <a:pt x="82" y="0"/>
                      <a:pt x="82" y="0"/>
                      <a:pt x="82" y="0"/>
                    </a:cubicBezTo>
                    <a:lnTo>
                      <a:pt x="0" y="391"/>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377" rtl="0" fontAlgn="base" latinLnBrk="0" hangingPunct="1">
                  <a:lnSpc>
                    <a:spcPct val="100000"/>
                  </a:lnSpc>
                  <a:spcBef>
                    <a:spcPct val="0"/>
                  </a:spcBef>
                  <a:spcAft>
                    <a:spcPct val="0"/>
                  </a:spcAft>
                  <a:buClrTx/>
                  <a:buSzTx/>
                  <a:buFontTx/>
                  <a:buNone/>
                  <a:tabLst/>
                  <a:defRPr/>
                </a:pPr>
                <a:endParaRPr kumimoji="0" lang="en-GB" sz="105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
            <p:nvSpPr>
              <p:cNvPr id="58" name="Freeform 408">
                <a:extLst>
                  <a:ext uri="{FF2B5EF4-FFF2-40B4-BE49-F238E27FC236}">
                    <a16:creationId xmlns:a16="http://schemas.microsoft.com/office/drawing/2014/main" id="{8757090A-56A8-4EA1-948F-8F1B787ACB3E}"/>
                  </a:ext>
                </a:extLst>
              </p:cNvPr>
              <p:cNvSpPr>
                <a:spLocks noChangeArrowheads="1"/>
              </p:cNvSpPr>
              <p:nvPr/>
            </p:nvSpPr>
            <p:spPr bwMode="auto">
              <a:xfrm>
                <a:off x="1838325" y="2495550"/>
                <a:ext cx="60325" cy="227013"/>
              </a:xfrm>
              <a:custGeom>
                <a:avLst/>
                <a:gdLst>
                  <a:gd name="T0" fmla="*/ 0 w 169"/>
                  <a:gd name="T1" fmla="*/ 0 h 630"/>
                  <a:gd name="T2" fmla="*/ 0 w 169"/>
                  <a:gd name="T3" fmla="*/ 0 h 630"/>
                  <a:gd name="T4" fmla="*/ 2147483646 w 169"/>
                  <a:gd name="T5" fmla="*/ 2147483646 h 630"/>
                  <a:gd name="T6" fmla="*/ 2147483646 w 169"/>
                  <a:gd name="T7" fmla="*/ 2147483646 h 630"/>
                  <a:gd name="T8" fmla="*/ 2147483646 w 169"/>
                  <a:gd name="T9" fmla="*/ 2147483646 h 630"/>
                  <a:gd name="T10" fmla="*/ 2147483646 w 169"/>
                  <a:gd name="T11" fmla="*/ 2147483646 h 630"/>
                  <a:gd name="T12" fmla="*/ 2147483646 w 169"/>
                  <a:gd name="T13" fmla="*/ 2147483646 h 630"/>
                  <a:gd name="T14" fmla="*/ 2147483646 w 169"/>
                  <a:gd name="T15" fmla="*/ 0 h 630"/>
                  <a:gd name="T16" fmla="*/ 0 w 169"/>
                  <a:gd name="T17" fmla="*/ 0 h 6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9" h="630">
                    <a:moveTo>
                      <a:pt x="0" y="0"/>
                    </a:moveTo>
                    <a:lnTo>
                      <a:pt x="0" y="0"/>
                    </a:lnTo>
                    <a:cubicBezTo>
                      <a:pt x="28" y="391"/>
                      <a:pt x="28" y="391"/>
                      <a:pt x="28" y="391"/>
                    </a:cubicBezTo>
                    <a:cubicBezTo>
                      <a:pt x="28" y="559"/>
                      <a:pt x="28" y="559"/>
                      <a:pt x="28" y="559"/>
                    </a:cubicBezTo>
                    <a:cubicBezTo>
                      <a:pt x="28" y="598"/>
                      <a:pt x="59" y="629"/>
                      <a:pt x="98" y="629"/>
                    </a:cubicBezTo>
                    <a:cubicBezTo>
                      <a:pt x="137" y="629"/>
                      <a:pt x="168" y="598"/>
                      <a:pt x="168" y="559"/>
                    </a:cubicBezTo>
                    <a:cubicBezTo>
                      <a:pt x="168" y="391"/>
                      <a:pt x="168" y="391"/>
                      <a:pt x="168" y="391"/>
                    </a:cubicBezTo>
                    <a:cubicBezTo>
                      <a:pt x="87" y="0"/>
                      <a:pt x="87" y="0"/>
                      <a:pt x="87" y="0"/>
                    </a:cubicBezTo>
                    <a:lnTo>
                      <a:pt x="0"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377" rtl="0" fontAlgn="base" latinLnBrk="0" hangingPunct="1">
                  <a:lnSpc>
                    <a:spcPct val="100000"/>
                  </a:lnSpc>
                  <a:spcBef>
                    <a:spcPct val="0"/>
                  </a:spcBef>
                  <a:spcAft>
                    <a:spcPct val="0"/>
                  </a:spcAft>
                  <a:buClrTx/>
                  <a:buSzTx/>
                  <a:buFontTx/>
                  <a:buNone/>
                  <a:tabLst/>
                  <a:defRPr/>
                </a:pPr>
                <a:endParaRPr kumimoji="0" lang="en-GB" sz="105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
            <p:nvSpPr>
              <p:cNvPr id="59" name="Freeform 409">
                <a:extLst>
                  <a:ext uri="{FF2B5EF4-FFF2-40B4-BE49-F238E27FC236}">
                    <a16:creationId xmlns:a16="http://schemas.microsoft.com/office/drawing/2014/main" id="{23EDFBEF-B628-4AA6-B4D1-C68862C8E770}"/>
                  </a:ext>
                </a:extLst>
              </p:cNvPr>
              <p:cNvSpPr>
                <a:spLocks noChangeArrowheads="1"/>
              </p:cNvSpPr>
              <p:nvPr/>
            </p:nvSpPr>
            <p:spPr bwMode="auto">
              <a:xfrm>
                <a:off x="1901825" y="2495550"/>
                <a:ext cx="100013" cy="227013"/>
              </a:xfrm>
              <a:custGeom>
                <a:avLst/>
                <a:gdLst>
                  <a:gd name="T0" fmla="*/ 0 w 279"/>
                  <a:gd name="T1" fmla="*/ 0 h 630"/>
                  <a:gd name="T2" fmla="*/ 0 w 279"/>
                  <a:gd name="T3" fmla="*/ 0 h 630"/>
                  <a:gd name="T4" fmla="*/ 2147483646 w 279"/>
                  <a:gd name="T5" fmla="*/ 2147483646 h 630"/>
                  <a:gd name="T6" fmla="*/ 2147483646 w 279"/>
                  <a:gd name="T7" fmla="*/ 2147483646 h 630"/>
                  <a:gd name="T8" fmla="*/ 2147483646 w 279"/>
                  <a:gd name="T9" fmla="*/ 2147483646 h 630"/>
                  <a:gd name="T10" fmla="*/ 2147483646 w 279"/>
                  <a:gd name="T11" fmla="*/ 2147483646 h 630"/>
                  <a:gd name="T12" fmla="*/ 2147483646 w 279"/>
                  <a:gd name="T13" fmla="*/ 2147483646 h 630"/>
                  <a:gd name="T14" fmla="*/ 2147483646 w 279"/>
                  <a:gd name="T15" fmla="*/ 0 h 630"/>
                  <a:gd name="T16" fmla="*/ 0 w 279"/>
                  <a:gd name="T17" fmla="*/ 0 h 6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79" h="630">
                    <a:moveTo>
                      <a:pt x="0" y="0"/>
                    </a:moveTo>
                    <a:lnTo>
                      <a:pt x="0" y="0"/>
                    </a:lnTo>
                    <a:cubicBezTo>
                      <a:pt x="133" y="391"/>
                      <a:pt x="133" y="391"/>
                      <a:pt x="133" y="391"/>
                    </a:cubicBezTo>
                    <a:cubicBezTo>
                      <a:pt x="133" y="559"/>
                      <a:pt x="133" y="559"/>
                      <a:pt x="133" y="559"/>
                    </a:cubicBezTo>
                    <a:cubicBezTo>
                      <a:pt x="133" y="598"/>
                      <a:pt x="168" y="629"/>
                      <a:pt x="208" y="629"/>
                    </a:cubicBezTo>
                    <a:cubicBezTo>
                      <a:pt x="247" y="629"/>
                      <a:pt x="278" y="598"/>
                      <a:pt x="278" y="559"/>
                    </a:cubicBezTo>
                    <a:cubicBezTo>
                      <a:pt x="278" y="391"/>
                      <a:pt x="278" y="391"/>
                      <a:pt x="278" y="391"/>
                    </a:cubicBezTo>
                    <a:cubicBezTo>
                      <a:pt x="86" y="0"/>
                      <a:pt x="86" y="0"/>
                      <a:pt x="86" y="0"/>
                    </a:cubicBezTo>
                    <a:lnTo>
                      <a:pt x="0"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377" rtl="0" fontAlgn="base" latinLnBrk="0" hangingPunct="1">
                  <a:lnSpc>
                    <a:spcPct val="100000"/>
                  </a:lnSpc>
                  <a:spcBef>
                    <a:spcPct val="0"/>
                  </a:spcBef>
                  <a:spcAft>
                    <a:spcPct val="0"/>
                  </a:spcAft>
                  <a:buClrTx/>
                  <a:buSzTx/>
                  <a:buFontTx/>
                  <a:buNone/>
                  <a:tabLst/>
                  <a:defRPr/>
                </a:pPr>
                <a:endParaRPr kumimoji="0" lang="en-GB" sz="105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
            <p:nvSpPr>
              <p:cNvPr id="60" name="Freeform 410">
                <a:extLst>
                  <a:ext uri="{FF2B5EF4-FFF2-40B4-BE49-F238E27FC236}">
                    <a16:creationId xmlns:a16="http://schemas.microsoft.com/office/drawing/2014/main" id="{9B40F1B7-4587-4FD9-BE1C-B44AB6D8057A}"/>
                  </a:ext>
                </a:extLst>
              </p:cNvPr>
              <p:cNvSpPr>
                <a:spLocks noChangeArrowheads="1"/>
              </p:cNvSpPr>
              <p:nvPr/>
            </p:nvSpPr>
            <p:spPr bwMode="auto">
              <a:xfrm>
                <a:off x="1963738" y="2495550"/>
                <a:ext cx="138112" cy="227013"/>
              </a:xfrm>
              <a:custGeom>
                <a:avLst/>
                <a:gdLst>
                  <a:gd name="T0" fmla="*/ 2147483646 w 385"/>
                  <a:gd name="T1" fmla="*/ 0 h 630"/>
                  <a:gd name="T2" fmla="*/ 2147483646 w 385"/>
                  <a:gd name="T3" fmla="*/ 0 h 630"/>
                  <a:gd name="T4" fmla="*/ 0 w 385"/>
                  <a:gd name="T5" fmla="*/ 0 h 630"/>
                  <a:gd name="T6" fmla="*/ 2147483646 w 385"/>
                  <a:gd name="T7" fmla="*/ 2147483646 h 630"/>
                  <a:gd name="T8" fmla="*/ 2147483646 w 385"/>
                  <a:gd name="T9" fmla="*/ 2147483646 h 630"/>
                  <a:gd name="T10" fmla="*/ 2147483646 w 385"/>
                  <a:gd name="T11" fmla="*/ 2147483646 h 630"/>
                  <a:gd name="T12" fmla="*/ 2147483646 w 385"/>
                  <a:gd name="T13" fmla="*/ 2147483646 h 630"/>
                  <a:gd name="T14" fmla="*/ 2147483646 w 385"/>
                  <a:gd name="T15" fmla="*/ 2147483646 h 630"/>
                  <a:gd name="T16" fmla="*/ 2147483646 w 385"/>
                  <a:gd name="T17" fmla="*/ 0 h 6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85" h="630">
                    <a:moveTo>
                      <a:pt x="86" y="0"/>
                    </a:moveTo>
                    <a:lnTo>
                      <a:pt x="86" y="0"/>
                    </a:lnTo>
                    <a:cubicBezTo>
                      <a:pt x="0" y="0"/>
                      <a:pt x="0" y="0"/>
                      <a:pt x="0" y="0"/>
                    </a:cubicBezTo>
                    <a:cubicBezTo>
                      <a:pt x="243" y="391"/>
                      <a:pt x="243" y="391"/>
                      <a:pt x="243" y="391"/>
                    </a:cubicBezTo>
                    <a:cubicBezTo>
                      <a:pt x="243" y="559"/>
                      <a:pt x="243" y="559"/>
                      <a:pt x="243" y="559"/>
                    </a:cubicBezTo>
                    <a:cubicBezTo>
                      <a:pt x="243" y="598"/>
                      <a:pt x="274" y="629"/>
                      <a:pt x="313" y="629"/>
                    </a:cubicBezTo>
                    <a:cubicBezTo>
                      <a:pt x="352" y="629"/>
                      <a:pt x="384" y="598"/>
                      <a:pt x="384" y="559"/>
                    </a:cubicBezTo>
                    <a:cubicBezTo>
                      <a:pt x="384" y="391"/>
                      <a:pt x="384" y="391"/>
                      <a:pt x="384" y="391"/>
                    </a:cubicBezTo>
                    <a:lnTo>
                      <a:pt x="86"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377" rtl="0" fontAlgn="base" latinLnBrk="0" hangingPunct="1">
                  <a:lnSpc>
                    <a:spcPct val="100000"/>
                  </a:lnSpc>
                  <a:spcBef>
                    <a:spcPct val="0"/>
                  </a:spcBef>
                  <a:spcAft>
                    <a:spcPct val="0"/>
                  </a:spcAft>
                  <a:buClrTx/>
                  <a:buSzTx/>
                  <a:buFontTx/>
                  <a:buNone/>
                  <a:tabLst/>
                  <a:defRPr/>
                </a:pPr>
                <a:endParaRPr kumimoji="0" lang="en-GB" sz="105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grpSp>
        <p:sp>
          <p:nvSpPr>
            <p:cNvPr id="15" name="Freeform 22">
              <a:extLst>
                <a:ext uri="{FF2B5EF4-FFF2-40B4-BE49-F238E27FC236}">
                  <a16:creationId xmlns:a16="http://schemas.microsoft.com/office/drawing/2014/main" id="{B473F72D-B6A4-41FE-B540-E0300F58C947}"/>
                </a:ext>
              </a:extLst>
            </p:cNvPr>
            <p:cNvSpPr>
              <a:spLocks/>
            </p:cNvSpPr>
            <p:nvPr/>
          </p:nvSpPr>
          <p:spPr bwMode="auto">
            <a:xfrm>
              <a:off x="6052148" y="3423942"/>
              <a:ext cx="2254386" cy="746943"/>
            </a:xfrm>
            <a:custGeom>
              <a:avLst/>
              <a:gdLst>
                <a:gd name="T0" fmla="*/ 362 w 933"/>
                <a:gd name="T1" fmla="*/ 135 h 419"/>
                <a:gd name="T2" fmla="*/ 301 w 933"/>
                <a:gd name="T3" fmla="*/ 137 h 419"/>
                <a:gd name="T4" fmla="*/ 246 w 933"/>
                <a:gd name="T5" fmla="*/ 120 h 419"/>
                <a:gd name="T6" fmla="*/ 237 w 933"/>
                <a:gd name="T7" fmla="*/ 72 h 419"/>
                <a:gd name="T8" fmla="*/ 286 w 933"/>
                <a:gd name="T9" fmla="*/ 46 h 419"/>
                <a:gd name="T10" fmla="*/ 354 w 933"/>
                <a:gd name="T11" fmla="*/ 46 h 419"/>
                <a:gd name="T12" fmla="*/ 437 w 933"/>
                <a:gd name="T13" fmla="*/ 44 h 419"/>
                <a:gd name="T14" fmla="*/ 517 w 933"/>
                <a:gd name="T15" fmla="*/ 21 h 419"/>
                <a:gd name="T16" fmla="*/ 598 w 933"/>
                <a:gd name="T17" fmla="*/ 2 h 419"/>
                <a:gd name="T18" fmla="*/ 689 w 933"/>
                <a:gd name="T19" fmla="*/ 8 h 419"/>
                <a:gd name="T20" fmla="*/ 752 w 933"/>
                <a:gd name="T21" fmla="*/ 46 h 419"/>
                <a:gd name="T22" fmla="*/ 808 w 933"/>
                <a:gd name="T23" fmla="*/ 97 h 419"/>
                <a:gd name="T24" fmla="*/ 835 w 933"/>
                <a:gd name="T25" fmla="*/ 131 h 419"/>
                <a:gd name="T26" fmla="*/ 888 w 933"/>
                <a:gd name="T27" fmla="*/ 186 h 419"/>
                <a:gd name="T28" fmla="*/ 911 w 933"/>
                <a:gd name="T29" fmla="*/ 207 h 419"/>
                <a:gd name="T30" fmla="*/ 928 w 933"/>
                <a:gd name="T31" fmla="*/ 229 h 419"/>
                <a:gd name="T32" fmla="*/ 928 w 933"/>
                <a:gd name="T33" fmla="*/ 288 h 419"/>
                <a:gd name="T34" fmla="*/ 907 w 933"/>
                <a:gd name="T35" fmla="*/ 362 h 419"/>
                <a:gd name="T36" fmla="*/ 880 w 933"/>
                <a:gd name="T37" fmla="*/ 415 h 419"/>
                <a:gd name="T38" fmla="*/ 846 w 933"/>
                <a:gd name="T39" fmla="*/ 402 h 419"/>
                <a:gd name="T40" fmla="*/ 795 w 933"/>
                <a:gd name="T41" fmla="*/ 345 h 419"/>
                <a:gd name="T42" fmla="*/ 750 w 933"/>
                <a:gd name="T43" fmla="*/ 301 h 419"/>
                <a:gd name="T44" fmla="*/ 699 w 933"/>
                <a:gd name="T45" fmla="*/ 265 h 419"/>
                <a:gd name="T46" fmla="*/ 636 w 933"/>
                <a:gd name="T47" fmla="*/ 258 h 419"/>
                <a:gd name="T48" fmla="*/ 568 w 933"/>
                <a:gd name="T49" fmla="*/ 277 h 419"/>
                <a:gd name="T50" fmla="*/ 492 w 933"/>
                <a:gd name="T51" fmla="*/ 305 h 419"/>
                <a:gd name="T52" fmla="*/ 418 w 933"/>
                <a:gd name="T53" fmla="*/ 322 h 419"/>
                <a:gd name="T54" fmla="*/ 352 w 933"/>
                <a:gd name="T55" fmla="*/ 309 h 419"/>
                <a:gd name="T56" fmla="*/ 273 w 933"/>
                <a:gd name="T57" fmla="*/ 290 h 419"/>
                <a:gd name="T58" fmla="*/ 206 w 933"/>
                <a:gd name="T59" fmla="*/ 269 h 419"/>
                <a:gd name="T60" fmla="*/ 163 w 933"/>
                <a:gd name="T61" fmla="*/ 254 h 419"/>
                <a:gd name="T62" fmla="*/ 125 w 933"/>
                <a:gd name="T63" fmla="*/ 220 h 419"/>
                <a:gd name="T64" fmla="*/ 70 w 933"/>
                <a:gd name="T65" fmla="*/ 169 h 419"/>
                <a:gd name="T66" fmla="*/ 19 w 933"/>
                <a:gd name="T67" fmla="*/ 127 h 419"/>
                <a:gd name="T68" fmla="*/ 0 w 933"/>
                <a:gd name="T69" fmla="*/ 80 h 419"/>
                <a:gd name="T70" fmla="*/ 25 w 933"/>
                <a:gd name="T71" fmla="*/ 57 h 419"/>
                <a:gd name="T72" fmla="*/ 70 w 933"/>
                <a:gd name="T73" fmla="*/ 74 h 419"/>
                <a:gd name="T74" fmla="*/ 121 w 933"/>
                <a:gd name="T75" fmla="*/ 116 h 419"/>
                <a:gd name="T76" fmla="*/ 163 w 933"/>
                <a:gd name="T77" fmla="*/ 152 h 419"/>
                <a:gd name="T78" fmla="*/ 218 w 933"/>
                <a:gd name="T79" fmla="*/ 173 h 419"/>
                <a:gd name="T80" fmla="*/ 286 w 933"/>
                <a:gd name="T81" fmla="*/ 188 h 419"/>
                <a:gd name="T82" fmla="*/ 339 w 933"/>
                <a:gd name="T83" fmla="*/ 197 h 419"/>
                <a:gd name="T84" fmla="*/ 392 w 933"/>
                <a:gd name="T85" fmla="*/ 190 h 419"/>
                <a:gd name="T86" fmla="*/ 432 w 933"/>
                <a:gd name="T87" fmla="*/ 163 h 419"/>
                <a:gd name="T88" fmla="*/ 456 w 933"/>
                <a:gd name="T89" fmla="*/ 148 h 419"/>
                <a:gd name="T90" fmla="*/ 432 w 933"/>
                <a:gd name="T91" fmla="*/ 146 h 419"/>
                <a:gd name="T92" fmla="*/ 394 w 933"/>
                <a:gd name="T93" fmla="*/ 137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933" h="419">
                  <a:moveTo>
                    <a:pt x="394" y="137"/>
                  </a:moveTo>
                  <a:lnTo>
                    <a:pt x="382" y="135"/>
                  </a:lnTo>
                  <a:lnTo>
                    <a:pt x="362" y="135"/>
                  </a:lnTo>
                  <a:lnTo>
                    <a:pt x="343" y="135"/>
                  </a:lnTo>
                  <a:lnTo>
                    <a:pt x="320" y="137"/>
                  </a:lnTo>
                  <a:lnTo>
                    <a:pt x="301" y="137"/>
                  </a:lnTo>
                  <a:lnTo>
                    <a:pt x="284" y="135"/>
                  </a:lnTo>
                  <a:lnTo>
                    <a:pt x="263" y="131"/>
                  </a:lnTo>
                  <a:lnTo>
                    <a:pt x="246" y="120"/>
                  </a:lnTo>
                  <a:lnTo>
                    <a:pt x="235" y="106"/>
                  </a:lnTo>
                  <a:lnTo>
                    <a:pt x="233" y="89"/>
                  </a:lnTo>
                  <a:lnTo>
                    <a:pt x="237" y="72"/>
                  </a:lnTo>
                  <a:lnTo>
                    <a:pt x="248" y="57"/>
                  </a:lnTo>
                  <a:lnTo>
                    <a:pt x="265" y="50"/>
                  </a:lnTo>
                  <a:lnTo>
                    <a:pt x="286" y="46"/>
                  </a:lnTo>
                  <a:lnTo>
                    <a:pt x="303" y="46"/>
                  </a:lnTo>
                  <a:lnTo>
                    <a:pt x="326" y="46"/>
                  </a:lnTo>
                  <a:lnTo>
                    <a:pt x="354" y="46"/>
                  </a:lnTo>
                  <a:lnTo>
                    <a:pt x="384" y="46"/>
                  </a:lnTo>
                  <a:lnTo>
                    <a:pt x="411" y="46"/>
                  </a:lnTo>
                  <a:lnTo>
                    <a:pt x="437" y="44"/>
                  </a:lnTo>
                  <a:lnTo>
                    <a:pt x="456" y="40"/>
                  </a:lnTo>
                  <a:lnTo>
                    <a:pt x="487" y="29"/>
                  </a:lnTo>
                  <a:lnTo>
                    <a:pt x="517" y="21"/>
                  </a:lnTo>
                  <a:lnTo>
                    <a:pt x="545" y="12"/>
                  </a:lnTo>
                  <a:lnTo>
                    <a:pt x="570" y="6"/>
                  </a:lnTo>
                  <a:lnTo>
                    <a:pt x="598" y="2"/>
                  </a:lnTo>
                  <a:lnTo>
                    <a:pt x="625" y="0"/>
                  </a:lnTo>
                  <a:lnTo>
                    <a:pt x="655" y="2"/>
                  </a:lnTo>
                  <a:lnTo>
                    <a:pt x="689" y="8"/>
                  </a:lnTo>
                  <a:lnTo>
                    <a:pt x="710" y="19"/>
                  </a:lnTo>
                  <a:lnTo>
                    <a:pt x="731" y="29"/>
                  </a:lnTo>
                  <a:lnTo>
                    <a:pt x="752" y="46"/>
                  </a:lnTo>
                  <a:lnTo>
                    <a:pt x="774" y="63"/>
                  </a:lnTo>
                  <a:lnTo>
                    <a:pt x="791" y="80"/>
                  </a:lnTo>
                  <a:lnTo>
                    <a:pt x="808" y="97"/>
                  </a:lnTo>
                  <a:lnTo>
                    <a:pt x="820" y="112"/>
                  </a:lnTo>
                  <a:lnTo>
                    <a:pt x="829" y="123"/>
                  </a:lnTo>
                  <a:lnTo>
                    <a:pt x="835" y="131"/>
                  </a:lnTo>
                  <a:lnTo>
                    <a:pt x="850" y="148"/>
                  </a:lnTo>
                  <a:lnTo>
                    <a:pt x="869" y="167"/>
                  </a:lnTo>
                  <a:lnTo>
                    <a:pt x="888" y="186"/>
                  </a:lnTo>
                  <a:lnTo>
                    <a:pt x="905" y="199"/>
                  </a:lnTo>
                  <a:lnTo>
                    <a:pt x="907" y="203"/>
                  </a:lnTo>
                  <a:lnTo>
                    <a:pt x="911" y="207"/>
                  </a:lnTo>
                  <a:lnTo>
                    <a:pt x="918" y="212"/>
                  </a:lnTo>
                  <a:lnTo>
                    <a:pt x="924" y="218"/>
                  </a:lnTo>
                  <a:lnTo>
                    <a:pt x="928" y="229"/>
                  </a:lnTo>
                  <a:lnTo>
                    <a:pt x="933" y="243"/>
                  </a:lnTo>
                  <a:lnTo>
                    <a:pt x="930" y="265"/>
                  </a:lnTo>
                  <a:lnTo>
                    <a:pt x="928" y="288"/>
                  </a:lnTo>
                  <a:lnTo>
                    <a:pt x="922" y="313"/>
                  </a:lnTo>
                  <a:lnTo>
                    <a:pt x="916" y="339"/>
                  </a:lnTo>
                  <a:lnTo>
                    <a:pt x="907" y="362"/>
                  </a:lnTo>
                  <a:lnTo>
                    <a:pt x="899" y="385"/>
                  </a:lnTo>
                  <a:lnTo>
                    <a:pt x="888" y="402"/>
                  </a:lnTo>
                  <a:lnTo>
                    <a:pt x="880" y="415"/>
                  </a:lnTo>
                  <a:lnTo>
                    <a:pt x="871" y="419"/>
                  </a:lnTo>
                  <a:lnTo>
                    <a:pt x="863" y="417"/>
                  </a:lnTo>
                  <a:lnTo>
                    <a:pt x="846" y="402"/>
                  </a:lnTo>
                  <a:lnTo>
                    <a:pt x="829" y="383"/>
                  </a:lnTo>
                  <a:lnTo>
                    <a:pt x="812" y="362"/>
                  </a:lnTo>
                  <a:lnTo>
                    <a:pt x="795" y="345"/>
                  </a:lnTo>
                  <a:lnTo>
                    <a:pt x="780" y="328"/>
                  </a:lnTo>
                  <a:lnTo>
                    <a:pt x="767" y="315"/>
                  </a:lnTo>
                  <a:lnTo>
                    <a:pt x="750" y="301"/>
                  </a:lnTo>
                  <a:lnTo>
                    <a:pt x="733" y="286"/>
                  </a:lnTo>
                  <a:lnTo>
                    <a:pt x="714" y="275"/>
                  </a:lnTo>
                  <a:lnTo>
                    <a:pt x="699" y="265"/>
                  </a:lnTo>
                  <a:lnTo>
                    <a:pt x="682" y="260"/>
                  </a:lnTo>
                  <a:lnTo>
                    <a:pt x="659" y="258"/>
                  </a:lnTo>
                  <a:lnTo>
                    <a:pt x="636" y="258"/>
                  </a:lnTo>
                  <a:lnTo>
                    <a:pt x="610" y="262"/>
                  </a:lnTo>
                  <a:lnTo>
                    <a:pt x="591" y="269"/>
                  </a:lnTo>
                  <a:lnTo>
                    <a:pt x="568" y="277"/>
                  </a:lnTo>
                  <a:lnTo>
                    <a:pt x="543" y="286"/>
                  </a:lnTo>
                  <a:lnTo>
                    <a:pt x="515" y="296"/>
                  </a:lnTo>
                  <a:lnTo>
                    <a:pt x="492" y="305"/>
                  </a:lnTo>
                  <a:lnTo>
                    <a:pt x="471" y="313"/>
                  </a:lnTo>
                  <a:lnTo>
                    <a:pt x="443" y="320"/>
                  </a:lnTo>
                  <a:lnTo>
                    <a:pt x="418" y="322"/>
                  </a:lnTo>
                  <a:lnTo>
                    <a:pt x="394" y="320"/>
                  </a:lnTo>
                  <a:lnTo>
                    <a:pt x="369" y="313"/>
                  </a:lnTo>
                  <a:lnTo>
                    <a:pt x="352" y="309"/>
                  </a:lnTo>
                  <a:lnTo>
                    <a:pt x="329" y="305"/>
                  </a:lnTo>
                  <a:lnTo>
                    <a:pt x="301" y="296"/>
                  </a:lnTo>
                  <a:lnTo>
                    <a:pt x="273" y="290"/>
                  </a:lnTo>
                  <a:lnTo>
                    <a:pt x="246" y="284"/>
                  </a:lnTo>
                  <a:lnTo>
                    <a:pt x="225" y="275"/>
                  </a:lnTo>
                  <a:lnTo>
                    <a:pt x="206" y="269"/>
                  </a:lnTo>
                  <a:lnTo>
                    <a:pt x="189" y="265"/>
                  </a:lnTo>
                  <a:lnTo>
                    <a:pt x="176" y="258"/>
                  </a:lnTo>
                  <a:lnTo>
                    <a:pt x="163" y="254"/>
                  </a:lnTo>
                  <a:lnTo>
                    <a:pt x="153" y="245"/>
                  </a:lnTo>
                  <a:lnTo>
                    <a:pt x="138" y="233"/>
                  </a:lnTo>
                  <a:lnTo>
                    <a:pt x="125" y="220"/>
                  </a:lnTo>
                  <a:lnTo>
                    <a:pt x="108" y="205"/>
                  </a:lnTo>
                  <a:lnTo>
                    <a:pt x="89" y="188"/>
                  </a:lnTo>
                  <a:lnTo>
                    <a:pt x="70" y="169"/>
                  </a:lnTo>
                  <a:lnTo>
                    <a:pt x="49" y="152"/>
                  </a:lnTo>
                  <a:lnTo>
                    <a:pt x="32" y="139"/>
                  </a:lnTo>
                  <a:lnTo>
                    <a:pt x="19" y="127"/>
                  </a:lnTo>
                  <a:lnTo>
                    <a:pt x="4" y="110"/>
                  </a:lnTo>
                  <a:lnTo>
                    <a:pt x="0" y="95"/>
                  </a:lnTo>
                  <a:lnTo>
                    <a:pt x="0" y="80"/>
                  </a:lnTo>
                  <a:lnTo>
                    <a:pt x="6" y="67"/>
                  </a:lnTo>
                  <a:lnTo>
                    <a:pt x="15" y="61"/>
                  </a:lnTo>
                  <a:lnTo>
                    <a:pt x="25" y="57"/>
                  </a:lnTo>
                  <a:lnTo>
                    <a:pt x="38" y="57"/>
                  </a:lnTo>
                  <a:lnTo>
                    <a:pt x="53" y="63"/>
                  </a:lnTo>
                  <a:lnTo>
                    <a:pt x="70" y="74"/>
                  </a:lnTo>
                  <a:lnTo>
                    <a:pt x="89" y="91"/>
                  </a:lnTo>
                  <a:lnTo>
                    <a:pt x="106" y="103"/>
                  </a:lnTo>
                  <a:lnTo>
                    <a:pt x="121" y="116"/>
                  </a:lnTo>
                  <a:lnTo>
                    <a:pt x="136" y="129"/>
                  </a:lnTo>
                  <a:lnTo>
                    <a:pt x="148" y="139"/>
                  </a:lnTo>
                  <a:lnTo>
                    <a:pt x="163" y="152"/>
                  </a:lnTo>
                  <a:lnTo>
                    <a:pt x="180" y="161"/>
                  </a:lnTo>
                  <a:lnTo>
                    <a:pt x="199" y="167"/>
                  </a:lnTo>
                  <a:lnTo>
                    <a:pt x="218" y="173"/>
                  </a:lnTo>
                  <a:lnTo>
                    <a:pt x="242" y="178"/>
                  </a:lnTo>
                  <a:lnTo>
                    <a:pt x="263" y="182"/>
                  </a:lnTo>
                  <a:lnTo>
                    <a:pt x="286" y="188"/>
                  </a:lnTo>
                  <a:lnTo>
                    <a:pt x="307" y="190"/>
                  </a:lnTo>
                  <a:lnTo>
                    <a:pt x="324" y="192"/>
                  </a:lnTo>
                  <a:lnTo>
                    <a:pt x="339" y="197"/>
                  </a:lnTo>
                  <a:lnTo>
                    <a:pt x="356" y="199"/>
                  </a:lnTo>
                  <a:lnTo>
                    <a:pt x="373" y="197"/>
                  </a:lnTo>
                  <a:lnTo>
                    <a:pt x="392" y="190"/>
                  </a:lnTo>
                  <a:lnTo>
                    <a:pt x="405" y="182"/>
                  </a:lnTo>
                  <a:lnTo>
                    <a:pt x="422" y="173"/>
                  </a:lnTo>
                  <a:lnTo>
                    <a:pt x="432" y="163"/>
                  </a:lnTo>
                  <a:lnTo>
                    <a:pt x="445" y="156"/>
                  </a:lnTo>
                  <a:lnTo>
                    <a:pt x="454" y="150"/>
                  </a:lnTo>
                  <a:lnTo>
                    <a:pt x="456" y="148"/>
                  </a:lnTo>
                  <a:lnTo>
                    <a:pt x="454" y="148"/>
                  </a:lnTo>
                  <a:lnTo>
                    <a:pt x="445" y="146"/>
                  </a:lnTo>
                  <a:lnTo>
                    <a:pt x="432" y="146"/>
                  </a:lnTo>
                  <a:lnTo>
                    <a:pt x="418" y="142"/>
                  </a:lnTo>
                  <a:lnTo>
                    <a:pt x="405" y="139"/>
                  </a:lnTo>
                  <a:lnTo>
                    <a:pt x="394" y="137"/>
                  </a:lnTo>
                  <a:lnTo>
                    <a:pt x="394" y="137"/>
                  </a:lnTo>
                  <a:lnTo>
                    <a:pt x="394" y="137"/>
                  </a:lnTo>
                  <a:close/>
                </a:path>
              </a:pathLst>
            </a:custGeom>
            <a:solidFill>
              <a:schemeClr val="tx2">
                <a:lumMod val="20000"/>
                <a:lumOff val="80000"/>
              </a:schemeClr>
            </a:solidFill>
            <a:ln>
              <a:noFill/>
            </a:ln>
            <a:extLst/>
          </p:spPr>
          <p:txBody>
            <a:bodyPr vert="horz" wrap="square" lIns="91440" tIns="45720" rIns="91440" bIns="45720" numCol="1" anchor="t" anchorCtr="0" compatLnSpc="1">
              <a:prstTxWarp prst="textNoShape">
                <a:avLst/>
              </a:prstTxWarp>
            </a:bodyPr>
            <a:lstStyle/>
            <a:p>
              <a:pPr marL="0" marR="0" lvl="0" indent="0" algn="l" defTabSz="914377" rtl="0" fontAlgn="base" latinLnBrk="0" hangingPunct="1">
                <a:lnSpc>
                  <a:spcPct val="100000"/>
                </a:lnSpc>
                <a:spcBef>
                  <a:spcPct val="0"/>
                </a:spcBef>
                <a:spcAft>
                  <a:spcPct val="0"/>
                </a:spcAft>
                <a:buClrTx/>
                <a:buSzTx/>
                <a:buFontTx/>
                <a:buNone/>
                <a:tabLst/>
                <a:defRPr/>
              </a:pPr>
              <a:endParaRPr kumimoji="0" lang="en-GB" sz="105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
          <p:nvSpPr>
            <p:cNvPr id="16" name="Rectangle 15">
              <a:extLst>
                <a:ext uri="{FF2B5EF4-FFF2-40B4-BE49-F238E27FC236}">
                  <a16:creationId xmlns:a16="http://schemas.microsoft.com/office/drawing/2014/main" id="{0CF77BE2-37F8-4AD7-A545-EB87B46FA0AE}"/>
                </a:ext>
              </a:extLst>
            </p:cNvPr>
            <p:cNvSpPr/>
            <p:nvPr/>
          </p:nvSpPr>
          <p:spPr bwMode="auto">
            <a:xfrm>
              <a:off x="8667141" y="968871"/>
              <a:ext cx="3264446" cy="3242096"/>
            </a:xfrm>
            <a:prstGeom prst="rect">
              <a:avLst/>
            </a:prstGeom>
            <a:noFill/>
            <a:ln w="25400" algn="ctr">
              <a:solidFill>
                <a:srgbClr val="93BBE0"/>
              </a:solidFill>
              <a:miter lim="800000"/>
              <a:headEnd/>
              <a:tailEnd/>
            </a:ln>
            <a:effectLst/>
          </p:spPr>
          <p:txBody>
            <a:bodyPr vert="horz" wrap="square" lIns="72000" tIns="36000" rIns="36000" bIns="36000" numCol="1" spcCol="0" rtlCol="0" anchor="t" anchorCtr="0" compatLnSpc="1">
              <a:prstTxWarp prst="textNoShape">
                <a:avLst/>
              </a:prstTxWarp>
            </a:bodyPr>
            <a:lstStyle/>
            <a:p>
              <a:pPr marL="0" marR="0" lvl="0" indent="0" algn="l" defTabSz="914377" rtl="0" eaLnBrk="1" fontAlgn="base" latinLnBrk="0" hangingPunct="1">
                <a:lnSpc>
                  <a:spcPct val="100000"/>
                </a:lnSpc>
                <a:spcBef>
                  <a:spcPct val="0"/>
                </a:spcBef>
                <a:spcAft>
                  <a:spcPct val="0"/>
                </a:spcAft>
                <a:buClrTx/>
                <a:buSzTx/>
                <a:buFontTx/>
                <a:buNone/>
                <a:tabLst/>
                <a:defRPr/>
              </a:pPr>
              <a:r>
                <a:rPr kumimoji="0" lang="en-GB" sz="700" b="1" i="0" u="none" strike="noStrike" kern="1200" cap="none" spc="0" normalizeH="0" baseline="0" noProof="0" dirty="0">
                  <a:ln>
                    <a:noFill/>
                  </a:ln>
                  <a:solidFill>
                    <a:srgbClr val="4B8DCB"/>
                  </a:solidFill>
                  <a:effectLst/>
                  <a:uLnTx/>
                  <a:uFillTx/>
                  <a:latin typeface="Arial Black" panose="020B0A04020102020204" pitchFamily="34" charset="0"/>
                  <a:ea typeface="+mn-ea"/>
                  <a:cs typeface="+mn-cs"/>
                </a:rPr>
                <a:t>Operating model</a:t>
              </a:r>
            </a:p>
            <a:p>
              <a:pPr marL="0" marR="0" lvl="0" indent="0" algn="l" defTabSz="914377" rtl="0" eaLnBrk="1" fontAlgn="base" latinLnBrk="0" hangingPunct="1">
                <a:lnSpc>
                  <a:spcPct val="100000"/>
                </a:lnSpc>
                <a:spcBef>
                  <a:spcPts val="600"/>
                </a:spcBef>
                <a:spcAft>
                  <a:spcPct val="0"/>
                </a:spcAft>
                <a:buClrTx/>
                <a:buSzTx/>
                <a:buFontTx/>
                <a:buNone/>
                <a:tabLst/>
                <a:defRPr/>
              </a:pPr>
              <a:r>
                <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Key partners:</a:t>
              </a:r>
            </a:p>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ct val="0"/>
                </a:spcAft>
                <a:buClrTx/>
                <a:buSzTx/>
                <a:buFontTx/>
                <a:buNone/>
                <a:tabLst/>
                <a:defRPr/>
              </a:pPr>
              <a:endParaRPr lang="en-GB" sz="500" b="1" dirty="0">
                <a:solidFill>
                  <a:srgbClr val="000000"/>
                </a:solidFill>
                <a:latin typeface="Arial Black" panose="020B0A04020102020204" pitchFamily="34" charset="0"/>
              </a:endParaRPr>
            </a:p>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ct val="0"/>
                </a:spcAft>
                <a:buClrTx/>
                <a:buSzTx/>
                <a:buFontTx/>
                <a:buNone/>
                <a:tabLst/>
                <a:defRPr/>
              </a:pPr>
              <a:r>
                <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Key capabilities:</a:t>
              </a:r>
            </a:p>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ct val="0"/>
                </a:spcAft>
                <a:buClrTx/>
                <a:buSzTx/>
                <a:buFontTx/>
                <a:buNone/>
                <a:tabLst/>
                <a:defRPr/>
              </a:pPr>
              <a:endParaRPr lang="en-GB" sz="500" b="1" dirty="0">
                <a:solidFill>
                  <a:srgbClr val="000000"/>
                </a:solidFill>
                <a:latin typeface="Arial Black" panose="020B0A04020102020204" pitchFamily="34" charset="0"/>
              </a:endParaRPr>
            </a:p>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ct val="0"/>
                </a:spcAft>
                <a:buClrTx/>
                <a:buSzTx/>
                <a:buFontTx/>
                <a:buNone/>
                <a:tabLst/>
                <a:defRPr/>
              </a:pPr>
              <a:r>
                <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Key resources:</a:t>
              </a:r>
            </a:p>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ct val="0"/>
                </a:spcAft>
                <a:buClrTx/>
                <a:buSzTx/>
                <a:buFontTx/>
                <a:buNone/>
                <a:tabLst/>
                <a:defRPr/>
              </a:pPr>
              <a:endParaRPr lang="en-GB" sz="500" b="1" dirty="0">
                <a:solidFill>
                  <a:srgbClr val="000000"/>
                </a:solidFill>
                <a:latin typeface="Arial Black" panose="020B0A04020102020204" pitchFamily="34" charset="0"/>
              </a:endParaRPr>
            </a:p>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ct val="0"/>
                </a:spcAft>
                <a:buClrTx/>
                <a:buSzTx/>
                <a:buFontTx/>
                <a:buNone/>
                <a:tabLst/>
                <a:defRPr/>
              </a:pPr>
              <a:r>
                <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Digital:</a:t>
              </a:r>
            </a:p>
          </p:txBody>
        </p:sp>
        <p:sp>
          <p:nvSpPr>
            <p:cNvPr id="17" name="Rectangle 16">
              <a:extLst>
                <a:ext uri="{FF2B5EF4-FFF2-40B4-BE49-F238E27FC236}">
                  <a16:creationId xmlns:a16="http://schemas.microsoft.com/office/drawing/2014/main" id="{411BD730-120A-44B9-A11E-D7DC0B7DD149}"/>
                </a:ext>
              </a:extLst>
            </p:cNvPr>
            <p:cNvSpPr/>
            <p:nvPr/>
          </p:nvSpPr>
          <p:spPr bwMode="auto">
            <a:xfrm>
              <a:off x="221945" y="968870"/>
              <a:ext cx="3198207" cy="3242096"/>
            </a:xfrm>
            <a:prstGeom prst="rect">
              <a:avLst/>
            </a:prstGeom>
            <a:noFill/>
            <a:ln w="25400" algn="ctr">
              <a:solidFill>
                <a:srgbClr val="93BBE0"/>
              </a:solidFill>
              <a:miter lim="800000"/>
              <a:headEnd/>
              <a:tailEnd/>
            </a:ln>
            <a:effectLst/>
          </p:spPr>
          <p:txBody>
            <a:bodyPr vert="horz" wrap="square" lIns="72000" tIns="36000" rIns="36000" bIns="36000" numCol="1" spcCol="0" rtlCol="0" anchor="t" anchorCtr="0" compatLnSpc="1">
              <a:prstTxWarp prst="textNoShape">
                <a:avLst/>
              </a:prstTxWarp>
            </a:bodyPr>
            <a:lstStyle/>
            <a:p>
              <a:pPr marL="0" marR="0" lvl="0" indent="0" algn="l" defTabSz="914377" rtl="0" eaLnBrk="1" fontAlgn="base" latinLnBrk="0" hangingPunct="1">
                <a:lnSpc>
                  <a:spcPct val="100000"/>
                </a:lnSpc>
                <a:spcBef>
                  <a:spcPct val="0"/>
                </a:spcBef>
                <a:spcAft>
                  <a:spcPct val="0"/>
                </a:spcAft>
                <a:buClrTx/>
                <a:buSzTx/>
                <a:buFontTx/>
                <a:buNone/>
                <a:tabLst/>
                <a:defRPr/>
              </a:pPr>
              <a:r>
                <a:rPr kumimoji="0" lang="en-GB" sz="700" b="1" i="0" u="none" strike="noStrike" kern="1200" cap="none" spc="0" normalizeH="0" baseline="0" noProof="0" dirty="0">
                  <a:ln>
                    <a:noFill/>
                  </a:ln>
                  <a:solidFill>
                    <a:srgbClr val="4B8DCB"/>
                  </a:solidFill>
                  <a:effectLst/>
                  <a:uLnTx/>
                  <a:uFillTx/>
                  <a:latin typeface="Arial Black" panose="020B0A04020102020204" pitchFamily="34" charset="0"/>
                  <a:ea typeface="+mn-ea"/>
                  <a:cs typeface="+mn-cs"/>
                </a:rPr>
                <a:t>Market</a:t>
              </a:r>
            </a:p>
            <a:p>
              <a:pPr marL="0" marR="0" lvl="0" indent="0" algn="l" defTabSz="914377" rtl="0" eaLnBrk="1" fontAlgn="base" latinLnBrk="0" hangingPunct="1">
                <a:lnSpc>
                  <a:spcPct val="100000"/>
                </a:lnSpc>
                <a:spcBef>
                  <a:spcPts val="600"/>
                </a:spcBef>
                <a:spcAft>
                  <a:spcPts val="100"/>
                </a:spcAft>
                <a:buClrTx/>
                <a:buSzTx/>
                <a:buFontTx/>
                <a:buNone/>
                <a:tabLst/>
                <a:defRPr/>
              </a:pPr>
              <a:r>
                <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Customers:</a:t>
              </a:r>
            </a:p>
            <a:p>
              <a:pPr marL="0" marR="0" lvl="0" indent="0" algn="l" defTabSz="914377" rtl="0" eaLnBrk="1" fontAlgn="base" latinLnBrk="0" hangingPunct="1">
                <a:lnSpc>
                  <a:spcPct val="100000"/>
                </a:lnSpc>
                <a:spcBef>
                  <a:spcPct val="0"/>
                </a:spcBef>
                <a:spcAft>
                  <a:spcPts val="100"/>
                </a:spcAft>
                <a:buClrTx/>
                <a:buSzTx/>
                <a:buFontTx/>
                <a:buNone/>
                <a:tabLst/>
                <a:defRPr/>
              </a:pPr>
              <a:endPar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ts val="100"/>
                </a:spcAft>
                <a:buClrTx/>
                <a:buSzTx/>
                <a:buFontTx/>
                <a:buNone/>
                <a:tabLst/>
                <a:defRPr/>
              </a:pPr>
              <a:endPar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ts val="100"/>
                </a:spcAft>
                <a:buClrTx/>
                <a:buSzTx/>
                <a:buFontTx/>
                <a:buNone/>
                <a:tabLst/>
                <a:defRPr/>
              </a:pPr>
              <a:endPar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ts val="100"/>
                </a:spcAft>
                <a:buClrTx/>
                <a:buSzTx/>
                <a:buFontTx/>
                <a:buNone/>
                <a:tabLst/>
                <a:defRPr/>
              </a:pPr>
              <a:endPar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ts val="100"/>
                </a:spcAft>
                <a:buClrTx/>
                <a:buSzTx/>
                <a:buFontTx/>
                <a:buNone/>
                <a:tabLst/>
                <a:defRPr/>
              </a:pPr>
              <a:r>
                <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Customer relationships:</a:t>
              </a:r>
            </a:p>
            <a:p>
              <a:pPr marL="0" marR="0" lvl="0" indent="0" algn="l" defTabSz="914377" rtl="0" eaLnBrk="1" fontAlgn="base" latinLnBrk="0" hangingPunct="1">
                <a:lnSpc>
                  <a:spcPct val="100000"/>
                </a:lnSpc>
                <a:spcBef>
                  <a:spcPct val="0"/>
                </a:spcBef>
                <a:spcAft>
                  <a:spcPts val="100"/>
                </a:spcAft>
                <a:buClrTx/>
                <a:buSzTx/>
                <a:buFontTx/>
                <a:buNone/>
                <a:tabLst/>
                <a:defRPr/>
              </a:pPr>
              <a:endPar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ts val="100"/>
                </a:spcAft>
                <a:buClrTx/>
                <a:buSzTx/>
                <a:buFontTx/>
                <a:buNone/>
                <a:tabLst/>
                <a:defRPr/>
              </a:pPr>
              <a:r>
                <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 </a:t>
              </a:r>
            </a:p>
            <a:p>
              <a:pPr marL="0" marR="0" lvl="0" indent="0" algn="l" defTabSz="914377" rtl="0" eaLnBrk="1" fontAlgn="base" latinLnBrk="0" hangingPunct="1">
                <a:lnSpc>
                  <a:spcPct val="100000"/>
                </a:lnSpc>
                <a:spcBef>
                  <a:spcPct val="0"/>
                </a:spcBef>
                <a:spcAft>
                  <a:spcPts val="100"/>
                </a:spcAft>
                <a:buClrTx/>
                <a:buSzTx/>
                <a:buFontTx/>
                <a:buNone/>
                <a:tabLst/>
                <a:defRPr/>
              </a:pPr>
              <a:endPar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ts val="100"/>
                </a:spcAft>
                <a:buClrTx/>
                <a:buSzTx/>
                <a:buFontTx/>
                <a:buNone/>
                <a:tabLst/>
                <a:defRPr/>
              </a:pPr>
              <a:endPar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ts val="100"/>
                </a:spcAft>
                <a:buClrTx/>
                <a:buSzTx/>
                <a:buFontTx/>
                <a:buNone/>
                <a:tabLst/>
                <a:defRPr/>
              </a:pPr>
              <a:r>
                <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Customer Channels:</a:t>
              </a:r>
            </a:p>
            <a:p>
              <a:pPr marL="0" marR="0" lvl="0" indent="0" algn="l" defTabSz="914377" rtl="0" eaLnBrk="1" fontAlgn="base" latinLnBrk="0" hangingPunct="1">
                <a:lnSpc>
                  <a:spcPct val="100000"/>
                </a:lnSpc>
                <a:spcBef>
                  <a:spcPct val="0"/>
                </a:spcBef>
                <a:spcAft>
                  <a:spcPts val="100"/>
                </a:spcAft>
                <a:buClrTx/>
                <a:buSzTx/>
                <a:buFontTx/>
                <a:buNone/>
                <a:tabLst/>
                <a:defRPr/>
              </a:pPr>
              <a:endPar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ts val="100"/>
                </a:spcAft>
                <a:buClrTx/>
                <a:buSzTx/>
                <a:buFontTx/>
                <a:buNone/>
                <a:tabLst/>
                <a:defRPr/>
              </a:pPr>
              <a:endPar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ts val="100"/>
                </a:spcAft>
                <a:buClrTx/>
                <a:buSzTx/>
                <a:buFontTx/>
                <a:buNone/>
                <a:tabLst/>
                <a:defRPr/>
              </a:pPr>
              <a:endPar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ts val="100"/>
                </a:spcAft>
                <a:buClrTx/>
                <a:buSzTx/>
                <a:buFontTx/>
                <a:buNone/>
                <a:tabLst/>
                <a:defRPr/>
              </a:pPr>
              <a:endPar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ts val="100"/>
                </a:spcAft>
                <a:buClrTx/>
                <a:buSzTx/>
                <a:buFontTx/>
                <a:buNone/>
                <a:tabLst/>
                <a:defRPr/>
              </a:pPr>
              <a:r>
                <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Competitors:</a:t>
              </a:r>
            </a:p>
          </p:txBody>
        </p:sp>
        <p:sp>
          <p:nvSpPr>
            <p:cNvPr id="18" name="Rectangle 17">
              <a:extLst>
                <a:ext uri="{FF2B5EF4-FFF2-40B4-BE49-F238E27FC236}">
                  <a16:creationId xmlns:a16="http://schemas.microsoft.com/office/drawing/2014/main" id="{6C3A35DB-B645-4FF4-BEFF-4096FFEFEFDA}"/>
                </a:ext>
              </a:extLst>
            </p:cNvPr>
            <p:cNvSpPr/>
            <p:nvPr/>
          </p:nvSpPr>
          <p:spPr bwMode="auto">
            <a:xfrm>
              <a:off x="3553283" y="968870"/>
              <a:ext cx="4980729" cy="3242096"/>
            </a:xfrm>
            <a:prstGeom prst="rect">
              <a:avLst/>
            </a:prstGeom>
            <a:noFill/>
            <a:ln w="25400" algn="ctr">
              <a:solidFill>
                <a:srgbClr val="93BBE0"/>
              </a:solidFill>
              <a:miter lim="800000"/>
              <a:headEnd/>
              <a:tailEnd/>
            </a:ln>
            <a:effectLst/>
          </p:spPr>
          <p:txBody>
            <a:bodyPr vert="horz" wrap="square" lIns="72000" tIns="36000" rIns="36000" bIns="36000" numCol="1" spcCol="0" rtlCol="0" anchor="t" anchorCtr="0" compatLnSpc="1">
              <a:prstTxWarp prst="textNoShape">
                <a:avLst/>
              </a:prstTxWarp>
            </a:bodyPr>
            <a:lstStyle/>
            <a:p>
              <a:pPr marL="0" marR="0" lvl="0" indent="0" algn="l" defTabSz="914377" rtl="0" eaLnBrk="1" fontAlgn="base" latinLnBrk="0" hangingPunct="1">
                <a:lnSpc>
                  <a:spcPct val="100000"/>
                </a:lnSpc>
                <a:spcBef>
                  <a:spcPct val="0"/>
                </a:spcBef>
                <a:spcAft>
                  <a:spcPct val="0"/>
                </a:spcAft>
                <a:buClrTx/>
                <a:buSzTx/>
                <a:buFontTx/>
                <a:buNone/>
                <a:tabLst/>
                <a:defRPr/>
              </a:pPr>
              <a:r>
                <a:rPr kumimoji="0" lang="en-GB" sz="700" b="1" i="0" u="none" strike="noStrike" kern="1200" cap="none" spc="0" normalizeH="0" baseline="0" noProof="0" dirty="0">
                  <a:ln>
                    <a:noFill/>
                  </a:ln>
                  <a:solidFill>
                    <a:srgbClr val="4B8DCB"/>
                  </a:solidFill>
                  <a:effectLst/>
                  <a:uLnTx/>
                  <a:uFillTx/>
                  <a:latin typeface="Arial Black" panose="020B0A04020102020204" pitchFamily="34" charset="0"/>
                  <a:ea typeface="+mn-ea"/>
                  <a:cs typeface="+mn-cs"/>
                </a:rPr>
                <a:t>Offering</a:t>
              </a:r>
              <a:endParaRPr kumimoji="0" lang="en-GB" sz="7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ts val="600"/>
                </a:spcBef>
                <a:spcAft>
                  <a:spcPts val="100"/>
                </a:spcAft>
                <a:buClrTx/>
                <a:buSzTx/>
                <a:buFontTx/>
                <a:buNone/>
                <a:tabLst/>
                <a:defRPr/>
              </a:pPr>
              <a:r>
                <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Products/services:</a:t>
              </a:r>
            </a:p>
            <a:p>
              <a:pPr marL="0" marR="0" lvl="0" indent="0" algn="l" defTabSz="914377" rtl="0" eaLnBrk="1" fontAlgn="base" latinLnBrk="0" hangingPunct="1">
                <a:lnSpc>
                  <a:spcPct val="100000"/>
                </a:lnSpc>
                <a:spcBef>
                  <a:spcPct val="0"/>
                </a:spcBef>
                <a:spcAft>
                  <a:spcPts val="100"/>
                </a:spcAft>
                <a:buClrTx/>
                <a:buSzTx/>
                <a:buFontTx/>
                <a:buNone/>
                <a:tabLst/>
                <a:defRPr/>
              </a:pPr>
              <a:endPar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ts val="100"/>
                </a:spcAft>
                <a:buClrTx/>
                <a:buSzTx/>
                <a:buFontTx/>
                <a:buNone/>
                <a:tabLst/>
                <a:defRPr/>
              </a:pPr>
              <a:endPar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ts val="100"/>
                </a:spcAft>
                <a:buClrTx/>
                <a:buSzTx/>
                <a:buFontTx/>
                <a:buNone/>
                <a:tabLst/>
                <a:defRPr/>
              </a:pPr>
              <a:endPar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ts val="100"/>
                </a:spcAft>
                <a:buClrTx/>
                <a:buSzTx/>
                <a:buFontTx/>
                <a:buNone/>
                <a:tabLst/>
                <a:defRPr/>
              </a:pPr>
              <a:endPar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ts val="100"/>
                </a:spcAft>
                <a:buClrTx/>
                <a:buSzTx/>
                <a:buFontTx/>
                <a:buNone/>
                <a:tabLst/>
                <a:defRPr/>
              </a:pPr>
              <a:r>
                <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Value proposition:</a:t>
              </a:r>
            </a:p>
            <a:p>
              <a:pPr marL="107997" marR="0" lvl="0" indent="-107997" algn="l" defTabSz="914377" rtl="0" eaLnBrk="1" fontAlgn="base" latinLnBrk="0" hangingPunct="1">
                <a:lnSpc>
                  <a:spcPct val="100000"/>
                </a:lnSpc>
                <a:spcBef>
                  <a:spcPct val="0"/>
                </a:spcBef>
                <a:spcAft>
                  <a:spcPts val="100"/>
                </a:spcAft>
                <a:buClrTx/>
                <a:buSzTx/>
                <a:buFont typeface="Arial" panose="020B0604020202020204" pitchFamily="34" charset="0"/>
                <a:buChar char="•"/>
                <a:tabLst/>
                <a:defRPr/>
              </a:pPr>
              <a:endParaRPr kumimoji="0" lang="en-GB" sz="5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ts val="100"/>
                </a:spcAft>
                <a:buClrTx/>
                <a:buSzTx/>
                <a:buFontTx/>
                <a:buNone/>
                <a:tabLst/>
                <a:defRPr/>
              </a:pPr>
              <a:endPar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ts val="100"/>
                </a:spcAft>
                <a:buClrTx/>
                <a:buSzTx/>
                <a:buFontTx/>
                <a:buNone/>
                <a:tabLst/>
                <a:defRPr/>
              </a:pPr>
              <a:endPar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ts val="100"/>
                </a:spcAft>
                <a:buClrTx/>
                <a:buSzTx/>
                <a:buFontTx/>
                <a:buNone/>
                <a:tabLst/>
                <a:defRPr/>
              </a:pPr>
              <a:endPar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ts val="100"/>
                </a:spcAft>
                <a:buClrTx/>
                <a:buSzTx/>
                <a:buFontTx/>
                <a:buNone/>
                <a:tabLst/>
                <a:defRPr/>
              </a:pPr>
              <a:r>
                <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Outlook/pipeline:</a:t>
              </a:r>
            </a:p>
          </p:txBody>
        </p:sp>
        <p:grpSp>
          <p:nvGrpSpPr>
            <p:cNvPr id="19" name="Group 18">
              <a:extLst>
                <a:ext uri="{FF2B5EF4-FFF2-40B4-BE49-F238E27FC236}">
                  <a16:creationId xmlns:a16="http://schemas.microsoft.com/office/drawing/2014/main" id="{35659231-4CAE-472A-B5A7-20782184C6ED}"/>
                </a:ext>
              </a:extLst>
            </p:cNvPr>
            <p:cNvGrpSpPr/>
            <p:nvPr/>
          </p:nvGrpSpPr>
          <p:grpSpPr>
            <a:xfrm>
              <a:off x="221942" y="4352211"/>
              <a:ext cx="11709641" cy="1200059"/>
              <a:chOff x="323850" y="3293466"/>
              <a:chExt cx="8496297" cy="790585"/>
            </a:xfrm>
          </p:grpSpPr>
          <p:grpSp>
            <p:nvGrpSpPr>
              <p:cNvPr id="40" name="Gruppieren 2">
                <a:extLst>
                  <a:ext uri="{FF2B5EF4-FFF2-40B4-BE49-F238E27FC236}">
                    <a16:creationId xmlns:a16="http://schemas.microsoft.com/office/drawing/2014/main" id="{086CC85D-2479-452A-960D-43A28E3B96EE}"/>
                  </a:ext>
                </a:extLst>
              </p:cNvPr>
              <p:cNvGrpSpPr/>
              <p:nvPr/>
            </p:nvGrpSpPr>
            <p:grpSpPr>
              <a:xfrm>
                <a:off x="7507148" y="3349408"/>
                <a:ext cx="1213069" cy="702608"/>
                <a:chOff x="2655888" y="4829175"/>
                <a:chExt cx="1208087" cy="1044575"/>
              </a:xfrm>
              <a:solidFill>
                <a:schemeClr val="tx2">
                  <a:lumMod val="20000"/>
                  <a:lumOff val="80000"/>
                </a:schemeClr>
              </a:solidFill>
            </p:grpSpPr>
            <p:sp>
              <p:nvSpPr>
                <p:cNvPr id="46" name="Freeform 104">
                  <a:extLst>
                    <a:ext uri="{FF2B5EF4-FFF2-40B4-BE49-F238E27FC236}">
                      <a16:creationId xmlns:a16="http://schemas.microsoft.com/office/drawing/2014/main" id="{B104539B-2381-45C3-88E2-5E87AEB6E6D1}"/>
                    </a:ext>
                  </a:extLst>
                </p:cNvPr>
                <p:cNvSpPr>
                  <a:spLocks noChangeArrowheads="1"/>
                </p:cNvSpPr>
                <p:nvPr/>
              </p:nvSpPr>
              <p:spPr bwMode="auto">
                <a:xfrm>
                  <a:off x="3544888" y="5187950"/>
                  <a:ext cx="314325" cy="312738"/>
                </a:xfrm>
                <a:custGeom>
                  <a:avLst/>
                  <a:gdLst>
                    <a:gd name="T0" fmla="*/ 2147483646 w 875"/>
                    <a:gd name="T1" fmla="*/ 2147483646 h 868"/>
                    <a:gd name="T2" fmla="*/ 2147483646 w 875"/>
                    <a:gd name="T3" fmla="*/ 2147483646 h 868"/>
                    <a:gd name="T4" fmla="*/ 2147483646 w 875"/>
                    <a:gd name="T5" fmla="*/ 2147483646 h 868"/>
                    <a:gd name="T6" fmla="*/ 2147483646 w 875"/>
                    <a:gd name="T7" fmla="*/ 2147483646 h 868"/>
                    <a:gd name="T8" fmla="*/ 2147483646 w 875"/>
                    <a:gd name="T9" fmla="*/ 2147483646 h 868"/>
                    <a:gd name="T10" fmla="*/ 2147483646 w 875"/>
                    <a:gd name="T11" fmla="*/ 2147483646 h 868"/>
                    <a:gd name="T12" fmla="*/ 2147483646 w 875"/>
                    <a:gd name="T13" fmla="*/ 2147483646 h 868"/>
                    <a:gd name="T14" fmla="*/ 2147483646 w 875"/>
                    <a:gd name="T15" fmla="*/ 2147483646 h 868"/>
                    <a:gd name="T16" fmla="*/ 2147483646 w 875"/>
                    <a:gd name="T17" fmla="*/ 0 h 868"/>
                    <a:gd name="T18" fmla="*/ 2147483646 w 875"/>
                    <a:gd name="T19" fmla="*/ 2147483646 h 868"/>
                    <a:gd name="T20" fmla="*/ 2147483646 w 875"/>
                    <a:gd name="T21" fmla="*/ 2147483646 h 86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75" h="868">
                      <a:moveTo>
                        <a:pt x="874" y="456"/>
                      </a:moveTo>
                      <a:lnTo>
                        <a:pt x="874" y="456"/>
                      </a:lnTo>
                      <a:cubicBezTo>
                        <a:pt x="750" y="554"/>
                        <a:pt x="750" y="554"/>
                        <a:pt x="750" y="554"/>
                      </a:cubicBezTo>
                      <a:cubicBezTo>
                        <a:pt x="509" y="763"/>
                        <a:pt x="509" y="763"/>
                        <a:pt x="509" y="763"/>
                      </a:cubicBezTo>
                      <a:cubicBezTo>
                        <a:pt x="385" y="867"/>
                        <a:pt x="385" y="867"/>
                        <a:pt x="385" y="867"/>
                      </a:cubicBezTo>
                      <a:cubicBezTo>
                        <a:pt x="385" y="867"/>
                        <a:pt x="294" y="756"/>
                        <a:pt x="150" y="587"/>
                      </a:cubicBezTo>
                      <a:cubicBezTo>
                        <a:pt x="0" y="411"/>
                        <a:pt x="19" y="267"/>
                        <a:pt x="19" y="267"/>
                      </a:cubicBezTo>
                      <a:cubicBezTo>
                        <a:pt x="182" y="130"/>
                        <a:pt x="182" y="130"/>
                        <a:pt x="182" y="130"/>
                      </a:cubicBezTo>
                      <a:cubicBezTo>
                        <a:pt x="339" y="0"/>
                        <a:pt x="339" y="0"/>
                        <a:pt x="339" y="0"/>
                      </a:cubicBezTo>
                      <a:cubicBezTo>
                        <a:pt x="339" y="0"/>
                        <a:pt x="489" y="0"/>
                        <a:pt x="633" y="176"/>
                      </a:cubicBezTo>
                      <a:cubicBezTo>
                        <a:pt x="783" y="345"/>
                        <a:pt x="874" y="456"/>
                        <a:pt x="874" y="456"/>
                      </a:cubicBez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377" rtl="0" fontAlgn="base" latinLnBrk="0" hangingPunct="1">
                    <a:lnSpc>
                      <a:spcPct val="100000"/>
                    </a:lnSpc>
                    <a:spcBef>
                      <a:spcPct val="0"/>
                    </a:spcBef>
                    <a:spcAft>
                      <a:spcPct val="0"/>
                    </a:spcAft>
                    <a:buClrTx/>
                    <a:buSzTx/>
                    <a:buFontTx/>
                    <a:buNone/>
                    <a:tabLst/>
                    <a:defRPr/>
                  </a:pPr>
                  <a:endParaRPr kumimoji="0" lang="en-GB" sz="105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
              <p:nvSpPr>
                <p:cNvPr id="47" name="Freeform 105">
                  <a:extLst>
                    <a:ext uri="{FF2B5EF4-FFF2-40B4-BE49-F238E27FC236}">
                      <a16:creationId xmlns:a16="http://schemas.microsoft.com/office/drawing/2014/main" id="{B61C8668-961E-4D65-80AF-F92D9BEF9F22}"/>
                    </a:ext>
                  </a:extLst>
                </p:cNvPr>
                <p:cNvSpPr>
                  <a:spLocks noChangeArrowheads="1"/>
                </p:cNvSpPr>
                <p:nvPr/>
              </p:nvSpPr>
              <p:spPr bwMode="auto">
                <a:xfrm>
                  <a:off x="3708400" y="5376863"/>
                  <a:ext cx="155575" cy="141287"/>
                </a:xfrm>
                <a:custGeom>
                  <a:avLst/>
                  <a:gdLst>
                    <a:gd name="T0" fmla="*/ 2147483646 w 431"/>
                    <a:gd name="T1" fmla="*/ 0 h 393"/>
                    <a:gd name="T2" fmla="*/ 2147483646 w 431"/>
                    <a:gd name="T3" fmla="*/ 0 h 393"/>
                    <a:gd name="T4" fmla="*/ 2147483646 w 431"/>
                    <a:gd name="T5" fmla="*/ 2147483646 h 393"/>
                    <a:gd name="T6" fmla="*/ 0 w 431"/>
                    <a:gd name="T7" fmla="*/ 2147483646 h 393"/>
                    <a:gd name="T8" fmla="*/ 2147483646 w 431"/>
                    <a:gd name="T9" fmla="*/ 0 h 3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31" h="393">
                      <a:moveTo>
                        <a:pt x="391" y="0"/>
                      </a:moveTo>
                      <a:lnTo>
                        <a:pt x="391" y="0"/>
                      </a:lnTo>
                      <a:cubicBezTo>
                        <a:pt x="430" y="105"/>
                        <a:pt x="404" y="229"/>
                        <a:pt x="313" y="307"/>
                      </a:cubicBezTo>
                      <a:cubicBezTo>
                        <a:pt x="221" y="379"/>
                        <a:pt x="97" y="392"/>
                        <a:pt x="0" y="333"/>
                      </a:cubicBezTo>
                      <a:lnTo>
                        <a:pt x="391" y="0"/>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377" rtl="0" fontAlgn="base" latinLnBrk="0" hangingPunct="1">
                    <a:lnSpc>
                      <a:spcPct val="100000"/>
                    </a:lnSpc>
                    <a:spcBef>
                      <a:spcPct val="0"/>
                    </a:spcBef>
                    <a:spcAft>
                      <a:spcPct val="0"/>
                    </a:spcAft>
                    <a:buClrTx/>
                    <a:buSzTx/>
                    <a:buFontTx/>
                    <a:buNone/>
                    <a:tabLst/>
                    <a:defRPr/>
                  </a:pPr>
                  <a:endParaRPr kumimoji="0" lang="en-GB" sz="105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
              <p:nvSpPr>
                <p:cNvPr id="48" name="Freeform 106">
                  <a:extLst>
                    <a:ext uri="{FF2B5EF4-FFF2-40B4-BE49-F238E27FC236}">
                      <a16:creationId xmlns:a16="http://schemas.microsoft.com/office/drawing/2014/main" id="{D296852D-2306-426F-97F0-A5EE15455B80}"/>
                    </a:ext>
                  </a:extLst>
                </p:cNvPr>
                <p:cNvSpPr>
                  <a:spLocks noChangeArrowheads="1"/>
                </p:cNvSpPr>
                <p:nvPr/>
              </p:nvSpPr>
              <p:spPr bwMode="auto">
                <a:xfrm>
                  <a:off x="2836863" y="5207000"/>
                  <a:ext cx="1014412" cy="481013"/>
                </a:xfrm>
                <a:custGeom>
                  <a:avLst/>
                  <a:gdLst>
                    <a:gd name="T0" fmla="*/ 2147483646 w 2819"/>
                    <a:gd name="T1" fmla="*/ 2147483646 h 1338"/>
                    <a:gd name="T2" fmla="*/ 2147483646 w 2819"/>
                    <a:gd name="T3" fmla="*/ 2147483646 h 1338"/>
                    <a:gd name="T4" fmla="*/ 2147483646 w 2819"/>
                    <a:gd name="T5" fmla="*/ 2147483646 h 1338"/>
                    <a:gd name="T6" fmla="*/ 2147483646 w 2819"/>
                    <a:gd name="T7" fmla="*/ 2147483646 h 1338"/>
                    <a:gd name="T8" fmla="*/ 2147483646 w 2819"/>
                    <a:gd name="T9" fmla="*/ 2147483646 h 1338"/>
                    <a:gd name="T10" fmla="*/ 2147483646 w 2819"/>
                    <a:gd name="T11" fmla="*/ 2147483646 h 1338"/>
                    <a:gd name="T12" fmla="*/ 2147483646 w 2819"/>
                    <a:gd name="T13" fmla="*/ 2147483646 h 1338"/>
                    <a:gd name="T14" fmla="*/ 2147483646 w 2819"/>
                    <a:gd name="T15" fmla="*/ 2147483646 h 1338"/>
                    <a:gd name="T16" fmla="*/ 2147483646 w 2819"/>
                    <a:gd name="T17" fmla="*/ 2147483646 h 1338"/>
                    <a:gd name="T18" fmla="*/ 2147483646 w 2819"/>
                    <a:gd name="T19" fmla="*/ 2147483646 h 1338"/>
                    <a:gd name="T20" fmla="*/ 2147483646 w 2819"/>
                    <a:gd name="T21" fmla="*/ 2147483646 h 1338"/>
                    <a:gd name="T22" fmla="*/ 2147483646 w 2819"/>
                    <a:gd name="T23" fmla="*/ 2147483646 h 1338"/>
                    <a:gd name="T24" fmla="*/ 2147483646 w 2819"/>
                    <a:gd name="T25" fmla="*/ 2147483646 h 1338"/>
                    <a:gd name="T26" fmla="*/ 2147483646 w 2819"/>
                    <a:gd name="T27" fmla="*/ 2147483646 h 1338"/>
                    <a:gd name="T28" fmla="*/ 2147483646 w 2819"/>
                    <a:gd name="T29" fmla="*/ 2147483646 h 1338"/>
                    <a:gd name="T30" fmla="*/ 2147483646 w 2819"/>
                    <a:gd name="T31" fmla="*/ 2147483646 h 1338"/>
                    <a:gd name="T32" fmla="*/ 2147483646 w 2819"/>
                    <a:gd name="T33" fmla="*/ 2147483646 h 1338"/>
                    <a:gd name="T34" fmla="*/ 2147483646 w 2819"/>
                    <a:gd name="T35" fmla="*/ 2147483646 h 1338"/>
                    <a:gd name="T36" fmla="*/ 2147483646 w 2819"/>
                    <a:gd name="T37" fmla="*/ 2147483646 h 1338"/>
                    <a:gd name="T38" fmla="*/ 2147483646 w 2819"/>
                    <a:gd name="T39" fmla="*/ 2147483646 h 1338"/>
                    <a:gd name="T40" fmla="*/ 2147483646 w 2819"/>
                    <a:gd name="T41" fmla="*/ 2147483646 h 1338"/>
                    <a:gd name="T42" fmla="*/ 2147483646 w 2819"/>
                    <a:gd name="T43" fmla="*/ 2147483646 h 1338"/>
                    <a:gd name="T44" fmla="*/ 2147483646 w 2819"/>
                    <a:gd name="T45" fmla="*/ 2147483646 h 1338"/>
                    <a:gd name="T46" fmla="*/ 2147483646 w 2819"/>
                    <a:gd name="T47" fmla="*/ 2147483646 h 1338"/>
                    <a:gd name="T48" fmla="*/ 2147483646 w 2819"/>
                    <a:gd name="T49" fmla="*/ 2147483646 h 133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819" h="1338">
                      <a:moveTo>
                        <a:pt x="2727" y="1011"/>
                      </a:moveTo>
                      <a:lnTo>
                        <a:pt x="2727" y="1011"/>
                      </a:lnTo>
                      <a:cubicBezTo>
                        <a:pt x="2779" y="1011"/>
                        <a:pt x="2818" y="1050"/>
                        <a:pt x="2818" y="1103"/>
                      </a:cubicBezTo>
                      <a:cubicBezTo>
                        <a:pt x="2818" y="1155"/>
                        <a:pt x="2779" y="1193"/>
                        <a:pt x="2727" y="1193"/>
                      </a:cubicBezTo>
                      <a:cubicBezTo>
                        <a:pt x="2127" y="1193"/>
                        <a:pt x="2127" y="1193"/>
                        <a:pt x="2127" y="1193"/>
                      </a:cubicBezTo>
                      <a:cubicBezTo>
                        <a:pt x="2121" y="1193"/>
                        <a:pt x="2114" y="1193"/>
                        <a:pt x="2114" y="1193"/>
                      </a:cubicBezTo>
                      <a:cubicBezTo>
                        <a:pt x="2075" y="1200"/>
                        <a:pt x="2042" y="1181"/>
                        <a:pt x="2023" y="1148"/>
                      </a:cubicBezTo>
                      <a:cubicBezTo>
                        <a:pt x="1749" y="691"/>
                        <a:pt x="1749" y="691"/>
                        <a:pt x="1749" y="691"/>
                      </a:cubicBezTo>
                      <a:cubicBezTo>
                        <a:pt x="1057" y="1304"/>
                        <a:pt x="1057" y="1304"/>
                        <a:pt x="1057" y="1304"/>
                      </a:cubicBezTo>
                      <a:cubicBezTo>
                        <a:pt x="1018" y="1337"/>
                        <a:pt x="960" y="1331"/>
                        <a:pt x="927" y="1292"/>
                      </a:cubicBezTo>
                      <a:cubicBezTo>
                        <a:pt x="920" y="1292"/>
                        <a:pt x="914" y="1285"/>
                        <a:pt x="914" y="1279"/>
                      </a:cubicBezTo>
                      <a:cubicBezTo>
                        <a:pt x="901" y="1272"/>
                        <a:pt x="894" y="1259"/>
                        <a:pt x="887" y="1246"/>
                      </a:cubicBezTo>
                      <a:cubicBezTo>
                        <a:pt x="536" y="332"/>
                        <a:pt x="536" y="332"/>
                        <a:pt x="536" y="332"/>
                      </a:cubicBezTo>
                      <a:cubicBezTo>
                        <a:pt x="189" y="1246"/>
                        <a:pt x="189" y="1246"/>
                        <a:pt x="189" y="1246"/>
                      </a:cubicBezTo>
                      <a:cubicBezTo>
                        <a:pt x="170" y="1292"/>
                        <a:pt x="118" y="1317"/>
                        <a:pt x="66" y="1298"/>
                      </a:cubicBezTo>
                      <a:cubicBezTo>
                        <a:pt x="20" y="1279"/>
                        <a:pt x="0" y="1226"/>
                        <a:pt x="13" y="1181"/>
                      </a:cubicBezTo>
                      <a:cubicBezTo>
                        <a:pt x="444" y="65"/>
                        <a:pt x="444" y="65"/>
                        <a:pt x="444" y="65"/>
                      </a:cubicBezTo>
                      <a:cubicBezTo>
                        <a:pt x="464" y="26"/>
                        <a:pt x="496" y="0"/>
                        <a:pt x="536" y="7"/>
                      </a:cubicBezTo>
                      <a:cubicBezTo>
                        <a:pt x="574" y="0"/>
                        <a:pt x="614" y="26"/>
                        <a:pt x="633" y="65"/>
                      </a:cubicBezTo>
                      <a:cubicBezTo>
                        <a:pt x="1025" y="1083"/>
                        <a:pt x="1025" y="1083"/>
                        <a:pt x="1025" y="1083"/>
                      </a:cubicBezTo>
                      <a:cubicBezTo>
                        <a:pt x="1690" y="496"/>
                        <a:pt x="1690" y="496"/>
                        <a:pt x="1690" y="496"/>
                      </a:cubicBezTo>
                      <a:cubicBezTo>
                        <a:pt x="1716" y="476"/>
                        <a:pt x="1742" y="469"/>
                        <a:pt x="1768" y="476"/>
                      </a:cubicBezTo>
                      <a:cubicBezTo>
                        <a:pt x="1807" y="476"/>
                        <a:pt x="1840" y="489"/>
                        <a:pt x="1859" y="521"/>
                      </a:cubicBezTo>
                      <a:cubicBezTo>
                        <a:pt x="2153" y="1011"/>
                        <a:pt x="2153" y="1011"/>
                        <a:pt x="2153" y="1011"/>
                      </a:cubicBezTo>
                      <a:lnTo>
                        <a:pt x="2727" y="1011"/>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377" rtl="0" fontAlgn="base" latinLnBrk="0" hangingPunct="1">
                    <a:lnSpc>
                      <a:spcPct val="100000"/>
                    </a:lnSpc>
                    <a:spcBef>
                      <a:spcPct val="0"/>
                    </a:spcBef>
                    <a:spcAft>
                      <a:spcPct val="0"/>
                    </a:spcAft>
                    <a:buClrTx/>
                    <a:buSzTx/>
                    <a:buFontTx/>
                    <a:buNone/>
                    <a:tabLst/>
                    <a:defRPr/>
                  </a:pPr>
                  <a:endParaRPr kumimoji="0" lang="en-GB" sz="105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
              <p:nvSpPr>
                <p:cNvPr id="49" name="Freeform 107">
                  <a:extLst>
                    <a:ext uri="{FF2B5EF4-FFF2-40B4-BE49-F238E27FC236}">
                      <a16:creationId xmlns:a16="http://schemas.microsoft.com/office/drawing/2014/main" id="{5541E054-D82B-428A-92DD-73FE91A6BCFB}"/>
                    </a:ext>
                  </a:extLst>
                </p:cNvPr>
                <p:cNvSpPr>
                  <a:spLocks noChangeArrowheads="1"/>
                </p:cNvSpPr>
                <p:nvPr/>
              </p:nvSpPr>
              <p:spPr bwMode="auto">
                <a:xfrm>
                  <a:off x="3232150" y="4829175"/>
                  <a:ext cx="430213" cy="433388"/>
                </a:xfrm>
                <a:custGeom>
                  <a:avLst/>
                  <a:gdLst>
                    <a:gd name="T0" fmla="*/ 2147483646 w 1195"/>
                    <a:gd name="T1" fmla="*/ 2147483646 h 1202"/>
                    <a:gd name="T2" fmla="*/ 2147483646 w 1195"/>
                    <a:gd name="T3" fmla="*/ 2147483646 h 1202"/>
                    <a:gd name="T4" fmla="*/ 2147483646 w 1195"/>
                    <a:gd name="T5" fmla="*/ 2147483646 h 1202"/>
                    <a:gd name="T6" fmla="*/ 2147483646 w 1195"/>
                    <a:gd name="T7" fmla="*/ 2147483646 h 1202"/>
                    <a:gd name="T8" fmla="*/ 2147483646 w 1195"/>
                    <a:gd name="T9" fmla="*/ 2147483646 h 1202"/>
                    <a:gd name="T10" fmla="*/ 2147483646 w 1195"/>
                    <a:gd name="T11" fmla="*/ 2147483646 h 1202"/>
                    <a:gd name="T12" fmla="*/ 2147483646 w 1195"/>
                    <a:gd name="T13" fmla="*/ 2147483646 h 1202"/>
                    <a:gd name="T14" fmla="*/ 2147483646 w 1195"/>
                    <a:gd name="T15" fmla="*/ 2147483646 h 1202"/>
                    <a:gd name="T16" fmla="*/ 2147483646 w 1195"/>
                    <a:gd name="T17" fmla="*/ 2147483646 h 1202"/>
                    <a:gd name="T18" fmla="*/ 2147483646 w 1195"/>
                    <a:gd name="T19" fmla="*/ 2147483646 h 1202"/>
                    <a:gd name="T20" fmla="*/ 2147483646 w 1195"/>
                    <a:gd name="T21" fmla="*/ 2147483646 h 1202"/>
                    <a:gd name="T22" fmla="*/ 2147483646 w 1195"/>
                    <a:gd name="T23" fmla="*/ 2147483646 h 1202"/>
                    <a:gd name="T24" fmla="*/ 2147483646 w 1195"/>
                    <a:gd name="T25" fmla="*/ 2147483646 h 1202"/>
                    <a:gd name="T26" fmla="*/ 2147483646 w 1195"/>
                    <a:gd name="T27" fmla="*/ 2147483646 h 1202"/>
                    <a:gd name="T28" fmla="*/ 2147483646 w 1195"/>
                    <a:gd name="T29" fmla="*/ 2147483646 h 120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195" h="1202">
                      <a:moveTo>
                        <a:pt x="1090" y="868"/>
                      </a:moveTo>
                      <a:lnTo>
                        <a:pt x="1090" y="868"/>
                      </a:lnTo>
                      <a:cubicBezTo>
                        <a:pt x="1149" y="940"/>
                        <a:pt x="1149" y="940"/>
                        <a:pt x="1149" y="940"/>
                      </a:cubicBezTo>
                      <a:cubicBezTo>
                        <a:pt x="855" y="1188"/>
                        <a:pt x="855" y="1188"/>
                        <a:pt x="855" y="1188"/>
                      </a:cubicBezTo>
                      <a:cubicBezTo>
                        <a:pt x="803" y="1123"/>
                        <a:pt x="803" y="1123"/>
                        <a:pt x="803" y="1123"/>
                      </a:cubicBezTo>
                      <a:cubicBezTo>
                        <a:pt x="594" y="1201"/>
                        <a:pt x="346" y="1142"/>
                        <a:pt x="189" y="966"/>
                      </a:cubicBezTo>
                      <a:cubicBezTo>
                        <a:pt x="0" y="731"/>
                        <a:pt x="26" y="392"/>
                        <a:pt x="255" y="196"/>
                      </a:cubicBezTo>
                      <a:cubicBezTo>
                        <a:pt x="483" y="0"/>
                        <a:pt x="829" y="27"/>
                        <a:pt x="1025" y="255"/>
                      </a:cubicBezTo>
                      <a:cubicBezTo>
                        <a:pt x="1174" y="431"/>
                        <a:pt x="1194" y="679"/>
                        <a:pt x="1090" y="868"/>
                      </a:cubicBezTo>
                      <a:close/>
                      <a:moveTo>
                        <a:pt x="881" y="934"/>
                      </a:moveTo>
                      <a:lnTo>
                        <a:pt x="881" y="934"/>
                      </a:lnTo>
                      <a:cubicBezTo>
                        <a:pt x="1063" y="783"/>
                        <a:pt x="1083" y="516"/>
                        <a:pt x="933" y="333"/>
                      </a:cubicBezTo>
                      <a:cubicBezTo>
                        <a:pt x="783" y="157"/>
                        <a:pt x="515" y="138"/>
                        <a:pt x="333" y="287"/>
                      </a:cubicBezTo>
                      <a:cubicBezTo>
                        <a:pt x="157" y="438"/>
                        <a:pt x="131" y="705"/>
                        <a:pt x="287" y="888"/>
                      </a:cubicBezTo>
                      <a:cubicBezTo>
                        <a:pt x="437" y="1064"/>
                        <a:pt x="705" y="1083"/>
                        <a:pt x="881" y="934"/>
                      </a:cubicBez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377" rtl="0" fontAlgn="base" latinLnBrk="0" hangingPunct="1">
                    <a:lnSpc>
                      <a:spcPct val="100000"/>
                    </a:lnSpc>
                    <a:spcBef>
                      <a:spcPct val="0"/>
                    </a:spcBef>
                    <a:spcAft>
                      <a:spcPct val="0"/>
                    </a:spcAft>
                    <a:buClrTx/>
                    <a:buSzTx/>
                    <a:buFontTx/>
                    <a:buNone/>
                    <a:tabLst/>
                    <a:defRPr/>
                  </a:pPr>
                  <a:endParaRPr kumimoji="0" lang="en-GB" sz="105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
              <p:nvSpPr>
                <p:cNvPr id="50" name="Freeform 108">
                  <a:extLst>
                    <a:ext uri="{FF2B5EF4-FFF2-40B4-BE49-F238E27FC236}">
                      <a16:creationId xmlns:a16="http://schemas.microsoft.com/office/drawing/2014/main" id="{597B0CB2-E1A7-4623-B2B3-5F55EA3143C9}"/>
                    </a:ext>
                  </a:extLst>
                </p:cNvPr>
                <p:cNvSpPr>
                  <a:spLocks noChangeArrowheads="1"/>
                </p:cNvSpPr>
                <p:nvPr/>
              </p:nvSpPr>
              <p:spPr bwMode="auto">
                <a:xfrm>
                  <a:off x="2655888" y="4935538"/>
                  <a:ext cx="935037" cy="938212"/>
                </a:xfrm>
                <a:custGeom>
                  <a:avLst/>
                  <a:gdLst>
                    <a:gd name="T0" fmla="*/ 2147483646 w 2597"/>
                    <a:gd name="T1" fmla="*/ 2147483646 h 2604"/>
                    <a:gd name="T2" fmla="*/ 2147483646 w 2597"/>
                    <a:gd name="T3" fmla="*/ 2147483646 h 2604"/>
                    <a:gd name="T4" fmla="*/ 2147483646 w 2597"/>
                    <a:gd name="T5" fmla="*/ 2147483646 h 2604"/>
                    <a:gd name="T6" fmla="*/ 2147483646 w 2597"/>
                    <a:gd name="T7" fmla="*/ 2147483646 h 2604"/>
                    <a:gd name="T8" fmla="*/ 2147483646 w 2597"/>
                    <a:gd name="T9" fmla="*/ 2147483646 h 2604"/>
                    <a:gd name="T10" fmla="*/ 2147483646 w 2597"/>
                    <a:gd name="T11" fmla="*/ 2147483646 h 2604"/>
                    <a:gd name="T12" fmla="*/ 0 w 2597"/>
                    <a:gd name="T13" fmla="*/ 2147483646 h 2604"/>
                    <a:gd name="T14" fmla="*/ 0 w 2597"/>
                    <a:gd name="T15" fmla="*/ 2147483646 h 2604"/>
                    <a:gd name="T16" fmla="*/ 2147483646 w 2597"/>
                    <a:gd name="T17" fmla="*/ 2147483646 h 2604"/>
                    <a:gd name="T18" fmla="*/ 2147483646 w 2597"/>
                    <a:gd name="T19" fmla="*/ 0 h 2604"/>
                    <a:gd name="T20" fmla="*/ 2147483646 w 2597"/>
                    <a:gd name="T21" fmla="*/ 0 h 2604"/>
                    <a:gd name="T22" fmla="*/ 2147483646 w 2597"/>
                    <a:gd name="T23" fmla="*/ 2147483646 h 2604"/>
                    <a:gd name="T24" fmla="*/ 2147483646 w 2597"/>
                    <a:gd name="T25" fmla="*/ 2147483646 h 260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597" h="2604">
                      <a:moveTo>
                        <a:pt x="2596" y="2251"/>
                      </a:moveTo>
                      <a:lnTo>
                        <a:pt x="2596" y="2329"/>
                      </a:lnTo>
                      <a:lnTo>
                        <a:pt x="418" y="2329"/>
                      </a:lnTo>
                      <a:lnTo>
                        <a:pt x="418" y="2603"/>
                      </a:lnTo>
                      <a:lnTo>
                        <a:pt x="333" y="2603"/>
                      </a:lnTo>
                      <a:lnTo>
                        <a:pt x="333" y="2329"/>
                      </a:lnTo>
                      <a:lnTo>
                        <a:pt x="0" y="2329"/>
                      </a:lnTo>
                      <a:lnTo>
                        <a:pt x="0" y="2251"/>
                      </a:lnTo>
                      <a:lnTo>
                        <a:pt x="333" y="2251"/>
                      </a:lnTo>
                      <a:lnTo>
                        <a:pt x="333" y="0"/>
                      </a:lnTo>
                      <a:lnTo>
                        <a:pt x="418" y="0"/>
                      </a:lnTo>
                      <a:lnTo>
                        <a:pt x="418" y="2251"/>
                      </a:lnTo>
                      <a:lnTo>
                        <a:pt x="2596" y="2251"/>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377" rtl="0" fontAlgn="base" latinLnBrk="0" hangingPunct="1">
                    <a:lnSpc>
                      <a:spcPct val="100000"/>
                    </a:lnSpc>
                    <a:spcBef>
                      <a:spcPct val="0"/>
                    </a:spcBef>
                    <a:spcAft>
                      <a:spcPct val="0"/>
                    </a:spcAft>
                    <a:buClrTx/>
                    <a:buSzTx/>
                    <a:buFontTx/>
                    <a:buNone/>
                    <a:tabLst/>
                    <a:defRPr/>
                  </a:pPr>
                  <a:endParaRPr kumimoji="0" lang="en-GB" sz="105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
              <p:nvSpPr>
                <p:cNvPr id="51" name="Freeform 109">
                  <a:extLst>
                    <a:ext uri="{FF2B5EF4-FFF2-40B4-BE49-F238E27FC236}">
                      <a16:creationId xmlns:a16="http://schemas.microsoft.com/office/drawing/2014/main" id="{D475C1D2-A90B-4269-8BD8-C687BBA8F00E}"/>
                    </a:ext>
                  </a:extLst>
                </p:cNvPr>
                <p:cNvSpPr>
                  <a:spLocks noChangeArrowheads="1"/>
                </p:cNvSpPr>
                <p:nvPr/>
              </p:nvSpPr>
              <p:spPr bwMode="auto">
                <a:xfrm>
                  <a:off x="2867025" y="5075238"/>
                  <a:ext cx="71438" cy="33337"/>
                </a:xfrm>
                <a:custGeom>
                  <a:avLst/>
                  <a:gdLst>
                    <a:gd name="T0" fmla="*/ 2147483646 w 197"/>
                    <a:gd name="T1" fmla="*/ 0 h 92"/>
                    <a:gd name="T2" fmla="*/ 2147483646 w 197"/>
                    <a:gd name="T3" fmla="*/ 2147483646 h 92"/>
                    <a:gd name="T4" fmla="*/ 0 w 197"/>
                    <a:gd name="T5" fmla="*/ 2147483646 h 92"/>
                    <a:gd name="T6" fmla="*/ 0 w 197"/>
                    <a:gd name="T7" fmla="*/ 0 h 92"/>
                    <a:gd name="T8" fmla="*/ 2147483646 w 197"/>
                    <a:gd name="T9" fmla="*/ 0 h 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7" h="92">
                      <a:moveTo>
                        <a:pt x="196" y="0"/>
                      </a:moveTo>
                      <a:lnTo>
                        <a:pt x="196" y="91"/>
                      </a:lnTo>
                      <a:lnTo>
                        <a:pt x="0" y="91"/>
                      </a:lnTo>
                      <a:lnTo>
                        <a:pt x="0" y="0"/>
                      </a:lnTo>
                      <a:lnTo>
                        <a:pt x="196" y="0"/>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377" rtl="0" fontAlgn="base" latinLnBrk="0" hangingPunct="1">
                    <a:lnSpc>
                      <a:spcPct val="100000"/>
                    </a:lnSpc>
                    <a:spcBef>
                      <a:spcPct val="0"/>
                    </a:spcBef>
                    <a:spcAft>
                      <a:spcPct val="0"/>
                    </a:spcAft>
                    <a:buClrTx/>
                    <a:buSzTx/>
                    <a:buFontTx/>
                    <a:buNone/>
                    <a:tabLst/>
                    <a:defRPr/>
                  </a:pPr>
                  <a:endParaRPr kumimoji="0" lang="en-GB" sz="105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
              <p:nvSpPr>
                <p:cNvPr id="52" name="Freeform 110">
                  <a:extLst>
                    <a:ext uri="{FF2B5EF4-FFF2-40B4-BE49-F238E27FC236}">
                      <a16:creationId xmlns:a16="http://schemas.microsoft.com/office/drawing/2014/main" id="{AF2954D2-50B5-4EE6-A29F-E11110C21A5A}"/>
                    </a:ext>
                  </a:extLst>
                </p:cNvPr>
                <p:cNvSpPr>
                  <a:spLocks noChangeArrowheads="1"/>
                </p:cNvSpPr>
                <p:nvPr/>
              </p:nvSpPr>
              <p:spPr bwMode="auto">
                <a:xfrm>
                  <a:off x="2867025" y="5006975"/>
                  <a:ext cx="71438" cy="33338"/>
                </a:xfrm>
                <a:custGeom>
                  <a:avLst/>
                  <a:gdLst>
                    <a:gd name="T0" fmla="*/ 2147483646 w 197"/>
                    <a:gd name="T1" fmla="*/ 0 h 93"/>
                    <a:gd name="T2" fmla="*/ 2147483646 w 197"/>
                    <a:gd name="T3" fmla="*/ 2147483646 h 93"/>
                    <a:gd name="T4" fmla="*/ 0 w 197"/>
                    <a:gd name="T5" fmla="*/ 2147483646 h 93"/>
                    <a:gd name="T6" fmla="*/ 0 w 197"/>
                    <a:gd name="T7" fmla="*/ 0 h 93"/>
                    <a:gd name="T8" fmla="*/ 2147483646 w 197"/>
                    <a:gd name="T9" fmla="*/ 0 h 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7" h="93">
                      <a:moveTo>
                        <a:pt x="196" y="0"/>
                      </a:moveTo>
                      <a:lnTo>
                        <a:pt x="196" y="92"/>
                      </a:lnTo>
                      <a:lnTo>
                        <a:pt x="0" y="92"/>
                      </a:lnTo>
                      <a:lnTo>
                        <a:pt x="0" y="0"/>
                      </a:lnTo>
                      <a:lnTo>
                        <a:pt x="196" y="0"/>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377" rtl="0" fontAlgn="base" latinLnBrk="0" hangingPunct="1">
                    <a:lnSpc>
                      <a:spcPct val="100000"/>
                    </a:lnSpc>
                    <a:spcBef>
                      <a:spcPct val="0"/>
                    </a:spcBef>
                    <a:spcAft>
                      <a:spcPct val="0"/>
                    </a:spcAft>
                    <a:buClrTx/>
                    <a:buSzTx/>
                    <a:buFontTx/>
                    <a:buNone/>
                    <a:tabLst/>
                    <a:defRPr/>
                  </a:pPr>
                  <a:endParaRPr kumimoji="0" lang="en-GB" sz="105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
              <p:nvSpPr>
                <p:cNvPr id="53" name="Freeform 111">
                  <a:extLst>
                    <a:ext uri="{FF2B5EF4-FFF2-40B4-BE49-F238E27FC236}">
                      <a16:creationId xmlns:a16="http://schemas.microsoft.com/office/drawing/2014/main" id="{7FD2BCDC-DD78-4813-80F7-1CBB76EF3495}"/>
                    </a:ext>
                  </a:extLst>
                </p:cNvPr>
                <p:cNvSpPr>
                  <a:spLocks noChangeArrowheads="1"/>
                </p:cNvSpPr>
                <p:nvPr/>
              </p:nvSpPr>
              <p:spPr bwMode="auto">
                <a:xfrm>
                  <a:off x="2867025" y="4940300"/>
                  <a:ext cx="71438" cy="33338"/>
                </a:xfrm>
                <a:custGeom>
                  <a:avLst/>
                  <a:gdLst>
                    <a:gd name="T0" fmla="*/ 2147483646 w 197"/>
                    <a:gd name="T1" fmla="*/ 0 h 92"/>
                    <a:gd name="T2" fmla="*/ 2147483646 w 197"/>
                    <a:gd name="T3" fmla="*/ 2147483646 h 92"/>
                    <a:gd name="T4" fmla="*/ 0 w 197"/>
                    <a:gd name="T5" fmla="*/ 2147483646 h 92"/>
                    <a:gd name="T6" fmla="*/ 0 w 197"/>
                    <a:gd name="T7" fmla="*/ 0 h 92"/>
                    <a:gd name="T8" fmla="*/ 2147483646 w 197"/>
                    <a:gd name="T9" fmla="*/ 0 h 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7" h="92">
                      <a:moveTo>
                        <a:pt x="196" y="0"/>
                      </a:moveTo>
                      <a:lnTo>
                        <a:pt x="196" y="91"/>
                      </a:lnTo>
                      <a:lnTo>
                        <a:pt x="0" y="91"/>
                      </a:lnTo>
                      <a:lnTo>
                        <a:pt x="0" y="0"/>
                      </a:lnTo>
                      <a:lnTo>
                        <a:pt x="196" y="0"/>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377" rtl="0" fontAlgn="base" latinLnBrk="0" hangingPunct="1">
                    <a:lnSpc>
                      <a:spcPct val="100000"/>
                    </a:lnSpc>
                    <a:spcBef>
                      <a:spcPct val="0"/>
                    </a:spcBef>
                    <a:spcAft>
                      <a:spcPct val="0"/>
                    </a:spcAft>
                    <a:buClrTx/>
                    <a:buSzTx/>
                    <a:buFontTx/>
                    <a:buNone/>
                    <a:tabLst/>
                    <a:defRPr/>
                  </a:pPr>
                  <a:endParaRPr kumimoji="0" lang="en-GB" sz="105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grpSp>
          <p:sp>
            <p:nvSpPr>
              <p:cNvPr id="41" name="Rectangle 40">
                <a:extLst>
                  <a:ext uri="{FF2B5EF4-FFF2-40B4-BE49-F238E27FC236}">
                    <a16:creationId xmlns:a16="http://schemas.microsoft.com/office/drawing/2014/main" id="{885D8BC3-187C-4BC9-8299-EC743020DE1E}"/>
                  </a:ext>
                </a:extLst>
              </p:cNvPr>
              <p:cNvSpPr/>
              <p:nvPr/>
            </p:nvSpPr>
            <p:spPr bwMode="auto">
              <a:xfrm>
                <a:off x="323850" y="3293466"/>
                <a:ext cx="8496297" cy="790585"/>
              </a:xfrm>
              <a:prstGeom prst="rect">
                <a:avLst/>
              </a:prstGeom>
              <a:noFill/>
              <a:ln w="25400" algn="ctr">
                <a:solidFill>
                  <a:srgbClr val="93BBE0"/>
                </a:solidFill>
                <a:miter lim="800000"/>
                <a:headEnd/>
                <a:tailEnd/>
              </a:ln>
              <a:effectLst/>
            </p:spPr>
            <p:txBody>
              <a:bodyPr vert="horz" wrap="square" lIns="72000" tIns="36000" rIns="36000" bIns="36000" numCol="1" spcCol="0" rtlCol="0" anchor="t" anchorCtr="0" compatLnSpc="1">
                <a:prstTxWarp prst="textNoShape">
                  <a:avLst/>
                </a:prstTxWarp>
              </a:bodyPr>
              <a:lstStyle/>
              <a:p>
                <a:pPr marL="0" marR="0" lvl="0" indent="0" algn="l" defTabSz="914377" rtl="0" eaLnBrk="1" fontAlgn="base" latinLnBrk="0" hangingPunct="1">
                  <a:lnSpc>
                    <a:spcPct val="100000"/>
                  </a:lnSpc>
                  <a:spcBef>
                    <a:spcPct val="0"/>
                  </a:spcBef>
                  <a:spcAft>
                    <a:spcPct val="0"/>
                  </a:spcAft>
                  <a:buClrTx/>
                  <a:buSzTx/>
                  <a:buFontTx/>
                  <a:buNone/>
                  <a:tabLst/>
                  <a:defRPr/>
                </a:pPr>
                <a:r>
                  <a:rPr kumimoji="0" lang="en-GB" sz="700" b="1" i="0" u="none" strike="noStrike" kern="1200" cap="none" spc="0" normalizeH="0" baseline="0" noProof="0" dirty="0">
                    <a:ln>
                      <a:noFill/>
                    </a:ln>
                    <a:solidFill>
                      <a:srgbClr val="4B8DCB"/>
                    </a:solidFill>
                    <a:effectLst/>
                    <a:uLnTx/>
                    <a:uFillTx/>
                    <a:latin typeface="Arial Black" panose="020B0A04020102020204" pitchFamily="34" charset="0"/>
                    <a:ea typeface="+mn-ea"/>
                    <a:cs typeface="+mn-cs"/>
                  </a:rPr>
                  <a:t>Financial aspects</a:t>
                </a:r>
                <a:endParaRPr kumimoji="0" lang="en-GB" sz="7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
            <p:nvSpPr>
              <p:cNvPr id="42" name="TextBox 41">
                <a:extLst>
                  <a:ext uri="{FF2B5EF4-FFF2-40B4-BE49-F238E27FC236}">
                    <a16:creationId xmlns:a16="http://schemas.microsoft.com/office/drawing/2014/main" id="{80F0BF65-B883-4A25-A0E8-1E27ECD20410}"/>
                  </a:ext>
                </a:extLst>
              </p:cNvPr>
              <p:cNvSpPr txBox="1"/>
              <p:nvPr/>
            </p:nvSpPr>
            <p:spPr>
              <a:xfrm>
                <a:off x="409432" y="3500433"/>
                <a:ext cx="556915" cy="68685"/>
              </a:xfrm>
              <a:prstGeom prst="rect">
                <a:avLst/>
              </a:prstGeom>
              <a:noFill/>
            </p:spPr>
            <p:txBody>
              <a:bodyPr wrap="none" lIns="0" tIns="0" rIns="0" bIns="0" rtlCol="0">
                <a:spAutoFit/>
              </a:bodyPr>
              <a:lstStyle/>
              <a:p>
                <a:pPr marL="0" marR="0" lvl="0" indent="0" algn="l" defTabSz="914377" rtl="0" eaLnBrk="1" fontAlgn="base" latinLnBrk="0" hangingPunct="1">
                  <a:lnSpc>
                    <a:spcPct val="100000"/>
                  </a:lnSpc>
                  <a:spcBef>
                    <a:spcPct val="0"/>
                  </a:spcBef>
                  <a:spcAft>
                    <a:spcPct val="0"/>
                  </a:spcAft>
                  <a:buClrTx/>
                  <a:buSzTx/>
                  <a:buFontTx/>
                  <a:buNone/>
                  <a:tabLst/>
                  <a:defRPr/>
                </a:pPr>
                <a:r>
                  <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Revenue streams:</a:t>
                </a:r>
              </a:p>
            </p:txBody>
          </p:sp>
          <p:sp>
            <p:nvSpPr>
              <p:cNvPr id="43" name="TextBox 42">
                <a:extLst>
                  <a:ext uri="{FF2B5EF4-FFF2-40B4-BE49-F238E27FC236}">
                    <a16:creationId xmlns:a16="http://schemas.microsoft.com/office/drawing/2014/main" id="{EA6D28D0-2ADD-49BD-B952-3432A8D88786}"/>
                  </a:ext>
                </a:extLst>
              </p:cNvPr>
              <p:cNvSpPr txBox="1"/>
              <p:nvPr/>
            </p:nvSpPr>
            <p:spPr>
              <a:xfrm>
                <a:off x="2326750" y="3500433"/>
                <a:ext cx="466452" cy="68685"/>
              </a:xfrm>
              <a:prstGeom prst="rect">
                <a:avLst/>
              </a:prstGeom>
              <a:noFill/>
            </p:spPr>
            <p:txBody>
              <a:bodyPr wrap="none" lIns="0" tIns="0" rIns="0" bIns="0" rtlCol="0">
                <a:spAutoFit/>
              </a:bodyPr>
              <a:lstStyle/>
              <a:p>
                <a:pPr marL="0" marR="0" lvl="0" indent="0" algn="l" defTabSz="914377" rtl="0" eaLnBrk="1" fontAlgn="base" latinLnBrk="0" hangingPunct="1">
                  <a:lnSpc>
                    <a:spcPct val="100000"/>
                  </a:lnSpc>
                  <a:spcBef>
                    <a:spcPct val="0"/>
                  </a:spcBef>
                  <a:spcAft>
                    <a:spcPct val="0"/>
                  </a:spcAft>
                  <a:buClrTx/>
                  <a:buSzTx/>
                  <a:buFontTx/>
                  <a:buNone/>
                  <a:tabLst/>
                  <a:defRPr/>
                </a:pPr>
                <a:r>
                  <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Cost structure:</a:t>
                </a:r>
              </a:p>
            </p:txBody>
          </p:sp>
          <p:sp>
            <p:nvSpPr>
              <p:cNvPr id="44" name="TextBox 43">
                <a:extLst>
                  <a:ext uri="{FF2B5EF4-FFF2-40B4-BE49-F238E27FC236}">
                    <a16:creationId xmlns:a16="http://schemas.microsoft.com/office/drawing/2014/main" id="{D0BB2FC2-CFFF-46B5-BFF1-CEFFD4F58198}"/>
                  </a:ext>
                </a:extLst>
              </p:cNvPr>
              <p:cNvSpPr txBox="1"/>
              <p:nvPr/>
            </p:nvSpPr>
            <p:spPr>
              <a:xfrm>
                <a:off x="4091782" y="3500433"/>
                <a:ext cx="792969" cy="68685"/>
              </a:xfrm>
              <a:prstGeom prst="rect">
                <a:avLst/>
              </a:prstGeom>
              <a:noFill/>
            </p:spPr>
            <p:txBody>
              <a:bodyPr wrap="none" lIns="0" tIns="0" rIns="0" bIns="0" rtlCol="0">
                <a:spAutoFit/>
              </a:bodyPr>
              <a:lstStyle/>
              <a:p>
                <a:pPr marL="0" marR="0" lvl="0" indent="0" algn="l" defTabSz="914377" rtl="0" eaLnBrk="1" fontAlgn="base" latinLnBrk="0" hangingPunct="1">
                  <a:lnSpc>
                    <a:spcPct val="100000"/>
                  </a:lnSpc>
                  <a:spcBef>
                    <a:spcPct val="0"/>
                  </a:spcBef>
                  <a:spcAft>
                    <a:spcPct val="0"/>
                  </a:spcAft>
                  <a:buClrTx/>
                  <a:buSzTx/>
                  <a:buFontTx/>
                  <a:buNone/>
                  <a:tabLst/>
                  <a:defRPr/>
                </a:pPr>
                <a:r>
                  <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Risks (facing /mitigating):</a:t>
                </a:r>
              </a:p>
            </p:txBody>
          </p:sp>
          <p:sp>
            <p:nvSpPr>
              <p:cNvPr id="45" name="TextBox 44">
                <a:extLst>
                  <a:ext uri="{FF2B5EF4-FFF2-40B4-BE49-F238E27FC236}">
                    <a16:creationId xmlns:a16="http://schemas.microsoft.com/office/drawing/2014/main" id="{B9415FF0-9E3B-44E7-8690-C0B56C3CB6D0}"/>
                  </a:ext>
                </a:extLst>
              </p:cNvPr>
              <p:cNvSpPr txBox="1"/>
              <p:nvPr/>
            </p:nvSpPr>
            <p:spPr>
              <a:xfrm>
                <a:off x="6451529" y="3500433"/>
                <a:ext cx="366094" cy="68685"/>
              </a:xfrm>
              <a:prstGeom prst="rect">
                <a:avLst/>
              </a:prstGeom>
              <a:noFill/>
            </p:spPr>
            <p:txBody>
              <a:bodyPr wrap="none" lIns="0" tIns="0" rIns="0" bIns="0" rtlCol="0">
                <a:spAutoFit/>
              </a:bodyPr>
              <a:lstStyle/>
              <a:p>
                <a:pPr marL="0" marR="0" lvl="0" indent="0" algn="l" defTabSz="914377" rtl="0" eaLnBrk="1" fontAlgn="base" latinLnBrk="0" hangingPunct="1">
                  <a:lnSpc>
                    <a:spcPct val="100000"/>
                  </a:lnSpc>
                  <a:spcBef>
                    <a:spcPct val="0"/>
                  </a:spcBef>
                  <a:spcAft>
                    <a:spcPct val="0"/>
                  </a:spcAft>
                  <a:buClrTx/>
                  <a:buSzTx/>
                  <a:buFontTx/>
                  <a:buNone/>
                  <a:tabLst/>
                  <a:defRPr/>
                </a:pPr>
                <a:r>
                  <a:rPr kumimoji="0" lang="en-GB" sz="5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Intangibles:</a:t>
                </a:r>
              </a:p>
            </p:txBody>
          </p:sp>
        </p:grpSp>
        <p:sp>
          <p:nvSpPr>
            <p:cNvPr id="20" name="Rectangle 19">
              <a:extLst>
                <a:ext uri="{FF2B5EF4-FFF2-40B4-BE49-F238E27FC236}">
                  <a16:creationId xmlns:a16="http://schemas.microsoft.com/office/drawing/2014/main" id="{A4CC501B-75B6-427A-8668-7B3201572BCC}"/>
                </a:ext>
              </a:extLst>
            </p:cNvPr>
            <p:cNvSpPr/>
            <p:nvPr/>
          </p:nvSpPr>
          <p:spPr bwMode="auto">
            <a:xfrm>
              <a:off x="221942" y="168673"/>
              <a:ext cx="11709641" cy="716165"/>
            </a:xfrm>
            <a:prstGeom prst="rect">
              <a:avLst/>
            </a:prstGeom>
            <a:noFill/>
            <a:ln w="25400" algn="ctr">
              <a:solidFill>
                <a:srgbClr val="93BBE0"/>
              </a:solidFill>
              <a:miter lim="800000"/>
              <a:headEnd/>
              <a:tailEnd/>
            </a:ln>
            <a:effectLst/>
          </p:spPr>
          <p:txBody>
            <a:bodyPr vert="horz" wrap="square" lIns="72000" tIns="36000" rIns="36000" bIns="36000" numCol="1" spcCol="0" rtlCol="0" anchor="t" anchorCtr="0" compatLnSpc="1">
              <a:prstTxWarp prst="textNoShape">
                <a:avLst/>
              </a:prstTxWarp>
            </a:bodyPr>
            <a:lstStyle/>
            <a:p>
              <a:pPr marL="0" marR="0" lvl="0" indent="0" algn="l" defTabSz="914377" rtl="0" eaLnBrk="1" fontAlgn="base" latinLnBrk="0" hangingPunct="1">
                <a:lnSpc>
                  <a:spcPct val="100000"/>
                </a:lnSpc>
                <a:spcBef>
                  <a:spcPct val="0"/>
                </a:spcBef>
                <a:spcAft>
                  <a:spcPct val="0"/>
                </a:spcAft>
                <a:buClrTx/>
                <a:buSzTx/>
                <a:buFontTx/>
                <a:buNone/>
                <a:tabLst/>
                <a:defRPr/>
              </a:pPr>
              <a:r>
                <a:rPr kumimoji="0" lang="en-GB" sz="700" b="1" i="0" u="none" strike="noStrike" kern="1200" cap="none" spc="0" normalizeH="0" baseline="0" noProof="0" dirty="0">
                  <a:ln>
                    <a:noFill/>
                  </a:ln>
                  <a:solidFill>
                    <a:srgbClr val="4B8DCB"/>
                  </a:solidFill>
                  <a:effectLst/>
                  <a:uLnTx/>
                  <a:uFillTx/>
                  <a:latin typeface="Arial Black" panose="020B0A04020102020204" pitchFamily="34" charset="0"/>
                  <a:ea typeface="+mn-ea"/>
                  <a:cs typeface="+mn-cs"/>
                </a:rPr>
                <a:t>Vision statement</a:t>
              </a:r>
            </a:p>
            <a:p>
              <a:pPr marL="0" marR="0" lvl="0" indent="0" algn="l" defTabSz="914377" rtl="0" eaLnBrk="1" fontAlgn="base" latinLnBrk="0" hangingPunct="1">
                <a:lnSpc>
                  <a:spcPct val="100000"/>
                </a:lnSpc>
                <a:spcBef>
                  <a:spcPct val="0"/>
                </a:spcBef>
                <a:spcAft>
                  <a:spcPct val="0"/>
                </a:spcAft>
                <a:buClrTx/>
                <a:buSzTx/>
                <a:buFontTx/>
                <a:buNone/>
                <a:tabLst/>
                <a:defRPr/>
              </a:pPr>
              <a:endParaRPr lang="en-GB" sz="700" b="1" dirty="0">
                <a:solidFill>
                  <a:srgbClr val="4B8DCB"/>
                </a:solidFill>
                <a:latin typeface="Arial Black" panose="020B0A04020102020204" pitchFamily="34" charset="0"/>
              </a:endParaRPr>
            </a:p>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GB" sz="700" b="1" i="0" u="none" strike="noStrike" kern="1200" cap="none" spc="0" normalizeH="0" baseline="0" noProof="0" dirty="0">
                <a:ln>
                  <a:noFill/>
                </a:ln>
                <a:solidFill>
                  <a:srgbClr val="4B8DCB"/>
                </a:solidFill>
                <a:effectLst/>
                <a:uLnTx/>
                <a:uFillTx/>
                <a:latin typeface="Arial Black" panose="020B0A04020102020204" pitchFamily="34" charset="0"/>
                <a:ea typeface="+mn-ea"/>
                <a:cs typeface="+mn-cs"/>
              </a:endParaRPr>
            </a:p>
          </p:txBody>
        </p:sp>
        <p:sp>
          <p:nvSpPr>
            <p:cNvPr id="21" name="TextBox 20">
              <a:extLst>
                <a:ext uri="{FF2B5EF4-FFF2-40B4-BE49-F238E27FC236}">
                  <a16:creationId xmlns:a16="http://schemas.microsoft.com/office/drawing/2014/main" id="{FA48975C-8FAD-45F2-917B-8275FED488D3}"/>
                </a:ext>
              </a:extLst>
            </p:cNvPr>
            <p:cNvSpPr txBox="1"/>
            <p:nvPr/>
          </p:nvSpPr>
          <p:spPr>
            <a:xfrm>
              <a:off x="1097280" y="487680"/>
              <a:ext cx="10318708" cy="270933"/>
            </a:xfrm>
            <a:prstGeom prst="rect">
              <a:avLst/>
            </a:prstGeom>
            <a:noFill/>
          </p:spPr>
          <p:txBody>
            <a:bodyPr wrap="square" lIns="36000" tIns="36000" rIns="36000" bIns="36000" rtlCol="0">
              <a:noAutofit/>
            </a:bodyPr>
            <a:lstStyle/>
            <a:p>
              <a:pPr algn="l"/>
              <a:endParaRPr lang="en-GB" sz="600" b="0" i="0" dirty="0">
                <a:latin typeface="+mn-lt"/>
              </a:endParaRPr>
            </a:p>
          </p:txBody>
        </p:sp>
        <p:sp>
          <p:nvSpPr>
            <p:cNvPr id="22" name="TextBox 21">
              <a:extLst>
                <a:ext uri="{FF2B5EF4-FFF2-40B4-BE49-F238E27FC236}">
                  <a16:creationId xmlns:a16="http://schemas.microsoft.com/office/drawing/2014/main" id="{04ADC3AA-2181-4524-A77F-0910915014E0}"/>
                </a:ext>
              </a:extLst>
            </p:cNvPr>
            <p:cNvSpPr txBox="1"/>
            <p:nvPr/>
          </p:nvSpPr>
          <p:spPr>
            <a:xfrm>
              <a:off x="320142" y="1354668"/>
              <a:ext cx="2044180" cy="209974"/>
            </a:xfrm>
            <a:prstGeom prst="rect">
              <a:avLst/>
            </a:prstGeom>
            <a:noFill/>
          </p:spPr>
          <p:txBody>
            <a:bodyPr wrap="square" lIns="36000" tIns="36000" rIns="36000" bIns="36000" rtlCol="0">
              <a:noAutofit/>
            </a:bodyPr>
            <a:lstStyle/>
            <a:p>
              <a:pPr marL="171450" indent="-171450" algn="l">
                <a:buFont typeface="Arial" panose="020B0604020202020204" pitchFamily="34" charset="0"/>
                <a:buChar char="•"/>
              </a:pPr>
              <a:r>
                <a:rPr lang="en-GB" sz="600" dirty="0">
                  <a:latin typeface="Georgia" panose="02040502050405020303" pitchFamily="18" charset="0"/>
                </a:rPr>
                <a:t>Manufacturing companies</a:t>
              </a:r>
            </a:p>
            <a:p>
              <a:pPr marL="171450" indent="-171450" algn="l">
                <a:buFont typeface="Arial" panose="020B0604020202020204" pitchFamily="34" charset="0"/>
                <a:buChar char="•"/>
              </a:pPr>
              <a:r>
                <a:rPr lang="en-GB" sz="600" dirty="0">
                  <a:latin typeface="Georgia" panose="02040502050405020303" pitchFamily="18" charset="0"/>
                </a:rPr>
                <a:t>I</a:t>
              </a:r>
              <a:r>
                <a:rPr lang="en-GB" sz="600" b="0" i="0" dirty="0">
                  <a:latin typeface="Georgia" panose="02040502050405020303" pitchFamily="18" charset="0"/>
                </a:rPr>
                <a:t>ndividual consumers</a:t>
              </a:r>
            </a:p>
          </p:txBody>
        </p:sp>
        <p:sp>
          <p:nvSpPr>
            <p:cNvPr id="23" name="TextBox 22">
              <a:extLst>
                <a:ext uri="{FF2B5EF4-FFF2-40B4-BE49-F238E27FC236}">
                  <a16:creationId xmlns:a16="http://schemas.microsoft.com/office/drawing/2014/main" id="{DA8BB5F2-40E6-4052-9359-5782B7198367}"/>
                </a:ext>
              </a:extLst>
            </p:cNvPr>
            <p:cNvSpPr txBox="1"/>
            <p:nvPr/>
          </p:nvSpPr>
          <p:spPr>
            <a:xfrm>
              <a:off x="320142" y="1949695"/>
              <a:ext cx="2044180" cy="209974"/>
            </a:xfrm>
            <a:prstGeom prst="rect">
              <a:avLst/>
            </a:prstGeom>
            <a:noFill/>
          </p:spPr>
          <p:txBody>
            <a:bodyPr wrap="square" lIns="36000" tIns="36000" rIns="36000" bIns="36000" rtlCol="0">
              <a:noAutofit/>
            </a:bodyPr>
            <a:lstStyle/>
            <a:p>
              <a:pPr marL="171450" indent="-171450" algn="l">
                <a:buFont typeface="Arial" panose="020B0604020202020204" pitchFamily="34" charset="0"/>
                <a:buChar char="•"/>
              </a:pPr>
              <a:r>
                <a:rPr lang="en-GB" sz="600" b="0" i="0" dirty="0">
                  <a:latin typeface="Georgia" panose="02040502050405020303" pitchFamily="18" charset="0"/>
                </a:rPr>
                <a:t>Establishing and cultivating equipment sharing community</a:t>
              </a:r>
            </a:p>
          </p:txBody>
        </p:sp>
        <p:sp>
          <p:nvSpPr>
            <p:cNvPr id="24" name="TextBox 23">
              <a:extLst>
                <a:ext uri="{FF2B5EF4-FFF2-40B4-BE49-F238E27FC236}">
                  <a16:creationId xmlns:a16="http://schemas.microsoft.com/office/drawing/2014/main" id="{04D22CB8-A122-45F9-84A3-EB8F7A12078D}"/>
                </a:ext>
              </a:extLst>
            </p:cNvPr>
            <p:cNvSpPr txBox="1"/>
            <p:nvPr/>
          </p:nvSpPr>
          <p:spPr>
            <a:xfrm>
              <a:off x="320142" y="2524308"/>
              <a:ext cx="2044180" cy="209974"/>
            </a:xfrm>
            <a:prstGeom prst="rect">
              <a:avLst/>
            </a:prstGeom>
            <a:noFill/>
          </p:spPr>
          <p:txBody>
            <a:bodyPr wrap="square" lIns="36000" tIns="36000" rIns="36000" bIns="36000" rtlCol="0">
              <a:noAutofit/>
            </a:bodyPr>
            <a:lstStyle/>
            <a:p>
              <a:pPr marL="171450" indent="-171450" algn="l">
                <a:buFont typeface="Arial" panose="020B0604020202020204" pitchFamily="34" charset="0"/>
                <a:buChar char="•"/>
              </a:pPr>
              <a:r>
                <a:rPr lang="en-GB" sz="600" b="0" i="0" dirty="0">
                  <a:latin typeface="Georgia" panose="02040502050405020303" pitchFamily="18" charset="0"/>
                </a:rPr>
                <a:t>Website</a:t>
              </a:r>
              <a:endParaRPr lang="en-GB" sz="600" dirty="0">
                <a:latin typeface="Georgia" panose="02040502050405020303" pitchFamily="18" charset="0"/>
              </a:endParaRPr>
            </a:p>
            <a:p>
              <a:pPr marL="171450" indent="-171450" algn="l">
                <a:buFont typeface="Arial" panose="020B0604020202020204" pitchFamily="34" charset="0"/>
                <a:buChar char="•"/>
              </a:pPr>
              <a:r>
                <a:rPr lang="en-GB" sz="600" dirty="0">
                  <a:latin typeface="Georgia" panose="02040502050405020303" pitchFamily="18" charset="0"/>
                </a:rPr>
                <a:t>A</a:t>
              </a:r>
              <a:r>
                <a:rPr lang="en-GB" sz="600" b="0" i="0" dirty="0">
                  <a:latin typeface="Georgia" panose="02040502050405020303" pitchFamily="18" charset="0"/>
                </a:rPr>
                <a:t>pp</a:t>
              </a:r>
            </a:p>
          </p:txBody>
        </p:sp>
        <p:sp>
          <p:nvSpPr>
            <p:cNvPr id="25" name="TextBox 24">
              <a:extLst>
                <a:ext uri="{FF2B5EF4-FFF2-40B4-BE49-F238E27FC236}">
                  <a16:creationId xmlns:a16="http://schemas.microsoft.com/office/drawing/2014/main" id="{EAED390F-843F-4873-B4C1-11F792077DA1}"/>
                </a:ext>
              </a:extLst>
            </p:cNvPr>
            <p:cNvSpPr txBox="1"/>
            <p:nvPr/>
          </p:nvSpPr>
          <p:spPr>
            <a:xfrm>
              <a:off x="328613" y="2812950"/>
              <a:ext cx="2044180" cy="209974"/>
            </a:xfrm>
            <a:prstGeom prst="rect">
              <a:avLst/>
            </a:prstGeom>
            <a:noFill/>
          </p:spPr>
          <p:txBody>
            <a:bodyPr wrap="square" lIns="36000" tIns="36000" rIns="36000" bIns="36000" rtlCol="0">
              <a:noAutofit/>
            </a:bodyPr>
            <a:lstStyle/>
            <a:p>
              <a:pPr algn="l"/>
              <a:endParaRPr lang="en-GB" sz="600" b="0" i="0" dirty="0">
                <a:latin typeface="Georgia" panose="02040502050405020303" pitchFamily="18" charset="0"/>
              </a:endParaRPr>
            </a:p>
          </p:txBody>
        </p:sp>
        <p:sp>
          <p:nvSpPr>
            <p:cNvPr id="26" name="TextBox 25">
              <a:extLst>
                <a:ext uri="{FF2B5EF4-FFF2-40B4-BE49-F238E27FC236}">
                  <a16:creationId xmlns:a16="http://schemas.microsoft.com/office/drawing/2014/main" id="{11E04A10-D004-402B-BB62-0365A9693417}"/>
                </a:ext>
              </a:extLst>
            </p:cNvPr>
            <p:cNvSpPr txBox="1"/>
            <p:nvPr/>
          </p:nvSpPr>
          <p:spPr>
            <a:xfrm>
              <a:off x="320142" y="3104238"/>
              <a:ext cx="2044180" cy="329243"/>
            </a:xfrm>
            <a:prstGeom prst="rect">
              <a:avLst/>
            </a:prstGeom>
            <a:noFill/>
          </p:spPr>
          <p:txBody>
            <a:bodyPr wrap="square" lIns="36000" tIns="36000" rIns="36000" bIns="36000" rtlCol="0">
              <a:noAutofit/>
            </a:bodyPr>
            <a:lstStyle/>
            <a:p>
              <a:pPr marL="171450" indent="-171450" algn="l">
                <a:buFont typeface="Arial" panose="020B0604020202020204" pitchFamily="34" charset="0"/>
                <a:buChar char="•"/>
              </a:pPr>
              <a:r>
                <a:rPr lang="en-GB" sz="600" b="0" i="0" dirty="0">
                  <a:latin typeface="Georgia" panose="02040502050405020303" pitchFamily="18" charset="0"/>
                </a:rPr>
                <a:t>OEMs</a:t>
              </a:r>
            </a:p>
            <a:p>
              <a:pPr marL="171450" indent="-171450" algn="l">
                <a:buFont typeface="Arial" panose="020B0604020202020204" pitchFamily="34" charset="0"/>
                <a:buChar char="•"/>
              </a:pPr>
              <a:r>
                <a:rPr lang="en-GB" sz="600" b="0" i="0" dirty="0">
                  <a:latin typeface="Georgia" panose="02040502050405020303" pitchFamily="18" charset="0"/>
                </a:rPr>
                <a:t>Other equipment sharing/rental platforms</a:t>
              </a:r>
            </a:p>
          </p:txBody>
        </p:sp>
        <p:sp>
          <p:nvSpPr>
            <p:cNvPr id="27" name="TextBox 26">
              <a:extLst>
                <a:ext uri="{FF2B5EF4-FFF2-40B4-BE49-F238E27FC236}">
                  <a16:creationId xmlns:a16="http://schemas.microsoft.com/office/drawing/2014/main" id="{49E6FF2C-35CA-4098-9A2E-0237396E0A0E}"/>
                </a:ext>
              </a:extLst>
            </p:cNvPr>
            <p:cNvSpPr txBox="1"/>
            <p:nvPr/>
          </p:nvSpPr>
          <p:spPr>
            <a:xfrm>
              <a:off x="3615367" y="1285339"/>
              <a:ext cx="4262019" cy="329243"/>
            </a:xfrm>
            <a:prstGeom prst="rect">
              <a:avLst/>
            </a:prstGeom>
            <a:noFill/>
          </p:spPr>
          <p:txBody>
            <a:bodyPr wrap="square" lIns="36000" tIns="36000" rIns="36000" bIns="36000" rtlCol="0">
              <a:noAutofit/>
            </a:bodyPr>
            <a:lstStyle/>
            <a:p>
              <a:pPr marL="171450" indent="-171450" algn="l">
                <a:buFont typeface="Arial" panose="020B0604020202020204" pitchFamily="34" charset="0"/>
                <a:buChar char="•"/>
              </a:pPr>
              <a:r>
                <a:rPr lang="en-GB" sz="600" b="0" i="0" dirty="0">
                  <a:latin typeface="Georgia" panose="02040502050405020303" pitchFamily="18" charset="0"/>
                </a:rPr>
                <a:t>Facilitating matches between companies owning a piece of machinery</a:t>
              </a:r>
              <a:r>
                <a:rPr lang="en-GB" sz="600" dirty="0">
                  <a:latin typeface="Georgia" panose="02040502050405020303" pitchFamily="18" charset="0"/>
                </a:rPr>
                <a:t> / equipment that is not needed all the time and those needing the equipment every now and then</a:t>
              </a:r>
            </a:p>
            <a:p>
              <a:pPr marL="171450" indent="-171450" algn="l">
                <a:buFont typeface="Arial" panose="020B0604020202020204" pitchFamily="34" charset="0"/>
                <a:buChar char="•"/>
              </a:pPr>
              <a:r>
                <a:rPr lang="en-GB" sz="600" dirty="0">
                  <a:latin typeface="Georgia" panose="02040502050405020303" pitchFamily="18" charset="0"/>
                </a:rPr>
                <a:t>Maintenance services for shared products</a:t>
              </a:r>
            </a:p>
            <a:p>
              <a:pPr marL="171450" indent="-171450" algn="l">
                <a:buFont typeface="Arial" panose="020B0604020202020204" pitchFamily="34" charset="0"/>
                <a:buChar char="•"/>
              </a:pPr>
              <a:endParaRPr lang="en-GB" sz="600" dirty="0">
                <a:latin typeface="Georgia" panose="02040502050405020303" pitchFamily="18" charset="0"/>
              </a:endParaRPr>
            </a:p>
          </p:txBody>
        </p:sp>
        <p:sp>
          <p:nvSpPr>
            <p:cNvPr id="28" name="TextBox 27">
              <a:extLst>
                <a:ext uri="{FF2B5EF4-FFF2-40B4-BE49-F238E27FC236}">
                  <a16:creationId xmlns:a16="http://schemas.microsoft.com/office/drawing/2014/main" id="{0DB60139-E7D9-4837-9ACD-66A51BCEAEA4}"/>
                </a:ext>
              </a:extLst>
            </p:cNvPr>
            <p:cNvSpPr txBox="1"/>
            <p:nvPr/>
          </p:nvSpPr>
          <p:spPr>
            <a:xfrm>
              <a:off x="3615367" y="1913135"/>
              <a:ext cx="4262019" cy="329243"/>
            </a:xfrm>
            <a:prstGeom prst="rect">
              <a:avLst/>
            </a:prstGeom>
            <a:noFill/>
          </p:spPr>
          <p:txBody>
            <a:bodyPr wrap="square" lIns="36000" tIns="36000" rIns="36000" bIns="36000" rtlCol="0">
              <a:noAutofit/>
            </a:bodyPr>
            <a:lstStyle/>
            <a:p>
              <a:pPr marL="171450" indent="-171450" algn="l">
                <a:buFont typeface="Arial" panose="020B0604020202020204" pitchFamily="34" charset="0"/>
                <a:buChar char="•"/>
              </a:pPr>
              <a:r>
                <a:rPr lang="en-GB" sz="600" dirty="0">
                  <a:latin typeface="Georgia" panose="02040502050405020303" pitchFamily="18" charset="0"/>
                </a:rPr>
                <a:t>Avoided unnecessary costs from underutilised equipment</a:t>
              </a:r>
            </a:p>
            <a:p>
              <a:pPr marL="171450" indent="-171450" algn="l">
                <a:buFont typeface="Arial" panose="020B0604020202020204" pitchFamily="34" charset="0"/>
                <a:buChar char="•"/>
              </a:pPr>
              <a:r>
                <a:rPr lang="en-GB" sz="600" dirty="0">
                  <a:latin typeface="Georgia" panose="02040502050405020303" pitchFamily="18" charset="0"/>
                </a:rPr>
                <a:t>Optimised use of capacity</a:t>
              </a:r>
            </a:p>
            <a:p>
              <a:pPr marL="171450" indent="-171450" algn="l">
                <a:buFont typeface="Arial" panose="020B0604020202020204" pitchFamily="34" charset="0"/>
                <a:buChar char="•"/>
              </a:pPr>
              <a:r>
                <a:rPr lang="en-GB" sz="600" dirty="0">
                  <a:latin typeface="Georgia" panose="02040502050405020303" pitchFamily="18" charset="0"/>
                </a:rPr>
                <a:t>Easy and cost-efficient way to get equipment for use</a:t>
              </a:r>
            </a:p>
          </p:txBody>
        </p:sp>
        <p:sp>
          <p:nvSpPr>
            <p:cNvPr id="29" name="TextBox 28">
              <a:extLst>
                <a:ext uri="{FF2B5EF4-FFF2-40B4-BE49-F238E27FC236}">
                  <a16:creationId xmlns:a16="http://schemas.microsoft.com/office/drawing/2014/main" id="{93AD55BA-94AC-4A5D-8131-BA68A99389B3}"/>
                </a:ext>
              </a:extLst>
            </p:cNvPr>
            <p:cNvSpPr txBox="1"/>
            <p:nvPr/>
          </p:nvSpPr>
          <p:spPr>
            <a:xfrm>
              <a:off x="3615367" y="2501980"/>
              <a:ext cx="4262019" cy="329243"/>
            </a:xfrm>
            <a:prstGeom prst="rect">
              <a:avLst/>
            </a:prstGeom>
            <a:noFill/>
          </p:spPr>
          <p:txBody>
            <a:bodyPr wrap="square" lIns="36000" tIns="36000" rIns="36000" bIns="36000" rtlCol="0">
              <a:noAutofit/>
            </a:bodyPr>
            <a:lstStyle/>
            <a:p>
              <a:pPr marL="171450" indent="-171450" algn="l">
                <a:buFont typeface="Arial" panose="020B0604020202020204" pitchFamily="34" charset="0"/>
                <a:buChar char="•"/>
              </a:pPr>
              <a:r>
                <a:rPr lang="en-GB" sz="600" dirty="0">
                  <a:latin typeface="Georgia" panose="02040502050405020303" pitchFamily="18" charset="0"/>
                </a:rPr>
                <a:t>Providing additional services for shared products, e.g. insurance, maintenance etc</a:t>
              </a:r>
            </a:p>
            <a:p>
              <a:pPr marL="171450" indent="-171450" algn="l">
                <a:buFont typeface="Arial" panose="020B0604020202020204" pitchFamily="34" charset="0"/>
                <a:buChar char="•"/>
              </a:pPr>
              <a:r>
                <a:rPr lang="en-GB" sz="600" dirty="0">
                  <a:latin typeface="Georgia" panose="02040502050405020303" pitchFamily="18" charset="0"/>
                </a:rPr>
                <a:t>Expanding operations to other areas in Finland</a:t>
              </a:r>
            </a:p>
            <a:p>
              <a:pPr marL="171450" indent="-171450" algn="l">
                <a:buFont typeface="Arial" panose="020B0604020202020204" pitchFamily="34" charset="0"/>
                <a:buChar char="•"/>
              </a:pPr>
              <a:r>
                <a:rPr lang="en-GB" sz="600" dirty="0">
                  <a:latin typeface="Georgia" panose="02040502050405020303" pitchFamily="18" charset="0"/>
                </a:rPr>
                <a:t>Using devices to facilitate tracking of products</a:t>
              </a:r>
            </a:p>
          </p:txBody>
        </p:sp>
        <p:sp>
          <p:nvSpPr>
            <p:cNvPr id="30" name="TextBox 29">
              <a:extLst>
                <a:ext uri="{FF2B5EF4-FFF2-40B4-BE49-F238E27FC236}">
                  <a16:creationId xmlns:a16="http://schemas.microsoft.com/office/drawing/2014/main" id="{BE75112F-052D-41A7-95B1-179E6B1F6E78}"/>
                </a:ext>
              </a:extLst>
            </p:cNvPr>
            <p:cNvSpPr txBox="1"/>
            <p:nvPr/>
          </p:nvSpPr>
          <p:spPr>
            <a:xfrm>
              <a:off x="320142" y="5920668"/>
              <a:ext cx="4262019" cy="329243"/>
            </a:xfrm>
            <a:prstGeom prst="rect">
              <a:avLst/>
            </a:prstGeom>
            <a:noFill/>
          </p:spPr>
          <p:txBody>
            <a:bodyPr wrap="square" lIns="36000" tIns="36000" rIns="36000" bIns="36000" rtlCol="0">
              <a:noAutofit/>
            </a:bodyPr>
            <a:lstStyle/>
            <a:p>
              <a:pPr marL="171450" indent="-171450" algn="l">
                <a:buFont typeface="Arial" panose="020B0604020202020204" pitchFamily="34" charset="0"/>
                <a:buChar char="•"/>
              </a:pPr>
              <a:r>
                <a:rPr lang="en-GB" sz="600" dirty="0">
                  <a:latin typeface="Georgia" panose="02040502050405020303" pitchFamily="18" charset="0"/>
                </a:rPr>
                <a:t>Financiers</a:t>
              </a:r>
            </a:p>
            <a:p>
              <a:pPr marL="171450" indent="-171450" algn="l">
                <a:buFont typeface="Arial" panose="020B0604020202020204" pitchFamily="34" charset="0"/>
                <a:buChar char="•"/>
              </a:pPr>
              <a:r>
                <a:rPr lang="en-GB" sz="600" dirty="0">
                  <a:latin typeface="Georgia" panose="02040502050405020303" pitchFamily="18" charset="0"/>
                </a:rPr>
                <a:t>Insurance companies</a:t>
              </a:r>
            </a:p>
            <a:p>
              <a:pPr marL="171450" indent="-171450" algn="l">
                <a:buFont typeface="Arial" panose="020B0604020202020204" pitchFamily="34" charset="0"/>
                <a:buChar char="•"/>
              </a:pPr>
              <a:r>
                <a:rPr lang="en-GB" sz="600" dirty="0">
                  <a:latin typeface="Georgia" panose="02040502050405020303" pitchFamily="18" charset="0"/>
                </a:rPr>
                <a:t>Technology providers</a:t>
              </a:r>
            </a:p>
          </p:txBody>
        </p:sp>
        <p:sp>
          <p:nvSpPr>
            <p:cNvPr id="31" name="TextBox 30">
              <a:extLst>
                <a:ext uri="{FF2B5EF4-FFF2-40B4-BE49-F238E27FC236}">
                  <a16:creationId xmlns:a16="http://schemas.microsoft.com/office/drawing/2014/main" id="{32CE9956-BBDD-4B6D-B3A0-74EAC8D73412}"/>
                </a:ext>
              </a:extLst>
            </p:cNvPr>
            <p:cNvSpPr txBox="1"/>
            <p:nvPr/>
          </p:nvSpPr>
          <p:spPr>
            <a:xfrm>
              <a:off x="320142" y="4803438"/>
              <a:ext cx="2302551" cy="329243"/>
            </a:xfrm>
            <a:prstGeom prst="rect">
              <a:avLst/>
            </a:prstGeom>
            <a:noFill/>
          </p:spPr>
          <p:txBody>
            <a:bodyPr wrap="square" lIns="36000" tIns="36000" rIns="36000" bIns="36000" rtlCol="0">
              <a:noAutofit/>
            </a:bodyPr>
            <a:lstStyle/>
            <a:p>
              <a:pPr marL="171450" indent="-171450" algn="l">
                <a:buFont typeface="Arial" panose="020B0604020202020204" pitchFamily="34" charset="0"/>
                <a:buChar char="•"/>
              </a:pPr>
              <a:r>
                <a:rPr lang="en-GB" sz="600" dirty="0">
                  <a:latin typeface="Georgia" panose="02040502050405020303" pitchFamily="18" charset="0"/>
                </a:rPr>
                <a:t>Transaction fees</a:t>
              </a:r>
            </a:p>
            <a:p>
              <a:pPr marL="171450" indent="-171450" algn="l">
                <a:buFont typeface="Arial" panose="020B0604020202020204" pitchFamily="34" charset="0"/>
                <a:buChar char="•"/>
              </a:pPr>
              <a:r>
                <a:rPr lang="en-GB" sz="600" dirty="0">
                  <a:latin typeface="Georgia" panose="02040502050405020303" pitchFamily="18" charset="0"/>
                </a:rPr>
                <a:t>Add-on sales</a:t>
              </a:r>
            </a:p>
          </p:txBody>
        </p:sp>
        <p:sp>
          <p:nvSpPr>
            <p:cNvPr id="32" name="TextBox 31">
              <a:extLst>
                <a:ext uri="{FF2B5EF4-FFF2-40B4-BE49-F238E27FC236}">
                  <a16:creationId xmlns:a16="http://schemas.microsoft.com/office/drawing/2014/main" id="{9086EFDF-240E-46B6-8F57-A614AE48B67E}"/>
                </a:ext>
              </a:extLst>
            </p:cNvPr>
            <p:cNvSpPr txBox="1"/>
            <p:nvPr/>
          </p:nvSpPr>
          <p:spPr>
            <a:xfrm>
              <a:off x="2792118" y="4798469"/>
              <a:ext cx="2302551" cy="329243"/>
            </a:xfrm>
            <a:prstGeom prst="rect">
              <a:avLst/>
            </a:prstGeom>
            <a:noFill/>
          </p:spPr>
          <p:txBody>
            <a:bodyPr wrap="square" lIns="36000" tIns="36000" rIns="36000" bIns="36000" rtlCol="0">
              <a:noAutofit/>
            </a:bodyPr>
            <a:lstStyle/>
            <a:p>
              <a:pPr marL="171450" indent="-171450" algn="l">
                <a:buFont typeface="Arial" panose="020B0604020202020204" pitchFamily="34" charset="0"/>
                <a:buChar char="•"/>
              </a:pPr>
              <a:r>
                <a:rPr lang="en-GB" sz="600" dirty="0">
                  <a:latin typeface="Georgia" panose="02040502050405020303" pitchFamily="18" charset="0"/>
                </a:rPr>
                <a:t>Platform development &amp; maintenance</a:t>
              </a:r>
            </a:p>
            <a:p>
              <a:pPr marL="171450" indent="-171450" algn="l">
                <a:buFont typeface="Arial" panose="020B0604020202020204" pitchFamily="34" charset="0"/>
                <a:buChar char="•"/>
              </a:pPr>
              <a:r>
                <a:rPr lang="en-GB" sz="600" dirty="0">
                  <a:latin typeface="Georgia" panose="02040502050405020303" pitchFamily="18" charset="0"/>
                </a:rPr>
                <a:t>Service costs (logistics, maintenance, etc)</a:t>
              </a:r>
            </a:p>
          </p:txBody>
        </p:sp>
        <p:sp>
          <p:nvSpPr>
            <p:cNvPr id="33" name="TextBox 32">
              <a:extLst>
                <a:ext uri="{FF2B5EF4-FFF2-40B4-BE49-F238E27FC236}">
                  <a16:creationId xmlns:a16="http://schemas.microsoft.com/office/drawing/2014/main" id="{1992A0D8-4124-40A4-9565-C1D8DEA07B55}"/>
                </a:ext>
              </a:extLst>
            </p:cNvPr>
            <p:cNvSpPr txBox="1"/>
            <p:nvPr/>
          </p:nvSpPr>
          <p:spPr>
            <a:xfrm>
              <a:off x="5264094" y="4793502"/>
              <a:ext cx="2302551" cy="329243"/>
            </a:xfrm>
            <a:prstGeom prst="rect">
              <a:avLst/>
            </a:prstGeom>
            <a:noFill/>
          </p:spPr>
          <p:txBody>
            <a:bodyPr wrap="square" lIns="36000" tIns="36000" rIns="36000" bIns="36000" rtlCol="0">
              <a:noAutofit/>
            </a:bodyPr>
            <a:lstStyle/>
            <a:p>
              <a:pPr marL="171450" indent="-171450" algn="l">
                <a:buFont typeface="Arial" panose="020B0604020202020204" pitchFamily="34" charset="0"/>
                <a:buChar char="•"/>
              </a:pPr>
              <a:r>
                <a:rPr lang="en-GB" sz="600" dirty="0">
                  <a:latin typeface="Georgia" panose="02040502050405020303" pitchFamily="18" charset="0"/>
                </a:rPr>
                <a:t>Mitigating risk of owning costly machinery &amp;  equipment</a:t>
              </a:r>
            </a:p>
            <a:p>
              <a:pPr marL="171450" indent="-171450" algn="l">
                <a:buFont typeface="Arial" panose="020B0604020202020204" pitchFamily="34" charset="0"/>
                <a:buChar char="•"/>
              </a:pPr>
              <a:r>
                <a:rPr lang="en-GB" sz="600" dirty="0">
                  <a:latin typeface="Georgia" panose="02040502050405020303" pitchFamily="18" charset="0"/>
                </a:rPr>
                <a:t>Facing risk of attracting enough customers to the platform</a:t>
              </a:r>
            </a:p>
          </p:txBody>
        </p:sp>
        <p:sp>
          <p:nvSpPr>
            <p:cNvPr id="34" name="TextBox 33">
              <a:extLst>
                <a:ext uri="{FF2B5EF4-FFF2-40B4-BE49-F238E27FC236}">
                  <a16:creationId xmlns:a16="http://schemas.microsoft.com/office/drawing/2014/main" id="{82FE8BB5-6B19-4A69-9732-40EC11E10C43}"/>
                </a:ext>
              </a:extLst>
            </p:cNvPr>
            <p:cNvSpPr txBox="1"/>
            <p:nvPr/>
          </p:nvSpPr>
          <p:spPr>
            <a:xfrm>
              <a:off x="8673914" y="4796338"/>
              <a:ext cx="2412718" cy="329243"/>
            </a:xfrm>
            <a:prstGeom prst="rect">
              <a:avLst/>
            </a:prstGeom>
            <a:noFill/>
          </p:spPr>
          <p:txBody>
            <a:bodyPr wrap="square" lIns="36000" tIns="36000" rIns="36000" bIns="36000" rtlCol="0">
              <a:noAutofit/>
            </a:bodyPr>
            <a:lstStyle/>
            <a:p>
              <a:pPr marL="171450" indent="-171450" algn="l">
                <a:buFont typeface="Arial" panose="020B0604020202020204" pitchFamily="34" charset="0"/>
                <a:buChar char="•"/>
              </a:pPr>
              <a:r>
                <a:rPr lang="en-GB" sz="600" dirty="0">
                  <a:latin typeface="Georgia" panose="02040502050405020303" pitchFamily="18" charset="0"/>
                </a:rPr>
                <a:t>Strengthened customer relationships through more frequent interaction</a:t>
              </a:r>
            </a:p>
            <a:p>
              <a:pPr marL="171450" indent="-171450" algn="l">
                <a:buFont typeface="Arial" panose="020B0604020202020204" pitchFamily="34" charset="0"/>
                <a:buChar char="•"/>
              </a:pPr>
              <a:r>
                <a:rPr lang="en-GB" sz="600" dirty="0">
                  <a:latin typeface="Georgia" panose="02040502050405020303" pitchFamily="18" charset="0"/>
                </a:rPr>
                <a:t>Improved understanding of customer base</a:t>
              </a:r>
            </a:p>
            <a:p>
              <a:pPr marL="171450" indent="-171450" algn="l">
                <a:buFont typeface="Arial" panose="020B0604020202020204" pitchFamily="34" charset="0"/>
                <a:buChar char="•"/>
              </a:pPr>
              <a:r>
                <a:rPr lang="en-GB" sz="600" dirty="0">
                  <a:latin typeface="Georgia" panose="02040502050405020303" pitchFamily="18" charset="0"/>
                </a:rPr>
                <a:t>Improved company image</a:t>
              </a:r>
            </a:p>
            <a:p>
              <a:pPr marL="171450" indent="-171450" algn="l">
                <a:buFont typeface="Arial" panose="020B0604020202020204" pitchFamily="34" charset="0"/>
                <a:buChar char="•"/>
              </a:pPr>
              <a:endParaRPr lang="en-GB" sz="600" dirty="0">
                <a:latin typeface="Georgia" panose="02040502050405020303" pitchFamily="18" charset="0"/>
              </a:endParaRPr>
            </a:p>
          </p:txBody>
        </p:sp>
        <p:sp>
          <p:nvSpPr>
            <p:cNvPr id="35" name="TextBox 34">
              <a:extLst>
                <a:ext uri="{FF2B5EF4-FFF2-40B4-BE49-F238E27FC236}">
                  <a16:creationId xmlns:a16="http://schemas.microsoft.com/office/drawing/2014/main" id="{8E25801C-4667-419F-AB0B-0D00EAFC5441}"/>
                </a:ext>
              </a:extLst>
            </p:cNvPr>
            <p:cNvSpPr txBox="1"/>
            <p:nvPr/>
          </p:nvSpPr>
          <p:spPr>
            <a:xfrm>
              <a:off x="8768493" y="1352347"/>
              <a:ext cx="2412718" cy="329243"/>
            </a:xfrm>
            <a:prstGeom prst="rect">
              <a:avLst/>
            </a:prstGeom>
            <a:noFill/>
          </p:spPr>
          <p:txBody>
            <a:bodyPr wrap="square" lIns="36000" tIns="36000" rIns="36000" bIns="36000" rtlCol="0">
              <a:noAutofit/>
            </a:bodyPr>
            <a:lstStyle/>
            <a:p>
              <a:pPr marL="171450" indent="-171450" algn="l">
                <a:buFont typeface="Arial" panose="020B0604020202020204" pitchFamily="34" charset="0"/>
                <a:buChar char="•"/>
              </a:pPr>
              <a:r>
                <a:rPr lang="en-GB" sz="600" dirty="0">
                  <a:latin typeface="Georgia" panose="02040502050405020303" pitchFamily="18" charset="0"/>
                </a:rPr>
                <a:t>Companies willing to share their products</a:t>
              </a:r>
            </a:p>
            <a:p>
              <a:pPr marL="171450" indent="-171450" algn="l">
                <a:buFont typeface="Arial" panose="020B0604020202020204" pitchFamily="34" charset="0"/>
                <a:buChar char="•"/>
              </a:pPr>
              <a:r>
                <a:rPr lang="en-GB" sz="600" dirty="0">
                  <a:latin typeface="Georgia" panose="02040502050405020303" pitchFamily="18" charset="0"/>
                </a:rPr>
                <a:t>IT partners to develop and maintain platform</a:t>
              </a:r>
            </a:p>
            <a:p>
              <a:pPr marL="171450" indent="-171450" algn="l">
                <a:buFont typeface="Arial" panose="020B0604020202020204" pitchFamily="34" charset="0"/>
                <a:buChar char="•"/>
              </a:pPr>
              <a:r>
                <a:rPr lang="en-GB" sz="600" dirty="0">
                  <a:latin typeface="Georgia" panose="02040502050405020303" pitchFamily="18" charset="0"/>
                </a:rPr>
                <a:t>Payment solution providers</a:t>
              </a:r>
            </a:p>
            <a:p>
              <a:pPr marL="171450" indent="-171450" algn="l">
                <a:buFont typeface="Arial" panose="020B0604020202020204" pitchFamily="34" charset="0"/>
                <a:buChar char="•"/>
              </a:pPr>
              <a:endParaRPr lang="en-GB" sz="600" dirty="0">
                <a:latin typeface="Georgia" panose="02040502050405020303" pitchFamily="18" charset="0"/>
              </a:endParaRPr>
            </a:p>
          </p:txBody>
        </p:sp>
        <p:sp>
          <p:nvSpPr>
            <p:cNvPr id="36" name="TextBox 35">
              <a:extLst>
                <a:ext uri="{FF2B5EF4-FFF2-40B4-BE49-F238E27FC236}">
                  <a16:creationId xmlns:a16="http://schemas.microsoft.com/office/drawing/2014/main" id="{B8951723-A2E6-4B07-BB43-AE779EC410D4}"/>
                </a:ext>
              </a:extLst>
            </p:cNvPr>
            <p:cNvSpPr txBox="1"/>
            <p:nvPr/>
          </p:nvSpPr>
          <p:spPr>
            <a:xfrm>
              <a:off x="8768493" y="1998230"/>
              <a:ext cx="2412718" cy="329243"/>
            </a:xfrm>
            <a:prstGeom prst="rect">
              <a:avLst/>
            </a:prstGeom>
            <a:noFill/>
          </p:spPr>
          <p:txBody>
            <a:bodyPr wrap="square" lIns="36000" tIns="36000" rIns="36000" bIns="36000" rtlCol="0">
              <a:noAutofit/>
            </a:bodyPr>
            <a:lstStyle/>
            <a:p>
              <a:pPr marL="171450" indent="-171450" algn="l">
                <a:buFont typeface="Arial" panose="020B0604020202020204" pitchFamily="34" charset="0"/>
                <a:buChar char="•"/>
              </a:pPr>
              <a:r>
                <a:rPr lang="en-GB" sz="600" dirty="0">
                  <a:latin typeface="Georgia" panose="02040502050405020303" pitchFamily="18" charset="0"/>
                </a:rPr>
                <a:t>Leveraging data to support product sharing</a:t>
              </a:r>
            </a:p>
            <a:p>
              <a:pPr marL="171450" indent="-171450" algn="l">
                <a:buFont typeface="Arial" panose="020B0604020202020204" pitchFamily="34" charset="0"/>
                <a:buChar char="•"/>
              </a:pPr>
              <a:r>
                <a:rPr lang="en-GB" sz="600" dirty="0">
                  <a:latin typeface="Georgia" panose="02040502050405020303" pitchFamily="18" charset="0"/>
                </a:rPr>
                <a:t>Attracting customers to join the platform and cultivating the platform community</a:t>
              </a:r>
            </a:p>
            <a:p>
              <a:pPr marL="171450" indent="-171450" algn="l">
                <a:buFont typeface="Arial" panose="020B0604020202020204" pitchFamily="34" charset="0"/>
                <a:buChar char="•"/>
              </a:pPr>
              <a:endParaRPr lang="en-GB" sz="600" dirty="0">
                <a:latin typeface="Georgia" panose="02040502050405020303" pitchFamily="18" charset="0"/>
              </a:endParaRPr>
            </a:p>
          </p:txBody>
        </p:sp>
        <p:sp>
          <p:nvSpPr>
            <p:cNvPr id="37" name="TextBox 36">
              <a:extLst>
                <a:ext uri="{FF2B5EF4-FFF2-40B4-BE49-F238E27FC236}">
                  <a16:creationId xmlns:a16="http://schemas.microsoft.com/office/drawing/2014/main" id="{7F29CEAF-6E9B-4BDD-BACA-FD949DC12EAA}"/>
                </a:ext>
              </a:extLst>
            </p:cNvPr>
            <p:cNvSpPr txBox="1"/>
            <p:nvPr/>
          </p:nvSpPr>
          <p:spPr>
            <a:xfrm>
              <a:off x="8768493" y="2645033"/>
              <a:ext cx="2412718" cy="329243"/>
            </a:xfrm>
            <a:prstGeom prst="rect">
              <a:avLst/>
            </a:prstGeom>
            <a:noFill/>
          </p:spPr>
          <p:txBody>
            <a:bodyPr wrap="square" lIns="36000" tIns="36000" rIns="36000" bIns="36000" rtlCol="0">
              <a:noAutofit/>
            </a:bodyPr>
            <a:lstStyle/>
            <a:p>
              <a:pPr marL="171450" indent="-171450" algn="l">
                <a:buFont typeface="Arial" panose="020B0604020202020204" pitchFamily="34" charset="0"/>
                <a:buChar char="•"/>
              </a:pPr>
              <a:r>
                <a:rPr lang="en-GB" sz="600" dirty="0">
                  <a:latin typeface="Georgia" panose="02040502050405020303" pitchFamily="18" charset="0"/>
                </a:rPr>
                <a:t>IT platform</a:t>
              </a:r>
            </a:p>
            <a:p>
              <a:pPr marL="171450" indent="-171450" algn="l">
                <a:buFont typeface="Arial" panose="020B0604020202020204" pitchFamily="34" charset="0"/>
                <a:buChar char="•"/>
              </a:pPr>
              <a:r>
                <a:rPr lang="en-GB" sz="600" dirty="0">
                  <a:latin typeface="Georgia" panose="02040502050405020303" pitchFamily="18" charset="0"/>
                </a:rPr>
                <a:t>Products to be shared</a:t>
              </a:r>
            </a:p>
            <a:p>
              <a:pPr marL="171450" indent="-171450" algn="l">
                <a:buFont typeface="Arial" panose="020B0604020202020204" pitchFamily="34" charset="0"/>
                <a:buChar char="•"/>
              </a:pPr>
              <a:endParaRPr lang="en-GB" sz="600" dirty="0">
                <a:latin typeface="Georgia" panose="02040502050405020303" pitchFamily="18" charset="0"/>
              </a:endParaRPr>
            </a:p>
          </p:txBody>
        </p:sp>
        <p:sp>
          <p:nvSpPr>
            <p:cNvPr id="38" name="TextBox 37">
              <a:extLst>
                <a:ext uri="{FF2B5EF4-FFF2-40B4-BE49-F238E27FC236}">
                  <a16:creationId xmlns:a16="http://schemas.microsoft.com/office/drawing/2014/main" id="{01EB3482-522F-4910-A52E-178A92A660F9}"/>
                </a:ext>
              </a:extLst>
            </p:cNvPr>
            <p:cNvSpPr txBox="1"/>
            <p:nvPr/>
          </p:nvSpPr>
          <p:spPr>
            <a:xfrm>
              <a:off x="8768493" y="3280326"/>
              <a:ext cx="2412718" cy="329243"/>
            </a:xfrm>
            <a:prstGeom prst="rect">
              <a:avLst/>
            </a:prstGeom>
            <a:noFill/>
          </p:spPr>
          <p:txBody>
            <a:bodyPr wrap="square" lIns="36000" tIns="36000" rIns="36000" bIns="36000" rtlCol="0">
              <a:noAutofit/>
            </a:bodyPr>
            <a:lstStyle/>
            <a:p>
              <a:pPr marL="171450" indent="-171450" algn="l">
                <a:buFont typeface="Arial" panose="020B0604020202020204" pitchFamily="34" charset="0"/>
                <a:buChar char="•"/>
              </a:pPr>
              <a:r>
                <a:rPr lang="en-GB" sz="600" dirty="0">
                  <a:latin typeface="Georgia" panose="02040502050405020303" pitchFamily="18" charset="0"/>
                </a:rPr>
                <a:t>Big data to improve understanding of customer needs and preferences</a:t>
              </a:r>
            </a:p>
            <a:p>
              <a:pPr marL="171450" indent="-171450" algn="l">
                <a:buFont typeface="Arial" panose="020B0604020202020204" pitchFamily="34" charset="0"/>
                <a:buChar char="•"/>
              </a:pPr>
              <a:r>
                <a:rPr lang="en-GB" sz="600" dirty="0">
                  <a:latin typeface="Georgia" panose="02040502050405020303" pitchFamily="18" charset="0"/>
                </a:rPr>
                <a:t>Potential use of IoT solutions to track product location, availability, energy consumption etc</a:t>
              </a:r>
            </a:p>
            <a:p>
              <a:pPr marL="171450" indent="-171450" algn="l">
                <a:buFont typeface="Arial" panose="020B0604020202020204" pitchFamily="34" charset="0"/>
                <a:buChar char="•"/>
              </a:pPr>
              <a:endParaRPr lang="en-GB" sz="600" dirty="0">
                <a:latin typeface="Georgia" panose="02040502050405020303" pitchFamily="18" charset="0"/>
              </a:endParaRPr>
            </a:p>
            <a:p>
              <a:pPr marL="171450" indent="-171450" algn="l">
                <a:buFont typeface="Arial" panose="020B0604020202020204" pitchFamily="34" charset="0"/>
                <a:buChar char="•"/>
              </a:pPr>
              <a:endParaRPr lang="en-GB" sz="600" dirty="0">
                <a:latin typeface="Georgia" panose="02040502050405020303" pitchFamily="18" charset="0"/>
              </a:endParaRPr>
            </a:p>
          </p:txBody>
        </p:sp>
        <p:sp>
          <p:nvSpPr>
            <p:cNvPr id="39" name="TextBox 38">
              <a:extLst>
                <a:ext uri="{FF2B5EF4-FFF2-40B4-BE49-F238E27FC236}">
                  <a16:creationId xmlns:a16="http://schemas.microsoft.com/office/drawing/2014/main" id="{1CFFB823-B18E-4B55-9E9F-5F138175414F}"/>
                </a:ext>
              </a:extLst>
            </p:cNvPr>
            <p:cNvSpPr txBox="1"/>
            <p:nvPr/>
          </p:nvSpPr>
          <p:spPr>
            <a:xfrm>
              <a:off x="339892" y="426720"/>
              <a:ext cx="11174958" cy="257387"/>
            </a:xfrm>
            <a:prstGeom prst="rect">
              <a:avLst/>
            </a:prstGeom>
            <a:noFill/>
          </p:spPr>
          <p:txBody>
            <a:bodyPr wrap="square" lIns="36000" tIns="36000" rIns="36000" bIns="36000" rtlCol="0">
              <a:noAutofit/>
            </a:bodyPr>
            <a:lstStyle/>
            <a:p>
              <a:pPr algn="l"/>
              <a:r>
                <a:rPr lang="en-GB" sz="600" dirty="0">
                  <a:latin typeface="Georgia" panose="02040502050405020303" pitchFamily="18" charset="0"/>
                </a:rPr>
                <a:t>Optimised use of equipment capacity – in an easy and cost-efficient way</a:t>
              </a:r>
              <a:endParaRPr lang="en-GB" sz="600" b="0" i="0" dirty="0">
                <a:latin typeface="Georgia" panose="02040502050405020303" pitchFamily="18" charset="0"/>
              </a:endParaRPr>
            </a:p>
          </p:txBody>
        </p:sp>
      </p:grpSp>
      <p:sp>
        <p:nvSpPr>
          <p:cNvPr id="74" name="Speech Bubble: Rectangle with Corners Rounded 73">
            <a:extLst>
              <a:ext uri="{FF2B5EF4-FFF2-40B4-BE49-F238E27FC236}">
                <a16:creationId xmlns:a16="http://schemas.microsoft.com/office/drawing/2014/main" id="{BC60884C-F635-4500-BD1F-D436F998580A}"/>
              </a:ext>
            </a:extLst>
          </p:cNvPr>
          <p:cNvSpPr/>
          <p:nvPr/>
        </p:nvSpPr>
        <p:spPr>
          <a:xfrm>
            <a:off x="10144189" y="2911606"/>
            <a:ext cx="1343109" cy="952576"/>
          </a:xfrm>
          <a:prstGeom prst="wedgeRoundRectCallout">
            <a:avLst>
              <a:gd name="adj1" fmla="val -63444"/>
              <a:gd name="adj2" fmla="val -11965"/>
              <a:gd name="adj3" fmla="val 16667"/>
            </a:avLst>
          </a:prstGeom>
          <a:solidFill>
            <a:schemeClr val="accent5">
              <a:lumMod val="20000"/>
              <a:lumOff val="80000"/>
            </a:schemeClr>
          </a:solidFill>
          <a:effectLst>
            <a:outerShdw blurRad="50800" dist="38100" dir="2700000" algn="tl" rotWithShape="0">
              <a:prstClr val="black">
                <a:alpha val="40000"/>
              </a:prstClr>
            </a:outerShdw>
          </a:effectLst>
        </p:spPr>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l"/>
            <a:r>
              <a:rPr lang="en-US" sz="1100">
                <a:latin typeface="Georgia" panose="02040502050405020303" pitchFamily="18" charset="0"/>
                <a:ea typeface="Calibri" panose="020F0502020204030204" pitchFamily="34" charset="0"/>
                <a:cs typeface="Times New Roman" panose="02020603050405020304" pitchFamily="18" charset="0"/>
              </a:rPr>
              <a:t>Illustrative example for equipment sharing platform</a:t>
            </a:r>
          </a:p>
        </p:txBody>
      </p:sp>
    </p:spTree>
    <p:extLst>
      <p:ext uri="{BB962C8B-B14F-4D97-AF65-F5344CB8AC3E}">
        <p14:creationId xmlns:p14="http://schemas.microsoft.com/office/powerpoint/2010/main" val="2985044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9C4A59A-6F94-4C3B-A42D-A88DB4D7F885}"/>
              </a:ext>
            </a:extLst>
          </p:cNvPr>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4338" name="think-cell Slide" r:id="rId5" imgW="530" imgH="531" progId="TCLayout.ActiveDocument.1">
                  <p:embed/>
                </p:oleObj>
              </mc:Choice>
              <mc:Fallback>
                <p:oleObj name="think-cell Slide" r:id="rId5" imgW="530" imgH="531" progId="TCLayout.ActiveDocument.1">
                  <p:embed/>
                  <p:pic>
                    <p:nvPicPr>
                      <p:cNvPr id="6" name="Object 5" hidden="1">
                        <a:extLst>
                          <a:ext uri="{FF2B5EF4-FFF2-40B4-BE49-F238E27FC236}">
                            <a16:creationId xmlns:a16="http://schemas.microsoft.com/office/drawing/2014/main" id="{E9C4A59A-6F94-4C3B-A42D-A88DB4D7F885}"/>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9639FAD5-3072-4376-B3AA-DCB89B7029FB}"/>
              </a:ext>
            </a:extLst>
          </p:cNvPr>
          <p:cNvSpPr/>
          <p:nvPr>
            <p:custDataLst>
              <p:tags r:id="rId3"/>
            </p:custDataLst>
          </p:nvPr>
        </p:nvSpPr>
        <p:spPr>
          <a:xfrm>
            <a:off x="0" y="0"/>
            <a:ext cx="158750" cy="158750"/>
          </a:xfrm>
          <a:prstGeom prst="rect">
            <a:avLst/>
          </a:prstGeom>
          <a:solidFill>
            <a:schemeClr val="tx2"/>
          </a:solidFill>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nSpc>
                <a:spcPct val="90000"/>
              </a:lnSpc>
              <a:spcBef>
                <a:spcPct val="0"/>
              </a:spcBef>
              <a:spcAft>
                <a:spcPct val="0"/>
              </a:spcAft>
            </a:pPr>
            <a:endParaRPr lang="fi-FI" sz="2667" b="1" dirty="0">
              <a:latin typeface="Arial Black" panose="020B0A04020102020204" pitchFamily="34" charset="0"/>
              <a:ea typeface="+mj-ea"/>
              <a:cs typeface="Times New Roman" panose="02020603050405020304" pitchFamily="18" charset="0"/>
              <a:sym typeface="Arial Black" panose="020B0A04020102020204" pitchFamily="34" charset="0"/>
            </a:endParaRPr>
          </a:p>
        </p:txBody>
      </p:sp>
      <p:sp>
        <p:nvSpPr>
          <p:cNvPr id="2" name="Title 1">
            <a:extLst>
              <a:ext uri="{FF2B5EF4-FFF2-40B4-BE49-F238E27FC236}">
                <a16:creationId xmlns:a16="http://schemas.microsoft.com/office/drawing/2014/main" id="{1A7E0B6C-0918-4A05-B679-4E2EF99C65F5}"/>
              </a:ext>
            </a:extLst>
          </p:cNvPr>
          <p:cNvSpPr>
            <a:spLocks noGrp="1"/>
          </p:cNvSpPr>
          <p:nvPr>
            <p:ph type="title"/>
          </p:nvPr>
        </p:nvSpPr>
        <p:spPr>
          <a:xfrm>
            <a:off x="2024109" y="2948947"/>
            <a:ext cx="9448489" cy="886343"/>
          </a:xfrm>
        </p:spPr>
        <p:txBody>
          <a:bodyPr/>
          <a:lstStyle/>
          <a:p>
            <a:r>
              <a:rPr lang="fi-FI" dirty="0"/>
              <a:t>BUSINESS MODEL CANVAS</a:t>
            </a:r>
          </a:p>
        </p:txBody>
      </p:sp>
      <p:sp>
        <p:nvSpPr>
          <p:cNvPr id="3" name="Text Placeholder 2">
            <a:extLst>
              <a:ext uri="{FF2B5EF4-FFF2-40B4-BE49-F238E27FC236}">
                <a16:creationId xmlns:a16="http://schemas.microsoft.com/office/drawing/2014/main" id="{D7949912-2B7F-4B73-B8DD-B6D898112FE6}"/>
              </a:ext>
            </a:extLst>
          </p:cNvPr>
          <p:cNvSpPr>
            <a:spLocks noGrp="1"/>
          </p:cNvSpPr>
          <p:nvPr>
            <p:ph type="body" sz="quarter" idx="13"/>
          </p:nvPr>
        </p:nvSpPr>
        <p:spPr>
          <a:xfrm>
            <a:off x="2024342" y="2468199"/>
            <a:ext cx="9448257" cy="480484"/>
          </a:xfrm>
        </p:spPr>
        <p:txBody>
          <a:bodyPr/>
          <a:lstStyle/>
          <a:p>
            <a:r>
              <a:rPr lang="fi-FI" dirty="0" err="1"/>
              <a:t>Tool</a:t>
            </a:r>
            <a:endParaRPr lang="fi-FI" dirty="0"/>
          </a:p>
        </p:txBody>
      </p:sp>
      <p:grpSp>
        <p:nvGrpSpPr>
          <p:cNvPr id="7" name="Group 128">
            <a:extLst>
              <a:ext uri="{FF2B5EF4-FFF2-40B4-BE49-F238E27FC236}">
                <a16:creationId xmlns:a16="http://schemas.microsoft.com/office/drawing/2014/main" id="{2A37D4AC-3779-44A0-B508-7807291FBA8E}"/>
              </a:ext>
            </a:extLst>
          </p:cNvPr>
          <p:cNvGrpSpPr>
            <a:grpSpLocks noChangeAspect="1"/>
          </p:cNvGrpSpPr>
          <p:nvPr/>
        </p:nvGrpSpPr>
        <p:grpSpPr bwMode="auto">
          <a:xfrm>
            <a:off x="719402" y="2468199"/>
            <a:ext cx="958478" cy="1097235"/>
            <a:chOff x="1398" y="2998"/>
            <a:chExt cx="373" cy="427"/>
          </a:xfrm>
          <a:solidFill>
            <a:schemeClr val="bg2"/>
          </a:solidFill>
        </p:grpSpPr>
        <p:sp>
          <p:nvSpPr>
            <p:cNvPr id="8" name="Freeform 129">
              <a:extLst>
                <a:ext uri="{FF2B5EF4-FFF2-40B4-BE49-F238E27FC236}">
                  <a16:creationId xmlns:a16="http://schemas.microsoft.com/office/drawing/2014/main" id="{4E93365B-1CE7-4F8E-B59D-799BB7547251}"/>
                </a:ext>
              </a:extLst>
            </p:cNvPr>
            <p:cNvSpPr>
              <a:spLocks noEditPoints="1"/>
            </p:cNvSpPr>
            <p:nvPr/>
          </p:nvSpPr>
          <p:spPr bwMode="auto">
            <a:xfrm>
              <a:off x="1451" y="3052"/>
              <a:ext cx="266" cy="266"/>
            </a:xfrm>
            <a:custGeom>
              <a:avLst/>
              <a:gdLst>
                <a:gd name="T0" fmla="*/ 90 w 180"/>
                <a:gd name="T1" fmla="*/ 180 h 180"/>
                <a:gd name="T2" fmla="*/ 0 w 180"/>
                <a:gd name="T3" fmla="*/ 90 h 180"/>
                <a:gd name="T4" fmla="*/ 90 w 180"/>
                <a:gd name="T5" fmla="*/ 0 h 180"/>
                <a:gd name="T6" fmla="*/ 180 w 180"/>
                <a:gd name="T7" fmla="*/ 90 h 180"/>
                <a:gd name="T8" fmla="*/ 90 w 180"/>
                <a:gd name="T9" fmla="*/ 180 h 180"/>
                <a:gd name="T10" fmla="*/ 90 w 180"/>
                <a:gd name="T11" fmla="*/ 12 h 180"/>
                <a:gd name="T12" fmla="*/ 12 w 180"/>
                <a:gd name="T13" fmla="*/ 90 h 180"/>
                <a:gd name="T14" fmla="*/ 90 w 180"/>
                <a:gd name="T15" fmla="*/ 168 h 180"/>
                <a:gd name="T16" fmla="*/ 168 w 180"/>
                <a:gd name="T17" fmla="*/ 90 h 180"/>
                <a:gd name="T18" fmla="*/ 90 w 180"/>
                <a:gd name="T19" fmla="*/ 12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90" y="180"/>
                  </a:moveTo>
                  <a:cubicBezTo>
                    <a:pt x="40" y="180"/>
                    <a:pt x="0" y="139"/>
                    <a:pt x="0" y="90"/>
                  </a:cubicBezTo>
                  <a:cubicBezTo>
                    <a:pt x="0" y="40"/>
                    <a:pt x="40" y="0"/>
                    <a:pt x="90" y="0"/>
                  </a:cubicBezTo>
                  <a:cubicBezTo>
                    <a:pt x="139" y="0"/>
                    <a:pt x="180" y="40"/>
                    <a:pt x="180" y="90"/>
                  </a:cubicBezTo>
                  <a:cubicBezTo>
                    <a:pt x="180" y="139"/>
                    <a:pt x="139" y="180"/>
                    <a:pt x="90" y="180"/>
                  </a:cubicBezTo>
                  <a:close/>
                  <a:moveTo>
                    <a:pt x="90" y="12"/>
                  </a:moveTo>
                  <a:cubicBezTo>
                    <a:pt x="47" y="12"/>
                    <a:pt x="12" y="47"/>
                    <a:pt x="12" y="90"/>
                  </a:cubicBezTo>
                  <a:cubicBezTo>
                    <a:pt x="12" y="133"/>
                    <a:pt x="47" y="168"/>
                    <a:pt x="90" y="168"/>
                  </a:cubicBezTo>
                  <a:cubicBezTo>
                    <a:pt x="133" y="168"/>
                    <a:pt x="168" y="133"/>
                    <a:pt x="168" y="90"/>
                  </a:cubicBezTo>
                  <a:cubicBezTo>
                    <a:pt x="168" y="47"/>
                    <a:pt x="133" y="12"/>
                    <a:pt x="9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 name="Freeform 130">
              <a:extLst>
                <a:ext uri="{FF2B5EF4-FFF2-40B4-BE49-F238E27FC236}">
                  <a16:creationId xmlns:a16="http://schemas.microsoft.com/office/drawing/2014/main" id="{DB18B919-8162-4E1A-919C-F757FE92244F}"/>
                </a:ext>
              </a:extLst>
            </p:cNvPr>
            <p:cNvSpPr>
              <a:spLocks/>
            </p:cNvSpPr>
            <p:nvPr/>
          </p:nvSpPr>
          <p:spPr bwMode="auto">
            <a:xfrm>
              <a:off x="1522" y="3300"/>
              <a:ext cx="124" cy="54"/>
            </a:xfrm>
            <a:custGeom>
              <a:avLst/>
              <a:gdLst>
                <a:gd name="T0" fmla="*/ 78 w 84"/>
                <a:gd name="T1" fmla="*/ 36 h 36"/>
                <a:gd name="T2" fmla="*/ 6 w 84"/>
                <a:gd name="T3" fmla="*/ 36 h 36"/>
                <a:gd name="T4" fmla="*/ 0 w 84"/>
                <a:gd name="T5" fmla="*/ 30 h 36"/>
                <a:gd name="T6" fmla="*/ 0 w 84"/>
                <a:gd name="T7" fmla="*/ 0 h 36"/>
                <a:gd name="T8" fmla="*/ 12 w 84"/>
                <a:gd name="T9" fmla="*/ 0 h 36"/>
                <a:gd name="T10" fmla="*/ 12 w 84"/>
                <a:gd name="T11" fmla="*/ 24 h 36"/>
                <a:gd name="T12" fmla="*/ 72 w 84"/>
                <a:gd name="T13" fmla="*/ 24 h 36"/>
                <a:gd name="T14" fmla="*/ 72 w 84"/>
                <a:gd name="T15" fmla="*/ 0 h 36"/>
                <a:gd name="T16" fmla="*/ 84 w 84"/>
                <a:gd name="T17" fmla="*/ 0 h 36"/>
                <a:gd name="T18" fmla="*/ 84 w 84"/>
                <a:gd name="T19" fmla="*/ 30 h 36"/>
                <a:gd name="T20" fmla="*/ 78 w 84"/>
                <a:gd name="T21"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 h="36">
                  <a:moveTo>
                    <a:pt x="78" y="36"/>
                  </a:moveTo>
                  <a:cubicBezTo>
                    <a:pt x="6" y="36"/>
                    <a:pt x="6" y="36"/>
                    <a:pt x="6" y="36"/>
                  </a:cubicBezTo>
                  <a:cubicBezTo>
                    <a:pt x="2" y="36"/>
                    <a:pt x="0" y="33"/>
                    <a:pt x="0" y="30"/>
                  </a:cubicBezTo>
                  <a:cubicBezTo>
                    <a:pt x="0" y="0"/>
                    <a:pt x="0" y="0"/>
                    <a:pt x="0" y="0"/>
                  </a:cubicBezTo>
                  <a:cubicBezTo>
                    <a:pt x="12" y="0"/>
                    <a:pt x="12" y="0"/>
                    <a:pt x="12" y="0"/>
                  </a:cubicBezTo>
                  <a:cubicBezTo>
                    <a:pt x="12" y="24"/>
                    <a:pt x="12" y="24"/>
                    <a:pt x="12" y="24"/>
                  </a:cubicBezTo>
                  <a:cubicBezTo>
                    <a:pt x="72" y="24"/>
                    <a:pt x="72" y="24"/>
                    <a:pt x="72" y="24"/>
                  </a:cubicBezTo>
                  <a:cubicBezTo>
                    <a:pt x="72" y="0"/>
                    <a:pt x="72" y="0"/>
                    <a:pt x="72" y="0"/>
                  </a:cubicBezTo>
                  <a:cubicBezTo>
                    <a:pt x="84" y="0"/>
                    <a:pt x="84" y="0"/>
                    <a:pt x="84" y="0"/>
                  </a:cubicBezTo>
                  <a:cubicBezTo>
                    <a:pt x="84" y="30"/>
                    <a:pt x="84" y="30"/>
                    <a:pt x="84" y="30"/>
                  </a:cubicBezTo>
                  <a:cubicBezTo>
                    <a:pt x="84" y="33"/>
                    <a:pt x="81" y="36"/>
                    <a:pt x="78"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0" name="Freeform 131">
              <a:extLst>
                <a:ext uri="{FF2B5EF4-FFF2-40B4-BE49-F238E27FC236}">
                  <a16:creationId xmlns:a16="http://schemas.microsoft.com/office/drawing/2014/main" id="{22A66FDD-2E5A-48AE-B6BB-D3E7FC0EBF9E}"/>
                </a:ext>
              </a:extLst>
            </p:cNvPr>
            <p:cNvSpPr>
              <a:spLocks noEditPoints="1"/>
            </p:cNvSpPr>
            <p:nvPr/>
          </p:nvSpPr>
          <p:spPr bwMode="auto">
            <a:xfrm>
              <a:off x="1540" y="3336"/>
              <a:ext cx="88" cy="53"/>
            </a:xfrm>
            <a:custGeom>
              <a:avLst/>
              <a:gdLst>
                <a:gd name="T0" fmla="*/ 54 w 60"/>
                <a:gd name="T1" fmla="*/ 36 h 36"/>
                <a:gd name="T2" fmla="*/ 6 w 60"/>
                <a:gd name="T3" fmla="*/ 36 h 36"/>
                <a:gd name="T4" fmla="*/ 0 w 60"/>
                <a:gd name="T5" fmla="*/ 30 h 36"/>
                <a:gd name="T6" fmla="*/ 0 w 60"/>
                <a:gd name="T7" fmla="*/ 6 h 36"/>
                <a:gd name="T8" fmla="*/ 6 w 60"/>
                <a:gd name="T9" fmla="*/ 0 h 36"/>
                <a:gd name="T10" fmla="*/ 54 w 60"/>
                <a:gd name="T11" fmla="*/ 0 h 36"/>
                <a:gd name="T12" fmla="*/ 60 w 60"/>
                <a:gd name="T13" fmla="*/ 6 h 36"/>
                <a:gd name="T14" fmla="*/ 60 w 60"/>
                <a:gd name="T15" fmla="*/ 30 h 36"/>
                <a:gd name="T16" fmla="*/ 54 w 60"/>
                <a:gd name="T17" fmla="*/ 36 h 36"/>
                <a:gd name="T18" fmla="*/ 12 w 60"/>
                <a:gd name="T19" fmla="*/ 24 h 36"/>
                <a:gd name="T20" fmla="*/ 48 w 60"/>
                <a:gd name="T21" fmla="*/ 24 h 36"/>
                <a:gd name="T22" fmla="*/ 48 w 60"/>
                <a:gd name="T23" fmla="*/ 12 h 36"/>
                <a:gd name="T24" fmla="*/ 12 w 60"/>
                <a:gd name="T25" fmla="*/ 12 h 36"/>
                <a:gd name="T26" fmla="*/ 12 w 60"/>
                <a:gd name="T27" fmla="*/ 24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 h="36">
                  <a:moveTo>
                    <a:pt x="54" y="36"/>
                  </a:moveTo>
                  <a:cubicBezTo>
                    <a:pt x="6" y="36"/>
                    <a:pt x="6" y="36"/>
                    <a:pt x="6" y="36"/>
                  </a:cubicBezTo>
                  <a:cubicBezTo>
                    <a:pt x="2" y="36"/>
                    <a:pt x="0" y="33"/>
                    <a:pt x="0" y="30"/>
                  </a:cubicBezTo>
                  <a:cubicBezTo>
                    <a:pt x="0" y="6"/>
                    <a:pt x="0" y="6"/>
                    <a:pt x="0" y="6"/>
                  </a:cubicBezTo>
                  <a:cubicBezTo>
                    <a:pt x="0" y="3"/>
                    <a:pt x="2" y="0"/>
                    <a:pt x="6" y="0"/>
                  </a:cubicBezTo>
                  <a:cubicBezTo>
                    <a:pt x="54" y="0"/>
                    <a:pt x="54" y="0"/>
                    <a:pt x="54" y="0"/>
                  </a:cubicBezTo>
                  <a:cubicBezTo>
                    <a:pt x="57" y="0"/>
                    <a:pt x="60" y="3"/>
                    <a:pt x="60" y="6"/>
                  </a:cubicBezTo>
                  <a:cubicBezTo>
                    <a:pt x="60" y="30"/>
                    <a:pt x="60" y="30"/>
                    <a:pt x="60" y="30"/>
                  </a:cubicBezTo>
                  <a:cubicBezTo>
                    <a:pt x="60" y="33"/>
                    <a:pt x="57" y="36"/>
                    <a:pt x="54" y="36"/>
                  </a:cubicBezTo>
                  <a:close/>
                  <a:moveTo>
                    <a:pt x="12" y="24"/>
                  </a:moveTo>
                  <a:cubicBezTo>
                    <a:pt x="48" y="24"/>
                    <a:pt x="48" y="24"/>
                    <a:pt x="48" y="24"/>
                  </a:cubicBezTo>
                  <a:cubicBezTo>
                    <a:pt x="48" y="12"/>
                    <a:pt x="48" y="12"/>
                    <a:pt x="48" y="12"/>
                  </a:cubicBezTo>
                  <a:cubicBezTo>
                    <a:pt x="12" y="12"/>
                    <a:pt x="12" y="12"/>
                    <a:pt x="12" y="12"/>
                  </a:cubicBezTo>
                  <a:lnTo>
                    <a:pt x="12" y="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1" name="Freeform 132">
              <a:extLst>
                <a:ext uri="{FF2B5EF4-FFF2-40B4-BE49-F238E27FC236}">
                  <a16:creationId xmlns:a16="http://schemas.microsoft.com/office/drawing/2014/main" id="{E8FCDBC9-F79E-47BD-B913-CA4ECEDA62A7}"/>
                </a:ext>
              </a:extLst>
            </p:cNvPr>
            <p:cNvSpPr>
              <a:spLocks/>
            </p:cNvSpPr>
            <p:nvPr/>
          </p:nvSpPr>
          <p:spPr bwMode="auto">
            <a:xfrm>
              <a:off x="1575" y="3371"/>
              <a:ext cx="18" cy="54"/>
            </a:xfrm>
            <a:custGeom>
              <a:avLst/>
              <a:gdLst>
                <a:gd name="T0" fmla="*/ 6 w 12"/>
                <a:gd name="T1" fmla="*/ 36 h 36"/>
                <a:gd name="T2" fmla="*/ 0 w 12"/>
                <a:gd name="T3" fmla="*/ 30 h 36"/>
                <a:gd name="T4" fmla="*/ 0 w 12"/>
                <a:gd name="T5" fmla="*/ 6 h 36"/>
                <a:gd name="T6" fmla="*/ 6 w 12"/>
                <a:gd name="T7" fmla="*/ 0 h 36"/>
                <a:gd name="T8" fmla="*/ 12 w 12"/>
                <a:gd name="T9" fmla="*/ 6 h 36"/>
                <a:gd name="T10" fmla="*/ 12 w 12"/>
                <a:gd name="T11" fmla="*/ 30 h 36"/>
                <a:gd name="T12" fmla="*/ 6 w 1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12" h="36">
                  <a:moveTo>
                    <a:pt x="6" y="36"/>
                  </a:moveTo>
                  <a:cubicBezTo>
                    <a:pt x="2" y="36"/>
                    <a:pt x="0" y="33"/>
                    <a:pt x="0" y="30"/>
                  </a:cubicBezTo>
                  <a:cubicBezTo>
                    <a:pt x="0" y="6"/>
                    <a:pt x="0" y="6"/>
                    <a:pt x="0" y="6"/>
                  </a:cubicBezTo>
                  <a:cubicBezTo>
                    <a:pt x="0" y="3"/>
                    <a:pt x="2" y="0"/>
                    <a:pt x="6" y="0"/>
                  </a:cubicBezTo>
                  <a:cubicBezTo>
                    <a:pt x="9" y="0"/>
                    <a:pt x="12" y="3"/>
                    <a:pt x="12" y="6"/>
                  </a:cubicBezTo>
                  <a:cubicBezTo>
                    <a:pt x="12" y="30"/>
                    <a:pt x="12" y="30"/>
                    <a:pt x="12" y="30"/>
                  </a:cubicBezTo>
                  <a:cubicBezTo>
                    <a:pt x="12" y="33"/>
                    <a:pt x="9" y="36"/>
                    <a:pt x="6"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2" name="Freeform 133">
              <a:extLst>
                <a:ext uri="{FF2B5EF4-FFF2-40B4-BE49-F238E27FC236}">
                  <a16:creationId xmlns:a16="http://schemas.microsoft.com/office/drawing/2014/main" id="{0BFDE7B6-82F3-4D0E-9892-742BC6126542}"/>
                </a:ext>
              </a:extLst>
            </p:cNvPr>
            <p:cNvSpPr>
              <a:spLocks/>
            </p:cNvSpPr>
            <p:nvPr/>
          </p:nvSpPr>
          <p:spPr bwMode="auto">
            <a:xfrm>
              <a:off x="1575" y="2998"/>
              <a:ext cx="18" cy="36"/>
            </a:xfrm>
            <a:custGeom>
              <a:avLst/>
              <a:gdLst>
                <a:gd name="T0" fmla="*/ 6 w 12"/>
                <a:gd name="T1" fmla="*/ 24 h 24"/>
                <a:gd name="T2" fmla="*/ 0 w 12"/>
                <a:gd name="T3" fmla="*/ 18 h 24"/>
                <a:gd name="T4" fmla="*/ 0 w 12"/>
                <a:gd name="T5" fmla="*/ 6 h 24"/>
                <a:gd name="T6" fmla="*/ 6 w 12"/>
                <a:gd name="T7" fmla="*/ 0 h 24"/>
                <a:gd name="T8" fmla="*/ 12 w 12"/>
                <a:gd name="T9" fmla="*/ 6 h 24"/>
                <a:gd name="T10" fmla="*/ 12 w 12"/>
                <a:gd name="T11" fmla="*/ 18 h 24"/>
                <a:gd name="T12" fmla="*/ 6 w 12"/>
                <a:gd name="T13" fmla="*/ 24 h 24"/>
              </a:gdLst>
              <a:ahLst/>
              <a:cxnLst>
                <a:cxn ang="0">
                  <a:pos x="T0" y="T1"/>
                </a:cxn>
                <a:cxn ang="0">
                  <a:pos x="T2" y="T3"/>
                </a:cxn>
                <a:cxn ang="0">
                  <a:pos x="T4" y="T5"/>
                </a:cxn>
                <a:cxn ang="0">
                  <a:pos x="T6" y="T7"/>
                </a:cxn>
                <a:cxn ang="0">
                  <a:pos x="T8" y="T9"/>
                </a:cxn>
                <a:cxn ang="0">
                  <a:pos x="T10" y="T11"/>
                </a:cxn>
                <a:cxn ang="0">
                  <a:pos x="T12" y="T13"/>
                </a:cxn>
              </a:cxnLst>
              <a:rect l="0" t="0" r="r" b="b"/>
              <a:pathLst>
                <a:path w="12" h="24">
                  <a:moveTo>
                    <a:pt x="6" y="24"/>
                  </a:moveTo>
                  <a:cubicBezTo>
                    <a:pt x="2" y="24"/>
                    <a:pt x="0" y="21"/>
                    <a:pt x="0" y="18"/>
                  </a:cubicBezTo>
                  <a:cubicBezTo>
                    <a:pt x="0" y="6"/>
                    <a:pt x="0" y="6"/>
                    <a:pt x="0" y="6"/>
                  </a:cubicBezTo>
                  <a:cubicBezTo>
                    <a:pt x="0" y="3"/>
                    <a:pt x="2" y="0"/>
                    <a:pt x="6" y="0"/>
                  </a:cubicBezTo>
                  <a:cubicBezTo>
                    <a:pt x="9" y="0"/>
                    <a:pt x="12" y="3"/>
                    <a:pt x="12" y="6"/>
                  </a:cubicBezTo>
                  <a:cubicBezTo>
                    <a:pt x="12" y="18"/>
                    <a:pt x="12" y="18"/>
                    <a:pt x="12" y="18"/>
                  </a:cubicBezTo>
                  <a:cubicBezTo>
                    <a:pt x="12" y="21"/>
                    <a:pt x="9" y="24"/>
                    <a:pt x="6"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3" name="Freeform 134">
              <a:extLst>
                <a:ext uri="{FF2B5EF4-FFF2-40B4-BE49-F238E27FC236}">
                  <a16:creationId xmlns:a16="http://schemas.microsoft.com/office/drawing/2014/main" id="{1C37E03F-7973-4ABA-8486-37B3AE1655F4}"/>
                </a:ext>
              </a:extLst>
            </p:cNvPr>
            <p:cNvSpPr>
              <a:spLocks/>
            </p:cNvSpPr>
            <p:nvPr/>
          </p:nvSpPr>
          <p:spPr bwMode="auto">
            <a:xfrm>
              <a:off x="1686" y="3049"/>
              <a:ext cx="33" cy="31"/>
            </a:xfrm>
            <a:custGeom>
              <a:avLst/>
              <a:gdLst>
                <a:gd name="T0" fmla="*/ 7 w 22"/>
                <a:gd name="T1" fmla="*/ 21 h 21"/>
                <a:gd name="T2" fmla="*/ 3 w 22"/>
                <a:gd name="T3" fmla="*/ 20 h 21"/>
                <a:gd name="T4" fmla="*/ 3 w 22"/>
                <a:gd name="T5" fmla="*/ 11 h 21"/>
                <a:gd name="T6" fmla="*/ 11 w 22"/>
                <a:gd name="T7" fmla="*/ 3 h 21"/>
                <a:gd name="T8" fmla="*/ 20 w 22"/>
                <a:gd name="T9" fmla="*/ 3 h 21"/>
                <a:gd name="T10" fmla="*/ 20 w 22"/>
                <a:gd name="T11" fmla="*/ 11 h 21"/>
                <a:gd name="T12" fmla="*/ 11 w 22"/>
                <a:gd name="T13" fmla="*/ 20 h 21"/>
                <a:gd name="T14" fmla="*/ 7 w 22"/>
                <a:gd name="T15" fmla="*/ 21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 h="21">
                  <a:moveTo>
                    <a:pt x="7" y="21"/>
                  </a:moveTo>
                  <a:cubicBezTo>
                    <a:pt x="5" y="21"/>
                    <a:pt x="4" y="21"/>
                    <a:pt x="3" y="20"/>
                  </a:cubicBezTo>
                  <a:cubicBezTo>
                    <a:pt x="0" y="17"/>
                    <a:pt x="0" y="14"/>
                    <a:pt x="3" y="11"/>
                  </a:cubicBezTo>
                  <a:cubicBezTo>
                    <a:pt x="11" y="3"/>
                    <a:pt x="11" y="3"/>
                    <a:pt x="11" y="3"/>
                  </a:cubicBezTo>
                  <a:cubicBezTo>
                    <a:pt x="14" y="0"/>
                    <a:pt x="17" y="0"/>
                    <a:pt x="20" y="3"/>
                  </a:cubicBezTo>
                  <a:cubicBezTo>
                    <a:pt x="22" y="5"/>
                    <a:pt x="22" y="9"/>
                    <a:pt x="20" y="11"/>
                  </a:cubicBezTo>
                  <a:cubicBezTo>
                    <a:pt x="11" y="20"/>
                    <a:pt x="11" y="20"/>
                    <a:pt x="11" y="20"/>
                  </a:cubicBezTo>
                  <a:cubicBezTo>
                    <a:pt x="10" y="21"/>
                    <a:pt x="9" y="21"/>
                    <a:pt x="7"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4" name="Freeform 135">
              <a:extLst>
                <a:ext uri="{FF2B5EF4-FFF2-40B4-BE49-F238E27FC236}">
                  <a16:creationId xmlns:a16="http://schemas.microsoft.com/office/drawing/2014/main" id="{B49901B2-0440-4B3E-9D8C-999834665564}"/>
                </a:ext>
              </a:extLst>
            </p:cNvPr>
            <p:cNvSpPr>
              <a:spLocks/>
            </p:cNvSpPr>
            <p:nvPr/>
          </p:nvSpPr>
          <p:spPr bwMode="auto">
            <a:xfrm>
              <a:off x="1735" y="3176"/>
              <a:ext cx="36" cy="18"/>
            </a:xfrm>
            <a:custGeom>
              <a:avLst/>
              <a:gdLst>
                <a:gd name="T0" fmla="*/ 18 w 24"/>
                <a:gd name="T1" fmla="*/ 12 h 12"/>
                <a:gd name="T2" fmla="*/ 6 w 24"/>
                <a:gd name="T3" fmla="*/ 12 h 12"/>
                <a:gd name="T4" fmla="*/ 0 w 24"/>
                <a:gd name="T5" fmla="*/ 6 h 12"/>
                <a:gd name="T6" fmla="*/ 6 w 24"/>
                <a:gd name="T7" fmla="*/ 0 h 12"/>
                <a:gd name="T8" fmla="*/ 18 w 24"/>
                <a:gd name="T9" fmla="*/ 0 h 12"/>
                <a:gd name="T10" fmla="*/ 24 w 24"/>
                <a:gd name="T11" fmla="*/ 6 h 12"/>
                <a:gd name="T12" fmla="*/ 18 w 24"/>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24" h="12">
                  <a:moveTo>
                    <a:pt x="18" y="12"/>
                  </a:moveTo>
                  <a:cubicBezTo>
                    <a:pt x="6" y="12"/>
                    <a:pt x="6" y="12"/>
                    <a:pt x="6" y="12"/>
                  </a:cubicBezTo>
                  <a:cubicBezTo>
                    <a:pt x="2" y="12"/>
                    <a:pt x="0" y="9"/>
                    <a:pt x="0" y="6"/>
                  </a:cubicBezTo>
                  <a:cubicBezTo>
                    <a:pt x="0" y="3"/>
                    <a:pt x="2" y="0"/>
                    <a:pt x="6" y="0"/>
                  </a:cubicBezTo>
                  <a:cubicBezTo>
                    <a:pt x="18" y="0"/>
                    <a:pt x="18" y="0"/>
                    <a:pt x="18" y="0"/>
                  </a:cubicBezTo>
                  <a:cubicBezTo>
                    <a:pt x="21" y="0"/>
                    <a:pt x="24" y="3"/>
                    <a:pt x="24" y="6"/>
                  </a:cubicBezTo>
                  <a:cubicBezTo>
                    <a:pt x="24" y="9"/>
                    <a:pt x="21" y="12"/>
                    <a:pt x="18"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5" name="Freeform 136">
              <a:extLst>
                <a:ext uri="{FF2B5EF4-FFF2-40B4-BE49-F238E27FC236}">
                  <a16:creationId xmlns:a16="http://schemas.microsoft.com/office/drawing/2014/main" id="{7E9279B6-7430-42C7-AC9D-2514DDB0B483}"/>
                </a:ext>
              </a:extLst>
            </p:cNvPr>
            <p:cNvSpPr>
              <a:spLocks/>
            </p:cNvSpPr>
            <p:nvPr/>
          </p:nvSpPr>
          <p:spPr bwMode="auto">
            <a:xfrm>
              <a:off x="1686" y="3288"/>
              <a:ext cx="33" cy="31"/>
            </a:xfrm>
            <a:custGeom>
              <a:avLst/>
              <a:gdLst>
                <a:gd name="T0" fmla="*/ 15 w 22"/>
                <a:gd name="T1" fmla="*/ 21 h 21"/>
                <a:gd name="T2" fmla="*/ 11 w 22"/>
                <a:gd name="T3" fmla="*/ 19 h 21"/>
                <a:gd name="T4" fmla="*/ 3 w 22"/>
                <a:gd name="T5" fmla="*/ 10 h 21"/>
                <a:gd name="T6" fmla="*/ 3 w 22"/>
                <a:gd name="T7" fmla="*/ 2 h 21"/>
                <a:gd name="T8" fmla="*/ 11 w 22"/>
                <a:gd name="T9" fmla="*/ 2 h 21"/>
                <a:gd name="T10" fmla="*/ 20 w 22"/>
                <a:gd name="T11" fmla="*/ 10 h 21"/>
                <a:gd name="T12" fmla="*/ 20 w 22"/>
                <a:gd name="T13" fmla="*/ 19 h 21"/>
                <a:gd name="T14" fmla="*/ 15 w 22"/>
                <a:gd name="T15" fmla="*/ 21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 h="21">
                  <a:moveTo>
                    <a:pt x="15" y="21"/>
                  </a:moveTo>
                  <a:cubicBezTo>
                    <a:pt x="14" y="21"/>
                    <a:pt x="12" y="20"/>
                    <a:pt x="11" y="19"/>
                  </a:cubicBezTo>
                  <a:cubicBezTo>
                    <a:pt x="3" y="10"/>
                    <a:pt x="3" y="10"/>
                    <a:pt x="3" y="10"/>
                  </a:cubicBezTo>
                  <a:cubicBezTo>
                    <a:pt x="0" y="8"/>
                    <a:pt x="0" y="4"/>
                    <a:pt x="3" y="2"/>
                  </a:cubicBezTo>
                  <a:cubicBezTo>
                    <a:pt x="5" y="0"/>
                    <a:pt x="9" y="0"/>
                    <a:pt x="11" y="2"/>
                  </a:cubicBezTo>
                  <a:cubicBezTo>
                    <a:pt x="20" y="10"/>
                    <a:pt x="20" y="10"/>
                    <a:pt x="20" y="10"/>
                  </a:cubicBezTo>
                  <a:cubicBezTo>
                    <a:pt x="22" y="13"/>
                    <a:pt x="22" y="17"/>
                    <a:pt x="20" y="19"/>
                  </a:cubicBezTo>
                  <a:cubicBezTo>
                    <a:pt x="19" y="20"/>
                    <a:pt x="17" y="21"/>
                    <a:pt x="15"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6" name="Freeform 137">
              <a:extLst>
                <a:ext uri="{FF2B5EF4-FFF2-40B4-BE49-F238E27FC236}">
                  <a16:creationId xmlns:a16="http://schemas.microsoft.com/office/drawing/2014/main" id="{B6AA46D2-132B-4027-AE1E-5D7F887AC5FE}"/>
                </a:ext>
              </a:extLst>
            </p:cNvPr>
            <p:cNvSpPr>
              <a:spLocks/>
            </p:cNvSpPr>
            <p:nvPr/>
          </p:nvSpPr>
          <p:spPr bwMode="auto">
            <a:xfrm>
              <a:off x="1448" y="3049"/>
              <a:ext cx="32" cy="31"/>
            </a:xfrm>
            <a:custGeom>
              <a:avLst/>
              <a:gdLst>
                <a:gd name="T0" fmla="*/ 15 w 22"/>
                <a:gd name="T1" fmla="*/ 21 h 21"/>
                <a:gd name="T2" fmla="*/ 11 w 22"/>
                <a:gd name="T3" fmla="*/ 20 h 21"/>
                <a:gd name="T4" fmla="*/ 3 w 22"/>
                <a:gd name="T5" fmla="*/ 11 h 21"/>
                <a:gd name="T6" fmla="*/ 3 w 22"/>
                <a:gd name="T7" fmla="*/ 3 h 21"/>
                <a:gd name="T8" fmla="*/ 11 w 22"/>
                <a:gd name="T9" fmla="*/ 3 h 21"/>
                <a:gd name="T10" fmla="*/ 20 w 22"/>
                <a:gd name="T11" fmla="*/ 11 h 21"/>
                <a:gd name="T12" fmla="*/ 20 w 22"/>
                <a:gd name="T13" fmla="*/ 20 h 21"/>
                <a:gd name="T14" fmla="*/ 15 w 22"/>
                <a:gd name="T15" fmla="*/ 21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 h="21">
                  <a:moveTo>
                    <a:pt x="15" y="21"/>
                  </a:moveTo>
                  <a:cubicBezTo>
                    <a:pt x="14" y="21"/>
                    <a:pt x="12" y="21"/>
                    <a:pt x="11" y="20"/>
                  </a:cubicBezTo>
                  <a:cubicBezTo>
                    <a:pt x="3" y="11"/>
                    <a:pt x="3" y="11"/>
                    <a:pt x="3" y="11"/>
                  </a:cubicBezTo>
                  <a:cubicBezTo>
                    <a:pt x="0" y="9"/>
                    <a:pt x="0" y="5"/>
                    <a:pt x="3" y="3"/>
                  </a:cubicBezTo>
                  <a:cubicBezTo>
                    <a:pt x="5" y="0"/>
                    <a:pt x="9" y="0"/>
                    <a:pt x="11" y="3"/>
                  </a:cubicBezTo>
                  <a:cubicBezTo>
                    <a:pt x="20" y="11"/>
                    <a:pt x="20" y="11"/>
                    <a:pt x="20" y="11"/>
                  </a:cubicBezTo>
                  <a:cubicBezTo>
                    <a:pt x="22" y="14"/>
                    <a:pt x="22" y="17"/>
                    <a:pt x="20" y="20"/>
                  </a:cubicBezTo>
                  <a:cubicBezTo>
                    <a:pt x="18" y="21"/>
                    <a:pt x="17" y="21"/>
                    <a:pt x="15"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7" name="Freeform 138">
              <a:extLst>
                <a:ext uri="{FF2B5EF4-FFF2-40B4-BE49-F238E27FC236}">
                  <a16:creationId xmlns:a16="http://schemas.microsoft.com/office/drawing/2014/main" id="{0976A360-0454-4ABA-BE06-7BEC004C73A1}"/>
                </a:ext>
              </a:extLst>
            </p:cNvPr>
            <p:cNvSpPr>
              <a:spLocks/>
            </p:cNvSpPr>
            <p:nvPr/>
          </p:nvSpPr>
          <p:spPr bwMode="auto">
            <a:xfrm>
              <a:off x="1398" y="3176"/>
              <a:ext cx="35" cy="18"/>
            </a:xfrm>
            <a:custGeom>
              <a:avLst/>
              <a:gdLst>
                <a:gd name="T0" fmla="*/ 18 w 24"/>
                <a:gd name="T1" fmla="*/ 12 h 12"/>
                <a:gd name="T2" fmla="*/ 6 w 24"/>
                <a:gd name="T3" fmla="*/ 12 h 12"/>
                <a:gd name="T4" fmla="*/ 0 w 24"/>
                <a:gd name="T5" fmla="*/ 6 h 12"/>
                <a:gd name="T6" fmla="*/ 6 w 24"/>
                <a:gd name="T7" fmla="*/ 0 h 12"/>
                <a:gd name="T8" fmla="*/ 18 w 24"/>
                <a:gd name="T9" fmla="*/ 0 h 12"/>
                <a:gd name="T10" fmla="*/ 24 w 24"/>
                <a:gd name="T11" fmla="*/ 6 h 12"/>
                <a:gd name="T12" fmla="*/ 18 w 24"/>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24" h="12">
                  <a:moveTo>
                    <a:pt x="18" y="12"/>
                  </a:moveTo>
                  <a:cubicBezTo>
                    <a:pt x="6" y="12"/>
                    <a:pt x="6" y="12"/>
                    <a:pt x="6" y="12"/>
                  </a:cubicBezTo>
                  <a:cubicBezTo>
                    <a:pt x="2" y="12"/>
                    <a:pt x="0" y="9"/>
                    <a:pt x="0" y="6"/>
                  </a:cubicBezTo>
                  <a:cubicBezTo>
                    <a:pt x="0" y="3"/>
                    <a:pt x="2" y="0"/>
                    <a:pt x="6" y="0"/>
                  </a:cubicBezTo>
                  <a:cubicBezTo>
                    <a:pt x="18" y="0"/>
                    <a:pt x="18" y="0"/>
                    <a:pt x="18" y="0"/>
                  </a:cubicBezTo>
                  <a:cubicBezTo>
                    <a:pt x="21" y="0"/>
                    <a:pt x="24" y="3"/>
                    <a:pt x="24" y="6"/>
                  </a:cubicBezTo>
                  <a:cubicBezTo>
                    <a:pt x="24" y="9"/>
                    <a:pt x="21" y="12"/>
                    <a:pt x="18"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8" name="Freeform 139">
              <a:extLst>
                <a:ext uri="{FF2B5EF4-FFF2-40B4-BE49-F238E27FC236}">
                  <a16:creationId xmlns:a16="http://schemas.microsoft.com/office/drawing/2014/main" id="{3D94F876-E820-43DF-B7F0-345B5225768E}"/>
                </a:ext>
              </a:extLst>
            </p:cNvPr>
            <p:cNvSpPr>
              <a:spLocks/>
            </p:cNvSpPr>
            <p:nvPr/>
          </p:nvSpPr>
          <p:spPr bwMode="auto">
            <a:xfrm>
              <a:off x="1448" y="3288"/>
              <a:ext cx="32" cy="31"/>
            </a:xfrm>
            <a:custGeom>
              <a:avLst/>
              <a:gdLst>
                <a:gd name="T0" fmla="*/ 7 w 22"/>
                <a:gd name="T1" fmla="*/ 21 h 21"/>
                <a:gd name="T2" fmla="*/ 3 w 22"/>
                <a:gd name="T3" fmla="*/ 19 h 21"/>
                <a:gd name="T4" fmla="*/ 3 w 22"/>
                <a:gd name="T5" fmla="*/ 10 h 21"/>
                <a:gd name="T6" fmla="*/ 11 w 22"/>
                <a:gd name="T7" fmla="*/ 2 h 21"/>
                <a:gd name="T8" fmla="*/ 20 w 22"/>
                <a:gd name="T9" fmla="*/ 2 h 21"/>
                <a:gd name="T10" fmla="*/ 20 w 22"/>
                <a:gd name="T11" fmla="*/ 10 h 21"/>
                <a:gd name="T12" fmla="*/ 11 w 22"/>
                <a:gd name="T13" fmla="*/ 19 h 21"/>
                <a:gd name="T14" fmla="*/ 7 w 22"/>
                <a:gd name="T15" fmla="*/ 21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 h="21">
                  <a:moveTo>
                    <a:pt x="7" y="21"/>
                  </a:moveTo>
                  <a:cubicBezTo>
                    <a:pt x="5" y="21"/>
                    <a:pt x="4" y="20"/>
                    <a:pt x="3" y="19"/>
                  </a:cubicBezTo>
                  <a:cubicBezTo>
                    <a:pt x="0" y="17"/>
                    <a:pt x="0" y="13"/>
                    <a:pt x="3" y="10"/>
                  </a:cubicBezTo>
                  <a:cubicBezTo>
                    <a:pt x="11" y="2"/>
                    <a:pt x="11" y="2"/>
                    <a:pt x="11" y="2"/>
                  </a:cubicBezTo>
                  <a:cubicBezTo>
                    <a:pt x="13" y="0"/>
                    <a:pt x="17" y="0"/>
                    <a:pt x="20" y="2"/>
                  </a:cubicBezTo>
                  <a:cubicBezTo>
                    <a:pt x="22" y="4"/>
                    <a:pt x="22" y="8"/>
                    <a:pt x="20" y="10"/>
                  </a:cubicBezTo>
                  <a:cubicBezTo>
                    <a:pt x="11" y="19"/>
                    <a:pt x="11" y="19"/>
                    <a:pt x="11" y="19"/>
                  </a:cubicBezTo>
                  <a:cubicBezTo>
                    <a:pt x="10" y="20"/>
                    <a:pt x="8" y="21"/>
                    <a:pt x="7"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9" name="Freeform 140">
              <a:extLst>
                <a:ext uri="{FF2B5EF4-FFF2-40B4-BE49-F238E27FC236}">
                  <a16:creationId xmlns:a16="http://schemas.microsoft.com/office/drawing/2014/main" id="{F170B2B1-5683-4F34-B759-F26E524DA699}"/>
                </a:ext>
              </a:extLst>
            </p:cNvPr>
            <p:cNvSpPr>
              <a:spLocks noEditPoints="1"/>
            </p:cNvSpPr>
            <p:nvPr/>
          </p:nvSpPr>
          <p:spPr bwMode="auto">
            <a:xfrm>
              <a:off x="1504" y="3176"/>
              <a:ext cx="160" cy="133"/>
            </a:xfrm>
            <a:custGeom>
              <a:avLst/>
              <a:gdLst>
                <a:gd name="T0" fmla="*/ 60 w 108"/>
                <a:gd name="T1" fmla="*/ 90 h 90"/>
                <a:gd name="T2" fmla="*/ 58 w 108"/>
                <a:gd name="T3" fmla="*/ 90 h 90"/>
                <a:gd name="T4" fmla="*/ 54 w 108"/>
                <a:gd name="T5" fmla="*/ 84 h 90"/>
                <a:gd name="T6" fmla="*/ 49 w 108"/>
                <a:gd name="T7" fmla="*/ 90 h 90"/>
                <a:gd name="T8" fmla="*/ 42 w 108"/>
                <a:gd name="T9" fmla="*/ 85 h 90"/>
                <a:gd name="T10" fmla="*/ 30 w 108"/>
                <a:gd name="T11" fmla="*/ 36 h 90"/>
                <a:gd name="T12" fmla="*/ 18 w 108"/>
                <a:gd name="T13" fmla="*/ 36 h 90"/>
                <a:gd name="T14" fmla="*/ 0 w 108"/>
                <a:gd name="T15" fmla="*/ 18 h 90"/>
                <a:gd name="T16" fmla="*/ 18 w 108"/>
                <a:gd name="T17" fmla="*/ 0 h 90"/>
                <a:gd name="T18" fmla="*/ 38 w 108"/>
                <a:gd name="T19" fmla="*/ 16 h 90"/>
                <a:gd name="T20" fmla="*/ 40 w 108"/>
                <a:gd name="T21" fmla="*/ 24 h 90"/>
                <a:gd name="T22" fmla="*/ 67 w 108"/>
                <a:gd name="T23" fmla="*/ 24 h 90"/>
                <a:gd name="T24" fmla="*/ 69 w 108"/>
                <a:gd name="T25" fmla="*/ 16 h 90"/>
                <a:gd name="T26" fmla="*/ 90 w 108"/>
                <a:gd name="T27" fmla="*/ 0 h 90"/>
                <a:gd name="T28" fmla="*/ 108 w 108"/>
                <a:gd name="T29" fmla="*/ 18 h 90"/>
                <a:gd name="T30" fmla="*/ 90 w 108"/>
                <a:gd name="T31" fmla="*/ 36 h 90"/>
                <a:gd name="T32" fmla="*/ 77 w 108"/>
                <a:gd name="T33" fmla="*/ 36 h 90"/>
                <a:gd name="T34" fmla="*/ 65 w 108"/>
                <a:gd name="T35" fmla="*/ 85 h 90"/>
                <a:gd name="T36" fmla="*/ 60 w 108"/>
                <a:gd name="T37" fmla="*/ 90 h 90"/>
                <a:gd name="T38" fmla="*/ 43 w 108"/>
                <a:gd name="T39" fmla="*/ 36 h 90"/>
                <a:gd name="T40" fmla="*/ 53 w 108"/>
                <a:gd name="T41" fmla="*/ 82 h 90"/>
                <a:gd name="T42" fmla="*/ 54 w 108"/>
                <a:gd name="T43" fmla="*/ 84 h 90"/>
                <a:gd name="T44" fmla="*/ 54 w 108"/>
                <a:gd name="T45" fmla="*/ 82 h 90"/>
                <a:gd name="T46" fmla="*/ 65 w 108"/>
                <a:gd name="T47" fmla="*/ 36 h 90"/>
                <a:gd name="T48" fmla="*/ 43 w 108"/>
                <a:gd name="T49" fmla="*/ 36 h 90"/>
                <a:gd name="T50" fmla="*/ 80 w 108"/>
                <a:gd name="T51" fmla="*/ 24 h 90"/>
                <a:gd name="T52" fmla="*/ 90 w 108"/>
                <a:gd name="T53" fmla="*/ 24 h 90"/>
                <a:gd name="T54" fmla="*/ 96 w 108"/>
                <a:gd name="T55" fmla="*/ 18 h 90"/>
                <a:gd name="T56" fmla="*/ 90 w 108"/>
                <a:gd name="T57" fmla="*/ 12 h 90"/>
                <a:gd name="T58" fmla="*/ 81 w 108"/>
                <a:gd name="T59" fmla="*/ 19 h 90"/>
                <a:gd name="T60" fmla="*/ 80 w 108"/>
                <a:gd name="T61" fmla="*/ 24 h 90"/>
                <a:gd name="T62" fmla="*/ 18 w 108"/>
                <a:gd name="T63" fmla="*/ 12 h 90"/>
                <a:gd name="T64" fmla="*/ 12 w 108"/>
                <a:gd name="T65" fmla="*/ 18 h 90"/>
                <a:gd name="T66" fmla="*/ 18 w 108"/>
                <a:gd name="T67" fmla="*/ 24 h 90"/>
                <a:gd name="T68" fmla="*/ 28 w 108"/>
                <a:gd name="T69" fmla="*/ 24 h 90"/>
                <a:gd name="T70" fmla="*/ 26 w 108"/>
                <a:gd name="T71" fmla="*/ 19 h 90"/>
                <a:gd name="T72" fmla="*/ 18 w 108"/>
                <a:gd name="T73" fmla="*/ 12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8" h="90">
                  <a:moveTo>
                    <a:pt x="60" y="90"/>
                  </a:moveTo>
                  <a:cubicBezTo>
                    <a:pt x="59" y="90"/>
                    <a:pt x="59" y="90"/>
                    <a:pt x="58" y="90"/>
                  </a:cubicBezTo>
                  <a:cubicBezTo>
                    <a:pt x="56" y="89"/>
                    <a:pt x="54" y="87"/>
                    <a:pt x="54" y="84"/>
                  </a:cubicBezTo>
                  <a:cubicBezTo>
                    <a:pt x="54" y="87"/>
                    <a:pt x="52" y="89"/>
                    <a:pt x="49" y="90"/>
                  </a:cubicBezTo>
                  <a:cubicBezTo>
                    <a:pt x="46" y="90"/>
                    <a:pt x="43" y="88"/>
                    <a:pt x="42" y="85"/>
                  </a:cubicBezTo>
                  <a:cubicBezTo>
                    <a:pt x="30" y="36"/>
                    <a:pt x="30" y="36"/>
                    <a:pt x="30" y="36"/>
                  </a:cubicBezTo>
                  <a:cubicBezTo>
                    <a:pt x="18" y="36"/>
                    <a:pt x="18" y="36"/>
                    <a:pt x="18" y="36"/>
                  </a:cubicBezTo>
                  <a:cubicBezTo>
                    <a:pt x="8" y="36"/>
                    <a:pt x="0" y="28"/>
                    <a:pt x="0" y="18"/>
                  </a:cubicBezTo>
                  <a:cubicBezTo>
                    <a:pt x="0" y="8"/>
                    <a:pt x="8" y="0"/>
                    <a:pt x="18" y="0"/>
                  </a:cubicBezTo>
                  <a:cubicBezTo>
                    <a:pt x="28" y="0"/>
                    <a:pt x="36" y="7"/>
                    <a:pt x="38" y="16"/>
                  </a:cubicBezTo>
                  <a:cubicBezTo>
                    <a:pt x="40" y="24"/>
                    <a:pt x="40" y="24"/>
                    <a:pt x="40" y="24"/>
                  </a:cubicBezTo>
                  <a:cubicBezTo>
                    <a:pt x="67" y="24"/>
                    <a:pt x="67" y="24"/>
                    <a:pt x="67" y="24"/>
                  </a:cubicBezTo>
                  <a:cubicBezTo>
                    <a:pt x="69" y="16"/>
                    <a:pt x="69" y="16"/>
                    <a:pt x="69" y="16"/>
                  </a:cubicBezTo>
                  <a:cubicBezTo>
                    <a:pt x="71" y="7"/>
                    <a:pt x="80" y="0"/>
                    <a:pt x="90" y="0"/>
                  </a:cubicBezTo>
                  <a:cubicBezTo>
                    <a:pt x="100" y="0"/>
                    <a:pt x="108" y="8"/>
                    <a:pt x="108" y="18"/>
                  </a:cubicBezTo>
                  <a:cubicBezTo>
                    <a:pt x="108" y="28"/>
                    <a:pt x="100" y="36"/>
                    <a:pt x="90" y="36"/>
                  </a:cubicBezTo>
                  <a:cubicBezTo>
                    <a:pt x="77" y="36"/>
                    <a:pt x="77" y="36"/>
                    <a:pt x="77" y="36"/>
                  </a:cubicBezTo>
                  <a:cubicBezTo>
                    <a:pt x="65" y="85"/>
                    <a:pt x="65" y="85"/>
                    <a:pt x="65" y="85"/>
                  </a:cubicBezTo>
                  <a:cubicBezTo>
                    <a:pt x="65" y="88"/>
                    <a:pt x="62" y="90"/>
                    <a:pt x="60" y="90"/>
                  </a:cubicBezTo>
                  <a:close/>
                  <a:moveTo>
                    <a:pt x="43" y="36"/>
                  </a:moveTo>
                  <a:cubicBezTo>
                    <a:pt x="53" y="82"/>
                    <a:pt x="53" y="82"/>
                    <a:pt x="53" y="82"/>
                  </a:cubicBezTo>
                  <a:cubicBezTo>
                    <a:pt x="54" y="83"/>
                    <a:pt x="54" y="83"/>
                    <a:pt x="54" y="84"/>
                  </a:cubicBezTo>
                  <a:cubicBezTo>
                    <a:pt x="54" y="83"/>
                    <a:pt x="54" y="83"/>
                    <a:pt x="54" y="82"/>
                  </a:cubicBezTo>
                  <a:cubicBezTo>
                    <a:pt x="65" y="36"/>
                    <a:pt x="65" y="36"/>
                    <a:pt x="65" y="36"/>
                  </a:cubicBezTo>
                  <a:lnTo>
                    <a:pt x="43" y="36"/>
                  </a:lnTo>
                  <a:close/>
                  <a:moveTo>
                    <a:pt x="80" y="24"/>
                  </a:moveTo>
                  <a:cubicBezTo>
                    <a:pt x="90" y="24"/>
                    <a:pt x="90" y="24"/>
                    <a:pt x="90" y="24"/>
                  </a:cubicBezTo>
                  <a:cubicBezTo>
                    <a:pt x="93" y="24"/>
                    <a:pt x="96" y="21"/>
                    <a:pt x="96" y="18"/>
                  </a:cubicBezTo>
                  <a:cubicBezTo>
                    <a:pt x="96" y="15"/>
                    <a:pt x="93" y="12"/>
                    <a:pt x="90" y="12"/>
                  </a:cubicBezTo>
                  <a:cubicBezTo>
                    <a:pt x="85" y="12"/>
                    <a:pt x="82" y="15"/>
                    <a:pt x="81" y="19"/>
                  </a:cubicBezTo>
                  <a:lnTo>
                    <a:pt x="80" y="24"/>
                  </a:lnTo>
                  <a:close/>
                  <a:moveTo>
                    <a:pt x="18" y="12"/>
                  </a:moveTo>
                  <a:cubicBezTo>
                    <a:pt x="14" y="12"/>
                    <a:pt x="12" y="15"/>
                    <a:pt x="12" y="18"/>
                  </a:cubicBezTo>
                  <a:cubicBezTo>
                    <a:pt x="12" y="21"/>
                    <a:pt x="14" y="24"/>
                    <a:pt x="18" y="24"/>
                  </a:cubicBezTo>
                  <a:cubicBezTo>
                    <a:pt x="28" y="24"/>
                    <a:pt x="28" y="24"/>
                    <a:pt x="28" y="24"/>
                  </a:cubicBezTo>
                  <a:cubicBezTo>
                    <a:pt x="26" y="19"/>
                    <a:pt x="26" y="19"/>
                    <a:pt x="26" y="19"/>
                  </a:cubicBezTo>
                  <a:cubicBezTo>
                    <a:pt x="26" y="15"/>
                    <a:pt x="22" y="12"/>
                    <a:pt x="18"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Tree>
    <p:extLst>
      <p:ext uri="{BB962C8B-B14F-4D97-AF65-F5344CB8AC3E}">
        <p14:creationId xmlns:p14="http://schemas.microsoft.com/office/powerpoint/2010/main" val="1985252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8BCB5DE3-9D61-4F4A-A0D5-177908DD35FE}"/>
              </a:ext>
            </a:extLst>
          </p:cNvPr>
          <p:cNvGraphicFramePr>
            <a:graphicFrameLocks noChangeAspect="1"/>
          </p:cNvGraphicFramePr>
          <p:nvPr>
            <p:custDataLst>
              <p:tags r:id="rId2"/>
            </p:custDataLst>
            <p:extLst/>
          </p:nvPr>
        </p:nvGraphicFramePr>
        <p:xfrm>
          <a:off x="1589" y="1589"/>
          <a:ext cx="1588" cy="1588"/>
        </p:xfrm>
        <a:graphic>
          <a:graphicData uri="http://schemas.openxmlformats.org/presentationml/2006/ole">
            <mc:AlternateContent xmlns:mc="http://schemas.openxmlformats.org/markup-compatibility/2006">
              <mc:Choice xmlns:v="urn:schemas-microsoft-com:vml" Requires="v">
                <p:oleObj spid="_x0000_s15362" name="think-cell Slide" r:id="rId5" imgW="663" imgH="664" progId="TCLayout.ActiveDocument.1">
                  <p:embed/>
                </p:oleObj>
              </mc:Choice>
              <mc:Fallback>
                <p:oleObj name="think-cell Slide" r:id="rId5" imgW="663" imgH="664" progId="TCLayout.ActiveDocument.1">
                  <p:embed/>
                  <p:pic>
                    <p:nvPicPr>
                      <p:cNvPr id="6" name="Object 5" hidden="1">
                        <a:extLst>
                          <a:ext uri="{FF2B5EF4-FFF2-40B4-BE49-F238E27FC236}">
                            <a16:creationId xmlns:a16="http://schemas.microsoft.com/office/drawing/2014/main" id="{8BCB5DE3-9D61-4F4A-A0D5-177908DD35FE}"/>
                          </a:ext>
                        </a:extLst>
                      </p:cNvPr>
                      <p:cNvPicPr/>
                      <p:nvPr/>
                    </p:nvPicPr>
                    <p:blipFill>
                      <a:blip r:embed="rId6"/>
                      <a:stretch>
                        <a:fillRect/>
                      </a:stretch>
                    </p:blipFill>
                    <p:spPr>
                      <a:xfrm>
                        <a:off x="1589" y="1589"/>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45A79874-078F-4A70-B8CD-AA34E7E2B583}"/>
              </a:ext>
            </a:extLst>
          </p:cNvPr>
          <p:cNvSpPr/>
          <p:nvPr>
            <p:custDataLst>
              <p:tags r:id="rId3"/>
            </p:custDataLst>
          </p:nvPr>
        </p:nvSpPr>
        <p:spPr>
          <a:xfrm>
            <a:off x="1" y="1"/>
            <a:ext cx="158751" cy="15875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sv-SE" sz="2933" b="1" i="0" u="none" strike="noStrike" kern="1200" cap="none" spc="0" normalizeH="0" baseline="0" noProof="0" dirty="0">
              <a:ln>
                <a:noFill/>
              </a:ln>
              <a:solidFill>
                <a:srgbClr val="000000"/>
              </a:solidFill>
              <a:effectLst/>
              <a:uLnTx/>
              <a:uFillTx/>
              <a:latin typeface="Verdana" panose="020B0604030504040204" pitchFamily="34" charset="0"/>
              <a:ea typeface="+mn-ea"/>
              <a:cs typeface="+mn-cs"/>
              <a:sym typeface="Verdana" panose="020B0604030504040204" pitchFamily="34" charset="0"/>
            </a:endParaRPr>
          </a:p>
        </p:txBody>
      </p:sp>
      <p:grpSp>
        <p:nvGrpSpPr>
          <p:cNvPr id="2" name="Group 1">
            <a:extLst>
              <a:ext uri="{FF2B5EF4-FFF2-40B4-BE49-F238E27FC236}">
                <a16:creationId xmlns:a16="http://schemas.microsoft.com/office/drawing/2014/main" id="{47916C93-366C-4543-BD9D-F25227A5914C}"/>
              </a:ext>
            </a:extLst>
          </p:cNvPr>
          <p:cNvGrpSpPr/>
          <p:nvPr/>
        </p:nvGrpSpPr>
        <p:grpSpPr>
          <a:xfrm>
            <a:off x="221942" y="168673"/>
            <a:ext cx="11709645" cy="6241005"/>
            <a:chOff x="323850" y="1523053"/>
            <a:chExt cx="11436350" cy="4714785"/>
          </a:xfrm>
        </p:grpSpPr>
        <p:grpSp>
          <p:nvGrpSpPr>
            <p:cNvPr id="49" name="Group 48">
              <a:extLst>
                <a:ext uri="{FF2B5EF4-FFF2-40B4-BE49-F238E27FC236}">
                  <a16:creationId xmlns:a16="http://schemas.microsoft.com/office/drawing/2014/main" id="{42AB2310-DF6D-4995-88D5-C35CFF2FA1C5}"/>
                </a:ext>
              </a:extLst>
            </p:cNvPr>
            <p:cNvGrpSpPr/>
            <p:nvPr/>
          </p:nvGrpSpPr>
          <p:grpSpPr>
            <a:xfrm>
              <a:off x="323850" y="5692999"/>
              <a:ext cx="11436346" cy="544839"/>
              <a:chOff x="323850" y="5692999"/>
              <a:chExt cx="11436346" cy="544839"/>
            </a:xfrm>
          </p:grpSpPr>
          <p:sp>
            <p:nvSpPr>
              <p:cNvPr id="8" name="Freeform 15">
                <a:extLst>
                  <a:ext uri="{FF2B5EF4-FFF2-40B4-BE49-F238E27FC236}">
                    <a16:creationId xmlns:a16="http://schemas.microsoft.com/office/drawing/2014/main" id="{B265FCFD-7AE3-487D-9AF8-F8B479FC349D}"/>
                  </a:ext>
                </a:extLst>
              </p:cNvPr>
              <p:cNvSpPr>
                <a:spLocks noEditPoints="1"/>
              </p:cNvSpPr>
              <p:nvPr/>
            </p:nvSpPr>
            <p:spPr bwMode="auto">
              <a:xfrm>
                <a:off x="10528091" y="5692999"/>
                <a:ext cx="1097592" cy="443237"/>
              </a:xfrm>
              <a:custGeom>
                <a:avLst/>
                <a:gdLst>
                  <a:gd name="T0" fmla="*/ 81 w 473"/>
                  <a:gd name="T1" fmla="*/ 237 h 335"/>
                  <a:gd name="T2" fmla="*/ 88 w 473"/>
                  <a:gd name="T3" fmla="*/ 243 h 335"/>
                  <a:gd name="T4" fmla="*/ 91 w 473"/>
                  <a:gd name="T5" fmla="*/ 252 h 335"/>
                  <a:gd name="T6" fmla="*/ 0 w 473"/>
                  <a:gd name="T7" fmla="*/ 335 h 335"/>
                  <a:gd name="T8" fmla="*/ 0 w 473"/>
                  <a:gd name="T9" fmla="*/ 255 h 335"/>
                  <a:gd name="T10" fmla="*/ 6 w 473"/>
                  <a:gd name="T11" fmla="*/ 247 h 335"/>
                  <a:gd name="T12" fmla="*/ 14 w 473"/>
                  <a:gd name="T13" fmla="*/ 244 h 335"/>
                  <a:gd name="T14" fmla="*/ 77 w 473"/>
                  <a:gd name="T15" fmla="*/ 236 h 335"/>
                  <a:gd name="T16" fmla="*/ 208 w 473"/>
                  <a:gd name="T17" fmla="*/ 200 h 335"/>
                  <a:gd name="T18" fmla="*/ 215 w 473"/>
                  <a:gd name="T19" fmla="*/ 205 h 335"/>
                  <a:gd name="T20" fmla="*/ 218 w 473"/>
                  <a:gd name="T21" fmla="*/ 212 h 335"/>
                  <a:gd name="T22" fmla="*/ 218 w 473"/>
                  <a:gd name="T23" fmla="*/ 335 h 335"/>
                  <a:gd name="T24" fmla="*/ 127 w 473"/>
                  <a:gd name="T25" fmla="*/ 236 h 335"/>
                  <a:gd name="T26" fmla="*/ 130 w 473"/>
                  <a:gd name="T27" fmla="*/ 229 h 335"/>
                  <a:gd name="T28" fmla="*/ 136 w 473"/>
                  <a:gd name="T29" fmla="*/ 223 h 335"/>
                  <a:gd name="T30" fmla="*/ 196 w 473"/>
                  <a:gd name="T31" fmla="*/ 201 h 335"/>
                  <a:gd name="T32" fmla="*/ 204 w 473"/>
                  <a:gd name="T33" fmla="*/ 200 h 335"/>
                  <a:gd name="T34" fmla="*/ 333 w 473"/>
                  <a:gd name="T35" fmla="*/ 130 h 335"/>
                  <a:gd name="T36" fmla="*/ 341 w 473"/>
                  <a:gd name="T37" fmla="*/ 133 h 335"/>
                  <a:gd name="T38" fmla="*/ 346 w 473"/>
                  <a:gd name="T39" fmla="*/ 141 h 335"/>
                  <a:gd name="T40" fmla="*/ 346 w 473"/>
                  <a:gd name="T41" fmla="*/ 335 h 335"/>
                  <a:gd name="T42" fmla="*/ 255 w 473"/>
                  <a:gd name="T43" fmla="*/ 183 h 335"/>
                  <a:gd name="T44" fmla="*/ 257 w 473"/>
                  <a:gd name="T45" fmla="*/ 174 h 335"/>
                  <a:gd name="T46" fmla="*/ 263 w 473"/>
                  <a:gd name="T47" fmla="*/ 169 h 335"/>
                  <a:gd name="T48" fmla="*/ 321 w 473"/>
                  <a:gd name="T49" fmla="*/ 132 h 335"/>
                  <a:gd name="T50" fmla="*/ 329 w 473"/>
                  <a:gd name="T51" fmla="*/ 130 h 335"/>
                  <a:gd name="T52" fmla="*/ 462 w 473"/>
                  <a:gd name="T53" fmla="*/ 1 h 335"/>
                  <a:gd name="T54" fmla="*/ 471 w 473"/>
                  <a:gd name="T55" fmla="*/ 7 h 335"/>
                  <a:gd name="T56" fmla="*/ 473 w 473"/>
                  <a:gd name="T57" fmla="*/ 17 h 335"/>
                  <a:gd name="T58" fmla="*/ 382 w 473"/>
                  <a:gd name="T59" fmla="*/ 335 h 335"/>
                  <a:gd name="T60" fmla="*/ 383 w 473"/>
                  <a:gd name="T61" fmla="*/ 82 h 335"/>
                  <a:gd name="T62" fmla="*/ 387 w 473"/>
                  <a:gd name="T63" fmla="*/ 75 h 335"/>
                  <a:gd name="T64" fmla="*/ 445 w 473"/>
                  <a:gd name="T65" fmla="*/ 7 h 335"/>
                  <a:gd name="T66" fmla="*/ 451 w 473"/>
                  <a:gd name="T67" fmla="*/ 1 h 335"/>
                  <a:gd name="T68" fmla="*/ 458 w 473"/>
                  <a:gd name="T69"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73" h="335">
                    <a:moveTo>
                      <a:pt x="77" y="236"/>
                    </a:moveTo>
                    <a:lnTo>
                      <a:pt x="81" y="237"/>
                    </a:lnTo>
                    <a:lnTo>
                      <a:pt x="85" y="239"/>
                    </a:lnTo>
                    <a:lnTo>
                      <a:pt x="88" y="243"/>
                    </a:lnTo>
                    <a:lnTo>
                      <a:pt x="90" y="247"/>
                    </a:lnTo>
                    <a:lnTo>
                      <a:pt x="91" y="252"/>
                    </a:lnTo>
                    <a:lnTo>
                      <a:pt x="91" y="335"/>
                    </a:lnTo>
                    <a:lnTo>
                      <a:pt x="0" y="335"/>
                    </a:lnTo>
                    <a:lnTo>
                      <a:pt x="0" y="259"/>
                    </a:lnTo>
                    <a:lnTo>
                      <a:pt x="0" y="255"/>
                    </a:lnTo>
                    <a:lnTo>
                      <a:pt x="2" y="250"/>
                    </a:lnTo>
                    <a:lnTo>
                      <a:pt x="6" y="247"/>
                    </a:lnTo>
                    <a:lnTo>
                      <a:pt x="9" y="245"/>
                    </a:lnTo>
                    <a:lnTo>
                      <a:pt x="14" y="244"/>
                    </a:lnTo>
                    <a:lnTo>
                      <a:pt x="72" y="236"/>
                    </a:lnTo>
                    <a:lnTo>
                      <a:pt x="77" y="236"/>
                    </a:lnTo>
                    <a:close/>
                    <a:moveTo>
                      <a:pt x="204" y="200"/>
                    </a:moveTo>
                    <a:lnTo>
                      <a:pt x="208" y="200"/>
                    </a:lnTo>
                    <a:lnTo>
                      <a:pt x="211" y="203"/>
                    </a:lnTo>
                    <a:lnTo>
                      <a:pt x="215" y="205"/>
                    </a:lnTo>
                    <a:lnTo>
                      <a:pt x="217" y="209"/>
                    </a:lnTo>
                    <a:lnTo>
                      <a:pt x="218" y="212"/>
                    </a:lnTo>
                    <a:lnTo>
                      <a:pt x="218" y="216"/>
                    </a:lnTo>
                    <a:lnTo>
                      <a:pt x="218" y="335"/>
                    </a:lnTo>
                    <a:lnTo>
                      <a:pt x="127" y="335"/>
                    </a:lnTo>
                    <a:lnTo>
                      <a:pt x="127" y="236"/>
                    </a:lnTo>
                    <a:lnTo>
                      <a:pt x="127" y="232"/>
                    </a:lnTo>
                    <a:lnTo>
                      <a:pt x="130" y="229"/>
                    </a:lnTo>
                    <a:lnTo>
                      <a:pt x="132" y="225"/>
                    </a:lnTo>
                    <a:lnTo>
                      <a:pt x="136" y="223"/>
                    </a:lnTo>
                    <a:lnTo>
                      <a:pt x="139" y="220"/>
                    </a:lnTo>
                    <a:lnTo>
                      <a:pt x="196" y="201"/>
                    </a:lnTo>
                    <a:lnTo>
                      <a:pt x="200" y="200"/>
                    </a:lnTo>
                    <a:lnTo>
                      <a:pt x="204" y="200"/>
                    </a:lnTo>
                    <a:close/>
                    <a:moveTo>
                      <a:pt x="329" y="130"/>
                    </a:moveTo>
                    <a:lnTo>
                      <a:pt x="333" y="130"/>
                    </a:lnTo>
                    <a:lnTo>
                      <a:pt x="337" y="131"/>
                    </a:lnTo>
                    <a:lnTo>
                      <a:pt x="341" y="133"/>
                    </a:lnTo>
                    <a:lnTo>
                      <a:pt x="343" y="137"/>
                    </a:lnTo>
                    <a:lnTo>
                      <a:pt x="346" y="141"/>
                    </a:lnTo>
                    <a:lnTo>
                      <a:pt x="346" y="145"/>
                    </a:lnTo>
                    <a:lnTo>
                      <a:pt x="346" y="335"/>
                    </a:lnTo>
                    <a:lnTo>
                      <a:pt x="255" y="335"/>
                    </a:lnTo>
                    <a:lnTo>
                      <a:pt x="255" y="183"/>
                    </a:lnTo>
                    <a:lnTo>
                      <a:pt x="256" y="179"/>
                    </a:lnTo>
                    <a:lnTo>
                      <a:pt x="257" y="174"/>
                    </a:lnTo>
                    <a:lnTo>
                      <a:pt x="259" y="172"/>
                    </a:lnTo>
                    <a:lnTo>
                      <a:pt x="263" y="169"/>
                    </a:lnTo>
                    <a:lnTo>
                      <a:pt x="292" y="152"/>
                    </a:lnTo>
                    <a:lnTo>
                      <a:pt x="321" y="132"/>
                    </a:lnTo>
                    <a:lnTo>
                      <a:pt x="324" y="131"/>
                    </a:lnTo>
                    <a:lnTo>
                      <a:pt x="329" y="130"/>
                    </a:lnTo>
                    <a:close/>
                    <a:moveTo>
                      <a:pt x="458" y="0"/>
                    </a:moveTo>
                    <a:lnTo>
                      <a:pt x="462" y="1"/>
                    </a:lnTo>
                    <a:lnTo>
                      <a:pt x="467" y="4"/>
                    </a:lnTo>
                    <a:lnTo>
                      <a:pt x="471" y="7"/>
                    </a:lnTo>
                    <a:lnTo>
                      <a:pt x="473" y="11"/>
                    </a:lnTo>
                    <a:lnTo>
                      <a:pt x="473" y="17"/>
                    </a:lnTo>
                    <a:lnTo>
                      <a:pt x="473" y="335"/>
                    </a:lnTo>
                    <a:lnTo>
                      <a:pt x="382" y="335"/>
                    </a:lnTo>
                    <a:lnTo>
                      <a:pt x="382" y="86"/>
                    </a:lnTo>
                    <a:lnTo>
                      <a:pt x="383" y="82"/>
                    </a:lnTo>
                    <a:lnTo>
                      <a:pt x="384" y="79"/>
                    </a:lnTo>
                    <a:lnTo>
                      <a:pt x="387" y="75"/>
                    </a:lnTo>
                    <a:lnTo>
                      <a:pt x="418" y="42"/>
                    </a:lnTo>
                    <a:lnTo>
                      <a:pt x="445" y="7"/>
                    </a:lnTo>
                    <a:lnTo>
                      <a:pt x="447" y="4"/>
                    </a:lnTo>
                    <a:lnTo>
                      <a:pt x="451" y="1"/>
                    </a:lnTo>
                    <a:lnTo>
                      <a:pt x="454" y="0"/>
                    </a:lnTo>
                    <a:lnTo>
                      <a:pt x="458" y="0"/>
                    </a:lnTo>
                    <a:close/>
                  </a:path>
                </a:pathLst>
              </a:custGeom>
              <a:solidFill>
                <a:schemeClr val="tx2">
                  <a:lumMod val="20000"/>
                  <a:lumOff val="8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
            <p:nvSpPr>
              <p:cNvPr id="9" name="Rectangle 8">
                <a:extLst>
                  <a:ext uri="{FF2B5EF4-FFF2-40B4-BE49-F238E27FC236}">
                    <a16:creationId xmlns:a16="http://schemas.microsoft.com/office/drawing/2014/main" id="{4141291A-2C46-41F2-9D20-3F83BE6CB374}"/>
                  </a:ext>
                </a:extLst>
              </p:cNvPr>
              <p:cNvSpPr/>
              <p:nvPr/>
            </p:nvSpPr>
            <p:spPr bwMode="auto">
              <a:xfrm>
                <a:off x="323850" y="5696809"/>
                <a:ext cx="11436346" cy="541029"/>
              </a:xfrm>
              <a:prstGeom prst="rect">
                <a:avLst/>
              </a:prstGeom>
              <a:noFill/>
              <a:ln w="25400" algn="ctr">
                <a:solidFill>
                  <a:srgbClr val="93BBE0"/>
                </a:solidFill>
                <a:miter lim="800000"/>
                <a:headEnd/>
                <a:tailEnd/>
              </a:ln>
              <a:effectLst/>
            </p:spPr>
            <p:txBody>
              <a:bodyPr vert="horz" wrap="square" lIns="72000" tIns="36000" rIns="36000" bIns="36000" numCol="1" spcCol="0" rtlCol="0" anchor="t" anchorCtr="0" compatLnSpc="1">
                <a:prstTxWarp prst="textNoShape">
                  <a:avLst/>
                </a:prstTxWarp>
              </a:bodyPr>
              <a:lstStyle/>
              <a:p>
                <a:pPr marL="0" marR="0" lvl="0" indent="0" algn="l" defTabSz="914377" rtl="0" eaLnBrk="1" fontAlgn="base" latinLnBrk="0" hangingPunct="1">
                  <a:lnSpc>
                    <a:spcPct val="100000"/>
                  </a:lnSpc>
                  <a:spcBef>
                    <a:spcPct val="0"/>
                  </a:spcBef>
                  <a:spcAft>
                    <a:spcPct val="0"/>
                  </a:spcAft>
                  <a:buClrTx/>
                  <a:buSzTx/>
                  <a:buFontTx/>
                  <a:buNone/>
                  <a:tabLst/>
                  <a:defRPr/>
                </a:pPr>
                <a:r>
                  <a:rPr kumimoji="0" lang="en-US" sz="900" b="1" i="0" u="none" strike="noStrike" kern="1200" cap="none" spc="0" normalizeH="0" baseline="0" noProof="0" dirty="0">
                    <a:ln>
                      <a:noFill/>
                    </a:ln>
                    <a:solidFill>
                      <a:srgbClr val="4B8DCB"/>
                    </a:solidFill>
                    <a:effectLst/>
                    <a:uLnTx/>
                    <a:uFillTx/>
                    <a:latin typeface="Arial Black" panose="020B0A04020102020204" pitchFamily="34" charset="0"/>
                    <a:ea typeface="+mn-ea"/>
                    <a:cs typeface="+mn-cs"/>
                  </a:rPr>
                  <a:t>Enabling companies</a:t>
                </a:r>
              </a:p>
            </p:txBody>
          </p:sp>
        </p:grpSp>
        <p:grpSp>
          <p:nvGrpSpPr>
            <p:cNvPr id="10" name="Gruppieren 3">
              <a:extLst>
                <a:ext uri="{FF2B5EF4-FFF2-40B4-BE49-F238E27FC236}">
                  <a16:creationId xmlns:a16="http://schemas.microsoft.com/office/drawing/2014/main" id="{92ECDC16-1F40-4805-A657-7E123CE281BC}"/>
                </a:ext>
              </a:extLst>
            </p:cNvPr>
            <p:cNvGrpSpPr/>
            <p:nvPr/>
          </p:nvGrpSpPr>
          <p:grpSpPr>
            <a:xfrm>
              <a:off x="9985355" y="3180538"/>
              <a:ext cx="1675917" cy="1348947"/>
              <a:chOff x="5514975" y="3836988"/>
              <a:chExt cx="912813" cy="1287462"/>
            </a:xfrm>
            <a:solidFill>
              <a:schemeClr val="tx2">
                <a:lumMod val="20000"/>
                <a:lumOff val="80000"/>
              </a:schemeClr>
            </a:solidFill>
          </p:grpSpPr>
          <p:sp>
            <p:nvSpPr>
              <p:cNvPr id="38" name="Freeform 88">
                <a:extLst>
                  <a:ext uri="{FF2B5EF4-FFF2-40B4-BE49-F238E27FC236}">
                    <a16:creationId xmlns:a16="http://schemas.microsoft.com/office/drawing/2014/main" id="{3CB56144-DB22-40F9-B420-F04D993A7435}"/>
                  </a:ext>
                </a:extLst>
              </p:cNvPr>
              <p:cNvSpPr>
                <a:spLocks noChangeArrowheads="1"/>
              </p:cNvSpPr>
              <p:nvPr/>
            </p:nvSpPr>
            <p:spPr bwMode="auto">
              <a:xfrm>
                <a:off x="5894388" y="4281488"/>
                <a:ext cx="533400" cy="552450"/>
              </a:xfrm>
              <a:custGeom>
                <a:avLst/>
                <a:gdLst>
                  <a:gd name="T0" fmla="*/ 2147483646 w 1482"/>
                  <a:gd name="T1" fmla="*/ 0 h 1534"/>
                  <a:gd name="T2" fmla="*/ 2147483646 w 1482"/>
                  <a:gd name="T3" fmla="*/ 2147483646 h 1534"/>
                  <a:gd name="T4" fmla="*/ 2147483646 w 1482"/>
                  <a:gd name="T5" fmla="*/ 2147483646 h 1534"/>
                  <a:gd name="T6" fmla="*/ 2147483646 w 1482"/>
                  <a:gd name="T7" fmla="*/ 2147483646 h 1534"/>
                  <a:gd name="T8" fmla="*/ 0 w 1482"/>
                  <a:gd name="T9" fmla="*/ 2147483646 h 1534"/>
                  <a:gd name="T10" fmla="*/ 0 w 1482"/>
                  <a:gd name="T11" fmla="*/ 0 h 1534"/>
                  <a:gd name="T12" fmla="*/ 2147483646 w 1482"/>
                  <a:gd name="T13" fmla="*/ 0 h 153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82" h="1534">
                    <a:moveTo>
                      <a:pt x="1481" y="0"/>
                    </a:moveTo>
                    <a:lnTo>
                      <a:pt x="1481" y="1533"/>
                    </a:lnTo>
                    <a:lnTo>
                      <a:pt x="1363" y="1533"/>
                    </a:lnTo>
                    <a:lnTo>
                      <a:pt x="1363" y="117"/>
                    </a:lnTo>
                    <a:lnTo>
                      <a:pt x="0" y="117"/>
                    </a:lnTo>
                    <a:lnTo>
                      <a:pt x="0" y="0"/>
                    </a:lnTo>
                    <a:lnTo>
                      <a:pt x="1481"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
            <p:nvSpPr>
              <p:cNvPr id="39" name="Freeform 89">
                <a:extLst>
                  <a:ext uri="{FF2B5EF4-FFF2-40B4-BE49-F238E27FC236}">
                    <a16:creationId xmlns:a16="http://schemas.microsoft.com/office/drawing/2014/main" id="{1D9B5D49-FB1E-451C-ABED-BB5CB4EAD538}"/>
                  </a:ext>
                </a:extLst>
              </p:cNvPr>
              <p:cNvSpPr>
                <a:spLocks noChangeArrowheads="1"/>
              </p:cNvSpPr>
              <p:nvPr/>
            </p:nvSpPr>
            <p:spPr bwMode="auto">
              <a:xfrm>
                <a:off x="5978525" y="4725988"/>
                <a:ext cx="331788" cy="34925"/>
              </a:xfrm>
              <a:custGeom>
                <a:avLst/>
                <a:gdLst>
                  <a:gd name="T0" fmla="*/ 2147483647 w 921"/>
                  <a:gd name="T1" fmla="*/ 0 h 96"/>
                  <a:gd name="T2" fmla="*/ 2147483647 w 921"/>
                  <a:gd name="T3" fmla="*/ 2147483647 h 96"/>
                  <a:gd name="T4" fmla="*/ 0 w 921"/>
                  <a:gd name="T5" fmla="*/ 2147483647 h 96"/>
                  <a:gd name="T6" fmla="*/ 0 w 921"/>
                  <a:gd name="T7" fmla="*/ 0 h 96"/>
                  <a:gd name="T8" fmla="*/ 2147483647 w 921"/>
                  <a:gd name="T9" fmla="*/ 0 h 9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1" h="96">
                    <a:moveTo>
                      <a:pt x="920" y="0"/>
                    </a:moveTo>
                    <a:lnTo>
                      <a:pt x="920" y="95"/>
                    </a:lnTo>
                    <a:lnTo>
                      <a:pt x="0" y="95"/>
                    </a:lnTo>
                    <a:lnTo>
                      <a:pt x="0" y="0"/>
                    </a:lnTo>
                    <a:lnTo>
                      <a:pt x="920" y="0"/>
                    </a:lnTo>
                  </a:path>
                </a:pathLst>
              </a:custGeom>
              <a:grpFill/>
              <a:ln>
                <a:noFill/>
              </a:ln>
              <a:effectLst/>
            </p:spPr>
            <p:txBody>
              <a:bodyPr wrap="none" anchor="ct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Arial" charset="0"/>
                </a:endParaRPr>
              </a:p>
            </p:txBody>
          </p:sp>
          <p:sp>
            <p:nvSpPr>
              <p:cNvPr id="40" name="Freeform 90">
                <a:extLst>
                  <a:ext uri="{FF2B5EF4-FFF2-40B4-BE49-F238E27FC236}">
                    <a16:creationId xmlns:a16="http://schemas.microsoft.com/office/drawing/2014/main" id="{DA2C9470-69B4-4A27-890F-B0E3F3CFBB72}"/>
                  </a:ext>
                </a:extLst>
              </p:cNvPr>
              <p:cNvSpPr>
                <a:spLocks noChangeArrowheads="1"/>
              </p:cNvSpPr>
              <p:nvPr/>
            </p:nvSpPr>
            <p:spPr bwMode="auto">
              <a:xfrm>
                <a:off x="5978525" y="4568825"/>
                <a:ext cx="331788" cy="33338"/>
              </a:xfrm>
              <a:custGeom>
                <a:avLst/>
                <a:gdLst>
                  <a:gd name="T0" fmla="*/ 2147483647 w 921"/>
                  <a:gd name="T1" fmla="*/ 0 h 92"/>
                  <a:gd name="T2" fmla="*/ 2147483647 w 921"/>
                  <a:gd name="T3" fmla="*/ 2147483647 h 92"/>
                  <a:gd name="T4" fmla="*/ 0 w 921"/>
                  <a:gd name="T5" fmla="*/ 2147483647 h 92"/>
                  <a:gd name="T6" fmla="*/ 0 w 921"/>
                  <a:gd name="T7" fmla="*/ 0 h 92"/>
                  <a:gd name="T8" fmla="*/ 2147483647 w 921"/>
                  <a:gd name="T9" fmla="*/ 0 h 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1" h="92">
                    <a:moveTo>
                      <a:pt x="920" y="0"/>
                    </a:moveTo>
                    <a:lnTo>
                      <a:pt x="920" y="91"/>
                    </a:lnTo>
                    <a:lnTo>
                      <a:pt x="0" y="91"/>
                    </a:lnTo>
                    <a:lnTo>
                      <a:pt x="0" y="0"/>
                    </a:lnTo>
                    <a:lnTo>
                      <a:pt x="920" y="0"/>
                    </a:lnTo>
                  </a:path>
                </a:pathLst>
              </a:custGeom>
              <a:grpFill/>
              <a:ln>
                <a:noFill/>
              </a:ln>
              <a:effectLst/>
            </p:spPr>
            <p:txBody>
              <a:bodyPr wrap="none" anchor="ct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Arial" charset="0"/>
                </a:endParaRPr>
              </a:p>
            </p:txBody>
          </p:sp>
          <p:sp>
            <p:nvSpPr>
              <p:cNvPr id="41" name="Freeform 91">
                <a:extLst>
                  <a:ext uri="{FF2B5EF4-FFF2-40B4-BE49-F238E27FC236}">
                    <a16:creationId xmlns:a16="http://schemas.microsoft.com/office/drawing/2014/main" id="{F7EA5F79-0E79-421D-82F8-E3C408F4F60C}"/>
                  </a:ext>
                </a:extLst>
              </p:cNvPr>
              <p:cNvSpPr>
                <a:spLocks noChangeArrowheads="1"/>
              </p:cNvSpPr>
              <p:nvPr/>
            </p:nvSpPr>
            <p:spPr bwMode="auto">
              <a:xfrm>
                <a:off x="5978525" y="4414838"/>
                <a:ext cx="331788" cy="34925"/>
              </a:xfrm>
              <a:custGeom>
                <a:avLst/>
                <a:gdLst>
                  <a:gd name="T0" fmla="*/ 2147483647 w 921"/>
                  <a:gd name="T1" fmla="*/ 0 h 97"/>
                  <a:gd name="T2" fmla="*/ 2147483647 w 921"/>
                  <a:gd name="T3" fmla="*/ 2147483647 h 97"/>
                  <a:gd name="T4" fmla="*/ 0 w 921"/>
                  <a:gd name="T5" fmla="*/ 2147483647 h 97"/>
                  <a:gd name="T6" fmla="*/ 0 w 921"/>
                  <a:gd name="T7" fmla="*/ 0 h 97"/>
                  <a:gd name="T8" fmla="*/ 2147483647 w 921"/>
                  <a:gd name="T9" fmla="*/ 0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1" h="97">
                    <a:moveTo>
                      <a:pt x="920" y="0"/>
                    </a:moveTo>
                    <a:lnTo>
                      <a:pt x="920" y="96"/>
                    </a:lnTo>
                    <a:lnTo>
                      <a:pt x="0" y="96"/>
                    </a:lnTo>
                    <a:lnTo>
                      <a:pt x="0" y="0"/>
                    </a:lnTo>
                    <a:lnTo>
                      <a:pt x="920" y="0"/>
                    </a:lnTo>
                  </a:path>
                </a:pathLst>
              </a:custGeom>
              <a:grpFill/>
              <a:ln>
                <a:noFill/>
              </a:ln>
              <a:effectLst/>
            </p:spPr>
            <p:txBody>
              <a:bodyPr wrap="none" anchor="ct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Arial" charset="0"/>
                </a:endParaRPr>
              </a:p>
            </p:txBody>
          </p:sp>
          <p:sp>
            <p:nvSpPr>
              <p:cNvPr id="42" name="Freeform 92">
                <a:extLst>
                  <a:ext uri="{FF2B5EF4-FFF2-40B4-BE49-F238E27FC236}">
                    <a16:creationId xmlns:a16="http://schemas.microsoft.com/office/drawing/2014/main" id="{E7830D72-80EE-4276-AA1F-F2FB09301D3E}"/>
                  </a:ext>
                </a:extLst>
              </p:cNvPr>
              <p:cNvSpPr>
                <a:spLocks noChangeArrowheads="1"/>
              </p:cNvSpPr>
              <p:nvPr/>
            </p:nvSpPr>
            <p:spPr bwMode="auto">
              <a:xfrm>
                <a:off x="5978525" y="4641850"/>
                <a:ext cx="261938" cy="33338"/>
              </a:xfrm>
              <a:custGeom>
                <a:avLst/>
                <a:gdLst>
                  <a:gd name="T0" fmla="*/ 2147483647 w 726"/>
                  <a:gd name="T1" fmla="*/ 0 h 92"/>
                  <a:gd name="T2" fmla="*/ 2147483647 w 726"/>
                  <a:gd name="T3" fmla="*/ 2147483647 h 92"/>
                  <a:gd name="T4" fmla="*/ 0 w 726"/>
                  <a:gd name="T5" fmla="*/ 2147483647 h 92"/>
                  <a:gd name="T6" fmla="*/ 0 w 726"/>
                  <a:gd name="T7" fmla="*/ 0 h 92"/>
                  <a:gd name="T8" fmla="*/ 2147483647 w 726"/>
                  <a:gd name="T9" fmla="*/ 0 h 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6" h="92">
                    <a:moveTo>
                      <a:pt x="725" y="0"/>
                    </a:moveTo>
                    <a:lnTo>
                      <a:pt x="725" y="91"/>
                    </a:lnTo>
                    <a:lnTo>
                      <a:pt x="0" y="91"/>
                    </a:lnTo>
                    <a:lnTo>
                      <a:pt x="0" y="0"/>
                    </a:lnTo>
                    <a:lnTo>
                      <a:pt x="725" y="0"/>
                    </a:lnTo>
                  </a:path>
                </a:pathLst>
              </a:custGeom>
              <a:grpFill/>
              <a:ln>
                <a:noFill/>
              </a:ln>
              <a:effectLst/>
            </p:spPr>
            <p:txBody>
              <a:bodyPr wrap="none" anchor="ct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Arial" charset="0"/>
                </a:endParaRPr>
              </a:p>
            </p:txBody>
          </p:sp>
          <p:sp>
            <p:nvSpPr>
              <p:cNvPr id="43" name="Freeform 93">
                <a:extLst>
                  <a:ext uri="{FF2B5EF4-FFF2-40B4-BE49-F238E27FC236}">
                    <a16:creationId xmlns:a16="http://schemas.microsoft.com/office/drawing/2014/main" id="{376DD070-3F32-4BE3-8943-E255D3A14F04}"/>
                  </a:ext>
                </a:extLst>
              </p:cNvPr>
              <p:cNvSpPr>
                <a:spLocks noChangeArrowheads="1"/>
              </p:cNvSpPr>
              <p:nvPr/>
            </p:nvSpPr>
            <p:spPr bwMode="auto">
              <a:xfrm>
                <a:off x="5978525" y="4487863"/>
                <a:ext cx="207963" cy="34925"/>
              </a:xfrm>
              <a:custGeom>
                <a:avLst/>
                <a:gdLst>
                  <a:gd name="T0" fmla="*/ 2147483647 w 578"/>
                  <a:gd name="T1" fmla="*/ 0 h 96"/>
                  <a:gd name="T2" fmla="*/ 2147483647 w 578"/>
                  <a:gd name="T3" fmla="*/ 2147483647 h 96"/>
                  <a:gd name="T4" fmla="*/ 0 w 578"/>
                  <a:gd name="T5" fmla="*/ 2147483647 h 96"/>
                  <a:gd name="T6" fmla="*/ 0 w 578"/>
                  <a:gd name="T7" fmla="*/ 0 h 96"/>
                  <a:gd name="T8" fmla="*/ 2147483647 w 578"/>
                  <a:gd name="T9" fmla="*/ 0 h 9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8" h="96">
                    <a:moveTo>
                      <a:pt x="577" y="0"/>
                    </a:moveTo>
                    <a:lnTo>
                      <a:pt x="577" y="95"/>
                    </a:lnTo>
                    <a:lnTo>
                      <a:pt x="0" y="95"/>
                    </a:lnTo>
                    <a:lnTo>
                      <a:pt x="0" y="0"/>
                    </a:lnTo>
                    <a:lnTo>
                      <a:pt x="577" y="0"/>
                    </a:lnTo>
                  </a:path>
                </a:pathLst>
              </a:custGeom>
              <a:grpFill/>
              <a:ln>
                <a:noFill/>
              </a:ln>
              <a:effectLst/>
            </p:spPr>
            <p:txBody>
              <a:bodyPr wrap="none" anchor="ct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Arial" charset="0"/>
                </a:endParaRPr>
              </a:p>
            </p:txBody>
          </p:sp>
          <p:sp>
            <p:nvSpPr>
              <p:cNvPr id="44" name="Freeform 94">
                <a:extLst>
                  <a:ext uri="{FF2B5EF4-FFF2-40B4-BE49-F238E27FC236}">
                    <a16:creationId xmlns:a16="http://schemas.microsoft.com/office/drawing/2014/main" id="{190F327F-D63A-43EF-A35F-6EF2D1356CE2}"/>
                  </a:ext>
                </a:extLst>
              </p:cNvPr>
              <p:cNvSpPr>
                <a:spLocks noChangeArrowheads="1"/>
              </p:cNvSpPr>
              <p:nvPr/>
            </p:nvSpPr>
            <p:spPr bwMode="auto">
              <a:xfrm>
                <a:off x="5514975" y="4852988"/>
                <a:ext cx="384175" cy="271462"/>
              </a:xfrm>
              <a:custGeom>
                <a:avLst/>
                <a:gdLst>
                  <a:gd name="T0" fmla="*/ 2147483646 w 1068"/>
                  <a:gd name="T1" fmla="*/ 2147483646 h 756"/>
                  <a:gd name="T2" fmla="*/ 2147483646 w 1068"/>
                  <a:gd name="T3" fmla="*/ 2147483646 h 756"/>
                  <a:gd name="T4" fmla="*/ 2147483646 w 1068"/>
                  <a:gd name="T5" fmla="*/ 2147483646 h 756"/>
                  <a:gd name="T6" fmla="*/ 2147483646 w 1068"/>
                  <a:gd name="T7" fmla="*/ 2147483646 h 756"/>
                  <a:gd name="T8" fmla="*/ 2147483646 w 1068"/>
                  <a:gd name="T9" fmla="*/ 2147483646 h 756"/>
                  <a:gd name="T10" fmla="*/ 0 w 1068"/>
                  <a:gd name="T11" fmla="*/ 2147483646 h 756"/>
                  <a:gd name="T12" fmla="*/ 0 w 1068"/>
                  <a:gd name="T13" fmla="*/ 2147483646 h 756"/>
                  <a:gd name="T14" fmla="*/ 2147483646 w 1068"/>
                  <a:gd name="T15" fmla="*/ 0 h 756"/>
                  <a:gd name="T16" fmla="*/ 2147483646 w 1068"/>
                  <a:gd name="T17" fmla="*/ 0 h 756"/>
                  <a:gd name="T18" fmla="*/ 2147483646 w 1068"/>
                  <a:gd name="T19" fmla="*/ 2147483646 h 756"/>
                  <a:gd name="T20" fmla="*/ 2147483646 w 1068"/>
                  <a:gd name="T21" fmla="*/ 2147483646 h 756"/>
                  <a:gd name="T22" fmla="*/ 2147483646 w 1068"/>
                  <a:gd name="T23" fmla="*/ 2147483646 h 756"/>
                  <a:gd name="T24" fmla="*/ 2147483646 w 1068"/>
                  <a:gd name="T25" fmla="*/ 2147483646 h 756"/>
                  <a:gd name="T26" fmla="*/ 2147483646 w 1068"/>
                  <a:gd name="T27" fmla="*/ 2147483646 h 756"/>
                  <a:gd name="T28" fmla="*/ 2147483646 w 1068"/>
                  <a:gd name="T29" fmla="*/ 2147483646 h 756"/>
                  <a:gd name="T30" fmla="*/ 2147483646 w 1068"/>
                  <a:gd name="T31" fmla="*/ 2147483646 h 756"/>
                  <a:gd name="T32" fmla="*/ 2147483646 w 1068"/>
                  <a:gd name="T33" fmla="*/ 2147483646 h 756"/>
                  <a:gd name="T34" fmla="*/ 2147483646 w 1068"/>
                  <a:gd name="T35" fmla="*/ 2147483646 h 756"/>
                  <a:gd name="T36" fmla="*/ 2147483646 w 1068"/>
                  <a:gd name="T37" fmla="*/ 2147483646 h 756"/>
                  <a:gd name="T38" fmla="*/ 2147483646 w 1068"/>
                  <a:gd name="T39" fmla="*/ 2147483646 h 75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068" h="756">
                    <a:moveTo>
                      <a:pt x="1067" y="126"/>
                    </a:moveTo>
                    <a:lnTo>
                      <a:pt x="1067" y="126"/>
                    </a:lnTo>
                    <a:cubicBezTo>
                      <a:pt x="1067" y="633"/>
                      <a:pt x="1067" y="633"/>
                      <a:pt x="1067" y="633"/>
                    </a:cubicBezTo>
                    <a:cubicBezTo>
                      <a:pt x="1067" y="703"/>
                      <a:pt x="1015" y="755"/>
                      <a:pt x="946" y="755"/>
                    </a:cubicBezTo>
                    <a:cubicBezTo>
                      <a:pt x="121" y="755"/>
                      <a:pt x="121" y="755"/>
                      <a:pt x="121" y="755"/>
                    </a:cubicBezTo>
                    <a:cubicBezTo>
                      <a:pt x="56" y="755"/>
                      <a:pt x="0" y="703"/>
                      <a:pt x="0" y="633"/>
                    </a:cubicBezTo>
                    <a:cubicBezTo>
                      <a:pt x="0" y="126"/>
                      <a:pt x="0" y="126"/>
                      <a:pt x="0" y="126"/>
                    </a:cubicBezTo>
                    <a:cubicBezTo>
                      <a:pt x="0" y="56"/>
                      <a:pt x="56" y="0"/>
                      <a:pt x="121" y="0"/>
                    </a:cubicBezTo>
                    <a:cubicBezTo>
                      <a:pt x="946" y="0"/>
                      <a:pt x="946" y="0"/>
                      <a:pt x="946" y="0"/>
                    </a:cubicBezTo>
                    <a:cubicBezTo>
                      <a:pt x="1015" y="0"/>
                      <a:pt x="1067" y="56"/>
                      <a:pt x="1067" y="126"/>
                    </a:cubicBezTo>
                    <a:close/>
                    <a:moveTo>
                      <a:pt x="959" y="581"/>
                    </a:moveTo>
                    <a:lnTo>
                      <a:pt x="959" y="581"/>
                    </a:lnTo>
                    <a:cubicBezTo>
                      <a:pt x="959" y="178"/>
                      <a:pt x="959" y="178"/>
                      <a:pt x="959" y="178"/>
                    </a:cubicBezTo>
                    <a:cubicBezTo>
                      <a:pt x="959" y="121"/>
                      <a:pt x="916" y="78"/>
                      <a:pt x="859" y="78"/>
                    </a:cubicBezTo>
                    <a:cubicBezTo>
                      <a:pt x="208" y="78"/>
                      <a:pt x="208" y="78"/>
                      <a:pt x="208" y="78"/>
                    </a:cubicBezTo>
                    <a:cubicBezTo>
                      <a:pt x="151" y="78"/>
                      <a:pt x="108" y="121"/>
                      <a:pt x="108" y="178"/>
                    </a:cubicBezTo>
                    <a:cubicBezTo>
                      <a:pt x="108" y="581"/>
                      <a:pt x="108" y="581"/>
                      <a:pt x="108" y="581"/>
                    </a:cubicBezTo>
                    <a:cubicBezTo>
                      <a:pt x="108" y="633"/>
                      <a:pt x="151" y="681"/>
                      <a:pt x="208" y="681"/>
                    </a:cubicBezTo>
                    <a:cubicBezTo>
                      <a:pt x="859" y="681"/>
                      <a:pt x="859" y="681"/>
                      <a:pt x="859" y="681"/>
                    </a:cubicBezTo>
                    <a:cubicBezTo>
                      <a:pt x="916" y="681"/>
                      <a:pt x="959" y="633"/>
                      <a:pt x="959" y="58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
            <p:nvSpPr>
              <p:cNvPr id="45" name="Freeform 95">
                <a:extLst>
                  <a:ext uri="{FF2B5EF4-FFF2-40B4-BE49-F238E27FC236}">
                    <a16:creationId xmlns:a16="http://schemas.microsoft.com/office/drawing/2014/main" id="{AC9F6A9B-839E-4FD6-814A-EC2B6634882E}"/>
                  </a:ext>
                </a:extLst>
              </p:cNvPr>
              <p:cNvSpPr>
                <a:spLocks noChangeArrowheads="1"/>
              </p:cNvSpPr>
              <p:nvPr/>
            </p:nvSpPr>
            <p:spPr bwMode="auto">
              <a:xfrm>
                <a:off x="5514975" y="4348163"/>
                <a:ext cx="384175" cy="271462"/>
              </a:xfrm>
              <a:custGeom>
                <a:avLst/>
                <a:gdLst>
                  <a:gd name="T0" fmla="*/ 2147483646 w 1068"/>
                  <a:gd name="T1" fmla="*/ 2147483646 h 756"/>
                  <a:gd name="T2" fmla="*/ 2147483646 w 1068"/>
                  <a:gd name="T3" fmla="*/ 2147483646 h 756"/>
                  <a:gd name="T4" fmla="*/ 2147483646 w 1068"/>
                  <a:gd name="T5" fmla="*/ 2147483646 h 756"/>
                  <a:gd name="T6" fmla="*/ 2147483646 w 1068"/>
                  <a:gd name="T7" fmla="*/ 2147483646 h 756"/>
                  <a:gd name="T8" fmla="*/ 2147483646 w 1068"/>
                  <a:gd name="T9" fmla="*/ 2147483646 h 756"/>
                  <a:gd name="T10" fmla="*/ 0 w 1068"/>
                  <a:gd name="T11" fmla="*/ 2147483646 h 756"/>
                  <a:gd name="T12" fmla="*/ 0 w 1068"/>
                  <a:gd name="T13" fmla="*/ 2147483646 h 756"/>
                  <a:gd name="T14" fmla="*/ 2147483646 w 1068"/>
                  <a:gd name="T15" fmla="*/ 0 h 756"/>
                  <a:gd name="T16" fmla="*/ 2147483646 w 1068"/>
                  <a:gd name="T17" fmla="*/ 0 h 756"/>
                  <a:gd name="T18" fmla="*/ 2147483646 w 1068"/>
                  <a:gd name="T19" fmla="*/ 2147483646 h 756"/>
                  <a:gd name="T20" fmla="*/ 2147483646 w 1068"/>
                  <a:gd name="T21" fmla="*/ 2147483646 h 756"/>
                  <a:gd name="T22" fmla="*/ 2147483646 w 1068"/>
                  <a:gd name="T23" fmla="*/ 2147483646 h 756"/>
                  <a:gd name="T24" fmla="*/ 2147483646 w 1068"/>
                  <a:gd name="T25" fmla="*/ 2147483646 h 756"/>
                  <a:gd name="T26" fmla="*/ 2147483646 w 1068"/>
                  <a:gd name="T27" fmla="*/ 2147483646 h 756"/>
                  <a:gd name="T28" fmla="*/ 2147483646 w 1068"/>
                  <a:gd name="T29" fmla="*/ 2147483646 h 756"/>
                  <a:gd name="T30" fmla="*/ 2147483646 w 1068"/>
                  <a:gd name="T31" fmla="*/ 2147483646 h 756"/>
                  <a:gd name="T32" fmla="*/ 2147483646 w 1068"/>
                  <a:gd name="T33" fmla="*/ 2147483646 h 756"/>
                  <a:gd name="T34" fmla="*/ 2147483646 w 1068"/>
                  <a:gd name="T35" fmla="*/ 2147483646 h 756"/>
                  <a:gd name="T36" fmla="*/ 2147483646 w 1068"/>
                  <a:gd name="T37" fmla="*/ 2147483646 h 756"/>
                  <a:gd name="T38" fmla="*/ 2147483646 w 1068"/>
                  <a:gd name="T39" fmla="*/ 2147483646 h 75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068" h="756">
                    <a:moveTo>
                      <a:pt x="1067" y="121"/>
                    </a:moveTo>
                    <a:lnTo>
                      <a:pt x="1067" y="121"/>
                    </a:lnTo>
                    <a:cubicBezTo>
                      <a:pt x="1067" y="629"/>
                      <a:pt x="1067" y="629"/>
                      <a:pt x="1067" y="629"/>
                    </a:cubicBezTo>
                    <a:cubicBezTo>
                      <a:pt x="1067" y="698"/>
                      <a:pt x="1015" y="755"/>
                      <a:pt x="946" y="755"/>
                    </a:cubicBezTo>
                    <a:cubicBezTo>
                      <a:pt x="121" y="755"/>
                      <a:pt x="121" y="755"/>
                      <a:pt x="121" y="755"/>
                    </a:cubicBezTo>
                    <a:cubicBezTo>
                      <a:pt x="56" y="755"/>
                      <a:pt x="0" y="698"/>
                      <a:pt x="0" y="629"/>
                    </a:cubicBezTo>
                    <a:cubicBezTo>
                      <a:pt x="0" y="121"/>
                      <a:pt x="0" y="121"/>
                      <a:pt x="0" y="121"/>
                    </a:cubicBezTo>
                    <a:cubicBezTo>
                      <a:pt x="0" y="52"/>
                      <a:pt x="56" y="0"/>
                      <a:pt x="121" y="0"/>
                    </a:cubicBezTo>
                    <a:cubicBezTo>
                      <a:pt x="946" y="0"/>
                      <a:pt x="946" y="0"/>
                      <a:pt x="946" y="0"/>
                    </a:cubicBezTo>
                    <a:cubicBezTo>
                      <a:pt x="1015" y="0"/>
                      <a:pt x="1067" y="52"/>
                      <a:pt x="1067" y="121"/>
                    </a:cubicBezTo>
                    <a:close/>
                    <a:moveTo>
                      <a:pt x="959" y="581"/>
                    </a:moveTo>
                    <a:lnTo>
                      <a:pt x="959" y="581"/>
                    </a:lnTo>
                    <a:cubicBezTo>
                      <a:pt x="959" y="173"/>
                      <a:pt x="959" y="173"/>
                      <a:pt x="959" y="173"/>
                    </a:cubicBezTo>
                    <a:cubicBezTo>
                      <a:pt x="959" y="121"/>
                      <a:pt x="916" y="78"/>
                      <a:pt x="859" y="78"/>
                    </a:cubicBezTo>
                    <a:cubicBezTo>
                      <a:pt x="208" y="78"/>
                      <a:pt x="208" y="78"/>
                      <a:pt x="208" y="78"/>
                    </a:cubicBezTo>
                    <a:cubicBezTo>
                      <a:pt x="151" y="78"/>
                      <a:pt x="108" y="121"/>
                      <a:pt x="108" y="173"/>
                    </a:cubicBezTo>
                    <a:cubicBezTo>
                      <a:pt x="108" y="581"/>
                      <a:pt x="108" y="581"/>
                      <a:pt x="108" y="581"/>
                    </a:cubicBezTo>
                    <a:cubicBezTo>
                      <a:pt x="108" y="633"/>
                      <a:pt x="151" y="677"/>
                      <a:pt x="208" y="677"/>
                    </a:cubicBezTo>
                    <a:cubicBezTo>
                      <a:pt x="859" y="677"/>
                      <a:pt x="859" y="677"/>
                      <a:pt x="859" y="677"/>
                    </a:cubicBezTo>
                    <a:cubicBezTo>
                      <a:pt x="916" y="677"/>
                      <a:pt x="959" y="633"/>
                      <a:pt x="959" y="58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
            <p:nvSpPr>
              <p:cNvPr id="46" name="Freeform 96">
                <a:extLst>
                  <a:ext uri="{FF2B5EF4-FFF2-40B4-BE49-F238E27FC236}">
                    <a16:creationId xmlns:a16="http://schemas.microsoft.com/office/drawing/2014/main" id="{0FC04420-81B4-4BBF-9D69-B97038547FC1}"/>
                  </a:ext>
                </a:extLst>
              </p:cNvPr>
              <p:cNvSpPr>
                <a:spLocks noChangeArrowheads="1"/>
              </p:cNvSpPr>
              <p:nvPr/>
            </p:nvSpPr>
            <p:spPr bwMode="auto">
              <a:xfrm>
                <a:off x="5514975" y="3836988"/>
                <a:ext cx="384175" cy="271462"/>
              </a:xfrm>
              <a:custGeom>
                <a:avLst/>
                <a:gdLst>
                  <a:gd name="T0" fmla="*/ 2147483646 w 1068"/>
                  <a:gd name="T1" fmla="*/ 2147483646 h 756"/>
                  <a:gd name="T2" fmla="*/ 2147483646 w 1068"/>
                  <a:gd name="T3" fmla="*/ 2147483646 h 756"/>
                  <a:gd name="T4" fmla="*/ 2147483646 w 1068"/>
                  <a:gd name="T5" fmla="*/ 2147483646 h 756"/>
                  <a:gd name="T6" fmla="*/ 2147483646 w 1068"/>
                  <a:gd name="T7" fmla="*/ 2147483646 h 756"/>
                  <a:gd name="T8" fmla="*/ 2147483646 w 1068"/>
                  <a:gd name="T9" fmla="*/ 2147483646 h 756"/>
                  <a:gd name="T10" fmla="*/ 0 w 1068"/>
                  <a:gd name="T11" fmla="*/ 2147483646 h 756"/>
                  <a:gd name="T12" fmla="*/ 0 w 1068"/>
                  <a:gd name="T13" fmla="*/ 2147483646 h 756"/>
                  <a:gd name="T14" fmla="*/ 2147483646 w 1068"/>
                  <a:gd name="T15" fmla="*/ 0 h 756"/>
                  <a:gd name="T16" fmla="*/ 2147483646 w 1068"/>
                  <a:gd name="T17" fmla="*/ 0 h 756"/>
                  <a:gd name="T18" fmla="*/ 2147483646 w 1068"/>
                  <a:gd name="T19" fmla="*/ 2147483646 h 756"/>
                  <a:gd name="T20" fmla="*/ 2147483646 w 1068"/>
                  <a:gd name="T21" fmla="*/ 2147483646 h 756"/>
                  <a:gd name="T22" fmla="*/ 2147483646 w 1068"/>
                  <a:gd name="T23" fmla="*/ 2147483646 h 756"/>
                  <a:gd name="T24" fmla="*/ 2147483646 w 1068"/>
                  <a:gd name="T25" fmla="*/ 2147483646 h 756"/>
                  <a:gd name="T26" fmla="*/ 2147483646 w 1068"/>
                  <a:gd name="T27" fmla="*/ 2147483646 h 756"/>
                  <a:gd name="T28" fmla="*/ 2147483646 w 1068"/>
                  <a:gd name="T29" fmla="*/ 2147483646 h 756"/>
                  <a:gd name="T30" fmla="*/ 2147483646 w 1068"/>
                  <a:gd name="T31" fmla="*/ 2147483646 h 756"/>
                  <a:gd name="T32" fmla="*/ 2147483646 w 1068"/>
                  <a:gd name="T33" fmla="*/ 2147483646 h 756"/>
                  <a:gd name="T34" fmla="*/ 2147483646 w 1068"/>
                  <a:gd name="T35" fmla="*/ 2147483646 h 756"/>
                  <a:gd name="T36" fmla="*/ 2147483646 w 1068"/>
                  <a:gd name="T37" fmla="*/ 2147483646 h 756"/>
                  <a:gd name="T38" fmla="*/ 2147483646 w 1068"/>
                  <a:gd name="T39" fmla="*/ 2147483646 h 75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068" h="756">
                    <a:moveTo>
                      <a:pt x="1067" y="121"/>
                    </a:moveTo>
                    <a:lnTo>
                      <a:pt x="1067" y="121"/>
                    </a:lnTo>
                    <a:cubicBezTo>
                      <a:pt x="1067" y="629"/>
                      <a:pt x="1067" y="629"/>
                      <a:pt x="1067" y="629"/>
                    </a:cubicBezTo>
                    <a:cubicBezTo>
                      <a:pt x="1067" y="699"/>
                      <a:pt x="1015" y="755"/>
                      <a:pt x="946" y="755"/>
                    </a:cubicBezTo>
                    <a:cubicBezTo>
                      <a:pt x="121" y="755"/>
                      <a:pt x="121" y="755"/>
                      <a:pt x="121" y="755"/>
                    </a:cubicBezTo>
                    <a:cubicBezTo>
                      <a:pt x="56" y="755"/>
                      <a:pt x="0" y="699"/>
                      <a:pt x="0" y="629"/>
                    </a:cubicBezTo>
                    <a:cubicBezTo>
                      <a:pt x="0" y="121"/>
                      <a:pt x="0" y="121"/>
                      <a:pt x="0" y="121"/>
                    </a:cubicBezTo>
                    <a:cubicBezTo>
                      <a:pt x="0" y="52"/>
                      <a:pt x="56" y="0"/>
                      <a:pt x="121" y="0"/>
                    </a:cubicBezTo>
                    <a:cubicBezTo>
                      <a:pt x="946" y="0"/>
                      <a:pt x="946" y="0"/>
                      <a:pt x="946" y="0"/>
                    </a:cubicBezTo>
                    <a:cubicBezTo>
                      <a:pt x="1015" y="0"/>
                      <a:pt x="1067" y="52"/>
                      <a:pt x="1067" y="121"/>
                    </a:cubicBezTo>
                    <a:close/>
                    <a:moveTo>
                      <a:pt x="959" y="577"/>
                    </a:moveTo>
                    <a:lnTo>
                      <a:pt x="959" y="577"/>
                    </a:lnTo>
                    <a:cubicBezTo>
                      <a:pt x="959" y="173"/>
                      <a:pt x="959" y="173"/>
                      <a:pt x="959" y="173"/>
                    </a:cubicBezTo>
                    <a:cubicBezTo>
                      <a:pt x="959" y="117"/>
                      <a:pt x="916" y="74"/>
                      <a:pt x="859" y="74"/>
                    </a:cubicBezTo>
                    <a:cubicBezTo>
                      <a:pt x="208" y="74"/>
                      <a:pt x="208" y="74"/>
                      <a:pt x="208" y="74"/>
                    </a:cubicBezTo>
                    <a:cubicBezTo>
                      <a:pt x="151" y="74"/>
                      <a:pt x="108" y="117"/>
                      <a:pt x="108" y="173"/>
                    </a:cubicBezTo>
                    <a:cubicBezTo>
                      <a:pt x="108" y="577"/>
                      <a:pt x="108" y="577"/>
                      <a:pt x="108" y="577"/>
                    </a:cubicBezTo>
                    <a:cubicBezTo>
                      <a:pt x="108" y="634"/>
                      <a:pt x="151" y="677"/>
                      <a:pt x="208" y="677"/>
                    </a:cubicBezTo>
                    <a:cubicBezTo>
                      <a:pt x="859" y="677"/>
                      <a:pt x="859" y="677"/>
                      <a:pt x="859" y="677"/>
                    </a:cubicBezTo>
                    <a:cubicBezTo>
                      <a:pt x="916" y="677"/>
                      <a:pt x="959" y="634"/>
                      <a:pt x="959" y="57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
            <p:nvSpPr>
              <p:cNvPr id="47" name="Freeform 97">
                <a:extLst>
                  <a:ext uri="{FF2B5EF4-FFF2-40B4-BE49-F238E27FC236}">
                    <a16:creationId xmlns:a16="http://schemas.microsoft.com/office/drawing/2014/main" id="{1467D03F-0C70-482D-A462-09F0F86A53DE}"/>
                  </a:ext>
                </a:extLst>
              </p:cNvPr>
              <p:cNvSpPr>
                <a:spLocks noChangeArrowheads="1"/>
              </p:cNvSpPr>
              <p:nvPr/>
            </p:nvSpPr>
            <p:spPr bwMode="auto">
              <a:xfrm>
                <a:off x="5573713" y="4133850"/>
                <a:ext cx="269875" cy="192088"/>
              </a:xfrm>
              <a:custGeom>
                <a:avLst/>
                <a:gdLst>
                  <a:gd name="T0" fmla="*/ 2147483647 w 748"/>
                  <a:gd name="T1" fmla="*/ 2147483647 h 535"/>
                  <a:gd name="T2" fmla="*/ 2147483647 w 748"/>
                  <a:gd name="T3" fmla="*/ 2147483647 h 535"/>
                  <a:gd name="T4" fmla="*/ 0 w 748"/>
                  <a:gd name="T5" fmla="*/ 2147483647 h 535"/>
                  <a:gd name="T6" fmla="*/ 2147483647 w 748"/>
                  <a:gd name="T7" fmla="*/ 2147483647 h 535"/>
                  <a:gd name="T8" fmla="*/ 2147483647 w 748"/>
                  <a:gd name="T9" fmla="*/ 0 h 535"/>
                  <a:gd name="T10" fmla="*/ 2147483647 w 748"/>
                  <a:gd name="T11" fmla="*/ 0 h 535"/>
                  <a:gd name="T12" fmla="*/ 2147483647 w 748"/>
                  <a:gd name="T13" fmla="*/ 0 h 535"/>
                  <a:gd name="T14" fmla="*/ 2147483647 w 748"/>
                  <a:gd name="T15" fmla="*/ 0 h 535"/>
                  <a:gd name="T16" fmla="*/ 2147483647 w 748"/>
                  <a:gd name="T17" fmla="*/ 2147483647 h 535"/>
                  <a:gd name="T18" fmla="*/ 2147483647 w 748"/>
                  <a:gd name="T19" fmla="*/ 2147483647 h 5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48" h="535">
                    <a:moveTo>
                      <a:pt x="747" y="312"/>
                    </a:moveTo>
                    <a:lnTo>
                      <a:pt x="373" y="534"/>
                    </a:lnTo>
                    <a:lnTo>
                      <a:pt x="0" y="312"/>
                    </a:lnTo>
                    <a:lnTo>
                      <a:pt x="204" y="312"/>
                    </a:lnTo>
                    <a:lnTo>
                      <a:pt x="204" y="0"/>
                    </a:lnTo>
                    <a:lnTo>
                      <a:pt x="303" y="0"/>
                    </a:lnTo>
                    <a:lnTo>
                      <a:pt x="443" y="0"/>
                    </a:lnTo>
                    <a:lnTo>
                      <a:pt x="542" y="0"/>
                    </a:lnTo>
                    <a:lnTo>
                      <a:pt x="542" y="312"/>
                    </a:lnTo>
                    <a:lnTo>
                      <a:pt x="747" y="312"/>
                    </a:lnTo>
                  </a:path>
                </a:pathLst>
              </a:custGeom>
              <a:grpFill/>
              <a:ln>
                <a:noFill/>
              </a:ln>
              <a:effectLst/>
            </p:spPr>
            <p:txBody>
              <a:bodyPr wrap="none" anchor="ct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Arial" charset="0"/>
                </a:endParaRPr>
              </a:p>
            </p:txBody>
          </p:sp>
          <p:sp>
            <p:nvSpPr>
              <p:cNvPr id="48" name="Freeform 98">
                <a:extLst>
                  <a:ext uri="{FF2B5EF4-FFF2-40B4-BE49-F238E27FC236}">
                    <a16:creationId xmlns:a16="http://schemas.microsoft.com/office/drawing/2014/main" id="{905A9236-4033-436A-A0F4-FC736E2BE075}"/>
                  </a:ext>
                </a:extLst>
              </p:cNvPr>
              <p:cNvSpPr>
                <a:spLocks noChangeArrowheads="1"/>
              </p:cNvSpPr>
              <p:nvPr/>
            </p:nvSpPr>
            <p:spPr bwMode="auto">
              <a:xfrm>
                <a:off x="5573713" y="4641850"/>
                <a:ext cx="269875" cy="192088"/>
              </a:xfrm>
              <a:custGeom>
                <a:avLst/>
                <a:gdLst>
                  <a:gd name="T0" fmla="*/ 2147483647 w 748"/>
                  <a:gd name="T1" fmla="*/ 2147483647 h 535"/>
                  <a:gd name="T2" fmla="*/ 2147483647 w 748"/>
                  <a:gd name="T3" fmla="*/ 2147483647 h 535"/>
                  <a:gd name="T4" fmla="*/ 0 w 748"/>
                  <a:gd name="T5" fmla="*/ 2147483647 h 535"/>
                  <a:gd name="T6" fmla="*/ 2147483647 w 748"/>
                  <a:gd name="T7" fmla="*/ 2147483647 h 535"/>
                  <a:gd name="T8" fmla="*/ 2147483647 w 748"/>
                  <a:gd name="T9" fmla="*/ 0 h 535"/>
                  <a:gd name="T10" fmla="*/ 2147483647 w 748"/>
                  <a:gd name="T11" fmla="*/ 0 h 535"/>
                  <a:gd name="T12" fmla="*/ 2147483647 w 748"/>
                  <a:gd name="T13" fmla="*/ 0 h 535"/>
                  <a:gd name="T14" fmla="*/ 2147483647 w 748"/>
                  <a:gd name="T15" fmla="*/ 0 h 535"/>
                  <a:gd name="T16" fmla="*/ 2147483647 w 748"/>
                  <a:gd name="T17" fmla="*/ 2147483647 h 535"/>
                  <a:gd name="T18" fmla="*/ 2147483647 w 748"/>
                  <a:gd name="T19" fmla="*/ 2147483647 h 5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48" h="535">
                    <a:moveTo>
                      <a:pt x="747" y="308"/>
                    </a:moveTo>
                    <a:lnTo>
                      <a:pt x="373" y="534"/>
                    </a:lnTo>
                    <a:lnTo>
                      <a:pt x="0" y="308"/>
                    </a:lnTo>
                    <a:lnTo>
                      <a:pt x="204" y="308"/>
                    </a:lnTo>
                    <a:lnTo>
                      <a:pt x="204" y="0"/>
                    </a:lnTo>
                    <a:lnTo>
                      <a:pt x="303" y="0"/>
                    </a:lnTo>
                    <a:lnTo>
                      <a:pt x="443" y="0"/>
                    </a:lnTo>
                    <a:lnTo>
                      <a:pt x="542" y="0"/>
                    </a:lnTo>
                    <a:lnTo>
                      <a:pt x="542" y="308"/>
                    </a:lnTo>
                    <a:lnTo>
                      <a:pt x="747" y="308"/>
                    </a:lnTo>
                  </a:path>
                </a:pathLst>
              </a:custGeom>
              <a:grpFill/>
              <a:ln>
                <a:noFill/>
              </a:ln>
              <a:effectLst/>
            </p:spPr>
            <p:txBody>
              <a:bodyPr wrap="none" anchor="ct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Arial" charset="0"/>
                </a:endParaRPr>
              </a:p>
            </p:txBody>
          </p:sp>
        </p:grpSp>
        <p:grpSp>
          <p:nvGrpSpPr>
            <p:cNvPr id="11" name="Gruppieren 1">
              <a:extLst>
                <a:ext uri="{FF2B5EF4-FFF2-40B4-BE49-F238E27FC236}">
                  <a16:creationId xmlns:a16="http://schemas.microsoft.com/office/drawing/2014/main" id="{77C46564-5A2E-42E3-875A-047F957FBF6B}"/>
                </a:ext>
              </a:extLst>
            </p:cNvPr>
            <p:cNvGrpSpPr/>
            <p:nvPr/>
          </p:nvGrpSpPr>
          <p:grpSpPr>
            <a:xfrm>
              <a:off x="1890859" y="3802876"/>
              <a:ext cx="1464412" cy="720030"/>
              <a:chOff x="1539875" y="2495550"/>
              <a:chExt cx="561975" cy="484188"/>
            </a:xfrm>
            <a:solidFill>
              <a:schemeClr val="tx2">
                <a:lumMod val="20000"/>
                <a:lumOff val="80000"/>
              </a:schemeClr>
            </a:solidFill>
          </p:grpSpPr>
          <p:sp>
            <p:nvSpPr>
              <p:cNvPr id="31" name="Freeform 404">
                <a:extLst>
                  <a:ext uri="{FF2B5EF4-FFF2-40B4-BE49-F238E27FC236}">
                    <a16:creationId xmlns:a16="http://schemas.microsoft.com/office/drawing/2014/main" id="{DEFB6BE3-8501-410D-8327-8FDC7F69F26A}"/>
                  </a:ext>
                </a:extLst>
              </p:cNvPr>
              <p:cNvSpPr>
                <a:spLocks noChangeArrowheads="1"/>
              </p:cNvSpPr>
              <p:nvPr/>
            </p:nvSpPr>
            <p:spPr bwMode="auto">
              <a:xfrm>
                <a:off x="1565275" y="2697163"/>
                <a:ext cx="511175" cy="282575"/>
              </a:xfrm>
              <a:custGeom>
                <a:avLst/>
                <a:gdLst>
                  <a:gd name="T0" fmla="*/ 2147483646 w 1421"/>
                  <a:gd name="T1" fmla="*/ 0 h 783"/>
                  <a:gd name="T2" fmla="*/ 2147483646 w 1421"/>
                  <a:gd name="T3" fmla="*/ 0 h 783"/>
                  <a:gd name="T4" fmla="*/ 2147483646 w 1421"/>
                  <a:gd name="T5" fmla="*/ 2147483646 h 783"/>
                  <a:gd name="T6" fmla="*/ 2147483646 w 1421"/>
                  <a:gd name="T7" fmla="*/ 0 h 783"/>
                  <a:gd name="T8" fmla="*/ 2147483646 w 1421"/>
                  <a:gd name="T9" fmla="*/ 0 h 783"/>
                  <a:gd name="T10" fmla="*/ 2147483646 w 1421"/>
                  <a:gd name="T11" fmla="*/ 2147483646 h 783"/>
                  <a:gd name="T12" fmla="*/ 2147483646 w 1421"/>
                  <a:gd name="T13" fmla="*/ 0 h 783"/>
                  <a:gd name="T14" fmla="*/ 2147483646 w 1421"/>
                  <a:gd name="T15" fmla="*/ 0 h 783"/>
                  <a:gd name="T16" fmla="*/ 2147483646 w 1421"/>
                  <a:gd name="T17" fmla="*/ 2147483646 h 783"/>
                  <a:gd name="T18" fmla="*/ 2147483646 w 1421"/>
                  <a:gd name="T19" fmla="*/ 0 h 783"/>
                  <a:gd name="T20" fmla="*/ 2147483646 w 1421"/>
                  <a:gd name="T21" fmla="*/ 0 h 783"/>
                  <a:gd name="T22" fmla="*/ 2147483646 w 1421"/>
                  <a:gd name="T23" fmla="*/ 2147483646 h 783"/>
                  <a:gd name="T24" fmla="*/ 2147483646 w 1421"/>
                  <a:gd name="T25" fmla="*/ 0 h 783"/>
                  <a:gd name="T26" fmla="*/ 2147483646 w 1421"/>
                  <a:gd name="T27" fmla="*/ 0 h 783"/>
                  <a:gd name="T28" fmla="*/ 2147483646 w 1421"/>
                  <a:gd name="T29" fmla="*/ 2147483646 h 783"/>
                  <a:gd name="T30" fmla="*/ 2147483646 w 1421"/>
                  <a:gd name="T31" fmla="*/ 0 h 783"/>
                  <a:gd name="T32" fmla="*/ 0 w 1421"/>
                  <a:gd name="T33" fmla="*/ 0 h 783"/>
                  <a:gd name="T34" fmla="*/ 0 w 1421"/>
                  <a:gd name="T35" fmla="*/ 2147483646 h 783"/>
                  <a:gd name="T36" fmla="*/ 2147483646 w 1421"/>
                  <a:gd name="T37" fmla="*/ 2147483646 h 783"/>
                  <a:gd name="T38" fmla="*/ 2147483646 w 1421"/>
                  <a:gd name="T39" fmla="*/ 2147483646 h 783"/>
                  <a:gd name="T40" fmla="*/ 2147483646 w 1421"/>
                  <a:gd name="T41" fmla="*/ 2147483646 h 783"/>
                  <a:gd name="T42" fmla="*/ 2147483646 w 1421"/>
                  <a:gd name="T43" fmla="*/ 2147483646 h 783"/>
                  <a:gd name="T44" fmla="*/ 2147483646 w 1421"/>
                  <a:gd name="T45" fmla="*/ 2147483646 h 783"/>
                  <a:gd name="T46" fmla="*/ 2147483646 w 1421"/>
                  <a:gd name="T47" fmla="*/ 0 h 783"/>
                  <a:gd name="T48" fmla="*/ 2147483646 w 1421"/>
                  <a:gd name="T49" fmla="*/ 0 h 783"/>
                  <a:gd name="T50" fmla="*/ 2147483646 w 1421"/>
                  <a:gd name="T51" fmla="*/ 2147483646 h 783"/>
                  <a:gd name="T52" fmla="*/ 2147483646 w 1421"/>
                  <a:gd name="T53" fmla="*/ 2147483646 h 783"/>
                  <a:gd name="T54" fmla="*/ 2147483646 w 1421"/>
                  <a:gd name="T55" fmla="*/ 2147483646 h 783"/>
                  <a:gd name="T56" fmla="*/ 2147483646 w 1421"/>
                  <a:gd name="T57" fmla="*/ 2147483646 h 783"/>
                  <a:gd name="T58" fmla="*/ 2147483646 w 1421"/>
                  <a:gd name="T59" fmla="*/ 2147483646 h 783"/>
                  <a:gd name="T60" fmla="*/ 2147483646 w 1421"/>
                  <a:gd name="T61" fmla="*/ 2147483646 h 78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421" h="783">
                    <a:moveTo>
                      <a:pt x="1350" y="0"/>
                    </a:moveTo>
                    <a:lnTo>
                      <a:pt x="1350" y="0"/>
                    </a:lnTo>
                    <a:cubicBezTo>
                      <a:pt x="1350" y="39"/>
                      <a:pt x="1318" y="70"/>
                      <a:pt x="1279" y="70"/>
                    </a:cubicBezTo>
                    <a:cubicBezTo>
                      <a:pt x="1240" y="70"/>
                      <a:pt x="1209" y="39"/>
                      <a:pt x="1209" y="0"/>
                    </a:cubicBezTo>
                    <a:cubicBezTo>
                      <a:pt x="1064" y="0"/>
                      <a:pt x="1064" y="0"/>
                      <a:pt x="1064" y="0"/>
                    </a:cubicBezTo>
                    <a:cubicBezTo>
                      <a:pt x="1064" y="39"/>
                      <a:pt x="1033" y="70"/>
                      <a:pt x="994" y="70"/>
                    </a:cubicBezTo>
                    <a:cubicBezTo>
                      <a:pt x="955" y="70"/>
                      <a:pt x="923" y="39"/>
                      <a:pt x="923" y="0"/>
                    </a:cubicBezTo>
                    <a:cubicBezTo>
                      <a:pt x="783" y="0"/>
                      <a:pt x="783" y="0"/>
                      <a:pt x="783" y="0"/>
                    </a:cubicBezTo>
                    <a:cubicBezTo>
                      <a:pt x="783" y="39"/>
                      <a:pt x="751" y="70"/>
                      <a:pt x="708" y="70"/>
                    </a:cubicBezTo>
                    <a:cubicBezTo>
                      <a:pt x="669" y="70"/>
                      <a:pt x="638" y="39"/>
                      <a:pt x="638" y="0"/>
                    </a:cubicBezTo>
                    <a:cubicBezTo>
                      <a:pt x="497" y="0"/>
                      <a:pt x="497" y="0"/>
                      <a:pt x="497" y="0"/>
                    </a:cubicBezTo>
                    <a:cubicBezTo>
                      <a:pt x="497" y="39"/>
                      <a:pt x="466" y="70"/>
                      <a:pt x="427" y="70"/>
                    </a:cubicBezTo>
                    <a:cubicBezTo>
                      <a:pt x="388" y="70"/>
                      <a:pt x="356" y="39"/>
                      <a:pt x="356" y="0"/>
                    </a:cubicBezTo>
                    <a:cubicBezTo>
                      <a:pt x="211" y="0"/>
                      <a:pt x="211" y="0"/>
                      <a:pt x="211" y="0"/>
                    </a:cubicBezTo>
                    <a:cubicBezTo>
                      <a:pt x="211" y="39"/>
                      <a:pt x="180" y="70"/>
                      <a:pt x="141" y="70"/>
                    </a:cubicBezTo>
                    <a:cubicBezTo>
                      <a:pt x="102" y="70"/>
                      <a:pt x="71" y="39"/>
                      <a:pt x="71" y="0"/>
                    </a:cubicBezTo>
                    <a:cubicBezTo>
                      <a:pt x="0" y="0"/>
                      <a:pt x="0" y="0"/>
                      <a:pt x="0" y="0"/>
                    </a:cubicBezTo>
                    <a:cubicBezTo>
                      <a:pt x="0" y="782"/>
                      <a:pt x="0" y="782"/>
                      <a:pt x="0" y="782"/>
                    </a:cubicBezTo>
                    <a:cubicBezTo>
                      <a:pt x="141" y="782"/>
                      <a:pt x="141" y="782"/>
                      <a:pt x="141" y="782"/>
                    </a:cubicBezTo>
                    <a:cubicBezTo>
                      <a:pt x="141" y="192"/>
                      <a:pt x="141" y="192"/>
                      <a:pt x="141" y="192"/>
                    </a:cubicBezTo>
                    <a:cubicBezTo>
                      <a:pt x="427" y="192"/>
                      <a:pt x="427" y="192"/>
                      <a:pt x="427" y="192"/>
                    </a:cubicBezTo>
                    <a:cubicBezTo>
                      <a:pt x="427" y="782"/>
                      <a:pt x="427" y="782"/>
                      <a:pt x="427" y="782"/>
                    </a:cubicBezTo>
                    <a:cubicBezTo>
                      <a:pt x="1420" y="782"/>
                      <a:pt x="1420" y="782"/>
                      <a:pt x="1420" y="782"/>
                    </a:cubicBezTo>
                    <a:cubicBezTo>
                      <a:pt x="1420" y="0"/>
                      <a:pt x="1420" y="0"/>
                      <a:pt x="1420" y="0"/>
                    </a:cubicBezTo>
                    <a:lnTo>
                      <a:pt x="1350" y="0"/>
                    </a:lnTo>
                    <a:close/>
                    <a:moveTo>
                      <a:pt x="1279" y="618"/>
                    </a:moveTo>
                    <a:lnTo>
                      <a:pt x="1279" y="618"/>
                    </a:lnTo>
                    <a:cubicBezTo>
                      <a:pt x="583" y="618"/>
                      <a:pt x="583" y="618"/>
                      <a:pt x="583" y="618"/>
                    </a:cubicBezTo>
                    <a:cubicBezTo>
                      <a:pt x="583" y="192"/>
                      <a:pt x="583" y="192"/>
                      <a:pt x="583" y="192"/>
                    </a:cubicBezTo>
                    <a:cubicBezTo>
                      <a:pt x="1279" y="192"/>
                      <a:pt x="1279" y="192"/>
                      <a:pt x="1279" y="192"/>
                    </a:cubicBezTo>
                    <a:lnTo>
                      <a:pt x="1279" y="6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
            <p:nvSpPr>
              <p:cNvPr id="32" name="Freeform 405">
                <a:extLst>
                  <a:ext uri="{FF2B5EF4-FFF2-40B4-BE49-F238E27FC236}">
                    <a16:creationId xmlns:a16="http://schemas.microsoft.com/office/drawing/2014/main" id="{80B378BE-09DD-43E4-AABD-9BBBFCAF74B8}"/>
                  </a:ext>
                </a:extLst>
              </p:cNvPr>
              <p:cNvSpPr>
                <a:spLocks noChangeArrowheads="1"/>
              </p:cNvSpPr>
              <p:nvPr/>
            </p:nvSpPr>
            <p:spPr bwMode="auto">
              <a:xfrm>
                <a:off x="1539875" y="2495550"/>
                <a:ext cx="139700" cy="227013"/>
              </a:xfrm>
              <a:custGeom>
                <a:avLst/>
                <a:gdLst>
                  <a:gd name="T0" fmla="*/ 2147483646 w 388"/>
                  <a:gd name="T1" fmla="*/ 0 h 630"/>
                  <a:gd name="T2" fmla="*/ 2147483646 w 388"/>
                  <a:gd name="T3" fmla="*/ 0 h 630"/>
                  <a:gd name="T4" fmla="*/ 0 w 388"/>
                  <a:gd name="T5" fmla="*/ 2147483646 h 630"/>
                  <a:gd name="T6" fmla="*/ 0 w 388"/>
                  <a:gd name="T7" fmla="*/ 2147483646 h 630"/>
                  <a:gd name="T8" fmla="*/ 2147483646 w 388"/>
                  <a:gd name="T9" fmla="*/ 2147483646 h 630"/>
                  <a:gd name="T10" fmla="*/ 2147483646 w 388"/>
                  <a:gd name="T11" fmla="*/ 2147483646 h 630"/>
                  <a:gd name="T12" fmla="*/ 2147483646 w 388"/>
                  <a:gd name="T13" fmla="*/ 2147483646 h 630"/>
                  <a:gd name="T14" fmla="*/ 2147483646 w 388"/>
                  <a:gd name="T15" fmla="*/ 0 h 630"/>
                  <a:gd name="T16" fmla="*/ 2147483646 w 388"/>
                  <a:gd name="T17" fmla="*/ 0 h 6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88" h="630">
                    <a:moveTo>
                      <a:pt x="301" y="0"/>
                    </a:moveTo>
                    <a:lnTo>
                      <a:pt x="301" y="0"/>
                    </a:lnTo>
                    <a:cubicBezTo>
                      <a:pt x="0" y="391"/>
                      <a:pt x="0" y="391"/>
                      <a:pt x="0" y="391"/>
                    </a:cubicBezTo>
                    <a:cubicBezTo>
                      <a:pt x="0" y="559"/>
                      <a:pt x="0" y="559"/>
                      <a:pt x="0" y="559"/>
                    </a:cubicBezTo>
                    <a:cubicBezTo>
                      <a:pt x="0" y="598"/>
                      <a:pt x="35" y="629"/>
                      <a:pt x="74" y="629"/>
                    </a:cubicBezTo>
                    <a:cubicBezTo>
                      <a:pt x="114" y="629"/>
                      <a:pt x="145" y="598"/>
                      <a:pt x="145" y="559"/>
                    </a:cubicBezTo>
                    <a:cubicBezTo>
                      <a:pt x="145" y="391"/>
                      <a:pt x="145" y="391"/>
                      <a:pt x="145" y="391"/>
                    </a:cubicBezTo>
                    <a:cubicBezTo>
                      <a:pt x="387" y="0"/>
                      <a:pt x="387" y="0"/>
                      <a:pt x="387" y="0"/>
                    </a:cubicBezTo>
                    <a:lnTo>
                      <a:pt x="301"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
            <p:nvSpPr>
              <p:cNvPr id="33" name="Freeform 406">
                <a:extLst>
                  <a:ext uri="{FF2B5EF4-FFF2-40B4-BE49-F238E27FC236}">
                    <a16:creationId xmlns:a16="http://schemas.microsoft.com/office/drawing/2014/main" id="{1421462D-0138-4018-8F2D-7E506CE809B6}"/>
                  </a:ext>
                </a:extLst>
              </p:cNvPr>
              <p:cNvSpPr>
                <a:spLocks noChangeArrowheads="1"/>
              </p:cNvSpPr>
              <p:nvPr/>
            </p:nvSpPr>
            <p:spPr bwMode="auto">
              <a:xfrm>
                <a:off x="1641475" y="2495550"/>
                <a:ext cx="100013" cy="227013"/>
              </a:xfrm>
              <a:custGeom>
                <a:avLst/>
                <a:gdLst>
                  <a:gd name="T0" fmla="*/ 0 w 279"/>
                  <a:gd name="T1" fmla="*/ 2147483646 h 630"/>
                  <a:gd name="T2" fmla="*/ 0 w 279"/>
                  <a:gd name="T3" fmla="*/ 2147483646 h 630"/>
                  <a:gd name="T4" fmla="*/ 0 w 279"/>
                  <a:gd name="T5" fmla="*/ 2147483646 h 630"/>
                  <a:gd name="T6" fmla="*/ 2147483646 w 279"/>
                  <a:gd name="T7" fmla="*/ 2147483646 h 630"/>
                  <a:gd name="T8" fmla="*/ 2147483646 w 279"/>
                  <a:gd name="T9" fmla="*/ 2147483646 h 630"/>
                  <a:gd name="T10" fmla="*/ 2147483646 w 279"/>
                  <a:gd name="T11" fmla="*/ 2147483646 h 630"/>
                  <a:gd name="T12" fmla="*/ 2147483646 w 279"/>
                  <a:gd name="T13" fmla="*/ 0 h 630"/>
                  <a:gd name="T14" fmla="*/ 2147483646 w 279"/>
                  <a:gd name="T15" fmla="*/ 0 h 630"/>
                  <a:gd name="T16" fmla="*/ 0 w 279"/>
                  <a:gd name="T17" fmla="*/ 2147483646 h 6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79" h="630">
                    <a:moveTo>
                      <a:pt x="0" y="391"/>
                    </a:moveTo>
                    <a:lnTo>
                      <a:pt x="0" y="391"/>
                    </a:lnTo>
                    <a:cubicBezTo>
                      <a:pt x="0" y="559"/>
                      <a:pt x="0" y="559"/>
                      <a:pt x="0" y="559"/>
                    </a:cubicBezTo>
                    <a:cubicBezTo>
                      <a:pt x="0" y="598"/>
                      <a:pt x="32" y="629"/>
                      <a:pt x="71" y="629"/>
                    </a:cubicBezTo>
                    <a:cubicBezTo>
                      <a:pt x="110" y="629"/>
                      <a:pt x="145" y="598"/>
                      <a:pt x="145" y="559"/>
                    </a:cubicBezTo>
                    <a:cubicBezTo>
                      <a:pt x="145" y="391"/>
                      <a:pt x="145" y="391"/>
                      <a:pt x="145" y="391"/>
                    </a:cubicBezTo>
                    <a:cubicBezTo>
                      <a:pt x="278" y="0"/>
                      <a:pt x="278" y="0"/>
                      <a:pt x="278" y="0"/>
                    </a:cubicBezTo>
                    <a:cubicBezTo>
                      <a:pt x="192" y="0"/>
                      <a:pt x="192" y="0"/>
                      <a:pt x="192" y="0"/>
                    </a:cubicBezTo>
                    <a:lnTo>
                      <a:pt x="0" y="391"/>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
            <p:nvSpPr>
              <p:cNvPr id="34" name="Freeform 407">
                <a:extLst>
                  <a:ext uri="{FF2B5EF4-FFF2-40B4-BE49-F238E27FC236}">
                    <a16:creationId xmlns:a16="http://schemas.microsoft.com/office/drawing/2014/main" id="{0FBD6829-171B-4690-A7FF-A6F0529F03F0}"/>
                  </a:ext>
                </a:extLst>
              </p:cNvPr>
              <p:cNvSpPr>
                <a:spLocks noChangeArrowheads="1"/>
              </p:cNvSpPr>
              <p:nvPr/>
            </p:nvSpPr>
            <p:spPr bwMode="auto">
              <a:xfrm>
                <a:off x="1744663" y="2495550"/>
                <a:ext cx="60325" cy="227013"/>
              </a:xfrm>
              <a:custGeom>
                <a:avLst/>
                <a:gdLst>
                  <a:gd name="T0" fmla="*/ 0 w 169"/>
                  <a:gd name="T1" fmla="*/ 2147483646 h 630"/>
                  <a:gd name="T2" fmla="*/ 0 w 169"/>
                  <a:gd name="T3" fmla="*/ 2147483646 h 630"/>
                  <a:gd name="T4" fmla="*/ 0 w 169"/>
                  <a:gd name="T5" fmla="*/ 2147483646 h 630"/>
                  <a:gd name="T6" fmla="*/ 2147483646 w 169"/>
                  <a:gd name="T7" fmla="*/ 2147483646 h 630"/>
                  <a:gd name="T8" fmla="*/ 2147483646 w 169"/>
                  <a:gd name="T9" fmla="*/ 2147483646 h 630"/>
                  <a:gd name="T10" fmla="*/ 2147483646 w 169"/>
                  <a:gd name="T11" fmla="*/ 2147483646 h 630"/>
                  <a:gd name="T12" fmla="*/ 2147483646 w 169"/>
                  <a:gd name="T13" fmla="*/ 0 h 630"/>
                  <a:gd name="T14" fmla="*/ 2147483646 w 169"/>
                  <a:gd name="T15" fmla="*/ 0 h 630"/>
                  <a:gd name="T16" fmla="*/ 0 w 169"/>
                  <a:gd name="T17" fmla="*/ 2147483646 h 6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9" h="630">
                    <a:moveTo>
                      <a:pt x="0" y="391"/>
                    </a:moveTo>
                    <a:lnTo>
                      <a:pt x="0" y="391"/>
                    </a:lnTo>
                    <a:cubicBezTo>
                      <a:pt x="0" y="559"/>
                      <a:pt x="0" y="559"/>
                      <a:pt x="0" y="559"/>
                    </a:cubicBezTo>
                    <a:cubicBezTo>
                      <a:pt x="0" y="598"/>
                      <a:pt x="31" y="629"/>
                      <a:pt x="70" y="629"/>
                    </a:cubicBezTo>
                    <a:cubicBezTo>
                      <a:pt x="110" y="629"/>
                      <a:pt x="141" y="598"/>
                      <a:pt x="141" y="559"/>
                    </a:cubicBezTo>
                    <a:cubicBezTo>
                      <a:pt x="141" y="391"/>
                      <a:pt x="141" y="391"/>
                      <a:pt x="141" y="391"/>
                    </a:cubicBezTo>
                    <a:cubicBezTo>
                      <a:pt x="168" y="0"/>
                      <a:pt x="168" y="0"/>
                      <a:pt x="168" y="0"/>
                    </a:cubicBezTo>
                    <a:cubicBezTo>
                      <a:pt x="82" y="0"/>
                      <a:pt x="82" y="0"/>
                      <a:pt x="82" y="0"/>
                    </a:cubicBezTo>
                    <a:lnTo>
                      <a:pt x="0" y="391"/>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
            <p:nvSpPr>
              <p:cNvPr id="35" name="Freeform 408">
                <a:extLst>
                  <a:ext uri="{FF2B5EF4-FFF2-40B4-BE49-F238E27FC236}">
                    <a16:creationId xmlns:a16="http://schemas.microsoft.com/office/drawing/2014/main" id="{C9DC5A02-DE3E-4C92-AE31-ED9FD0401549}"/>
                  </a:ext>
                </a:extLst>
              </p:cNvPr>
              <p:cNvSpPr>
                <a:spLocks noChangeArrowheads="1"/>
              </p:cNvSpPr>
              <p:nvPr/>
            </p:nvSpPr>
            <p:spPr bwMode="auto">
              <a:xfrm>
                <a:off x="1838325" y="2495550"/>
                <a:ext cx="60325" cy="227013"/>
              </a:xfrm>
              <a:custGeom>
                <a:avLst/>
                <a:gdLst>
                  <a:gd name="T0" fmla="*/ 0 w 169"/>
                  <a:gd name="T1" fmla="*/ 0 h 630"/>
                  <a:gd name="T2" fmla="*/ 0 w 169"/>
                  <a:gd name="T3" fmla="*/ 0 h 630"/>
                  <a:gd name="T4" fmla="*/ 2147483646 w 169"/>
                  <a:gd name="T5" fmla="*/ 2147483646 h 630"/>
                  <a:gd name="T6" fmla="*/ 2147483646 w 169"/>
                  <a:gd name="T7" fmla="*/ 2147483646 h 630"/>
                  <a:gd name="T8" fmla="*/ 2147483646 w 169"/>
                  <a:gd name="T9" fmla="*/ 2147483646 h 630"/>
                  <a:gd name="T10" fmla="*/ 2147483646 w 169"/>
                  <a:gd name="T11" fmla="*/ 2147483646 h 630"/>
                  <a:gd name="T12" fmla="*/ 2147483646 w 169"/>
                  <a:gd name="T13" fmla="*/ 2147483646 h 630"/>
                  <a:gd name="T14" fmla="*/ 2147483646 w 169"/>
                  <a:gd name="T15" fmla="*/ 0 h 630"/>
                  <a:gd name="T16" fmla="*/ 0 w 169"/>
                  <a:gd name="T17" fmla="*/ 0 h 6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9" h="630">
                    <a:moveTo>
                      <a:pt x="0" y="0"/>
                    </a:moveTo>
                    <a:lnTo>
                      <a:pt x="0" y="0"/>
                    </a:lnTo>
                    <a:cubicBezTo>
                      <a:pt x="28" y="391"/>
                      <a:pt x="28" y="391"/>
                      <a:pt x="28" y="391"/>
                    </a:cubicBezTo>
                    <a:cubicBezTo>
                      <a:pt x="28" y="559"/>
                      <a:pt x="28" y="559"/>
                      <a:pt x="28" y="559"/>
                    </a:cubicBezTo>
                    <a:cubicBezTo>
                      <a:pt x="28" y="598"/>
                      <a:pt x="59" y="629"/>
                      <a:pt x="98" y="629"/>
                    </a:cubicBezTo>
                    <a:cubicBezTo>
                      <a:pt x="137" y="629"/>
                      <a:pt x="168" y="598"/>
                      <a:pt x="168" y="559"/>
                    </a:cubicBezTo>
                    <a:cubicBezTo>
                      <a:pt x="168" y="391"/>
                      <a:pt x="168" y="391"/>
                      <a:pt x="168" y="391"/>
                    </a:cubicBezTo>
                    <a:cubicBezTo>
                      <a:pt x="87" y="0"/>
                      <a:pt x="87" y="0"/>
                      <a:pt x="87" y="0"/>
                    </a:cubicBezTo>
                    <a:lnTo>
                      <a:pt x="0"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
            <p:nvSpPr>
              <p:cNvPr id="36" name="Freeform 409">
                <a:extLst>
                  <a:ext uri="{FF2B5EF4-FFF2-40B4-BE49-F238E27FC236}">
                    <a16:creationId xmlns:a16="http://schemas.microsoft.com/office/drawing/2014/main" id="{AC76AE5E-8DC2-4125-BFCB-0128FF019005}"/>
                  </a:ext>
                </a:extLst>
              </p:cNvPr>
              <p:cNvSpPr>
                <a:spLocks noChangeArrowheads="1"/>
              </p:cNvSpPr>
              <p:nvPr/>
            </p:nvSpPr>
            <p:spPr bwMode="auto">
              <a:xfrm>
                <a:off x="1901825" y="2495550"/>
                <a:ext cx="100013" cy="227013"/>
              </a:xfrm>
              <a:custGeom>
                <a:avLst/>
                <a:gdLst>
                  <a:gd name="T0" fmla="*/ 0 w 279"/>
                  <a:gd name="T1" fmla="*/ 0 h 630"/>
                  <a:gd name="T2" fmla="*/ 0 w 279"/>
                  <a:gd name="T3" fmla="*/ 0 h 630"/>
                  <a:gd name="T4" fmla="*/ 2147483646 w 279"/>
                  <a:gd name="T5" fmla="*/ 2147483646 h 630"/>
                  <a:gd name="T6" fmla="*/ 2147483646 w 279"/>
                  <a:gd name="T7" fmla="*/ 2147483646 h 630"/>
                  <a:gd name="T8" fmla="*/ 2147483646 w 279"/>
                  <a:gd name="T9" fmla="*/ 2147483646 h 630"/>
                  <a:gd name="T10" fmla="*/ 2147483646 w 279"/>
                  <a:gd name="T11" fmla="*/ 2147483646 h 630"/>
                  <a:gd name="T12" fmla="*/ 2147483646 w 279"/>
                  <a:gd name="T13" fmla="*/ 2147483646 h 630"/>
                  <a:gd name="T14" fmla="*/ 2147483646 w 279"/>
                  <a:gd name="T15" fmla="*/ 0 h 630"/>
                  <a:gd name="T16" fmla="*/ 0 w 279"/>
                  <a:gd name="T17" fmla="*/ 0 h 6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79" h="630">
                    <a:moveTo>
                      <a:pt x="0" y="0"/>
                    </a:moveTo>
                    <a:lnTo>
                      <a:pt x="0" y="0"/>
                    </a:lnTo>
                    <a:cubicBezTo>
                      <a:pt x="133" y="391"/>
                      <a:pt x="133" y="391"/>
                      <a:pt x="133" y="391"/>
                    </a:cubicBezTo>
                    <a:cubicBezTo>
                      <a:pt x="133" y="559"/>
                      <a:pt x="133" y="559"/>
                      <a:pt x="133" y="559"/>
                    </a:cubicBezTo>
                    <a:cubicBezTo>
                      <a:pt x="133" y="598"/>
                      <a:pt x="168" y="629"/>
                      <a:pt x="208" y="629"/>
                    </a:cubicBezTo>
                    <a:cubicBezTo>
                      <a:pt x="247" y="629"/>
                      <a:pt x="278" y="598"/>
                      <a:pt x="278" y="559"/>
                    </a:cubicBezTo>
                    <a:cubicBezTo>
                      <a:pt x="278" y="391"/>
                      <a:pt x="278" y="391"/>
                      <a:pt x="278" y="391"/>
                    </a:cubicBezTo>
                    <a:cubicBezTo>
                      <a:pt x="86" y="0"/>
                      <a:pt x="86" y="0"/>
                      <a:pt x="86" y="0"/>
                    </a:cubicBezTo>
                    <a:lnTo>
                      <a:pt x="0"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
            <p:nvSpPr>
              <p:cNvPr id="37" name="Freeform 410">
                <a:extLst>
                  <a:ext uri="{FF2B5EF4-FFF2-40B4-BE49-F238E27FC236}">
                    <a16:creationId xmlns:a16="http://schemas.microsoft.com/office/drawing/2014/main" id="{14AECC5C-A702-48B6-ACBA-CD53BAD4D7C5}"/>
                  </a:ext>
                </a:extLst>
              </p:cNvPr>
              <p:cNvSpPr>
                <a:spLocks noChangeArrowheads="1"/>
              </p:cNvSpPr>
              <p:nvPr/>
            </p:nvSpPr>
            <p:spPr bwMode="auto">
              <a:xfrm>
                <a:off x="1963738" y="2495550"/>
                <a:ext cx="138112" cy="227013"/>
              </a:xfrm>
              <a:custGeom>
                <a:avLst/>
                <a:gdLst>
                  <a:gd name="T0" fmla="*/ 2147483646 w 385"/>
                  <a:gd name="T1" fmla="*/ 0 h 630"/>
                  <a:gd name="T2" fmla="*/ 2147483646 w 385"/>
                  <a:gd name="T3" fmla="*/ 0 h 630"/>
                  <a:gd name="T4" fmla="*/ 0 w 385"/>
                  <a:gd name="T5" fmla="*/ 0 h 630"/>
                  <a:gd name="T6" fmla="*/ 2147483646 w 385"/>
                  <a:gd name="T7" fmla="*/ 2147483646 h 630"/>
                  <a:gd name="T8" fmla="*/ 2147483646 w 385"/>
                  <a:gd name="T9" fmla="*/ 2147483646 h 630"/>
                  <a:gd name="T10" fmla="*/ 2147483646 w 385"/>
                  <a:gd name="T11" fmla="*/ 2147483646 h 630"/>
                  <a:gd name="T12" fmla="*/ 2147483646 w 385"/>
                  <a:gd name="T13" fmla="*/ 2147483646 h 630"/>
                  <a:gd name="T14" fmla="*/ 2147483646 w 385"/>
                  <a:gd name="T15" fmla="*/ 2147483646 h 630"/>
                  <a:gd name="T16" fmla="*/ 2147483646 w 385"/>
                  <a:gd name="T17" fmla="*/ 0 h 6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85" h="630">
                    <a:moveTo>
                      <a:pt x="86" y="0"/>
                    </a:moveTo>
                    <a:lnTo>
                      <a:pt x="86" y="0"/>
                    </a:lnTo>
                    <a:cubicBezTo>
                      <a:pt x="0" y="0"/>
                      <a:pt x="0" y="0"/>
                      <a:pt x="0" y="0"/>
                    </a:cubicBezTo>
                    <a:cubicBezTo>
                      <a:pt x="243" y="391"/>
                      <a:pt x="243" y="391"/>
                      <a:pt x="243" y="391"/>
                    </a:cubicBezTo>
                    <a:cubicBezTo>
                      <a:pt x="243" y="559"/>
                      <a:pt x="243" y="559"/>
                      <a:pt x="243" y="559"/>
                    </a:cubicBezTo>
                    <a:cubicBezTo>
                      <a:pt x="243" y="598"/>
                      <a:pt x="274" y="629"/>
                      <a:pt x="313" y="629"/>
                    </a:cubicBezTo>
                    <a:cubicBezTo>
                      <a:pt x="352" y="629"/>
                      <a:pt x="384" y="598"/>
                      <a:pt x="384" y="559"/>
                    </a:cubicBezTo>
                    <a:cubicBezTo>
                      <a:pt x="384" y="391"/>
                      <a:pt x="384" y="391"/>
                      <a:pt x="384" y="391"/>
                    </a:cubicBezTo>
                    <a:lnTo>
                      <a:pt x="86"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grpSp>
        <p:sp>
          <p:nvSpPr>
            <p:cNvPr id="12" name="Freeform 22">
              <a:extLst>
                <a:ext uri="{FF2B5EF4-FFF2-40B4-BE49-F238E27FC236}">
                  <a16:creationId xmlns:a16="http://schemas.microsoft.com/office/drawing/2014/main" id="{92FF889D-2372-4BCA-B81A-B2F0B8345D84}"/>
                </a:ext>
              </a:extLst>
            </p:cNvPr>
            <p:cNvSpPr>
              <a:spLocks/>
            </p:cNvSpPr>
            <p:nvPr/>
          </p:nvSpPr>
          <p:spPr bwMode="auto">
            <a:xfrm>
              <a:off x="6017983" y="3982255"/>
              <a:ext cx="2201770" cy="564280"/>
            </a:xfrm>
            <a:custGeom>
              <a:avLst/>
              <a:gdLst>
                <a:gd name="T0" fmla="*/ 362 w 933"/>
                <a:gd name="T1" fmla="*/ 135 h 419"/>
                <a:gd name="T2" fmla="*/ 301 w 933"/>
                <a:gd name="T3" fmla="*/ 137 h 419"/>
                <a:gd name="T4" fmla="*/ 246 w 933"/>
                <a:gd name="T5" fmla="*/ 120 h 419"/>
                <a:gd name="T6" fmla="*/ 237 w 933"/>
                <a:gd name="T7" fmla="*/ 72 h 419"/>
                <a:gd name="T8" fmla="*/ 286 w 933"/>
                <a:gd name="T9" fmla="*/ 46 h 419"/>
                <a:gd name="T10" fmla="*/ 354 w 933"/>
                <a:gd name="T11" fmla="*/ 46 h 419"/>
                <a:gd name="T12" fmla="*/ 437 w 933"/>
                <a:gd name="T13" fmla="*/ 44 h 419"/>
                <a:gd name="T14" fmla="*/ 517 w 933"/>
                <a:gd name="T15" fmla="*/ 21 h 419"/>
                <a:gd name="T16" fmla="*/ 598 w 933"/>
                <a:gd name="T17" fmla="*/ 2 h 419"/>
                <a:gd name="T18" fmla="*/ 689 w 933"/>
                <a:gd name="T19" fmla="*/ 8 h 419"/>
                <a:gd name="T20" fmla="*/ 752 w 933"/>
                <a:gd name="T21" fmla="*/ 46 h 419"/>
                <a:gd name="T22" fmla="*/ 808 w 933"/>
                <a:gd name="T23" fmla="*/ 97 h 419"/>
                <a:gd name="T24" fmla="*/ 835 w 933"/>
                <a:gd name="T25" fmla="*/ 131 h 419"/>
                <a:gd name="T26" fmla="*/ 888 w 933"/>
                <a:gd name="T27" fmla="*/ 186 h 419"/>
                <a:gd name="T28" fmla="*/ 911 w 933"/>
                <a:gd name="T29" fmla="*/ 207 h 419"/>
                <a:gd name="T30" fmla="*/ 928 w 933"/>
                <a:gd name="T31" fmla="*/ 229 h 419"/>
                <a:gd name="T32" fmla="*/ 928 w 933"/>
                <a:gd name="T33" fmla="*/ 288 h 419"/>
                <a:gd name="T34" fmla="*/ 907 w 933"/>
                <a:gd name="T35" fmla="*/ 362 h 419"/>
                <a:gd name="T36" fmla="*/ 880 w 933"/>
                <a:gd name="T37" fmla="*/ 415 h 419"/>
                <a:gd name="T38" fmla="*/ 846 w 933"/>
                <a:gd name="T39" fmla="*/ 402 h 419"/>
                <a:gd name="T40" fmla="*/ 795 w 933"/>
                <a:gd name="T41" fmla="*/ 345 h 419"/>
                <a:gd name="T42" fmla="*/ 750 w 933"/>
                <a:gd name="T43" fmla="*/ 301 h 419"/>
                <a:gd name="T44" fmla="*/ 699 w 933"/>
                <a:gd name="T45" fmla="*/ 265 h 419"/>
                <a:gd name="T46" fmla="*/ 636 w 933"/>
                <a:gd name="T47" fmla="*/ 258 h 419"/>
                <a:gd name="T48" fmla="*/ 568 w 933"/>
                <a:gd name="T49" fmla="*/ 277 h 419"/>
                <a:gd name="T50" fmla="*/ 492 w 933"/>
                <a:gd name="T51" fmla="*/ 305 h 419"/>
                <a:gd name="T52" fmla="*/ 418 w 933"/>
                <a:gd name="T53" fmla="*/ 322 h 419"/>
                <a:gd name="T54" fmla="*/ 352 w 933"/>
                <a:gd name="T55" fmla="*/ 309 h 419"/>
                <a:gd name="T56" fmla="*/ 273 w 933"/>
                <a:gd name="T57" fmla="*/ 290 h 419"/>
                <a:gd name="T58" fmla="*/ 206 w 933"/>
                <a:gd name="T59" fmla="*/ 269 h 419"/>
                <a:gd name="T60" fmla="*/ 163 w 933"/>
                <a:gd name="T61" fmla="*/ 254 h 419"/>
                <a:gd name="T62" fmla="*/ 125 w 933"/>
                <a:gd name="T63" fmla="*/ 220 h 419"/>
                <a:gd name="T64" fmla="*/ 70 w 933"/>
                <a:gd name="T65" fmla="*/ 169 h 419"/>
                <a:gd name="T66" fmla="*/ 19 w 933"/>
                <a:gd name="T67" fmla="*/ 127 h 419"/>
                <a:gd name="T68" fmla="*/ 0 w 933"/>
                <a:gd name="T69" fmla="*/ 80 h 419"/>
                <a:gd name="T70" fmla="*/ 25 w 933"/>
                <a:gd name="T71" fmla="*/ 57 h 419"/>
                <a:gd name="T72" fmla="*/ 70 w 933"/>
                <a:gd name="T73" fmla="*/ 74 h 419"/>
                <a:gd name="T74" fmla="*/ 121 w 933"/>
                <a:gd name="T75" fmla="*/ 116 h 419"/>
                <a:gd name="T76" fmla="*/ 163 w 933"/>
                <a:gd name="T77" fmla="*/ 152 h 419"/>
                <a:gd name="T78" fmla="*/ 218 w 933"/>
                <a:gd name="T79" fmla="*/ 173 h 419"/>
                <a:gd name="T80" fmla="*/ 286 w 933"/>
                <a:gd name="T81" fmla="*/ 188 h 419"/>
                <a:gd name="T82" fmla="*/ 339 w 933"/>
                <a:gd name="T83" fmla="*/ 197 h 419"/>
                <a:gd name="T84" fmla="*/ 392 w 933"/>
                <a:gd name="T85" fmla="*/ 190 h 419"/>
                <a:gd name="T86" fmla="*/ 432 w 933"/>
                <a:gd name="T87" fmla="*/ 163 h 419"/>
                <a:gd name="T88" fmla="*/ 456 w 933"/>
                <a:gd name="T89" fmla="*/ 148 h 419"/>
                <a:gd name="T90" fmla="*/ 432 w 933"/>
                <a:gd name="T91" fmla="*/ 146 h 419"/>
                <a:gd name="T92" fmla="*/ 394 w 933"/>
                <a:gd name="T93" fmla="*/ 137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933" h="419">
                  <a:moveTo>
                    <a:pt x="394" y="137"/>
                  </a:moveTo>
                  <a:lnTo>
                    <a:pt x="382" y="135"/>
                  </a:lnTo>
                  <a:lnTo>
                    <a:pt x="362" y="135"/>
                  </a:lnTo>
                  <a:lnTo>
                    <a:pt x="343" y="135"/>
                  </a:lnTo>
                  <a:lnTo>
                    <a:pt x="320" y="137"/>
                  </a:lnTo>
                  <a:lnTo>
                    <a:pt x="301" y="137"/>
                  </a:lnTo>
                  <a:lnTo>
                    <a:pt x="284" y="135"/>
                  </a:lnTo>
                  <a:lnTo>
                    <a:pt x="263" y="131"/>
                  </a:lnTo>
                  <a:lnTo>
                    <a:pt x="246" y="120"/>
                  </a:lnTo>
                  <a:lnTo>
                    <a:pt x="235" y="106"/>
                  </a:lnTo>
                  <a:lnTo>
                    <a:pt x="233" y="89"/>
                  </a:lnTo>
                  <a:lnTo>
                    <a:pt x="237" y="72"/>
                  </a:lnTo>
                  <a:lnTo>
                    <a:pt x="248" y="57"/>
                  </a:lnTo>
                  <a:lnTo>
                    <a:pt x="265" y="50"/>
                  </a:lnTo>
                  <a:lnTo>
                    <a:pt x="286" y="46"/>
                  </a:lnTo>
                  <a:lnTo>
                    <a:pt x="303" y="46"/>
                  </a:lnTo>
                  <a:lnTo>
                    <a:pt x="326" y="46"/>
                  </a:lnTo>
                  <a:lnTo>
                    <a:pt x="354" y="46"/>
                  </a:lnTo>
                  <a:lnTo>
                    <a:pt x="384" y="46"/>
                  </a:lnTo>
                  <a:lnTo>
                    <a:pt x="411" y="46"/>
                  </a:lnTo>
                  <a:lnTo>
                    <a:pt x="437" y="44"/>
                  </a:lnTo>
                  <a:lnTo>
                    <a:pt x="456" y="40"/>
                  </a:lnTo>
                  <a:lnTo>
                    <a:pt x="487" y="29"/>
                  </a:lnTo>
                  <a:lnTo>
                    <a:pt x="517" y="21"/>
                  </a:lnTo>
                  <a:lnTo>
                    <a:pt x="545" y="12"/>
                  </a:lnTo>
                  <a:lnTo>
                    <a:pt x="570" y="6"/>
                  </a:lnTo>
                  <a:lnTo>
                    <a:pt x="598" y="2"/>
                  </a:lnTo>
                  <a:lnTo>
                    <a:pt x="625" y="0"/>
                  </a:lnTo>
                  <a:lnTo>
                    <a:pt x="655" y="2"/>
                  </a:lnTo>
                  <a:lnTo>
                    <a:pt x="689" y="8"/>
                  </a:lnTo>
                  <a:lnTo>
                    <a:pt x="710" y="19"/>
                  </a:lnTo>
                  <a:lnTo>
                    <a:pt x="731" y="29"/>
                  </a:lnTo>
                  <a:lnTo>
                    <a:pt x="752" y="46"/>
                  </a:lnTo>
                  <a:lnTo>
                    <a:pt x="774" y="63"/>
                  </a:lnTo>
                  <a:lnTo>
                    <a:pt x="791" y="80"/>
                  </a:lnTo>
                  <a:lnTo>
                    <a:pt x="808" y="97"/>
                  </a:lnTo>
                  <a:lnTo>
                    <a:pt x="820" y="112"/>
                  </a:lnTo>
                  <a:lnTo>
                    <a:pt x="829" y="123"/>
                  </a:lnTo>
                  <a:lnTo>
                    <a:pt x="835" y="131"/>
                  </a:lnTo>
                  <a:lnTo>
                    <a:pt x="850" y="148"/>
                  </a:lnTo>
                  <a:lnTo>
                    <a:pt x="869" y="167"/>
                  </a:lnTo>
                  <a:lnTo>
                    <a:pt x="888" y="186"/>
                  </a:lnTo>
                  <a:lnTo>
                    <a:pt x="905" y="199"/>
                  </a:lnTo>
                  <a:lnTo>
                    <a:pt x="907" y="203"/>
                  </a:lnTo>
                  <a:lnTo>
                    <a:pt x="911" y="207"/>
                  </a:lnTo>
                  <a:lnTo>
                    <a:pt x="918" y="212"/>
                  </a:lnTo>
                  <a:lnTo>
                    <a:pt x="924" y="218"/>
                  </a:lnTo>
                  <a:lnTo>
                    <a:pt x="928" y="229"/>
                  </a:lnTo>
                  <a:lnTo>
                    <a:pt x="933" y="243"/>
                  </a:lnTo>
                  <a:lnTo>
                    <a:pt x="930" y="265"/>
                  </a:lnTo>
                  <a:lnTo>
                    <a:pt x="928" y="288"/>
                  </a:lnTo>
                  <a:lnTo>
                    <a:pt x="922" y="313"/>
                  </a:lnTo>
                  <a:lnTo>
                    <a:pt x="916" y="339"/>
                  </a:lnTo>
                  <a:lnTo>
                    <a:pt x="907" y="362"/>
                  </a:lnTo>
                  <a:lnTo>
                    <a:pt x="899" y="385"/>
                  </a:lnTo>
                  <a:lnTo>
                    <a:pt x="888" y="402"/>
                  </a:lnTo>
                  <a:lnTo>
                    <a:pt x="880" y="415"/>
                  </a:lnTo>
                  <a:lnTo>
                    <a:pt x="871" y="419"/>
                  </a:lnTo>
                  <a:lnTo>
                    <a:pt x="863" y="417"/>
                  </a:lnTo>
                  <a:lnTo>
                    <a:pt x="846" y="402"/>
                  </a:lnTo>
                  <a:lnTo>
                    <a:pt x="829" y="383"/>
                  </a:lnTo>
                  <a:lnTo>
                    <a:pt x="812" y="362"/>
                  </a:lnTo>
                  <a:lnTo>
                    <a:pt x="795" y="345"/>
                  </a:lnTo>
                  <a:lnTo>
                    <a:pt x="780" y="328"/>
                  </a:lnTo>
                  <a:lnTo>
                    <a:pt x="767" y="315"/>
                  </a:lnTo>
                  <a:lnTo>
                    <a:pt x="750" y="301"/>
                  </a:lnTo>
                  <a:lnTo>
                    <a:pt x="733" y="286"/>
                  </a:lnTo>
                  <a:lnTo>
                    <a:pt x="714" y="275"/>
                  </a:lnTo>
                  <a:lnTo>
                    <a:pt x="699" y="265"/>
                  </a:lnTo>
                  <a:lnTo>
                    <a:pt x="682" y="260"/>
                  </a:lnTo>
                  <a:lnTo>
                    <a:pt x="659" y="258"/>
                  </a:lnTo>
                  <a:lnTo>
                    <a:pt x="636" y="258"/>
                  </a:lnTo>
                  <a:lnTo>
                    <a:pt x="610" y="262"/>
                  </a:lnTo>
                  <a:lnTo>
                    <a:pt x="591" y="269"/>
                  </a:lnTo>
                  <a:lnTo>
                    <a:pt x="568" y="277"/>
                  </a:lnTo>
                  <a:lnTo>
                    <a:pt x="543" y="286"/>
                  </a:lnTo>
                  <a:lnTo>
                    <a:pt x="515" y="296"/>
                  </a:lnTo>
                  <a:lnTo>
                    <a:pt x="492" y="305"/>
                  </a:lnTo>
                  <a:lnTo>
                    <a:pt x="471" y="313"/>
                  </a:lnTo>
                  <a:lnTo>
                    <a:pt x="443" y="320"/>
                  </a:lnTo>
                  <a:lnTo>
                    <a:pt x="418" y="322"/>
                  </a:lnTo>
                  <a:lnTo>
                    <a:pt x="394" y="320"/>
                  </a:lnTo>
                  <a:lnTo>
                    <a:pt x="369" y="313"/>
                  </a:lnTo>
                  <a:lnTo>
                    <a:pt x="352" y="309"/>
                  </a:lnTo>
                  <a:lnTo>
                    <a:pt x="329" y="305"/>
                  </a:lnTo>
                  <a:lnTo>
                    <a:pt x="301" y="296"/>
                  </a:lnTo>
                  <a:lnTo>
                    <a:pt x="273" y="290"/>
                  </a:lnTo>
                  <a:lnTo>
                    <a:pt x="246" y="284"/>
                  </a:lnTo>
                  <a:lnTo>
                    <a:pt x="225" y="275"/>
                  </a:lnTo>
                  <a:lnTo>
                    <a:pt x="206" y="269"/>
                  </a:lnTo>
                  <a:lnTo>
                    <a:pt x="189" y="265"/>
                  </a:lnTo>
                  <a:lnTo>
                    <a:pt x="176" y="258"/>
                  </a:lnTo>
                  <a:lnTo>
                    <a:pt x="163" y="254"/>
                  </a:lnTo>
                  <a:lnTo>
                    <a:pt x="153" y="245"/>
                  </a:lnTo>
                  <a:lnTo>
                    <a:pt x="138" y="233"/>
                  </a:lnTo>
                  <a:lnTo>
                    <a:pt x="125" y="220"/>
                  </a:lnTo>
                  <a:lnTo>
                    <a:pt x="108" y="205"/>
                  </a:lnTo>
                  <a:lnTo>
                    <a:pt x="89" y="188"/>
                  </a:lnTo>
                  <a:lnTo>
                    <a:pt x="70" y="169"/>
                  </a:lnTo>
                  <a:lnTo>
                    <a:pt x="49" y="152"/>
                  </a:lnTo>
                  <a:lnTo>
                    <a:pt x="32" y="139"/>
                  </a:lnTo>
                  <a:lnTo>
                    <a:pt x="19" y="127"/>
                  </a:lnTo>
                  <a:lnTo>
                    <a:pt x="4" y="110"/>
                  </a:lnTo>
                  <a:lnTo>
                    <a:pt x="0" y="95"/>
                  </a:lnTo>
                  <a:lnTo>
                    <a:pt x="0" y="80"/>
                  </a:lnTo>
                  <a:lnTo>
                    <a:pt x="6" y="67"/>
                  </a:lnTo>
                  <a:lnTo>
                    <a:pt x="15" y="61"/>
                  </a:lnTo>
                  <a:lnTo>
                    <a:pt x="25" y="57"/>
                  </a:lnTo>
                  <a:lnTo>
                    <a:pt x="38" y="57"/>
                  </a:lnTo>
                  <a:lnTo>
                    <a:pt x="53" y="63"/>
                  </a:lnTo>
                  <a:lnTo>
                    <a:pt x="70" y="74"/>
                  </a:lnTo>
                  <a:lnTo>
                    <a:pt x="89" y="91"/>
                  </a:lnTo>
                  <a:lnTo>
                    <a:pt x="106" y="103"/>
                  </a:lnTo>
                  <a:lnTo>
                    <a:pt x="121" y="116"/>
                  </a:lnTo>
                  <a:lnTo>
                    <a:pt x="136" y="129"/>
                  </a:lnTo>
                  <a:lnTo>
                    <a:pt x="148" y="139"/>
                  </a:lnTo>
                  <a:lnTo>
                    <a:pt x="163" y="152"/>
                  </a:lnTo>
                  <a:lnTo>
                    <a:pt x="180" y="161"/>
                  </a:lnTo>
                  <a:lnTo>
                    <a:pt x="199" y="167"/>
                  </a:lnTo>
                  <a:lnTo>
                    <a:pt x="218" y="173"/>
                  </a:lnTo>
                  <a:lnTo>
                    <a:pt x="242" y="178"/>
                  </a:lnTo>
                  <a:lnTo>
                    <a:pt x="263" y="182"/>
                  </a:lnTo>
                  <a:lnTo>
                    <a:pt x="286" y="188"/>
                  </a:lnTo>
                  <a:lnTo>
                    <a:pt x="307" y="190"/>
                  </a:lnTo>
                  <a:lnTo>
                    <a:pt x="324" y="192"/>
                  </a:lnTo>
                  <a:lnTo>
                    <a:pt x="339" y="197"/>
                  </a:lnTo>
                  <a:lnTo>
                    <a:pt x="356" y="199"/>
                  </a:lnTo>
                  <a:lnTo>
                    <a:pt x="373" y="197"/>
                  </a:lnTo>
                  <a:lnTo>
                    <a:pt x="392" y="190"/>
                  </a:lnTo>
                  <a:lnTo>
                    <a:pt x="405" y="182"/>
                  </a:lnTo>
                  <a:lnTo>
                    <a:pt x="422" y="173"/>
                  </a:lnTo>
                  <a:lnTo>
                    <a:pt x="432" y="163"/>
                  </a:lnTo>
                  <a:lnTo>
                    <a:pt x="445" y="156"/>
                  </a:lnTo>
                  <a:lnTo>
                    <a:pt x="454" y="150"/>
                  </a:lnTo>
                  <a:lnTo>
                    <a:pt x="456" y="148"/>
                  </a:lnTo>
                  <a:lnTo>
                    <a:pt x="454" y="148"/>
                  </a:lnTo>
                  <a:lnTo>
                    <a:pt x="445" y="146"/>
                  </a:lnTo>
                  <a:lnTo>
                    <a:pt x="432" y="146"/>
                  </a:lnTo>
                  <a:lnTo>
                    <a:pt x="418" y="142"/>
                  </a:lnTo>
                  <a:lnTo>
                    <a:pt x="405" y="139"/>
                  </a:lnTo>
                  <a:lnTo>
                    <a:pt x="394" y="137"/>
                  </a:lnTo>
                  <a:lnTo>
                    <a:pt x="394" y="137"/>
                  </a:lnTo>
                  <a:lnTo>
                    <a:pt x="394" y="137"/>
                  </a:lnTo>
                  <a:close/>
                </a:path>
              </a:pathLst>
            </a:custGeom>
            <a:solidFill>
              <a:schemeClr val="tx2">
                <a:lumMod val="20000"/>
                <a:lumOff val="80000"/>
              </a:schemeClr>
            </a:solidFill>
            <a:ln>
              <a:noFill/>
            </a:ln>
            <a:extLst/>
          </p:spPr>
          <p:txBody>
            <a:bodyPr vert="horz" wrap="square" lIns="91440" tIns="45720" rIns="91440" bIns="45720" numCol="1" anchor="t" anchorCtr="0" compatLnSpc="1">
              <a:prstTxWarp prst="textNoShape">
                <a:avLst/>
              </a:prstTxWarp>
            </a:bodyP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
          <p:nvSpPr>
            <p:cNvPr id="13" name="Rectangle 12">
              <a:extLst>
                <a:ext uri="{FF2B5EF4-FFF2-40B4-BE49-F238E27FC236}">
                  <a16:creationId xmlns:a16="http://schemas.microsoft.com/office/drawing/2014/main" id="{98634479-8CD2-4103-8D04-25C8184F91D6}"/>
                </a:ext>
              </a:extLst>
            </p:cNvPr>
            <p:cNvSpPr/>
            <p:nvPr/>
          </p:nvSpPr>
          <p:spPr bwMode="auto">
            <a:xfrm>
              <a:off x="8571944" y="2127565"/>
              <a:ext cx="3188256" cy="2449251"/>
            </a:xfrm>
            <a:prstGeom prst="rect">
              <a:avLst/>
            </a:prstGeom>
            <a:noFill/>
            <a:ln w="25400" algn="ctr">
              <a:solidFill>
                <a:srgbClr val="93BBE0"/>
              </a:solidFill>
              <a:miter lim="800000"/>
              <a:headEnd/>
              <a:tailEnd/>
            </a:ln>
            <a:effectLst/>
          </p:spPr>
          <p:txBody>
            <a:bodyPr vert="horz" wrap="square" lIns="72000" tIns="36000" rIns="36000" bIns="36000" numCol="1" spcCol="0" rtlCol="0" anchor="t" anchorCtr="0" compatLnSpc="1">
              <a:prstTxWarp prst="textNoShape">
                <a:avLst/>
              </a:prstTxWarp>
            </a:bodyPr>
            <a:lstStyle/>
            <a:p>
              <a:pPr marL="0" marR="0" lvl="0" indent="0" algn="l" defTabSz="914377" rtl="0" eaLnBrk="1" fontAlgn="base" latinLnBrk="0" hangingPunct="1">
                <a:lnSpc>
                  <a:spcPct val="100000"/>
                </a:lnSpc>
                <a:spcBef>
                  <a:spcPct val="0"/>
                </a:spcBef>
                <a:spcAft>
                  <a:spcPct val="0"/>
                </a:spcAft>
                <a:buClrTx/>
                <a:buSzTx/>
                <a:buFontTx/>
                <a:buNone/>
                <a:tabLst/>
                <a:defRPr/>
              </a:pPr>
              <a:r>
                <a:rPr kumimoji="0" lang="en-US" sz="900" b="1" i="0" u="none" strike="noStrike" kern="1200" cap="none" spc="0" normalizeH="0" baseline="0" noProof="0" dirty="0">
                  <a:ln>
                    <a:noFill/>
                  </a:ln>
                  <a:solidFill>
                    <a:srgbClr val="4B8DCB"/>
                  </a:solidFill>
                  <a:effectLst/>
                  <a:uLnTx/>
                  <a:uFillTx/>
                  <a:latin typeface="Arial Black" panose="020B0A04020102020204" pitchFamily="34" charset="0"/>
                  <a:ea typeface="+mn-ea"/>
                  <a:cs typeface="+mn-cs"/>
                </a:rPr>
                <a:t>Operating model</a:t>
              </a:r>
            </a:p>
            <a:p>
              <a:pPr marL="0" marR="0" lvl="0" indent="0" algn="l" defTabSz="914377" rtl="0" eaLnBrk="1" fontAlgn="base" latinLnBrk="0" hangingPunct="1">
                <a:lnSpc>
                  <a:spcPct val="100000"/>
                </a:lnSpc>
                <a:spcBef>
                  <a:spcPts val="600"/>
                </a:spcBef>
                <a:spcAft>
                  <a:spcPct val="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Key partners:</a:t>
              </a:r>
            </a:p>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US" sz="7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US" sz="7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US" sz="7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ct val="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Key capabilities:</a:t>
              </a:r>
            </a:p>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US" sz="7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US" sz="7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US" sz="7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ct val="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Key resources:</a:t>
              </a:r>
            </a:p>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US" sz="7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de-DE" sz="7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de-DE" sz="7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ct val="0"/>
                </a:spcAft>
                <a:buClrTx/>
                <a:buSzTx/>
                <a:buFontTx/>
                <a:buNone/>
                <a:tabLst/>
                <a:defRPr/>
              </a:pPr>
              <a:r>
                <a:rPr kumimoji="0" lang="de-DE" sz="7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Digital:</a:t>
              </a:r>
              <a:endParaRPr kumimoji="0" lang="en-US" sz="7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
          <p:nvSpPr>
            <p:cNvPr id="14" name="Rectangle 13">
              <a:extLst>
                <a:ext uri="{FF2B5EF4-FFF2-40B4-BE49-F238E27FC236}">
                  <a16:creationId xmlns:a16="http://schemas.microsoft.com/office/drawing/2014/main" id="{5066B79C-DFF4-4FB9-AD6A-6C83231FD3FF}"/>
                </a:ext>
              </a:extLst>
            </p:cNvPr>
            <p:cNvSpPr/>
            <p:nvPr/>
          </p:nvSpPr>
          <p:spPr bwMode="auto">
            <a:xfrm>
              <a:off x="323853" y="2127564"/>
              <a:ext cx="3123563" cy="2449251"/>
            </a:xfrm>
            <a:prstGeom prst="rect">
              <a:avLst/>
            </a:prstGeom>
            <a:noFill/>
            <a:ln w="25400" algn="ctr">
              <a:solidFill>
                <a:srgbClr val="93BBE0"/>
              </a:solidFill>
              <a:miter lim="800000"/>
              <a:headEnd/>
              <a:tailEnd/>
            </a:ln>
            <a:effectLst/>
          </p:spPr>
          <p:txBody>
            <a:bodyPr vert="horz" wrap="square" lIns="72000" tIns="36000" rIns="36000" bIns="36000" numCol="1" spcCol="0" rtlCol="0" anchor="t" anchorCtr="0" compatLnSpc="1">
              <a:prstTxWarp prst="textNoShape">
                <a:avLst/>
              </a:prstTxWarp>
            </a:bodyPr>
            <a:lstStyle/>
            <a:p>
              <a:pPr marL="0" marR="0" lvl="0" indent="0" algn="l" defTabSz="914377" rtl="0" eaLnBrk="1" fontAlgn="base" latinLnBrk="0" hangingPunct="1">
                <a:lnSpc>
                  <a:spcPct val="100000"/>
                </a:lnSpc>
                <a:spcBef>
                  <a:spcPct val="0"/>
                </a:spcBef>
                <a:spcAft>
                  <a:spcPct val="0"/>
                </a:spcAft>
                <a:buClrTx/>
                <a:buSzTx/>
                <a:buFontTx/>
                <a:buNone/>
                <a:tabLst/>
                <a:defRPr/>
              </a:pPr>
              <a:r>
                <a:rPr kumimoji="0" lang="en-US" sz="900" b="1" i="0" u="none" strike="noStrike" kern="1200" cap="none" spc="0" normalizeH="0" baseline="0" noProof="0" dirty="0">
                  <a:ln>
                    <a:noFill/>
                  </a:ln>
                  <a:solidFill>
                    <a:srgbClr val="4B8DCB"/>
                  </a:solidFill>
                  <a:effectLst/>
                  <a:uLnTx/>
                  <a:uFillTx/>
                  <a:latin typeface="Arial Black" panose="020B0A04020102020204" pitchFamily="34" charset="0"/>
                  <a:ea typeface="+mn-ea"/>
                  <a:cs typeface="+mn-cs"/>
                </a:rPr>
                <a:t>Market</a:t>
              </a:r>
            </a:p>
            <a:p>
              <a:pPr marL="0" marR="0" lvl="0" indent="0" algn="l" defTabSz="914377" rtl="0" eaLnBrk="1" fontAlgn="base" latinLnBrk="0" hangingPunct="1">
                <a:lnSpc>
                  <a:spcPct val="100000"/>
                </a:lnSpc>
                <a:spcBef>
                  <a:spcPts val="600"/>
                </a:spcBef>
                <a:spcAft>
                  <a:spcPts val="10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Customers:</a:t>
              </a:r>
            </a:p>
            <a:p>
              <a:pPr marL="0" marR="0" lvl="0" indent="0" algn="l" defTabSz="914377" rtl="0" eaLnBrk="1" fontAlgn="base" latinLnBrk="0" hangingPunct="1">
                <a:lnSpc>
                  <a:spcPct val="100000"/>
                </a:lnSpc>
                <a:spcBef>
                  <a:spcPct val="0"/>
                </a:spcBef>
                <a:spcAft>
                  <a:spcPts val="100"/>
                </a:spcAft>
                <a:buClrTx/>
                <a:buSzTx/>
                <a:buFontTx/>
                <a:buNone/>
                <a:tabLst/>
                <a:defRPr/>
              </a:pPr>
              <a:endParaRPr kumimoji="0" lang="en-US" sz="7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ts val="100"/>
                </a:spcAft>
                <a:buClrTx/>
                <a:buSzTx/>
                <a:buFontTx/>
                <a:buNone/>
                <a:tabLst/>
                <a:defRPr/>
              </a:pPr>
              <a:endParaRPr kumimoji="0" lang="en-US" sz="7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ts val="100"/>
                </a:spcAft>
                <a:buClrTx/>
                <a:buSzTx/>
                <a:buFontTx/>
                <a:buNone/>
                <a:tabLst/>
                <a:defRPr/>
              </a:pPr>
              <a:endParaRPr kumimoji="0" lang="en-US" sz="7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ts val="10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Customer relationships:</a:t>
              </a:r>
            </a:p>
            <a:p>
              <a:pPr marL="0" marR="0" lvl="0" indent="0" algn="l" defTabSz="914377" rtl="0" eaLnBrk="1" fontAlgn="base" latinLnBrk="0" hangingPunct="1">
                <a:lnSpc>
                  <a:spcPct val="100000"/>
                </a:lnSpc>
                <a:spcBef>
                  <a:spcPct val="0"/>
                </a:spcBef>
                <a:spcAft>
                  <a:spcPts val="100"/>
                </a:spcAft>
                <a:buClrTx/>
                <a:buSzTx/>
                <a:buFontTx/>
                <a:buNone/>
                <a:tabLst/>
                <a:defRPr/>
              </a:pPr>
              <a:endParaRPr kumimoji="0" lang="en-US" sz="7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ts val="10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 </a:t>
              </a:r>
            </a:p>
            <a:p>
              <a:pPr marL="0" marR="0" lvl="0" indent="0" algn="l" defTabSz="914377" rtl="0" eaLnBrk="1" fontAlgn="base" latinLnBrk="0" hangingPunct="1">
                <a:lnSpc>
                  <a:spcPct val="100000"/>
                </a:lnSpc>
                <a:spcBef>
                  <a:spcPct val="0"/>
                </a:spcBef>
                <a:spcAft>
                  <a:spcPts val="100"/>
                </a:spcAft>
                <a:buClrTx/>
                <a:buSzTx/>
                <a:buFontTx/>
                <a:buNone/>
                <a:tabLst/>
                <a:defRPr/>
              </a:pPr>
              <a:endParaRPr kumimoji="0" lang="en-US" sz="7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ts val="10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Customer Channels:</a:t>
              </a:r>
            </a:p>
            <a:p>
              <a:pPr marL="0" marR="0" lvl="0" indent="0" algn="l" defTabSz="914377" rtl="0" eaLnBrk="1" fontAlgn="base" latinLnBrk="0" hangingPunct="1">
                <a:lnSpc>
                  <a:spcPct val="100000"/>
                </a:lnSpc>
                <a:spcBef>
                  <a:spcPct val="0"/>
                </a:spcBef>
                <a:spcAft>
                  <a:spcPts val="100"/>
                </a:spcAft>
                <a:buClrTx/>
                <a:buSzTx/>
                <a:buFontTx/>
                <a:buNone/>
                <a:tabLst/>
                <a:defRPr/>
              </a:pPr>
              <a:endParaRPr kumimoji="0" lang="en-US" sz="7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ts val="100"/>
                </a:spcAft>
                <a:buClrTx/>
                <a:buSzTx/>
                <a:buFontTx/>
                <a:buNone/>
                <a:tabLst/>
                <a:defRPr/>
              </a:pPr>
              <a:endParaRPr kumimoji="0" lang="en-US" sz="7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ts val="100"/>
                </a:spcAft>
                <a:buClrTx/>
                <a:buSzTx/>
                <a:buFontTx/>
                <a:buNone/>
                <a:tabLst/>
                <a:defRPr/>
              </a:pPr>
              <a:endParaRPr kumimoji="0" lang="en-US" sz="7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ts val="10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Competitors:</a:t>
              </a:r>
            </a:p>
          </p:txBody>
        </p:sp>
        <p:sp>
          <p:nvSpPr>
            <p:cNvPr id="15" name="Rectangle 14">
              <a:extLst>
                <a:ext uri="{FF2B5EF4-FFF2-40B4-BE49-F238E27FC236}">
                  <a16:creationId xmlns:a16="http://schemas.microsoft.com/office/drawing/2014/main" id="{44D4887B-01A9-49CA-A19A-44F73FBB0461}"/>
                </a:ext>
              </a:extLst>
            </p:cNvPr>
            <p:cNvSpPr/>
            <p:nvPr/>
          </p:nvSpPr>
          <p:spPr bwMode="auto">
            <a:xfrm>
              <a:off x="3577440" y="2127564"/>
              <a:ext cx="4864482" cy="2449251"/>
            </a:xfrm>
            <a:prstGeom prst="rect">
              <a:avLst/>
            </a:prstGeom>
            <a:noFill/>
            <a:ln w="25400" algn="ctr">
              <a:solidFill>
                <a:srgbClr val="93BBE0"/>
              </a:solidFill>
              <a:miter lim="800000"/>
              <a:headEnd/>
              <a:tailEnd/>
            </a:ln>
            <a:effectLst/>
          </p:spPr>
          <p:txBody>
            <a:bodyPr vert="horz" wrap="square" lIns="72000" tIns="36000" rIns="36000" bIns="36000" numCol="1" spcCol="0" rtlCol="0" anchor="t" anchorCtr="0" compatLnSpc="1">
              <a:prstTxWarp prst="textNoShape">
                <a:avLst/>
              </a:prstTxWarp>
            </a:bodyPr>
            <a:lstStyle/>
            <a:p>
              <a:pPr marL="0" marR="0" lvl="0" indent="0" algn="l" defTabSz="914377" rtl="0" eaLnBrk="1" fontAlgn="base" latinLnBrk="0" hangingPunct="1">
                <a:lnSpc>
                  <a:spcPct val="100000"/>
                </a:lnSpc>
                <a:spcBef>
                  <a:spcPct val="0"/>
                </a:spcBef>
                <a:spcAft>
                  <a:spcPct val="0"/>
                </a:spcAft>
                <a:buClrTx/>
                <a:buSzTx/>
                <a:buFontTx/>
                <a:buNone/>
                <a:tabLst/>
                <a:defRPr/>
              </a:pPr>
              <a:r>
                <a:rPr kumimoji="0" lang="en-US" sz="900" b="1" i="0" u="none" strike="noStrike" kern="1200" cap="none" spc="0" normalizeH="0" baseline="0" noProof="0" dirty="0">
                  <a:ln>
                    <a:noFill/>
                  </a:ln>
                  <a:solidFill>
                    <a:srgbClr val="4B8DCB"/>
                  </a:solidFill>
                  <a:effectLst/>
                  <a:uLnTx/>
                  <a:uFillTx/>
                  <a:latin typeface="Arial Black" panose="020B0A04020102020204" pitchFamily="34" charset="0"/>
                  <a:ea typeface="+mn-ea"/>
                  <a:cs typeface="+mn-cs"/>
                </a:rPr>
                <a:t>Offering</a:t>
              </a:r>
              <a:endParaRPr kumimoji="0" lang="en-US" sz="9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ts val="600"/>
                </a:spcBef>
                <a:spcAft>
                  <a:spcPts val="10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Products/services:</a:t>
              </a:r>
            </a:p>
            <a:p>
              <a:pPr marL="0" marR="0" lvl="0" indent="0" algn="l" defTabSz="914377" rtl="0" eaLnBrk="1" fontAlgn="base" latinLnBrk="0" hangingPunct="1">
                <a:lnSpc>
                  <a:spcPct val="100000"/>
                </a:lnSpc>
                <a:spcBef>
                  <a:spcPct val="0"/>
                </a:spcBef>
                <a:spcAft>
                  <a:spcPts val="100"/>
                </a:spcAft>
                <a:buClrTx/>
                <a:buSzTx/>
                <a:buFontTx/>
                <a:buNone/>
                <a:tabLst/>
                <a:defRPr/>
              </a:pPr>
              <a:endParaRPr kumimoji="0" lang="en-US" sz="7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ts val="100"/>
                </a:spcAft>
                <a:buClrTx/>
                <a:buSzTx/>
                <a:buFontTx/>
                <a:buNone/>
                <a:tabLst/>
                <a:defRPr/>
              </a:pPr>
              <a:endParaRPr kumimoji="0" lang="en-US" sz="7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ts val="100"/>
                </a:spcAft>
                <a:buClrTx/>
                <a:buSzTx/>
                <a:buFontTx/>
                <a:buNone/>
                <a:tabLst/>
                <a:defRPr/>
              </a:pPr>
              <a:endParaRPr kumimoji="0" lang="en-US" sz="7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ts val="10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Value proposition:</a:t>
              </a:r>
            </a:p>
            <a:p>
              <a:pPr marL="107997" marR="0" lvl="0" indent="-107997" algn="l" defTabSz="914377" rtl="0" eaLnBrk="1" fontAlgn="base" latinLnBrk="0" hangingPunct="1">
                <a:lnSpc>
                  <a:spcPct val="100000"/>
                </a:lnSpc>
                <a:spcBef>
                  <a:spcPct val="0"/>
                </a:spcBef>
                <a:spcAft>
                  <a:spcPts val="100"/>
                </a:spcAft>
                <a:buClrTx/>
                <a:buSzTx/>
                <a:buFont typeface="Arial" panose="020B0604020202020204" pitchFamily="34" charset="0"/>
                <a:buChar char="•"/>
                <a:tabLst/>
                <a:defRPr/>
              </a:pPr>
              <a:endParaRPr kumimoji="0" lang="en-US" sz="7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ts val="100"/>
                </a:spcAft>
                <a:buClrTx/>
                <a:buSzTx/>
                <a:buFontTx/>
                <a:buNone/>
                <a:tabLst/>
                <a:defRPr/>
              </a:pPr>
              <a:endParaRPr kumimoji="0" lang="en-US" sz="7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ts val="100"/>
                </a:spcAft>
                <a:buClrTx/>
                <a:buSzTx/>
                <a:buFontTx/>
                <a:buNone/>
                <a:tabLst/>
                <a:defRPr/>
              </a:pPr>
              <a:endParaRPr kumimoji="0" lang="en-US" sz="7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a:p>
              <a:pPr marL="0" marR="0" lvl="0" indent="0" algn="l" defTabSz="914377" rtl="0" eaLnBrk="1" fontAlgn="base" latinLnBrk="0" hangingPunct="1">
                <a:lnSpc>
                  <a:spcPct val="100000"/>
                </a:lnSpc>
                <a:spcBef>
                  <a:spcPct val="0"/>
                </a:spcBef>
                <a:spcAft>
                  <a:spcPts val="10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Outlook/pipeline:</a:t>
              </a:r>
            </a:p>
          </p:txBody>
        </p:sp>
        <p:grpSp>
          <p:nvGrpSpPr>
            <p:cNvPr id="16" name="Group 15">
              <a:extLst>
                <a:ext uri="{FF2B5EF4-FFF2-40B4-BE49-F238E27FC236}">
                  <a16:creationId xmlns:a16="http://schemas.microsoft.com/office/drawing/2014/main" id="{AB9A2AD2-D636-4011-B48B-CC4A3EF15232}"/>
                </a:ext>
              </a:extLst>
            </p:cNvPr>
            <p:cNvGrpSpPr/>
            <p:nvPr/>
          </p:nvGrpSpPr>
          <p:grpSpPr>
            <a:xfrm>
              <a:off x="323850" y="4683519"/>
              <a:ext cx="11436346" cy="906588"/>
              <a:chOff x="323850" y="3293466"/>
              <a:chExt cx="8496297" cy="790585"/>
            </a:xfrm>
          </p:grpSpPr>
          <p:grpSp>
            <p:nvGrpSpPr>
              <p:cNvPr id="17" name="Gruppieren 2">
                <a:extLst>
                  <a:ext uri="{FF2B5EF4-FFF2-40B4-BE49-F238E27FC236}">
                    <a16:creationId xmlns:a16="http://schemas.microsoft.com/office/drawing/2014/main" id="{B72C89CF-13D8-4B43-8065-DD78690CAD4E}"/>
                  </a:ext>
                </a:extLst>
              </p:cNvPr>
              <p:cNvGrpSpPr/>
              <p:nvPr/>
            </p:nvGrpSpPr>
            <p:grpSpPr>
              <a:xfrm>
                <a:off x="7507148" y="3349408"/>
                <a:ext cx="1213069" cy="702608"/>
                <a:chOff x="2655888" y="4829175"/>
                <a:chExt cx="1208087" cy="1044575"/>
              </a:xfrm>
              <a:solidFill>
                <a:schemeClr val="tx2">
                  <a:lumMod val="20000"/>
                  <a:lumOff val="80000"/>
                </a:schemeClr>
              </a:solidFill>
            </p:grpSpPr>
            <p:sp>
              <p:nvSpPr>
                <p:cNvPr id="23" name="Freeform 104">
                  <a:extLst>
                    <a:ext uri="{FF2B5EF4-FFF2-40B4-BE49-F238E27FC236}">
                      <a16:creationId xmlns:a16="http://schemas.microsoft.com/office/drawing/2014/main" id="{531B4A64-D67D-4D3C-B44E-6CECF4B7B125}"/>
                    </a:ext>
                  </a:extLst>
                </p:cNvPr>
                <p:cNvSpPr>
                  <a:spLocks noChangeArrowheads="1"/>
                </p:cNvSpPr>
                <p:nvPr/>
              </p:nvSpPr>
              <p:spPr bwMode="auto">
                <a:xfrm>
                  <a:off x="3544888" y="5187950"/>
                  <a:ext cx="314325" cy="312738"/>
                </a:xfrm>
                <a:custGeom>
                  <a:avLst/>
                  <a:gdLst>
                    <a:gd name="T0" fmla="*/ 2147483646 w 875"/>
                    <a:gd name="T1" fmla="*/ 2147483646 h 868"/>
                    <a:gd name="T2" fmla="*/ 2147483646 w 875"/>
                    <a:gd name="T3" fmla="*/ 2147483646 h 868"/>
                    <a:gd name="T4" fmla="*/ 2147483646 w 875"/>
                    <a:gd name="T5" fmla="*/ 2147483646 h 868"/>
                    <a:gd name="T6" fmla="*/ 2147483646 w 875"/>
                    <a:gd name="T7" fmla="*/ 2147483646 h 868"/>
                    <a:gd name="T8" fmla="*/ 2147483646 w 875"/>
                    <a:gd name="T9" fmla="*/ 2147483646 h 868"/>
                    <a:gd name="T10" fmla="*/ 2147483646 w 875"/>
                    <a:gd name="T11" fmla="*/ 2147483646 h 868"/>
                    <a:gd name="T12" fmla="*/ 2147483646 w 875"/>
                    <a:gd name="T13" fmla="*/ 2147483646 h 868"/>
                    <a:gd name="T14" fmla="*/ 2147483646 w 875"/>
                    <a:gd name="T15" fmla="*/ 2147483646 h 868"/>
                    <a:gd name="T16" fmla="*/ 2147483646 w 875"/>
                    <a:gd name="T17" fmla="*/ 0 h 868"/>
                    <a:gd name="T18" fmla="*/ 2147483646 w 875"/>
                    <a:gd name="T19" fmla="*/ 2147483646 h 868"/>
                    <a:gd name="T20" fmla="*/ 2147483646 w 875"/>
                    <a:gd name="T21" fmla="*/ 2147483646 h 86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75" h="868">
                      <a:moveTo>
                        <a:pt x="874" y="456"/>
                      </a:moveTo>
                      <a:lnTo>
                        <a:pt x="874" y="456"/>
                      </a:lnTo>
                      <a:cubicBezTo>
                        <a:pt x="750" y="554"/>
                        <a:pt x="750" y="554"/>
                        <a:pt x="750" y="554"/>
                      </a:cubicBezTo>
                      <a:cubicBezTo>
                        <a:pt x="509" y="763"/>
                        <a:pt x="509" y="763"/>
                        <a:pt x="509" y="763"/>
                      </a:cubicBezTo>
                      <a:cubicBezTo>
                        <a:pt x="385" y="867"/>
                        <a:pt x="385" y="867"/>
                        <a:pt x="385" y="867"/>
                      </a:cubicBezTo>
                      <a:cubicBezTo>
                        <a:pt x="385" y="867"/>
                        <a:pt x="294" y="756"/>
                        <a:pt x="150" y="587"/>
                      </a:cubicBezTo>
                      <a:cubicBezTo>
                        <a:pt x="0" y="411"/>
                        <a:pt x="19" y="267"/>
                        <a:pt x="19" y="267"/>
                      </a:cubicBezTo>
                      <a:cubicBezTo>
                        <a:pt x="182" y="130"/>
                        <a:pt x="182" y="130"/>
                        <a:pt x="182" y="130"/>
                      </a:cubicBezTo>
                      <a:cubicBezTo>
                        <a:pt x="339" y="0"/>
                        <a:pt x="339" y="0"/>
                        <a:pt x="339" y="0"/>
                      </a:cubicBezTo>
                      <a:cubicBezTo>
                        <a:pt x="339" y="0"/>
                        <a:pt x="489" y="0"/>
                        <a:pt x="633" y="176"/>
                      </a:cubicBezTo>
                      <a:cubicBezTo>
                        <a:pt x="783" y="345"/>
                        <a:pt x="874" y="456"/>
                        <a:pt x="874" y="456"/>
                      </a:cubicBez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
              <p:nvSpPr>
                <p:cNvPr id="24" name="Freeform 105">
                  <a:extLst>
                    <a:ext uri="{FF2B5EF4-FFF2-40B4-BE49-F238E27FC236}">
                      <a16:creationId xmlns:a16="http://schemas.microsoft.com/office/drawing/2014/main" id="{32E5EC38-F493-4C72-8064-73FD4B113420}"/>
                    </a:ext>
                  </a:extLst>
                </p:cNvPr>
                <p:cNvSpPr>
                  <a:spLocks noChangeArrowheads="1"/>
                </p:cNvSpPr>
                <p:nvPr/>
              </p:nvSpPr>
              <p:spPr bwMode="auto">
                <a:xfrm>
                  <a:off x="3708400" y="5376863"/>
                  <a:ext cx="155575" cy="141287"/>
                </a:xfrm>
                <a:custGeom>
                  <a:avLst/>
                  <a:gdLst>
                    <a:gd name="T0" fmla="*/ 2147483646 w 431"/>
                    <a:gd name="T1" fmla="*/ 0 h 393"/>
                    <a:gd name="T2" fmla="*/ 2147483646 w 431"/>
                    <a:gd name="T3" fmla="*/ 0 h 393"/>
                    <a:gd name="T4" fmla="*/ 2147483646 w 431"/>
                    <a:gd name="T5" fmla="*/ 2147483646 h 393"/>
                    <a:gd name="T6" fmla="*/ 0 w 431"/>
                    <a:gd name="T7" fmla="*/ 2147483646 h 393"/>
                    <a:gd name="T8" fmla="*/ 2147483646 w 431"/>
                    <a:gd name="T9" fmla="*/ 0 h 3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31" h="393">
                      <a:moveTo>
                        <a:pt x="391" y="0"/>
                      </a:moveTo>
                      <a:lnTo>
                        <a:pt x="391" y="0"/>
                      </a:lnTo>
                      <a:cubicBezTo>
                        <a:pt x="430" y="105"/>
                        <a:pt x="404" y="229"/>
                        <a:pt x="313" y="307"/>
                      </a:cubicBezTo>
                      <a:cubicBezTo>
                        <a:pt x="221" y="379"/>
                        <a:pt x="97" y="392"/>
                        <a:pt x="0" y="333"/>
                      </a:cubicBezTo>
                      <a:lnTo>
                        <a:pt x="391" y="0"/>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
              <p:nvSpPr>
                <p:cNvPr id="25" name="Freeform 106">
                  <a:extLst>
                    <a:ext uri="{FF2B5EF4-FFF2-40B4-BE49-F238E27FC236}">
                      <a16:creationId xmlns:a16="http://schemas.microsoft.com/office/drawing/2014/main" id="{B3D23D43-6864-483F-BA1D-98A276BAB8C3}"/>
                    </a:ext>
                  </a:extLst>
                </p:cNvPr>
                <p:cNvSpPr>
                  <a:spLocks noChangeArrowheads="1"/>
                </p:cNvSpPr>
                <p:nvPr/>
              </p:nvSpPr>
              <p:spPr bwMode="auto">
                <a:xfrm>
                  <a:off x="2836863" y="5207000"/>
                  <a:ext cx="1014412" cy="481013"/>
                </a:xfrm>
                <a:custGeom>
                  <a:avLst/>
                  <a:gdLst>
                    <a:gd name="T0" fmla="*/ 2147483646 w 2819"/>
                    <a:gd name="T1" fmla="*/ 2147483646 h 1338"/>
                    <a:gd name="T2" fmla="*/ 2147483646 w 2819"/>
                    <a:gd name="T3" fmla="*/ 2147483646 h 1338"/>
                    <a:gd name="T4" fmla="*/ 2147483646 w 2819"/>
                    <a:gd name="T5" fmla="*/ 2147483646 h 1338"/>
                    <a:gd name="T6" fmla="*/ 2147483646 w 2819"/>
                    <a:gd name="T7" fmla="*/ 2147483646 h 1338"/>
                    <a:gd name="T8" fmla="*/ 2147483646 w 2819"/>
                    <a:gd name="T9" fmla="*/ 2147483646 h 1338"/>
                    <a:gd name="T10" fmla="*/ 2147483646 w 2819"/>
                    <a:gd name="T11" fmla="*/ 2147483646 h 1338"/>
                    <a:gd name="T12" fmla="*/ 2147483646 w 2819"/>
                    <a:gd name="T13" fmla="*/ 2147483646 h 1338"/>
                    <a:gd name="T14" fmla="*/ 2147483646 w 2819"/>
                    <a:gd name="T15" fmla="*/ 2147483646 h 1338"/>
                    <a:gd name="T16" fmla="*/ 2147483646 w 2819"/>
                    <a:gd name="T17" fmla="*/ 2147483646 h 1338"/>
                    <a:gd name="T18" fmla="*/ 2147483646 w 2819"/>
                    <a:gd name="T19" fmla="*/ 2147483646 h 1338"/>
                    <a:gd name="T20" fmla="*/ 2147483646 w 2819"/>
                    <a:gd name="T21" fmla="*/ 2147483646 h 1338"/>
                    <a:gd name="T22" fmla="*/ 2147483646 w 2819"/>
                    <a:gd name="T23" fmla="*/ 2147483646 h 1338"/>
                    <a:gd name="T24" fmla="*/ 2147483646 w 2819"/>
                    <a:gd name="T25" fmla="*/ 2147483646 h 1338"/>
                    <a:gd name="T26" fmla="*/ 2147483646 w 2819"/>
                    <a:gd name="T27" fmla="*/ 2147483646 h 1338"/>
                    <a:gd name="T28" fmla="*/ 2147483646 w 2819"/>
                    <a:gd name="T29" fmla="*/ 2147483646 h 1338"/>
                    <a:gd name="T30" fmla="*/ 2147483646 w 2819"/>
                    <a:gd name="T31" fmla="*/ 2147483646 h 1338"/>
                    <a:gd name="T32" fmla="*/ 2147483646 w 2819"/>
                    <a:gd name="T33" fmla="*/ 2147483646 h 1338"/>
                    <a:gd name="T34" fmla="*/ 2147483646 w 2819"/>
                    <a:gd name="T35" fmla="*/ 2147483646 h 1338"/>
                    <a:gd name="T36" fmla="*/ 2147483646 w 2819"/>
                    <a:gd name="T37" fmla="*/ 2147483646 h 1338"/>
                    <a:gd name="T38" fmla="*/ 2147483646 w 2819"/>
                    <a:gd name="T39" fmla="*/ 2147483646 h 1338"/>
                    <a:gd name="T40" fmla="*/ 2147483646 w 2819"/>
                    <a:gd name="T41" fmla="*/ 2147483646 h 1338"/>
                    <a:gd name="T42" fmla="*/ 2147483646 w 2819"/>
                    <a:gd name="T43" fmla="*/ 2147483646 h 1338"/>
                    <a:gd name="T44" fmla="*/ 2147483646 w 2819"/>
                    <a:gd name="T45" fmla="*/ 2147483646 h 1338"/>
                    <a:gd name="T46" fmla="*/ 2147483646 w 2819"/>
                    <a:gd name="T47" fmla="*/ 2147483646 h 1338"/>
                    <a:gd name="T48" fmla="*/ 2147483646 w 2819"/>
                    <a:gd name="T49" fmla="*/ 2147483646 h 133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819" h="1338">
                      <a:moveTo>
                        <a:pt x="2727" y="1011"/>
                      </a:moveTo>
                      <a:lnTo>
                        <a:pt x="2727" y="1011"/>
                      </a:lnTo>
                      <a:cubicBezTo>
                        <a:pt x="2779" y="1011"/>
                        <a:pt x="2818" y="1050"/>
                        <a:pt x="2818" y="1103"/>
                      </a:cubicBezTo>
                      <a:cubicBezTo>
                        <a:pt x="2818" y="1155"/>
                        <a:pt x="2779" y="1193"/>
                        <a:pt x="2727" y="1193"/>
                      </a:cubicBezTo>
                      <a:cubicBezTo>
                        <a:pt x="2127" y="1193"/>
                        <a:pt x="2127" y="1193"/>
                        <a:pt x="2127" y="1193"/>
                      </a:cubicBezTo>
                      <a:cubicBezTo>
                        <a:pt x="2121" y="1193"/>
                        <a:pt x="2114" y="1193"/>
                        <a:pt x="2114" y="1193"/>
                      </a:cubicBezTo>
                      <a:cubicBezTo>
                        <a:pt x="2075" y="1200"/>
                        <a:pt x="2042" y="1181"/>
                        <a:pt x="2023" y="1148"/>
                      </a:cubicBezTo>
                      <a:cubicBezTo>
                        <a:pt x="1749" y="691"/>
                        <a:pt x="1749" y="691"/>
                        <a:pt x="1749" y="691"/>
                      </a:cubicBezTo>
                      <a:cubicBezTo>
                        <a:pt x="1057" y="1304"/>
                        <a:pt x="1057" y="1304"/>
                        <a:pt x="1057" y="1304"/>
                      </a:cubicBezTo>
                      <a:cubicBezTo>
                        <a:pt x="1018" y="1337"/>
                        <a:pt x="960" y="1331"/>
                        <a:pt x="927" y="1292"/>
                      </a:cubicBezTo>
                      <a:cubicBezTo>
                        <a:pt x="920" y="1292"/>
                        <a:pt x="914" y="1285"/>
                        <a:pt x="914" y="1279"/>
                      </a:cubicBezTo>
                      <a:cubicBezTo>
                        <a:pt x="901" y="1272"/>
                        <a:pt x="894" y="1259"/>
                        <a:pt x="887" y="1246"/>
                      </a:cubicBezTo>
                      <a:cubicBezTo>
                        <a:pt x="536" y="332"/>
                        <a:pt x="536" y="332"/>
                        <a:pt x="536" y="332"/>
                      </a:cubicBezTo>
                      <a:cubicBezTo>
                        <a:pt x="189" y="1246"/>
                        <a:pt x="189" y="1246"/>
                        <a:pt x="189" y="1246"/>
                      </a:cubicBezTo>
                      <a:cubicBezTo>
                        <a:pt x="170" y="1292"/>
                        <a:pt x="118" y="1317"/>
                        <a:pt x="66" y="1298"/>
                      </a:cubicBezTo>
                      <a:cubicBezTo>
                        <a:pt x="20" y="1279"/>
                        <a:pt x="0" y="1226"/>
                        <a:pt x="13" y="1181"/>
                      </a:cubicBezTo>
                      <a:cubicBezTo>
                        <a:pt x="444" y="65"/>
                        <a:pt x="444" y="65"/>
                        <a:pt x="444" y="65"/>
                      </a:cubicBezTo>
                      <a:cubicBezTo>
                        <a:pt x="464" y="26"/>
                        <a:pt x="496" y="0"/>
                        <a:pt x="536" y="7"/>
                      </a:cubicBezTo>
                      <a:cubicBezTo>
                        <a:pt x="574" y="0"/>
                        <a:pt x="614" y="26"/>
                        <a:pt x="633" y="65"/>
                      </a:cubicBezTo>
                      <a:cubicBezTo>
                        <a:pt x="1025" y="1083"/>
                        <a:pt x="1025" y="1083"/>
                        <a:pt x="1025" y="1083"/>
                      </a:cubicBezTo>
                      <a:cubicBezTo>
                        <a:pt x="1690" y="496"/>
                        <a:pt x="1690" y="496"/>
                        <a:pt x="1690" y="496"/>
                      </a:cubicBezTo>
                      <a:cubicBezTo>
                        <a:pt x="1716" y="476"/>
                        <a:pt x="1742" y="469"/>
                        <a:pt x="1768" y="476"/>
                      </a:cubicBezTo>
                      <a:cubicBezTo>
                        <a:pt x="1807" y="476"/>
                        <a:pt x="1840" y="489"/>
                        <a:pt x="1859" y="521"/>
                      </a:cubicBezTo>
                      <a:cubicBezTo>
                        <a:pt x="2153" y="1011"/>
                        <a:pt x="2153" y="1011"/>
                        <a:pt x="2153" y="1011"/>
                      </a:cubicBezTo>
                      <a:lnTo>
                        <a:pt x="2727" y="1011"/>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
              <p:nvSpPr>
                <p:cNvPr id="26" name="Freeform 107">
                  <a:extLst>
                    <a:ext uri="{FF2B5EF4-FFF2-40B4-BE49-F238E27FC236}">
                      <a16:creationId xmlns:a16="http://schemas.microsoft.com/office/drawing/2014/main" id="{88EF3F21-198B-4A78-82E6-6E176F295E3F}"/>
                    </a:ext>
                  </a:extLst>
                </p:cNvPr>
                <p:cNvSpPr>
                  <a:spLocks noChangeArrowheads="1"/>
                </p:cNvSpPr>
                <p:nvPr/>
              </p:nvSpPr>
              <p:spPr bwMode="auto">
                <a:xfrm>
                  <a:off x="3232150" y="4829175"/>
                  <a:ext cx="430213" cy="433388"/>
                </a:xfrm>
                <a:custGeom>
                  <a:avLst/>
                  <a:gdLst>
                    <a:gd name="T0" fmla="*/ 2147483646 w 1195"/>
                    <a:gd name="T1" fmla="*/ 2147483646 h 1202"/>
                    <a:gd name="T2" fmla="*/ 2147483646 w 1195"/>
                    <a:gd name="T3" fmla="*/ 2147483646 h 1202"/>
                    <a:gd name="T4" fmla="*/ 2147483646 w 1195"/>
                    <a:gd name="T5" fmla="*/ 2147483646 h 1202"/>
                    <a:gd name="T6" fmla="*/ 2147483646 w 1195"/>
                    <a:gd name="T7" fmla="*/ 2147483646 h 1202"/>
                    <a:gd name="T8" fmla="*/ 2147483646 w 1195"/>
                    <a:gd name="T9" fmla="*/ 2147483646 h 1202"/>
                    <a:gd name="T10" fmla="*/ 2147483646 w 1195"/>
                    <a:gd name="T11" fmla="*/ 2147483646 h 1202"/>
                    <a:gd name="T12" fmla="*/ 2147483646 w 1195"/>
                    <a:gd name="T13" fmla="*/ 2147483646 h 1202"/>
                    <a:gd name="T14" fmla="*/ 2147483646 w 1195"/>
                    <a:gd name="T15" fmla="*/ 2147483646 h 1202"/>
                    <a:gd name="T16" fmla="*/ 2147483646 w 1195"/>
                    <a:gd name="T17" fmla="*/ 2147483646 h 1202"/>
                    <a:gd name="T18" fmla="*/ 2147483646 w 1195"/>
                    <a:gd name="T19" fmla="*/ 2147483646 h 1202"/>
                    <a:gd name="T20" fmla="*/ 2147483646 w 1195"/>
                    <a:gd name="T21" fmla="*/ 2147483646 h 1202"/>
                    <a:gd name="T22" fmla="*/ 2147483646 w 1195"/>
                    <a:gd name="T23" fmla="*/ 2147483646 h 1202"/>
                    <a:gd name="T24" fmla="*/ 2147483646 w 1195"/>
                    <a:gd name="T25" fmla="*/ 2147483646 h 1202"/>
                    <a:gd name="T26" fmla="*/ 2147483646 w 1195"/>
                    <a:gd name="T27" fmla="*/ 2147483646 h 1202"/>
                    <a:gd name="T28" fmla="*/ 2147483646 w 1195"/>
                    <a:gd name="T29" fmla="*/ 2147483646 h 120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195" h="1202">
                      <a:moveTo>
                        <a:pt x="1090" y="868"/>
                      </a:moveTo>
                      <a:lnTo>
                        <a:pt x="1090" y="868"/>
                      </a:lnTo>
                      <a:cubicBezTo>
                        <a:pt x="1149" y="940"/>
                        <a:pt x="1149" y="940"/>
                        <a:pt x="1149" y="940"/>
                      </a:cubicBezTo>
                      <a:cubicBezTo>
                        <a:pt x="855" y="1188"/>
                        <a:pt x="855" y="1188"/>
                        <a:pt x="855" y="1188"/>
                      </a:cubicBezTo>
                      <a:cubicBezTo>
                        <a:pt x="803" y="1123"/>
                        <a:pt x="803" y="1123"/>
                        <a:pt x="803" y="1123"/>
                      </a:cubicBezTo>
                      <a:cubicBezTo>
                        <a:pt x="594" y="1201"/>
                        <a:pt x="346" y="1142"/>
                        <a:pt x="189" y="966"/>
                      </a:cubicBezTo>
                      <a:cubicBezTo>
                        <a:pt x="0" y="731"/>
                        <a:pt x="26" y="392"/>
                        <a:pt x="255" y="196"/>
                      </a:cubicBezTo>
                      <a:cubicBezTo>
                        <a:pt x="483" y="0"/>
                        <a:pt x="829" y="27"/>
                        <a:pt x="1025" y="255"/>
                      </a:cubicBezTo>
                      <a:cubicBezTo>
                        <a:pt x="1174" y="431"/>
                        <a:pt x="1194" y="679"/>
                        <a:pt x="1090" y="868"/>
                      </a:cubicBezTo>
                      <a:close/>
                      <a:moveTo>
                        <a:pt x="881" y="934"/>
                      </a:moveTo>
                      <a:lnTo>
                        <a:pt x="881" y="934"/>
                      </a:lnTo>
                      <a:cubicBezTo>
                        <a:pt x="1063" y="783"/>
                        <a:pt x="1083" y="516"/>
                        <a:pt x="933" y="333"/>
                      </a:cubicBezTo>
                      <a:cubicBezTo>
                        <a:pt x="783" y="157"/>
                        <a:pt x="515" y="138"/>
                        <a:pt x="333" y="287"/>
                      </a:cubicBezTo>
                      <a:cubicBezTo>
                        <a:pt x="157" y="438"/>
                        <a:pt x="131" y="705"/>
                        <a:pt x="287" y="888"/>
                      </a:cubicBezTo>
                      <a:cubicBezTo>
                        <a:pt x="437" y="1064"/>
                        <a:pt x="705" y="1083"/>
                        <a:pt x="881" y="934"/>
                      </a:cubicBezTo>
                      <a:close/>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
              <p:nvSpPr>
                <p:cNvPr id="27" name="Freeform 108">
                  <a:extLst>
                    <a:ext uri="{FF2B5EF4-FFF2-40B4-BE49-F238E27FC236}">
                      <a16:creationId xmlns:a16="http://schemas.microsoft.com/office/drawing/2014/main" id="{62CE26DD-3139-4565-8F14-86A1A2A8F608}"/>
                    </a:ext>
                  </a:extLst>
                </p:cNvPr>
                <p:cNvSpPr>
                  <a:spLocks noChangeArrowheads="1"/>
                </p:cNvSpPr>
                <p:nvPr/>
              </p:nvSpPr>
              <p:spPr bwMode="auto">
                <a:xfrm>
                  <a:off x="2655888" y="4935538"/>
                  <a:ext cx="935037" cy="938212"/>
                </a:xfrm>
                <a:custGeom>
                  <a:avLst/>
                  <a:gdLst>
                    <a:gd name="T0" fmla="*/ 2147483646 w 2597"/>
                    <a:gd name="T1" fmla="*/ 2147483646 h 2604"/>
                    <a:gd name="T2" fmla="*/ 2147483646 w 2597"/>
                    <a:gd name="T3" fmla="*/ 2147483646 h 2604"/>
                    <a:gd name="T4" fmla="*/ 2147483646 w 2597"/>
                    <a:gd name="T5" fmla="*/ 2147483646 h 2604"/>
                    <a:gd name="T6" fmla="*/ 2147483646 w 2597"/>
                    <a:gd name="T7" fmla="*/ 2147483646 h 2604"/>
                    <a:gd name="T8" fmla="*/ 2147483646 w 2597"/>
                    <a:gd name="T9" fmla="*/ 2147483646 h 2604"/>
                    <a:gd name="T10" fmla="*/ 2147483646 w 2597"/>
                    <a:gd name="T11" fmla="*/ 2147483646 h 2604"/>
                    <a:gd name="T12" fmla="*/ 0 w 2597"/>
                    <a:gd name="T13" fmla="*/ 2147483646 h 2604"/>
                    <a:gd name="T14" fmla="*/ 0 w 2597"/>
                    <a:gd name="T15" fmla="*/ 2147483646 h 2604"/>
                    <a:gd name="T16" fmla="*/ 2147483646 w 2597"/>
                    <a:gd name="T17" fmla="*/ 2147483646 h 2604"/>
                    <a:gd name="T18" fmla="*/ 2147483646 w 2597"/>
                    <a:gd name="T19" fmla="*/ 0 h 2604"/>
                    <a:gd name="T20" fmla="*/ 2147483646 w 2597"/>
                    <a:gd name="T21" fmla="*/ 0 h 2604"/>
                    <a:gd name="T22" fmla="*/ 2147483646 w 2597"/>
                    <a:gd name="T23" fmla="*/ 2147483646 h 2604"/>
                    <a:gd name="T24" fmla="*/ 2147483646 w 2597"/>
                    <a:gd name="T25" fmla="*/ 2147483646 h 260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597" h="2604">
                      <a:moveTo>
                        <a:pt x="2596" y="2251"/>
                      </a:moveTo>
                      <a:lnTo>
                        <a:pt x="2596" y="2329"/>
                      </a:lnTo>
                      <a:lnTo>
                        <a:pt x="418" y="2329"/>
                      </a:lnTo>
                      <a:lnTo>
                        <a:pt x="418" y="2603"/>
                      </a:lnTo>
                      <a:lnTo>
                        <a:pt x="333" y="2603"/>
                      </a:lnTo>
                      <a:lnTo>
                        <a:pt x="333" y="2329"/>
                      </a:lnTo>
                      <a:lnTo>
                        <a:pt x="0" y="2329"/>
                      </a:lnTo>
                      <a:lnTo>
                        <a:pt x="0" y="2251"/>
                      </a:lnTo>
                      <a:lnTo>
                        <a:pt x="333" y="2251"/>
                      </a:lnTo>
                      <a:lnTo>
                        <a:pt x="333" y="0"/>
                      </a:lnTo>
                      <a:lnTo>
                        <a:pt x="418" y="0"/>
                      </a:lnTo>
                      <a:lnTo>
                        <a:pt x="418" y="2251"/>
                      </a:lnTo>
                      <a:lnTo>
                        <a:pt x="2596" y="2251"/>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
              <p:nvSpPr>
                <p:cNvPr id="28" name="Freeform 109">
                  <a:extLst>
                    <a:ext uri="{FF2B5EF4-FFF2-40B4-BE49-F238E27FC236}">
                      <a16:creationId xmlns:a16="http://schemas.microsoft.com/office/drawing/2014/main" id="{82F0445E-35AF-4F11-B9C9-2A62F9923F62}"/>
                    </a:ext>
                  </a:extLst>
                </p:cNvPr>
                <p:cNvSpPr>
                  <a:spLocks noChangeArrowheads="1"/>
                </p:cNvSpPr>
                <p:nvPr/>
              </p:nvSpPr>
              <p:spPr bwMode="auto">
                <a:xfrm>
                  <a:off x="2867025" y="5075238"/>
                  <a:ext cx="71438" cy="33337"/>
                </a:xfrm>
                <a:custGeom>
                  <a:avLst/>
                  <a:gdLst>
                    <a:gd name="T0" fmla="*/ 2147483646 w 197"/>
                    <a:gd name="T1" fmla="*/ 0 h 92"/>
                    <a:gd name="T2" fmla="*/ 2147483646 w 197"/>
                    <a:gd name="T3" fmla="*/ 2147483646 h 92"/>
                    <a:gd name="T4" fmla="*/ 0 w 197"/>
                    <a:gd name="T5" fmla="*/ 2147483646 h 92"/>
                    <a:gd name="T6" fmla="*/ 0 w 197"/>
                    <a:gd name="T7" fmla="*/ 0 h 92"/>
                    <a:gd name="T8" fmla="*/ 2147483646 w 197"/>
                    <a:gd name="T9" fmla="*/ 0 h 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7" h="92">
                      <a:moveTo>
                        <a:pt x="196" y="0"/>
                      </a:moveTo>
                      <a:lnTo>
                        <a:pt x="196" y="91"/>
                      </a:lnTo>
                      <a:lnTo>
                        <a:pt x="0" y="91"/>
                      </a:lnTo>
                      <a:lnTo>
                        <a:pt x="0" y="0"/>
                      </a:lnTo>
                      <a:lnTo>
                        <a:pt x="196" y="0"/>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
              <p:nvSpPr>
                <p:cNvPr id="29" name="Freeform 110">
                  <a:extLst>
                    <a:ext uri="{FF2B5EF4-FFF2-40B4-BE49-F238E27FC236}">
                      <a16:creationId xmlns:a16="http://schemas.microsoft.com/office/drawing/2014/main" id="{6BC9938C-B50D-4B20-B05B-634634674EE4}"/>
                    </a:ext>
                  </a:extLst>
                </p:cNvPr>
                <p:cNvSpPr>
                  <a:spLocks noChangeArrowheads="1"/>
                </p:cNvSpPr>
                <p:nvPr/>
              </p:nvSpPr>
              <p:spPr bwMode="auto">
                <a:xfrm>
                  <a:off x="2867025" y="5006975"/>
                  <a:ext cx="71438" cy="33338"/>
                </a:xfrm>
                <a:custGeom>
                  <a:avLst/>
                  <a:gdLst>
                    <a:gd name="T0" fmla="*/ 2147483646 w 197"/>
                    <a:gd name="T1" fmla="*/ 0 h 93"/>
                    <a:gd name="T2" fmla="*/ 2147483646 w 197"/>
                    <a:gd name="T3" fmla="*/ 2147483646 h 93"/>
                    <a:gd name="T4" fmla="*/ 0 w 197"/>
                    <a:gd name="T5" fmla="*/ 2147483646 h 93"/>
                    <a:gd name="T6" fmla="*/ 0 w 197"/>
                    <a:gd name="T7" fmla="*/ 0 h 93"/>
                    <a:gd name="T8" fmla="*/ 2147483646 w 197"/>
                    <a:gd name="T9" fmla="*/ 0 h 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7" h="93">
                      <a:moveTo>
                        <a:pt x="196" y="0"/>
                      </a:moveTo>
                      <a:lnTo>
                        <a:pt x="196" y="92"/>
                      </a:lnTo>
                      <a:lnTo>
                        <a:pt x="0" y="92"/>
                      </a:lnTo>
                      <a:lnTo>
                        <a:pt x="0" y="0"/>
                      </a:lnTo>
                      <a:lnTo>
                        <a:pt x="196" y="0"/>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
              <p:nvSpPr>
                <p:cNvPr id="30" name="Freeform 111">
                  <a:extLst>
                    <a:ext uri="{FF2B5EF4-FFF2-40B4-BE49-F238E27FC236}">
                      <a16:creationId xmlns:a16="http://schemas.microsoft.com/office/drawing/2014/main" id="{726AB9A7-6B52-447E-86BB-054B39A8A1D1}"/>
                    </a:ext>
                  </a:extLst>
                </p:cNvPr>
                <p:cNvSpPr>
                  <a:spLocks noChangeArrowheads="1"/>
                </p:cNvSpPr>
                <p:nvPr/>
              </p:nvSpPr>
              <p:spPr bwMode="auto">
                <a:xfrm>
                  <a:off x="2867025" y="4940300"/>
                  <a:ext cx="71438" cy="33338"/>
                </a:xfrm>
                <a:custGeom>
                  <a:avLst/>
                  <a:gdLst>
                    <a:gd name="T0" fmla="*/ 2147483646 w 197"/>
                    <a:gd name="T1" fmla="*/ 0 h 92"/>
                    <a:gd name="T2" fmla="*/ 2147483646 w 197"/>
                    <a:gd name="T3" fmla="*/ 2147483646 h 92"/>
                    <a:gd name="T4" fmla="*/ 0 w 197"/>
                    <a:gd name="T5" fmla="*/ 2147483646 h 92"/>
                    <a:gd name="T6" fmla="*/ 0 w 197"/>
                    <a:gd name="T7" fmla="*/ 0 h 92"/>
                    <a:gd name="T8" fmla="*/ 2147483646 w 197"/>
                    <a:gd name="T9" fmla="*/ 0 h 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7" h="92">
                      <a:moveTo>
                        <a:pt x="196" y="0"/>
                      </a:moveTo>
                      <a:lnTo>
                        <a:pt x="196" y="91"/>
                      </a:lnTo>
                      <a:lnTo>
                        <a:pt x="0" y="91"/>
                      </a:lnTo>
                      <a:lnTo>
                        <a:pt x="0" y="0"/>
                      </a:lnTo>
                      <a:lnTo>
                        <a:pt x="196" y="0"/>
                      </a:lnTo>
                    </a:path>
                  </a:pathLst>
                </a:custGeom>
                <a:grp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grpSp>
          <p:sp>
            <p:nvSpPr>
              <p:cNvPr id="18" name="Rectangle 17">
                <a:extLst>
                  <a:ext uri="{FF2B5EF4-FFF2-40B4-BE49-F238E27FC236}">
                    <a16:creationId xmlns:a16="http://schemas.microsoft.com/office/drawing/2014/main" id="{D318CF89-A013-4522-84A3-2A44AA4CF0C1}"/>
                  </a:ext>
                </a:extLst>
              </p:cNvPr>
              <p:cNvSpPr/>
              <p:nvPr/>
            </p:nvSpPr>
            <p:spPr bwMode="auto">
              <a:xfrm>
                <a:off x="323850" y="3293466"/>
                <a:ext cx="8496297" cy="790585"/>
              </a:xfrm>
              <a:prstGeom prst="rect">
                <a:avLst/>
              </a:prstGeom>
              <a:noFill/>
              <a:ln w="25400" algn="ctr">
                <a:solidFill>
                  <a:srgbClr val="93BBE0"/>
                </a:solidFill>
                <a:miter lim="800000"/>
                <a:headEnd/>
                <a:tailEnd/>
              </a:ln>
              <a:effectLst/>
            </p:spPr>
            <p:txBody>
              <a:bodyPr vert="horz" wrap="square" lIns="72000" tIns="36000" rIns="36000" bIns="36000" numCol="1" spcCol="0" rtlCol="0" anchor="t" anchorCtr="0" compatLnSpc="1">
                <a:prstTxWarp prst="textNoShape">
                  <a:avLst/>
                </a:prstTxWarp>
              </a:bodyPr>
              <a:lstStyle/>
              <a:p>
                <a:pPr marL="0" marR="0" lvl="0" indent="0" algn="l" defTabSz="914377" rtl="0" eaLnBrk="1" fontAlgn="base" latinLnBrk="0" hangingPunct="1">
                  <a:lnSpc>
                    <a:spcPct val="100000"/>
                  </a:lnSpc>
                  <a:spcBef>
                    <a:spcPct val="0"/>
                  </a:spcBef>
                  <a:spcAft>
                    <a:spcPct val="0"/>
                  </a:spcAft>
                  <a:buClrTx/>
                  <a:buSzTx/>
                  <a:buFontTx/>
                  <a:buNone/>
                  <a:tabLst/>
                  <a:defRPr/>
                </a:pPr>
                <a:r>
                  <a:rPr kumimoji="0" lang="en-US" sz="900" b="1" i="0" u="none" strike="noStrike" kern="1200" cap="none" spc="0" normalizeH="0" baseline="0" noProof="0" dirty="0">
                    <a:ln>
                      <a:noFill/>
                    </a:ln>
                    <a:solidFill>
                      <a:srgbClr val="4B8DCB"/>
                    </a:solidFill>
                    <a:effectLst/>
                    <a:uLnTx/>
                    <a:uFillTx/>
                    <a:latin typeface="Arial Black" panose="020B0A04020102020204" pitchFamily="34" charset="0"/>
                    <a:ea typeface="+mn-ea"/>
                    <a:cs typeface="+mn-cs"/>
                  </a:rPr>
                  <a:t>Financial aspects</a:t>
                </a:r>
                <a:endParaRPr kumimoji="0" lang="en-US" sz="9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
            <p:nvSpPr>
              <p:cNvPr id="19" name="TextBox 18">
                <a:extLst>
                  <a:ext uri="{FF2B5EF4-FFF2-40B4-BE49-F238E27FC236}">
                    <a16:creationId xmlns:a16="http://schemas.microsoft.com/office/drawing/2014/main" id="{EC4F14B6-BEE0-48D6-81C5-9763F53BED62}"/>
                  </a:ext>
                </a:extLst>
              </p:cNvPr>
              <p:cNvSpPr txBox="1"/>
              <p:nvPr/>
            </p:nvSpPr>
            <p:spPr>
              <a:xfrm>
                <a:off x="409432" y="3500433"/>
                <a:ext cx="634220" cy="69290"/>
              </a:xfrm>
              <a:prstGeom prst="rect">
                <a:avLst/>
              </a:prstGeom>
              <a:noFill/>
            </p:spPr>
            <p:txBody>
              <a:bodyPr wrap="none" lIns="0" tIns="0" rIns="0" bIns="0" rtlCol="0">
                <a:spAutoFit/>
              </a:bodyPr>
              <a:lstStyle/>
              <a:p>
                <a:pPr marL="0" marR="0" lvl="0" indent="0" algn="l" defTabSz="914377" rtl="0" eaLnBrk="1" fontAlgn="base" latinLnBrk="0" hangingPunct="1">
                  <a:lnSpc>
                    <a:spcPct val="100000"/>
                  </a:lnSpc>
                  <a:spcBef>
                    <a:spcPct val="0"/>
                  </a:spcBef>
                  <a:spcAft>
                    <a:spcPct val="0"/>
                  </a:spcAft>
                  <a:buClrTx/>
                  <a:buSzTx/>
                  <a:buFontTx/>
                  <a:buNone/>
                  <a:tabLst/>
                  <a:defRPr/>
                </a:pPr>
                <a:r>
                  <a:rPr kumimoji="0" lang="en-GB" sz="7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Revenue streams:</a:t>
                </a:r>
              </a:p>
            </p:txBody>
          </p:sp>
          <p:sp>
            <p:nvSpPr>
              <p:cNvPr id="20" name="TextBox 19">
                <a:extLst>
                  <a:ext uri="{FF2B5EF4-FFF2-40B4-BE49-F238E27FC236}">
                    <a16:creationId xmlns:a16="http://schemas.microsoft.com/office/drawing/2014/main" id="{7E296B70-5443-4C5C-84B8-83A36A452020}"/>
                  </a:ext>
                </a:extLst>
              </p:cNvPr>
              <p:cNvSpPr txBox="1"/>
              <p:nvPr/>
            </p:nvSpPr>
            <p:spPr>
              <a:xfrm>
                <a:off x="2326750" y="3500433"/>
                <a:ext cx="531404" cy="69290"/>
              </a:xfrm>
              <a:prstGeom prst="rect">
                <a:avLst/>
              </a:prstGeom>
              <a:noFill/>
            </p:spPr>
            <p:txBody>
              <a:bodyPr wrap="none" lIns="0" tIns="0" rIns="0" bIns="0" rtlCol="0">
                <a:spAutoFit/>
              </a:bodyPr>
              <a:lstStyle/>
              <a:p>
                <a:pPr marL="0" marR="0" lvl="0" indent="0" algn="l" defTabSz="914377" rtl="0" eaLnBrk="1" fontAlgn="base" latinLnBrk="0" hangingPunct="1">
                  <a:lnSpc>
                    <a:spcPct val="100000"/>
                  </a:lnSpc>
                  <a:spcBef>
                    <a:spcPct val="0"/>
                  </a:spcBef>
                  <a:spcAft>
                    <a:spcPct val="0"/>
                  </a:spcAft>
                  <a:buClrTx/>
                  <a:buSzTx/>
                  <a:buFontTx/>
                  <a:buNone/>
                  <a:tabLst/>
                  <a:defRPr/>
                </a:pPr>
                <a:r>
                  <a:rPr kumimoji="0" lang="en-GB" sz="7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Cost structure:</a:t>
                </a:r>
              </a:p>
            </p:txBody>
          </p:sp>
          <p:sp>
            <p:nvSpPr>
              <p:cNvPr id="21" name="TextBox 20">
                <a:extLst>
                  <a:ext uri="{FF2B5EF4-FFF2-40B4-BE49-F238E27FC236}">
                    <a16:creationId xmlns:a16="http://schemas.microsoft.com/office/drawing/2014/main" id="{4962A2D2-56A9-4A05-95FB-3B468824B147}"/>
                  </a:ext>
                </a:extLst>
              </p:cNvPr>
              <p:cNvSpPr txBox="1"/>
              <p:nvPr/>
            </p:nvSpPr>
            <p:spPr>
              <a:xfrm>
                <a:off x="4091782" y="3500433"/>
                <a:ext cx="906853" cy="69290"/>
              </a:xfrm>
              <a:prstGeom prst="rect">
                <a:avLst/>
              </a:prstGeom>
              <a:noFill/>
            </p:spPr>
            <p:txBody>
              <a:bodyPr wrap="none" lIns="0" tIns="0" rIns="0" bIns="0" rtlCol="0">
                <a:spAutoFit/>
              </a:bodyPr>
              <a:lstStyle/>
              <a:p>
                <a:pPr marL="0" marR="0" lvl="0" indent="0" algn="l" defTabSz="914377" rtl="0" eaLnBrk="1" fontAlgn="base" latinLnBrk="0" hangingPunct="1">
                  <a:lnSpc>
                    <a:spcPct val="100000"/>
                  </a:lnSpc>
                  <a:spcBef>
                    <a:spcPct val="0"/>
                  </a:spcBef>
                  <a:spcAft>
                    <a:spcPct val="0"/>
                  </a:spcAft>
                  <a:buClrTx/>
                  <a:buSzTx/>
                  <a:buFontTx/>
                  <a:buNone/>
                  <a:tabLst/>
                  <a:defRPr/>
                </a:pPr>
                <a:r>
                  <a:rPr kumimoji="0" lang="en-GB" sz="7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Risks (facing /mitigating):</a:t>
                </a:r>
              </a:p>
            </p:txBody>
          </p:sp>
          <p:sp>
            <p:nvSpPr>
              <p:cNvPr id="22" name="TextBox 21">
                <a:extLst>
                  <a:ext uri="{FF2B5EF4-FFF2-40B4-BE49-F238E27FC236}">
                    <a16:creationId xmlns:a16="http://schemas.microsoft.com/office/drawing/2014/main" id="{D2544EDD-7128-48A1-B952-01942A27431A}"/>
                  </a:ext>
                </a:extLst>
              </p:cNvPr>
              <p:cNvSpPr txBox="1"/>
              <p:nvPr/>
            </p:nvSpPr>
            <p:spPr>
              <a:xfrm>
                <a:off x="6451529" y="3500433"/>
                <a:ext cx="415881" cy="69290"/>
              </a:xfrm>
              <a:prstGeom prst="rect">
                <a:avLst/>
              </a:prstGeom>
              <a:noFill/>
            </p:spPr>
            <p:txBody>
              <a:bodyPr wrap="none" lIns="0" tIns="0" rIns="0" bIns="0" rtlCol="0">
                <a:spAutoFit/>
              </a:bodyPr>
              <a:lstStyle/>
              <a:p>
                <a:pPr marL="0" marR="0" lvl="0" indent="0" algn="l" defTabSz="914377" rtl="0" eaLnBrk="1" fontAlgn="base" latinLnBrk="0" hangingPunct="1">
                  <a:lnSpc>
                    <a:spcPct val="100000"/>
                  </a:lnSpc>
                  <a:spcBef>
                    <a:spcPct val="0"/>
                  </a:spcBef>
                  <a:spcAft>
                    <a:spcPct val="0"/>
                  </a:spcAft>
                  <a:buClrTx/>
                  <a:buSzTx/>
                  <a:buFontTx/>
                  <a:buNone/>
                  <a:tabLst/>
                  <a:defRPr/>
                </a:pPr>
                <a:r>
                  <a:rPr kumimoji="0" lang="en-GB" sz="700" b="1"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Intangibles:</a:t>
                </a:r>
              </a:p>
            </p:txBody>
          </p:sp>
        </p:grpSp>
        <p:sp>
          <p:nvSpPr>
            <p:cNvPr id="52" name="Rectangle 51">
              <a:extLst>
                <a:ext uri="{FF2B5EF4-FFF2-40B4-BE49-F238E27FC236}">
                  <a16:creationId xmlns:a16="http://schemas.microsoft.com/office/drawing/2014/main" id="{13DD0DED-7BFA-4A2E-A617-E63516C36F5A}"/>
                </a:ext>
              </a:extLst>
            </p:cNvPr>
            <p:cNvSpPr/>
            <p:nvPr/>
          </p:nvSpPr>
          <p:spPr bwMode="auto">
            <a:xfrm>
              <a:off x="323850" y="1523053"/>
              <a:ext cx="11436346" cy="541029"/>
            </a:xfrm>
            <a:prstGeom prst="rect">
              <a:avLst/>
            </a:prstGeom>
            <a:noFill/>
            <a:ln w="25400" algn="ctr">
              <a:solidFill>
                <a:srgbClr val="93BBE0"/>
              </a:solidFill>
              <a:miter lim="800000"/>
              <a:headEnd/>
              <a:tailEnd/>
            </a:ln>
            <a:effectLst/>
          </p:spPr>
          <p:txBody>
            <a:bodyPr vert="horz" wrap="square" lIns="72000" tIns="36000" rIns="36000" bIns="36000" numCol="1" spcCol="0" rtlCol="0" anchor="t" anchorCtr="0" compatLnSpc="1">
              <a:prstTxWarp prst="textNoShape">
                <a:avLst/>
              </a:prstTxWarp>
            </a:bodyPr>
            <a:lstStyle/>
            <a:p>
              <a:pPr marL="0" marR="0" lvl="0" indent="0" algn="l" defTabSz="914377" rtl="0" eaLnBrk="1" fontAlgn="base" latinLnBrk="0" hangingPunct="1">
                <a:lnSpc>
                  <a:spcPct val="100000"/>
                </a:lnSpc>
                <a:spcBef>
                  <a:spcPct val="0"/>
                </a:spcBef>
                <a:spcAft>
                  <a:spcPct val="0"/>
                </a:spcAft>
                <a:buClrTx/>
                <a:buSzTx/>
                <a:buFontTx/>
                <a:buNone/>
                <a:tabLst/>
                <a:defRPr/>
              </a:pPr>
              <a:r>
                <a:rPr kumimoji="0" lang="en-US" sz="900" b="1" i="0" u="none" strike="noStrike" kern="1200" cap="none" spc="0" normalizeH="0" baseline="0" noProof="0" dirty="0">
                  <a:ln>
                    <a:noFill/>
                  </a:ln>
                  <a:solidFill>
                    <a:srgbClr val="4B8DCB"/>
                  </a:solidFill>
                  <a:effectLst/>
                  <a:uLnTx/>
                  <a:uFillTx/>
                  <a:latin typeface="Arial Black" panose="020B0A04020102020204" pitchFamily="34" charset="0"/>
                  <a:ea typeface="+mn-ea"/>
                  <a:cs typeface="+mn-cs"/>
                </a:rPr>
                <a:t>Vision statement</a:t>
              </a:r>
            </a:p>
          </p:txBody>
        </p:sp>
      </p:grpSp>
    </p:spTree>
    <p:extLst>
      <p:ext uri="{BB962C8B-B14F-4D97-AF65-F5344CB8AC3E}">
        <p14:creationId xmlns:p14="http://schemas.microsoft.com/office/powerpoint/2010/main" val="16149262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5zGtFVUzSGKsWFG6AVbPF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Ml8AnRLOQG6Jva5jIv3TY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giPkbQInTOSFN6C_UY.zq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5zGtFVUzSGKsWFG6AVbPF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Ml8AnRLOQG6Jva5jIv3TY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MBOX8It5TAi.q5U3wEG2Mg"/>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L3ES0wssT2.oZU2EFcC3s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L3ES0wssT2.oZU2EFcC3sw"/>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MBOX8It5TAi.q5U3wEG2Mg"/>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giPkbQInTOSFN6C_UY.zq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d84IOvPWR6y2DSTKpEYTF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5zGtFVUzSGKsWFG6AVbPF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giPkbQInTOSFN6C_UY.zq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3_Sitra theme">
  <a:themeElements>
    <a:clrScheme name="Custom 39">
      <a:dk1>
        <a:srgbClr val="000000"/>
      </a:dk1>
      <a:lt1>
        <a:srgbClr val="FFFFFF"/>
      </a:lt1>
      <a:dk2>
        <a:srgbClr val="D7D8D6"/>
      </a:dk2>
      <a:lt2>
        <a:srgbClr val="FFFFFF"/>
      </a:lt2>
      <a:accent1>
        <a:srgbClr val="4B8DCB"/>
      </a:accent1>
      <a:accent2>
        <a:srgbClr val="0DB14B"/>
      </a:accent2>
      <a:accent3>
        <a:srgbClr val="ED174F"/>
      </a:accent3>
      <a:accent4>
        <a:srgbClr val="FBD1DC"/>
      </a:accent4>
      <a:accent5>
        <a:srgbClr val="FDDD00"/>
      </a:accent5>
      <a:accent6>
        <a:srgbClr val="75CFEB"/>
      </a:accent6>
      <a:hlink>
        <a:srgbClr val="A6CE39"/>
      </a:hlink>
      <a:folHlink>
        <a:srgbClr val="FE8127"/>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marL="171450" indent="-171450" algn="l">
          <a:buFont typeface="Arial" panose="020B0604020202020204" pitchFamily="34" charset="0"/>
          <a:buChar char="•"/>
          <a:defRPr sz="1200" dirty="0">
            <a:solidFill>
              <a:schemeClr val="tx1"/>
            </a:solidFill>
          </a:defRPr>
        </a:defPPr>
      </a:lstStyle>
      <a:style>
        <a:lnRef idx="1">
          <a:schemeClr val="accent1"/>
        </a:lnRef>
        <a:fillRef idx="3">
          <a:schemeClr val="accent1"/>
        </a:fillRef>
        <a:effectRef idx="2">
          <a:schemeClr val="accent1"/>
        </a:effectRef>
        <a:fontRef idx="minor">
          <a:schemeClr val="lt1"/>
        </a:fontRef>
      </a:style>
    </a:spDef>
    <a:lnDef>
      <a:spPr>
        <a:ln w="6350">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1600" b="0" i="0">
            <a:latin typeface="+mn-lt"/>
          </a:defRPr>
        </a:defPPr>
      </a:lstStyle>
    </a:txDef>
  </a:objectDefaults>
  <a:extraClrSchemeLst/>
  <a:extLst>
    <a:ext uri="{05A4C25C-085E-4340-85A3-A5531E510DB2}">
      <thm15:themeFamily xmlns:thm15="http://schemas.microsoft.com/office/thememl/2012/main" name="Sitra theme" id="{C0F806E8-29BF-461A-B4DD-9ED749C5AD91}" vid="{9E2C37BE-46E4-44E1-9220-CADF83A8BE07}"/>
    </a:ext>
  </a:extLst>
</a:theme>
</file>

<file path=ppt/theme/theme2.xml><?xml version="1.0" encoding="utf-8"?>
<a:theme xmlns:a="http://schemas.openxmlformats.org/drawingml/2006/main" name="Sitra_May 2018">
  <a:themeElements>
    <a:clrScheme name="Benutzerdefiniert 6">
      <a:dk1>
        <a:srgbClr val="000000"/>
      </a:dk1>
      <a:lt1>
        <a:srgbClr val="FFFFFF"/>
      </a:lt1>
      <a:dk2>
        <a:srgbClr val="D7D8D6"/>
      </a:dk2>
      <a:lt2>
        <a:srgbClr val="FFFFFF"/>
      </a:lt2>
      <a:accent1>
        <a:srgbClr val="367ABA"/>
      </a:accent1>
      <a:accent2>
        <a:srgbClr val="008549"/>
      </a:accent2>
      <a:accent3>
        <a:srgbClr val="E8114B"/>
      </a:accent3>
      <a:accent4>
        <a:srgbClr val="FBD1DC"/>
      </a:accent4>
      <a:accent5>
        <a:srgbClr val="FFE000"/>
      </a:accent5>
      <a:accent6>
        <a:srgbClr val="75CFEB"/>
      </a:accent6>
      <a:hlink>
        <a:srgbClr val="73C92D"/>
      </a:hlink>
      <a:folHlink>
        <a:srgbClr val="FE8127"/>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spPr>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defPPr algn="l">
          <a:defRPr sz="900" dirty="0" smtClean="0">
            <a:latin typeface="+mj-lt"/>
            <a:ea typeface="Calibri" panose="020F0502020204030204" pitchFamily="34" charset="0"/>
            <a:cs typeface="Times New Roman" panose="02020603050405020304" pitchFamily="18" charset="0"/>
          </a:defRPr>
        </a:defPPr>
      </a:lstStyle>
    </a:spDef>
    <a:lnDef>
      <a:spPr>
        <a:ln w="6350">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36000" tIns="36000" rIns="36000" bIns="36000" rtlCol="0">
        <a:noAutofit/>
      </a:bodyPr>
      <a:lstStyle>
        <a:defPPr algn="l">
          <a:defRPr sz="800" b="0" i="0" dirty="0" err="1" smtClean="0">
            <a:latin typeface="+mn-lt"/>
          </a:defRPr>
        </a:defPPr>
      </a:lstStyle>
    </a:txDef>
  </a:objectDefaults>
  <a:extraClrSchemeLst/>
  <a:extLst>
    <a:ext uri="{05A4C25C-085E-4340-85A3-A5531E510DB2}">
      <thm15:themeFamily xmlns:thm15="http://schemas.microsoft.com/office/thememl/2012/main" name="Sitra_May 2018" id="{42754F19-659D-4CF7-B650-4B51BA7826DB}" vid="{FF3A60B8-9121-42A2-8E26-7B7947BB2DA5}"/>
    </a:ext>
  </a:extLst>
</a:theme>
</file>

<file path=ppt/theme/theme3.xml><?xml version="1.0" encoding="utf-8"?>
<a:theme xmlns:a="http://schemas.openxmlformats.org/drawingml/2006/main" name="1_Sitra theme">
  <a:themeElements>
    <a:clrScheme name="Benutzerdefiniert 6">
      <a:dk1>
        <a:srgbClr val="000000"/>
      </a:dk1>
      <a:lt1>
        <a:srgbClr val="FFFFFF"/>
      </a:lt1>
      <a:dk2>
        <a:srgbClr val="D7D8D6"/>
      </a:dk2>
      <a:lt2>
        <a:srgbClr val="FFFFFF"/>
      </a:lt2>
      <a:accent1>
        <a:srgbClr val="367ABA"/>
      </a:accent1>
      <a:accent2>
        <a:srgbClr val="008549"/>
      </a:accent2>
      <a:accent3>
        <a:srgbClr val="E8114B"/>
      </a:accent3>
      <a:accent4>
        <a:srgbClr val="FBD1DC"/>
      </a:accent4>
      <a:accent5>
        <a:srgbClr val="FFE000"/>
      </a:accent5>
      <a:accent6>
        <a:srgbClr val="75CFEB"/>
      </a:accent6>
      <a:hlink>
        <a:srgbClr val="73C92D"/>
      </a:hlink>
      <a:folHlink>
        <a:srgbClr val="FE8127"/>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spPr>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defPPr algn="l">
          <a:defRPr sz="900" dirty="0" smtClean="0">
            <a:latin typeface="+mj-lt"/>
            <a:ea typeface="Calibri" panose="020F0502020204030204" pitchFamily="34" charset="0"/>
            <a:cs typeface="Times New Roman" panose="02020603050405020304" pitchFamily="18" charset="0"/>
          </a:defRPr>
        </a:defPPr>
      </a:lstStyle>
    </a:spDef>
    <a:lnDef>
      <a:spPr>
        <a:ln w="6350">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36000" tIns="36000" rIns="36000" bIns="36000" rtlCol="0">
        <a:noAutofit/>
      </a:bodyPr>
      <a:lstStyle>
        <a:defPPr algn="l">
          <a:defRPr sz="800" b="0" i="0" dirty="0" err="1" smtClean="0">
            <a:latin typeface="+mn-lt"/>
          </a:defRPr>
        </a:defPPr>
      </a:lstStyle>
    </a:txDef>
  </a:objectDefaults>
  <a:extraClrSchemeLst/>
  <a:extLst>
    <a:ext uri="{05A4C25C-085E-4340-85A3-A5531E510DB2}">
      <thm15:themeFamily xmlns:thm15="http://schemas.microsoft.com/office/thememl/2012/main" name="Sitra theme" id="{C0F806E8-29BF-461A-B4DD-9ED749C5AD91}" vid="{9E2C37BE-46E4-44E1-9220-CADF83A8BE0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D7B3F0D7619E374C813C42EDF56956BB" ma:contentTypeVersion="12" ma:contentTypeDescription="Luo uusi asiakirja." ma:contentTypeScope="" ma:versionID="40f876a39a506c238ad4cab9614f6c6f">
  <xsd:schema xmlns:xsd="http://www.w3.org/2001/XMLSchema" xmlns:xs="http://www.w3.org/2001/XMLSchema" xmlns:p="http://schemas.microsoft.com/office/2006/metadata/properties" xmlns:ns2="54b26aad-a0f2-4e8e-9033-8cb316f00d3c" xmlns:ns3="86180d94-988f-4b84-ac13-063f09c9db95" targetNamespace="http://schemas.microsoft.com/office/2006/metadata/properties" ma:root="true" ma:fieldsID="68241eca2701d1e2c7c068d8f97ac532" ns2:_="" ns3:_="">
    <xsd:import namespace="54b26aad-a0f2-4e8e-9033-8cb316f00d3c"/>
    <xsd:import namespace="86180d94-988f-4b84-ac13-063f09c9db9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b26aad-a0f2-4e8e-9033-8cb316f00d3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6180d94-988f-4b84-ac13-063f09c9db95" elementFormDefault="qualified">
    <xsd:import namespace="http://schemas.microsoft.com/office/2006/documentManagement/types"/>
    <xsd:import namespace="http://schemas.microsoft.com/office/infopath/2007/PartnerControls"/>
    <xsd:element name="SharedWithUsers" ma:index="16"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Jakamisen tiedot"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155D7BD-6B9F-4931-8069-5F4E44189B1C}"/>
</file>

<file path=customXml/itemProps2.xml><?xml version="1.0" encoding="utf-8"?>
<ds:datastoreItem xmlns:ds="http://schemas.openxmlformats.org/officeDocument/2006/customXml" ds:itemID="{D0A629B0-674F-498A-8A38-620913D73541}"/>
</file>

<file path=customXml/itemProps3.xml><?xml version="1.0" encoding="utf-8"?>
<ds:datastoreItem xmlns:ds="http://schemas.openxmlformats.org/officeDocument/2006/customXml" ds:itemID="{C3F1666A-D545-4495-91F5-788AD3DFF31E}"/>
</file>

<file path=docProps/app.xml><?xml version="1.0" encoding="utf-8"?>
<Properties xmlns="http://schemas.openxmlformats.org/officeDocument/2006/extended-properties" xmlns:vt="http://schemas.openxmlformats.org/officeDocument/2006/docPropsVTypes">
  <TotalTime>523</TotalTime>
  <Words>619</Words>
  <Application>Microsoft Office PowerPoint</Application>
  <PresentationFormat>Widescreen</PresentationFormat>
  <Paragraphs>167</Paragraphs>
  <Slides>5</Slides>
  <Notes>0</Notes>
  <HiddenSlides>0</HiddenSlides>
  <MMClips>0</MMClips>
  <ScaleCrop>false</ScaleCrop>
  <HeadingPairs>
    <vt:vector size="8" baseType="variant">
      <vt:variant>
        <vt:lpstr>Fonts Used</vt:lpstr>
      </vt:variant>
      <vt:variant>
        <vt:i4>7</vt:i4>
      </vt:variant>
      <vt:variant>
        <vt:lpstr>Theme</vt:lpstr>
      </vt:variant>
      <vt:variant>
        <vt:i4>3</vt:i4>
      </vt:variant>
      <vt:variant>
        <vt:lpstr>Embedded OLE Servers</vt:lpstr>
      </vt:variant>
      <vt:variant>
        <vt:i4>1</vt:i4>
      </vt:variant>
      <vt:variant>
        <vt:lpstr>Slide Titles</vt:lpstr>
      </vt:variant>
      <vt:variant>
        <vt:i4>5</vt:i4>
      </vt:variant>
    </vt:vector>
  </HeadingPairs>
  <TitlesOfParts>
    <vt:vector size="16" baseType="lpstr">
      <vt:lpstr>Arial</vt:lpstr>
      <vt:lpstr>Arial Black</vt:lpstr>
      <vt:lpstr>Calibri</vt:lpstr>
      <vt:lpstr>Georgia</vt:lpstr>
      <vt:lpstr>Lucida Grande</vt:lpstr>
      <vt:lpstr>Times New Roman</vt:lpstr>
      <vt:lpstr>Verdana</vt:lpstr>
      <vt:lpstr>3_Sitra theme</vt:lpstr>
      <vt:lpstr>Sitra_May 2018</vt:lpstr>
      <vt:lpstr>1_Sitra theme</vt:lpstr>
      <vt:lpstr>think-cell Slide</vt:lpstr>
      <vt:lpstr>BUSINESS MODEL CANVAS</vt:lpstr>
      <vt:lpstr>Business model canvas</vt:lpstr>
      <vt:lpstr>Business model canvas</vt:lpstr>
      <vt:lpstr>BUSINESS MODEL CANVAS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model canvas - instructions</dc:title>
  <dc:creator>Reponen, Sara</dc:creator>
  <cp:lastModifiedBy>Reponen, Sara</cp:lastModifiedBy>
  <cp:revision>11</cp:revision>
  <dcterms:created xsi:type="dcterms:W3CDTF">2018-05-23T14:23:00Z</dcterms:created>
  <dcterms:modified xsi:type="dcterms:W3CDTF">2018-06-20T06:48:34Z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0x010100D7B3F0D7619E374C813C42EDF56956BB</vt:lpwstr>
  </property>
</Properties>
</file>