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heme/theme5.xml" ContentType="application/vnd.openxmlformats-officedocument.theme+xml"/>
  <Override PartName="/ppt/tags/tag78.xml" ContentType="application/vnd.openxmlformats-officedocument.presentationml.tags+xml"/>
  <Override PartName="/ppt/tags/tag79.xml" ContentType="application/vnd.openxmlformats-officedocument.presentationml.tags+xml"/>
  <Override PartName="/ppt/notesSlides/notesSlide1.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notesSlides/notesSlide2.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notesSlides/notesSlide3.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8" r:id="rId4"/>
  </p:sldMasterIdLst>
  <p:notesMasterIdLst>
    <p:notesMasterId r:id="rId9"/>
  </p:notesMasterIdLst>
  <p:sldIdLst>
    <p:sldId id="264" r:id="rId5"/>
    <p:sldId id="257" r:id="rId6"/>
    <p:sldId id="266" r:id="rId7"/>
    <p:sldId id="265" r:id="rId8"/>
  </p:sldIdLst>
  <p:sldSz cx="12192000" cy="6858000"/>
  <p:notesSz cx="6858000" cy="9144000"/>
  <p:custDataLst>
    <p:tags r:id="rId10"/>
  </p:custData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73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customXml" Target="../customXml/item1.xml"/><Relationship Id="rId10"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6D8DD6-F06C-47D0-AFBD-E31F9D8D8D54}" type="datetimeFigureOut">
              <a:rPr lang="en-GB" smtClean="0"/>
              <a:t>20/06/2018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E0497B-FDDC-4623-91F3-82F6D29A087C}" type="slidenum">
              <a:rPr lang="en-GB" smtClean="0"/>
              <a:t>‹#›</a:t>
            </a:fld>
            <a:endParaRPr lang="en-GB" dirty="0"/>
          </a:p>
        </p:txBody>
      </p:sp>
    </p:spTree>
    <p:extLst>
      <p:ext uri="{BB962C8B-B14F-4D97-AF65-F5344CB8AC3E}">
        <p14:creationId xmlns:p14="http://schemas.microsoft.com/office/powerpoint/2010/main" val="59260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E0497B-FDDC-4623-91F3-82F6D29A087C}" type="slidenum">
              <a:rPr lang="en-GB" smtClean="0"/>
              <a:t>1</a:t>
            </a:fld>
            <a:endParaRPr lang="en-GB" dirty="0"/>
          </a:p>
        </p:txBody>
      </p:sp>
    </p:spTree>
    <p:extLst>
      <p:ext uri="{BB962C8B-B14F-4D97-AF65-F5344CB8AC3E}">
        <p14:creationId xmlns:p14="http://schemas.microsoft.com/office/powerpoint/2010/main" val="2110032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E0497B-FDDC-4623-91F3-82F6D29A087C}" type="slidenum">
              <a:rPr lang="en-GB" smtClean="0"/>
              <a:t>2</a:t>
            </a:fld>
            <a:endParaRPr lang="en-GB" dirty="0"/>
          </a:p>
        </p:txBody>
      </p:sp>
    </p:spTree>
    <p:extLst>
      <p:ext uri="{BB962C8B-B14F-4D97-AF65-F5344CB8AC3E}">
        <p14:creationId xmlns:p14="http://schemas.microsoft.com/office/powerpoint/2010/main" val="41655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E0497B-FDDC-4623-91F3-82F6D29A087C}" type="slidenum">
              <a:rPr lang="en-GB" smtClean="0"/>
              <a:t>3</a:t>
            </a:fld>
            <a:endParaRPr lang="en-GB" dirty="0"/>
          </a:p>
        </p:txBody>
      </p:sp>
    </p:spTree>
    <p:extLst>
      <p:ext uri="{BB962C8B-B14F-4D97-AF65-F5344CB8AC3E}">
        <p14:creationId xmlns:p14="http://schemas.microsoft.com/office/powerpoint/2010/main" val="3259184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E0497B-FDDC-4623-91F3-82F6D29A087C}" type="slidenum">
              <a:rPr lang="en-GB" smtClean="0"/>
              <a:t>4</a:t>
            </a:fld>
            <a:endParaRPr lang="en-GB" dirty="0"/>
          </a:p>
        </p:txBody>
      </p:sp>
    </p:spTree>
    <p:extLst>
      <p:ext uri="{BB962C8B-B14F-4D97-AF65-F5344CB8AC3E}">
        <p14:creationId xmlns:p14="http://schemas.microsoft.com/office/powerpoint/2010/main" val="690810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9.xml"/><Relationship Id="rId7" Type="http://schemas.openxmlformats.org/officeDocument/2006/relationships/image" Target="../media/image5.png"/><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Master" Target="../slideMasters/slideMaster2.xml"/><Relationship Id="rId9" Type="http://schemas.openxmlformats.org/officeDocument/2006/relationships/image" Target="../media/image11.emf"/></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1.xml"/><Relationship Id="rId7" Type="http://schemas.openxmlformats.org/officeDocument/2006/relationships/image" Target="../media/image3.png"/><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2.emf"/><Relationship Id="rId5" Type="http://schemas.openxmlformats.org/officeDocument/2006/relationships/oleObject" Target="../embeddings/oleObject15.bin"/><Relationship Id="rId4" Type="http://schemas.openxmlformats.org/officeDocument/2006/relationships/slideMaster" Target="../slideMasters/slideMaster2.xml"/><Relationship Id="rId9" Type="http://schemas.openxmlformats.org/officeDocument/2006/relationships/image" Target="../media/image12.emf"/></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3.xml"/><Relationship Id="rId7" Type="http://schemas.openxmlformats.org/officeDocument/2006/relationships/image" Target="../media/image3.png"/><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16.bin"/><Relationship Id="rId4" Type="http://schemas.openxmlformats.org/officeDocument/2006/relationships/slideMaster" Target="../slideMasters/slideMaster2.xml"/><Relationship Id="rId9" Type="http://schemas.openxmlformats.org/officeDocument/2006/relationships/image" Target="../media/image12.em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2.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35.xml"/><Relationship Id="rId7" Type="http://schemas.openxmlformats.org/officeDocument/2006/relationships/image" Target="../media/image5.png"/><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2.emf"/><Relationship Id="rId5" Type="http://schemas.openxmlformats.org/officeDocument/2006/relationships/oleObject" Target="../embeddings/oleObject17.bin"/><Relationship Id="rId4" Type="http://schemas.openxmlformats.org/officeDocument/2006/relationships/slideMaster" Target="../slideMasters/slideMaster2.xml"/><Relationship Id="rId9" Type="http://schemas.openxmlformats.org/officeDocument/2006/relationships/image" Target="../media/image11.emf"/></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7.xml"/><Relationship Id="rId7" Type="http://schemas.openxmlformats.org/officeDocument/2006/relationships/image" Target="../media/image3.png"/><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image" Target="../media/image2.emf"/><Relationship Id="rId5" Type="http://schemas.openxmlformats.org/officeDocument/2006/relationships/oleObject" Target="../embeddings/oleObject18.bin"/><Relationship Id="rId4" Type="http://schemas.openxmlformats.org/officeDocument/2006/relationships/slideMaster" Target="../slideMasters/slideMaster2.xml"/><Relationship Id="rId9" Type="http://schemas.openxmlformats.org/officeDocument/2006/relationships/image" Target="../media/image12.emf"/></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vmlDrawing" Target="../drawings/vmlDrawing19.vml"/><Relationship Id="rId5" Type="http://schemas.openxmlformats.org/officeDocument/2006/relationships/image" Target="../media/image13.emf"/><Relationship Id="rId4" Type="http://schemas.openxmlformats.org/officeDocument/2006/relationships/oleObject" Target="../embeddings/oleObject19.bin"/></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vmlDrawing" Target="../drawings/vmlDrawing20.vml"/><Relationship Id="rId6" Type="http://schemas.openxmlformats.org/officeDocument/2006/relationships/image" Target="../media/image10.emf"/><Relationship Id="rId5" Type="http://schemas.openxmlformats.org/officeDocument/2006/relationships/oleObject" Target="../embeddings/oleObject20.bin"/><Relationship Id="rId4"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vmlDrawing" Target="../drawings/vmlDrawing22.vml"/><Relationship Id="rId6" Type="http://schemas.openxmlformats.org/officeDocument/2006/relationships/image" Target="../media/image2.emf"/><Relationship Id="rId5" Type="http://schemas.openxmlformats.org/officeDocument/2006/relationships/oleObject" Target="../embeddings/oleObject22.bin"/><Relationship Id="rId4"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vmlDrawing" Target="../drawings/vmlDrawing23.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8.xml"/><Relationship Id="rId7" Type="http://schemas.openxmlformats.org/officeDocument/2006/relationships/image" Target="../media/image5.png"/><Relationship Id="rId2" Type="http://schemas.openxmlformats.org/officeDocument/2006/relationships/tags" Target="../tags/tag47.xml"/><Relationship Id="rId1" Type="http://schemas.openxmlformats.org/officeDocument/2006/relationships/vmlDrawing" Target="../drawings/vmlDrawing24.vml"/><Relationship Id="rId6" Type="http://schemas.openxmlformats.org/officeDocument/2006/relationships/image" Target="../media/image1.emf"/><Relationship Id="rId5" Type="http://schemas.openxmlformats.org/officeDocument/2006/relationships/oleObject" Target="../embeddings/oleObject24.bin"/><Relationship Id="rId4" Type="http://schemas.openxmlformats.org/officeDocument/2006/relationships/slideMaster" Target="../slideMasters/slideMaster3.xml"/><Relationship Id="rId9" Type="http://schemas.openxmlformats.org/officeDocument/2006/relationships/image" Target="../media/image11.emf"/></Relationships>
</file>

<file path=ppt/slideLayouts/_rels/slideLayout2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50.xml"/><Relationship Id="rId7" Type="http://schemas.openxmlformats.org/officeDocument/2006/relationships/image" Target="../media/image3.png"/><Relationship Id="rId2" Type="http://schemas.openxmlformats.org/officeDocument/2006/relationships/tags" Target="../tags/tag49.xml"/><Relationship Id="rId1" Type="http://schemas.openxmlformats.org/officeDocument/2006/relationships/vmlDrawing" Target="../drawings/vmlDrawing25.vml"/><Relationship Id="rId6" Type="http://schemas.openxmlformats.org/officeDocument/2006/relationships/image" Target="../media/image2.emf"/><Relationship Id="rId5" Type="http://schemas.openxmlformats.org/officeDocument/2006/relationships/oleObject" Target="../embeddings/oleObject25.bin"/><Relationship Id="rId4" Type="http://schemas.openxmlformats.org/officeDocument/2006/relationships/slideMaster" Target="../slideMasters/slideMaster3.xml"/><Relationship Id="rId9" Type="http://schemas.openxmlformats.org/officeDocument/2006/relationships/image" Target="../media/image12.emf"/></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52.xml"/><Relationship Id="rId7" Type="http://schemas.openxmlformats.org/officeDocument/2006/relationships/image" Target="../media/image3.png"/><Relationship Id="rId2" Type="http://schemas.openxmlformats.org/officeDocument/2006/relationships/tags" Target="../tags/tag51.xml"/><Relationship Id="rId1" Type="http://schemas.openxmlformats.org/officeDocument/2006/relationships/vmlDrawing" Target="../drawings/vmlDrawing26.vml"/><Relationship Id="rId6" Type="http://schemas.openxmlformats.org/officeDocument/2006/relationships/image" Target="../media/image2.emf"/><Relationship Id="rId5" Type="http://schemas.openxmlformats.org/officeDocument/2006/relationships/oleObject" Target="../embeddings/oleObject26.bin"/><Relationship Id="rId4" Type="http://schemas.openxmlformats.org/officeDocument/2006/relationships/slideMaster" Target="../slideMasters/slideMaster3.xml"/><Relationship Id="rId9" Type="http://schemas.openxmlformats.org/officeDocument/2006/relationships/image" Target="../media/image12.emf"/></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12.emf"/></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1.emf"/></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4.xml"/><Relationship Id="rId7" Type="http://schemas.openxmlformats.org/officeDocument/2006/relationships/image" Target="../media/image5.png"/><Relationship Id="rId2" Type="http://schemas.openxmlformats.org/officeDocument/2006/relationships/tags" Target="../tags/tag53.xml"/><Relationship Id="rId1" Type="http://schemas.openxmlformats.org/officeDocument/2006/relationships/vmlDrawing" Target="../drawings/vmlDrawing27.vml"/><Relationship Id="rId6" Type="http://schemas.openxmlformats.org/officeDocument/2006/relationships/image" Target="../media/image2.emf"/><Relationship Id="rId5" Type="http://schemas.openxmlformats.org/officeDocument/2006/relationships/oleObject" Target="../embeddings/oleObject27.bin"/><Relationship Id="rId4" Type="http://schemas.openxmlformats.org/officeDocument/2006/relationships/slideMaster" Target="../slideMasters/slideMaster3.xml"/><Relationship Id="rId9" Type="http://schemas.openxmlformats.org/officeDocument/2006/relationships/image" Target="../media/image11.emf"/></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56.xml"/><Relationship Id="rId7" Type="http://schemas.openxmlformats.org/officeDocument/2006/relationships/image" Target="../media/image3.png"/><Relationship Id="rId2" Type="http://schemas.openxmlformats.org/officeDocument/2006/relationships/tags" Target="../tags/tag55.xml"/><Relationship Id="rId1" Type="http://schemas.openxmlformats.org/officeDocument/2006/relationships/vmlDrawing" Target="../drawings/vmlDrawing28.vml"/><Relationship Id="rId6" Type="http://schemas.openxmlformats.org/officeDocument/2006/relationships/image" Target="../media/image2.emf"/><Relationship Id="rId5" Type="http://schemas.openxmlformats.org/officeDocument/2006/relationships/oleObject" Target="../embeddings/oleObject28.bin"/><Relationship Id="rId4" Type="http://schemas.openxmlformats.org/officeDocument/2006/relationships/slideMaster" Target="../slideMasters/slideMaster3.xml"/><Relationship Id="rId9" Type="http://schemas.openxmlformats.org/officeDocument/2006/relationships/image" Target="../media/image12.emf"/></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9.jpeg"/></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vmlDrawing" Target="../drawings/vmlDrawing29.vml"/><Relationship Id="rId6" Type="http://schemas.openxmlformats.org/officeDocument/2006/relationships/image" Target="../media/image10.emf"/><Relationship Id="rId5" Type="http://schemas.openxmlformats.org/officeDocument/2006/relationships/oleObject" Target="../embeddings/oleObject29.bin"/><Relationship Id="rId4"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vmlDrawing" Target="../drawings/vmlDrawing31.vml"/><Relationship Id="rId6" Type="http://schemas.openxmlformats.org/officeDocument/2006/relationships/image" Target="../media/image2.emf"/><Relationship Id="rId5" Type="http://schemas.openxmlformats.org/officeDocument/2006/relationships/oleObject" Target="../embeddings/oleObject31.bin"/><Relationship Id="rId4"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vmlDrawing" Target="../drawings/vmlDrawing32.vml"/><Relationship Id="rId6" Type="http://schemas.openxmlformats.org/officeDocument/2006/relationships/image" Target="../media/image2.emf"/><Relationship Id="rId5" Type="http://schemas.openxmlformats.org/officeDocument/2006/relationships/oleObject" Target="../embeddings/oleObject32.bin"/><Relationship Id="rId4"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6.xml"/><Relationship Id="rId7" Type="http://schemas.openxmlformats.org/officeDocument/2006/relationships/image" Target="../media/image5.png"/><Relationship Id="rId2" Type="http://schemas.openxmlformats.org/officeDocument/2006/relationships/tags" Target="../tags/tag65.xml"/><Relationship Id="rId1" Type="http://schemas.openxmlformats.org/officeDocument/2006/relationships/vmlDrawing" Target="../drawings/vmlDrawing33.vml"/><Relationship Id="rId6" Type="http://schemas.openxmlformats.org/officeDocument/2006/relationships/image" Target="../media/image1.emf"/><Relationship Id="rId5" Type="http://schemas.openxmlformats.org/officeDocument/2006/relationships/oleObject" Target="../embeddings/oleObject33.bin"/><Relationship Id="rId4" Type="http://schemas.openxmlformats.org/officeDocument/2006/relationships/slideMaster" Target="../slideMasters/slideMaster4.xml"/><Relationship Id="rId9" Type="http://schemas.openxmlformats.org/officeDocument/2006/relationships/image" Target="../media/image11.emf"/></Relationships>
</file>

<file path=ppt/slideLayouts/_rels/slideLayout3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68.xml"/><Relationship Id="rId7" Type="http://schemas.openxmlformats.org/officeDocument/2006/relationships/image" Target="../media/image3.png"/><Relationship Id="rId2" Type="http://schemas.openxmlformats.org/officeDocument/2006/relationships/tags" Target="../tags/tag67.xml"/><Relationship Id="rId1" Type="http://schemas.openxmlformats.org/officeDocument/2006/relationships/vmlDrawing" Target="../drawings/vmlDrawing34.vml"/><Relationship Id="rId6" Type="http://schemas.openxmlformats.org/officeDocument/2006/relationships/image" Target="../media/image2.emf"/><Relationship Id="rId5" Type="http://schemas.openxmlformats.org/officeDocument/2006/relationships/oleObject" Target="../embeddings/oleObject34.bin"/><Relationship Id="rId4" Type="http://schemas.openxmlformats.org/officeDocument/2006/relationships/slideMaster" Target="../slideMasters/slideMaster4.xml"/><Relationship Id="rId9" Type="http://schemas.openxmlformats.org/officeDocument/2006/relationships/image" Target="../media/image12.emf"/></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1.xml"/><Relationship Id="rId7" Type="http://schemas.openxmlformats.org/officeDocument/2006/relationships/image" Target="../media/image3.png"/><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70.xml"/><Relationship Id="rId7" Type="http://schemas.openxmlformats.org/officeDocument/2006/relationships/image" Target="../media/image3.png"/><Relationship Id="rId2" Type="http://schemas.openxmlformats.org/officeDocument/2006/relationships/tags" Target="../tags/tag69.xml"/><Relationship Id="rId1" Type="http://schemas.openxmlformats.org/officeDocument/2006/relationships/vmlDrawing" Target="../drawings/vmlDrawing35.vml"/><Relationship Id="rId6" Type="http://schemas.openxmlformats.org/officeDocument/2006/relationships/image" Target="../media/image2.emf"/><Relationship Id="rId5" Type="http://schemas.openxmlformats.org/officeDocument/2006/relationships/oleObject" Target="../embeddings/oleObject35.bin"/><Relationship Id="rId4" Type="http://schemas.openxmlformats.org/officeDocument/2006/relationships/slideMaster" Target="../slideMasters/slideMaster4.xml"/><Relationship Id="rId9" Type="http://schemas.openxmlformats.org/officeDocument/2006/relationships/image" Target="../media/image12.emf"/></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12.emf"/></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11.emf"/></Relationships>
</file>

<file path=ppt/slideLayouts/_rels/slideLayout4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72.xml"/><Relationship Id="rId7" Type="http://schemas.openxmlformats.org/officeDocument/2006/relationships/image" Target="../media/image5.png"/><Relationship Id="rId2" Type="http://schemas.openxmlformats.org/officeDocument/2006/relationships/tags" Target="../tags/tag71.xml"/><Relationship Id="rId1" Type="http://schemas.openxmlformats.org/officeDocument/2006/relationships/vmlDrawing" Target="../drawings/vmlDrawing36.vml"/><Relationship Id="rId6" Type="http://schemas.openxmlformats.org/officeDocument/2006/relationships/image" Target="../media/image2.emf"/><Relationship Id="rId5" Type="http://schemas.openxmlformats.org/officeDocument/2006/relationships/oleObject" Target="../embeddings/oleObject36.bin"/><Relationship Id="rId4" Type="http://schemas.openxmlformats.org/officeDocument/2006/relationships/slideMaster" Target="../slideMasters/slideMaster4.xml"/><Relationship Id="rId9" Type="http://schemas.openxmlformats.org/officeDocument/2006/relationships/image" Target="../media/image11.emf"/></Relationships>
</file>

<file path=ppt/slideLayouts/_rels/slideLayout4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74.xml"/><Relationship Id="rId7" Type="http://schemas.openxmlformats.org/officeDocument/2006/relationships/image" Target="../media/image3.png"/><Relationship Id="rId2" Type="http://schemas.openxmlformats.org/officeDocument/2006/relationships/tags" Target="../tags/tag73.xml"/><Relationship Id="rId1" Type="http://schemas.openxmlformats.org/officeDocument/2006/relationships/vmlDrawing" Target="../drawings/vmlDrawing37.vml"/><Relationship Id="rId6" Type="http://schemas.openxmlformats.org/officeDocument/2006/relationships/image" Target="../media/image2.emf"/><Relationship Id="rId5" Type="http://schemas.openxmlformats.org/officeDocument/2006/relationships/oleObject" Target="../embeddings/oleObject37.bin"/><Relationship Id="rId4" Type="http://schemas.openxmlformats.org/officeDocument/2006/relationships/slideMaster" Target="../slideMasters/slideMaster4.xml"/><Relationship Id="rId9" Type="http://schemas.openxmlformats.org/officeDocument/2006/relationships/image" Target="../media/image12.emf"/></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9.jpeg"/></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75.xml"/><Relationship Id="rId1" Type="http://schemas.openxmlformats.org/officeDocument/2006/relationships/vmlDrawing" Target="../drawings/vmlDrawing38.vml"/><Relationship Id="rId5" Type="http://schemas.openxmlformats.org/officeDocument/2006/relationships/image" Target="../media/image13.emf"/><Relationship Id="rId4" Type="http://schemas.openxmlformats.org/officeDocument/2006/relationships/oleObject" Target="../embeddings/oleObject38.bin"/></Relationships>
</file>

<file path=ppt/slideLayouts/_rels/slideLayout47.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vmlDrawing" Target="../drawings/vmlDrawing39.vml"/><Relationship Id="rId6" Type="http://schemas.openxmlformats.org/officeDocument/2006/relationships/image" Target="../media/image10.emf"/><Relationship Id="rId5" Type="http://schemas.openxmlformats.org/officeDocument/2006/relationships/oleObject" Target="../embeddings/oleObject39.bin"/><Relationship Id="rId4"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3.xml"/><Relationship Id="rId7" Type="http://schemas.openxmlformats.org/officeDocument/2006/relationships/image" Target="../media/image3.png"/><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5.xml"/><Relationship Id="rId7" Type="http://schemas.openxmlformats.org/officeDocument/2006/relationships/image" Target="../media/image5.png"/><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7.xml"/><Relationship Id="rId7" Type="http://schemas.openxmlformats.org/officeDocument/2006/relationships/image" Target="../media/image3.png"/><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A54AC2-D62A-4FDD-B3A4-FBFA7F60694E}"/>
              </a:ext>
            </a:extLst>
          </p:cNvPr>
          <p:cNvGraphicFramePr>
            <a:graphicFrameLocks noChangeAspect="1"/>
          </p:cNvGraphicFramePr>
          <p:nvPr userDrawn="1">
            <p:custDataLst>
              <p:tags r:id="rId2"/>
            </p:custDataLst>
            <p:extLst>
              <p:ext uri="{D42A27DB-BD31-4B8C-83A1-F6EECF244321}">
                <p14:modId xmlns:p14="http://schemas.microsoft.com/office/powerpoint/2010/main" val="3801477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38A54AC2-D62A-4FDD-B3A4-FBFA7F60694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2F481F8-4298-4D1B-9BEC-DCC6CDBAFC19}"/>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9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2" name="Title 1"/>
          <p:cNvSpPr>
            <a:spLocks noGrp="1"/>
          </p:cNvSpPr>
          <p:nvPr>
            <p:ph type="title"/>
          </p:nvPr>
        </p:nvSpPr>
        <p:spPr>
          <a:xfrm>
            <a:off x="719404" y="2853633"/>
            <a:ext cx="10753195" cy="886343"/>
          </a:xfrm>
        </p:spPr>
        <p:txBody>
          <a:bodyPr anchor="ctr"/>
          <a:lstStyle>
            <a:lvl1pPr algn="l">
              <a:lnSpc>
                <a:spcPct val="90000"/>
              </a:lnSpc>
              <a:defRPr/>
            </a:lvl1pPr>
          </a:lstStyle>
          <a:p>
            <a:r>
              <a:rPr lang="en-GB" noProof="0"/>
              <a:t>Click to edit Master title style</a:t>
            </a:r>
            <a:endParaRPr lang="en-GB" noProof="0" dirty="0"/>
          </a:p>
        </p:txBody>
      </p:sp>
      <p:sp>
        <p:nvSpPr>
          <p:cNvPr id="4" name="Text Placeholder 3"/>
          <p:cNvSpPr>
            <a:spLocks noGrp="1"/>
          </p:cNvSpPr>
          <p:nvPr>
            <p:ph type="body" sz="quarter" idx="10"/>
          </p:nvPr>
        </p:nvSpPr>
        <p:spPr>
          <a:xfrm>
            <a:off x="719670" y="2372883"/>
            <a:ext cx="10752929" cy="480484"/>
          </a:xfrm>
        </p:spPr>
        <p:txBody>
          <a:bodyPr/>
          <a:lstStyle>
            <a:lvl1pPr marL="0" indent="0" algn="l">
              <a:buNone/>
              <a:defRPr sz="2400"/>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5" name="Text Placeholder 3"/>
          <p:cNvSpPr>
            <a:spLocks noGrp="1"/>
          </p:cNvSpPr>
          <p:nvPr>
            <p:ph type="body" sz="quarter" idx="11"/>
          </p:nvPr>
        </p:nvSpPr>
        <p:spPr>
          <a:xfrm>
            <a:off x="719670" y="3909055"/>
            <a:ext cx="10752929" cy="480484"/>
          </a:xfrm>
        </p:spPr>
        <p:txBody>
          <a:bodyPr/>
          <a:lstStyle>
            <a:lvl1pPr marL="0" indent="0" algn="l">
              <a:buNone/>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21082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839" y="5316903"/>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693323" y="5148242"/>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741773" y="5220428"/>
            <a:ext cx="2448200"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0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C01F89E-6103-4029-AF14-A3FF5A532361}"/>
              </a:ext>
            </a:extLst>
          </p:cNvPr>
          <p:cNvGraphicFramePr>
            <a:graphicFrameLocks noChangeAspect="1"/>
          </p:cNvGraphicFramePr>
          <p:nvPr userDrawn="1">
            <p:custDataLst>
              <p:tags r:id="rId2"/>
            </p:custDataLst>
            <p:extLst>
              <p:ext uri="{D42A27DB-BD31-4B8C-83A1-F6EECF244321}">
                <p14:modId xmlns:p14="http://schemas.microsoft.com/office/powerpoint/2010/main" val="17213146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5" imgW="530" imgH="531" progId="TCLayout.ActiveDocument.1">
                  <p:embed/>
                </p:oleObj>
              </mc:Choice>
              <mc:Fallback>
                <p:oleObj name="think-cell Slide" r:id="rId5" imgW="530" imgH="531" progId="TCLayout.ActiveDocument.1">
                  <p:embed/>
                  <p:pic>
                    <p:nvPicPr>
                      <p:cNvPr id="8" name="Object 7" hidden="1">
                        <a:extLst>
                          <a:ext uri="{FF2B5EF4-FFF2-40B4-BE49-F238E27FC236}">
                            <a16:creationId xmlns:a16="http://schemas.microsoft.com/office/drawing/2014/main" id="{9C01F89E-6103-4029-AF14-A3FF5A53236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DB403AB9-05B5-42CB-9747-2914FB949A32}"/>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100000"/>
              </a:lnSpc>
              <a:spcBef>
                <a:spcPct val="0"/>
              </a:spcBef>
              <a:spcAft>
                <a:spcPct val="0"/>
              </a:spcAft>
              <a:buFontTx/>
              <a:buNone/>
            </a:pPr>
            <a:endParaRPr lang="en-GB" sz="6000" b="1" i="0" baseline="0" dirty="0">
              <a:solidFill>
                <a:schemeClr val="tx1"/>
              </a:solidFill>
              <a:latin typeface="Verdana" panose="020B0604030504040204" pitchFamily="34" charset="0"/>
              <a:ea typeface="+mj-ea"/>
              <a:sym typeface="Verdana" panose="020B0604030504040204" pitchFamily="34" charset="0"/>
            </a:endParaRPr>
          </a:p>
        </p:txBody>
      </p:sp>
      <p:sp>
        <p:nvSpPr>
          <p:cNvPr id="2" name="Title 1">
            <a:extLst>
              <a:ext uri="{FF2B5EF4-FFF2-40B4-BE49-F238E27FC236}">
                <a16:creationId xmlns:a16="http://schemas.microsoft.com/office/drawing/2014/main" id="{F7AAFD2F-B764-4FF0-98EE-C769023A3D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6F628055-EBDE-4E31-B505-FBA94E4D9935}"/>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a:t>Click to edit Master subtitle style</a:t>
            </a:r>
            <a:endParaRPr lang="en-GB" dirty="0"/>
          </a:p>
        </p:txBody>
      </p:sp>
      <p:sp>
        <p:nvSpPr>
          <p:cNvPr id="4" name="Date Placeholder 3">
            <a:extLst>
              <a:ext uri="{FF2B5EF4-FFF2-40B4-BE49-F238E27FC236}">
                <a16:creationId xmlns:a16="http://schemas.microsoft.com/office/drawing/2014/main" id="{FE7DC1C9-10A3-4B89-A406-FD4FF29072C9}"/>
              </a:ext>
            </a:extLst>
          </p:cNvPr>
          <p:cNvSpPr>
            <a:spLocks noGrp="1"/>
          </p:cNvSpPr>
          <p:nvPr>
            <p:ph type="dt" sz="half" idx="10"/>
          </p:nvPr>
        </p:nvSpPr>
        <p:spPr/>
        <p:txBody>
          <a:bodyPr/>
          <a:lstStyle/>
          <a:p>
            <a:fld id="{AF98C793-34EA-4C1D-8359-4C8B8A93DF62}" type="datetimeFigureOut">
              <a:rPr lang="en-GB" smtClean="0"/>
              <a:t>20/06/2018</a:t>
            </a:fld>
            <a:endParaRPr lang="en-GB" dirty="0"/>
          </a:p>
        </p:txBody>
      </p:sp>
      <p:sp>
        <p:nvSpPr>
          <p:cNvPr id="5" name="Footer Placeholder 4">
            <a:extLst>
              <a:ext uri="{FF2B5EF4-FFF2-40B4-BE49-F238E27FC236}">
                <a16:creationId xmlns:a16="http://schemas.microsoft.com/office/drawing/2014/main" id="{7E2401EA-AD60-4663-A58C-91E338B2713B}"/>
              </a:ext>
            </a:extLst>
          </p:cNvPr>
          <p:cNvSpPr>
            <a:spLocks noGrp="1"/>
          </p:cNvSpPr>
          <p:nvPr>
            <p:ph type="ftr" sz="quarter" idx="11"/>
          </p:nvPr>
        </p:nvSpPr>
        <p:spPr/>
        <p:txBody>
          <a:bodyPr/>
          <a:lstStyle>
            <a:lvl1pPr eaLnBrk="1">
              <a:defRPr/>
            </a:lvl1pPr>
          </a:lstStyle>
          <a:p>
            <a:endParaRPr lang="en-GB" dirty="0"/>
          </a:p>
        </p:txBody>
      </p:sp>
      <p:sp>
        <p:nvSpPr>
          <p:cNvPr id="6" name="Slide Number Placeholder 5">
            <a:extLst>
              <a:ext uri="{FF2B5EF4-FFF2-40B4-BE49-F238E27FC236}">
                <a16:creationId xmlns:a16="http://schemas.microsoft.com/office/drawing/2014/main" id="{74DF22D6-7CD5-459F-A3E0-DB88F661106B}"/>
              </a:ext>
            </a:extLst>
          </p:cNvPr>
          <p:cNvSpPr>
            <a:spLocks noGrp="1"/>
          </p:cNvSpPr>
          <p:nvPr>
            <p:ph type="sldNum" sz="quarter" idx="12"/>
          </p:nvPr>
        </p:nvSpPr>
        <p:spPr/>
        <p:txBody>
          <a:bodyPr/>
          <a:lstStyle/>
          <a:p>
            <a:fld id="{FCD6C975-DEC6-474E-B61E-6E5494AFBF0F}" type="slidenum">
              <a:rPr lang="en-GB" smtClean="0"/>
              <a:t>‹#›</a:t>
            </a:fld>
            <a:endParaRPr lang="en-GB" dirty="0"/>
          </a:p>
        </p:txBody>
      </p:sp>
    </p:spTree>
    <p:extLst>
      <p:ext uri="{BB962C8B-B14F-4D97-AF65-F5344CB8AC3E}">
        <p14:creationId xmlns:p14="http://schemas.microsoft.com/office/powerpoint/2010/main" val="823630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userDrawn="1">
            <p:custDataLst>
              <p:tags r:id="rId2"/>
            </p:custDataLst>
            <p:extLst>
              <p:ext uri="{D42A27DB-BD31-4B8C-83A1-F6EECF244321}">
                <p14:modId xmlns:p14="http://schemas.microsoft.com/office/powerpoint/2010/main" val="198821547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242" name="think-cell Slide" r:id="rId5" imgW="381" imgH="381" progId="TCLayout.ActiveDocument.1">
                  <p:embed/>
                </p:oleObj>
              </mc:Choice>
              <mc:Fallback>
                <p:oleObj name="think-cell Slide" r:id="rId5"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E7DE1E4-8343-48C6-80B8-B540ADE3C35A}"/>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10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4" name="Titel 3"/>
          <p:cNvSpPr>
            <a:spLocks noGrp="1"/>
          </p:cNvSpPr>
          <p:nvPr>
            <p:ph type="title" hasCustomPrompt="1"/>
          </p:nvPr>
        </p:nvSpPr>
        <p:spPr/>
        <p:txBody>
          <a:bodyPr/>
          <a:lstStyle>
            <a:lvl1pPr>
              <a:defRPr>
                <a:solidFill>
                  <a:schemeClr val="accent6"/>
                </a:solidFill>
              </a:defRPr>
            </a:lvl1pPr>
          </a:lstStyle>
          <a:p>
            <a:r>
              <a:rPr lang="en-GB" dirty="0"/>
              <a:t>Click to edit master title style</a:t>
            </a:r>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5" y="6608687"/>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spTree>
    <p:extLst>
      <p:ext uri="{BB962C8B-B14F-4D97-AF65-F5344CB8AC3E}">
        <p14:creationId xmlns:p14="http://schemas.microsoft.com/office/powerpoint/2010/main" val="3019836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966DE03E-F8F7-4870-91C0-6998EFE3D1E5}"/>
              </a:ext>
            </a:extLst>
          </p:cNvPr>
          <p:cNvGraphicFramePr>
            <a:graphicFrameLocks noChangeAspect="1"/>
          </p:cNvGraphicFramePr>
          <p:nvPr userDrawn="1">
            <p:custDataLst>
              <p:tags r:id="rId2"/>
            </p:custDataLst>
            <p:extLst>
              <p:ext uri="{D42A27DB-BD31-4B8C-83A1-F6EECF244321}">
                <p14:modId xmlns:p14="http://schemas.microsoft.com/office/powerpoint/2010/main" val="30268242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966DE03E-F8F7-4870-91C0-6998EFE3D1E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AEC626-7369-408D-9E9B-90B7F7C46BA9}"/>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9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GB" noProof="0"/>
              <a:t>Click to edit Master title style</a:t>
            </a:r>
            <a:endParaRPr lang="en-GB" noProof="0" dirty="0"/>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2505037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45EBC22-793C-444F-B465-2240F08562E8}"/>
              </a:ext>
            </a:extLst>
          </p:cNvPr>
          <p:cNvGraphicFramePr>
            <a:graphicFrameLocks noChangeAspect="1"/>
          </p:cNvGraphicFramePr>
          <p:nvPr userDrawn="1">
            <p:custDataLst>
              <p:tags r:id="rId2"/>
            </p:custDataLst>
            <p:extLst>
              <p:ext uri="{D42A27DB-BD31-4B8C-83A1-F6EECF244321}">
                <p14:modId xmlns:p14="http://schemas.microsoft.com/office/powerpoint/2010/main" val="27115325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B45EBC22-793C-444F-B465-2240F08562E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E79B306-EB4C-4C7B-B11B-8A05FACA9A7E}"/>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9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GB" noProof="0"/>
              <a:t>Click to edit Master title style</a:t>
            </a:r>
            <a:endParaRPr lang="en-GB" noProof="0" dirty="0"/>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4182476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ext uri="{D42A27DB-BD31-4B8C-83A1-F6EECF244321}">
                <p14:modId xmlns:p14="http://schemas.microsoft.com/office/powerpoint/2010/main" val="2912831793"/>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4338"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9" name="TextBox 8">
            <a:extLst>
              <a:ext uri="{FF2B5EF4-FFF2-40B4-BE49-F238E27FC236}">
                <a16:creationId xmlns:a16="http://schemas.microsoft.com/office/drawing/2014/main" id="{E7CB7663-EDF1-4826-80F9-662143DD1C33}"/>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0" name="Picture 9">
            <a:extLst>
              <a:ext uri="{FF2B5EF4-FFF2-40B4-BE49-F238E27FC236}">
                <a16:creationId xmlns:a16="http://schemas.microsoft.com/office/drawing/2014/main" id="{3C503FC3-7761-4E33-A7FC-78683E3803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5BCB95A-6F90-4251-9E1F-DC0B9E67296D}"/>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04CE0CE0-2A72-414E-B85B-35C619BCFAE7}"/>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4282397055"/>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727AA71A-C5F9-41B7-BB14-EEE09EF686D2}"/>
              </a:ext>
            </a:extLst>
          </p:cNvPr>
          <p:cNvGraphicFramePr>
            <a:graphicFrameLocks noChangeAspect="1"/>
          </p:cNvGraphicFramePr>
          <p:nvPr userDrawn="1">
            <p:custDataLst>
              <p:tags r:id="rId2"/>
            </p:custDataLst>
            <p:extLst>
              <p:ext uri="{D42A27DB-BD31-4B8C-83A1-F6EECF244321}">
                <p14:modId xmlns:p14="http://schemas.microsoft.com/office/powerpoint/2010/main" val="1768722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727AA71A-C5F9-41B7-BB14-EEE09EF686D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3D8EED8-7D42-44FD-8D02-4C4F7C0639A8}"/>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8" name="Picture 7">
            <a:extLst>
              <a:ext uri="{FF2B5EF4-FFF2-40B4-BE49-F238E27FC236}">
                <a16:creationId xmlns:a16="http://schemas.microsoft.com/office/drawing/2014/main" id="{FDF675AD-8F9C-4A0A-A9D8-55071000A30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731040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A9A9C631-1738-4E3C-B50C-10A69B8D888A}"/>
              </a:ext>
            </a:extLst>
          </p:cNvPr>
          <p:cNvGraphicFramePr>
            <a:graphicFrameLocks noChangeAspect="1"/>
          </p:cNvGraphicFramePr>
          <p:nvPr userDrawn="1">
            <p:custDataLst>
              <p:tags r:id="rId2"/>
            </p:custDataLst>
            <p:extLst>
              <p:ext uri="{D42A27DB-BD31-4B8C-83A1-F6EECF244321}">
                <p14:modId xmlns:p14="http://schemas.microsoft.com/office/powerpoint/2010/main" val="5007062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6" name="think-cell Slide" r:id="rId5" imgW="530" imgH="531" progId="TCLayout.ActiveDocument.1">
                  <p:embed/>
                </p:oleObj>
              </mc:Choice>
              <mc:Fallback>
                <p:oleObj name="think-cell Slide" r:id="rId5" imgW="530" imgH="531" progId="TCLayout.ActiveDocument.1">
                  <p:embed/>
                  <p:pic>
                    <p:nvPicPr>
                      <p:cNvPr id="8" name="Object 7" hidden="1">
                        <a:extLst>
                          <a:ext uri="{FF2B5EF4-FFF2-40B4-BE49-F238E27FC236}">
                            <a16:creationId xmlns:a16="http://schemas.microsoft.com/office/drawing/2014/main" id="{A9A9C631-1738-4E3C-B50C-10A69B8D888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923F389-5F19-41F3-ABD6-BD4E3200646D}"/>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6" name="Picture 5">
            <a:extLst>
              <a:ext uri="{FF2B5EF4-FFF2-40B4-BE49-F238E27FC236}">
                <a16:creationId xmlns:a16="http://schemas.microsoft.com/office/drawing/2014/main" id="{670FBEB1-C358-462C-BE40-BEFA08BAF5C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405230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2" name="Picture 11">
            <a:extLst>
              <a:ext uri="{FF2B5EF4-FFF2-40B4-BE49-F238E27FC236}">
                <a16:creationId xmlns:a16="http://schemas.microsoft.com/office/drawing/2014/main" id="{D7919624-0FD7-40A9-8AFD-007288D0B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210363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eaLnBrk="1">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4" name="Picture 13">
            <a:extLst>
              <a:ext uri="{FF2B5EF4-FFF2-40B4-BE49-F238E27FC236}">
                <a16:creationId xmlns:a16="http://schemas.microsoft.com/office/drawing/2014/main" id="{9D77137D-E2AC-4F54-997D-209CC1D61F4B}"/>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425925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556BEB-052D-449C-9A35-6D376D8359BD}"/>
              </a:ext>
            </a:extLst>
          </p:cNvPr>
          <p:cNvGraphicFramePr>
            <a:graphicFrameLocks noChangeAspect="1"/>
          </p:cNvGraphicFramePr>
          <p:nvPr userDrawn="1">
            <p:custDataLst>
              <p:tags r:id="rId2"/>
            </p:custDataLst>
            <p:extLst>
              <p:ext uri="{D42A27DB-BD31-4B8C-83A1-F6EECF244321}">
                <p14:modId xmlns:p14="http://schemas.microsoft.com/office/powerpoint/2010/main" val="20603294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BA556BEB-052D-449C-9A35-6D376D8359B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50AAC9B-04F0-4B93-98D5-8F3B3F3D4FDA}"/>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9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noProof="0" dirty="0"/>
          </a:p>
        </p:txBody>
      </p:sp>
      <p:sp>
        <p:nvSpPr>
          <p:cNvPr id="7" name="Title 1"/>
          <p:cNvSpPr>
            <a:spLocks noGrp="1"/>
          </p:cNvSpPr>
          <p:nvPr>
            <p:ph type="title"/>
          </p:nvPr>
        </p:nvSpPr>
        <p:spPr>
          <a:xfrm>
            <a:off x="719404" y="2948949"/>
            <a:ext cx="10753195" cy="886343"/>
          </a:xfrm>
        </p:spPr>
        <p:txBody>
          <a:bodyPr anchor="ctr"/>
          <a:lstStyle>
            <a:lvl1pPr algn="l">
              <a:lnSpc>
                <a:spcPct val="90000"/>
              </a:lnSpc>
              <a:defRPr>
                <a:solidFill>
                  <a:schemeClr val="bg1"/>
                </a:solidFill>
              </a:defRPr>
            </a:lvl1pPr>
          </a:lstStyle>
          <a:p>
            <a:r>
              <a:rPr lang="en-GB" noProof="0"/>
              <a:t>Click to edit Master title style</a:t>
            </a:r>
            <a:endParaRPr lang="en-GB" noProof="0" dirty="0"/>
          </a:p>
        </p:txBody>
      </p:sp>
      <p:sp>
        <p:nvSpPr>
          <p:cNvPr id="9" name="Text Placeholder 3"/>
          <p:cNvSpPr>
            <a:spLocks noGrp="1"/>
          </p:cNvSpPr>
          <p:nvPr>
            <p:ph type="body" sz="quarter" idx="13"/>
          </p:nvPr>
        </p:nvSpPr>
        <p:spPr>
          <a:xfrm>
            <a:off x="719669" y="2468199"/>
            <a:ext cx="10752931" cy="480484"/>
          </a:xfr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10" name="Text Placeholder 3"/>
          <p:cNvSpPr>
            <a:spLocks noGrp="1"/>
          </p:cNvSpPr>
          <p:nvPr>
            <p:ph type="body" sz="quarter" idx="14"/>
          </p:nvPr>
        </p:nvSpPr>
        <p:spPr>
          <a:xfrm>
            <a:off x="719669" y="4004371"/>
            <a:ext cx="10752931" cy="480484"/>
          </a:xfr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2993683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422FAE6-5A67-4927-B00F-4DBB48969100}"/>
              </a:ext>
            </a:extLst>
          </p:cNvPr>
          <p:cNvGraphicFramePr>
            <a:graphicFrameLocks noChangeAspect="1"/>
          </p:cNvGraphicFramePr>
          <p:nvPr userDrawn="1">
            <p:custDataLst>
              <p:tags r:id="rId2"/>
            </p:custDataLst>
            <p:extLst>
              <p:ext uri="{D42A27DB-BD31-4B8C-83A1-F6EECF244321}">
                <p14:modId xmlns:p14="http://schemas.microsoft.com/office/powerpoint/2010/main" val="26564690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0"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4422FAE6-5A67-4927-B00F-4DBB4896910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2C7F8F70-CAE4-4752-B81B-8013B92E8837}"/>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BA958CEA-4206-4F00-BB78-5230122061D0}"/>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1521680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1F653F9-5F5F-4A7F-A02F-A22A38361ED1}"/>
              </a:ext>
            </a:extLst>
          </p:cNvPr>
          <p:cNvGraphicFramePr>
            <a:graphicFrameLocks noChangeAspect="1"/>
          </p:cNvGraphicFramePr>
          <p:nvPr userDrawn="1">
            <p:custDataLst>
              <p:tags r:id="rId2"/>
            </p:custDataLst>
            <p:extLst>
              <p:ext uri="{D42A27DB-BD31-4B8C-83A1-F6EECF244321}">
                <p14:modId xmlns:p14="http://schemas.microsoft.com/office/powerpoint/2010/main" val="12942241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4"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61F653F9-5F5F-4A7F-A02F-A22A38361ED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7176B007-DB10-4A1B-A642-3789057AD8A9}"/>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11" name="Picture 10">
            <a:extLst>
              <a:ext uri="{FF2B5EF4-FFF2-40B4-BE49-F238E27FC236}">
                <a16:creationId xmlns:a16="http://schemas.microsoft.com/office/drawing/2014/main" id="{790C4F9D-B793-47DE-83EB-32F4EF0CA80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2224219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388628" y="5220426"/>
            <a:ext cx="3176937"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533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cSld name="1_Blank">
    <p:bg>
      <p:bgPr>
        <a:solidFill>
          <a:schemeClr val="tx1"/>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p:custDataLst>
              <p:tags r:id="rId2"/>
            </p:custDataLst>
            <p:extLst>
              <p:ext uri="{D42A27DB-BD31-4B8C-83A1-F6EECF244321}">
                <p14:modId xmlns:p14="http://schemas.microsoft.com/office/powerpoint/2010/main" val="1306701612"/>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9458" name="think-cell Slide" r:id="rId4" imgW="425" imgH="426" progId="TCLayout.ActiveDocument.1">
                  <p:embed/>
                </p:oleObj>
              </mc:Choice>
              <mc:Fallback>
                <p:oleObj name="think-cell Slide" r:id="rId4" imgW="425" imgH="426" progId="TCLayout.ActiveDocument.1">
                  <p:embed/>
                  <p:pic>
                    <p:nvPicPr>
                      <p:cNvPr id="2" name="Objekt 1" hidden="1"/>
                      <p:cNvPicPr/>
                      <p:nvPr/>
                    </p:nvPicPr>
                    <p:blipFill>
                      <a:blip r:embed="rId5"/>
                      <a:stretch>
                        <a:fillRect/>
                      </a:stretch>
                    </p:blipFill>
                    <p:spPr>
                      <a:xfrm>
                        <a:off x="1589" y="1589"/>
                        <a:ext cx="1587" cy="1587"/>
                      </a:xfrm>
                      <a:prstGeom prst="rect">
                        <a:avLst/>
                      </a:prstGeom>
                    </p:spPr>
                  </p:pic>
                </p:oleObj>
              </mc:Fallback>
            </mc:AlternateContent>
          </a:graphicData>
        </a:graphic>
      </p:graphicFrame>
    </p:spTree>
    <p:extLst>
      <p:ext uri="{BB962C8B-B14F-4D97-AF65-F5344CB8AC3E}">
        <p14:creationId xmlns:p14="http://schemas.microsoft.com/office/powerpoint/2010/main" val="169155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p:custDataLst>
              <p:tags r:id="rId2"/>
            </p:custDataLst>
            <p:extLst>
              <p:ext uri="{D42A27DB-BD31-4B8C-83A1-F6EECF244321}">
                <p14:modId xmlns:p14="http://schemas.microsoft.com/office/powerpoint/2010/main" val="3586381899"/>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20482" name="think-cell Slide" r:id="rId5" imgW="381" imgH="381" progId="TCLayout.ActiveDocument.1">
                  <p:embed/>
                </p:oleObj>
              </mc:Choice>
              <mc:Fallback>
                <p:oleObj name="think-cell Slide" r:id="rId5"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93E2470-F13F-4A48-B293-B9107FD46139}"/>
              </a:ext>
            </a:extLst>
          </p:cNvPr>
          <p:cNvSpPr/>
          <p:nvPr>
            <p:custDataLst>
              <p:tags r:id="rId3"/>
            </p:custDataLst>
          </p:nvPr>
        </p:nvSpPr>
        <p:spPr>
          <a:xfrm>
            <a:off x="0" y="0"/>
            <a:ext cx="211667" cy="211667"/>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4" name="Titel 3"/>
          <p:cNvSpPr>
            <a:spLocks noGrp="1"/>
          </p:cNvSpPr>
          <p:nvPr>
            <p:ph type="title" hasCustomPrompt="1"/>
          </p:nvPr>
        </p:nvSpPr>
        <p:spPr/>
        <p:txBody>
          <a:bodyPr/>
          <a:lstStyle>
            <a:lvl1pPr>
              <a:defRPr>
                <a:solidFill>
                  <a:schemeClr val="tx1"/>
                </a:solidFill>
              </a:defRPr>
            </a:lvl1pPr>
          </a:lstStyle>
          <a:p>
            <a:r>
              <a:rPr lang="en-GB" dirty="0"/>
              <a:t>Click to edit master title style</a:t>
            </a:r>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4" y="6608686"/>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spTree>
    <p:extLst>
      <p:ext uri="{BB962C8B-B14F-4D97-AF65-F5344CB8AC3E}">
        <p14:creationId xmlns:p14="http://schemas.microsoft.com/office/powerpoint/2010/main" val="38861923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46E9BCD-9B34-4DBC-B43F-1F300DB76D58}"/>
              </a:ext>
            </a:extLst>
          </p:cNvPr>
          <p:cNvGraphicFramePr>
            <a:graphicFrameLocks noChangeAspect="1"/>
          </p:cNvGraphicFramePr>
          <p:nvPr userDrawn="1">
            <p:custDataLst>
              <p:tags r:id="rId2"/>
            </p:custDataLst>
            <p:extLst>
              <p:ext uri="{D42A27DB-BD31-4B8C-83A1-F6EECF244321}">
                <p14:modId xmlns:p14="http://schemas.microsoft.com/office/powerpoint/2010/main" val="31986655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0"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546E9BCD-9B34-4DBC-B43F-1F300DB76D5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687375A-4D39-4C37-AD20-26E827493E34}"/>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9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GB" noProof="0"/>
              <a:t>Click to edit Master title style</a:t>
            </a:r>
            <a:endParaRPr lang="en-GB" noProof="0" dirty="0"/>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3727405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0DA5AC2-DDAF-4270-B9A3-A182EE29C38B}"/>
              </a:ext>
            </a:extLst>
          </p:cNvPr>
          <p:cNvGraphicFramePr>
            <a:graphicFrameLocks noChangeAspect="1"/>
          </p:cNvGraphicFramePr>
          <p:nvPr userDrawn="1">
            <p:custDataLst>
              <p:tags r:id="rId2"/>
            </p:custDataLst>
            <p:extLst>
              <p:ext uri="{D42A27DB-BD31-4B8C-83A1-F6EECF244321}">
                <p14:modId xmlns:p14="http://schemas.microsoft.com/office/powerpoint/2010/main" val="41206811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4"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40DA5AC2-DDAF-4270-B9A3-A182EE29C38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483153B-EFF5-4080-B77F-B07EF573BE21}"/>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9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GB" noProof="0"/>
              <a:t>Click to edit Master title style</a:t>
            </a:r>
            <a:endParaRPr lang="en-GB" noProof="0" dirty="0"/>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20082202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ext uri="{D42A27DB-BD31-4B8C-83A1-F6EECF244321}">
                <p14:modId xmlns:p14="http://schemas.microsoft.com/office/powerpoint/2010/main" val="1808783655"/>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24578"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9" name="TextBox 8">
            <a:extLst>
              <a:ext uri="{FF2B5EF4-FFF2-40B4-BE49-F238E27FC236}">
                <a16:creationId xmlns:a16="http://schemas.microsoft.com/office/drawing/2014/main" id="{E7CB7663-EDF1-4826-80F9-662143DD1C33}"/>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0" name="Picture 9">
            <a:extLst>
              <a:ext uri="{FF2B5EF4-FFF2-40B4-BE49-F238E27FC236}">
                <a16:creationId xmlns:a16="http://schemas.microsoft.com/office/drawing/2014/main" id="{3C503FC3-7761-4E33-A7FC-78683E3803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5BCB95A-6F90-4251-9E1F-DC0B9E67296D}"/>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63786E2A-E095-470D-9BEE-8B9DBA349375}"/>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3768224437"/>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3AA4A68-4034-4AC4-999F-0894982AC15F}"/>
              </a:ext>
            </a:extLst>
          </p:cNvPr>
          <p:cNvGraphicFramePr>
            <a:graphicFrameLocks noChangeAspect="1"/>
          </p:cNvGraphicFramePr>
          <p:nvPr userDrawn="1">
            <p:custDataLst>
              <p:tags r:id="rId2"/>
            </p:custDataLst>
            <p:extLst>
              <p:ext uri="{D42A27DB-BD31-4B8C-83A1-F6EECF244321}">
                <p14:modId xmlns:p14="http://schemas.microsoft.com/office/powerpoint/2010/main" val="8571785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2"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63AA4A68-4034-4AC4-999F-0894982AC15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46EB74E-0DD2-4F6E-BA4C-7F62E4632A25}"/>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8" name="Picture 7">
            <a:extLst>
              <a:ext uri="{FF2B5EF4-FFF2-40B4-BE49-F238E27FC236}">
                <a16:creationId xmlns:a16="http://schemas.microsoft.com/office/drawing/2014/main" id="{265E6668-EEEC-453D-A929-2017BAB958F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8727079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A1414D9A-7599-40D0-B510-BCFBEB91B0C9}"/>
              </a:ext>
            </a:extLst>
          </p:cNvPr>
          <p:cNvGraphicFramePr>
            <a:graphicFrameLocks noChangeAspect="1"/>
          </p:cNvGraphicFramePr>
          <p:nvPr userDrawn="1">
            <p:custDataLst>
              <p:tags r:id="rId2"/>
            </p:custDataLst>
            <p:extLst>
              <p:ext uri="{D42A27DB-BD31-4B8C-83A1-F6EECF244321}">
                <p14:modId xmlns:p14="http://schemas.microsoft.com/office/powerpoint/2010/main" val="25225086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6" name="think-cell Slide" r:id="rId5" imgW="530" imgH="531" progId="TCLayout.ActiveDocument.1">
                  <p:embed/>
                </p:oleObj>
              </mc:Choice>
              <mc:Fallback>
                <p:oleObj name="think-cell Slide" r:id="rId5" imgW="530" imgH="531" progId="TCLayout.ActiveDocument.1">
                  <p:embed/>
                  <p:pic>
                    <p:nvPicPr>
                      <p:cNvPr id="8" name="Object 7" hidden="1">
                        <a:extLst>
                          <a:ext uri="{FF2B5EF4-FFF2-40B4-BE49-F238E27FC236}">
                            <a16:creationId xmlns:a16="http://schemas.microsoft.com/office/drawing/2014/main" id="{A1414D9A-7599-40D0-B510-BCFBEB91B0C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AFCE3B8-1F80-426B-99CD-4D4B12A07207}"/>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6" name="Picture 5">
            <a:extLst>
              <a:ext uri="{FF2B5EF4-FFF2-40B4-BE49-F238E27FC236}">
                <a16:creationId xmlns:a16="http://schemas.microsoft.com/office/drawing/2014/main" id="{10DBBCF8-3E80-43CA-9145-01AB063A094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294815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ext uri="{D42A27DB-BD31-4B8C-83A1-F6EECF244321}">
                <p14:modId xmlns:p14="http://schemas.microsoft.com/office/powerpoint/2010/main" val="3680552652"/>
              </p:ext>
            </p:extLst>
          </p:nvPr>
        </p:nvGraphicFramePr>
        <p:xfrm>
          <a:off x="2119" y="2119"/>
          <a:ext cx="2117" cy="2117"/>
        </p:xfrm>
        <a:graphic>
          <a:graphicData uri="http://schemas.openxmlformats.org/presentationml/2006/ole">
            <mc:AlternateContent xmlns:mc="http://schemas.openxmlformats.org/markup-compatibility/2006">
              <mc:Choice xmlns:v="urn:schemas-microsoft-com:vml" Requires="v">
                <p:oleObj spid="_x0000_s4098"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9" y="2119"/>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1" y="1"/>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GB" sz="2933" b="1" i="0" baseline="0" dirty="0">
              <a:latin typeface="Verdana" panose="020B0604030504040204" pitchFamily="34" charset="0"/>
              <a:ea typeface="+mj-ea"/>
              <a:sym typeface="Verdana" panose="020B0604030504040204" pitchFamily="34" charset="0"/>
            </a:endParaRPr>
          </a:p>
        </p:txBody>
      </p:sp>
      <p:sp>
        <p:nvSpPr>
          <p:cNvPr id="7" name="Text Placeholder 11"/>
          <p:cNvSpPr>
            <a:spLocks noGrp="1"/>
          </p:cNvSpPr>
          <p:nvPr>
            <p:ph type="body" sz="quarter" idx="19" hasCustomPrompt="1"/>
          </p:nvPr>
        </p:nvSpPr>
        <p:spPr>
          <a:xfrm>
            <a:off x="431800" y="1509184"/>
            <a:ext cx="11328400" cy="4800600"/>
          </a:xfrm>
        </p:spPr>
        <p:txBody>
          <a:bodyPr>
            <a:noAutofit/>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mn-lt"/>
                <a:cs typeface="Georgia"/>
              </a:defRPr>
            </a:lvl1pPr>
            <a:lvl2pPr marL="474109" indent="-234939" algn="l">
              <a:lnSpc>
                <a:spcPct val="90000"/>
              </a:lnSpc>
              <a:spcBef>
                <a:spcPts val="800"/>
              </a:spcBef>
              <a:buFont typeface="Arial" panose="020B0604020202020204" pitchFamily="34" charset="0"/>
              <a:buChar char="•"/>
              <a:defRPr sz="1600">
                <a:solidFill>
                  <a:schemeClr val="tx1"/>
                </a:solidFill>
                <a:latin typeface="+mn-lt"/>
                <a:cs typeface="Georgia"/>
              </a:defRPr>
            </a:lvl2pPr>
            <a:lvl3pPr marL="713282" indent="-234939" algn="l" defTabSz="715397">
              <a:lnSpc>
                <a:spcPct val="90000"/>
              </a:lnSpc>
              <a:spcBef>
                <a:spcPts val="800"/>
              </a:spcBef>
              <a:buFont typeface="Arial" panose="020B0604020202020204" pitchFamily="34" charset="0"/>
              <a:buChar char="•"/>
              <a:defRPr sz="1467">
                <a:solidFill>
                  <a:schemeClr val="tx1"/>
                </a:solidFill>
                <a:latin typeface="+mn-lt"/>
                <a:cs typeface="Georgia"/>
              </a:defRPr>
            </a:lvl3pPr>
            <a:lvl4pPr marL="958803" indent="-234939" algn="l">
              <a:lnSpc>
                <a:spcPct val="90000"/>
              </a:lnSpc>
              <a:buFont typeface="Arial" panose="020B0604020202020204" pitchFamily="34" charset="0"/>
              <a:buChar char="•"/>
              <a:defRPr sz="1467">
                <a:solidFill>
                  <a:schemeClr val="tx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en-GB" noProof="0"/>
              <a:t>Muokkaa tekstin perustyylejä napsauttamalla</a:t>
            </a:r>
          </a:p>
          <a:p>
            <a:pPr lvl="1"/>
            <a:r>
              <a:rPr lang="en-GB" noProof="0"/>
              <a:t>toinen taso</a:t>
            </a:r>
          </a:p>
          <a:p>
            <a:pPr lvl="2"/>
            <a:r>
              <a:rPr lang="en-GB" noProof="0"/>
              <a:t>kolmas taso</a:t>
            </a:r>
          </a:p>
          <a:p>
            <a:pPr lvl="3"/>
            <a:r>
              <a:rPr lang="en-GB" noProof="0"/>
              <a:t>neljäs taso</a:t>
            </a:r>
            <a:endParaRPr lang="en-GB" noProof="0" dirty="0"/>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a:t>Muokkaa perustyyl. napsautt.</a:t>
            </a:r>
            <a:endParaRPr lang="en-GB" dirty="0"/>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1200" b="0" baseline="0">
                <a:solidFill>
                  <a:srgbClr val="919191"/>
                </a:solidFill>
              </a:defRPr>
            </a:lvl1pPr>
          </a:lstStyle>
          <a:p>
            <a:pPr lvl="0"/>
            <a:r>
              <a:rPr lang="en-GB"/>
              <a:t>Add footnote</a:t>
            </a:r>
            <a:endParaRPr lang="en-GB" dirty="0"/>
          </a:p>
        </p:txBody>
      </p:sp>
    </p:spTree>
    <p:extLst>
      <p:ext uri="{BB962C8B-B14F-4D97-AF65-F5344CB8AC3E}">
        <p14:creationId xmlns:p14="http://schemas.microsoft.com/office/powerpoint/2010/main" val="2208435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2" name="Picture 11">
            <a:extLst>
              <a:ext uri="{FF2B5EF4-FFF2-40B4-BE49-F238E27FC236}">
                <a16:creationId xmlns:a16="http://schemas.microsoft.com/office/drawing/2014/main" id="{FF9B5240-D5E3-4F01-8FAC-A032161462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11185042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eaLnBrk="1">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D0D1AB3A-5661-48CC-984E-09F175E0E80C}"/>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3326040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5719C8C-5934-491E-91A4-8640673C4C36}"/>
              </a:ext>
            </a:extLst>
          </p:cNvPr>
          <p:cNvGraphicFramePr>
            <a:graphicFrameLocks noChangeAspect="1"/>
          </p:cNvGraphicFramePr>
          <p:nvPr userDrawn="1">
            <p:custDataLst>
              <p:tags r:id="rId2"/>
            </p:custDataLst>
            <p:extLst>
              <p:ext uri="{D42A27DB-BD31-4B8C-83A1-F6EECF244321}">
                <p14:modId xmlns:p14="http://schemas.microsoft.com/office/powerpoint/2010/main" val="4793520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0"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A5719C8C-5934-491E-91A4-8640673C4C3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D8DDA74-6145-4B27-A206-4272B96DA4AD}"/>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7F744D6D-937F-4127-88C6-B953808CA1EB}"/>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1512271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28A68B0-A144-48DE-8233-31E8AB69CC92}"/>
              </a:ext>
            </a:extLst>
          </p:cNvPr>
          <p:cNvGraphicFramePr>
            <a:graphicFrameLocks noChangeAspect="1"/>
          </p:cNvGraphicFramePr>
          <p:nvPr userDrawn="1">
            <p:custDataLst>
              <p:tags r:id="rId2"/>
            </p:custDataLst>
            <p:extLst>
              <p:ext uri="{D42A27DB-BD31-4B8C-83A1-F6EECF244321}">
                <p14:modId xmlns:p14="http://schemas.microsoft.com/office/powerpoint/2010/main" val="21248931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74"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228A68B0-A144-48DE-8233-31E8AB69CC9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E047B-103E-4EB4-AF28-9900872E3700}"/>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11" name="Picture 10">
            <a:extLst>
              <a:ext uri="{FF2B5EF4-FFF2-40B4-BE49-F238E27FC236}">
                <a16:creationId xmlns:a16="http://schemas.microsoft.com/office/drawing/2014/main" id="{9246D67C-6CE9-4A06-B216-FDFD8622A08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1415587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382001" y="5220426"/>
            <a:ext cx="3183564"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7958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p:custDataLst>
              <p:tags r:id="rId2"/>
            </p:custDataLst>
            <p:extLst>
              <p:ext uri="{D42A27DB-BD31-4B8C-83A1-F6EECF244321}">
                <p14:modId xmlns:p14="http://schemas.microsoft.com/office/powerpoint/2010/main" val="187343507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29698" name="think-cell Slide" r:id="rId5" imgW="381" imgH="381" progId="TCLayout.ActiveDocument.1">
                  <p:embed/>
                </p:oleObj>
              </mc:Choice>
              <mc:Fallback>
                <p:oleObj name="think-cell Slide" r:id="rId5"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93E2470-F13F-4A48-B293-B9107FD46139}"/>
              </a:ext>
            </a:extLst>
          </p:cNvPr>
          <p:cNvSpPr/>
          <p:nvPr>
            <p:custDataLst>
              <p:tags r:id="rId3"/>
            </p:custDataLst>
          </p:nvPr>
        </p:nvSpPr>
        <p:spPr>
          <a:xfrm>
            <a:off x="0" y="0"/>
            <a:ext cx="211667" cy="211667"/>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4" name="Titel 3"/>
          <p:cNvSpPr>
            <a:spLocks noGrp="1"/>
          </p:cNvSpPr>
          <p:nvPr>
            <p:ph type="title" hasCustomPrompt="1"/>
          </p:nvPr>
        </p:nvSpPr>
        <p:spPr/>
        <p:txBody>
          <a:bodyPr/>
          <a:lstStyle>
            <a:lvl1pPr>
              <a:defRPr>
                <a:solidFill>
                  <a:schemeClr val="tx1"/>
                </a:solidFill>
              </a:defRPr>
            </a:lvl1pPr>
          </a:lstStyle>
          <a:p>
            <a:r>
              <a:rPr lang="en-GB" dirty="0"/>
              <a:t>Click to edit master title style</a:t>
            </a:r>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4" y="6608686"/>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spTree>
    <p:extLst>
      <p:ext uri="{BB962C8B-B14F-4D97-AF65-F5344CB8AC3E}">
        <p14:creationId xmlns:p14="http://schemas.microsoft.com/office/powerpoint/2010/main" val="1669955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C792D1C-E2F3-4726-8A09-480FDD1A1B45}"/>
              </a:ext>
            </a:extLst>
          </p:cNvPr>
          <p:cNvGraphicFramePr>
            <a:graphicFrameLocks noChangeAspect="1"/>
          </p:cNvGraphicFramePr>
          <p:nvPr userDrawn="1">
            <p:custDataLst>
              <p:tags r:id="rId2"/>
            </p:custDataLst>
            <p:extLst>
              <p:ext uri="{D42A27DB-BD31-4B8C-83A1-F6EECF244321}">
                <p14:modId xmlns:p14="http://schemas.microsoft.com/office/powerpoint/2010/main" val="39347051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6"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8C792D1C-E2F3-4726-8A09-480FDD1A1B4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3320E82-7C72-43B1-A9ED-969B803CCEA5}"/>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9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GB" noProof="0"/>
              <a:t>Click to edit Master title style</a:t>
            </a:r>
            <a:endParaRPr lang="en-GB" noProof="0" dirty="0"/>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6107659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6FDAEF9-506E-44FA-B495-B6AC06BA304C}"/>
              </a:ext>
            </a:extLst>
          </p:cNvPr>
          <p:cNvGraphicFramePr>
            <a:graphicFrameLocks noChangeAspect="1"/>
          </p:cNvGraphicFramePr>
          <p:nvPr userDrawn="1">
            <p:custDataLst>
              <p:tags r:id="rId2"/>
            </p:custDataLst>
            <p:extLst>
              <p:ext uri="{D42A27DB-BD31-4B8C-83A1-F6EECF244321}">
                <p14:modId xmlns:p14="http://schemas.microsoft.com/office/powerpoint/2010/main" val="33245101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0"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F6FDAEF9-506E-44FA-B495-B6AC06BA304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BC24C86-3FC0-4B08-89AA-7297045ECF40}"/>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9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GB" noProof="0"/>
              <a:t>Click to edit Master title style</a:t>
            </a:r>
            <a:endParaRPr lang="en-GB" noProof="0" dirty="0"/>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GB" noProof="0"/>
              <a:t>Edit Master text styles</a:t>
            </a:r>
            <a:endParaRPr lang="en-GB" noProof="0" dirty="0"/>
          </a:p>
        </p:txBody>
      </p:sp>
    </p:spTree>
    <p:extLst>
      <p:ext uri="{BB962C8B-B14F-4D97-AF65-F5344CB8AC3E}">
        <p14:creationId xmlns:p14="http://schemas.microsoft.com/office/powerpoint/2010/main" val="19997223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ext uri="{D42A27DB-BD31-4B8C-83A1-F6EECF244321}">
                <p14:modId xmlns:p14="http://schemas.microsoft.com/office/powerpoint/2010/main" val="452625100"/>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33794"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0" name="Picture 9">
            <a:extLst>
              <a:ext uri="{FF2B5EF4-FFF2-40B4-BE49-F238E27FC236}">
                <a16:creationId xmlns:a16="http://schemas.microsoft.com/office/drawing/2014/main" id="{3C503FC3-7761-4E33-A7FC-78683E3803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5BCB95A-6F90-4251-9E1F-DC0B9E67296D}"/>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04CE0CE0-2A72-414E-B85B-35C619BCFAE7}"/>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2291827974"/>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B496238-6532-4AF1-ADDD-F6C9CEAA4E8A}"/>
              </a:ext>
            </a:extLst>
          </p:cNvPr>
          <p:cNvGraphicFramePr>
            <a:graphicFrameLocks noChangeAspect="1"/>
          </p:cNvGraphicFramePr>
          <p:nvPr userDrawn="1">
            <p:custDataLst>
              <p:tags r:id="rId2"/>
            </p:custDataLst>
            <p:extLst>
              <p:ext uri="{D42A27DB-BD31-4B8C-83A1-F6EECF244321}">
                <p14:modId xmlns:p14="http://schemas.microsoft.com/office/powerpoint/2010/main" val="31201820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18"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0B496238-6532-4AF1-ADDD-F6C9CEAA4E8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C150935-5808-4039-B3EB-D5D8A6490638}"/>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8" name="Picture 7">
            <a:extLst>
              <a:ext uri="{FF2B5EF4-FFF2-40B4-BE49-F238E27FC236}">
                <a16:creationId xmlns:a16="http://schemas.microsoft.com/office/drawing/2014/main" id="{FDF675AD-8F9C-4A0A-A9D8-55071000A30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38184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5739628-DB15-479F-AB69-F0F0C4CBF303}"/>
              </a:ext>
            </a:extLst>
          </p:cNvPr>
          <p:cNvGraphicFramePr>
            <a:graphicFrameLocks noChangeAspect="1"/>
          </p:cNvGraphicFramePr>
          <p:nvPr userDrawn="1">
            <p:custDataLst>
              <p:tags r:id="rId2"/>
            </p:custDataLst>
            <p:extLst>
              <p:ext uri="{D42A27DB-BD31-4B8C-83A1-F6EECF244321}">
                <p14:modId xmlns:p14="http://schemas.microsoft.com/office/powerpoint/2010/main" val="34397670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5" imgW="530" imgH="531" progId="TCLayout.ActiveDocument.1">
                  <p:embed/>
                </p:oleObj>
              </mc:Choice>
              <mc:Fallback>
                <p:oleObj name="think-cell Slide" r:id="rId5" imgW="530" imgH="531" progId="TCLayout.ActiveDocument.1">
                  <p:embed/>
                  <p:pic>
                    <p:nvPicPr>
                      <p:cNvPr id="4" name="Object 3" hidden="1">
                        <a:extLst>
                          <a:ext uri="{FF2B5EF4-FFF2-40B4-BE49-F238E27FC236}">
                            <a16:creationId xmlns:a16="http://schemas.microsoft.com/office/drawing/2014/main" id="{35739628-DB15-479F-AB69-F0F0C4CBF30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4091758-B724-4A3D-B429-8D9F92D2C441}"/>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10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a:t>Muokkaa perustyyl. napsautt.</a:t>
            </a:r>
            <a:endParaRPr lang="en-GB" dirty="0"/>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p:spPr>
        <p:txBody>
          <a:bodyPr>
            <a:noAutofit/>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mn-lt"/>
                <a:cs typeface="Georgia"/>
              </a:defRPr>
            </a:lvl1pPr>
            <a:lvl2pPr marL="474109" indent="-234939" algn="l">
              <a:lnSpc>
                <a:spcPct val="90000"/>
              </a:lnSpc>
              <a:spcBef>
                <a:spcPts val="800"/>
              </a:spcBef>
              <a:buFont typeface="Arial" panose="020B0604020202020204" pitchFamily="34" charset="0"/>
              <a:buChar char="•"/>
              <a:defRPr sz="1600">
                <a:solidFill>
                  <a:schemeClr val="bg1"/>
                </a:solidFill>
                <a:latin typeface="+mn-lt"/>
                <a:cs typeface="Georgia"/>
              </a:defRPr>
            </a:lvl2pPr>
            <a:lvl3pPr marL="713282" indent="-234939" algn="l" defTabSz="715397">
              <a:lnSpc>
                <a:spcPct val="90000"/>
              </a:lnSpc>
              <a:spcBef>
                <a:spcPts val="800"/>
              </a:spcBef>
              <a:buFont typeface="Arial" panose="020B0604020202020204" pitchFamily="34" charset="0"/>
              <a:buChar char="•"/>
              <a:defRPr sz="1467">
                <a:solidFill>
                  <a:schemeClr val="bg1"/>
                </a:solidFill>
                <a:latin typeface="+mn-lt"/>
                <a:cs typeface="Georgia"/>
              </a:defRPr>
            </a:lvl3pPr>
            <a:lvl4pPr marL="958803" indent="-234939" algn="l">
              <a:lnSpc>
                <a:spcPct val="90000"/>
              </a:lnSpc>
              <a:buFont typeface="Arial" panose="020B0604020202020204" pitchFamily="34" charset="0"/>
              <a:buChar char="•"/>
              <a:defRPr sz="1467">
                <a:solidFill>
                  <a:schemeClr val="bg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en-GB" noProof="0"/>
              <a:t>Muokkaa tekstin perustyylejä napsauttamalla</a:t>
            </a:r>
          </a:p>
          <a:p>
            <a:pPr lvl="1"/>
            <a:r>
              <a:rPr lang="en-GB" noProof="0"/>
              <a:t>toinen taso</a:t>
            </a:r>
          </a:p>
          <a:p>
            <a:pPr lvl="2"/>
            <a:r>
              <a:rPr lang="en-GB" noProof="0"/>
              <a:t>kolmas taso</a:t>
            </a:r>
          </a:p>
          <a:p>
            <a:pPr lvl="3"/>
            <a:r>
              <a:rPr lang="en-GB" noProof="0"/>
              <a:t>neljäs 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mn-lt"/>
              </a:rPr>
              <a:pPr algn="r"/>
              <a:t>‹#›</a:t>
            </a:fld>
            <a:endParaRPr lang="en-GB" sz="1333" b="0" i="0" dirty="0">
              <a:solidFill>
                <a:schemeClr val="bg1"/>
              </a:solidFill>
              <a:latin typeface="+mn-lt"/>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1200" b="0" baseline="0">
                <a:solidFill>
                  <a:schemeClr val="bg1"/>
                </a:solidFill>
              </a:defRPr>
            </a:lvl1pPr>
          </a:lstStyle>
          <a:p>
            <a:pPr lvl="0"/>
            <a:r>
              <a:rPr lang="en-GB"/>
              <a:t>Add footnote</a:t>
            </a:r>
            <a:endParaRPr lang="en-GB" dirty="0"/>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8"/>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3035138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D3D55F9-FD82-4239-AF17-CF75C7F4C159}"/>
              </a:ext>
            </a:extLst>
          </p:cNvPr>
          <p:cNvGraphicFramePr>
            <a:graphicFrameLocks noChangeAspect="1"/>
          </p:cNvGraphicFramePr>
          <p:nvPr userDrawn="1">
            <p:custDataLst>
              <p:tags r:id="rId2"/>
            </p:custDataLst>
            <p:extLst>
              <p:ext uri="{D42A27DB-BD31-4B8C-83A1-F6EECF244321}">
                <p14:modId xmlns:p14="http://schemas.microsoft.com/office/powerpoint/2010/main" val="39144895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42" name="think-cell Slide" r:id="rId5" imgW="530" imgH="531" progId="TCLayout.ActiveDocument.1">
                  <p:embed/>
                </p:oleObj>
              </mc:Choice>
              <mc:Fallback>
                <p:oleObj name="think-cell Slide" r:id="rId5" imgW="530" imgH="531" progId="TCLayout.ActiveDocument.1">
                  <p:embed/>
                  <p:pic>
                    <p:nvPicPr>
                      <p:cNvPr id="8" name="Object 7" hidden="1">
                        <a:extLst>
                          <a:ext uri="{FF2B5EF4-FFF2-40B4-BE49-F238E27FC236}">
                            <a16:creationId xmlns:a16="http://schemas.microsoft.com/office/drawing/2014/main" id="{7D3D55F9-FD82-4239-AF17-CF75C7F4C15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4796369-8124-49A6-8BC2-3805FA403D69}"/>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6" name="Picture 5">
            <a:extLst>
              <a:ext uri="{FF2B5EF4-FFF2-40B4-BE49-F238E27FC236}">
                <a16:creationId xmlns:a16="http://schemas.microsoft.com/office/drawing/2014/main" id="{670FBEB1-C358-462C-BE40-BEFA08BAF5C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8302317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2" name="Picture 11">
            <a:extLst>
              <a:ext uri="{FF2B5EF4-FFF2-40B4-BE49-F238E27FC236}">
                <a16:creationId xmlns:a16="http://schemas.microsoft.com/office/drawing/2014/main" id="{D7919624-0FD7-40A9-8AFD-007288D0B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1577295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eaLnBrk="1">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4" name="Picture 13">
            <a:extLst>
              <a:ext uri="{FF2B5EF4-FFF2-40B4-BE49-F238E27FC236}">
                <a16:creationId xmlns:a16="http://schemas.microsoft.com/office/drawing/2014/main" id="{9D77137D-E2AC-4F54-997D-209CC1D61F4B}"/>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13098976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1738251-13D3-49BD-A37F-EE1F81305B84}"/>
              </a:ext>
            </a:extLst>
          </p:cNvPr>
          <p:cNvGraphicFramePr>
            <a:graphicFrameLocks noChangeAspect="1"/>
          </p:cNvGraphicFramePr>
          <p:nvPr userDrawn="1">
            <p:custDataLst>
              <p:tags r:id="rId2"/>
            </p:custDataLst>
            <p:extLst>
              <p:ext uri="{D42A27DB-BD31-4B8C-83A1-F6EECF244321}">
                <p14:modId xmlns:p14="http://schemas.microsoft.com/office/powerpoint/2010/main" val="891262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66"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71738251-13D3-49BD-A37F-EE1F81305B8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206AA50B-38EA-48A8-9ACE-D03A5D0FD4E9}"/>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BA958CEA-4206-4F00-BB78-5230122061D0}"/>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33988536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380082F-EEBB-47F1-82A2-552A3D3CE0FD}"/>
              </a:ext>
            </a:extLst>
          </p:cNvPr>
          <p:cNvGraphicFramePr>
            <a:graphicFrameLocks noChangeAspect="1"/>
          </p:cNvGraphicFramePr>
          <p:nvPr userDrawn="1">
            <p:custDataLst>
              <p:tags r:id="rId2"/>
            </p:custDataLst>
            <p:extLst>
              <p:ext uri="{D42A27DB-BD31-4B8C-83A1-F6EECF244321}">
                <p14:modId xmlns:p14="http://schemas.microsoft.com/office/powerpoint/2010/main" val="22874695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0"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A380082F-EEBB-47F1-82A2-552A3D3CE0F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58F2DAB-A06E-4AAD-B935-558A5484DBAC}"/>
              </a:ext>
            </a:extLst>
          </p:cNvPr>
          <p:cNvSpPr/>
          <p:nvPr userDrawn="1">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8"/>
          <a:stretch>
            <a:fillRect/>
          </a:stretch>
        </p:blipFill>
        <p:spPr>
          <a:xfrm>
            <a:off x="1214797" y="6537017"/>
            <a:ext cx="929983" cy="303775"/>
          </a:xfrm>
          <a:prstGeom prst="rect">
            <a:avLst/>
          </a:prstGeom>
        </p:spPr>
      </p:pic>
      <p:pic>
        <p:nvPicPr>
          <p:cNvPr id="11" name="Picture 10">
            <a:extLst>
              <a:ext uri="{FF2B5EF4-FFF2-40B4-BE49-F238E27FC236}">
                <a16:creationId xmlns:a16="http://schemas.microsoft.com/office/drawing/2014/main" id="{790C4F9D-B793-47DE-83EB-32F4EF0CA80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1221158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388628" y="5220426"/>
            <a:ext cx="3176937"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801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cSld name="1_Blank">
    <p:bg>
      <p:bgPr>
        <a:solidFill>
          <a:schemeClr val="tx1"/>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p:custDataLst>
              <p:tags r:id="rId2"/>
            </p:custDataLst>
            <p:extLst>
              <p:ext uri="{D42A27DB-BD31-4B8C-83A1-F6EECF244321}">
                <p14:modId xmlns:p14="http://schemas.microsoft.com/office/powerpoint/2010/main" val="1943277021"/>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8914" name="think-cell Slide" r:id="rId4" imgW="425" imgH="426" progId="TCLayout.ActiveDocument.1">
                  <p:embed/>
                </p:oleObj>
              </mc:Choice>
              <mc:Fallback>
                <p:oleObj name="think-cell Slide" r:id="rId4" imgW="425" imgH="426" progId="TCLayout.ActiveDocument.1">
                  <p:embed/>
                  <p:pic>
                    <p:nvPicPr>
                      <p:cNvPr id="2" name="Objekt 1" hidden="1"/>
                      <p:cNvPicPr/>
                      <p:nvPr/>
                    </p:nvPicPr>
                    <p:blipFill>
                      <a:blip r:embed="rId5"/>
                      <a:stretch>
                        <a:fillRect/>
                      </a:stretch>
                    </p:blipFill>
                    <p:spPr>
                      <a:xfrm>
                        <a:off x="1589" y="1589"/>
                        <a:ext cx="1587" cy="1587"/>
                      </a:xfrm>
                      <a:prstGeom prst="rect">
                        <a:avLst/>
                      </a:prstGeom>
                    </p:spPr>
                  </p:pic>
                </p:oleObj>
              </mc:Fallback>
            </mc:AlternateContent>
          </a:graphicData>
        </a:graphic>
      </p:graphicFrame>
    </p:spTree>
    <p:extLst>
      <p:ext uri="{BB962C8B-B14F-4D97-AF65-F5344CB8AC3E}">
        <p14:creationId xmlns:p14="http://schemas.microsoft.com/office/powerpoint/2010/main" val="2205045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p:custDataLst>
              <p:tags r:id="rId2"/>
            </p:custDataLst>
            <p:extLst>
              <p:ext uri="{D42A27DB-BD31-4B8C-83A1-F6EECF244321}">
                <p14:modId xmlns:p14="http://schemas.microsoft.com/office/powerpoint/2010/main" val="31795588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9938" name="think-cell Slide" r:id="rId5" imgW="381" imgH="381" progId="TCLayout.ActiveDocument.1">
                  <p:embed/>
                </p:oleObj>
              </mc:Choice>
              <mc:Fallback>
                <p:oleObj name="think-cell Slide" r:id="rId5"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93E2470-F13F-4A48-B293-B9107FD46139}"/>
              </a:ext>
            </a:extLst>
          </p:cNvPr>
          <p:cNvSpPr/>
          <p:nvPr>
            <p:custDataLst>
              <p:tags r:id="rId3"/>
            </p:custDataLst>
          </p:nvPr>
        </p:nvSpPr>
        <p:spPr>
          <a:xfrm>
            <a:off x="0" y="0"/>
            <a:ext cx="211667" cy="211667"/>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4" name="Titel 3"/>
          <p:cNvSpPr>
            <a:spLocks noGrp="1"/>
          </p:cNvSpPr>
          <p:nvPr>
            <p:ph type="title" hasCustomPrompt="1"/>
          </p:nvPr>
        </p:nvSpPr>
        <p:spPr/>
        <p:txBody>
          <a:bodyPr/>
          <a:lstStyle>
            <a:lvl1pPr>
              <a:defRPr>
                <a:solidFill>
                  <a:schemeClr val="tx1"/>
                </a:solidFill>
              </a:defRPr>
            </a:lvl1pPr>
          </a:lstStyle>
          <a:p>
            <a:r>
              <a:rPr lang="en-GB" dirty="0"/>
              <a:t>Click to edit master title style</a:t>
            </a:r>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4" y="6608686"/>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spTree>
    <p:extLst>
      <p:ext uri="{BB962C8B-B14F-4D97-AF65-F5344CB8AC3E}">
        <p14:creationId xmlns:p14="http://schemas.microsoft.com/office/powerpoint/2010/main" val="387507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5508337-577C-4C16-8552-9D2D09C455D1}"/>
              </a:ext>
            </a:extLst>
          </p:cNvPr>
          <p:cNvGraphicFramePr>
            <a:graphicFrameLocks noChangeAspect="1"/>
          </p:cNvGraphicFramePr>
          <p:nvPr userDrawn="1">
            <p:custDataLst>
              <p:tags r:id="rId2"/>
            </p:custDataLst>
            <p:extLst>
              <p:ext uri="{D42A27DB-BD31-4B8C-83A1-F6EECF244321}">
                <p14:modId xmlns:p14="http://schemas.microsoft.com/office/powerpoint/2010/main" val="29298712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55508337-577C-4C16-8552-9D2D09C455D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1B8A4D0-FA7D-4171-915F-56D7A1DFAA5B}"/>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10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a:t>Muokkaa perustyyl. napsautt.</a:t>
            </a:r>
            <a:endParaRPr lang="en-GB" dirty="0"/>
          </a:p>
        </p:txBody>
      </p:sp>
      <p:sp>
        <p:nvSpPr>
          <p:cNvPr id="5" name="TextBox 4">
            <a:extLst>
              <a:ext uri="{FF2B5EF4-FFF2-40B4-BE49-F238E27FC236}">
                <a16:creationId xmlns:a16="http://schemas.microsoft.com/office/drawing/2014/main" id="{88FEE7F9-07D7-4F83-8E36-D2ACA7B28BFB}"/>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mn-lt"/>
              </a:rPr>
              <a:pPr algn="r"/>
              <a:t>‹#›</a:t>
            </a:fld>
            <a:endParaRPr lang="en-GB" sz="1333" b="0" i="0" dirty="0">
              <a:solidFill>
                <a:schemeClr val="bg1"/>
              </a:solidFill>
              <a:latin typeface="+mn-lt"/>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8"/>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267275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1" y="0"/>
            <a:ext cx="4464051" cy="6858000"/>
          </a:xfr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5" name="Tekstin paikkamerkki 6"/>
          <p:cNvSpPr>
            <a:spLocks noGrp="1"/>
          </p:cNvSpPr>
          <p:nvPr>
            <p:ph type="body" sz="quarter" idx="11" hasCustomPrompt="1"/>
          </p:nvPr>
        </p:nvSpPr>
        <p:spPr>
          <a:xfrm>
            <a:off x="4810125" y="453428"/>
            <a:ext cx="6950075" cy="768085"/>
          </a:xfrm>
        </p:spPr>
        <p:txBody>
          <a:bodyPr anchor="b"/>
          <a:lstStyle>
            <a:lvl1pPr marL="0" indent="0" algn="l">
              <a:lnSpc>
                <a:spcPct val="100000"/>
              </a:lnSpc>
              <a:spcBef>
                <a:spcPts val="0"/>
              </a:spcBef>
              <a:buFont typeface="Arial"/>
              <a:buNone/>
              <a:defRPr sz="2933" b="1">
                <a:latin typeface="+mj-lt"/>
                <a:cs typeface="Arial Black"/>
              </a:defRPr>
            </a:lvl1pPr>
            <a:lvl2pPr marL="380981" indent="-380981">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a:t>Muokkaa tekstin perustyylejä napsauttamalla</a:t>
            </a:r>
            <a:endParaRPr lang="en-GB" noProof="0" dirty="0"/>
          </a:p>
        </p:txBody>
      </p:sp>
      <p:sp>
        <p:nvSpPr>
          <p:cNvPr id="10" name="Text Placeholder 11"/>
          <p:cNvSpPr>
            <a:spLocks noGrp="1"/>
          </p:cNvSpPr>
          <p:nvPr>
            <p:ph type="body" sz="quarter" idx="18"/>
          </p:nvPr>
        </p:nvSpPr>
        <p:spPr>
          <a:xfrm>
            <a:off x="4810125" y="1509184"/>
            <a:ext cx="6950075" cy="4800600"/>
          </a:xfrm>
        </p:spPr>
        <p:txBody>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mn-lt"/>
                <a:cs typeface="Georgia"/>
              </a:defRPr>
            </a:lvl1pPr>
            <a:lvl2pPr marL="476227" indent="-237055" algn="l">
              <a:lnSpc>
                <a:spcPct val="90000"/>
              </a:lnSpc>
              <a:spcBef>
                <a:spcPts val="800"/>
              </a:spcBef>
              <a:buFont typeface="Arial" panose="020B0604020202020204" pitchFamily="34" charset="0"/>
              <a:buChar char="•"/>
              <a:defRPr sz="1600">
                <a:solidFill>
                  <a:schemeClr val="tx1"/>
                </a:solidFill>
                <a:latin typeface="+mn-lt"/>
                <a:cs typeface="Georgia"/>
              </a:defRPr>
            </a:lvl2pPr>
            <a:lvl3pPr marL="717515" indent="-228589" algn="l">
              <a:lnSpc>
                <a:spcPct val="90000"/>
              </a:lnSpc>
              <a:spcBef>
                <a:spcPts val="800"/>
              </a:spcBef>
              <a:buFont typeface="Arial" panose="020B0604020202020204" pitchFamily="34" charset="0"/>
              <a:buChar char="•"/>
              <a:defRPr sz="1467">
                <a:solidFill>
                  <a:schemeClr val="tx1"/>
                </a:solidFill>
                <a:latin typeface="+mn-lt"/>
                <a:cs typeface="Georgia"/>
              </a:defRPr>
            </a:lvl3pPr>
            <a:lvl4pPr marL="958803" indent="-228589" algn="l">
              <a:lnSpc>
                <a:spcPct val="90000"/>
              </a:lnSpc>
              <a:buFont typeface="Arial" panose="020B0604020202020204" pitchFamily="34" charset="0"/>
              <a:buChar char="•"/>
              <a:defRPr sz="1467">
                <a:solidFill>
                  <a:schemeClr val="tx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4" name="Text Placeholder 8"/>
          <p:cNvSpPr>
            <a:spLocks noGrp="1"/>
          </p:cNvSpPr>
          <p:nvPr>
            <p:ph type="body" sz="quarter" idx="17"/>
          </p:nvPr>
        </p:nvSpPr>
        <p:spPr>
          <a:xfrm>
            <a:off x="431800" y="453428"/>
            <a:ext cx="3744384" cy="5856357"/>
          </a:xfrm>
        </p:spPr>
        <p:txBody>
          <a:bodyPr/>
          <a:lstStyle>
            <a:lvl1pPr marL="0" indent="0" algn="l">
              <a:buNone/>
              <a:defRPr sz="2933" b="1">
                <a:solidFill>
                  <a:schemeClr val="bg1"/>
                </a:solidFill>
                <a:latin typeface="+mj-lt"/>
                <a:cs typeface="Arial Black"/>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63D62816-9D72-4917-B724-78DF4D9A2778}"/>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mn-lt"/>
              </a:rPr>
              <a:pPr algn="r"/>
              <a:t>‹#›</a:t>
            </a:fld>
            <a:endParaRPr lang="en-GB" sz="1333" b="0" i="0" dirty="0">
              <a:solidFill>
                <a:schemeClr val="tx1"/>
              </a:solidFill>
              <a:latin typeface="+mn-lt"/>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280895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solidFill>
            <a:schemeClr val="tx1"/>
          </a:solidFill>
        </p:spPr>
        <p:txBody>
          <a:bodyPr/>
          <a:lstStyle/>
          <a:p>
            <a:pPr lvl="0"/>
            <a:r>
              <a:rPr lang="en-GB"/>
              <a:t>Edit Master text styles</a:t>
            </a:r>
          </a:p>
          <a:p>
            <a:pPr lvl="1"/>
            <a:r>
              <a:rPr lang="en-GB"/>
              <a:t>Second level</a:t>
            </a:r>
          </a:p>
          <a:p>
            <a:pPr lvl="2"/>
            <a:r>
              <a:rPr lang="en-GB"/>
              <a:t>Third level</a:t>
            </a:r>
          </a:p>
          <a:p>
            <a:pPr lvl="3"/>
            <a:r>
              <a:rPr lang="en-GB"/>
              <a:t>Fourth level</a:t>
            </a:r>
            <a:endParaRPr lang="en-GB" dirty="0"/>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89" indent="-228589" algn="ctr" eaLnBrk="1">
              <a:buFont typeface="Arial" panose="020B0604020202020204" pitchFamily="34" charset="0"/>
              <a:buChar char="•"/>
            </a:pPr>
            <a:endParaRPr lang="en-GB" sz="1600" dirty="0">
              <a:latin typeface="+mn-lt"/>
            </a:endParaRPr>
          </a:p>
        </p:txBody>
      </p:sp>
      <p:sp>
        <p:nvSpPr>
          <p:cNvPr id="8" name="Tekstin paikkamerkki 6"/>
          <p:cNvSpPr>
            <a:spLocks noGrp="1"/>
          </p:cNvSpPr>
          <p:nvPr>
            <p:ph type="body" sz="quarter" idx="11" hasCustomPrompt="1"/>
          </p:nvPr>
        </p:nvSpPr>
        <p:spPr>
          <a:xfrm>
            <a:off x="431801" y="548680"/>
            <a:ext cx="5376003" cy="672637"/>
          </a:xfrm>
        </p:spPr>
        <p:txBody>
          <a:bodyPr anchor="b"/>
          <a:lstStyle>
            <a:lvl1pPr marL="0" indent="0" algn="l">
              <a:lnSpc>
                <a:spcPct val="100000"/>
              </a:lnSpc>
              <a:spcBef>
                <a:spcPts val="0"/>
              </a:spcBef>
              <a:buFont typeface="Arial"/>
              <a:buNone/>
              <a:defRPr sz="2933" b="1">
                <a:latin typeface="+mj-lt"/>
                <a:cs typeface="Arial Black"/>
              </a:defRPr>
            </a:lvl1pPr>
            <a:lvl2pPr marL="380981" indent="-380981">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a:t>Muokkaa tekstin perustyylejä napsauttamalla</a:t>
            </a:r>
            <a:endParaRPr lang="en-GB" noProof="0" dirty="0"/>
          </a:p>
        </p:txBody>
      </p:sp>
      <p:sp>
        <p:nvSpPr>
          <p:cNvPr id="10" name="Text Placeholder 11"/>
          <p:cNvSpPr>
            <a:spLocks noGrp="1"/>
          </p:cNvSpPr>
          <p:nvPr>
            <p:ph type="body" sz="quarter" idx="19"/>
          </p:nvPr>
        </p:nvSpPr>
        <p:spPr>
          <a:xfrm>
            <a:off x="431801" y="1509184"/>
            <a:ext cx="5376003" cy="4800136"/>
          </a:xfrm>
        </p:spPr>
        <p:txBody>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mn-lt"/>
                <a:cs typeface="Georgia"/>
              </a:defRPr>
            </a:lvl1pPr>
            <a:lvl2pPr marL="476227" indent="-237055" algn="l">
              <a:lnSpc>
                <a:spcPct val="90000"/>
              </a:lnSpc>
              <a:spcBef>
                <a:spcPts val="800"/>
              </a:spcBef>
              <a:buFont typeface="Arial" panose="020B0604020202020204" pitchFamily="34" charset="0"/>
              <a:buChar char="•"/>
              <a:defRPr sz="1600">
                <a:solidFill>
                  <a:schemeClr val="tx1"/>
                </a:solidFill>
                <a:latin typeface="+mn-lt"/>
                <a:cs typeface="Georgia"/>
              </a:defRPr>
            </a:lvl2pPr>
            <a:lvl3pPr marL="717515" indent="-228589" algn="l" defTabSz="715397">
              <a:lnSpc>
                <a:spcPct val="90000"/>
              </a:lnSpc>
              <a:spcBef>
                <a:spcPts val="800"/>
              </a:spcBef>
              <a:buFont typeface="Arial" panose="020B0604020202020204" pitchFamily="34" charset="0"/>
              <a:buChar char="•"/>
              <a:defRPr sz="1467">
                <a:solidFill>
                  <a:schemeClr val="tx1"/>
                </a:solidFill>
                <a:latin typeface="+mn-lt"/>
                <a:cs typeface="Georgia"/>
              </a:defRPr>
            </a:lvl3pPr>
            <a:lvl4pPr marL="958803" indent="-228589" algn="l">
              <a:lnSpc>
                <a:spcPct val="90000"/>
              </a:lnSpc>
              <a:buFont typeface="Arial" panose="020B0604020202020204" pitchFamily="34" charset="0"/>
              <a:buChar char="•"/>
              <a:defRPr sz="1467">
                <a:solidFill>
                  <a:schemeClr val="tx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endParaRPr lang="en-GB" noProof="0" dirty="0"/>
          </a:p>
        </p:txBody>
      </p:sp>
      <p:sp>
        <p:nvSpPr>
          <p:cNvPr id="17" name="Text Placeholder 8"/>
          <p:cNvSpPr>
            <a:spLocks noGrp="1"/>
          </p:cNvSpPr>
          <p:nvPr>
            <p:ph type="body" sz="quarter" idx="17"/>
          </p:nvPr>
        </p:nvSpPr>
        <p:spPr>
          <a:xfrm>
            <a:off x="6384197" y="548680"/>
            <a:ext cx="5376003" cy="5760640"/>
          </a:xfrm>
        </p:spPr>
        <p:txBody>
          <a:bodyPr/>
          <a:lstStyle>
            <a:lvl1pPr marL="0" indent="0" algn="l">
              <a:buNone/>
              <a:defRPr sz="2933" b="1">
                <a:solidFill>
                  <a:schemeClr val="bg1"/>
                </a:solidFill>
                <a:latin typeface="+mj-lt"/>
                <a:cs typeface="Arial Black"/>
              </a:defRPr>
            </a:lvl1pPr>
          </a:lstStyle>
          <a:p>
            <a:pPr lvl="0"/>
            <a:r>
              <a:rPr lang="en-GB" noProof="0"/>
              <a:t>Edit Master text styles</a:t>
            </a:r>
            <a:endParaRPr lang="en-GB" noProof="0" dirty="0"/>
          </a:p>
        </p:txBody>
      </p:sp>
      <p:sp>
        <p:nvSpPr>
          <p:cNvPr id="9" name="TextBox 8">
            <a:extLst>
              <a:ext uri="{FF2B5EF4-FFF2-40B4-BE49-F238E27FC236}">
                <a16:creationId xmlns:a16="http://schemas.microsoft.com/office/drawing/2014/main" id="{502925D5-7517-4CAE-8C21-A8067B808E9B}"/>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mn-lt"/>
              </a:rPr>
              <a:pPr algn="r"/>
              <a:t>‹#›</a:t>
            </a:fld>
            <a:endParaRPr lang="en-GB" sz="1333" b="0" i="0" dirty="0">
              <a:solidFill>
                <a:schemeClr val="bg1"/>
              </a:solidFill>
              <a:latin typeface="+mn-lt"/>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3"/>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1" y="6537018"/>
            <a:ext cx="929979" cy="303775"/>
          </a:xfrm>
          <a:prstGeom prst="rect">
            <a:avLst/>
          </a:prstGeom>
        </p:spPr>
      </p:pic>
    </p:spTree>
    <p:extLst>
      <p:ext uri="{BB962C8B-B14F-4D97-AF65-F5344CB8AC3E}">
        <p14:creationId xmlns:p14="http://schemas.microsoft.com/office/powerpoint/2010/main" val="103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C94C283-B21E-4442-BD16-42CEBB3AD5BC}"/>
              </a:ext>
            </a:extLst>
          </p:cNvPr>
          <p:cNvGraphicFramePr>
            <a:graphicFrameLocks noChangeAspect="1"/>
          </p:cNvGraphicFramePr>
          <p:nvPr userDrawn="1">
            <p:custDataLst>
              <p:tags r:id="rId2"/>
            </p:custDataLst>
            <p:extLst>
              <p:ext uri="{D42A27DB-BD31-4B8C-83A1-F6EECF244321}">
                <p14:modId xmlns:p14="http://schemas.microsoft.com/office/powerpoint/2010/main" val="6175672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9C94C283-B21E-4442-BD16-42CEBB3AD5B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C6A4386-7265-4B23-9454-DD5F4B1F7DBE}"/>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10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34" name="Text Placeholder 33"/>
          <p:cNvSpPr>
            <a:spLocks noGrp="1"/>
          </p:cNvSpPr>
          <p:nvPr>
            <p:ph type="body" sz="quarter" idx="13"/>
          </p:nvPr>
        </p:nvSpPr>
        <p:spPr>
          <a:xfrm>
            <a:off x="1553577" y="1700808"/>
            <a:ext cx="10206595" cy="768085"/>
          </a:xfrm>
        </p:spPr>
        <p:txBody>
          <a:bodyPr anchor="ctr"/>
          <a:lstStyle>
            <a:lvl1pPr marL="0" indent="0" algn="l">
              <a:buNone/>
              <a:defRPr sz="1867" b="0" i="0">
                <a:latin typeface="+mn-lt"/>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5" name="Text Placeholder 33"/>
          <p:cNvSpPr>
            <a:spLocks noGrp="1"/>
          </p:cNvSpPr>
          <p:nvPr>
            <p:ph type="body" sz="quarter" idx="14"/>
          </p:nvPr>
        </p:nvSpPr>
        <p:spPr>
          <a:xfrm>
            <a:off x="1553577" y="2566593"/>
            <a:ext cx="1020659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6" name="Text Placeholder 33"/>
          <p:cNvSpPr>
            <a:spLocks noGrp="1"/>
          </p:cNvSpPr>
          <p:nvPr>
            <p:ph type="body" sz="quarter" idx="15"/>
          </p:nvPr>
        </p:nvSpPr>
        <p:spPr>
          <a:xfrm>
            <a:off x="1553577" y="3430689"/>
            <a:ext cx="1020659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7" name="Text Placeholder 33"/>
          <p:cNvSpPr>
            <a:spLocks noGrp="1"/>
          </p:cNvSpPr>
          <p:nvPr>
            <p:ph type="body" sz="quarter" idx="16"/>
          </p:nvPr>
        </p:nvSpPr>
        <p:spPr>
          <a:xfrm>
            <a:off x="1552576" y="4294785"/>
            <a:ext cx="1020762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8" name="Text Placeholder 33"/>
          <p:cNvSpPr>
            <a:spLocks noGrp="1"/>
          </p:cNvSpPr>
          <p:nvPr>
            <p:ph type="body" sz="quarter" idx="17"/>
          </p:nvPr>
        </p:nvSpPr>
        <p:spPr>
          <a:xfrm>
            <a:off x="1552576" y="5158881"/>
            <a:ext cx="1020762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a:t>Muokkaa perustyyl. napsautt.</a:t>
            </a:r>
            <a:endParaRPr lang="en-GB" dirty="0"/>
          </a:p>
        </p:txBody>
      </p:sp>
      <p:sp>
        <p:nvSpPr>
          <p:cNvPr id="13" name="TextBox 12">
            <a:extLst>
              <a:ext uri="{FF2B5EF4-FFF2-40B4-BE49-F238E27FC236}">
                <a16:creationId xmlns:a16="http://schemas.microsoft.com/office/drawing/2014/main" id="{60C2BA08-0F15-4127-9B7E-C2346519FADF}"/>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mn-lt"/>
              </a:rPr>
              <a:pPr algn="r"/>
              <a:t>‹#›</a:t>
            </a:fld>
            <a:endParaRPr lang="en-GB" sz="1333" b="0" i="0" dirty="0">
              <a:solidFill>
                <a:schemeClr val="tx1"/>
              </a:solidFill>
              <a:latin typeface="+mn-lt"/>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3"/>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8"/>
          <a:stretch>
            <a:fillRect/>
          </a:stretch>
        </p:blipFill>
        <p:spPr>
          <a:xfrm>
            <a:off x="1214801" y="6537018"/>
            <a:ext cx="929979" cy="303775"/>
          </a:xfrm>
          <a:prstGeom prst="rect">
            <a:avLst/>
          </a:prstGeom>
        </p:spPr>
      </p:pic>
    </p:spTree>
    <p:extLst>
      <p:ext uri="{BB962C8B-B14F-4D97-AF65-F5344CB8AC3E}">
        <p14:creationId xmlns:p14="http://schemas.microsoft.com/office/powerpoint/2010/main" val="230026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9771255-19F9-45AC-9365-289E9B7904F1}"/>
              </a:ext>
            </a:extLst>
          </p:cNvPr>
          <p:cNvGraphicFramePr>
            <a:graphicFrameLocks noChangeAspect="1"/>
          </p:cNvGraphicFramePr>
          <p:nvPr userDrawn="1">
            <p:custDataLst>
              <p:tags r:id="rId2"/>
            </p:custDataLst>
            <p:extLst>
              <p:ext uri="{D42A27DB-BD31-4B8C-83A1-F6EECF244321}">
                <p14:modId xmlns:p14="http://schemas.microsoft.com/office/powerpoint/2010/main" val="10681136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59771255-19F9-45AC-9365-289E9B7904F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F020F53-18CF-451B-ABC3-C79EEA90E102}"/>
              </a:ext>
            </a:extLst>
          </p:cNvPr>
          <p:cNvSpPr/>
          <p:nvPr userDrawn="1">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l" eaLnBrk="1">
              <a:lnSpc>
                <a:spcPct val="100000"/>
              </a:lnSpc>
              <a:spcBef>
                <a:spcPct val="0"/>
              </a:spcBef>
              <a:spcAft>
                <a:spcPct val="0"/>
              </a:spcAft>
              <a:buFontTx/>
              <a:buNone/>
            </a:pPr>
            <a:endParaRPr lang="en-GB" sz="2933" b="1" i="0" baseline="0" dirty="0">
              <a:solidFill>
                <a:schemeClr val="tx1"/>
              </a:solidFill>
              <a:latin typeface="Verdana" panose="020B0604030504040204" pitchFamily="34" charset="0"/>
              <a:ea typeface="+mj-ea"/>
              <a:sym typeface="Verdana" panose="020B0604030504040204" pitchFamily="34" charset="0"/>
            </a:endParaRPr>
          </a:p>
        </p:txBody>
      </p:sp>
      <p:sp>
        <p:nvSpPr>
          <p:cNvPr id="28" name="Text Placeholder 33"/>
          <p:cNvSpPr>
            <a:spLocks noGrp="1"/>
          </p:cNvSpPr>
          <p:nvPr>
            <p:ph type="body" sz="quarter" idx="13"/>
          </p:nvPr>
        </p:nvSpPr>
        <p:spPr>
          <a:xfrm>
            <a:off x="1544054" y="1700808"/>
            <a:ext cx="10216119" cy="768085"/>
          </a:xfrm>
        </p:spPr>
        <p:txBody>
          <a:bodyPr anchor="ctr"/>
          <a:lstStyle>
            <a:lvl1pPr marL="0" indent="0" algn="l">
              <a:buNone/>
              <a:defRPr sz="1867" b="0" i="0">
                <a:solidFill>
                  <a:schemeClr val="bg1"/>
                </a:solidFill>
                <a:latin typeface="+mn-lt"/>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29" name="Text Placeholder 33"/>
          <p:cNvSpPr>
            <a:spLocks noGrp="1"/>
          </p:cNvSpPr>
          <p:nvPr>
            <p:ph type="body" sz="quarter" idx="14"/>
          </p:nvPr>
        </p:nvSpPr>
        <p:spPr>
          <a:xfrm>
            <a:off x="1544054" y="2566593"/>
            <a:ext cx="1021611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0" name="Text Placeholder 33"/>
          <p:cNvSpPr>
            <a:spLocks noGrp="1"/>
          </p:cNvSpPr>
          <p:nvPr>
            <p:ph type="body" sz="quarter" idx="15"/>
          </p:nvPr>
        </p:nvSpPr>
        <p:spPr>
          <a:xfrm>
            <a:off x="1544054" y="3430689"/>
            <a:ext cx="1021611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1" name="Text Placeholder 33"/>
          <p:cNvSpPr>
            <a:spLocks noGrp="1"/>
          </p:cNvSpPr>
          <p:nvPr>
            <p:ph type="body" sz="quarter" idx="16"/>
          </p:nvPr>
        </p:nvSpPr>
        <p:spPr>
          <a:xfrm>
            <a:off x="1543052" y="4294785"/>
            <a:ext cx="1021714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32" name="Text Placeholder 33"/>
          <p:cNvSpPr>
            <a:spLocks noGrp="1"/>
          </p:cNvSpPr>
          <p:nvPr>
            <p:ph type="body" sz="quarter" idx="17"/>
          </p:nvPr>
        </p:nvSpPr>
        <p:spPr>
          <a:xfrm>
            <a:off x="1543052" y="5158881"/>
            <a:ext cx="1021714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GB" noProof="0"/>
              <a:t>Edit Master text styles</a:t>
            </a:r>
            <a:endParaRPr lang="en-GB" noProof="0" dirty="0"/>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a:t>Muokkaa perustyyl. napsautt.</a:t>
            </a:r>
            <a:endParaRPr lang="en-GB" dirty="0"/>
          </a:p>
        </p:txBody>
      </p:sp>
      <p:sp>
        <p:nvSpPr>
          <p:cNvPr id="10" name="TextBox 9">
            <a:extLst>
              <a:ext uri="{FF2B5EF4-FFF2-40B4-BE49-F238E27FC236}">
                <a16:creationId xmlns:a16="http://schemas.microsoft.com/office/drawing/2014/main" id="{886A1289-EA5F-4349-93CA-FB773BB24D6B}"/>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mn-lt"/>
              </a:rPr>
              <a:pPr algn="r"/>
              <a:t>‹#›</a:t>
            </a:fld>
            <a:endParaRPr lang="en-GB" sz="1333" b="0" i="0" dirty="0">
              <a:solidFill>
                <a:schemeClr val="bg1"/>
              </a:solidFill>
              <a:latin typeface="+mn-lt"/>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8"/>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307666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oleObject" Target="../embeddings/oleObject11.bin"/><Relationship Id="rId2" Type="http://schemas.openxmlformats.org/officeDocument/2006/relationships/slideLayout" Target="../slideLayouts/slideLayout14.xml"/><Relationship Id="rId16" Type="http://schemas.openxmlformats.org/officeDocument/2006/relationships/tags" Target="../tags/tag2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11.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vmlDrawing" Target="../drawings/vmlDrawing21.v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image" Target="../media/image1.emf"/><Relationship Id="rId2" Type="http://schemas.openxmlformats.org/officeDocument/2006/relationships/slideLayout" Target="../slideLayouts/slideLayout26.xml"/><Relationship Id="rId16" Type="http://schemas.openxmlformats.org/officeDocument/2006/relationships/oleObject" Target="../embeddings/oleObject21.bin"/><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42.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18" Type="http://schemas.openxmlformats.org/officeDocument/2006/relationships/image" Target="../media/image1.emf"/><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oleObject" Target="../embeddings/oleObject30.bin"/><Relationship Id="rId2" Type="http://schemas.openxmlformats.org/officeDocument/2006/relationships/slideLayout" Target="../slideLayouts/slideLayout37.xml"/><Relationship Id="rId16" Type="http://schemas.openxmlformats.org/officeDocument/2006/relationships/tags" Target="../tags/tag60.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ags" Target="../tags/tag59.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vmlDrawing" Target="../drawings/vmlDrawing30.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5"/>
            </p:custDataLst>
            <p:extLst>
              <p:ext uri="{D42A27DB-BD31-4B8C-83A1-F6EECF244321}">
                <p14:modId xmlns:p14="http://schemas.microsoft.com/office/powerpoint/2010/main" val="3168499535"/>
              </p:ext>
            </p:extLst>
          </p:nvPr>
        </p:nvGraphicFramePr>
        <p:xfrm>
          <a:off x="2119" y="2119"/>
          <a:ext cx="2117" cy="2117"/>
        </p:xfrm>
        <a:graphic>
          <a:graphicData uri="http://schemas.openxmlformats.org/presentationml/2006/ole">
            <mc:AlternateContent xmlns:mc="http://schemas.openxmlformats.org/markup-compatibility/2006">
              <mc:Choice xmlns:v="urn:schemas-microsoft-com:vml" Requires="v">
                <p:oleObj spid="_x0000_s1026" name="think-cell Slide" r:id="rId17" imgW="493" imgH="493" progId="TCLayout.ActiveDocument.1">
                  <p:embed/>
                </p:oleObj>
              </mc:Choice>
              <mc:Fallback>
                <p:oleObj name="think-cell Slide" r:id="rId17"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8"/>
                      <a:stretch>
                        <a:fillRect/>
                      </a:stretch>
                    </p:blipFill>
                    <p:spPr>
                      <a:xfrm>
                        <a:off x="2119" y="2119"/>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6"/>
            </p:custDataLst>
          </p:nvPr>
        </p:nvSpPr>
        <p:spPr>
          <a:xfrm>
            <a:off x="1" y="1"/>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GB" sz="2933" b="1" i="0" baseline="0" dirty="0">
              <a:latin typeface="Verdana" panose="020B0604030504040204" pitchFamily="34" charset="0"/>
              <a:ea typeface="+mj-ea"/>
              <a:sym typeface="Verdana" panose="020B060403050404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a:t>Muokkaa perustyyl. napsautt.</a:t>
            </a:r>
            <a:endParaRPr lang="en-GB" noProof="0" dirty="0"/>
          </a:p>
        </p:txBody>
      </p:sp>
      <p:sp>
        <p:nvSpPr>
          <p:cNvPr id="17" name="Tekstin paikkamerkki 2"/>
          <p:cNvSpPr>
            <a:spLocks noGrp="1"/>
          </p:cNvSpPr>
          <p:nvPr>
            <p:ph type="body" idx="1"/>
          </p:nvPr>
        </p:nvSpPr>
        <p:spPr>
          <a:xfrm>
            <a:off x="431800" y="1509184"/>
            <a:ext cx="11328400" cy="4800600"/>
          </a:xfrm>
          <a:prstGeom prst="rect">
            <a:avLst/>
          </a:prstGeom>
        </p:spPr>
        <p:txBody>
          <a:bodyPr vert="horz" lIns="0" tIns="0" rIns="0" bIns="0" rtlCol="0" anchor="t" anchorCtr="0">
            <a:noAutofit/>
          </a:bodyPr>
          <a:lstStyle/>
          <a:p>
            <a:pPr marL="239173" marR="0" lvl="0" indent="-239173" algn="l" defTabSz="609570" rtl="0" eaLnBrk="1" fontAlgn="auto" latinLnBrk="0" hangingPunct="1">
              <a:lnSpc>
                <a:spcPct val="90000"/>
              </a:lnSpc>
              <a:spcBef>
                <a:spcPct val="20000"/>
              </a:spcBef>
              <a:spcAft>
                <a:spcPts val="0"/>
              </a:spcAft>
              <a:buClrTx/>
              <a:buSzTx/>
              <a:buFont typeface="Lucida Grande"/>
              <a:buChar char="-"/>
              <a:tabLst/>
            </a:pPr>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marL="474109" lvl="1" indent="-234939" algn="l" defTabSz="609570" rtl="0" eaLnBrk="1" latinLnBrk="0" hangingPunct="1">
              <a:lnSpc>
                <a:spcPct val="90000"/>
              </a:lnSpc>
              <a:spcBef>
                <a:spcPts val="800"/>
              </a:spcBef>
              <a:buFont typeface="Georgia" panose="02040502050405020303" pitchFamily="18" charset="0"/>
              <a:buChar char="–"/>
            </a:pPr>
            <a:r>
              <a:rPr lang="en-GB" noProof="0" dirty="0" err="1"/>
              <a:t>toinen</a:t>
            </a:r>
            <a:r>
              <a:rPr lang="en-GB" noProof="0" dirty="0"/>
              <a:t> </a:t>
            </a:r>
            <a:r>
              <a:rPr lang="en-GB" noProof="0" dirty="0" err="1"/>
              <a:t>taso</a:t>
            </a:r>
            <a:endParaRPr lang="en-GB" noProof="0" dirty="0"/>
          </a:p>
          <a:p>
            <a:pPr marL="713282" lvl="2" indent="-234939" algn="l" defTabSz="715397" rtl="0" eaLnBrk="1" latinLnBrk="0" hangingPunct="1">
              <a:lnSpc>
                <a:spcPct val="90000"/>
              </a:lnSpc>
              <a:spcBef>
                <a:spcPts val="800"/>
              </a:spcBef>
              <a:buFont typeface="Georgia" panose="02040502050405020303" pitchFamily="18" charset="0"/>
              <a:buChar char="–"/>
            </a:pPr>
            <a:r>
              <a:rPr lang="en-GB" noProof="0" dirty="0" err="1"/>
              <a:t>kolmas</a:t>
            </a:r>
            <a:r>
              <a:rPr lang="en-GB" noProof="0" dirty="0"/>
              <a:t> </a:t>
            </a:r>
            <a:r>
              <a:rPr lang="en-GB" noProof="0" dirty="0" err="1"/>
              <a:t>taso</a:t>
            </a:r>
            <a:endParaRPr lang="en-GB" noProof="0" dirty="0"/>
          </a:p>
          <a:p>
            <a:pPr marL="958803" lvl="3" indent="-234939" algn="l" defTabSz="609570" rtl="0" eaLnBrk="1" latinLnBrk="0" hangingPunct="1">
              <a:lnSpc>
                <a:spcPct val="90000"/>
              </a:lnSpc>
              <a:spcBef>
                <a:spcPct val="20000"/>
              </a:spcBef>
              <a:buFont typeface="Georgia" panose="02040502050405020303" pitchFamily="18" charset="0"/>
              <a:buChar char="–"/>
            </a:pPr>
            <a:r>
              <a:rPr lang="en-GB" noProof="0" dirty="0" err="1"/>
              <a:t>neljäs</a:t>
            </a:r>
            <a:r>
              <a:rPr lang="en-GB" noProof="0" dirty="0"/>
              <a:t> </a:t>
            </a:r>
            <a:r>
              <a:rPr lang="en-GB" noProof="0" dirty="0" err="1"/>
              <a:t>taso</a:t>
            </a:r>
            <a:endParaRPr lang="en-GB" noProof="0" dirty="0"/>
          </a:p>
        </p:txBody>
      </p:sp>
      <p:sp>
        <p:nvSpPr>
          <p:cNvPr id="5" name="Date Placeholder 4">
            <a:extLst>
              <a:ext uri="{FF2B5EF4-FFF2-40B4-BE49-F238E27FC236}">
                <a16:creationId xmlns:a16="http://schemas.microsoft.com/office/drawing/2014/main" id="{1D9E1388-6913-4E24-B88B-57FD224B59C6}"/>
              </a:ext>
            </a:extLst>
          </p:cNvPr>
          <p:cNvSpPr>
            <a:spLocks noGrp="1"/>
          </p:cNvSpPr>
          <p:nvPr>
            <p:ph type="dt" sz="half" idx="2"/>
          </p:nvPr>
        </p:nvSpPr>
        <p:spPr>
          <a:xfrm>
            <a:off x="431802" y="6495128"/>
            <a:ext cx="1105977" cy="219587"/>
          </a:xfrm>
          <a:prstGeom prst="rect">
            <a:avLst/>
          </a:prstGeom>
        </p:spPr>
        <p:txBody>
          <a:bodyPr vert="horz" lIns="91440" tIns="45720" rIns="91440" bIns="45720" rtlCol="0" anchor="ctr"/>
          <a:lstStyle>
            <a:lvl1pPr>
              <a:defRPr lang="en-US" sz="1200" smtClean="0">
                <a:latin typeface="Verdana" panose="020B0604030504040204" pitchFamily="34" charset="0"/>
                <a:ea typeface="Verdana" panose="020B0604030504040204" pitchFamily="34" charset="0"/>
                <a:cs typeface="Verdana" panose="020B0604030504040204" pitchFamily="34" charset="0"/>
              </a:defRPr>
            </a:lvl1pPr>
          </a:lstStyle>
          <a:p>
            <a:fld id="{AF98C793-34EA-4C1D-8359-4C8B8A93DF62}" type="datetimeFigureOut">
              <a:rPr lang="en-GB" smtClean="0"/>
              <a:t>20/06/2018</a:t>
            </a:fld>
            <a:endParaRPr lang="en-GB" dirty="0"/>
          </a:p>
        </p:txBody>
      </p:sp>
      <p:sp>
        <p:nvSpPr>
          <p:cNvPr id="6" name="Footer Placeholder 5">
            <a:extLst>
              <a:ext uri="{FF2B5EF4-FFF2-40B4-BE49-F238E27FC236}">
                <a16:creationId xmlns:a16="http://schemas.microsoft.com/office/drawing/2014/main" id="{265BB81B-E594-4A90-A746-C014ED27BDC1}"/>
              </a:ext>
            </a:extLst>
          </p:cNvPr>
          <p:cNvSpPr>
            <a:spLocks noGrp="1"/>
          </p:cNvSpPr>
          <p:nvPr>
            <p:ph type="ftr" sz="quarter" idx="3"/>
          </p:nvPr>
        </p:nvSpPr>
        <p:spPr>
          <a:xfrm>
            <a:off x="1537777" y="6495128"/>
            <a:ext cx="8228523" cy="219587"/>
          </a:xfrm>
          <a:prstGeom prst="rect">
            <a:avLst/>
          </a:prstGeom>
        </p:spPr>
        <p:txBody>
          <a:bodyPr vert="horz" lIns="91440" tIns="45720" rIns="91440" bIns="45720" rtlCol="0" anchor="ctr"/>
          <a:lstStyle>
            <a:lvl1pPr algn="l" eaLnBrk="1">
              <a:defRPr lang="en-US" sz="1200">
                <a:latin typeface="Verdana" panose="020B0604030504040204" pitchFamily="34" charset="0"/>
                <a:ea typeface="Verdana" panose="020B0604030504040204" pitchFamily="34" charset="0"/>
                <a:cs typeface="Verdana" panose="020B0604030504040204" pitchFamily="34" charset="0"/>
              </a:defRPr>
            </a:lvl1pPr>
          </a:lstStyle>
          <a:p>
            <a:endParaRPr lang="en-GB" dirty="0"/>
          </a:p>
        </p:txBody>
      </p:sp>
      <p:sp>
        <p:nvSpPr>
          <p:cNvPr id="8" name="Rectangle 7">
            <a:extLst>
              <a:ext uri="{FF2B5EF4-FFF2-40B4-BE49-F238E27FC236}">
                <a16:creationId xmlns:a16="http://schemas.microsoft.com/office/drawing/2014/main" id="{CBEB5B93-FA63-4276-9EFF-F5F5CFBC6194}"/>
              </a:ext>
            </a:extLst>
          </p:cNvPr>
          <p:cNvSpPr/>
          <p:nvPr/>
        </p:nvSpPr>
        <p:spPr>
          <a:xfrm>
            <a:off x="-1143534"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8" y="5555327"/>
            <a:ext cx="317500" cy="228600"/>
          </a:xfrm>
          <a:prstGeom prst="rect">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4" y="4488527"/>
            <a:ext cx="317500" cy="22860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8"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Tree>
    <p:extLst>
      <p:ext uri="{BB962C8B-B14F-4D97-AF65-F5344CB8AC3E}">
        <p14:creationId xmlns:p14="http://schemas.microsoft.com/office/powerpoint/2010/main" val="705830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09570" rtl="0" eaLnBrk="1" latinLnBrk="0" hangingPunct="1">
        <a:spcBef>
          <a:spcPct val="0"/>
        </a:spcBef>
        <a:buNone/>
        <a:defRPr sz="2933" b="1" i="0" kern="1200">
          <a:solidFill>
            <a:schemeClr val="tx1"/>
          </a:solidFill>
          <a:latin typeface="+mj-lt"/>
          <a:ea typeface="+mj-ea"/>
          <a:cs typeface="Arial Black"/>
        </a:defRPr>
      </a:lvl1pPr>
    </p:titleStyle>
    <p:bodyStyle>
      <a:lvl1pPr marL="239173" indent="-239173" algn="l" defTabSz="609570" rtl="0" eaLnBrk="1" latinLnBrk="0" hangingPunct="1">
        <a:spcBef>
          <a:spcPct val="20000"/>
        </a:spcBef>
        <a:buFont typeface="Arial" panose="020B0604020202020204" pitchFamily="34" charset="0"/>
        <a:buChar char="•"/>
        <a:defRPr lang="en-GB" sz="1867" b="0" i="0" kern="1200" noProof="0" dirty="0" smtClean="0">
          <a:solidFill>
            <a:schemeClr val="tx1"/>
          </a:solidFill>
          <a:latin typeface="+mn-lt"/>
          <a:ea typeface="+mn-ea"/>
          <a:cs typeface="Georgia"/>
        </a:defRPr>
      </a:lvl1pPr>
      <a:lvl2pPr marL="620151" indent="-380981" algn="l" defTabSz="609570" rtl="0" eaLnBrk="1" latinLnBrk="0" hangingPunct="1">
        <a:spcBef>
          <a:spcPct val="20000"/>
        </a:spcBef>
        <a:buFont typeface="Arial" panose="020B0604020202020204" pitchFamily="34" charset="0"/>
        <a:buChar char="•"/>
        <a:defRPr lang="en-GB" sz="1600" b="0" i="0" kern="1200" noProof="0" dirty="0" smtClean="0">
          <a:solidFill>
            <a:schemeClr val="tx1"/>
          </a:solidFill>
          <a:latin typeface="+mn-lt"/>
          <a:ea typeface="+mn-ea"/>
          <a:cs typeface="Georgia"/>
        </a:defRPr>
      </a:lvl2pPr>
      <a:lvl3pPr marL="715397" indent="-228589" algn="l" defTabSz="609570" rtl="0" eaLnBrk="1" latinLnBrk="0" hangingPunct="1">
        <a:spcBef>
          <a:spcPct val="20000"/>
        </a:spcBef>
        <a:buFont typeface="Arial" panose="020B0604020202020204" pitchFamily="34" charset="0"/>
        <a:buChar char="•"/>
        <a:defRPr lang="en-GB" sz="1467" b="0" i="0" kern="1200" noProof="0" dirty="0" smtClean="0">
          <a:solidFill>
            <a:schemeClr val="tx1"/>
          </a:solidFill>
          <a:latin typeface="+mn-lt"/>
          <a:ea typeface="+mn-ea"/>
          <a:cs typeface="Georgia"/>
        </a:defRPr>
      </a:lvl3pPr>
      <a:lvl4pPr marL="960919" indent="-228589" algn="l" defTabSz="609570" rtl="0" eaLnBrk="1" latinLnBrk="0" hangingPunct="1">
        <a:spcBef>
          <a:spcPct val="20000"/>
        </a:spcBef>
        <a:buFont typeface="Arial" panose="020B0604020202020204" pitchFamily="34" charset="0"/>
        <a:buChar char="•"/>
        <a:defRPr lang="en-GB" sz="1467" b="0" i="0" kern="1200" noProof="0" dirty="0" smtClean="0">
          <a:solidFill>
            <a:schemeClr val="tx1"/>
          </a:solidFill>
          <a:latin typeface="+mn-lt"/>
          <a:ea typeface="+mn-ea"/>
          <a:cs typeface="Georgia"/>
        </a:defRPr>
      </a:lvl4pPr>
      <a:lvl5pPr marL="2438278" indent="0" algn="ctr" defTabSz="609570" rtl="0" eaLnBrk="1" latinLnBrk="0" hangingPunct="1">
        <a:spcBef>
          <a:spcPct val="20000"/>
        </a:spcBef>
        <a:buFont typeface="Arial"/>
        <a:buNone/>
        <a:defRPr sz="1867" kern="1200">
          <a:solidFill>
            <a:schemeClr val="bg1"/>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5"/>
            </p:custDataLst>
            <p:extLst>
              <p:ext uri="{D42A27DB-BD31-4B8C-83A1-F6EECF244321}">
                <p14:modId xmlns:p14="http://schemas.microsoft.com/office/powerpoint/2010/main" val="2792586116"/>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1266" name="think-cell Slide" r:id="rId17" imgW="493" imgH="493" progId="TCLayout.ActiveDocument.1">
                  <p:embed/>
                </p:oleObj>
              </mc:Choice>
              <mc:Fallback>
                <p:oleObj name="think-cell Slide" r:id="rId17"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8"/>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6"/>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42448250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4"/>
            </p:custDataLst>
            <p:extLst>
              <p:ext uri="{D42A27DB-BD31-4B8C-83A1-F6EECF244321}">
                <p14:modId xmlns:p14="http://schemas.microsoft.com/office/powerpoint/2010/main" val="4011868712"/>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21506" name="think-cell Slide" r:id="rId16" imgW="493" imgH="493" progId="TCLayout.ActiveDocument.1">
                  <p:embed/>
                </p:oleObj>
              </mc:Choice>
              <mc:Fallback>
                <p:oleObj name="think-cell Slide" r:id="rId16"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7"/>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5"/>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201205914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5"/>
            </p:custDataLst>
            <p:extLst>
              <p:ext uri="{D42A27DB-BD31-4B8C-83A1-F6EECF244321}">
                <p14:modId xmlns:p14="http://schemas.microsoft.com/office/powerpoint/2010/main" val="276301890"/>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30722" name="think-cell Slide" r:id="rId17" imgW="493" imgH="493" progId="TCLayout.ActiveDocument.1">
                  <p:embed/>
                </p:oleObj>
              </mc:Choice>
              <mc:Fallback>
                <p:oleObj name="think-cell Slide" r:id="rId17"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8"/>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6"/>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251169261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79.xml"/><Relationship Id="rId7" Type="http://schemas.openxmlformats.org/officeDocument/2006/relationships/image" Target="../media/image2.emf"/><Relationship Id="rId2" Type="http://schemas.openxmlformats.org/officeDocument/2006/relationships/tags" Target="../tags/tag78.xml"/><Relationship Id="rId1" Type="http://schemas.openxmlformats.org/officeDocument/2006/relationships/vmlDrawing" Target="../drawings/vmlDrawing40.vml"/><Relationship Id="rId6" Type="http://schemas.openxmlformats.org/officeDocument/2006/relationships/oleObject" Target="../embeddings/oleObject40.bin"/><Relationship Id="rId5" Type="http://schemas.openxmlformats.org/officeDocument/2006/relationships/notesSlide" Target="../notesSlides/notesSlide1.xml"/><Relationship Id="rId4"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tags" Target="../tags/tag81.xml"/><Relationship Id="rId7" Type="http://schemas.openxmlformats.org/officeDocument/2006/relationships/image" Target="../media/image2.emf"/><Relationship Id="rId12" Type="http://schemas.openxmlformats.org/officeDocument/2006/relationships/image" Target="../media/image18.png"/><Relationship Id="rId2" Type="http://schemas.openxmlformats.org/officeDocument/2006/relationships/tags" Target="../tags/tag80.xml"/><Relationship Id="rId1" Type="http://schemas.openxmlformats.org/officeDocument/2006/relationships/vmlDrawing" Target="../drawings/vmlDrawing41.vml"/><Relationship Id="rId6" Type="http://schemas.openxmlformats.org/officeDocument/2006/relationships/oleObject" Target="../embeddings/oleObject41.bin"/><Relationship Id="rId11" Type="http://schemas.openxmlformats.org/officeDocument/2006/relationships/image" Target="../media/image17.png"/><Relationship Id="rId5" Type="http://schemas.openxmlformats.org/officeDocument/2006/relationships/notesSlide" Target="../notesSlides/notesSlide2.xml"/><Relationship Id="rId10" Type="http://schemas.openxmlformats.org/officeDocument/2006/relationships/image" Target="../media/image16.png"/><Relationship Id="rId4" Type="http://schemas.openxmlformats.org/officeDocument/2006/relationships/slideLayout" Target="../slideLayouts/slideLayout15.xml"/><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tags" Target="../tags/tag83.xml"/><Relationship Id="rId7" Type="http://schemas.openxmlformats.org/officeDocument/2006/relationships/image" Target="../media/image2.emf"/><Relationship Id="rId2" Type="http://schemas.openxmlformats.org/officeDocument/2006/relationships/tags" Target="../tags/tag82.xml"/><Relationship Id="rId1" Type="http://schemas.openxmlformats.org/officeDocument/2006/relationships/vmlDrawing" Target="../drawings/vmlDrawing42.vml"/><Relationship Id="rId6" Type="http://schemas.openxmlformats.org/officeDocument/2006/relationships/oleObject" Target="../embeddings/oleObject42.bin"/><Relationship Id="rId5" Type="http://schemas.openxmlformats.org/officeDocument/2006/relationships/notesSlide" Target="../notesSlides/notesSlide3.xml"/><Relationship Id="rId4"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8" Type="http://schemas.openxmlformats.org/officeDocument/2006/relationships/oleObject" Target="file:///C:\Users\sara.reponen\Accenture\T&#246;ndevold,%20Anna%20B.%20-%20SITRA%20-%20CE%20models%20in%20Manufacturing\9.0%20Follow-up\9.1%20Handover%20package\2.%20Playbook%20and%20tools\2.2%20Tools\2.2.1%20Circular%20Business%20Models\CE2018_Business%20model%20development%20toolkit_v1%200.docx" TargetMode="External"/><Relationship Id="rId3" Type="http://schemas.openxmlformats.org/officeDocument/2006/relationships/tags" Target="../tags/tag85.xml"/><Relationship Id="rId7" Type="http://schemas.openxmlformats.org/officeDocument/2006/relationships/image" Target="../media/image2.emf"/><Relationship Id="rId2" Type="http://schemas.openxmlformats.org/officeDocument/2006/relationships/tags" Target="../tags/tag84.xml"/><Relationship Id="rId1" Type="http://schemas.openxmlformats.org/officeDocument/2006/relationships/vmlDrawing" Target="../drawings/vmlDrawing43.vml"/><Relationship Id="rId6" Type="http://schemas.openxmlformats.org/officeDocument/2006/relationships/oleObject" Target="../embeddings/oleObject43.bin"/><Relationship Id="rId5" Type="http://schemas.openxmlformats.org/officeDocument/2006/relationships/notesSlide" Target="../notesSlides/notesSlide4.xml"/><Relationship Id="rId4" Type="http://schemas.openxmlformats.org/officeDocument/2006/relationships/slideLayout" Target="../slideLayouts/slideLayout15.xml"/><Relationship Id="rId9"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9C4A59A-6F94-4C3B-A42D-A88DB4D7F885}"/>
              </a:ext>
            </a:extLst>
          </p:cNvPr>
          <p:cNvGraphicFramePr>
            <a:graphicFrameLocks noChangeAspect="1"/>
          </p:cNvGraphicFramePr>
          <p:nvPr>
            <p:custDataLst>
              <p:tags r:id="rId2"/>
            </p:custDataLst>
            <p:extLst>
              <p:ext uri="{D42A27DB-BD31-4B8C-83A1-F6EECF244321}">
                <p14:modId xmlns:p14="http://schemas.microsoft.com/office/powerpoint/2010/main" val="37721704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62" name="think-cell Slide" r:id="rId6" imgW="530" imgH="531" progId="TCLayout.ActiveDocument.1">
                  <p:embed/>
                </p:oleObj>
              </mc:Choice>
              <mc:Fallback>
                <p:oleObj name="think-cell Slide" r:id="rId6" imgW="530" imgH="531" progId="TCLayout.ActiveDocument.1">
                  <p:embed/>
                  <p:pic>
                    <p:nvPicPr>
                      <p:cNvPr id="6" name="Object 5" hidden="1">
                        <a:extLst>
                          <a:ext uri="{FF2B5EF4-FFF2-40B4-BE49-F238E27FC236}">
                            <a16:creationId xmlns:a16="http://schemas.microsoft.com/office/drawing/2014/main" id="{E9C4A59A-6F94-4C3B-A42D-A88DB4D7F88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9639FAD5-3072-4376-B3AA-DCB89B7029FB}"/>
              </a:ext>
            </a:extLst>
          </p:cNvPr>
          <p:cNvSpPr/>
          <p:nvPr>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nSpc>
                <a:spcPct val="90000"/>
              </a:lnSpc>
              <a:spcBef>
                <a:spcPct val="0"/>
              </a:spcBef>
              <a:spcAft>
                <a:spcPct val="0"/>
              </a:spcAft>
            </a:pPr>
            <a:endParaRPr kumimoji="0" lang="en-GB" sz="2667" b="1" u="none" strike="noStrike" kern="1200" cap="none" spc="0" normalizeH="0" noProof="0" dirty="0">
              <a:ln>
                <a:noFill/>
              </a:ln>
              <a:solidFill>
                <a:srgbClr val="000000"/>
              </a:solidFill>
              <a:effectLst/>
              <a:uLnTx/>
              <a:uFillTx/>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1A7E0B6C-0918-4A05-B679-4E2EF99C65F5}"/>
              </a:ext>
            </a:extLst>
          </p:cNvPr>
          <p:cNvSpPr>
            <a:spLocks noGrp="1"/>
          </p:cNvSpPr>
          <p:nvPr>
            <p:ph type="title"/>
          </p:nvPr>
        </p:nvSpPr>
        <p:spPr>
          <a:xfrm>
            <a:off x="2024109" y="2948947"/>
            <a:ext cx="9448489" cy="886343"/>
          </a:xfrm>
        </p:spPr>
        <p:txBody>
          <a:bodyPr/>
          <a:lstStyle/>
          <a:p>
            <a:r>
              <a:rPr lang="en-GB"/>
              <a:t>BUSINESS MODEL DEVELOPMENT TOOLKIT</a:t>
            </a:r>
            <a:endParaRPr lang="en-GB" dirty="0"/>
          </a:p>
        </p:txBody>
      </p:sp>
      <p:sp>
        <p:nvSpPr>
          <p:cNvPr id="3" name="Text Placeholder 2">
            <a:extLst>
              <a:ext uri="{FF2B5EF4-FFF2-40B4-BE49-F238E27FC236}">
                <a16:creationId xmlns:a16="http://schemas.microsoft.com/office/drawing/2014/main" id="{D7949912-2B7F-4B73-B8DD-B6D898112FE6}"/>
              </a:ext>
            </a:extLst>
          </p:cNvPr>
          <p:cNvSpPr>
            <a:spLocks noGrp="1"/>
          </p:cNvSpPr>
          <p:nvPr>
            <p:ph type="body" sz="quarter" idx="13"/>
          </p:nvPr>
        </p:nvSpPr>
        <p:spPr>
          <a:xfrm>
            <a:off x="2024342" y="2468199"/>
            <a:ext cx="9448257" cy="480484"/>
          </a:xfrm>
        </p:spPr>
        <p:txBody>
          <a:bodyPr/>
          <a:lstStyle/>
          <a:p>
            <a:r>
              <a:rPr lang="en-GB"/>
              <a:t>Introduction</a:t>
            </a:r>
            <a:endParaRPr lang="en-GB" dirty="0"/>
          </a:p>
        </p:txBody>
      </p:sp>
      <p:grpSp>
        <p:nvGrpSpPr>
          <p:cNvPr id="7" name="Group 128">
            <a:extLst>
              <a:ext uri="{FF2B5EF4-FFF2-40B4-BE49-F238E27FC236}">
                <a16:creationId xmlns:a16="http://schemas.microsoft.com/office/drawing/2014/main" id="{2A37D4AC-3779-44A0-B508-7807291FBA8E}"/>
              </a:ext>
            </a:extLst>
          </p:cNvPr>
          <p:cNvGrpSpPr>
            <a:grpSpLocks noChangeAspect="1"/>
          </p:cNvGrpSpPr>
          <p:nvPr/>
        </p:nvGrpSpPr>
        <p:grpSpPr bwMode="auto">
          <a:xfrm>
            <a:off x="719402" y="2468199"/>
            <a:ext cx="958478" cy="1097235"/>
            <a:chOff x="1398" y="2998"/>
            <a:chExt cx="373" cy="427"/>
          </a:xfrm>
          <a:solidFill>
            <a:schemeClr val="bg2"/>
          </a:solidFill>
        </p:grpSpPr>
        <p:sp>
          <p:nvSpPr>
            <p:cNvPr id="8" name="Freeform 129">
              <a:extLst>
                <a:ext uri="{FF2B5EF4-FFF2-40B4-BE49-F238E27FC236}">
                  <a16:creationId xmlns:a16="http://schemas.microsoft.com/office/drawing/2014/main" id="{4E93365B-1CE7-4F8E-B59D-799BB7547251}"/>
                </a:ext>
              </a:extLst>
            </p:cNvPr>
            <p:cNvSpPr>
              <a:spLocks noEditPoints="1"/>
            </p:cNvSpPr>
            <p:nvPr/>
          </p:nvSpPr>
          <p:spPr bwMode="auto">
            <a:xfrm>
              <a:off x="1451" y="3052"/>
              <a:ext cx="266" cy="266"/>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12 h 180"/>
                <a:gd name="T12" fmla="*/ 12 w 180"/>
                <a:gd name="T13" fmla="*/ 90 h 180"/>
                <a:gd name="T14" fmla="*/ 90 w 180"/>
                <a:gd name="T15" fmla="*/ 168 h 180"/>
                <a:gd name="T16" fmla="*/ 168 w 180"/>
                <a:gd name="T17" fmla="*/ 90 h 180"/>
                <a:gd name="T18" fmla="*/ 90 w 180"/>
                <a:gd name="T19"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0" y="180"/>
                    <a:pt x="0" y="139"/>
                    <a:pt x="0" y="90"/>
                  </a:cubicBezTo>
                  <a:cubicBezTo>
                    <a:pt x="0" y="40"/>
                    <a:pt x="40" y="0"/>
                    <a:pt x="90" y="0"/>
                  </a:cubicBezTo>
                  <a:cubicBezTo>
                    <a:pt x="139" y="0"/>
                    <a:pt x="180" y="40"/>
                    <a:pt x="180" y="90"/>
                  </a:cubicBezTo>
                  <a:cubicBezTo>
                    <a:pt x="180" y="139"/>
                    <a:pt x="139" y="180"/>
                    <a:pt x="90" y="180"/>
                  </a:cubicBezTo>
                  <a:close/>
                  <a:moveTo>
                    <a:pt x="90" y="12"/>
                  </a:moveTo>
                  <a:cubicBezTo>
                    <a:pt x="47" y="12"/>
                    <a:pt x="12" y="47"/>
                    <a:pt x="12" y="90"/>
                  </a:cubicBezTo>
                  <a:cubicBezTo>
                    <a:pt x="12" y="133"/>
                    <a:pt x="47" y="168"/>
                    <a:pt x="90" y="168"/>
                  </a:cubicBezTo>
                  <a:cubicBezTo>
                    <a:pt x="133" y="168"/>
                    <a:pt x="168" y="133"/>
                    <a:pt x="168" y="90"/>
                  </a:cubicBezTo>
                  <a:cubicBezTo>
                    <a:pt x="168" y="47"/>
                    <a:pt x="133" y="12"/>
                    <a:pt x="9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Freeform 130">
              <a:extLst>
                <a:ext uri="{FF2B5EF4-FFF2-40B4-BE49-F238E27FC236}">
                  <a16:creationId xmlns:a16="http://schemas.microsoft.com/office/drawing/2014/main" id="{DB18B919-8162-4E1A-919C-F757FE92244F}"/>
                </a:ext>
              </a:extLst>
            </p:cNvPr>
            <p:cNvSpPr>
              <a:spLocks/>
            </p:cNvSpPr>
            <p:nvPr/>
          </p:nvSpPr>
          <p:spPr bwMode="auto">
            <a:xfrm>
              <a:off x="1522" y="3300"/>
              <a:ext cx="124" cy="54"/>
            </a:xfrm>
            <a:custGeom>
              <a:avLst/>
              <a:gdLst>
                <a:gd name="T0" fmla="*/ 78 w 84"/>
                <a:gd name="T1" fmla="*/ 36 h 36"/>
                <a:gd name="T2" fmla="*/ 6 w 84"/>
                <a:gd name="T3" fmla="*/ 36 h 36"/>
                <a:gd name="T4" fmla="*/ 0 w 84"/>
                <a:gd name="T5" fmla="*/ 30 h 36"/>
                <a:gd name="T6" fmla="*/ 0 w 84"/>
                <a:gd name="T7" fmla="*/ 0 h 36"/>
                <a:gd name="T8" fmla="*/ 12 w 84"/>
                <a:gd name="T9" fmla="*/ 0 h 36"/>
                <a:gd name="T10" fmla="*/ 12 w 84"/>
                <a:gd name="T11" fmla="*/ 24 h 36"/>
                <a:gd name="T12" fmla="*/ 72 w 84"/>
                <a:gd name="T13" fmla="*/ 24 h 36"/>
                <a:gd name="T14" fmla="*/ 72 w 84"/>
                <a:gd name="T15" fmla="*/ 0 h 36"/>
                <a:gd name="T16" fmla="*/ 84 w 84"/>
                <a:gd name="T17" fmla="*/ 0 h 36"/>
                <a:gd name="T18" fmla="*/ 84 w 84"/>
                <a:gd name="T19" fmla="*/ 30 h 36"/>
                <a:gd name="T20" fmla="*/ 78 w 84"/>
                <a:gd name="T2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36">
                  <a:moveTo>
                    <a:pt x="78" y="36"/>
                  </a:moveTo>
                  <a:cubicBezTo>
                    <a:pt x="6" y="36"/>
                    <a:pt x="6" y="36"/>
                    <a:pt x="6" y="36"/>
                  </a:cubicBezTo>
                  <a:cubicBezTo>
                    <a:pt x="2" y="36"/>
                    <a:pt x="0" y="33"/>
                    <a:pt x="0" y="30"/>
                  </a:cubicBezTo>
                  <a:cubicBezTo>
                    <a:pt x="0" y="0"/>
                    <a:pt x="0" y="0"/>
                    <a:pt x="0" y="0"/>
                  </a:cubicBezTo>
                  <a:cubicBezTo>
                    <a:pt x="12" y="0"/>
                    <a:pt x="12" y="0"/>
                    <a:pt x="12" y="0"/>
                  </a:cubicBezTo>
                  <a:cubicBezTo>
                    <a:pt x="12" y="24"/>
                    <a:pt x="12" y="24"/>
                    <a:pt x="12" y="24"/>
                  </a:cubicBezTo>
                  <a:cubicBezTo>
                    <a:pt x="72" y="24"/>
                    <a:pt x="72" y="24"/>
                    <a:pt x="72" y="24"/>
                  </a:cubicBezTo>
                  <a:cubicBezTo>
                    <a:pt x="72" y="0"/>
                    <a:pt x="72" y="0"/>
                    <a:pt x="72" y="0"/>
                  </a:cubicBezTo>
                  <a:cubicBezTo>
                    <a:pt x="84" y="0"/>
                    <a:pt x="84" y="0"/>
                    <a:pt x="84" y="0"/>
                  </a:cubicBezTo>
                  <a:cubicBezTo>
                    <a:pt x="84" y="30"/>
                    <a:pt x="84" y="30"/>
                    <a:pt x="84" y="30"/>
                  </a:cubicBezTo>
                  <a:cubicBezTo>
                    <a:pt x="84" y="33"/>
                    <a:pt x="81" y="36"/>
                    <a:pt x="78"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 name="Freeform 131">
              <a:extLst>
                <a:ext uri="{FF2B5EF4-FFF2-40B4-BE49-F238E27FC236}">
                  <a16:creationId xmlns:a16="http://schemas.microsoft.com/office/drawing/2014/main" id="{22A66FDD-2E5A-48AE-B6BB-D3E7FC0EBF9E}"/>
                </a:ext>
              </a:extLst>
            </p:cNvPr>
            <p:cNvSpPr>
              <a:spLocks noEditPoints="1"/>
            </p:cNvSpPr>
            <p:nvPr/>
          </p:nvSpPr>
          <p:spPr bwMode="auto">
            <a:xfrm>
              <a:off x="1540" y="3336"/>
              <a:ext cx="88" cy="53"/>
            </a:xfrm>
            <a:custGeom>
              <a:avLst/>
              <a:gdLst>
                <a:gd name="T0" fmla="*/ 54 w 60"/>
                <a:gd name="T1" fmla="*/ 36 h 36"/>
                <a:gd name="T2" fmla="*/ 6 w 60"/>
                <a:gd name="T3" fmla="*/ 36 h 36"/>
                <a:gd name="T4" fmla="*/ 0 w 60"/>
                <a:gd name="T5" fmla="*/ 30 h 36"/>
                <a:gd name="T6" fmla="*/ 0 w 60"/>
                <a:gd name="T7" fmla="*/ 6 h 36"/>
                <a:gd name="T8" fmla="*/ 6 w 60"/>
                <a:gd name="T9" fmla="*/ 0 h 36"/>
                <a:gd name="T10" fmla="*/ 54 w 60"/>
                <a:gd name="T11" fmla="*/ 0 h 36"/>
                <a:gd name="T12" fmla="*/ 60 w 60"/>
                <a:gd name="T13" fmla="*/ 6 h 36"/>
                <a:gd name="T14" fmla="*/ 60 w 60"/>
                <a:gd name="T15" fmla="*/ 30 h 36"/>
                <a:gd name="T16" fmla="*/ 54 w 60"/>
                <a:gd name="T17" fmla="*/ 36 h 36"/>
                <a:gd name="T18" fmla="*/ 12 w 60"/>
                <a:gd name="T19" fmla="*/ 24 h 36"/>
                <a:gd name="T20" fmla="*/ 48 w 60"/>
                <a:gd name="T21" fmla="*/ 24 h 36"/>
                <a:gd name="T22" fmla="*/ 48 w 60"/>
                <a:gd name="T23" fmla="*/ 12 h 36"/>
                <a:gd name="T24" fmla="*/ 12 w 60"/>
                <a:gd name="T25" fmla="*/ 12 h 36"/>
                <a:gd name="T26" fmla="*/ 12 w 60"/>
                <a:gd name="T27"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36">
                  <a:moveTo>
                    <a:pt x="54" y="36"/>
                  </a:moveTo>
                  <a:cubicBezTo>
                    <a:pt x="6" y="36"/>
                    <a:pt x="6" y="36"/>
                    <a:pt x="6" y="36"/>
                  </a:cubicBezTo>
                  <a:cubicBezTo>
                    <a:pt x="2" y="36"/>
                    <a:pt x="0" y="33"/>
                    <a:pt x="0" y="30"/>
                  </a:cubicBezTo>
                  <a:cubicBezTo>
                    <a:pt x="0" y="6"/>
                    <a:pt x="0" y="6"/>
                    <a:pt x="0" y="6"/>
                  </a:cubicBezTo>
                  <a:cubicBezTo>
                    <a:pt x="0" y="3"/>
                    <a:pt x="2" y="0"/>
                    <a:pt x="6" y="0"/>
                  </a:cubicBezTo>
                  <a:cubicBezTo>
                    <a:pt x="54" y="0"/>
                    <a:pt x="54" y="0"/>
                    <a:pt x="54" y="0"/>
                  </a:cubicBezTo>
                  <a:cubicBezTo>
                    <a:pt x="57" y="0"/>
                    <a:pt x="60" y="3"/>
                    <a:pt x="60" y="6"/>
                  </a:cubicBezTo>
                  <a:cubicBezTo>
                    <a:pt x="60" y="30"/>
                    <a:pt x="60" y="30"/>
                    <a:pt x="60" y="30"/>
                  </a:cubicBezTo>
                  <a:cubicBezTo>
                    <a:pt x="60" y="33"/>
                    <a:pt x="57" y="36"/>
                    <a:pt x="54" y="36"/>
                  </a:cubicBezTo>
                  <a:close/>
                  <a:moveTo>
                    <a:pt x="12" y="24"/>
                  </a:moveTo>
                  <a:cubicBezTo>
                    <a:pt x="48" y="24"/>
                    <a:pt x="48" y="24"/>
                    <a:pt x="48" y="24"/>
                  </a:cubicBezTo>
                  <a:cubicBezTo>
                    <a:pt x="48" y="12"/>
                    <a:pt x="48" y="12"/>
                    <a:pt x="48" y="12"/>
                  </a:cubicBezTo>
                  <a:cubicBezTo>
                    <a:pt x="12" y="12"/>
                    <a:pt x="12" y="12"/>
                    <a:pt x="12" y="12"/>
                  </a:cubicBez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1" name="Freeform 132">
              <a:extLst>
                <a:ext uri="{FF2B5EF4-FFF2-40B4-BE49-F238E27FC236}">
                  <a16:creationId xmlns:a16="http://schemas.microsoft.com/office/drawing/2014/main" id="{E8FCDBC9-F79E-47BD-B913-CA4ECEDA62A7}"/>
                </a:ext>
              </a:extLst>
            </p:cNvPr>
            <p:cNvSpPr>
              <a:spLocks/>
            </p:cNvSpPr>
            <p:nvPr/>
          </p:nvSpPr>
          <p:spPr bwMode="auto">
            <a:xfrm>
              <a:off x="1575" y="3371"/>
              <a:ext cx="18" cy="54"/>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2" y="36"/>
                    <a:pt x="0" y="33"/>
                    <a:pt x="0" y="30"/>
                  </a:cubicBezTo>
                  <a:cubicBezTo>
                    <a:pt x="0" y="6"/>
                    <a:pt x="0" y="6"/>
                    <a:pt x="0" y="6"/>
                  </a:cubicBezTo>
                  <a:cubicBezTo>
                    <a:pt x="0" y="3"/>
                    <a:pt x="2" y="0"/>
                    <a:pt x="6" y="0"/>
                  </a:cubicBezTo>
                  <a:cubicBezTo>
                    <a:pt x="9" y="0"/>
                    <a:pt x="12" y="3"/>
                    <a:pt x="12" y="6"/>
                  </a:cubicBezTo>
                  <a:cubicBezTo>
                    <a:pt x="12" y="30"/>
                    <a:pt x="12" y="30"/>
                    <a:pt x="12" y="30"/>
                  </a:cubicBezTo>
                  <a:cubicBezTo>
                    <a:pt x="12" y="33"/>
                    <a:pt x="9" y="36"/>
                    <a:pt x="6"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2" name="Freeform 133">
              <a:extLst>
                <a:ext uri="{FF2B5EF4-FFF2-40B4-BE49-F238E27FC236}">
                  <a16:creationId xmlns:a16="http://schemas.microsoft.com/office/drawing/2014/main" id="{0BFDE7B6-82F3-4D0E-9892-742BC6126542}"/>
                </a:ext>
              </a:extLst>
            </p:cNvPr>
            <p:cNvSpPr>
              <a:spLocks/>
            </p:cNvSpPr>
            <p:nvPr/>
          </p:nvSpPr>
          <p:spPr bwMode="auto">
            <a:xfrm>
              <a:off x="1575" y="2998"/>
              <a:ext cx="18" cy="36"/>
            </a:xfrm>
            <a:custGeom>
              <a:avLst/>
              <a:gdLst>
                <a:gd name="T0" fmla="*/ 6 w 12"/>
                <a:gd name="T1" fmla="*/ 24 h 24"/>
                <a:gd name="T2" fmla="*/ 0 w 12"/>
                <a:gd name="T3" fmla="*/ 18 h 24"/>
                <a:gd name="T4" fmla="*/ 0 w 12"/>
                <a:gd name="T5" fmla="*/ 6 h 24"/>
                <a:gd name="T6" fmla="*/ 6 w 12"/>
                <a:gd name="T7" fmla="*/ 0 h 24"/>
                <a:gd name="T8" fmla="*/ 12 w 12"/>
                <a:gd name="T9" fmla="*/ 6 h 24"/>
                <a:gd name="T10" fmla="*/ 12 w 12"/>
                <a:gd name="T11" fmla="*/ 18 h 24"/>
                <a:gd name="T12" fmla="*/ 6 w 1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12" h="24">
                  <a:moveTo>
                    <a:pt x="6" y="24"/>
                  </a:moveTo>
                  <a:cubicBezTo>
                    <a:pt x="2" y="24"/>
                    <a:pt x="0" y="21"/>
                    <a:pt x="0" y="18"/>
                  </a:cubicBezTo>
                  <a:cubicBezTo>
                    <a:pt x="0" y="6"/>
                    <a:pt x="0" y="6"/>
                    <a:pt x="0" y="6"/>
                  </a:cubicBezTo>
                  <a:cubicBezTo>
                    <a:pt x="0" y="3"/>
                    <a:pt x="2" y="0"/>
                    <a:pt x="6" y="0"/>
                  </a:cubicBezTo>
                  <a:cubicBezTo>
                    <a:pt x="9" y="0"/>
                    <a:pt x="12" y="3"/>
                    <a:pt x="12" y="6"/>
                  </a:cubicBezTo>
                  <a:cubicBezTo>
                    <a:pt x="12" y="18"/>
                    <a:pt x="12" y="18"/>
                    <a:pt x="12" y="18"/>
                  </a:cubicBezTo>
                  <a:cubicBezTo>
                    <a:pt x="12" y="21"/>
                    <a:pt x="9" y="24"/>
                    <a:pt x="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3" name="Freeform 134">
              <a:extLst>
                <a:ext uri="{FF2B5EF4-FFF2-40B4-BE49-F238E27FC236}">
                  <a16:creationId xmlns:a16="http://schemas.microsoft.com/office/drawing/2014/main" id="{1C37E03F-7973-4ABA-8486-37B3AE1655F4}"/>
                </a:ext>
              </a:extLst>
            </p:cNvPr>
            <p:cNvSpPr>
              <a:spLocks/>
            </p:cNvSpPr>
            <p:nvPr/>
          </p:nvSpPr>
          <p:spPr bwMode="auto">
            <a:xfrm>
              <a:off x="1686" y="3049"/>
              <a:ext cx="33" cy="31"/>
            </a:xfrm>
            <a:custGeom>
              <a:avLst/>
              <a:gdLst>
                <a:gd name="T0" fmla="*/ 7 w 22"/>
                <a:gd name="T1" fmla="*/ 21 h 21"/>
                <a:gd name="T2" fmla="*/ 3 w 22"/>
                <a:gd name="T3" fmla="*/ 20 h 21"/>
                <a:gd name="T4" fmla="*/ 3 w 22"/>
                <a:gd name="T5" fmla="*/ 11 h 21"/>
                <a:gd name="T6" fmla="*/ 11 w 22"/>
                <a:gd name="T7" fmla="*/ 3 h 21"/>
                <a:gd name="T8" fmla="*/ 20 w 22"/>
                <a:gd name="T9" fmla="*/ 3 h 21"/>
                <a:gd name="T10" fmla="*/ 20 w 22"/>
                <a:gd name="T11" fmla="*/ 11 h 21"/>
                <a:gd name="T12" fmla="*/ 11 w 22"/>
                <a:gd name="T13" fmla="*/ 20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1"/>
                    <a:pt x="3" y="20"/>
                  </a:cubicBezTo>
                  <a:cubicBezTo>
                    <a:pt x="0" y="17"/>
                    <a:pt x="0" y="14"/>
                    <a:pt x="3" y="11"/>
                  </a:cubicBezTo>
                  <a:cubicBezTo>
                    <a:pt x="11" y="3"/>
                    <a:pt x="11" y="3"/>
                    <a:pt x="11" y="3"/>
                  </a:cubicBezTo>
                  <a:cubicBezTo>
                    <a:pt x="14" y="0"/>
                    <a:pt x="17" y="0"/>
                    <a:pt x="20" y="3"/>
                  </a:cubicBezTo>
                  <a:cubicBezTo>
                    <a:pt x="22" y="5"/>
                    <a:pt x="22" y="9"/>
                    <a:pt x="20" y="11"/>
                  </a:cubicBezTo>
                  <a:cubicBezTo>
                    <a:pt x="11" y="20"/>
                    <a:pt x="11" y="20"/>
                    <a:pt x="11" y="20"/>
                  </a:cubicBezTo>
                  <a:cubicBezTo>
                    <a:pt x="10" y="21"/>
                    <a:pt x="9"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4" name="Freeform 135">
              <a:extLst>
                <a:ext uri="{FF2B5EF4-FFF2-40B4-BE49-F238E27FC236}">
                  <a16:creationId xmlns:a16="http://schemas.microsoft.com/office/drawing/2014/main" id="{B49901B2-0440-4B3E-9D8C-999834665564}"/>
                </a:ext>
              </a:extLst>
            </p:cNvPr>
            <p:cNvSpPr>
              <a:spLocks/>
            </p:cNvSpPr>
            <p:nvPr/>
          </p:nvSpPr>
          <p:spPr bwMode="auto">
            <a:xfrm>
              <a:off x="1735" y="3176"/>
              <a:ext cx="36"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5" name="Freeform 136">
              <a:extLst>
                <a:ext uri="{FF2B5EF4-FFF2-40B4-BE49-F238E27FC236}">
                  <a16:creationId xmlns:a16="http://schemas.microsoft.com/office/drawing/2014/main" id="{7E9279B6-7430-42C7-AC9D-2514DDB0B483}"/>
                </a:ext>
              </a:extLst>
            </p:cNvPr>
            <p:cNvSpPr>
              <a:spLocks/>
            </p:cNvSpPr>
            <p:nvPr/>
          </p:nvSpPr>
          <p:spPr bwMode="auto">
            <a:xfrm>
              <a:off x="1686" y="3288"/>
              <a:ext cx="33" cy="31"/>
            </a:xfrm>
            <a:custGeom>
              <a:avLst/>
              <a:gdLst>
                <a:gd name="T0" fmla="*/ 15 w 22"/>
                <a:gd name="T1" fmla="*/ 21 h 21"/>
                <a:gd name="T2" fmla="*/ 11 w 22"/>
                <a:gd name="T3" fmla="*/ 19 h 21"/>
                <a:gd name="T4" fmla="*/ 3 w 22"/>
                <a:gd name="T5" fmla="*/ 10 h 21"/>
                <a:gd name="T6" fmla="*/ 3 w 22"/>
                <a:gd name="T7" fmla="*/ 2 h 21"/>
                <a:gd name="T8" fmla="*/ 11 w 22"/>
                <a:gd name="T9" fmla="*/ 2 h 21"/>
                <a:gd name="T10" fmla="*/ 20 w 22"/>
                <a:gd name="T11" fmla="*/ 10 h 21"/>
                <a:gd name="T12" fmla="*/ 20 w 22"/>
                <a:gd name="T13" fmla="*/ 19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0"/>
                    <a:pt x="11" y="19"/>
                  </a:cubicBezTo>
                  <a:cubicBezTo>
                    <a:pt x="3" y="10"/>
                    <a:pt x="3" y="10"/>
                    <a:pt x="3" y="10"/>
                  </a:cubicBezTo>
                  <a:cubicBezTo>
                    <a:pt x="0" y="8"/>
                    <a:pt x="0" y="4"/>
                    <a:pt x="3" y="2"/>
                  </a:cubicBezTo>
                  <a:cubicBezTo>
                    <a:pt x="5" y="0"/>
                    <a:pt x="9" y="0"/>
                    <a:pt x="11" y="2"/>
                  </a:cubicBezTo>
                  <a:cubicBezTo>
                    <a:pt x="20" y="10"/>
                    <a:pt x="20" y="10"/>
                    <a:pt x="20" y="10"/>
                  </a:cubicBezTo>
                  <a:cubicBezTo>
                    <a:pt x="22" y="13"/>
                    <a:pt x="22" y="17"/>
                    <a:pt x="20" y="19"/>
                  </a:cubicBezTo>
                  <a:cubicBezTo>
                    <a:pt x="19" y="20"/>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6" name="Freeform 137">
              <a:extLst>
                <a:ext uri="{FF2B5EF4-FFF2-40B4-BE49-F238E27FC236}">
                  <a16:creationId xmlns:a16="http://schemas.microsoft.com/office/drawing/2014/main" id="{B6AA46D2-132B-4027-AE1E-5D7F887AC5FE}"/>
                </a:ext>
              </a:extLst>
            </p:cNvPr>
            <p:cNvSpPr>
              <a:spLocks/>
            </p:cNvSpPr>
            <p:nvPr/>
          </p:nvSpPr>
          <p:spPr bwMode="auto">
            <a:xfrm>
              <a:off x="1448" y="3049"/>
              <a:ext cx="32" cy="31"/>
            </a:xfrm>
            <a:custGeom>
              <a:avLst/>
              <a:gdLst>
                <a:gd name="T0" fmla="*/ 15 w 22"/>
                <a:gd name="T1" fmla="*/ 21 h 21"/>
                <a:gd name="T2" fmla="*/ 11 w 22"/>
                <a:gd name="T3" fmla="*/ 20 h 21"/>
                <a:gd name="T4" fmla="*/ 3 w 22"/>
                <a:gd name="T5" fmla="*/ 11 h 21"/>
                <a:gd name="T6" fmla="*/ 3 w 22"/>
                <a:gd name="T7" fmla="*/ 3 h 21"/>
                <a:gd name="T8" fmla="*/ 11 w 22"/>
                <a:gd name="T9" fmla="*/ 3 h 21"/>
                <a:gd name="T10" fmla="*/ 20 w 22"/>
                <a:gd name="T11" fmla="*/ 11 h 21"/>
                <a:gd name="T12" fmla="*/ 20 w 22"/>
                <a:gd name="T13" fmla="*/ 20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1"/>
                    <a:pt x="11" y="20"/>
                  </a:cubicBezTo>
                  <a:cubicBezTo>
                    <a:pt x="3" y="11"/>
                    <a:pt x="3" y="11"/>
                    <a:pt x="3" y="11"/>
                  </a:cubicBezTo>
                  <a:cubicBezTo>
                    <a:pt x="0" y="9"/>
                    <a:pt x="0" y="5"/>
                    <a:pt x="3" y="3"/>
                  </a:cubicBezTo>
                  <a:cubicBezTo>
                    <a:pt x="5" y="0"/>
                    <a:pt x="9" y="0"/>
                    <a:pt x="11" y="3"/>
                  </a:cubicBezTo>
                  <a:cubicBezTo>
                    <a:pt x="20" y="11"/>
                    <a:pt x="20" y="11"/>
                    <a:pt x="20" y="11"/>
                  </a:cubicBezTo>
                  <a:cubicBezTo>
                    <a:pt x="22" y="14"/>
                    <a:pt x="22" y="17"/>
                    <a:pt x="20" y="20"/>
                  </a:cubicBezTo>
                  <a:cubicBezTo>
                    <a:pt x="18" y="21"/>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7" name="Freeform 138">
              <a:extLst>
                <a:ext uri="{FF2B5EF4-FFF2-40B4-BE49-F238E27FC236}">
                  <a16:creationId xmlns:a16="http://schemas.microsoft.com/office/drawing/2014/main" id="{0976A360-0454-4ABA-BE06-7BEC004C73A1}"/>
                </a:ext>
              </a:extLst>
            </p:cNvPr>
            <p:cNvSpPr>
              <a:spLocks/>
            </p:cNvSpPr>
            <p:nvPr/>
          </p:nvSpPr>
          <p:spPr bwMode="auto">
            <a:xfrm>
              <a:off x="1398" y="3176"/>
              <a:ext cx="35"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8" name="Freeform 139">
              <a:extLst>
                <a:ext uri="{FF2B5EF4-FFF2-40B4-BE49-F238E27FC236}">
                  <a16:creationId xmlns:a16="http://schemas.microsoft.com/office/drawing/2014/main" id="{3D94F876-E820-43DF-B7F0-345B5225768E}"/>
                </a:ext>
              </a:extLst>
            </p:cNvPr>
            <p:cNvSpPr>
              <a:spLocks/>
            </p:cNvSpPr>
            <p:nvPr/>
          </p:nvSpPr>
          <p:spPr bwMode="auto">
            <a:xfrm>
              <a:off x="1448" y="3288"/>
              <a:ext cx="32" cy="31"/>
            </a:xfrm>
            <a:custGeom>
              <a:avLst/>
              <a:gdLst>
                <a:gd name="T0" fmla="*/ 7 w 22"/>
                <a:gd name="T1" fmla="*/ 21 h 21"/>
                <a:gd name="T2" fmla="*/ 3 w 22"/>
                <a:gd name="T3" fmla="*/ 19 h 21"/>
                <a:gd name="T4" fmla="*/ 3 w 22"/>
                <a:gd name="T5" fmla="*/ 10 h 21"/>
                <a:gd name="T6" fmla="*/ 11 w 22"/>
                <a:gd name="T7" fmla="*/ 2 h 21"/>
                <a:gd name="T8" fmla="*/ 20 w 22"/>
                <a:gd name="T9" fmla="*/ 2 h 21"/>
                <a:gd name="T10" fmla="*/ 20 w 22"/>
                <a:gd name="T11" fmla="*/ 10 h 21"/>
                <a:gd name="T12" fmla="*/ 11 w 22"/>
                <a:gd name="T13" fmla="*/ 19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0"/>
                    <a:pt x="3" y="19"/>
                  </a:cubicBezTo>
                  <a:cubicBezTo>
                    <a:pt x="0" y="17"/>
                    <a:pt x="0" y="13"/>
                    <a:pt x="3" y="10"/>
                  </a:cubicBezTo>
                  <a:cubicBezTo>
                    <a:pt x="11" y="2"/>
                    <a:pt x="11" y="2"/>
                    <a:pt x="11" y="2"/>
                  </a:cubicBezTo>
                  <a:cubicBezTo>
                    <a:pt x="13" y="0"/>
                    <a:pt x="17" y="0"/>
                    <a:pt x="20" y="2"/>
                  </a:cubicBezTo>
                  <a:cubicBezTo>
                    <a:pt x="22" y="4"/>
                    <a:pt x="22" y="8"/>
                    <a:pt x="20" y="10"/>
                  </a:cubicBezTo>
                  <a:cubicBezTo>
                    <a:pt x="11" y="19"/>
                    <a:pt x="11" y="19"/>
                    <a:pt x="11" y="19"/>
                  </a:cubicBezTo>
                  <a:cubicBezTo>
                    <a:pt x="10" y="20"/>
                    <a:pt x="8"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Freeform 140">
              <a:extLst>
                <a:ext uri="{FF2B5EF4-FFF2-40B4-BE49-F238E27FC236}">
                  <a16:creationId xmlns:a16="http://schemas.microsoft.com/office/drawing/2014/main" id="{F170B2B1-5683-4F34-B759-F26E524DA699}"/>
                </a:ext>
              </a:extLst>
            </p:cNvPr>
            <p:cNvSpPr>
              <a:spLocks noEditPoints="1"/>
            </p:cNvSpPr>
            <p:nvPr/>
          </p:nvSpPr>
          <p:spPr bwMode="auto">
            <a:xfrm>
              <a:off x="1504" y="3176"/>
              <a:ext cx="160" cy="133"/>
            </a:xfrm>
            <a:custGeom>
              <a:avLst/>
              <a:gdLst>
                <a:gd name="T0" fmla="*/ 60 w 108"/>
                <a:gd name="T1" fmla="*/ 90 h 90"/>
                <a:gd name="T2" fmla="*/ 58 w 108"/>
                <a:gd name="T3" fmla="*/ 90 h 90"/>
                <a:gd name="T4" fmla="*/ 54 w 108"/>
                <a:gd name="T5" fmla="*/ 84 h 90"/>
                <a:gd name="T6" fmla="*/ 49 w 108"/>
                <a:gd name="T7" fmla="*/ 90 h 90"/>
                <a:gd name="T8" fmla="*/ 42 w 108"/>
                <a:gd name="T9" fmla="*/ 85 h 90"/>
                <a:gd name="T10" fmla="*/ 30 w 108"/>
                <a:gd name="T11" fmla="*/ 36 h 90"/>
                <a:gd name="T12" fmla="*/ 18 w 108"/>
                <a:gd name="T13" fmla="*/ 36 h 90"/>
                <a:gd name="T14" fmla="*/ 0 w 108"/>
                <a:gd name="T15" fmla="*/ 18 h 90"/>
                <a:gd name="T16" fmla="*/ 18 w 108"/>
                <a:gd name="T17" fmla="*/ 0 h 90"/>
                <a:gd name="T18" fmla="*/ 38 w 108"/>
                <a:gd name="T19" fmla="*/ 16 h 90"/>
                <a:gd name="T20" fmla="*/ 40 w 108"/>
                <a:gd name="T21" fmla="*/ 24 h 90"/>
                <a:gd name="T22" fmla="*/ 67 w 108"/>
                <a:gd name="T23" fmla="*/ 24 h 90"/>
                <a:gd name="T24" fmla="*/ 69 w 108"/>
                <a:gd name="T25" fmla="*/ 16 h 90"/>
                <a:gd name="T26" fmla="*/ 90 w 108"/>
                <a:gd name="T27" fmla="*/ 0 h 90"/>
                <a:gd name="T28" fmla="*/ 108 w 108"/>
                <a:gd name="T29" fmla="*/ 18 h 90"/>
                <a:gd name="T30" fmla="*/ 90 w 108"/>
                <a:gd name="T31" fmla="*/ 36 h 90"/>
                <a:gd name="T32" fmla="*/ 77 w 108"/>
                <a:gd name="T33" fmla="*/ 36 h 90"/>
                <a:gd name="T34" fmla="*/ 65 w 108"/>
                <a:gd name="T35" fmla="*/ 85 h 90"/>
                <a:gd name="T36" fmla="*/ 60 w 108"/>
                <a:gd name="T37" fmla="*/ 90 h 90"/>
                <a:gd name="T38" fmla="*/ 43 w 108"/>
                <a:gd name="T39" fmla="*/ 36 h 90"/>
                <a:gd name="T40" fmla="*/ 53 w 108"/>
                <a:gd name="T41" fmla="*/ 82 h 90"/>
                <a:gd name="T42" fmla="*/ 54 w 108"/>
                <a:gd name="T43" fmla="*/ 84 h 90"/>
                <a:gd name="T44" fmla="*/ 54 w 108"/>
                <a:gd name="T45" fmla="*/ 82 h 90"/>
                <a:gd name="T46" fmla="*/ 65 w 108"/>
                <a:gd name="T47" fmla="*/ 36 h 90"/>
                <a:gd name="T48" fmla="*/ 43 w 108"/>
                <a:gd name="T49" fmla="*/ 36 h 90"/>
                <a:gd name="T50" fmla="*/ 80 w 108"/>
                <a:gd name="T51" fmla="*/ 24 h 90"/>
                <a:gd name="T52" fmla="*/ 90 w 108"/>
                <a:gd name="T53" fmla="*/ 24 h 90"/>
                <a:gd name="T54" fmla="*/ 96 w 108"/>
                <a:gd name="T55" fmla="*/ 18 h 90"/>
                <a:gd name="T56" fmla="*/ 90 w 108"/>
                <a:gd name="T57" fmla="*/ 12 h 90"/>
                <a:gd name="T58" fmla="*/ 81 w 108"/>
                <a:gd name="T59" fmla="*/ 19 h 90"/>
                <a:gd name="T60" fmla="*/ 80 w 108"/>
                <a:gd name="T61" fmla="*/ 24 h 90"/>
                <a:gd name="T62" fmla="*/ 18 w 108"/>
                <a:gd name="T63" fmla="*/ 12 h 90"/>
                <a:gd name="T64" fmla="*/ 12 w 108"/>
                <a:gd name="T65" fmla="*/ 18 h 90"/>
                <a:gd name="T66" fmla="*/ 18 w 108"/>
                <a:gd name="T67" fmla="*/ 24 h 90"/>
                <a:gd name="T68" fmla="*/ 28 w 108"/>
                <a:gd name="T69" fmla="*/ 24 h 90"/>
                <a:gd name="T70" fmla="*/ 26 w 108"/>
                <a:gd name="T71" fmla="*/ 19 h 90"/>
                <a:gd name="T72" fmla="*/ 18 w 108"/>
                <a:gd name="T73"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 h="90">
                  <a:moveTo>
                    <a:pt x="60" y="90"/>
                  </a:moveTo>
                  <a:cubicBezTo>
                    <a:pt x="59" y="90"/>
                    <a:pt x="59" y="90"/>
                    <a:pt x="58" y="90"/>
                  </a:cubicBezTo>
                  <a:cubicBezTo>
                    <a:pt x="56" y="89"/>
                    <a:pt x="54" y="87"/>
                    <a:pt x="54" y="84"/>
                  </a:cubicBezTo>
                  <a:cubicBezTo>
                    <a:pt x="54" y="87"/>
                    <a:pt x="52" y="89"/>
                    <a:pt x="49" y="90"/>
                  </a:cubicBezTo>
                  <a:cubicBezTo>
                    <a:pt x="46" y="90"/>
                    <a:pt x="43" y="88"/>
                    <a:pt x="42" y="85"/>
                  </a:cubicBezTo>
                  <a:cubicBezTo>
                    <a:pt x="30" y="36"/>
                    <a:pt x="30" y="36"/>
                    <a:pt x="30" y="36"/>
                  </a:cubicBezTo>
                  <a:cubicBezTo>
                    <a:pt x="18" y="36"/>
                    <a:pt x="18" y="36"/>
                    <a:pt x="18" y="36"/>
                  </a:cubicBezTo>
                  <a:cubicBezTo>
                    <a:pt x="8" y="36"/>
                    <a:pt x="0" y="28"/>
                    <a:pt x="0" y="18"/>
                  </a:cubicBezTo>
                  <a:cubicBezTo>
                    <a:pt x="0" y="8"/>
                    <a:pt x="8" y="0"/>
                    <a:pt x="18" y="0"/>
                  </a:cubicBezTo>
                  <a:cubicBezTo>
                    <a:pt x="28" y="0"/>
                    <a:pt x="36" y="7"/>
                    <a:pt x="38" y="16"/>
                  </a:cubicBezTo>
                  <a:cubicBezTo>
                    <a:pt x="40" y="24"/>
                    <a:pt x="40" y="24"/>
                    <a:pt x="40" y="24"/>
                  </a:cubicBezTo>
                  <a:cubicBezTo>
                    <a:pt x="67" y="24"/>
                    <a:pt x="67" y="24"/>
                    <a:pt x="67" y="24"/>
                  </a:cubicBezTo>
                  <a:cubicBezTo>
                    <a:pt x="69" y="16"/>
                    <a:pt x="69" y="16"/>
                    <a:pt x="69" y="16"/>
                  </a:cubicBezTo>
                  <a:cubicBezTo>
                    <a:pt x="71" y="7"/>
                    <a:pt x="80" y="0"/>
                    <a:pt x="90" y="0"/>
                  </a:cubicBezTo>
                  <a:cubicBezTo>
                    <a:pt x="100" y="0"/>
                    <a:pt x="108" y="8"/>
                    <a:pt x="108" y="18"/>
                  </a:cubicBezTo>
                  <a:cubicBezTo>
                    <a:pt x="108" y="28"/>
                    <a:pt x="100" y="36"/>
                    <a:pt x="90" y="36"/>
                  </a:cubicBezTo>
                  <a:cubicBezTo>
                    <a:pt x="77" y="36"/>
                    <a:pt x="77" y="36"/>
                    <a:pt x="77" y="36"/>
                  </a:cubicBezTo>
                  <a:cubicBezTo>
                    <a:pt x="65" y="85"/>
                    <a:pt x="65" y="85"/>
                    <a:pt x="65" y="85"/>
                  </a:cubicBezTo>
                  <a:cubicBezTo>
                    <a:pt x="65" y="88"/>
                    <a:pt x="62" y="90"/>
                    <a:pt x="60" y="90"/>
                  </a:cubicBezTo>
                  <a:close/>
                  <a:moveTo>
                    <a:pt x="43" y="36"/>
                  </a:moveTo>
                  <a:cubicBezTo>
                    <a:pt x="53" y="82"/>
                    <a:pt x="53" y="82"/>
                    <a:pt x="53" y="82"/>
                  </a:cubicBezTo>
                  <a:cubicBezTo>
                    <a:pt x="54" y="83"/>
                    <a:pt x="54" y="83"/>
                    <a:pt x="54" y="84"/>
                  </a:cubicBezTo>
                  <a:cubicBezTo>
                    <a:pt x="54" y="83"/>
                    <a:pt x="54" y="83"/>
                    <a:pt x="54" y="82"/>
                  </a:cubicBezTo>
                  <a:cubicBezTo>
                    <a:pt x="65" y="36"/>
                    <a:pt x="65" y="36"/>
                    <a:pt x="65" y="36"/>
                  </a:cubicBezTo>
                  <a:lnTo>
                    <a:pt x="43" y="36"/>
                  </a:lnTo>
                  <a:close/>
                  <a:moveTo>
                    <a:pt x="80" y="24"/>
                  </a:moveTo>
                  <a:cubicBezTo>
                    <a:pt x="90" y="24"/>
                    <a:pt x="90" y="24"/>
                    <a:pt x="90" y="24"/>
                  </a:cubicBezTo>
                  <a:cubicBezTo>
                    <a:pt x="93" y="24"/>
                    <a:pt x="96" y="21"/>
                    <a:pt x="96" y="18"/>
                  </a:cubicBezTo>
                  <a:cubicBezTo>
                    <a:pt x="96" y="15"/>
                    <a:pt x="93" y="12"/>
                    <a:pt x="90" y="12"/>
                  </a:cubicBezTo>
                  <a:cubicBezTo>
                    <a:pt x="85" y="12"/>
                    <a:pt x="82" y="15"/>
                    <a:pt x="81" y="19"/>
                  </a:cubicBezTo>
                  <a:lnTo>
                    <a:pt x="80" y="24"/>
                  </a:lnTo>
                  <a:close/>
                  <a:moveTo>
                    <a:pt x="18" y="12"/>
                  </a:moveTo>
                  <a:cubicBezTo>
                    <a:pt x="14" y="12"/>
                    <a:pt x="12" y="15"/>
                    <a:pt x="12" y="18"/>
                  </a:cubicBezTo>
                  <a:cubicBezTo>
                    <a:pt x="12" y="21"/>
                    <a:pt x="14" y="24"/>
                    <a:pt x="18" y="24"/>
                  </a:cubicBezTo>
                  <a:cubicBezTo>
                    <a:pt x="28" y="24"/>
                    <a:pt x="28" y="24"/>
                    <a:pt x="28" y="24"/>
                  </a:cubicBezTo>
                  <a:cubicBezTo>
                    <a:pt x="26" y="19"/>
                    <a:pt x="26" y="19"/>
                    <a:pt x="26" y="19"/>
                  </a:cubicBezTo>
                  <a:cubicBezTo>
                    <a:pt x="26" y="15"/>
                    <a:pt x="22"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grpSp>
    </p:spTree>
    <p:extLst>
      <p:ext uri="{BB962C8B-B14F-4D97-AF65-F5344CB8AC3E}">
        <p14:creationId xmlns:p14="http://schemas.microsoft.com/office/powerpoint/2010/main" val="198525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EF6CAA8-4F53-4B9C-943A-B04B81C6FD1D}"/>
              </a:ext>
            </a:extLst>
          </p:cNvPr>
          <p:cNvGraphicFramePr>
            <a:graphicFrameLocks noChangeAspect="1"/>
          </p:cNvGraphicFramePr>
          <p:nvPr>
            <p:custDataLst>
              <p:tags r:id="rId2"/>
            </p:custDataLst>
            <p:extLst>
              <p:ext uri="{D42A27DB-BD31-4B8C-83A1-F6EECF244321}">
                <p14:modId xmlns:p14="http://schemas.microsoft.com/office/powerpoint/2010/main" val="25436358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6" name="think-cell Slide" r:id="rId6" imgW="530" imgH="531" progId="TCLayout.ActiveDocument.1">
                  <p:embed/>
                </p:oleObj>
              </mc:Choice>
              <mc:Fallback>
                <p:oleObj name="think-cell Slide" r:id="rId6" imgW="530" imgH="531" progId="TCLayout.ActiveDocument.1">
                  <p:embed/>
                  <p:pic>
                    <p:nvPicPr>
                      <p:cNvPr id="5" name="Object 4" hidden="1">
                        <a:extLst>
                          <a:ext uri="{FF2B5EF4-FFF2-40B4-BE49-F238E27FC236}">
                            <a16:creationId xmlns:a16="http://schemas.microsoft.com/office/drawing/2014/main" id="{3EF6CAA8-4F53-4B9C-943A-B04B81C6FD1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C31CB51E-D6FA-4E9B-AD8E-1DEA9C6B0256}"/>
              </a:ext>
            </a:extLst>
          </p:cNvPr>
          <p:cNvSpPr/>
          <p:nvPr>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nSpc>
                <a:spcPct val="80000"/>
              </a:lnSpc>
              <a:spcBef>
                <a:spcPct val="0"/>
              </a:spcBef>
              <a:spcAft>
                <a:spcPct val="0"/>
              </a:spcAft>
            </a:pPr>
            <a:endParaRPr kumimoji="0" lang="en-GB" sz="2667" b="1" u="none" strike="noStrike" kern="1200" cap="none" spc="0" normalizeH="0" noProof="0" dirty="0">
              <a:ln>
                <a:noFill/>
              </a:ln>
              <a:solidFill>
                <a:srgbClr val="000000"/>
              </a:solidFill>
              <a:effectLst/>
              <a:uLnTx/>
              <a:uFillTx/>
              <a:latin typeface="Arial Black" panose="020B0A04020102020204" pitchFamily="34" charset="0"/>
              <a:ea typeface="+mj-ea"/>
              <a:sym typeface="Arial Black" panose="020B0A04020102020204" pitchFamily="34" charset="0"/>
            </a:endParaRPr>
          </a:p>
        </p:txBody>
      </p:sp>
      <p:sp>
        <p:nvSpPr>
          <p:cNvPr id="12" name="Rectangle 11">
            <a:extLst>
              <a:ext uri="{FF2B5EF4-FFF2-40B4-BE49-F238E27FC236}">
                <a16:creationId xmlns:a16="http://schemas.microsoft.com/office/drawing/2014/main" id="{CFBB579B-BF80-45D8-8C35-71BE457C89F3}"/>
              </a:ext>
            </a:extLst>
          </p:cNvPr>
          <p:cNvSpPr/>
          <p:nvPr/>
        </p:nvSpPr>
        <p:spPr>
          <a:xfrm>
            <a:off x="7064974" y="1341121"/>
            <a:ext cx="4584482" cy="2794152"/>
          </a:xfrm>
          <a:prstGeom prst="rect">
            <a:avLst/>
          </a:prstGeom>
          <a:no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3F7FB29B-E930-4588-9657-3EE6AD799CF1}"/>
              </a:ext>
            </a:extLst>
          </p:cNvPr>
          <p:cNvSpPr/>
          <p:nvPr/>
        </p:nvSpPr>
        <p:spPr>
          <a:xfrm>
            <a:off x="742386" y="1341120"/>
            <a:ext cx="5631782" cy="1435947"/>
          </a:xfrm>
          <a:prstGeom prst="rect">
            <a:avLst/>
          </a:prstGeom>
          <a:solidFill>
            <a:schemeClr val="bg1"/>
          </a:solid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A5160387-833C-46A6-9ABD-D17F4D1380A5}"/>
              </a:ext>
            </a:extLst>
          </p:cNvPr>
          <p:cNvSpPr/>
          <p:nvPr/>
        </p:nvSpPr>
        <p:spPr>
          <a:xfrm>
            <a:off x="742385" y="2897529"/>
            <a:ext cx="5631782" cy="3325472"/>
          </a:xfrm>
          <a:prstGeom prst="rect">
            <a:avLst/>
          </a:prstGeom>
          <a:solidFill>
            <a:schemeClr val="bg1"/>
          </a:solid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81B6ACFE-982F-4F07-A1B4-A3FEAD178B97}"/>
              </a:ext>
            </a:extLst>
          </p:cNvPr>
          <p:cNvSpPr/>
          <p:nvPr/>
        </p:nvSpPr>
        <p:spPr>
          <a:xfrm>
            <a:off x="6602049" y="1341121"/>
            <a:ext cx="353483" cy="2794152"/>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rgbClr val="FFFFFF"/>
                </a:solidFill>
                <a:latin typeface="Georgia" panose="02040502050405020303" pitchFamily="18" charset="0"/>
                <a:ea typeface="Calibri" panose="020F0502020204030204" pitchFamily="34" charset="0"/>
                <a:cs typeface="Times New Roman" panose="02020603050405020304" pitchFamily="18" charset="0"/>
              </a:rPr>
              <a:t>Illustration of the tool</a:t>
            </a: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 Placeholder 1">
            <a:extLst>
              <a:ext uri="{FF2B5EF4-FFF2-40B4-BE49-F238E27FC236}">
                <a16:creationId xmlns:a16="http://schemas.microsoft.com/office/drawing/2014/main" id="{CA51FFCC-A8A3-4044-B95E-ABDC0549FEB9}"/>
              </a:ext>
            </a:extLst>
          </p:cNvPr>
          <p:cNvSpPr>
            <a:spLocks noGrp="1"/>
          </p:cNvSpPr>
          <p:nvPr>
            <p:ph type="body" sz="quarter" idx="19"/>
          </p:nvPr>
        </p:nvSpPr>
        <p:spPr>
          <a:xfrm>
            <a:off x="829733" y="2950796"/>
            <a:ext cx="5182130" cy="3325473"/>
          </a:xfrm>
        </p:spPr>
        <p:txBody>
          <a:bodyPr lIns="72000" tIns="72000" rIns="72000" bIns="72000"/>
          <a:lstStyle/>
          <a:p>
            <a:pPr marL="457200" lvl="0" indent="-457200">
              <a:buAutoNum type="arabicPeriod"/>
            </a:pPr>
            <a:r>
              <a:rPr lang="en-GB" sz="1200" dirty="0"/>
              <a:t>Assess the current occurrence of the five inefficiencies of the linear model for your company (Reflection 1)</a:t>
            </a:r>
          </a:p>
          <a:p>
            <a:pPr marL="457200" lvl="0" indent="-457200">
              <a:buAutoNum type="arabicPeriod"/>
            </a:pPr>
            <a:r>
              <a:rPr lang="en-GB" sz="1200" dirty="0">
                <a:latin typeface="Georgia" panose="02040502050405020303" pitchFamily="18" charset="0"/>
              </a:rPr>
              <a:t>Reflect on your customers and think about their key pain points (Reflection 2)</a:t>
            </a:r>
          </a:p>
          <a:p>
            <a:pPr marL="457200" lvl="0" indent="-457200">
              <a:buAutoNum type="arabicPeriod"/>
            </a:pPr>
            <a:r>
              <a:rPr lang="en-GB" sz="1200" dirty="0">
                <a:latin typeface="Georgia" panose="02040502050405020303" pitchFamily="18" charset="0"/>
              </a:rPr>
              <a:t>Go through the circular business model sub-models, reflect on their current level of application in your company, and their potential (Reflection 3).</a:t>
            </a:r>
          </a:p>
          <a:p>
            <a:pPr marL="457200" lvl="0" indent="-457200">
              <a:buAutoNum type="arabicPeriod"/>
            </a:pPr>
            <a:r>
              <a:rPr lang="en-GB" sz="1200" dirty="0"/>
              <a:t>List potential circular business opportunities based on the reflections you have made on the inefficiencies, customer pain points and circular business model potential, and concretise the value proposition and key value levers for top 3 opportunities (Exercise 1).</a:t>
            </a:r>
          </a:p>
          <a:p>
            <a:pPr marL="457200" lvl="0" indent="-457200">
              <a:buAutoNum type="arabicPeriod"/>
            </a:pPr>
            <a:r>
              <a:rPr lang="en-GB" sz="1200" dirty="0"/>
              <a:t>Finally, select 1-2 opportunities to explore further and continue their evaluation with the value case tool and the business model canvas.</a:t>
            </a:r>
            <a:endParaRPr lang="en-GB" sz="1200" dirty="0">
              <a:latin typeface="Georgia" panose="02040502050405020303" pitchFamily="18" charset="0"/>
            </a:endParaRPr>
          </a:p>
          <a:p>
            <a:pPr marL="457200" lvl="0" indent="-457200">
              <a:buAutoNum type="arabicPeriod"/>
            </a:pPr>
            <a:endParaRPr lang="en-GB" sz="1200" dirty="0">
              <a:latin typeface="Georgia" panose="02040502050405020303" pitchFamily="18" charset="0"/>
            </a:endParaRPr>
          </a:p>
          <a:p>
            <a:pPr marL="457200" lvl="0" indent="-457200">
              <a:buAutoNum type="arabicPeriod"/>
            </a:pPr>
            <a:endParaRPr lang="en-GB" sz="1200" dirty="0">
              <a:latin typeface="Georgia" panose="02040502050405020303" pitchFamily="18" charset="0"/>
            </a:endParaRPr>
          </a:p>
          <a:p>
            <a:endParaRPr lang="en-GB" sz="1200" dirty="0">
              <a:latin typeface="Georgia" panose="02040502050405020303" pitchFamily="18" charset="0"/>
            </a:endParaRPr>
          </a:p>
        </p:txBody>
      </p:sp>
      <p:sp>
        <p:nvSpPr>
          <p:cNvPr id="3" name="Title 2">
            <a:extLst>
              <a:ext uri="{FF2B5EF4-FFF2-40B4-BE49-F238E27FC236}">
                <a16:creationId xmlns:a16="http://schemas.microsoft.com/office/drawing/2014/main" id="{E3169CB2-1302-42AC-A7E8-EBDB6CBB1884}"/>
              </a:ext>
            </a:extLst>
          </p:cNvPr>
          <p:cNvSpPr>
            <a:spLocks noGrp="1"/>
          </p:cNvSpPr>
          <p:nvPr>
            <p:ph type="title"/>
          </p:nvPr>
        </p:nvSpPr>
        <p:spPr>
          <a:xfrm>
            <a:off x="323850" y="356659"/>
            <a:ext cx="11436350" cy="864000"/>
          </a:xfrm>
        </p:spPr>
        <p:txBody>
          <a:bodyPr/>
          <a:lstStyle/>
          <a:p>
            <a:r>
              <a:rPr lang="en-GB" dirty="0">
                <a:latin typeface="Arial Black" panose="020B0A04020102020204" pitchFamily="34" charset="0"/>
              </a:rPr>
              <a:t>Business model development toolkit</a:t>
            </a:r>
          </a:p>
        </p:txBody>
      </p:sp>
      <p:sp>
        <p:nvSpPr>
          <p:cNvPr id="4" name="Text Placeholder 3">
            <a:extLst>
              <a:ext uri="{FF2B5EF4-FFF2-40B4-BE49-F238E27FC236}">
                <a16:creationId xmlns:a16="http://schemas.microsoft.com/office/drawing/2014/main" id="{30F5E9B2-028F-4335-AB31-FBCE75000E9A}"/>
              </a:ext>
            </a:extLst>
          </p:cNvPr>
          <p:cNvSpPr>
            <a:spLocks noGrp="1"/>
          </p:cNvSpPr>
          <p:nvPr>
            <p:ph type="body" sz="quarter" idx="15"/>
          </p:nvPr>
        </p:nvSpPr>
        <p:spPr/>
        <p:txBody>
          <a:bodyPr/>
          <a:lstStyle/>
          <a:p>
            <a:endParaRPr lang="en-GB" dirty="0"/>
          </a:p>
        </p:txBody>
      </p:sp>
      <p:sp>
        <p:nvSpPr>
          <p:cNvPr id="7" name="TextBox 6">
            <a:extLst>
              <a:ext uri="{FF2B5EF4-FFF2-40B4-BE49-F238E27FC236}">
                <a16:creationId xmlns:a16="http://schemas.microsoft.com/office/drawing/2014/main" id="{112EFB28-2A7F-471B-9B32-845F6440E6D6}"/>
              </a:ext>
            </a:extLst>
          </p:cNvPr>
          <p:cNvSpPr txBox="1"/>
          <p:nvPr/>
        </p:nvSpPr>
        <p:spPr>
          <a:xfrm>
            <a:off x="323850" y="555413"/>
            <a:ext cx="3950547" cy="209974"/>
          </a:xfrm>
          <a:prstGeom prst="rect">
            <a:avLst/>
          </a:prstGeom>
          <a:noFill/>
        </p:spPr>
        <p:txBody>
          <a:bodyPr wrap="square" lIns="36000" tIns="36000" rIns="36000" bIns="36000" rtlCol="0">
            <a:noAutofit/>
          </a:bodyPr>
          <a:lstStyle/>
          <a:p>
            <a:pPr algn="l"/>
            <a:r>
              <a:rPr lang="en-GB" sz="1200" b="0" i="0" dirty="0">
                <a:latin typeface="Arial Black" panose="020B0A04020102020204" pitchFamily="34" charset="0"/>
              </a:rPr>
              <a:t>INTRODUCTION</a:t>
            </a:r>
          </a:p>
        </p:txBody>
      </p:sp>
      <p:sp>
        <p:nvSpPr>
          <p:cNvPr id="8" name="Rectangle 7">
            <a:extLst>
              <a:ext uri="{FF2B5EF4-FFF2-40B4-BE49-F238E27FC236}">
                <a16:creationId xmlns:a16="http://schemas.microsoft.com/office/drawing/2014/main" id="{91A39D91-1ACF-451D-AB98-E88B4D8AB91E}"/>
              </a:ext>
            </a:extLst>
          </p:cNvPr>
          <p:cNvSpPr/>
          <p:nvPr/>
        </p:nvSpPr>
        <p:spPr>
          <a:xfrm>
            <a:off x="323850" y="1341120"/>
            <a:ext cx="353483" cy="1435947"/>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algn="ctr"/>
            <a:r>
              <a:rPr lang="en-GB" sz="12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Purpose</a:t>
            </a:r>
          </a:p>
        </p:txBody>
      </p:sp>
      <p:sp>
        <p:nvSpPr>
          <p:cNvPr id="10" name="Rectangle 9">
            <a:extLst>
              <a:ext uri="{FF2B5EF4-FFF2-40B4-BE49-F238E27FC236}">
                <a16:creationId xmlns:a16="http://schemas.microsoft.com/office/drawing/2014/main" id="{51859FDA-352C-4F50-B0B4-4FBBFE43F522}"/>
              </a:ext>
            </a:extLst>
          </p:cNvPr>
          <p:cNvSpPr/>
          <p:nvPr/>
        </p:nvSpPr>
        <p:spPr>
          <a:xfrm>
            <a:off x="323849" y="2897529"/>
            <a:ext cx="353483" cy="3325472"/>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algn="ctr"/>
            <a:r>
              <a:rPr lang="en-GB" sz="12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Instructions</a:t>
            </a:r>
          </a:p>
        </p:txBody>
      </p:sp>
      <p:sp>
        <p:nvSpPr>
          <p:cNvPr id="11" name="Text Placeholder 1">
            <a:extLst>
              <a:ext uri="{FF2B5EF4-FFF2-40B4-BE49-F238E27FC236}">
                <a16:creationId xmlns:a16="http://schemas.microsoft.com/office/drawing/2014/main" id="{0D7EFB9A-CA2B-4BF7-BC4A-9BDC1F101359}"/>
              </a:ext>
            </a:extLst>
          </p:cNvPr>
          <p:cNvSpPr txBox="1">
            <a:spLocks/>
          </p:cNvSpPr>
          <p:nvPr/>
        </p:nvSpPr>
        <p:spPr>
          <a:xfrm>
            <a:off x="829733" y="1341121"/>
            <a:ext cx="5182130" cy="1357692"/>
          </a:xfrm>
          <a:prstGeom prst="rect">
            <a:avLst/>
          </a:prstGeom>
        </p:spPr>
        <p:txBody>
          <a:bodyPr vert="horz" lIns="72000" tIns="72000" rIns="72000" bIns="72000" rtlCol="0">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lang="en-GB" sz="1867" b="0" i="0" kern="1200" noProof="0">
                <a:solidFill>
                  <a:schemeClr val="tx1"/>
                </a:solidFill>
                <a:latin typeface="Georgia" panose="02040502050405020303" pitchFamily="18" charset="0"/>
                <a:ea typeface="+mn-ea"/>
                <a:cs typeface="Georgia" panose="02040502050405020303" pitchFamily="18" charset="0"/>
              </a:defRPr>
            </a:lvl1pPr>
            <a:lvl2pPr marL="474121" indent="-234945" algn="l" defTabSz="609585" rtl="0" eaLnBrk="1" latinLnBrk="0" hangingPunct="1">
              <a:lnSpc>
                <a:spcPct val="90000"/>
              </a:lnSpc>
              <a:spcBef>
                <a:spcPts val="800"/>
              </a:spcBef>
              <a:spcAft>
                <a:spcPts val="800"/>
              </a:spcAft>
              <a:buFont typeface="Arial" panose="020B0604020202020204" pitchFamily="34" charset="0"/>
              <a:buChar char="•"/>
              <a:defRPr lang="en-GB" sz="1600" b="0" i="0" kern="1200" noProof="0">
                <a:solidFill>
                  <a:schemeClr val="tx1"/>
                </a:solidFill>
                <a:latin typeface="Georgia" panose="02040502050405020303" pitchFamily="18" charset="0"/>
                <a:ea typeface="+mn-ea"/>
                <a:cs typeface="Georgia" panose="02040502050405020303" pitchFamily="18" charset="0"/>
              </a:defRPr>
            </a:lvl2pPr>
            <a:lvl3pPr marL="713300" indent="-234945" algn="l" defTabSz="715415" rtl="0" eaLnBrk="1" latinLnBrk="0" hangingPunct="1">
              <a:lnSpc>
                <a:spcPct val="90000"/>
              </a:lnSpc>
              <a:spcBef>
                <a:spcPts val="800"/>
              </a:spcBef>
              <a:spcAft>
                <a:spcPts val="800"/>
              </a:spcAft>
              <a:buFont typeface="Arial" panose="020B0604020202020204" pitchFamily="34" charset="0"/>
              <a:buChar char="•"/>
              <a:defRPr lang="en-GB" sz="1467" b="0" i="0" kern="1200" noProof="0">
                <a:solidFill>
                  <a:schemeClr val="tx1"/>
                </a:solidFill>
                <a:latin typeface="Georgia" panose="02040502050405020303" pitchFamily="18" charset="0"/>
                <a:ea typeface="+mn-ea"/>
                <a:cs typeface="Georgia" panose="02040502050405020303" pitchFamily="18" charset="0"/>
              </a:defRPr>
            </a:lvl3pPr>
            <a:lvl4pPr marL="958827" indent="-234945" algn="l" defTabSz="609585" rtl="0" eaLnBrk="1" latinLnBrk="0" hangingPunct="1">
              <a:lnSpc>
                <a:spcPct val="90000"/>
              </a:lnSpc>
              <a:spcBef>
                <a:spcPts val="0"/>
              </a:spcBef>
              <a:spcAft>
                <a:spcPts val="800"/>
              </a:spcAft>
              <a:buFont typeface="Arial" panose="020B0604020202020204" pitchFamily="34" charset="0"/>
              <a:buChar char="•"/>
              <a:defRPr lang="en-GB" sz="1467" b="0" i="0" kern="1200" noProof="0">
                <a:solidFill>
                  <a:schemeClr val="tx1"/>
                </a:solidFill>
                <a:latin typeface="Georgia" panose="02040502050405020303" pitchFamily="18" charset="0"/>
                <a:ea typeface="+mn-ea"/>
                <a:cs typeface="Georgia" panose="02040502050405020303" pitchFamily="18" charset="0"/>
              </a:defRPr>
            </a:lvl4pPr>
            <a:lvl5pPr marL="143996" indent="-380990" algn="l" defTabSz="609585" rtl="0" eaLnBrk="1" latinLnBrk="0" hangingPunct="1">
              <a:spcBef>
                <a:spcPts val="0"/>
              </a:spcBef>
              <a:spcAft>
                <a:spcPts val="800"/>
              </a:spcAft>
              <a:buFont typeface="Arial"/>
              <a:buChar char="•"/>
              <a:defRPr sz="1867" kern="1200">
                <a:solidFill>
                  <a:schemeClr val="tx1"/>
                </a:solidFill>
                <a:latin typeface="Georgia"/>
                <a:ea typeface="+mn-ea"/>
                <a:cs typeface="Georgia"/>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GB" sz="1200" dirty="0"/>
              <a:t>The business model development toolkit consists of a set of exercises that support you in identifying inefficiencies and customer pain points, assessing relevance of circular business models, and prioritising them for development.</a:t>
            </a:r>
          </a:p>
          <a:p>
            <a:pPr marL="0" indent="0">
              <a:buNone/>
            </a:pPr>
            <a:endParaRPr lang="en-GB" sz="1200" dirty="0"/>
          </a:p>
          <a:p>
            <a:pPr marL="0" indent="0">
              <a:buNone/>
            </a:pPr>
            <a:r>
              <a:rPr lang="en-GB" sz="1200" dirty="0"/>
              <a:t>By completing the exercises, you should have a high-level idea of the most promising circular business model(s) for your company.</a:t>
            </a:r>
          </a:p>
          <a:p>
            <a:endParaRPr lang="en-GB" sz="1200" dirty="0"/>
          </a:p>
        </p:txBody>
      </p:sp>
      <p:pic>
        <p:nvPicPr>
          <p:cNvPr id="16" name="Picture 15">
            <a:extLst>
              <a:ext uri="{FF2B5EF4-FFF2-40B4-BE49-F238E27FC236}">
                <a16:creationId xmlns:a16="http://schemas.microsoft.com/office/drawing/2014/main" id="{088123FF-5A2C-48FE-9271-1E69799C2C36}"/>
              </a:ext>
            </a:extLst>
          </p:cNvPr>
          <p:cNvPicPr>
            <a:picLocks noChangeAspect="1"/>
          </p:cNvPicPr>
          <p:nvPr/>
        </p:nvPicPr>
        <p:blipFill>
          <a:blip r:embed="rId8"/>
          <a:stretch>
            <a:fillRect/>
          </a:stretch>
        </p:blipFill>
        <p:spPr>
          <a:xfrm>
            <a:off x="7230352" y="1507564"/>
            <a:ext cx="1538597" cy="2181302"/>
          </a:xfrm>
          <a:prstGeom prst="rect">
            <a:avLst/>
          </a:prstGeom>
          <a:ln>
            <a:solidFill>
              <a:schemeClr val="tx1"/>
            </a:solidFill>
          </a:ln>
          <a:effectLst>
            <a:outerShdw blurRad="50800" dist="38100" dir="2700000" algn="tl" rotWithShape="0">
              <a:prstClr val="black">
                <a:alpha val="40000"/>
              </a:prstClr>
            </a:outerShdw>
          </a:effectLst>
        </p:spPr>
      </p:pic>
      <p:pic>
        <p:nvPicPr>
          <p:cNvPr id="17" name="Picture 16">
            <a:extLst>
              <a:ext uri="{FF2B5EF4-FFF2-40B4-BE49-F238E27FC236}">
                <a16:creationId xmlns:a16="http://schemas.microsoft.com/office/drawing/2014/main" id="{DD4AA796-9109-49DD-A2A2-4795E6D9C0A4}"/>
              </a:ext>
            </a:extLst>
          </p:cNvPr>
          <p:cNvPicPr>
            <a:picLocks noChangeAspect="1"/>
          </p:cNvPicPr>
          <p:nvPr/>
        </p:nvPicPr>
        <p:blipFill>
          <a:blip r:embed="rId9"/>
          <a:stretch>
            <a:fillRect/>
          </a:stretch>
        </p:blipFill>
        <p:spPr>
          <a:xfrm>
            <a:off x="7840342" y="1696924"/>
            <a:ext cx="1516873" cy="2158385"/>
          </a:xfrm>
          <a:prstGeom prst="rect">
            <a:avLst/>
          </a:prstGeom>
          <a:ln>
            <a:solidFill>
              <a:schemeClr val="tx1"/>
            </a:solidFill>
          </a:ln>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id="{BE3A611E-09F8-4A35-BA8E-269391D227C6}"/>
              </a:ext>
            </a:extLst>
          </p:cNvPr>
          <p:cNvPicPr>
            <a:picLocks noChangeAspect="1"/>
          </p:cNvPicPr>
          <p:nvPr/>
        </p:nvPicPr>
        <p:blipFill>
          <a:blip r:embed="rId10"/>
          <a:stretch>
            <a:fillRect/>
          </a:stretch>
        </p:blipFill>
        <p:spPr>
          <a:xfrm>
            <a:off x="8768949" y="2228769"/>
            <a:ext cx="2596894" cy="1747002"/>
          </a:xfrm>
          <a:prstGeom prst="rect">
            <a:avLst/>
          </a:prstGeom>
          <a:ln>
            <a:solidFill>
              <a:schemeClr val="tx1"/>
            </a:solidFill>
          </a:ln>
          <a:effectLst>
            <a:outerShdw blurRad="50800" dist="38100" dir="2700000" algn="tl" rotWithShape="0">
              <a:prstClr val="black">
                <a:alpha val="40000"/>
              </a:prstClr>
            </a:outerShdw>
          </a:effectLst>
        </p:spPr>
      </p:pic>
      <p:sp>
        <p:nvSpPr>
          <p:cNvPr id="18" name="Rectangle 17">
            <a:extLst>
              <a:ext uri="{FF2B5EF4-FFF2-40B4-BE49-F238E27FC236}">
                <a16:creationId xmlns:a16="http://schemas.microsoft.com/office/drawing/2014/main" id="{801B608C-116F-4CAB-8E50-8B059C71954C}"/>
              </a:ext>
            </a:extLst>
          </p:cNvPr>
          <p:cNvSpPr/>
          <p:nvPr/>
        </p:nvSpPr>
        <p:spPr>
          <a:xfrm>
            <a:off x="7064974" y="4255735"/>
            <a:ext cx="4584482" cy="1984048"/>
          </a:xfrm>
          <a:prstGeom prst="rect">
            <a:avLst/>
          </a:prstGeom>
          <a:no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5F852FE8-17C6-4DCD-BAE2-08B8AFB31D34}"/>
              </a:ext>
            </a:extLst>
          </p:cNvPr>
          <p:cNvSpPr/>
          <p:nvPr/>
        </p:nvSpPr>
        <p:spPr>
          <a:xfrm>
            <a:off x="6593256" y="4255735"/>
            <a:ext cx="353483" cy="1984048"/>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rgbClr val="FFFFFF"/>
                </a:solidFill>
                <a:latin typeface="Georgia" panose="02040502050405020303" pitchFamily="18" charset="0"/>
                <a:ea typeface="Calibri" panose="020F0502020204030204" pitchFamily="34" charset="0"/>
                <a:cs typeface="Times New Roman" panose="02020603050405020304" pitchFamily="18" charset="0"/>
              </a:rPr>
              <a:t>Supporting materials</a:t>
            </a: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8FA504C6-BFCE-47AD-8694-06ECE7E76534}"/>
              </a:ext>
            </a:extLst>
          </p:cNvPr>
          <p:cNvSpPr txBox="1"/>
          <p:nvPr/>
        </p:nvSpPr>
        <p:spPr>
          <a:xfrm>
            <a:off x="8888072" y="4331839"/>
            <a:ext cx="1932968" cy="204291"/>
          </a:xfrm>
          <a:prstGeom prst="rect">
            <a:avLst/>
          </a:prstGeom>
          <a:noFill/>
        </p:spPr>
        <p:txBody>
          <a:bodyPr wrap="square" lIns="0" tIns="36000" rIns="36000" bIns="36000" rtlCol="0">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dirty="0">
                <a:ln>
                  <a:noFill/>
                </a:ln>
                <a:effectLst/>
                <a:uLnTx/>
                <a:uFillTx/>
                <a:latin typeface="Georgia" panose="02040502050405020303" pitchFamily="18" charset="0"/>
                <a:ea typeface="+mn-ea"/>
                <a:cs typeface="+mn-cs"/>
              </a:rPr>
              <a:t>Chapter 2: </a:t>
            </a:r>
          </a:p>
          <a:p>
            <a:pPr marL="0" marR="0" lvl="0" indent="0" defTabSz="914400"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dirty="0">
                <a:ln>
                  <a:noFill/>
                </a:ln>
                <a:effectLst/>
                <a:uLnTx/>
                <a:uFillTx/>
                <a:latin typeface="Georgia" panose="02040502050405020303" pitchFamily="18" charset="0"/>
                <a:ea typeface="+mn-ea"/>
                <a:cs typeface="+mn-cs"/>
              </a:rPr>
              <a:t>What opportunities exist?</a:t>
            </a:r>
          </a:p>
        </p:txBody>
      </p:sp>
      <p:pic>
        <p:nvPicPr>
          <p:cNvPr id="21" name="Picture 20">
            <a:extLst>
              <a:ext uri="{FF2B5EF4-FFF2-40B4-BE49-F238E27FC236}">
                <a16:creationId xmlns:a16="http://schemas.microsoft.com/office/drawing/2014/main" id="{92ABD021-8973-4024-9086-A54D569CB596}"/>
              </a:ext>
            </a:extLst>
          </p:cNvPr>
          <p:cNvPicPr>
            <a:picLocks noChangeAspect="1"/>
          </p:cNvPicPr>
          <p:nvPr/>
        </p:nvPicPr>
        <p:blipFill>
          <a:blip r:embed="rId11"/>
          <a:stretch>
            <a:fillRect/>
          </a:stretch>
        </p:blipFill>
        <p:spPr>
          <a:xfrm>
            <a:off x="8944183" y="4791755"/>
            <a:ext cx="1080000" cy="608400"/>
          </a:xfrm>
          <a:prstGeom prst="rect">
            <a:avLst/>
          </a:prstGeom>
          <a:ln w="6350">
            <a:solidFill>
              <a:schemeClr val="bg1">
                <a:lumMod val="75000"/>
              </a:schemeClr>
            </a:solidFill>
          </a:ln>
        </p:spPr>
      </p:pic>
      <p:sp>
        <p:nvSpPr>
          <p:cNvPr id="22" name="TextBox 21">
            <a:extLst>
              <a:ext uri="{FF2B5EF4-FFF2-40B4-BE49-F238E27FC236}">
                <a16:creationId xmlns:a16="http://schemas.microsoft.com/office/drawing/2014/main" id="{D3F42FA9-E7F4-43EE-AA79-EE3888F2ADD6}"/>
              </a:ext>
            </a:extLst>
          </p:cNvPr>
          <p:cNvSpPr txBox="1"/>
          <p:nvPr/>
        </p:nvSpPr>
        <p:spPr>
          <a:xfrm>
            <a:off x="8888072" y="5448384"/>
            <a:ext cx="1254346" cy="266055"/>
          </a:xfrm>
          <a:prstGeom prst="rect">
            <a:avLst/>
          </a:prstGeom>
          <a:noFill/>
        </p:spPr>
        <p:txBody>
          <a:bodyPr wrap="square" lIns="36000" tIns="36000" rIns="36000" bIns="36000" rtlCol="0">
            <a:noAutofit/>
          </a:bodyPr>
          <a:lstStyle/>
          <a:p>
            <a:pPr algn="ctr"/>
            <a:r>
              <a:rPr lang="fi-FI" sz="900" b="0" i="0" dirty="0" err="1">
                <a:latin typeface="Georgia" panose="02040502050405020303" pitchFamily="18" charset="0"/>
              </a:rPr>
              <a:t>Circular</a:t>
            </a:r>
            <a:r>
              <a:rPr lang="fi-FI" sz="900" b="0" i="0" dirty="0">
                <a:latin typeface="Georgia" panose="02040502050405020303" pitchFamily="18" charset="0"/>
              </a:rPr>
              <a:t> business </a:t>
            </a:r>
            <a:r>
              <a:rPr lang="fi-FI" sz="900" b="0" i="0" dirty="0" err="1">
                <a:latin typeface="Georgia" panose="02040502050405020303" pitchFamily="18" charset="0"/>
              </a:rPr>
              <a:t>models</a:t>
            </a:r>
            <a:r>
              <a:rPr lang="fi-FI" sz="900" b="0" i="0" dirty="0">
                <a:latin typeface="Georgia" panose="02040502050405020303" pitchFamily="18" charset="0"/>
              </a:rPr>
              <a:t> &amp; </a:t>
            </a:r>
            <a:r>
              <a:rPr lang="fi-FI" sz="900" b="0" i="0" dirty="0" err="1">
                <a:latin typeface="Georgia" panose="02040502050405020303" pitchFamily="18" charset="0"/>
              </a:rPr>
              <a:t>sub-models</a:t>
            </a:r>
            <a:endParaRPr lang="fi-FI" sz="900" b="0" i="0" dirty="0">
              <a:latin typeface="Georgia" panose="02040502050405020303" pitchFamily="18" charset="0"/>
            </a:endParaRPr>
          </a:p>
        </p:txBody>
      </p:sp>
      <p:sp>
        <p:nvSpPr>
          <p:cNvPr id="27" name="TextBox 26">
            <a:extLst>
              <a:ext uri="{FF2B5EF4-FFF2-40B4-BE49-F238E27FC236}">
                <a16:creationId xmlns:a16="http://schemas.microsoft.com/office/drawing/2014/main" id="{27EF1D99-B770-44AA-AB2B-2489F4452F31}"/>
              </a:ext>
            </a:extLst>
          </p:cNvPr>
          <p:cNvSpPr txBox="1"/>
          <p:nvPr/>
        </p:nvSpPr>
        <p:spPr>
          <a:xfrm>
            <a:off x="7170570" y="4331839"/>
            <a:ext cx="1611906" cy="188265"/>
          </a:xfrm>
          <a:prstGeom prst="rect">
            <a:avLst/>
          </a:prstGeom>
          <a:noFill/>
        </p:spPr>
        <p:txBody>
          <a:bodyPr wrap="square" lIns="0" tIns="36000" rIns="36000" bIns="36000" rtlCol="0">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dirty="0">
                <a:ln>
                  <a:noFill/>
                </a:ln>
                <a:effectLst/>
                <a:uLnTx/>
                <a:uFillTx/>
                <a:latin typeface="Georgia" panose="02040502050405020303" pitchFamily="18" charset="0"/>
                <a:ea typeface="+mn-ea"/>
                <a:cs typeface="+mn-cs"/>
              </a:rPr>
              <a:t>Chapter 1: </a:t>
            </a:r>
          </a:p>
          <a:p>
            <a:pPr marL="0" marR="0" lvl="0" indent="0" defTabSz="914400" rtl="0" eaLnBrk="1" fontAlgn="base" latinLnBrk="0" hangingPunct="1">
              <a:lnSpc>
                <a:spcPct val="100000"/>
              </a:lnSpc>
              <a:spcBef>
                <a:spcPct val="0"/>
              </a:spcBef>
              <a:spcAft>
                <a:spcPct val="0"/>
              </a:spcAft>
              <a:buClrTx/>
              <a:buSzTx/>
              <a:buFontTx/>
              <a:buNone/>
              <a:tabLst/>
              <a:defRPr/>
            </a:pPr>
            <a:r>
              <a:rPr kumimoji="0" lang="en-GB" sz="1000" b="1" i="0" u="none" strike="noStrike" kern="1200" cap="none" spc="0" normalizeH="0" baseline="0" dirty="0">
                <a:ln>
                  <a:noFill/>
                </a:ln>
                <a:effectLst/>
                <a:uLnTx/>
                <a:uFillTx/>
                <a:latin typeface="Georgia" panose="02040502050405020303" pitchFamily="18" charset="0"/>
                <a:ea typeface="+mn-ea"/>
                <a:cs typeface="+mn-cs"/>
              </a:rPr>
              <a:t>Why circular economy?</a:t>
            </a:r>
          </a:p>
        </p:txBody>
      </p:sp>
      <p:pic>
        <p:nvPicPr>
          <p:cNvPr id="28" name="Picture 27">
            <a:extLst>
              <a:ext uri="{FF2B5EF4-FFF2-40B4-BE49-F238E27FC236}">
                <a16:creationId xmlns:a16="http://schemas.microsoft.com/office/drawing/2014/main" id="{2462755A-DD90-456B-BEDE-21881D3716C1}"/>
              </a:ext>
            </a:extLst>
          </p:cNvPr>
          <p:cNvPicPr>
            <a:picLocks noChangeAspect="1"/>
          </p:cNvPicPr>
          <p:nvPr/>
        </p:nvPicPr>
        <p:blipFill>
          <a:blip r:embed="rId12"/>
          <a:stretch>
            <a:fillRect/>
          </a:stretch>
        </p:blipFill>
        <p:spPr>
          <a:xfrm>
            <a:off x="7170570" y="4791755"/>
            <a:ext cx="1080000" cy="608400"/>
          </a:xfrm>
          <a:prstGeom prst="rect">
            <a:avLst/>
          </a:prstGeom>
          <a:ln>
            <a:solidFill>
              <a:schemeClr val="bg1">
                <a:lumMod val="75000"/>
              </a:schemeClr>
            </a:solidFill>
          </a:ln>
        </p:spPr>
      </p:pic>
      <p:sp>
        <p:nvSpPr>
          <p:cNvPr id="29" name="TextBox 28">
            <a:extLst>
              <a:ext uri="{FF2B5EF4-FFF2-40B4-BE49-F238E27FC236}">
                <a16:creationId xmlns:a16="http://schemas.microsoft.com/office/drawing/2014/main" id="{38D6B5BE-54EA-4172-B8F7-DEBB24921FBC}"/>
              </a:ext>
            </a:extLst>
          </p:cNvPr>
          <p:cNvSpPr txBox="1"/>
          <p:nvPr/>
        </p:nvSpPr>
        <p:spPr>
          <a:xfrm>
            <a:off x="7165828" y="5479507"/>
            <a:ext cx="1084742" cy="266055"/>
          </a:xfrm>
          <a:prstGeom prst="rect">
            <a:avLst/>
          </a:prstGeom>
          <a:noFill/>
        </p:spPr>
        <p:txBody>
          <a:bodyPr wrap="square" lIns="36000" tIns="36000" rIns="36000" bIns="36000" rtlCol="0">
            <a:noAutofit/>
          </a:bodyPr>
          <a:lstStyle/>
          <a:p>
            <a:pPr algn="ctr"/>
            <a:r>
              <a:rPr lang="fi-FI" sz="900" b="0" i="0" dirty="0" err="1">
                <a:latin typeface="Georgia" panose="02040502050405020303" pitchFamily="18" charset="0"/>
              </a:rPr>
              <a:t>Five</a:t>
            </a:r>
            <a:r>
              <a:rPr lang="fi-FI" sz="900" b="0" i="0" dirty="0">
                <a:latin typeface="Georgia" panose="02040502050405020303" pitchFamily="18" charset="0"/>
              </a:rPr>
              <a:t> </a:t>
            </a:r>
            <a:r>
              <a:rPr lang="fi-FI" sz="900" b="0" i="0" dirty="0" err="1">
                <a:latin typeface="Georgia" panose="02040502050405020303" pitchFamily="18" charset="0"/>
              </a:rPr>
              <a:t>inefficiencies</a:t>
            </a:r>
            <a:r>
              <a:rPr lang="fi-FI" sz="900" b="0" i="0" dirty="0">
                <a:latin typeface="Georgia" panose="02040502050405020303" pitchFamily="18" charset="0"/>
              </a:rPr>
              <a:t> in </a:t>
            </a:r>
            <a:r>
              <a:rPr lang="fi-FI" sz="900" b="0" i="0" dirty="0" err="1">
                <a:latin typeface="Georgia" panose="02040502050405020303" pitchFamily="18" charset="0"/>
              </a:rPr>
              <a:t>the</a:t>
            </a:r>
            <a:r>
              <a:rPr lang="fi-FI" sz="900" b="0" i="0" dirty="0">
                <a:latin typeface="Georgia" panose="02040502050405020303" pitchFamily="18" charset="0"/>
              </a:rPr>
              <a:t> </a:t>
            </a:r>
            <a:r>
              <a:rPr lang="fi-FI" sz="900" b="0" i="0" dirty="0" err="1">
                <a:latin typeface="Georgia" panose="02040502050405020303" pitchFamily="18" charset="0"/>
              </a:rPr>
              <a:t>linear</a:t>
            </a:r>
            <a:r>
              <a:rPr lang="fi-FI" sz="900" b="0" i="0" dirty="0">
                <a:latin typeface="Georgia" panose="02040502050405020303" pitchFamily="18" charset="0"/>
              </a:rPr>
              <a:t> </a:t>
            </a:r>
            <a:r>
              <a:rPr lang="fi-FI" sz="900" b="0" i="0" dirty="0" err="1">
                <a:latin typeface="Georgia" panose="02040502050405020303" pitchFamily="18" charset="0"/>
              </a:rPr>
              <a:t>model</a:t>
            </a:r>
            <a:endParaRPr lang="fi-FI" sz="900" b="0" i="0" dirty="0">
              <a:latin typeface="Georgia" panose="02040502050405020303" pitchFamily="18" charset="0"/>
            </a:endParaRPr>
          </a:p>
        </p:txBody>
      </p:sp>
      <p:pic>
        <p:nvPicPr>
          <p:cNvPr id="30" name="Picture 29">
            <a:extLst>
              <a:ext uri="{FF2B5EF4-FFF2-40B4-BE49-F238E27FC236}">
                <a16:creationId xmlns:a16="http://schemas.microsoft.com/office/drawing/2014/main" id="{E587961D-8496-4A00-81A1-067DEAFDE865}"/>
              </a:ext>
            </a:extLst>
          </p:cNvPr>
          <p:cNvPicPr>
            <a:picLocks noChangeAspect="1"/>
          </p:cNvPicPr>
          <p:nvPr/>
        </p:nvPicPr>
        <p:blipFill>
          <a:blip r:embed="rId13"/>
          <a:stretch>
            <a:fillRect/>
          </a:stretch>
        </p:blipFill>
        <p:spPr>
          <a:xfrm>
            <a:off x="10142418" y="4791755"/>
            <a:ext cx="1080000" cy="608399"/>
          </a:xfrm>
          <a:prstGeom prst="rect">
            <a:avLst/>
          </a:prstGeom>
          <a:ln>
            <a:solidFill>
              <a:schemeClr val="bg1">
                <a:lumMod val="75000"/>
              </a:schemeClr>
            </a:solidFill>
          </a:ln>
        </p:spPr>
      </p:pic>
      <p:sp>
        <p:nvSpPr>
          <p:cNvPr id="31" name="TextBox 30">
            <a:extLst>
              <a:ext uri="{FF2B5EF4-FFF2-40B4-BE49-F238E27FC236}">
                <a16:creationId xmlns:a16="http://schemas.microsoft.com/office/drawing/2014/main" id="{A991F510-9252-439F-AE6E-40D1F80BC49C}"/>
              </a:ext>
            </a:extLst>
          </p:cNvPr>
          <p:cNvSpPr txBox="1"/>
          <p:nvPr/>
        </p:nvSpPr>
        <p:spPr>
          <a:xfrm>
            <a:off x="10142417" y="5443020"/>
            <a:ext cx="1080001" cy="266055"/>
          </a:xfrm>
          <a:prstGeom prst="rect">
            <a:avLst/>
          </a:prstGeom>
          <a:noFill/>
        </p:spPr>
        <p:txBody>
          <a:bodyPr wrap="square" lIns="36000" tIns="36000" rIns="36000" bIns="36000" rtlCol="0">
            <a:noAutofit/>
          </a:bodyPr>
          <a:lstStyle/>
          <a:p>
            <a:pPr algn="ctr"/>
            <a:r>
              <a:rPr lang="fi-FI" sz="900" b="0" i="0" dirty="0" err="1">
                <a:latin typeface="Georgia" panose="02040502050405020303" pitchFamily="18" charset="0"/>
              </a:rPr>
              <a:t>Inefficiency</a:t>
            </a:r>
            <a:r>
              <a:rPr lang="fi-FI" sz="900" b="0" i="0" dirty="0">
                <a:latin typeface="Georgia" panose="02040502050405020303" pitchFamily="18" charset="0"/>
              </a:rPr>
              <a:t> </a:t>
            </a:r>
            <a:r>
              <a:rPr lang="fi-FI" sz="900" b="0" i="0" dirty="0" err="1">
                <a:latin typeface="Georgia" panose="02040502050405020303" pitchFamily="18" charset="0"/>
              </a:rPr>
              <a:t>analysis</a:t>
            </a:r>
            <a:endParaRPr lang="fi-FI" sz="900" b="0" i="0" dirty="0">
              <a:latin typeface="Georgia" panose="02040502050405020303" pitchFamily="18" charset="0"/>
            </a:endParaRPr>
          </a:p>
        </p:txBody>
      </p:sp>
      <p:sp>
        <p:nvSpPr>
          <p:cNvPr id="32" name="TextBox 31">
            <a:extLst>
              <a:ext uri="{FF2B5EF4-FFF2-40B4-BE49-F238E27FC236}">
                <a16:creationId xmlns:a16="http://schemas.microsoft.com/office/drawing/2014/main" id="{E6D86267-B657-4B32-83AF-370EBC7FF76B}"/>
              </a:ext>
            </a:extLst>
          </p:cNvPr>
          <p:cNvSpPr txBox="1"/>
          <p:nvPr/>
        </p:nvSpPr>
        <p:spPr>
          <a:xfrm>
            <a:off x="7165828" y="6016171"/>
            <a:ext cx="4002915" cy="223612"/>
          </a:xfrm>
          <a:prstGeom prst="rect">
            <a:avLst/>
          </a:prstGeom>
          <a:noFill/>
        </p:spPr>
        <p:txBody>
          <a:bodyPr wrap="square" lIns="36000" tIns="36000" rIns="36000" bIns="36000" rtlCol="0">
            <a:noAutofit/>
          </a:bodyPr>
          <a:lstStyle/>
          <a:p>
            <a:pPr algn="l"/>
            <a:r>
              <a:rPr lang="fi-FI" sz="800" b="0" i="1" dirty="0" err="1">
                <a:latin typeface="Georgia" panose="02040502050405020303" pitchFamily="18" charset="0"/>
              </a:rPr>
              <a:t>Illustrative</a:t>
            </a:r>
            <a:r>
              <a:rPr lang="fi-FI" sz="800" b="0" i="1" dirty="0">
                <a:latin typeface="Georgia" panose="02040502050405020303" pitchFamily="18" charset="0"/>
              </a:rPr>
              <a:t> </a:t>
            </a:r>
            <a:r>
              <a:rPr lang="fi-FI" sz="800" b="0" i="1" dirty="0" err="1">
                <a:latin typeface="Georgia" panose="02040502050405020303" pitchFamily="18" charset="0"/>
              </a:rPr>
              <a:t>playbook</a:t>
            </a:r>
            <a:r>
              <a:rPr lang="fi-FI" sz="800" b="0" i="1" dirty="0">
                <a:latin typeface="Georgia" panose="02040502050405020303" pitchFamily="18" charset="0"/>
              </a:rPr>
              <a:t> </a:t>
            </a:r>
            <a:r>
              <a:rPr lang="fi-FI" sz="800" b="0" i="1" dirty="0" err="1">
                <a:latin typeface="Georgia" panose="02040502050405020303" pitchFamily="18" charset="0"/>
              </a:rPr>
              <a:t>pages</a:t>
            </a:r>
            <a:r>
              <a:rPr lang="fi-FI" sz="800" b="0" i="1" dirty="0">
                <a:latin typeface="Georgia" panose="02040502050405020303" pitchFamily="18" charset="0"/>
              </a:rPr>
              <a:t> – </a:t>
            </a:r>
            <a:r>
              <a:rPr lang="fi-FI" sz="800" i="1" dirty="0" err="1">
                <a:latin typeface="Georgia" panose="02040502050405020303" pitchFamily="18" charset="0"/>
              </a:rPr>
              <a:t>please</a:t>
            </a:r>
            <a:r>
              <a:rPr lang="fi-FI" sz="800" i="1" dirty="0">
                <a:latin typeface="Georgia" panose="02040502050405020303" pitchFamily="18" charset="0"/>
              </a:rPr>
              <a:t> </a:t>
            </a:r>
            <a:r>
              <a:rPr lang="fi-FI" sz="800" i="1" dirty="0" err="1">
                <a:latin typeface="Georgia" panose="02040502050405020303" pitchFamily="18" charset="0"/>
              </a:rPr>
              <a:t>refer</a:t>
            </a:r>
            <a:r>
              <a:rPr lang="fi-FI" sz="800" i="1" dirty="0">
                <a:latin typeface="Georgia" panose="02040502050405020303" pitchFamily="18" charset="0"/>
              </a:rPr>
              <a:t> to </a:t>
            </a:r>
            <a:r>
              <a:rPr lang="fi-FI" sz="800" i="1" dirty="0" err="1">
                <a:latin typeface="Georgia" panose="02040502050405020303" pitchFamily="18" charset="0"/>
              </a:rPr>
              <a:t>the</a:t>
            </a:r>
            <a:r>
              <a:rPr lang="fi-FI" sz="800" i="1" dirty="0">
                <a:latin typeface="Georgia" panose="02040502050405020303" pitchFamily="18" charset="0"/>
              </a:rPr>
              <a:t> </a:t>
            </a:r>
            <a:r>
              <a:rPr lang="fi-FI" sz="800" i="1" dirty="0" err="1">
                <a:latin typeface="Georgia" panose="02040502050405020303" pitchFamily="18" charset="0"/>
              </a:rPr>
              <a:t>entire</a:t>
            </a:r>
            <a:r>
              <a:rPr lang="fi-FI" sz="800" i="1" dirty="0">
                <a:latin typeface="Georgia" panose="02040502050405020303" pitchFamily="18" charset="0"/>
              </a:rPr>
              <a:t> </a:t>
            </a:r>
            <a:r>
              <a:rPr lang="fi-FI" sz="800" i="1" dirty="0" err="1">
                <a:latin typeface="Georgia" panose="02040502050405020303" pitchFamily="18" charset="0"/>
              </a:rPr>
              <a:t>chapter</a:t>
            </a:r>
            <a:r>
              <a:rPr lang="fi-FI" sz="800" i="1" dirty="0">
                <a:latin typeface="Georgia" panose="02040502050405020303" pitchFamily="18" charset="0"/>
              </a:rPr>
              <a:t> for </a:t>
            </a:r>
            <a:r>
              <a:rPr lang="fi-FI" sz="800" i="1" dirty="0" err="1">
                <a:latin typeface="Georgia" panose="02040502050405020303" pitchFamily="18" charset="0"/>
              </a:rPr>
              <a:t>support</a:t>
            </a:r>
            <a:r>
              <a:rPr lang="fi-FI" sz="800" i="1" dirty="0">
                <a:latin typeface="Georgia" panose="02040502050405020303" pitchFamily="18" charset="0"/>
              </a:rPr>
              <a:t>.</a:t>
            </a:r>
            <a:endParaRPr lang="fi-FI" sz="800" b="0" i="1" dirty="0">
              <a:latin typeface="Georgia" panose="02040502050405020303" pitchFamily="18" charset="0"/>
            </a:endParaRPr>
          </a:p>
        </p:txBody>
      </p:sp>
    </p:spTree>
    <p:extLst>
      <p:ext uri="{BB962C8B-B14F-4D97-AF65-F5344CB8AC3E}">
        <p14:creationId xmlns:p14="http://schemas.microsoft.com/office/powerpoint/2010/main" val="32958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9C4A59A-6F94-4C3B-A42D-A88DB4D7F885}"/>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010" name="think-cell Slide" r:id="rId6" imgW="530" imgH="531" progId="TCLayout.ActiveDocument.1">
                  <p:embed/>
                </p:oleObj>
              </mc:Choice>
              <mc:Fallback>
                <p:oleObj name="think-cell Slide" r:id="rId6" imgW="530" imgH="531" progId="TCLayout.ActiveDocument.1">
                  <p:embed/>
                  <p:pic>
                    <p:nvPicPr>
                      <p:cNvPr id="6" name="Object 5" hidden="1">
                        <a:extLst>
                          <a:ext uri="{FF2B5EF4-FFF2-40B4-BE49-F238E27FC236}">
                            <a16:creationId xmlns:a16="http://schemas.microsoft.com/office/drawing/2014/main" id="{E9C4A59A-6F94-4C3B-A42D-A88DB4D7F88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9639FAD5-3072-4376-B3AA-DCB89B7029FB}"/>
              </a:ext>
            </a:extLst>
          </p:cNvPr>
          <p:cNvSpPr/>
          <p:nvPr>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nSpc>
                <a:spcPct val="90000"/>
              </a:lnSpc>
              <a:spcBef>
                <a:spcPct val="0"/>
              </a:spcBef>
              <a:spcAft>
                <a:spcPct val="0"/>
              </a:spcAft>
            </a:pPr>
            <a:endParaRPr kumimoji="0" lang="en-GB" sz="2667" b="1" u="none" strike="noStrike" kern="1200" cap="none" spc="0" normalizeH="0" noProof="0" dirty="0">
              <a:ln>
                <a:noFill/>
              </a:ln>
              <a:solidFill>
                <a:srgbClr val="000000"/>
              </a:solidFill>
              <a:effectLst/>
              <a:uLnTx/>
              <a:uFillTx/>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1A7E0B6C-0918-4A05-B679-4E2EF99C65F5}"/>
              </a:ext>
            </a:extLst>
          </p:cNvPr>
          <p:cNvSpPr>
            <a:spLocks noGrp="1"/>
          </p:cNvSpPr>
          <p:nvPr>
            <p:ph type="title"/>
          </p:nvPr>
        </p:nvSpPr>
        <p:spPr>
          <a:xfrm>
            <a:off x="2024109" y="2948947"/>
            <a:ext cx="9448489" cy="886343"/>
          </a:xfrm>
        </p:spPr>
        <p:txBody>
          <a:bodyPr/>
          <a:lstStyle/>
          <a:p>
            <a:r>
              <a:rPr lang="en-GB"/>
              <a:t>BUSINESS MODEL DEVELOPMENT TOOLKIT</a:t>
            </a:r>
            <a:endParaRPr lang="en-GB" dirty="0"/>
          </a:p>
        </p:txBody>
      </p:sp>
      <p:sp>
        <p:nvSpPr>
          <p:cNvPr id="3" name="Text Placeholder 2">
            <a:extLst>
              <a:ext uri="{FF2B5EF4-FFF2-40B4-BE49-F238E27FC236}">
                <a16:creationId xmlns:a16="http://schemas.microsoft.com/office/drawing/2014/main" id="{D7949912-2B7F-4B73-B8DD-B6D898112FE6}"/>
              </a:ext>
            </a:extLst>
          </p:cNvPr>
          <p:cNvSpPr>
            <a:spLocks noGrp="1"/>
          </p:cNvSpPr>
          <p:nvPr>
            <p:ph type="body" sz="quarter" idx="13"/>
          </p:nvPr>
        </p:nvSpPr>
        <p:spPr>
          <a:xfrm>
            <a:off x="2024342" y="2468199"/>
            <a:ext cx="9448257" cy="480484"/>
          </a:xfrm>
        </p:spPr>
        <p:txBody>
          <a:bodyPr/>
          <a:lstStyle/>
          <a:p>
            <a:r>
              <a:rPr lang="en-GB" dirty="0"/>
              <a:t>Tool</a:t>
            </a:r>
          </a:p>
        </p:txBody>
      </p:sp>
      <p:grpSp>
        <p:nvGrpSpPr>
          <p:cNvPr id="7" name="Group 128">
            <a:extLst>
              <a:ext uri="{FF2B5EF4-FFF2-40B4-BE49-F238E27FC236}">
                <a16:creationId xmlns:a16="http://schemas.microsoft.com/office/drawing/2014/main" id="{2A37D4AC-3779-44A0-B508-7807291FBA8E}"/>
              </a:ext>
            </a:extLst>
          </p:cNvPr>
          <p:cNvGrpSpPr>
            <a:grpSpLocks noChangeAspect="1"/>
          </p:cNvGrpSpPr>
          <p:nvPr/>
        </p:nvGrpSpPr>
        <p:grpSpPr bwMode="auto">
          <a:xfrm>
            <a:off x="719402" y="2468199"/>
            <a:ext cx="958478" cy="1097235"/>
            <a:chOff x="1398" y="2998"/>
            <a:chExt cx="373" cy="427"/>
          </a:xfrm>
          <a:solidFill>
            <a:schemeClr val="bg2"/>
          </a:solidFill>
        </p:grpSpPr>
        <p:sp>
          <p:nvSpPr>
            <p:cNvPr id="8" name="Freeform 129">
              <a:extLst>
                <a:ext uri="{FF2B5EF4-FFF2-40B4-BE49-F238E27FC236}">
                  <a16:creationId xmlns:a16="http://schemas.microsoft.com/office/drawing/2014/main" id="{4E93365B-1CE7-4F8E-B59D-799BB7547251}"/>
                </a:ext>
              </a:extLst>
            </p:cNvPr>
            <p:cNvSpPr>
              <a:spLocks noEditPoints="1"/>
            </p:cNvSpPr>
            <p:nvPr/>
          </p:nvSpPr>
          <p:spPr bwMode="auto">
            <a:xfrm>
              <a:off x="1451" y="3052"/>
              <a:ext cx="266" cy="266"/>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12 h 180"/>
                <a:gd name="T12" fmla="*/ 12 w 180"/>
                <a:gd name="T13" fmla="*/ 90 h 180"/>
                <a:gd name="T14" fmla="*/ 90 w 180"/>
                <a:gd name="T15" fmla="*/ 168 h 180"/>
                <a:gd name="T16" fmla="*/ 168 w 180"/>
                <a:gd name="T17" fmla="*/ 90 h 180"/>
                <a:gd name="T18" fmla="*/ 90 w 180"/>
                <a:gd name="T19"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0" y="180"/>
                    <a:pt x="0" y="139"/>
                    <a:pt x="0" y="90"/>
                  </a:cubicBezTo>
                  <a:cubicBezTo>
                    <a:pt x="0" y="40"/>
                    <a:pt x="40" y="0"/>
                    <a:pt x="90" y="0"/>
                  </a:cubicBezTo>
                  <a:cubicBezTo>
                    <a:pt x="139" y="0"/>
                    <a:pt x="180" y="40"/>
                    <a:pt x="180" y="90"/>
                  </a:cubicBezTo>
                  <a:cubicBezTo>
                    <a:pt x="180" y="139"/>
                    <a:pt x="139" y="180"/>
                    <a:pt x="90" y="180"/>
                  </a:cubicBezTo>
                  <a:close/>
                  <a:moveTo>
                    <a:pt x="90" y="12"/>
                  </a:moveTo>
                  <a:cubicBezTo>
                    <a:pt x="47" y="12"/>
                    <a:pt x="12" y="47"/>
                    <a:pt x="12" y="90"/>
                  </a:cubicBezTo>
                  <a:cubicBezTo>
                    <a:pt x="12" y="133"/>
                    <a:pt x="47" y="168"/>
                    <a:pt x="90" y="168"/>
                  </a:cubicBezTo>
                  <a:cubicBezTo>
                    <a:pt x="133" y="168"/>
                    <a:pt x="168" y="133"/>
                    <a:pt x="168" y="90"/>
                  </a:cubicBezTo>
                  <a:cubicBezTo>
                    <a:pt x="168" y="47"/>
                    <a:pt x="133" y="12"/>
                    <a:pt x="9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Freeform 130">
              <a:extLst>
                <a:ext uri="{FF2B5EF4-FFF2-40B4-BE49-F238E27FC236}">
                  <a16:creationId xmlns:a16="http://schemas.microsoft.com/office/drawing/2014/main" id="{DB18B919-8162-4E1A-919C-F757FE92244F}"/>
                </a:ext>
              </a:extLst>
            </p:cNvPr>
            <p:cNvSpPr>
              <a:spLocks/>
            </p:cNvSpPr>
            <p:nvPr/>
          </p:nvSpPr>
          <p:spPr bwMode="auto">
            <a:xfrm>
              <a:off x="1522" y="3300"/>
              <a:ext cx="124" cy="54"/>
            </a:xfrm>
            <a:custGeom>
              <a:avLst/>
              <a:gdLst>
                <a:gd name="T0" fmla="*/ 78 w 84"/>
                <a:gd name="T1" fmla="*/ 36 h 36"/>
                <a:gd name="T2" fmla="*/ 6 w 84"/>
                <a:gd name="T3" fmla="*/ 36 h 36"/>
                <a:gd name="T4" fmla="*/ 0 w 84"/>
                <a:gd name="T5" fmla="*/ 30 h 36"/>
                <a:gd name="T6" fmla="*/ 0 w 84"/>
                <a:gd name="T7" fmla="*/ 0 h 36"/>
                <a:gd name="T8" fmla="*/ 12 w 84"/>
                <a:gd name="T9" fmla="*/ 0 h 36"/>
                <a:gd name="T10" fmla="*/ 12 w 84"/>
                <a:gd name="T11" fmla="*/ 24 h 36"/>
                <a:gd name="T12" fmla="*/ 72 w 84"/>
                <a:gd name="T13" fmla="*/ 24 h 36"/>
                <a:gd name="T14" fmla="*/ 72 w 84"/>
                <a:gd name="T15" fmla="*/ 0 h 36"/>
                <a:gd name="T16" fmla="*/ 84 w 84"/>
                <a:gd name="T17" fmla="*/ 0 h 36"/>
                <a:gd name="T18" fmla="*/ 84 w 84"/>
                <a:gd name="T19" fmla="*/ 30 h 36"/>
                <a:gd name="T20" fmla="*/ 78 w 84"/>
                <a:gd name="T2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36">
                  <a:moveTo>
                    <a:pt x="78" y="36"/>
                  </a:moveTo>
                  <a:cubicBezTo>
                    <a:pt x="6" y="36"/>
                    <a:pt x="6" y="36"/>
                    <a:pt x="6" y="36"/>
                  </a:cubicBezTo>
                  <a:cubicBezTo>
                    <a:pt x="2" y="36"/>
                    <a:pt x="0" y="33"/>
                    <a:pt x="0" y="30"/>
                  </a:cubicBezTo>
                  <a:cubicBezTo>
                    <a:pt x="0" y="0"/>
                    <a:pt x="0" y="0"/>
                    <a:pt x="0" y="0"/>
                  </a:cubicBezTo>
                  <a:cubicBezTo>
                    <a:pt x="12" y="0"/>
                    <a:pt x="12" y="0"/>
                    <a:pt x="12" y="0"/>
                  </a:cubicBezTo>
                  <a:cubicBezTo>
                    <a:pt x="12" y="24"/>
                    <a:pt x="12" y="24"/>
                    <a:pt x="12" y="24"/>
                  </a:cubicBezTo>
                  <a:cubicBezTo>
                    <a:pt x="72" y="24"/>
                    <a:pt x="72" y="24"/>
                    <a:pt x="72" y="24"/>
                  </a:cubicBezTo>
                  <a:cubicBezTo>
                    <a:pt x="72" y="0"/>
                    <a:pt x="72" y="0"/>
                    <a:pt x="72" y="0"/>
                  </a:cubicBezTo>
                  <a:cubicBezTo>
                    <a:pt x="84" y="0"/>
                    <a:pt x="84" y="0"/>
                    <a:pt x="84" y="0"/>
                  </a:cubicBezTo>
                  <a:cubicBezTo>
                    <a:pt x="84" y="30"/>
                    <a:pt x="84" y="30"/>
                    <a:pt x="84" y="30"/>
                  </a:cubicBezTo>
                  <a:cubicBezTo>
                    <a:pt x="84" y="33"/>
                    <a:pt x="81" y="36"/>
                    <a:pt x="78"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 name="Freeform 131">
              <a:extLst>
                <a:ext uri="{FF2B5EF4-FFF2-40B4-BE49-F238E27FC236}">
                  <a16:creationId xmlns:a16="http://schemas.microsoft.com/office/drawing/2014/main" id="{22A66FDD-2E5A-48AE-B6BB-D3E7FC0EBF9E}"/>
                </a:ext>
              </a:extLst>
            </p:cNvPr>
            <p:cNvSpPr>
              <a:spLocks noEditPoints="1"/>
            </p:cNvSpPr>
            <p:nvPr/>
          </p:nvSpPr>
          <p:spPr bwMode="auto">
            <a:xfrm>
              <a:off x="1540" y="3336"/>
              <a:ext cx="88" cy="53"/>
            </a:xfrm>
            <a:custGeom>
              <a:avLst/>
              <a:gdLst>
                <a:gd name="T0" fmla="*/ 54 w 60"/>
                <a:gd name="T1" fmla="*/ 36 h 36"/>
                <a:gd name="T2" fmla="*/ 6 w 60"/>
                <a:gd name="T3" fmla="*/ 36 h 36"/>
                <a:gd name="T4" fmla="*/ 0 w 60"/>
                <a:gd name="T5" fmla="*/ 30 h 36"/>
                <a:gd name="T6" fmla="*/ 0 w 60"/>
                <a:gd name="T7" fmla="*/ 6 h 36"/>
                <a:gd name="T8" fmla="*/ 6 w 60"/>
                <a:gd name="T9" fmla="*/ 0 h 36"/>
                <a:gd name="T10" fmla="*/ 54 w 60"/>
                <a:gd name="T11" fmla="*/ 0 h 36"/>
                <a:gd name="T12" fmla="*/ 60 w 60"/>
                <a:gd name="T13" fmla="*/ 6 h 36"/>
                <a:gd name="T14" fmla="*/ 60 w 60"/>
                <a:gd name="T15" fmla="*/ 30 h 36"/>
                <a:gd name="T16" fmla="*/ 54 w 60"/>
                <a:gd name="T17" fmla="*/ 36 h 36"/>
                <a:gd name="T18" fmla="*/ 12 w 60"/>
                <a:gd name="T19" fmla="*/ 24 h 36"/>
                <a:gd name="T20" fmla="*/ 48 w 60"/>
                <a:gd name="T21" fmla="*/ 24 h 36"/>
                <a:gd name="T22" fmla="*/ 48 w 60"/>
                <a:gd name="T23" fmla="*/ 12 h 36"/>
                <a:gd name="T24" fmla="*/ 12 w 60"/>
                <a:gd name="T25" fmla="*/ 12 h 36"/>
                <a:gd name="T26" fmla="*/ 12 w 60"/>
                <a:gd name="T27"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36">
                  <a:moveTo>
                    <a:pt x="54" y="36"/>
                  </a:moveTo>
                  <a:cubicBezTo>
                    <a:pt x="6" y="36"/>
                    <a:pt x="6" y="36"/>
                    <a:pt x="6" y="36"/>
                  </a:cubicBezTo>
                  <a:cubicBezTo>
                    <a:pt x="2" y="36"/>
                    <a:pt x="0" y="33"/>
                    <a:pt x="0" y="30"/>
                  </a:cubicBezTo>
                  <a:cubicBezTo>
                    <a:pt x="0" y="6"/>
                    <a:pt x="0" y="6"/>
                    <a:pt x="0" y="6"/>
                  </a:cubicBezTo>
                  <a:cubicBezTo>
                    <a:pt x="0" y="3"/>
                    <a:pt x="2" y="0"/>
                    <a:pt x="6" y="0"/>
                  </a:cubicBezTo>
                  <a:cubicBezTo>
                    <a:pt x="54" y="0"/>
                    <a:pt x="54" y="0"/>
                    <a:pt x="54" y="0"/>
                  </a:cubicBezTo>
                  <a:cubicBezTo>
                    <a:pt x="57" y="0"/>
                    <a:pt x="60" y="3"/>
                    <a:pt x="60" y="6"/>
                  </a:cubicBezTo>
                  <a:cubicBezTo>
                    <a:pt x="60" y="30"/>
                    <a:pt x="60" y="30"/>
                    <a:pt x="60" y="30"/>
                  </a:cubicBezTo>
                  <a:cubicBezTo>
                    <a:pt x="60" y="33"/>
                    <a:pt x="57" y="36"/>
                    <a:pt x="54" y="36"/>
                  </a:cubicBezTo>
                  <a:close/>
                  <a:moveTo>
                    <a:pt x="12" y="24"/>
                  </a:moveTo>
                  <a:cubicBezTo>
                    <a:pt x="48" y="24"/>
                    <a:pt x="48" y="24"/>
                    <a:pt x="48" y="24"/>
                  </a:cubicBezTo>
                  <a:cubicBezTo>
                    <a:pt x="48" y="12"/>
                    <a:pt x="48" y="12"/>
                    <a:pt x="48" y="12"/>
                  </a:cubicBezTo>
                  <a:cubicBezTo>
                    <a:pt x="12" y="12"/>
                    <a:pt x="12" y="12"/>
                    <a:pt x="12" y="12"/>
                  </a:cubicBez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1" name="Freeform 132">
              <a:extLst>
                <a:ext uri="{FF2B5EF4-FFF2-40B4-BE49-F238E27FC236}">
                  <a16:creationId xmlns:a16="http://schemas.microsoft.com/office/drawing/2014/main" id="{E8FCDBC9-F79E-47BD-B913-CA4ECEDA62A7}"/>
                </a:ext>
              </a:extLst>
            </p:cNvPr>
            <p:cNvSpPr>
              <a:spLocks/>
            </p:cNvSpPr>
            <p:nvPr/>
          </p:nvSpPr>
          <p:spPr bwMode="auto">
            <a:xfrm>
              <a:off x="1575" y="3371"/>
              <a:ext cx="18" cy="54"/>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2" y="36"/>
                    <a:pt x="0" y="33"/>
                    <a:pt x="0" y="30"/>
                  </a:cubicBezTo>
                  <a:cubicBezTo>
                    <a:pt x="0" y="6"/>
                    <a:pt x="0" y="6"/>
                    <a:pt x="0" y="6"/>
                  </a:cubicBezTo>
                  <a:cubicBezTo>
                    <a:pt x="0" y="3"/>
                    <a:pt x="2" y="0"/>
                    <a:pt x="6" y="0"/>
                  </a:cubicBezTo>
                  <a:cubicBezTo>
                    <a:pt x="9" y="0"/>
                    <a:pt x="12" y="3"/>
                    <a:pt x="12" y="6"/>
                  </a:cubicBezTo>
                  <a:cubicBezTo>
                    <a:pt x="12" y="30"/>
                    <a:pt x="12" y="30"/>
                    <a:pt x="12" y="30"/>
                  </a:cubicBezTo>
                  <a:cubicBezTo>
                    <a:pt x="12" y="33"/>
                    <a:pt x="9" y="36"/>
                    <a:pt x="6"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2" name="Freeform 133">
              <a:extLst>
                <a:ext uri="{FF2B5EF4-FFF2-40B4-BE49-F238E27FC236}">
                  <a16:creationId xmlns:a16="http://schemas.microsoft.com/office/drawing/2014/main" id="{0BFDE7B6-82F3-4D0E-9892-742BC6126542}"/>
                </a:ext>
              </a:extLst>
            </p:cNvPr>
            <p:cNvSpPr>
              <a:spLocks/>
            </p:cNvSpPr>
            <p:nvPr/>
          </p:nvSpPr>
          <p:spPr bwMode="auto">
            <a:xfrm>
              <a:off x="1575" y="2998"/>
              <a:ext cx="18" cy="36"/>
            </a:xfrm>
            <a:custGeom>
              <a:avLst/>
              <a:gdLst>
                <a:gd name="T0" fmla="*/ 6 w 12"/>
                <a:gd name="T1" fmla="*/ 24 h 24"/>
                <a:gd name="T2" fmla="*/ 0 w 12"/>
                <a:gd name="T3" fmla="*/ 18 h 24"/>
                <a:gd name="T4" fmla="*/ 0 w 12"/>
                <a:gd name="T5" fmla="*/ 6 h 24"/>
                <a:gd name="T6" fmla="*/ 6 w 12"/>
                <a:gd name="T7" fmla="*/ 0 h 24"/>
                <a:gd name="T8" fmla="*/ 12 w 12"/>
                <a:gd name="T9" fmla="*/ 6 h 24"/>
                <a:gd name="T10" fmla="*/ 12 w 12"/>
                <a:gd name="T11" fmla="*/ 18 h 24"/>
                <a:gd name="T12" fmla="*/ 6 w 1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12" h="24">
                  <a:moveTo>
                    <a:pt x="6" y="24"/>
                  </a:moveTo>
                  <a:cubicBezTo>
                    <a:pt x="2" y="24"/>
                    <a:pt x="0" y="21"/>
                    <a:pt x="0" y="18"/>
                  </a:cubicBezTo>
                  <a:cubicBezTo>
                    <a:pt x="0" y="6"/>
                    <a:pt x="0" y="6"/>
                    <a:pt x="0" y="6"/>
                  </a:cubicBezTo>
                  <a:cubicBezTo>
                    <a:pt x="0" y="3"/>
                    <a:pt x="2" y="0"/>
                    <a:pt x="6" y="0"/>
                  </a:cubicBezTo>
                  <a:cubicBezTo>
                    <a:pt x="9" y="0"/>
                    <a:pt x="12" y="3"/>
                    <a:pt x="12" y="6"/>
                  </a:cubicBezTo>
                  <a:cubicBezTo>
                    <a:pt x="12" y="18"/>
                    <a:pt x="12" y="18"/>
                    <a:pt x="12" y="18"/>
                  </a:cubicBezTo>
                  <a:cubicBezTo>
                    <a:pt x="12" y="21"/>
                    <a:pt x="9" y="24"/>
                    <a:pt x="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3" name="Freeform 134">
              <a:extLst>
                <a:ext uri="{FF2B5EF4-FFF2-40B4-BE49-F238E27FC236}">
                  <a16:creationId xmlns:a16="http://schemas.microsoft.com/office/drawing/2014/main" id="{1C37E03F-7973-4ABA-8486-37B3AE1655F4}"/>
                </a:ext>
              </a:extLst>
            </p:cNvPr>
            <p:cNvSpPr>
              <a:spLocks/>
            </p:cNvSpPr>
            <p:nvPr/>
          </p:nvSpPr>
          <p:spPr bwMode="auto">
            <a:xfrm>
              <a:off x="1686" y="3049"/>
              <a:ext cx="33" cy="31"/>
            </a:xfrm>
            <a:custGeom>
              <a:avLst/>
              <a:gdLst>
                <a:gd name="T0" fmla="*/ 7 w 22"/>
                <a:gd name="T1" fmla="*/ 21 h 21"/>
                <a:gd name="T2" fmla="*/ 3 w 22"/>
                <a:gd name="T3" fmla="*/ 20 h 21"/>
                <a:gd name="T4" fmla="*/ 3 w 22"/>
                <a:gd name="T5" fmla="*/ 11 h 21"/>
                <a:gd name="T6" fmla="*/ 11 w 22"/>
                <a:gd name="T7" fmla="*/ 3 h 21"/>
                <a:gd name="T8" fmla="*/ 20 w 22"/>
                <a:gd name="T9" fmla="*/ 3 h 21"/>
                <a:gd name="T10" fmla="*/ 20 w 22"/>
                <a:gd name="T11" fmla="*/ 11 h 21"/>
                <a:gd name="T12" fmla="*/ 11 w 22"/>
                <a:gd name="T13" fmla="*/ 20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1"/>
                    <a:pt x="3" y="20"/>
                  </a:cubicBezTo>
                  <a:cubicBezTo>
                    <a:pt x="0" y="17"/>
                    <a:pt x="0" y="14"/>
                    <a:pt x="3" y="11"/>
                  </a:cubicBezTo>
                  <a:cubicBezTo>
                    <a:pt x="11" y="3"/>
                    <a:pt x="11" y="3"/>
                    <a:pt x="11" y="3"/>
                  </a:cubicBezTo>
                  <a:cubicBezTo>
                    <a:pt x="14" y="0"/>
                    <a:pt x="17" y="0"/>
                    <a:pt x="20" y="3"/>
                  </a:cubicBezTo>
                  <a:cubicBezTo>
                    <a:pt x="22" y="5"/>
                    <a:pt x="22" y="9"/>
                    <a:pt x="20" y="11"/>
                  </a:cubicBezTo>
                  <a:cubicBezTo>
                    <a:pt x="11" y="20"/>
                    <a:pt x="11" y="20"/>
                    <a:pt x="11" y="20"/>
                  </a:cubicBezTo>
                  <a:cubicBezTo>
                    <a:pt x="10" y="21"/>
                    <a:pt x="9"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4" name="Freeform 135">
              <a:extLst>
                <a:ext uri="{FF2B5EF4-FFF2-40B4-BE49-F238E27FC236}">
                  <a16:creationId xmlns:a16="http://schemas.microsoft.com/office/drawing/2014/main" id="{B49901B2-0440-4B3E-9D8C-999834665564}"/>
                </a:ext>
              </a:extLst>
            </p:cNvPr>
            <p:cNvSpPr>
              <a:spLocks/>
            </p:cNvSpPr>
            <p:nvPr/>
          </p:nvSpPr>
          <p:spPr bwMode="auto">
            <a:xfrm>
              <a:off x="1735" y="3176"/>
              <a:ext cx="36"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5" name="Freeform 136">
              <a:extLst>
                <a:ext uri="{FF2B5EF4-FFF2-40B4-BE49-F238E27FC236}">
                  <a16:creationId xmlns:a16="http://schemas.microsoft.com/office/drawing/2014/main" id="{7E9279B6-7430-42C7-AC9D-2514DDB0B483}"/>
                </a:ext>
              </a:extLst>
            </p:cNvPr>
            <p:cNvSpPr>
              <a:spLocks/>
            </p:cNvSpPr>
            <p:nvPr/>
          </p:nvSpPr>
          <p:spPr bwMode="auto">
            <a:xfrm>
              <a:off x="1686" y="3288"/>
              <a:ext cx="33" cy="31"/>
            </a:xfrm>
            <a:custGeom>
              <a:avLst/>
              <a:gdLst>
                <a:gd name="T0" fmla="*/ 15 w 22"/>
                <a:gd name="T1" fmla="*/ 21 h 21"/>
                <a:gd name="T2" fmla="*/ 11 w 22"/>
                <a:gd name="T3" fmla="*/ 19 h 21"/>
                <a:gd name="T4" fmla="*/ 3 w 22"/>
                <a:gd name="T5" fmla="*/ 10 h 21"/>
                <a:gd name="T6" fmla="*/ 3 w 22"/>
                <a:gd name="T7" fmla="*/ 2 h 21"/>
                <a:gd name="T8" fmla="*/ 11 w 22"/>
                <a:gd name="T9" fmla="*/ 2 h 21"/>
                <a:gd name="T10" fmla="*/ 20 w 22"/>
                <a:gd name="T11" fmla="*/ 10 h 21"/>
                <a:gd name="T12" fmla="*/ 20 w 22"/>
                <a:gd name="T13" fmla="*/ 19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0"/>
                    <a:pt x="11" y="19"/>
                  </a:cubicBezTo>
                  <a:cubicBezTo>
                    <a:pt x="3" y="10"/>
                    <a:pt x="3" y="10"/>
                    <a:pt x="3" y="10"/>
                  </a:cubicBezTo>
                  <a:cubicBezTo>
                    <a:pt x="0" y="8"/>
                    <a:pt x="0" y="4"/>
                    <a:pt x="3" y="2"/>
                  </a:cubicBezTo>
                  <a:cubicBezTo>
                    <a:pt x="5" y="0"/>
                    <a:pt x="9" y="0"/>
                    <a:pt x="11" y="2"/>
                  </a:cubicBezTo>
                  <a:cubicBezTo>
                    <a:pt x="20" y="10"/>
                    <a:pt x="20" y="10"/>
                    <a:pt x="20" y="10"/>
                  </a:cubicBezTo>
                  <a:cubicBezTo>
                    <a:pt x="22" y="13"/>
                    <a:pt x="22" y="17"/>
                    <a:pt x="20" y="19"/>
                  </a:cubicBezTo>
                  <a:cubicBezTo>
                    <a:pt x="19" y="20"/>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6" name="Freeform 137">
              <a:extLst>
                <a:ext uri="{FF2B5EF4-FFF2-40B4-BE49-F238E27FC236}">
                  <a16:creationId xmlns:a16="http://schemas.microsoft.com/office/drawing/2014/main" id="{B6AA46D2-132B-4027-AE1E-5D7F887AC5FE}"/>
                </a:ext>
              </a:extLst>
            </p:cNvPr>
            <p:cNvSpPr>
              <a:spLocks/>
            </p:cNvSpPr>
            <p:nvPr/>
          </p:nvSpPr>
          <p:spPr bwMode="auto">
            <a:xfrm>
              <a:off x="1448" y="3049"/>
              <a:ext cx="32" cy="31"/>
            </a:xfrm>
            <a:custGeom>
              <a:avLst/>
              <a:gdLst>
                <a:gd name="T0" fmla="*/ 15 w 22"/>
                <a:gd name="T1" fmla="*/ 21 h 21"/>
                <a:gd name="T2" fmla="*/ 11 w 22"/>
                <a:gd name="T3" fmla="*/ 20 h 21"/>
                <a:gd name="T4" fmla="*/ 3 w 22"/>
                <a:gd name="T5" fmla="*/ 11 h 21"/>
                <a:gd name="T6" fmla="*/ 3 w 22"/>
                <a:gd name="T7" fmla="*/ 3 h 21"/>
                <a:gd name="T8" fmla="*/ 11 w 22"/>
                <a:gd name="T9" fmla="*/ 3 h 21"/>
                <a:gd name="T10" fmla="*/ 20 w 22"/>
                <a:gd name="T11" fmla="*/ 11 h 21"/>
                <a:gd name="T12" fmla="*/ 20 w 22"/>
                <a:gd name="T13" fmla="*/ 20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1"/>
                    <a:pt x="11" y="20"/>
                  </a:cubicBezTo>
                  <a:cubicBezTo>
                    <a:pt x="3" y="11"/>
                    <a:pt x="3" y="11"/>
                    <a:pt x="3" y="11"/>
                  </a:cubicBezTo>
                  <a:cubicBezTo>
                    <a:pt x="0" y="9"/>
                    <a:pt x="0" y="5"/>
                    <a:pt x="3" y="3"/>
                  </a:cubicBezTo>
                  <a:cubicBezTo>
                    <a:pt x="5" y="0"/>
                    <a:pt x="9" y="0"/>
                    <a:pt x="11" y="3"/>
                  </a:cubicBezTo>
                  <a:cubicBezTo>
                    <a:pt x="20" y="11"/>
                    <a:pt x="20" y="11"/>
                    <a:pt x="20" y="11"/>
                  </a:cubicBezTo>
                  <a:cubicBezTo>
                    <a:pt x="22" y="14"/>
                    <a:pt x="22" y="17"/>
                    <a:pt x="20" y="20"/>
                  </a:cubicBezTo>
                  <a:cubicBezTo>
                    <a:pt x="18" y="21"/>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7" name="Freeform 138">
              <a:extLst>
                <a:ext uri="{FF2B5EF4-FFF2-40B4-BE49-F238E27FC236}">
                  <a16:creationId xmlns:a16="http://schemas.microsoft.com/office/drawing/2014/main" id="{0976A360-0454-4ABA-BE06-7BEC004C73A1}"/>
                </a:ext>
              </a:extLst>
            </p:cNvPr>
            <p:cNvSpPr>
              <a:spLocks/>
            </p:cNvSpPr>
            <p:nvPr/>
          </p:nvSpPr>
          <p:spPr bwMode="auto">
            <a:xfrm>
              <a:off x="1398" y="3176"/>
              <a:ext cx="35"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8" name="Freeform 139">
              <a:extLst>
                <a:ext uri="{FF2B5EF4-FFF2-40B4-BE49-F238E27FC236}">
                  <a16:creationId xmlns:a16="http://schemas.microsoft.com/office/drawing/2014/main" id="{3D94F876-E820-43DF-B7F0-345B5225768E}"/>
                </a:ext>
              </a:extLst>
            </p:cNvPr>
            <p:cNvSpPr>
              <a:spLocks/>
            </p:cNvSpPr>
            <p:nvPr/>
          </p:nvSpPr>
          <p:spPr bwMode="auto">
            <a:xfrm>
              <a:off x="1448" y="3288"/>
              <a:ext cx="32" cy="31"/>
            </a:xfrm>
            <a:custGeom>
              <a:avLst/>
              <a:gdLst>
                <a:gd name="T0" fmla="*/ 7 w 22"/>
                <a:gd name="T1" fmla="*/ 21 h 21"/>
                <a:gd name="T2" fmla="*/ 3 w 22"/>
                <a:gd name="T3" fmla="*/ 19 h 21"/>
                <a:gd name="T4" fmla="*/ 3 w 22"/>
                <a:gd name="T5" fmla="*/ 10 h 21"/>
                <a:gd name="T6" fmla="*/ 11 w 22"/>
                <a:gd name="T7" fmla="*/ 2 h 21"/>
                <a:gd name="T8" fmla="*/ 20 w 22"/>
                <a:gd name="T9" fmla="*/ 2 h 21"/>
                <a:gd name="T10" fmla="*/ 20 w 22"/>
                <a:gd name="T11" fmla="*/ 10 h 21"/>
                <a:gd name="T12" fmla="*/ 11 w 22"/>
                <a:gd name="T13" fmla="*/ 19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0"/>
                    <a:pt x="3" y="19"/>
                  </a:cubicBezTo>
                  <a:cubicBezTo>
                    <a:pt x="0" y="17"/>
                    <a:pt x="0" y="13"/>
                    <a:pt x="3" y="10"/>
                  </a:cubicBezTo>
                  <a:cubicBezTo>
                    <a:pt x="11" y="2"/>
                    <a:pt x="11" y="2"/>
                    <a:pt x="11" y="2"/>
                  </a:cubicBezTo>
                  <a:cubicBezTo>
                    <a:pt x="13" y="0"/>
                    <a:pt x="17" y="0"/>
                    <a:pt x="20" y="2"/>
                  </a:cubicBezTo>
                  <a:cubicBezTo>
                    <a:pt x="22" y="4"/>
                    <a:pt x="22" y="8"/>
                    <a:pt x="20" y="10"/>
                  </a:cubicBezTo>
                  <a:cubicBezTo>
                    <a:pt x="11" y="19"/>
                    <a:pt x="11" y="19"/>
                    <a:pt x="11" y="19"/>
                  </a:cubicBezTo>
                  <a:cubicBezTo>
                    <a:pt x="10" y="20"/>
                    <a:pt x="8"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Freeform 140">
              <a:extLst>
                <a:ext uri="{FF2B5EF4-FFF2-40B4-BE49-F238E27FC236}">
                  <a16:creationId xmlns:a16="http://schemas.microsoft.com/office/drawing/2014/main" id="{F170B2B1-5683-4F34-B759-F26E524DA699}"/>
                </a:ext>
              </a:extLst>
            </p:cNvPr>
            <p:cNvSpPr>
              <a:spLocks noEditPoints="1"/>
            </p:cNvSpPr>
            <p:nvPr/>
          </p:nvSpPr>
          <p:spPr bwMode="auto">
            <a:xfrm>
              <a:off x="1504" y="3176"/>
              <a:ext cx="160" cy="133"/>
            </a:xfrm>
            <a:custGeom>
              <a:avLst/>
              <a:gdLst>
                <a:gd name="T0" fmla="*/ 60 w 108"/>
                <a:gd name="T1" fmla="*/ 90 h 90"/>
                <a:gd name="T2" fmla="*/ 58 w 108"/>
                <a:gd name="T3" fmla="*/ 90 h 90"/>
                <a:gd name="T4" fmla="*/ 54 w 108"/>
                <a:gd name="T5" fmla="*/ 84 h 90"/>
                <a:gd name="T6" fmla="*/ 49 w 108"/>
                <a:gd name="T7" fmla="*/ 90 h 90"/>
                <a:gd name="T8" fmla="*/ 42 w 108"/>
                <a:gd name="T9" fmla="*/ 85 h 90"/>
                <a:gd name="T10" fmla="*/ 30 w 108"/>
                <a:gd name="T11" fmla="*/ 36 h 90"/>
                <a:gd name="T12" fmla="*/ 18 w 108"/>
                <a:gd name="T13" fmla="*/ 36 h 90"/>
                <a:gd name="T14" fmla="*/ 0 w 108"/>
                <a:gd name="T15" fmla="*/ 18 h 90"/>
                <a:gd name="T16" fmla="*/ 18 w 108"/>
                <a:gd name="T17" fmla="*/ 0 h 90"/>
                <a:gd name="T18" fmla="*/ 38 w 108"/>
                <a:gd name="T19" fmla="*/ 16 h 90"/>
                <a:gd name="T20" fmla="*/ 40 w 108"/>
                <a:gd name="T21" fmla="*/ 24 h 90"/>
                <a:gd name="T22" fmla="*/ 67 w 108"/>
                <a:gd name="T23" fmla="*/ 24 h 90"/>
                <a:gd name="T24" fmla="*/ 69 w 108"/>
                <a:gd name="T25" fmla="*/ 16 h 90"/>
                <a:gd name="T26" fmla="*/ 90 w 108"/>
                <a:gd name="T27" fmla="*/ 0 h 90"/>
                <a:gd name="T28" fmla="*/ 108 w 108"/>
                <a:gd name="T29" fmla="*/ 18 h 90"/>
                <a:gd name="T30" fmla="*/ 90 w 108"/>
                <a:gd name="T31" fmla="*/ 36 h 90"/>
                <a:gd name="T32" fmla="*/ 77 w 108"/>
                <a:gd name="T33" fmla="*/ 36 h 90"/>
                <a:gd name="T34" fmla="*/ 65 w 108"/>
                <a:gd name="T35" fmla="*/ 85 h 90"/>
                <a:gd name="T36" fmla="*/ 60 w 108"/>
                <a:gd name="T37" fmla="*/ 90 h 90"/>
                <a:gd name="T38" fmla="*/ 43 w 108"/>
                <a:gd name="T39" fmla="*/ 36 h 90"/>
                <a:gd name="T40" fmla="*/ 53 w 108"/>
                <a:gd name="T41" fmla="*/ 82 h 90"/>
                <a:gd name="T42" fmla="*/ 54 w 108"/>
                <a:gd name="T43" fmla="*/ 84 h 90"/>
                <a:gd name="T44" fmla="*/ 54 w 108"/>
                <a:gd name="T45" fmla="*/ 82 h 90"/>
                <a:gd name="T46" fmla="*/ 65 w 108"/>
                <a:gd name="T47" fmla="*/ 36 h 90"/>
                <a:gd name="T48" fmla="*/ 43 w 108"/>
                <a:gd name="T49" fmla="*/ 36 h 90"/>
                <a:gd name="T50" fmla="*/ 80 w 108"/>
                <a:gd name="T51" fmla="*/ 24 h 90"/>
                <a:gd name="T52" fmla="*/ 90 w 108"/>
                <a:gd name="T53" fmla="*/ 24 h 90"/>
                <a:gd name="T54" fmla="*/ 96 w 108"/>
                <a:gd name="T55" fmla="*/ 18 h 90"/>
                <a:gd name="T56" fmla="*/ 90 w 108"/>
                <a:gd name="T57" fmla="*/ 12 h 90"/>
                <a:gd name="T58" fmla="*/ 81 w 108"/>
                <a:gd name="T59" fmla="*/ 19 h 90"/>
                <a:gd name="T60" fmla="*/ 80 w 108"/>
                <a:gd name="T61" fmla="*/ 24 h 90"/>
                <a:gd name="T62" fmla="*/ 18 w 108"/>
                <a:gd name="T63" fmla="*/ 12 h 90"/>
                <a:gd name="T64" fmla="*/ 12 w 108"/>
                <a:gd name="T65" fmla="*/ 18 h 90"/>
                <a:gd name="T66" fmla="*/ 18 w 108"/>
                <a:gd name="T67" fmla="*/ 24 h 90"/>
                <a:gd name="T68" fmla="*/ 28 w 108"/>
                <a:gd name="T69" fmla="*/ 24 h 90"/>
                <a:gd name="T70" fmla="*/ 26 w 108"/>
                <a:gd name="T71" fmla="*/ 19 h 90"/>
                <a:gd name="T72" fmla="*/ 18 w 108"/>
                <a:gd name="T73"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 h="90">
                  <a:moveTo>
                    <a:pt x="60" y="90"/>
                  </a:moveTo>
                  <a:cubicBezTo>
                    <a:pt x="59" y="90"/>
                    <a:pt x="59" y="90"/>
                    <a:pt x="58" y="90"/>
                  </a:cubicBezTo>
                  <a:cubicBezTo>
                    <a:pt x="56" y="89"/>
                    <a:pt x="54" y="87"/>
                    <a:pt x="54" y="84"/>
                  </a:cubicBezTo>
                  <a:cubicBezTo>
                    <a:pt x="54" y="87"/>
                    <a:pt x="52" y="89"/>
                    <a:pt x="49" y="90"/>
                  </a:cubicBezTo>
                  <a:cubicBezTo>
                    <a:pt x="46" y="90"/>
                    <a:pt x="43" y="88"/>
                    <a:pt x="42" y="85"/>
                  </a:cubicBezTo>
                  <a:cubicBezTo>
                    <a:pt x="30" y="36"/>
                    <a:pt x="30" y="36"/>
                    <a:pt x="30" y="36"/>
                  </a:cubicBezTo>
                  <a:cubicBezTo>
                    <a:pt x="18" y="36"/>
                    <a:pt x="18" y="36"/>
                    <a:pt x="18" y="36"/>
                  </a:cubicBezTo>
                  <a:cubicBezTo>
                    <a:pt x="8" y="36"/>
                    <a:pt x="0" y="28"/>
                    <a:pt x="0" y="18"/>
                  </a:cubicBezTo>
                  <a:cubicBezTo>
                    <a:pt x="0" y="8"/>
                    <a:pt x="8" y="0"/>
                    <a:pt x="18" y="0"/>
                  </a:cubicBezTo>
                  <a:cubicBezTo>
                    <a:pt x="28" y="0"/>
                    <a:pt x="36" y="7"/>
                    <a:pt x="38" y="16"/>
                  </a:cubicBezTo>
                  <a:cubicBezTo>
                    <a:pt x="40" y="24"/>
                    <a:pt x="40" y="24"/>
                    <a:pt x="40" y="24"/>
                  </a:cubicBezTo>
                  <a:cubicBezTo>
                    <a:pt x="67" y="24"/>
                    <a:pt x="67" y="24"/>
                    <a:pt x="67" y="24"/>
                  </a:cubicBezTo>
                  <a:cubicBezTo>
                    <a:pt x="69" y="16"/>
                    <a:pt x="69" y="16"/>
                    <a:pt x="69" y="16"/>
                  </a:cubicBezTo>
                  <a:cubicBezTo>
                    <a:pt x="71" y="7"/>
                    <a:pt x="80" y="0"/>
                    <a:pt x="90" y="0"/>
                  </a:cubicBezTo>
                  <a:cubicBezTo>
                    <a:pt x="100" y="0"/>
                    <a:pt x="108" y="8"/>
                    <a:pt x="108" y="18"/>
                  </a:cubicBezTo>
                  <a:cubicBezTo>
                    <a:pt x="108" y="28"/>
                    <a:pt x="100" y="36"/>
                    <a:pt x="90" y="36"/>
                  </a:cubicBezTo>
                  <a:cubicBezTo>
                    <a:pt x="77" y="36"/>
                    <a:pt x="77" y="36"/>
                    <a:pt x="77" y="36"/>
                  </a:cubicBezTo>
                  <a:cubicBezTo>
                    <a:pt x="65" y="85"/>
                    <a:pt x="65" y="85"/>
                    <a:pt x="65" y="85"/>
                  </a:cubicBezTo>
                  <a:cubicBezTo>
                    <a:pt x="65" y="88"/>
                    <a:pt x="62" y="90"/>
                    <a:pt x="60" y="90"/>
                  </a:cubicBezTo>
                  <a:close/>
                  <a:moveTo>
                    <a:pt x="43" y="36"/>
                  </a:moveTo>
                  <a:cubicBezTo>
                    <a:pt x="53" y="82"/>
                    <a:pt x="53" y="82"/>
                    <a:pt x="53" y="82"/>
                  </a:cubicBezTo>
                  <a:cubicBezTo>
                    <a:pt x="54" y="83"/>
                    <a:pt x="54" y="83"/>
                    <a:pt x="54" y="84"/>
                  </a:cubicBezTo>
                  <a:cubicBezTo>
                    <a:pt x="54" y="83"/>
                    <a:pt x="54" y="83"/>
                    <a:pt x="54" y="82"/>
                  </a:cubicBezTo>
                  <a:cubicBezTo>
                    <a:pt x="65" y="36"/>
                    <a:pt x="65" y="36"/>
                    <a:pt x="65" y="36"/>
                  </a:cubicBezTo>
                  <a:lnTo>
                    <a:pt x="43" y="36"/>
                  </a:lnTo>
                  <a:close/>
                  <a:moveTo>
                    <a:pt x="80" y="24"/>
                  </a:moveTo>
                  <a:cubicBezTo>
                    <a:pt x="90" y="24"/>
                    <a:pt x="90" y="24"/>
                    <a:pt x="90" y="24"/>
                  </a:cubicBezTo>
                  <a:cubicBezTo>
                    <a:pt x="93" y="24"/>
                    <a:pt x="96" y="21"/>
                    <a:pt x="96" y="18"/>
                  </a:cubicBezTo>
                  <a:cubicBezTo>
                    <a:pt x="96" y="15"/>
                    <a:pt x="93" y="12"/>
                    <a:pt x="90" y="12"/>
                  </a:cubicBezTo>
                  <a:cubicBezTo>
                    <a:pt x="85" y="12"/>
                    <a:pt x="82" y="15"/>
                    <a:pt x="81" y="19"/>
                  </a:cubicBezTo>
                  <a:lnTo>
                    <a:pt x="80" y="24"/>
                  </a:lnTo>
                  <a:close/>
                  <a:moveTo>
                    <a:pt x="18" y="12"/>
                  </a:moveTo>
                  <a:cubicBezTo>
                    <a:pt x="14" y="12"/>
                    <a:pt x="12" y="15"/>
                    <a:pt x="12" y="18"/>
                  </a:cubicBezTo>
                  <a:cubicBezTo>
                    <a:pt x="12" y="21"/>
                    <a:pt x="14" y="24"/>
                    <a:pt x="18" y="24"/>
                  </a:cubicBezTo>
                  <a:cubicBezTo>
                    <a:pt x="28" y="24"/>
                    <a:pt x="28" y="24"/>
                    <a:pt x="28" y="24"/>
                  </a:cubicBezTo>
                  <a:cubicBezTo>
                    <a:pt x="26" y="19"/>
                    <a:pt x="26" y="19"/>
                    <a:pt x="26" y="19"/>
                  </a:cubicBezTo>
                  <a:cubicBezTo>
                    <a:pt x="26" y="15"/>
                    <a:pt x="22"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grpSp>
    </p:spTree>
    <p:extLst>
      <p:ext uri="{BB962C8B-B14F-4D97-AF65-F5344CB8AC3E}">
        <p14:creationId xmlns:p14="http://schemas.microsoft.com/office/powerpoint/2010/main" val="313658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EF6CAA8-4F53-4B9C-943A-B04B81C6FD1D}"/>
              </a:ext>
            </a:extLst>
          </p:cNvPr>
          <p:cNvGraphicFramePr>
            <a:graphicFrameLocks noChangeAspect="1"/>
          </p:cNvGraphicFramePr>
          <p:nvPr>
            <p:custDataLst>
              <p:tags r:id="rId2"/>
            </p:custDataLst>
            <p:extLst>
              <p:ext uri="{D42A27DB-BD31-4B8C-83A1-F6EECF244321}">
                <p14:modId xmlns:p14="http://schemas.microsoft.com/office/powerpoint/2010/main" val="28509164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034" name="think-cell Slide" r:id="rId6" imgW="530" imgH="531" progId="TCLayout.ActiveDocument.1">
                  <p:embed/>
                </p:oleObj>
              </mc:Choice>
              <mc:Fallback>
                <p:oleObj name="think-cell Slide" r:id="rId6" imgW="530" imgH="531" progId="TCLayout.ActiveDocument.1">
                  <p:embed/>
                  <p:pic>
                    <p:nvPicPr>
                      <p:cNvPr id="5" name="Object 4" hidden="1">
                        <a:extLst>
                          <a:ext uri="{FF2B5EF4-FFF2-40B4-BE49-F238E27FC236}">
                            <a16:creationId xmlns:a16="http://schemas.microsoft.com/office/drawing/2014/main" id="{3EF6CAA8-4F53-4B9C-943A-B04B81C6FD1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C31CB51E-D6FA-4E9B-AD8E-1DEA9C6B0256}"/>
              </a:ext>
            </a:extLst>
          </p:cNvPr>
          <p:cNvSpPr/>
          <p:nvPr>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nSpc>
                <a:spcPct val="80000"/>
              </a:lnSpc>
              <a:spcBef>
                <a:spcPct val="0"/>
              </a:spcBef>
              <a:spcAft>
                <a:spcPct val="0"/>
              </a:spcAft>
            </a:pPr>
            <a:endParaRPr kumimoji="0" lang="en-GB" sz="2667" b="1" u="none" strike="noStrike" kern="1200" cap="none" spc="0" normalizeH="0" noProof="0" dirty="0">
              <a:ln>
                <a:noFill/>
              </a:ln>
              <a:solidFill>
                <a:srgbClr val="000000"/>
              </a:solidFill>
              <a:effectLst/>
              <a:uLnTx/>
              <a:uFillTx/>
              <a:latin typeface="Arial Black" panose="020B0A04020102020204" pitchFamily="34" charset="0"/>
              <a:ea typeface="+mj-ea"/>
              <a:sym typeface="Arial Black" panose="020B0A04020102020204" pitchFamily="34" charset="0"/>
            </a:endParaRPr>
          </a:p>
        </p:txBody>
      </p:sp>
      <p:sp>
        <p:nvSpPr>
          <p:cNvPr id="9" name="Rectangle 8">
            <a:extLst>
              <a:ext uri="{FF2B5EF4-FFF2-40B4-BE49-F238E27FC236}">
                <a16:creationId xmlns:a16="http://schemas.microsoft.com/office/drawing/2014/main" id="{86404523-3885-475E-93A5-4E3940402D42}"/>
              </a:ext>
            </a:extLst>
          </p:cNvPr>
          <p:cNvSpPr/>
          <p:nvPr/>
        </p:nvSpPr>
        <p:spPr>
          <a:xfrm>
            <a:off x="742386" y="1341120"/>
            <a:ext cx="11017814" cy="4867307"/>
          </a:xfrm>
          <a:prstGeom prst="rect">
            <a:avLst/>
          </a:prstGeom>
          <a:solidFill>
            <a:schemeClr val="bg1"/>
          </a:solid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91A39D91-1ACF-451D-AB98-E88B4D8AB91E}"/>
              </a:ext>
            </a:extLst>
          </p:cNvPr>
          <p:cNvSpPr/>
          <p:nvPr/>
        </p:nvSpPr>
        <p:spPr>
          <a:xfrm>
            <a:off x="323850" y="1341119"/>
            <a:ext cx="353483" cy="4881881"/>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algn="ctr"/>
            <a:r>
              <a:rPr lang="en-GB" sz="12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Tool</a:t>
            </a:r>
          </a:p>
        </p:txBody>
      </p:sp>
      <p:sp>
        <p:nvSpPr>
          <p:cNvPr id="3" name="Title 2">
            <a:extLst>
              <a:ext uri="{FF2B5EF4-FFF2-40B4-BE49-F238E27FC236}">
                <a16:creationId xmlns:a16="http://schemas.microsoft.com/office/drawing/2014/main" id="{E3169CB2-1302-42AC-A7E8-EBDB6CBB1884}"/>
              </a:ext>
            </a:extLst>
          </p:cNvPr>
          <p:cNvSpPr>
            <a:spLocks noGrp="1"/>
          </p:cNvSpPr>
          <p:nvPr>
            <p:ph type="title"/>
          </p:nvPr>
        </p:nvSpPr>
        <p:spPr>
          <a:xfrm>
            <a:off x="323850" y="356659"/>
            <a:ext cx="11436350" cy="864000"/>
          </a:xfrm>
        </p:spPr>
        <p:txBody>
          <a:bodyPr/>
          <a:lstStyle/>
          <a:p>
            <a:r>
              <a:rPr lang="en-GB" dirty="0">
                <a:latin typeface="Arial Black" panose="020B0A04020102020204" pitchFamily="34" charset="0"/>
              </a:rPr>
              <a:t>Business model development toolkit</a:t>
            </a:r>
          </a:p>
        </p:txBody>
      </p:sp>
      <p:sp>
        <p:nvSpPr>
          <p:cNvPr id="4" name="Text Placeholder 3">
            <a:extLst>
              <a:ext uri="{FF2B5EF4-FFF2-40B4-BE49-F238E27FC236}">
                <a16:creationId xmlns:a16="http://schemas.microsoft.com/office/drawing/2014/main" id="{30F5E9B2-028F-4335-AB31-FBCE75000E9A}"/>
              </a:ext>
            </a:extLst>
          </p:cNvPr>
          <p:cNvSpPr>
            <a:spLocks noGrp="1"/>
          </p:cNvSpPr>
          <p:nvPr>
            <p:ph type="body" sz="quarter" idx="15"/>
          </p:nvPr>
        </p:nvSpPr>
        <p:spPr/>
        <p:txBody>
          <a:bodyPr/>
          <a:lstStyle/>
          <a:p>
            <a:endParaRPr lang="en-GB" dirty="0"/>
          </a:p>
        </p:txBody>
      </p:sp>
      <p:sp>
        <p:nvSpPr>
          <p:cNvPr id="7" name="TextBox 6">
            <a:extLst>
              <a:ext uri="{FF2B5EF4-FFF2-40B4-BE49-F238E27FC236}">
                <a16:creationId xmlns:a16="http://schemas.microsoft.com/office/drawing/2014/main" id="{112EFB28-2A7F-471B-9B32-845F6440E6D6}"/>
              </a:ext>
            </a:extLst>
          </p:cNvPr>
          <p:cNvSpPr txBox="1"/>
          <p:nvPr/>
        </p:nvSpPr>
        <p:spPr>
          <a:xfrm>
            <a:off x="323850" y="555413"/>
            <a:ext cx="3950547" cy="209974"/>
          </a:xfrm>
          <a:prstGeom prst="rect">
            <a:avLst/>
          </a:prstGeom>
          <a:noFill/>
        </p:spPr>
        <p:txBody>
          <a:bodyPr wrap="square" lIns="36000" tIns="36000" rIns="36000" bIns="36000" rtlCol="0">
            <a:noAutofit/>
          </a:bodyPr>
          <a:lstStyle/>
          <a:p>
            <a:pPr algn="l"/>
            <a:r>
              <a:rPr lang="en-GB" sz="1200" b="0" i="0" dirty="0">
                <a:latin typeface="Arial Black" panose="020B0A04020102020204" pitchFamily="34" charset="0"/>
              </a:rPr>
              <a:t>TOOL</a:t>
            </a:r>
          </a:p>
        </p:txBody>
      </p:sp>
      <p:graphicFrame>
        <p:nvGraphicFramePr>
          <p:cNvPr id="10" name="Object 9">
            <a:extLst>
              <a:ext uri="{FF2B5EF4-FFF2-40B4-BE49-F238E27FC236}">
                <a16:creationId xmlns:a16="http://schemas.microsoft.com/office/drawing/2014/main" id="{B7430FB4-286F-42E2-AB3E-A4F96B3CF7C7}"/>
              </a:ext>
            </a:extLst>
          </p:cNvPr>
          <p:cNvGraphicFramePr>
            <a:graphicFrameLocks noChangeAspect="1"/>
          </p:cNvGraphicFramePr>
          <p:nvPr>
            <p:extLst>
              <p:ext uri="{D42A27DB-BD31-4B8C-83A1-F6EECF244321}">
                <p14:modId xmlns:p14="http://schemas.microsoft.com/office/powerpoint/2010/main" val="2190910019"/>
              </p:ext>
            </p:extLst>
          </p:nvPr>
        </p:nvGraphicFramePr>
        <p:xfrm>
          <a:off x="4989990" y="2811739"/>
          <a:ext cx="2212019" cy="1916316"/>
        </p:xfrm>
        <a:graphic>
          <a:graphicData uri="http://schemas.openxmlformats.org/presentationml/2006/ole">
            <mc:AlternateContent xmlns:mc="http://schemas.openxmlformats.org/markup-compatibility/2006">
              <mc:Choice xmlns:v="urn:schemas-microsoft-com:vml" Requires="v">
                <p:oleObj spid="_x0000_s44035" name="Document" showAsIcon="1" r:id="rId8" imgW="914400" imgH="792360" progId="Word.Document.12">
                  <p:link updateAutomatic="1"/>
                </p:oleObj>
              </mc:Choice>
              <mc:Fallback>
                <p:oleObj name="Document" showAsIcon="1" r:id="rId8" imgW="914400" imgH="792360" progId="Word.Document.12">
                  <p:link updateAutomatic="1"/>
                  <p:pic>
                    <p:nvPicPr>
                      <p:cNvPr id="10" name="Object 9">
                        <a:extLst>
                          <a:ext uri="{FF2B5EF4-FFF2-40B4-BE49-F238E27FC236}">
                            <a16:creationId xmlns:a16="http://schemas.microsoft.com/office/drawing/2014/main" id="{B7430FB4-286F-42E2-AB3E-A4F96B3CF7C7}"/>
                          </a:ext>
                        </a:extLst>
                      </p:cNvPr>
                      <p:cNvPicPr/>
                      <p:nvPr/>
                    </p:nvPicPr>
                    <p:blipFill>
                      <a:blip r:embed="rId9"/>
                      <a:stretch>
                        <a:fillRect/>
                      </a:stretch>
                    </p:blipFill>
                    <p:spPr>
                      <a:xfrm>
                        <a:off x="4989990" y="2811739"/>
                        <a:ext cx="2212019" cy="1916316"/>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8F94DCF8-F688-462E-931A-DE0F73DF8DC3}"/>
              </a:ext>
            </a:extLst>
          </p:cNvPr>
          <p:cNvSpPr txBox="1"/>
          <p:nvPr/>
        </p:nvSpPr>
        <p:spPr>
          <a:xfrm>
            <a:off x="1038687" y="1571348"/>
            <a:ext cx="10360241" cy="488271"/>
          </a:xfrm>
          <a:prstGeom prst="rect">
            <a:avLst/>
          </a:prstGeom>
          <a:noFill/>
        </p:spPr>
        <p:txBody>
          <a:bodyPr wrap="square" lIns="36000" tIns="36000" rIns="36000" bIns="36000" rtlCol="0">
            <a:noAutofit/>
          </a:bodyPr>
          <a:lstStyle/>
          <a:p>
            <a:pPr algn="ctr"/>
            <a:r>
              <a:rPr lang="en-GB" sz="2000" i="0" dirty="0">
                <a:latin typeface="Georgia" panose="02040502050405020303" pitchFamily="18" charset="0"/>
              </a:rPr>
              <a:t>Access the business model development toolkit by</a:t>
            </a:r>
            <a:r>
              <a:rPr lang="en-GB" sz="2000" dirty="0">
                <a:latin typeface="Georgia" panose="02040502050405020303" pitchFamily="18" charset="0"/>
              </a:rPr>
              <a:t> double-clicking on the icon below.</a:t>
            </a:r>
            <a:endParaRPr lang="en-GB" sz="2000" i="0" dirty="0">
              <a:latin typeface="Georgia" panose="02040502050405020303" pitchFamily="18" charset="0"/>
            </a:endParaRPr>
          </a:p>
        </p:txBody>
      </p:sp>
    </p:spTree>
    <p:extLst>
      <p:ext uri="{BB962C8B-B14F-4D97-AF65-F5344CB8AC3E}">
        <p14:creationId xmlns:p14="http://schemas.microsoft.com/office/powerpoint/2010/main" val="42660833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mBg6om.oTh2q4WowN.ots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3nFl3vNMQlK4vSVJjIEUP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wNDHv5sSTUmGnKWyA3uaX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1nfF9BkLS8m9LSghXLPId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o4XvlGsBT.WvWgZRVOSXd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wtew4eQnQYGKYqHBkmyhy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VcNvjfcxRr6l4XyMfOhLY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Nsb6ABgaQJibLLqnoKHMs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495INk8gS8WByhuOd9zT0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EDzO5xBQR8.2cMpiBNLfD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EAjgx87fSBanzQJafI4gn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7yQ1H6.qS_mWjqpuR5YXd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Ml8AnRLOQG6Jva5jIv3T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XjKgNz9uSj.4Nf4i6_9hr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kfimQ03eQdGSBrfu51P1U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Fb4euY9RTwKqdJnm5.eUS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joHirSFpTNW9h8I4CzLcZ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pq__TZ3IRLKDaGM6H7AZN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kLaqUB.TQ3WQTdLt49I4h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ZgW6ee4_Tsi9RDhl7af9d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Ml8AnRLOQG6Jva5jIv3TY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yjCs.0jMRwuJdk60MdgVP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rUZKTX90Sd6lIlTHE9H1n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cXD50c.KShCo3F9KhrWUv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BgcH1g5vRnCjvl7DBAY6l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zaig24m9SwqfecVX29vqP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3sQpkapBScirHzwUneU0S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cWv9g_8zSFikdWaqRtNyx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Ml8AnRLOQG6Jva5jIv3T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MBOX8It5TAi.q5U3wEG2M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L3ES0wssT2.oZU2EFcC3s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MBOX8It5TAi.q5U3wEG2M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L3ES0wssT2.oZU2EFcC3s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heme/theme1.xml><?xml version="1.0" encoding="utf-8"?>
<a:theme xmlns:a="http://schemas.openxmlformats.org/drawingml/2006/main" name="3_Sitra theme">
  <a:themeElements>
    <a:clrScheme name="Custom 39">
      <a:dk1>
        <a:srgbClr val="000000"/>
      </a:dk1>
      <a:lt1>
        <a:srgbClr val="FFFFFF"/>
      </a:lt1>
      <a:dk2>
        <a:srgbClr val="D7D8D6"/>
      </a:dk2>
      <a:lt2>
        <a:srgbClr val="FFFFFF"/>
      </a:lt2>
      <a:accent1>
        <a:srgbClr val="4B8DCB"/>
      </a:accent1>
      <a:accent2>
        <a:srgbClr val="0DB14B"/>
      </a:accent2>
      <a:accent3>
        <a:srgbClr val="ED174F"/>
      </a:accent3>
      <a:accent4>
        <a:srgbClr val="FBD1DC"/>
      </a:accent4>
      <a:accent5>
        <a:srgbClr val="FDDD00"/>
      </a:accent5>
      <a:accent6>
        <a:srgbClr val="75CFEB"/>
      </a:accent6>
      <a:hlink>
        <a:srgbClr val="A6CE39"/>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marL="171450" indent="-171450" algn="l">
          <a:buFont typeface="Arial" panose="020B0604020202020204" pitchFamily="34" charset="0"/>
          <a:buChar char="•"/>
          <a:defRPr sz="1200" dirty="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b="0" i="0">
            <a:latin typeface="+mn-lt"/>
          </a:defRPr>
        </a:defPPr>
      </a:lstStyle>
    </a:txDef>
  </a:objectDefaults>
  <a:extraClrSchemeLst/>
  <a:extLst>
    <a:ext uri="{05A4C25C-085E-4340-85A3-A5531E510DB2}">
      <thm15:themeFamily xmlns:thm15="http://schemas.microsoft.com/office/thememl/2012/main" name="Sitra theme" id="{C0F806E8-29BF-461A-B4DD-9ED749C5AD91}" vid="{9E2C37BE-46E4-44E1-9220-CADF83A8BE07}"/>
    </a:ext>
  </a:extLst>
</a:theme>
</file>

<file path=ppt/theme/theme2.xml><?xml version="1.0" encoding="utf-8"?>
<a:theme xmlns:a="http://schemas.openxmlformats.org/drawingml/2006/main" name="Sitra_May 2018">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_May 2018" id="{42754F19-659D-4CF7-B650-4B51BA7826DB}" vid="{FF3A60B8-9121-42A2-8E26-7B7947BB2DA5}"/>
    </a:ext>
  </a:extLst>
</a:theme>
</file>

<file path=ppt/theme/theme3.xml><?xml version="1.0" encoding="utf-8"?>
<a:theme xmlns:a="http://schemas.openxmlformats.org/drawingml/2006/main" name="1_Sitra theme">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 theme" id="{C0F806E8-29BF-461A-B4DD-9ED749C5AD91}" vid="{9E2C37BE-46E4-44E1-9220-CADF83A8BE07}"/>
    </a:ext>
  </a:extLst>
</a:theme>
</file>

<file path=ppt/theme/theme4.xml><?xml version="1.0" encoding="utf-8"?>
<a:theme xmlns:a="http://schemas.openxmlformats.org/drawingml/2006/main" name="1_Sitra_May 2018">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_May 2018" id="{42754F19-659D-4CF7-B650-4B51BA7826DB}" vid="{FF3A60B8-9121-42A2-8E26-7B7947BB2DA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D7B3F0D7619E374C813C42EDF56956BB" ma:contentTypeVersion="12" ma:contentTypeDescription="Luo uusi asiakirja." ma:contentTypeScope="" ma:versionID="40f876a39a506c238ad4cab9614f6c6f">
  <xsd:schema xmlns:xsd="http://www.w3.org/2001/XMLSchema" xmlns:xs="http://www.w3.org/2001/XMLSchema" xmlns:p="http://schemas.microsoft.com/office/2006/metadata/properties" xmlns:ns2="54b26aad-a0f2-4e8e-9033-8cb316f00d3c" xmlns:ns3="86180d94-988f-4b84-ac13-063f09c9db95" targetNamespace="http://schemas.microsoft.com/office/2006/metadata/properties" ma:root="true" ma:fieldsID="68241eca2701d1e2c7c068d8f97ac532" ns2:_="" ns3:_="">
    <xsd:import namespace="54b26aad-a0f2-4e8e-9033-8cb316f00d3c"/>
    <xsd:import namespace="86180d94-988f-4b84-ac13-063f09c9db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26aad-a0f2-4e8e-9033-8cb316f00d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180d94-988f-4b84-ac13-063f09c9db95"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6D9E28-9BA9-4247-AE43-AECA6F4D0788}"/>
</file>

<file path=customXml/itemProps2.xml><?xml version="1.0" encoding="utf-8"?>
<ds:datastoreItem xmlns:ds="http://schemas.openxmlformats.org/officeDocument/2006/customXml" ds:itemID="{6D7AF10A-1A8C-437B-9083-57D7205E67BF}"/>
</file>

<file path=customXml/itemProps3.xml><?xml version="1.0" encoding="utf-8"?>
<ds:datastoreItem xmlns:ds="http://schemas.openxmlformats.org/officeDocument/2006/customXml" ds:itemID="{56D9FA59-656E-40B1-9D08-EF3400A0A2D5}"/>
</file>

<file path=docProps/app.xml><?xml version="1.0" encoding="utf-8"?>
<Properties xmlns="http://schemas.openxmlformats.org/officeDocument/2006/extended-properties" xmlns:vt="http://schemas.openxmlformats.org/officeDocument/2006/docPropsVTypes">
  <TotalTime>458</TotalTime>
  <Words>271</Words>
  <Application>Microsoft Office PowerPoint</Application>
  <PresentationFormat>Widescreen</PresentationFormat>
  <Paragraphs>35</Paragraphs>
  <Slides>4</Slides>
  <Notes>4</Notes>
  <HiddenSlides>0</HiddenSlides>
  <MMClips>0</MMClips>
  <ScaleCrop>false</ScaleCrop>
  <HeadingPairs>
    <vt:vector size="10" baseType="variant">
      <vt:variant>
        <vt:lpstr>Fonts Used</vt:lpstr>
      </vt:variant>
      <vt:variant>
        <vt:i4>7</vt:i4>
      </vt:variant>
      <vt:variant>
        <vt:lpstr>Theme</vt:lpstr>
      </vt:variant>
      <vt:variant>
        <vt:i4>4</vt:i4>
      </vt:variant>
      <vt:variant>
        <vt:lpstr>Links</vt:lpstr>
      </vt:variant>
      <vt:variant>
        <vt:i4>1</vt:i4>
      </vt:variant>
      <vt:variant>
        <vt:lpstr>Embedded OLE Servers</vt:lpstr>
      </vt:variant>
      <vt:variant>
        <vt:i4>1</vt:i4>
      </vt:variant>
      <vt:variant>
        <vt:lpstr>Slide Titles</vt:lpstr>
      </vt:variant>
      <vt:variant>
        <vt:i4>4</vt:i4>
      </vt:variant>
    </vt:vector>
  </HeadingPairs>
  <TitlesOfParts>
    <vt:vector size="17" baseType="lpstr">
      <vt:lpstr>Arial</vt:lpstr>
      <vt:lpstr>Arial Black</vt:lpstr>
      <vt:lpstr>Calibri</vt:lpstr>
      <vt:lpstr>Georgia</vt:lpstr>
      <vt:lpstr>Lucida Grande</vt:lpstr>
      <vt:lpstr>Times New Roman</vt:lpstr>
      <vt:lpstr>Verdana</vt:lpstr>
      <vt:lpstr>3_Sitra theme</vt:lpstr>
      <vt:lpstr>Sitra_May 2018</vt:lpstr>
      <vt:lpstr>1_Sitra theme</vt:lpstr>
      <vt:lpstr>1_Sitra_May 2018</vt:lpstr>
      <vt:lpstr>C:\Users\sara.reponen\Accenture\Töndevold, Anna B. - SITRA - CE models in Manufacturing\9.0 Follow-up\9.1 Handover package\2. Playbook and tools\2.2 Tools\2.2.1 Circular Business Models\CE2018_Business model development toolkit_v1 0.docx</vt:lpstr>
      <vt:lpstr>think-cell Slide</vt:lpstr>
      <vt:lpstr>BUSINESS MODEL DEVELOPMENT TOOLKIT</vt:lpstr>
      <vt:lpstr>Business model development toolkit</vt:lpstr>
      <vt:lpstr>BUSINESS MODEL DEVELOPMENT TOOLKIT</vt:lpstr>
      <vt:lpstr>Business model development toolkit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 instructions</dc:title>
  <dc:creator>Reponen, Sara</dc:creator>
  <cp:lastModifiedBy>Reponen, Sara</cp:lastModifiedBy>
  <cp:revision>10</cp:revision>
  <dcterms:created xsi:type="dcterms:W3CDTF">2018-05-23T14:23:00Z</dcterms:created>
  <dcterms:modified xsi:type="dcterms:W3CDTF">2018-06-20T07:12:06Z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0x010100D7B3F0D7619E374C813C42EDF56956BB</vt:lpwstr>
  </property>
</Properties>
</file>