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charts/chart13.xml" ContentType="application/vnd.openxmlformats-officedocument.drawingml.chart+xml"/>
  <Override PartName="/ppt/theme/themeOverride11.xml" ContentType="application/vnd.openxmlformats-officedocument.themeOverride+xml"/>
  <Override PartName="/ppt/charts/chart14.xml" ContentType="application/vnd.openxmlformats-officedocument.drawingml.chart+xml"/>
  <Override PartName="/ppt/theme/themeOverride12.xml" ContentType="application/vnd.openxmlformats-officedocument.themeOverride+xml"/>
  <Override PartName="/ppt/charts/chart15.xml" ContentType="application/vnd.openxmlformats-officedocument.drawingml.chart+xml"/>
  <Override PartName="/ppt/theme/themeOverride13.xml" ContentType="application/vnd.openxmlformats-officedocument.themeOverride+xml"/>
  <Override PartName="/ppt/charts/chart16.xml" ContentType="application/vnd.openxmlformats-officedocument.drawingml.chart+xml"/>
  <Override PartName="/ppt/theme/themeOverride14.xml" ContentType="application/vnd.openxmlformats-officedocument.themeOverride+xml"/>
  <Override PartName="/ppt/charts/chart17.xml" ContentType="application/vnd.openxmlformats-officedocument.drawingml.chart+xml"/>
  <Override PartName="/ppt/theme/themeOverride15.xml" ContentType="application/vnd.openxmlformats-officedocument.themeOverride+xml"/>
  <Override PartName="/ppt/charts/chart18.xml" ContentType="application/vnd.openxmlformats-officedocument.drawingml.chart+xml"/>
  <Override PartName="/ppt/theme/themeOverride16.xml" ContentType="application/vnd.openxmlformats-officedocument.themeOverride+xml"/>
  <Override PartName="/ppt/charts/chart19.xml" ContentType="application/vnd.openxmlformats-officedocument.drawingml.chart+xml"/>
  <Override PartName="/ppt/theme/themeOverride17.xml" ContentType="application/vnd.openxmlformats-officedocument.themeOverride+xml"/>
  <Override PartName="/ppt/charts/chart20.xml" ContentType="application/vnd.openxmlformats-officedocument.drawingml.chart+xml"/>
  <Override PartName="/ppt/theme/themeOverride18.xml" ContentType="application/vnd.openxmlformats-officedocument.themeOverride+xml"/>
  <Override PartName="/ppt/charts/chart21.xml" ContentType="application/vnd.openxmlformats-officedocument.drawingml.chart+xml"/>
  <Override PartName="/ppt/theme/themeOverride19.xml" ContentType="application/vnd.openxmlformats-officedocument.themeOverride+xml"/>
  <Override PartName="/ppt/charts/chart22.xml" ContentType="application/vnd.openxmlformats-officedocument.drawingml.chart+xml"/>
  <Override PartName="/ppt/theme/themeOverride20.xml" ContentType="application/vnd.openxmlformats-officedocument.themeOverride+xml"/>
  <Override PartName="/ppt/charts/chart23.xml" ContentType="application/vnd.openxmlformats-officedocument.drawingml.chart+xml"/>
  <Override PartName="/ppt/theme/themeOverride21.xml" ContentType="application/vnd.openxmlformats-officedocument.themeOverride+xml"/>
  <Override PartName="/ppt/charts/chart24.xml" ContentType="application/vnd.openxmlformats-officedocument.drawingml.chart+xml"/>
  <Override PartName="/ppt/theme/themeOverride22.xml" ContentType="application/vnd.openxmlformats-officedocument.themeOverride+xml"/>
  <Override PartName="/ppt/charts/chart25.xml" ContentType="application/vnd.openxmlformats-officedocument.drawingml.chart+xml"/>
  <Override PartName="/ppt/theme/themeOverride23.xml" ContentType="application/vnd.openxmlformats-officedocument.themeOverride+xml"/>
  <Override PartName="/ppt/charts/chart26.xml" ContentType="application/vnd.openxmlformats-officedocument.drawingml.chart+xml"/>
  <Override PartName="/ppt/theme/themeOverride24.xml" ContentType="application/vnd.openxmlformats-officedocument.themeOverride+xml"/>
  <Override PartName="/ppt/charts/chart27.xml" ContentType="application/vnd.openxmlformats-officedocument.drawingml.chart+xml"/>
  <Override PartName="/ppt/theme/themeOverride25.xml" ContentType="application/vnd.openxmlformats-officedocument.themeOverride+xml"/>
  <Override PartName="/ppt/charts/chart28.xml" ContentType="application/vnd.openxmlformats-officedocument.drawingml.chart+xml"/>
  <Override PartName="/ppt/theme/themeOverride26.xml" ContentType="application/vnd.openxmlformats-officedocument.themeOverride+xml"/>
  <Override PartName="/ppt/charts/chart29.xml" ContentType="application/vnd.openxmlformats-officedocument.drawingml.chart+xml"/>
  <Override PartName="/ppt/theme/themeOverride27.xml" ContentType="application/vnd.openxmlformats-officedocument.themeOverride+xml"/>
  <Override PartName="/ppt/charts/chart30.xml" ContentType="application/vnd.openxmlformats-officedocument.drawingml.chart+xml"/>
  <Override PartName="/ppt/theme/themeOverride28.xml" ContentType="application/vnd.openxmlformats-officedocument.themeOverride+xml"/>
  <Override PartName="/ppt/charts/chart31.xml" ContentType="application/vnd.openxmlformats-officedocument.drawingml.chart+xml"/>
  <Override PartName="/ppt/theme/themeOverride29.xml" ContentType="application/vnd.openxmlformats-officedocument.themeOverride+xml"/>
  <Override PartName="/ppt/charts/chart32.xml" ContentType="application/vnd.openxmlformats-officedocument.drawingml.chart+xml"/>
  <Override PartName="/ppt/theme/themeOverride30.xml" ContentType="application/vnd.openxmlformats-officedocument.themeOverride+xml"/>
  <Override PartName="/ppt/charts/chart33.xml" ContentType="application/vnd.openxmlformats-officedocument.drawingml.chart+xml"/>
  <Override PartName="/ppt/theme/themeOverride31.xml" ContentType="application/vnd.openxmlformats-officedocument.themeOverride+xml"/>
  <Override PartName="/ppt/charts/chart34.xml" ContentType="application/vnd.openxmlformats-officedocument.drawingml.chart+xml"/>
  <Override PartName="/ppt/theme/themeOverride32.xml" ContentType="application/vnd.openxmlformats-officedocument.themeOverride+xml"/>
  <Override PartName="/ppt/charts/chart35.xml" ContentType="application/vnd.openxmlformats-officedocument.drawingml.chart+xml"/>
  <Override PartName="/ppt/theme/themeOverride33.xml" ContentType="application/vnd.openxmlformats-officedocument.themeOverride+xml"/>
  <Override PartName="/ppt/charts/chart36.xml" ContentType="application/vnd.openxmlformats-officedocument.drawingml.chart+xml"/>
  <Override PartName="/ppt/theme/themeOverride34.xml" ContentType="application/vnd.openxmlformats-officedocument.themeOverride+xml"/>
  <Override PartName="/ppt/charts/chart37.xml" ContentType="application/vnd.openxmlformats-officedocument.drawingml.chart+xml"/>
  <Override PartName="/ppt/theme/themeOverride35.xml" ContentType="application/vnd.openxmlformats-officedocument.themeOverride+xml"/>
  <Override PartName="/ppt/charts/chart38.xml" ContentType="application/vnd.openxmlformats-officedocument.drawingml.chart+xml"/>
  <Override PartName="/ppt/theme/themeOverride36.xml" ContentType="application/vnd.openxmlformats-officedocument.themeOverride+xml"/>
  <Override PartName="/ppt/charts/chart39.xml" ContentType="application/vnd.openxmlformats-officedocument.drawingml.chart+xml"/>
  <Override PartName="/ppt/theme/themeOverride37.xml" ContentType="application/vnd.openxmlformats-officedocument.themeOverride+xml"/>
  <Override PartName="/ppt/charts/chart40.xml" ContentType="application/vnd.openxmlformats-officedocument.drawingml.chart+xml"/>
  <Override PartName="/ppt/theme/themeOverride38.xml" ContentType="application/vnd.openxmlformats-officedocument.themeOverride+xml"/>
  <Override PartName="/ppt/charts/chart41.xml" ContentType="application/vnd.openxmlformats-officedocument.drawingml.chart+xml"/>
  <Override PartName="/ppt/theme/themeOverride39.xml" ContentType="application/vnd.openxmlformats-officedocument.themeOverride+xml"/>
  <Override PartName="/ppt/charts/chart42.xml" ContentType="application/vnd.openxmlformats-officedocument.drawingml.chart+xml"/>
  <Override PartName="/ppt/theme/themeOverride40.xml" ContentType="application/vnd.openxmlformats-officedocument.themeOverride+xml"/>
  <Override PartName="/ppt/charts/chart43.xml" ContentType="application/vnd.openxmlformats-officedocument.drawingml.chart+xml"/>
  <Override PartName="/ppt/theme/themeOverride41.xml" ContentType="application/vnd.openxmlformats-officedocument.themeOverride+xml"/>
  <Override PartName="/ppt/charts/chart44.xml" ContentType="application/vnd.openxmlformats-officedocument.drawingml.chart+xml"/>
  <Override PartName="/ppt/theme/themeOverride42.xml" ContentType="application/vnd.openxmlformats-officedocument.themeOverride+xml"/>
  <Override PartName="/ppt/charts/chart45.xml" ContentType="application/vnd.openxmlformats-officedocument.drawingml.chart+xml"/>
  <Override PartName="/ppt/theme/themeOverride43.xml" ContentType="application/vnd.openxmlformats-officedocument.themeOverride+xml"/>
  <Override PartName="/ppt/charts/chart46.xml" ContentType="application/vnd.openxmlformats-officedocument.drawingml.chart+xml"/>
  <Override PartName="/ppt/theme/themeOverride44.xml" ContentType="application/vnd.openxmlformats-officedocument.themeOverride+xml"/>
  <Override PartName="/ppt/charts/chart47.xml" ContentType="application/vnd.openxmlformats-officedocument.drawingml.chart+xml"/>
  <Override PartName="/ppt/theme/themeOverride45.xml" ContentType="application/vnd.openxmlformats-officedocument.themeOverride+xml"/>
  <Override PartName="/ppt/charts/chart48.xml" ContentType="application/vnd.openxmlformats-officedocument.drawingml.chart+xml"/>
  <Override PartName="/ppt/theme/themeOverride46.xml" ContentType="application/vnd.openxmlformats-officedocument.themeOverride+xml"/>
  <Override PartName="/ppt/charts/chart49.xml" ContentType="application/vnd.openxmlformats-officedocument.drawingml.chart+xml"/>
  <Override PartName="/ppt/theme/themeOverride47.xml" ContentType="application/vnd.openxmlformats-officedocument.themeOverr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5"/>
  </p:notesMasterIdLst>
  <p:handoutMasterIdLst>
    <p:handoutMasterId r:id="rId46"/>
  </p:handoutMasterIdLst>
  <p:sldIdLst>
    <p:sldId id="256" r:id="rId5"/>
    <p:sldId id="343" r:id="rId6"/>
    <p:sldId id="338" r:id="rId7"/>
    <p:sldId id="342" r:id="rId8"/>
    <p:sldId id="332" r:id="rId9"/>
    <p:sldId id="341" r:id="rId10"/>
    <p:sldId id="259" r:id="rId11"/>
    <p:sldId id="295" r:id="rId12"/>
    <p:sldId id="262"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34"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40" r:id="rId44"/>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73739-4A89-A29A-5B4E-E10E00A8B839}" name="Mikkonen Hanne" initials="MH" userId="S::hanne.mikkonen@teknologiateollisuus.fi::5a557d90-2fc0-4583-be01-62766ce855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F94"/>
    <a:srgbClr val="000000"/>
    <a:srgbClr val="0ACFCF"/>
    <a:srgbClr val="8A0FA6"/>
    <a:srgbClr val="85E869"/>
    <a:srgbClr val="333333"/>
    <a:srgbClr val="FFFF00"/>
    <a:srgbClr val="FF805C"/>
    <a:srgbClr val="FF00B8"/>
    <a:srgbClr val="0F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46" autoAdjust="0"/>
  </p:normalViewPr>
  <p:slideViewPr>
    <p:cSldViewPr snapToGrid="0">
      <p:cViewPr varScale="1">
        <p:scale>
          <a:sx n="126" d="100"/>
          <a:sy n="126" d="100"/>
        </p:scale>
        <p:origin x="120" y="876"/>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konen Hanne" userId="5a557d90-2fc0-4583-be01-62766ce855fb" providerId="ADAL" clId="{979295B9-B59E-48AB-921A-43728A945D0E}"/>
    <pc:docChg chg="modSld">
      <pc:chgData name="Mikkonen Hanne" userId="5a557d90-2fc0-4583-be01-62766ce855fb" providerId="ADAL" clId="{979295B9-B59E-48AB-921A-43728A945D0E}" dt="2024-08-09T05:53:53.852" v="28"/>
      <pc:docMkLst>
        <pc:docMk/>
      </pc:docMkLst>
      <pc:sldChg chg="modSp mod">
        <pc:chgData name="Mikkonen Hanne" userId="5a557d90-2fc0-4583-be01-62766ce855fb" providerId="ADAL" clId="{979295B9-B59E-48AB-921A-43728A945D0E}" dt="2024-08-02T07:05:16.915" v="3" actId="20577"/>
        <pc:sldMkLst>
          <pc:docMk/>
          <pc:sldMk cId="2990267714" sldId="256"/>
        </pc:sldMkLst>
      </pc:sldChg>
      <pc:sldChg chg="modSp mod">
        <pc:chgData name="Mikkonen Hanne" userId="5a557d90-2fc0-4583-be01-62766ce855fb" providerId="ADAL" clId="{979295B9-B59E-48AB-921A-43728A945D0E}" dt="2024-08-09T05:53:53.852" v="28"/>
        <pc:sldMkLst>
          <pc:docMk/>
          <pc:sldMk cId="3393189023" sldId="259"/>
        </pc:sldMkLst>
      </pc:sldChg>
      <pc:sldChg chg="modSp mod">
        <pc:chgData name="Mikkonen Hanne" userId="5a557d90-2fc0-4583-be01-62766ce855fb" providerId="ADAL" clId="{979295B9-B59E-48AB-921A-43728A945D0E}" dt="2024-08-07T11:20:07.439" v="10" actId="207"/>
        <pc:sldMkLst>
          <pc:docMk/>
          <pc:sldMk cId="2390948734" sldId="262"/>
        </pc:sldMkLst>
      </pc:sldChg>
      <pc:sldChg chg="modSp mod">
        <pc:chgData name="Mikkonen Hanne" userId="5a557d90-2fc0-4583-be01-62766ce855fb" providerId="ADAL" clId="{979295B9-B59E-48AB-921A-43728A945D0E}" dt="2024-08-07T11:19:49.325" v="7" actId="207"/>
        <pc:sldMkLst>
          <pc:docMk/>
          <pc:sldMk cId="256332957" sldId="293"/>
        </pc:sldMkLst>
      </pc:sldChg>
      <pc:sldChg chg="modSp mod">
        <pc:chgData name="Mikkonen Hanne" userId="5a557d90-2fc0-4583-be01-62766ce855fb" providerId="ADAL" clId="{979295B9-B59E-48AB-921A-43728A945D0E}" dt="2024-08-09T05:50:47.101" v="25"/>
        <pc:sldMkLst>
          <pc:docMk/>
          <pc:sldMk cId="842250481" sldId="295"/>
        </pc:sldMkLst>
      </pc:sldChg>
      <pc:sldChg chg="modSp mod">
        <pc:chgData name="Mikkonen Hanne" userId="5a557d90-2fc0-4583-be01-62766ce855fb" providerId="ADAL" clId="{979295B9-B59E-48AB-921A-43728A945D0E}" dt="2024-08-07T11:20:09.913" v="11" actId="207"/>
        <pc:sldMkLst>
          <pc:docMk/>
          <pc:sldMk cId="2683265135" sldId="297"/>
        </pc:sldMkLst>
      </pc:sldChg>
      <pc:sldChg chg="modSp mod">
        <pc:chgData name="Mikkonen Hanne" userId="5a557d90-2fc0-4583-be01-62766ce855fb" providerId="ADAL" clId="{979295B9-B59E-48AB-921A-43728A945D0E}" dt="2024-08-07T11:20:12.534" v="12" actId="207"/>
        <pc:sldMkLst>
          <pc:docMk/>
          <pc:sldMk cId="1746970912" sldId="298"/>
        </pc:sldMkLst>
      </pc:sldChg>
      <pc:sldChg chg="modSp mod">
        <pc:chgData name="Mikkonen Hanne" userId="5a557d90-2fc0-4583-be01-62766ce855fb" providerId="ADAL" clId="{979295B9-B59E-48AB-921A-43728A945D0E}" dt="2024-08-07T11:20:15.954" v="13" actId="207"/>
        <pc:sldMkLst>
          <pc:docMk/>
          <pc:sldMk cId="2339375399" sldId="299"/>
        </pc:sldMkLst>
      </pc:sldChg>
      <pc:sldChg chg="modSp mod">
        <pc:chgData name="Mikkonen Hanne" userId="5a557d90-2fc0-4583-be01-62766ce855fb" providerId="ADAL" clId="{979295B9-B59E-48AB-921A-43728A945D0E}" dt="2024-08-07T11:20:19.263" v="14" actId="207"/>
        <pc:sldMkLst>
          <pc:docMk/>
          <pc:sldMk cId="3603584777" sldId="300"/>
        </pc:sldMkLst>
      </pc:sldChg>
      <pc:sldChg chg="modSp mod">
        <pc:chgData name="Mikkonen Hanne" userId="5a557d90-2fc0-4583-be01-62766ce855fb" providerId="ADAL" clId="{979295B9-B59E-48AB-921A-43728A945D0E}" dt="2024-08-07T11:20:22.536" v="15" actId="207"/>
        <pc:sldMkLst>
          <pc:docMk/>
          <pc:sldMk cId="605567736" sldId="301"/>
        </pc:sldMkLst>
      </pc:sldChg>
      <pc:sldChg chg="modSp mod">
        <pc:chgData name="Mikkonen Hanne" userId="5a557d90-2fc0-4583-be01-62766ce855fb" providerId="ADAL" clId="{979295B9-B59E-48AB-921A-43728A945D0E}" dt="2024-08-07T11:20:26.928" v="16" actId="207"/>
        <pc:sldMkLst>
          <pc:docMk/>
          <pc:sldMk cId="2533507209" sldId="302"/>
        </pc:sldMkLst>
      </pc:sldChg>
      <pc:sldChg chg="modSp mod">
        <pc:chgData name="Mikkonen Hanne" userId="5a557d90-2fc0-4583-be01-62766ce855fb" providerId="ADAL" clId="{979295B9-B59E-48AB-921A-43728A945D0E}" dt="2024-08-07T11:20:29.619" v="17" actId="207"/>
        <pc:sldMkLst>
          <pc:docMk/>
          <pc:sldMk cId="1958463701" sldId="303"/>
        </pc:sldMkLst>
      </pc:sldChg>
      <pc:sldChg chg="modSp mod">
        <pc:chgData name="Mikkonen Hanne" userId="5a557d90-2fc0-4583-be01-62766ce855fb" providerId="ADAL" clId="{979295B9-B59E-48AB-921A-43728A945D0E}" dt="2024-08-07T11:20:32.224" v="18" actId="207"/>
        <pc:sldMkLst>
          <pc:docMk/>
          <pc:sldMk cId="2423371311" sldId="304"/>
        </pc:sldMkLst>
      </pc:sldChg>
      <pc:sldChg chg="modSp mod">
        <pc:chgData name="Mikkonen Hanne" userId="5a557d90-2fc0-4583-be01-62766ce855fb" providerId="ADAL" clId="{979295B9-B59E-48AB-921A-43728A945D0E}" dt="2024-08-07T11:20:36.031" v="19" actId="207"/>
        <pc:sldMkLst>
          <pc:docMk/>
          <pc:sldMk cId="1011854673" sldId="305"/>
        </pc:sldMkLst>
      </pc:sldChg>
      <pc:sldChg chg="modSp mod">
        <pc:chgData name="Mikkonen Hanne" userId="5a557d90-2fc0-4583-be01-62766ce855fb" providerId="ADAL" clId="{979295B9-B59E-48AB-921A-43728A945D0E}" dt="2024-08-07T11:20:39.840" v="20" actId="207"/>
        <pc:sldMkLst>
          <pc:docMk/>
          <pc:sldMk cId="2867472548" sldId="306"/>
        </pc:sldMkLst>
      </pc:sldChg>
      <pc:sldChg chg="modSp mod">
        <pc:chgData name="Mikkonen Hanne" userId="5a557d90-2fc0-4583-be01-62766ce855fb" providerId="ADAL" clId="{979295B9-B59E-48AB-921A-43728A945D0E}" dt="2024-08-07T11:20:43.010" v="21" actId="207"/>
        <pc:sldMkLst>
          <pc:docMk/>
          <pc:sldMk cId="2984300583" sldId="307"/>
        </pc:sldMkLst>
      </pc:sldChg>
      <pc:sldChg chg="modSp mod">
        <pc:chgData name="Mikkonen Hanne" userId="5a557d90-2fc0-4583-be01-62766ce855fb" providerId="ADAL" clId="{979295B9-B59E-48AB-921A-43728A945D0E}" dt="2024-08-07T11:20:46.773" v="22" actId="207"/>
        <pc:sldMkLst>
          <pc:docMk/>
          <pc:sldMk cId="4200882757" sldId="308"/>
        </pc:sldMkLst>
      </pc:sldChg>
      <pc:sldChg chg="modSp mod">
        <pc:chgData name="Mikkonen Hanne" userId="5a557d90-2fc0-4583-be01-62766ce855fb" providerId="ADAL" clId="{979295B9-B59E-48AB-921A-43728A945D0E}" dt="2024-08-07T11:20:49.612" v="23" actId="207"/>
        <pc:sldMkLst>
          <pc:docMk/>
          <pc:sldMk cId="48845647" sldId="309"/>
        </pc:sldMkLst>
      </pc:sldChg>
      <pc:sldChg chg="modSp mod">
        <pc:chgData name="Mikkonen Hanne" userId="5a557d90-2fc0-4583-be01-62766ce855fb" providerId="ADAL" clId="{979295B9-B59E-48AB-921A-43728A945D0E}" dt="2024-08-02T07:05:46.819" v="4" actId="207"/>
        <pc:sldMkLst>
          <pc:docMk/>
          <pc:sldMk cId="1159390883" sldId="310"/>
        </pc:sldMkLst>
      </pc:sldChg>
      <pc:sldChg chg="modSp mod">
        <pc:chgData name="Mikkonen Hanne" userId="5a557d90-2fc0-4583-be01-62766ce855fb" providerId="ADAL" clId="{979295B9-B59E-48AB-921A-43728A945D0E}" dt="2024-08-07T11:19:44.715" v="6" actId="207"/>
        <pc:sldMkLst>
          <pc:docMk/>
          <pc:sldMk cId="1865613655" sldId="338"/>
        </pc:sldMkLst>
      </pc:sldChg>
      <pc:sldChg chg="modSp mod">
        <pc:chgData name="Mikkonen Hanne" userId="5a557d90-2fc0-4583-be01-62766ce855fb" providerId="ADAL" clId="{979295B9-B59E-48AB-921A-43728A945D0E}" dt="2024-08-07T11:18:28.865" v="5" actId="207"/>
        <pc:sldMkLst>
          <pc:docMk/>
          <pc:sldMk cId="1351889856" sldId="339"/>
        </pc:sldMkLst>
      </pc:sldChg>
    </pc:docChg>
  </pc:docChgLst>
  <pc:docChgLst>
    <pc:chgData name="Mikkonen Hanne" userId="5a557d90-2fc0-4583-be01-62766ce855fb" providerId="ADAL" clId="{5C837A49-B9E3-4B17-9239-867938C739C4}"/>
    <pc:docChg chg="modSld">
      <pc:chgData name="Mikkonen Hanne" userId="5a557d90-2fc0-4583-be01-62766ce855fb" providerId="ADAL" clId="{5C837A49-B9E3-4B17-9239-867938C739C4}" dt="2024-01-03T13:30:17.411" v="321" actId="207"/>
      <pc:docMkLst>
        <pc:docMk/>
      </pc:docMkLst>
      <pc:sldChg chg="modSp mod">
        <pc:chgData name="Mikkonen Hanne" userId="5a557d90-2fc0-4583-be01-62766ce855fb" providerId="ADAL" clId="{5C837A49-B9E3-4B17-9239-867938C739C4}" dt="2024-01-03T12:09:14.928" v="6" actId="20577"/>
        <pc:sldMkLst>
          <pc:docMk/>
          <pc:sldMk cId="2990267714" sldId="256"/>
        </pc:sldMkLst>
      </pc:sldChg>
      <pc:sldChg chg="modSp mod">
        <pc:chgData name="Mikkonen Hanne" userId="5a557d90-2fc0-4583-be01-62766ce855fb" providerId="ADAL" clId="{5C837A49-B9E3-4B17-9239-867938C739C4}" dt="2024-01-03T13:02:16.989" v="96"/>
        <pc:sldMkLst>
          <pc:docMk/>
          <pc:sldMk cId="3393189023" sldId="259"/>
        </pc:sldMkLst>
      </pc:sldChg>
      <pc:sldChg chg="modSp mod">
        <pc:chgData name="Mikkonen Hanne" userId="5a557d90-2fc0-4583-be01-62766ce855fb" providerId="ADAL" clId="{5C837A49-B9E3-4B17-9239-867938C739C4}" dt="2024-01-03T13:02:05.025" v="94"/>
        <pc:sldMkLst>
          <pc:docMk/>
          <pc:sldMk cId="256332957" sldId="293"/>
        </pc:sldMkLst>
      </pc:sldChg>
      <pc:sldChg chg="modSp mod">
        <pc:chgData name="Mikkonen Hanne" userId="5a557d90-2fc0-4583-be01-62766ce855fb" providerId="ADAL" clId="{5C837A49-B9E3-4B17-9239-867938C739C4}" dt="2024-01-03T13:01:46.853" v="91" actId="207"/>
        <pc:sldMkLst>
          <pc:docMk/>
          <pc:sldMk cId="842250481" sldId="295"/>
        </pc:sldMkLst>
      </pc:sldChg>
      <pc:sldChg chg="modSp mod">
        <pc:chgData name="Mikkonen Hanne" userId="5a557d90-2fc0-4583-be01-62766ce855fb" providerId="ADAL" clId="{5C837A49-B9E3-4B17-9239-867938C739C4}" dt="2024-01-03T13:03:36.438" v="160" actId="207"/>
        <pc:sldMkLst>
          <pc:docMk/>
          <pc:sldMk cId="1771681211" sldId="296"/>
        </pc:sldMkLst>
      </pc:sldChg>
      <pc:sldChg chg="modSp">
        <pc:chgData name="Mikkonen Hanne" userId="5a557d90-2fc0-4583-be01-62766ce855fb" providerId="ADAL" clId="{5C837A49-B9E3-4B17-9239-867938C739C4}" dt="2024-01-03T12:16:51.315" v="8"/>
        <pc:sldMkLst>
          <pc:docMk/>
          <pc:sldMk cId="4173300650" sldId="312"/>
        </pc:sldMkLst>
      </pc:sldChg>
      <pc:sldChg chg="modSp">
        <pc:chgData name="Mikkonen Hanne" userId="5a557d90-2fc0-4583-be01-62766ce855fb" providerId="ADAL" clId="{5C837A49-B9E3-4B17-9239-867938C739C4}" dt="2024-01-03T12:16:51.623" v="9"/>
        <pc:sldMkLst>
          <pc:docMk/>
          <pc:sldMk cId="1577087571" sldId="313"/>
        </pc:sldMkLst>
      </pc:sldChg>
      <pc:sldChg chg="modSp">
        <pc:chgData name="Mikkonen Hanne" userId="5a557d90-2fc0-4583-be01-62766ce855fb" providerId="ADAL" clId="{5C837A49-B9E3-4B17-9239-867938C739C4}" dt="2024-01-03T12:16:51.949" v="10"/>
        <pc:sldMkLst>
          <pc:docMk/>
          <pc:sldMk cId="4073917404" sldId="314"/>
        </pc:sldMkLst>
      </pc:sldChg>
      <pc:sldChg chg="modSp">
        <pc:chgData name="Mikkonen Hanne" userId="5a557d90-2fc0-4583-be01-62766ce855fb" providerId="ADAL" clId="{5C837A49-B9E3-4B17-9239-867938C739C4}" dt="2024-01-03T12:16:52.251" v="11"/>
        <pc:sldMkLst>
          <pc:docMk/>
          <pc:sldMk cId="3071498469" sldId="315"/>
        </pc:sldMkLst>
      </pc:sldChg>
      <pc:sldChg chg="modSp">
        <pc:chgData name="Mikkonen Hanne" userId="5a557d90-2fc0-4583-be01-62766ce855fb" providerId="ADAL" clId="{5C837A49-B9E3-4B17-9239-867938C739C4}" dt="2024-01-03T12:16:52.597" v="12"/>
        <pc:sldMkLst>
          <pc:docMk/>
          <pc:sldMk cId="4276321020" sldId="316"/>
        </pc:sldMkLst>
      </pc:sldChg>
      <pc:sldChg chg="modSp">
        <pc:chgData name="Mikkonen Hanne" userId="5a557d90-2fc0-4583-be01-62766ce855fb" providerId="ADAL" clId="{5C837A49-B9E3-4B17-9239-867938C739C4}" dt="2024-01-03T12:16:52.905" v="13"/>
        <pc:sldMkLst>
          <pc:docMk/>
          <pc:sldMk cId="812514303" sldId="317"/>
        </pc:sldMkLst>
      </pc:sldChg>
      <pc:sldChg chg="modSp">
        <pc:chgData name="Mikkonen Hanne" userId="5a557d90-2fc0-4583-be01-62766ce855fb" providerId="ADAL" clId="{5C837A49-B9E3-4B17-9239-867938C739C4}" dt="2024-01-03T12:16:53.233" v="14"/>
        <pc:sldMkLst>
          <pc:docMk/>
          <pc:sldMk cId="1723456984" sldId="318"/>
        </pc:sldMkLst>
      </pc:sldChg>
      <pc:sldChg chg="modSp">
        <pc:chgData name="Mikkonen Hanne" userId="5a557d90-2fc0-4583-be01-62766ce855fb" providerId="ADAL" clId="{5C837A49-B9E3-4B17-9239-867938C739C4}" dt="2024-01-03T12:16:53.537" v="15"/>
        <pc:sldMkLst>
          <pc:docMk/>
          <pc:sldMk cId="306528166" sldId="319"/>
        </pc:sldMkLst>
      </pc:sldChg>
      <pc:sldChg chg="modSp">
        <pc:chgData name="Mikkonen Hanne" userId="5a557d90-2fc0-4583-be01-62766ce855fb" providerId="ADAL" clId="{5C837A49-B9E3-4B17-9239-867938C739C4}" dt="2024-01-03T12:16:53.909" v="16"/>
        <pc:sldMkLst>
          <pc:docMk/>
          <pc:sldMk cId="898908919" sldId="320"/>
        </pc:sldMkLst>
      </pc:sldChg>
      <pc:sldChg chg="modSp">
        <pc:chgData name="Mikkonen Hanne" userId="5a557d90-2fc0-4583-be01-62766ce855fb" providerId="ADAL" clId="{5C837A49-B9E3-4B17-9239-867938C739C4}" dt="2024-01-03T12:16:54.339" v="17"/>
        <pc:sldMkLst>
          <pc:docMk/>
          <pc:sldMk cId="2378820786" sldId="321"/>
        </pc:sldMkLst>
      </pc:sldChg>
      <pc:sldChg chg="modSp">
        <pc:chgData name="Mikkonen Hanne" userId="5a557d90-2fc0-4583-be01-62766ce855fb" providerId="ADAL" clId="{5C837A49-B9E3-4B17-9239-867938C739C4}" dt="2024-01-03T12:16:56.113" v="18"/>
        <pc:sldMkLst>
          <pc:docMk/>
          <pc:sldMk cId="3156155292" sldId="322"/>
        </pc:sldMkLst>
      </pc:sldChg>
      <pc:sldChg chg="modSp">
        <pc:chgData name="Mikkonen Hanne" userId="5a557d90-2fc0-4583-be01-62766ce855fb" providerId="ADAL" clId="{5C837A49-B9E3-4B17-9239-867938C739C4}" dt="2024-01-03T12:16:57.871" v="19"/>
        <pc:sldMkLst>
          <pc:docMk/>
          <pc:sldMk cId="2625046603" sldId="323"/>
        </pc:sldMkLst>
      </pc:sldChg>
      <pc:sldChg chg="modSp">
        <pc:chgData name="Mikkonen Hanne" userId="5a557d90-2fc0-4583-be01-62766ce855fb" providerId="ADAL" clId="{5C837A49-B9E3-4B17-9239-867938C739C4}" dt="2024-01-03T12:16:58.212" v="20"/>
        <pc:sldMkLst>
          <pc:docMk/>
          <pc:sldMk cId="4249250928" sldId="324"/>
        </pc:sldMkLst>
      </pc:sldChg>
      <pc:sldChg chg="modSp">
        <pc:chgData name="Mikkonen Hanne" userId="5a557d90-2fc0-4583-be01-62766ce855fb" providerId="ADAL" clId="{5C837A49-B9E3-4B17-9239-867938C739C4}" dt="2024-01-03T12:16:58.571" v="21"/>
        <pc:sldMkLst>
          <pc:docMk/>
          <pc:sldMk cId="2966646190" sldId="325"/>
        </pc:sldMkLst>
      </pc:sldChg>
      <pc:sldChg chg="modSp">
        <pc:chgData name="Mikkonen Hanne" userId="5a557d90-2fc0-4583-be01-62766ce855fb" providerId="ADAL" clId="{5C837A49-B9E3-4B17-9239-867938C739C4}" dt="2024-01-03T12:16:59.181" v="22"/>
        <pc:sldMkLst>
          <pc:docMk/>
          <pc:sldMk cId="1243919645" sldId="326"/>
        </pc:sldMkLst>
      </pc:sldChg>
      <pc:sldChg chg="modSp mod">
        <pc:chgData name="Mikkonen Hanne" userId="5a557d90-2fc0-4583-be01-62766ce855fb" providerId="ADAL" clId="{5C837A49-B9E3-4B17-9239-867938C739C4}" dt="2024-01-03T12:59:40.873" v="84" actId="20577"/>
        <pc:sldMkLst>
          <pc:docMk/>
          <pc:sldMk cId="2948034354" sldId="332"/>
        </pc:sldMkLst>
      </pc:sldChg>
      <pc:sldChg chg="modSp">
        <pc:chgData name="Mikkonen Hanne" userId="5a557d90-2fc0-4583-be01-62766ce855fb" providerId="ADAL" clId="{5C837A49-B9E3-4B17-9239-867938C739C4}" dt="2024-01-03T12:16:51.017" v="7"/>
        <pc:sldMkLst>
          <pc:docMk/>
          <pc:sldMk cId="1535896550" sldId="334"/>
        </pc:sldMkLst>
      </pc:sldChg>
      <pc:sldChg chg="modSp mod">
        <pc:chgData name="Mikkonen Hanne" userId="5a557d90-2fc0-4583-be01-62766ce855fb" providerId="ADAL" clId="{5C837A49-B9E3-4B17-9239-867938C739C4}" dt="2024-01-03T13:30:17.411" v="321" actId="207"/>
        <pc:sldMkLst>
          <pc:docMk/>
          <pc:sldMk cId="476969766" sldId="335"/>
        </pc:sldMkLst>
      </pc:sldChg>
      <pc:sldChg chg="modSp mod">
        <pc:chgData name="Mikkonen Hanne" userId="5a557d90-2fc0-4583-be01-62766ce855fb" providerId="ADAL" clId="{5C837A49-B9E3-4B17-9239-867938C739C4}" dt="2024-01-03T13:01:39.280" v="88" actId="207"/>
        <pc:sldMkLst>
          <pc:docMk/>
          <pc:sldMk cId="2505097318" sldId="337"/>
        </pc:sldMkLst>
      </pc:sldChg>
      <pc:sldChg chg="modSp mod modNotesTx">
        <pc:chgData name="Mikkonen Hanne" userId="5a557d90-2fc0-4583-be01-62766ce855fb" providerId="ADAL" clId="{5C837A49-B9E3-4B17-9239-867938C739C4}" dt="2024-01-03T13:01:54.491" v="92" actId="207"/>
        <pc:sldMkLst>
          <pc:docMk/>
          <pc:sldMk cId="1865613655" sldId="338"/>
        </pc:sldMkLst>
      </pc:sldChg>
    </pc:docChg>
  </pc:docChgLst>
  <pc:docChgLst>
    <pc:chgData name="Mikkonen Hanne" userId="5a557d90-2fc0-4583-be01-62766ce855fb" providerId="ADAL" clId="{7B869D92-5EFF-4B31-BA1E-27EEDBE3426F}"/>
    <pc:docChg chg="undo custSel delSld modSld">
      <pc:chgData name="Mikkonen Hanne" userId="5a557d90-2fc0-4583-be01-62766ce855fb" providerId="ADAL" clId="{7B869D92-5EFF-4B31-BA1E-27EEDBE3426F}" dt="2024-02-06T19:04:20.748" v="394" actId="20577"/>
      <pc:docMkLst>
        <pc:docMk/>
      </pc:docMkLst>
      <pc:sldChg chg="modSp mod">
        <pc:chgData name="Mikkonen Hanne" userId="5a557d90-2fc0-4583-be01-62766ce855fb" providerId="ADAL" clId="{7B869D92-5EFF-4B31-BA1E-27EEDBE3426F}" dt="2024-02-01T11:12:22.946" v="281" actId="207"/>
        <pc:sldMkLst>
          <pc:docMk/>
          <pc:sldMk cId="3393189023" sldId="259"/>
        </pc:sldMkLst>
      </pc:sldChg>
      <pc:sldChg chg="addSp delSp modSp mod">
        <pc:chgData name="Mikkonen Hanne" userId="5a557d90-2fc0-4583-be01-62766ce855fb" providerId="ADAL" clId="{7B869D92-5EFF-4B31-BA1E-27EEDBE3426F}" dt="2024-01-30T12:40:09.586" v="180" actId="20577"/>
        <pc:sldMkLst>
          <pc:docMk/>
          <pc:sldMk cId="2390948734" sldId="262"/>
        </pc:sldMkLst>
      </pc:sldChg>
      <pc:sldChg chg="modSp mod">
        <pc:chgData name="Mikkonen Hanne" userId="5a557d90-2fc0-4583-be01-62766ce855fb" providerId="ADAL" clId="{7B869D92-5EFF-4B31-BA1E-27EEDBE3426F}" dt="2024-02-01T11:12:07.666" v="279" actId="207"/>
        <pc:sldMkLst>
          <pc:docMk/>
          <pc:sldMk cId="256332957" sldId="293"/>
        </pc:sldMkLst>
      </pc:sldChg>
      <pc:sldChg chg="modSp mod">
        <pc:chgData name="Mikkonen Hanne" userId="5a557d90-2fc0-4583-be01-62766ce855fb" providerId="ADAL" clId="{7B869D92-5EFF-4B31-BA1E-27EEDBE3426F}" dt="2024-02-01T11:12:31.661" v="283" actId="207"/>
        <pc:sldMkLst>
          <pc:docMk/>
          <pc:sldMk cId="842250481" sldId="295"/>
        </pc:sldMkLst>
      </pc:sldChg>
      <pc:sldChg chg="modSp del mod modNotesTx">
        <pc:chgData name="Mikkonen Hanne" userId="5a557d90-2fc0-4583-be01-62766ce855fb" providerId="ADAL" clId="{7B869D92-5EFF-4B31-BA1E-27EEDBE3426F}" dt="2024-02-01T10:56:29.299" v="273" actId="47"/>
        <pc:sldMkLst>
          <pc:docMk/>
          <pc:sldMk cId="1771681211" sldId="296"/>
        </pc:sldMkLst>
      </pc:sldChg>
      <pc:sldChg chg="modSp mod">
        <pc:chgData name="Mikkonen Hanne" userId="5a557d90-2fc0-4583-be01-62766ce855fb" providerId="ADAL" clId="{7B869D92-5EFF-4B31-BA1E-27EEDBE3426F}" dt="2024-01-30T12:40:25.402" v="182" actId="20577"/>
        <pc:sldMkLst>
          <pc:docMk/>
          <pc:sldMk cId="1746970912" sldId="298"/>
        </pc:sldMkLst>
      </pc:sldChg>
      <pc:sldChg chg="modSp mod">
        <pc:chgData name="Mikkonen Hanne" userId="5a557d90-2fc0-4583-be01-62766ce855fb" providerId="ADAL" clId="{7B869D92-5EFF-4B31-BA1E-27EEDBE3426F}" dt="2024-01-30T12:40:46.403" v="186" actId="20577"/>
        <pc:sldMkLst>
          <pc:docMk/>
          <pc:sldMk cId="2339375399" sldId="299"/>
        </pc:sldMkLst>
      </pc:sldChg>
      <pc:sldChg chg="modSp mod">
        <pc:chgData name="Mikkonen Hanne" userId="5a557d90-2fc0-4583-be01-62766ce855fb" providerId="ADAL" clId="{7B869D92-5EFF-4B31-BA1E-27EEDBE3426F}" dt="2024-01-30T12:41:11.438" v="194" actId="20577"/>
        <pc:sldMkLst>
          <pc:docMk/>
          <pc:sldMk cId="3603584777" sldId="300"/>
        </pc:sldMkLst>
      </pc:sldChg>
      <pc:sldChg chg="modSp mod">
        <pc:chgData name="Mikkonen Hanne" userId="5a557d90-2fc0-4583-be01-62766ce855fb" providerId="ADAL" clId="{7B869D92-5EFF-4B31-BA1E-27EEDBE3426F}" dt="2024-01-30T12:41:46.466" v="206" actId="20577"/>
        <pc:sldMkLst>
          <pc:docMk/>
          <pc:sldMk cId="2533507209" sldId="302"/>
        </pc:sldMkLst>
      </pc:sldChg>
      <pc:sldChg chg="modSp mod">
        <pc:chgData name="Mikkonen Hanne" userId="5a557d90-2fc0-4583-be01-62766ce855fb" providerId="ADAL" clId="{7B869D92-5EFF-4B31-BA1E-27EEDBE3426F}" dt="2024-01-30T12:41:58.897" v="210" actId="20577"/>
        <pc:sldMkLst>
          <pc:docMk/>
          <pc:sldMk cId="1958463701" sldId="303"/>
        </pc:sldMkLst>
      </pc:sldChg>
      <pc:sldChg chg="modSp mod">
        <pc:chgData name="Mikkonen Hanne" userId="5a557d90-2fc0-4583-be01-62766ce855fb" providerId="ADAL" clId="{7B869D92-5EFF-4B31-BA1E-27EEDBE3426F}" dt="2024-01-30T12:42:17.249" v="214" actId="20577"/>
        <pc:sldMkLst>
          <pc:docMk/>
          <pc:sldMk cId="2423371311" sldId="304"/>
        </pc:sldMkLst>
      </pc:sldChg>
      <pc:sldChg chg="modSp mod">
        <pc:chgData name="Mikkonen Hanne" userId="5a557d90-2fc0-4583-be01-62766ce855fb" providerId="ADAL" clId="{7B869D92-5EFF-4B31-BA1E-27EEDBE3426F}" dt="2024-01-30T12:42:29.089" v="220" actId="20577"/>
        <pc:sldMkLst>
          <pc:docMk/>
          <pc:sldMk cId="1011854673" sldId="305"/>
        </pc:sldMkLst>
      </pc:sldChg>
      <pc:sldChg chg="modSp mod">
        <pc:chgData name="Mikkonen Hanne" userId="5a557d90-2fc0-4583-be01-62766ce855fb" providerId="ADAL" clId="{7B869D92-5EFF-4B31-BA1E-27EEDBE3426F}" dt="2024-01-30T12:42:40.298" v="222" actId="20577"/>
        <pc:sldMkLst>
          <pc:docMk/>
          <pc:sldMk cId="2867472548" sldId="306"/>
        </pc:sldMkLst>
      </pc:sldChg>
      <pc:sldChg chg="modSp mod">
        <pc:chgData name="Mikkonen Hanne" userId="5a557d90-2fc0-4583-be01-62766ce855fb" providerId="ADAL" clId="{7B869D92-5EFF-4B31-BA1E-27EEDBE3426F}" dt="2024-01-30T12:42:46.552" v="224" actId="20577"/>
        <pc:sldMkLst>
          <pc:docMk/>
          <pc:sldMk cId="2984300583" sldId="307"/>
        </pc:sldMkLst>
      </pc:sldChg>
      <pc:sldChg chg="modSp mod">
        <pc:chgData name="Mikkonen Hanne" userId="5a557d90-2fc0-4583-be01-62766ce855fb" providerId="ADAL" clId="{7B869D92-5EFF-4B31-BA1E-27EEDBE3426F}" dt="2024-01-30T12:43:00.837" v="232" actId="20577"/>
        <pc:sldMkLst>
          <pc:docMk/>
          <pc:sldMk cId="4200882757" sldId="308"/>
        </pc:sldMkLst>
      </pc:sldChg>
      <pc:sldChg chg="modSp mod">
        <pc:chgData name="Mikkonen Hanne" userId="5a557d90-2fc0-4583-be01-62766ce855fb" providerId="ADAL" clId="{7B869D92-5EFF-4B31-BA1E-27EEDBE3426F}" dt="2024-01-30T12:43:14.711" v="238" actId="20577"/>
        <pc:sldMkLst>
          <pc:docMk/>
          <pc:sldMk cId="48845647" sldId="309"/>
        </pc:sldMkLst>
      </pc:sldChg>
      <pc:sldChg chg="modSp mod">
        <pc:chgData name="Mikkonen Hanne" userId="5a557d90-2fc0-4583-be01-62766ce855fb" providerId="ADAL" clId="{7B869D92-5EFF-4B31-BA1E-27EEDBE3426F}" dt="2024-01-30T12:43:26.258" v="246" actId="20577"/>
        <pc:sldMkLst>
          <pc:docMk/>
          <pc:sldMk cId="1159390883" sldId="310"/>
        </pc:sldMkLst>
      </pc:sldChg>
      <pc:sldChg chg="addSp delSp modSp mod">
        <pc:chgData name="Mikkonen Hanne" userId="5a557d90-2fc0-4583-be01-62766ce855fb" providerId="ADAL" clId="{7B869D92-5EFF-4B31-BA1E-27EEDBE3426F}" dt="2024-02-01T11:12:04.020" v="278" actId="207"/>
        <pc:sldMkLst>
          <pc:docMk/>
          <pc:sldMk cId="2948034354" sldId="332"/>
        </pc:sldMkLst>
      </pc:sldChg>
      <pc:sldChg chg="modSp mod">
        <pc:chgData name="Mikkonen Hanne" userId="5a557d90-2fc0-4583-be01-62766ce855fb" providerId="ADAL" clId="{7B869D92-5EFF-4B31-BA1E-27EEDBE3426F}" dt="2024-02-06T19:04:20.748" v="394" actId="20577"/>
        <pc:sldMkLst>
          <pc:docMk/>
          <pc:sldMk cId="476969766" sldId="335"/>
        </pc:sldMkLst>
      </pc:sldChg>
      <pc:sldChg chg="modSp mod">
        <pc:chgData name="Mikkonen Hanne" userId="5a557d90-2fc0-4583-be01-62766ce855fb" providerId="ADAL" clId="{7B869D92-5EFF-4B31-BA1E-27EEDBE3426F}" dt="2024-02-01T11:12:27.173" v="282" actId="207"/>
        <pc:sldMkLst>
          <pc:docMk/>
          <pc:sldMk cId="2505097318" sldId="337"/>
        </pc:sldMkLst>
      </pc:sldChg>
      <pc:sldChg chg="modSp mod">
        <pc:chgData name="Mikkonen Hanne" userId="5a557d90-2fc0-4583-be01-62766ce855fb" providerId="ADAL" clId="{7B869D92-5EFF-4B31-BA1E-27EEDBE3426F}" dt="2024-02-01T11:12:13.232" v="280" actId="207"/>
        <pc:sldMkLst>
          <pc:docMk/>
          <pc:sldMk cId="1865613655" sldId="338"/>
        </pc:sldMkLst>
      </pc:sldChg>
    </pc:docChg>
  </pc:docChgLst>
  <pc:docChgLst>
    <pc:chgData name="Mikkonen Hanne" userId="5a557d90-2fc0-4583-be01-62766ce855fb" providerId="ADAL" clId="{076A34DF-2DA4-4D1E-8817-2B746ED21275}"/>
    <pc:docChg chg="undo custSel addSld delSld modSld">
      <pc:chgData name="Mikkonen Hanne" userId="5a557d90-2fc0-4583-be01-62766ce855fb" providerId="ADAL" clId="{076A34DF-2DA4-4D1E-8817-2B746ED21275}" dt="2024-10-24T10:39:10.112" v="740" actId="207"/>
      <pc:docMkLst>
        <pc:docMk/>
      </pc:docMkLst>
      <pc:sldChg chg="modSp mod">
        <pc:chgData name="Mikkonen Hanne" userId="5a557d90-2fc0-4583-be01-62766ce855fb" providerId="ADAL" clId="{076A34DF-2DA4-4D1E-8817-2B746ED21275}" dt="2024-10-24T07:33:39.820" v="10" actId="20577"/>
        <pc:sldMkLst>
          <pc:docMk/>
          <pc:sldMk cId="2990267714" sldId="256"/>
        </pc:sldMkLst>
      </pc:sldChg>
      <pc:sldChg chg="modSp mod">
        <pc:chgData name="Mikkonen Hanne" userId="5a557d90-2fc0-4583-be01-62766ce855fb" providerId="ADAL" clId="{076A34DF-2DA4-4D1E-8817-2B746ED21275}" dt="2024-10-24T09:00:05.938" v="18" actId="207"/>
        <pc:sldMkLst>
          <pc:docMk/>
          <pc:sldMk cId="3393189023" sldId="259"/>
        </pc:sldMkLst>
      </pc:sldChg>
      <pc:sldChg chg="modSp mod">
        <pc:chgData name="Mikkonen Hanne" userId="5a557d90-2fc0-4583-be01-62766ce855fb" providerId="ADAL" clId="{076A34DF-2DA4-4D1E-8817-2B746ED21275}" dt="2024-10-24T09:03:32.908" v="46" actId="207"/>
        <pc:sldMkLst>
          <pc:docMk/>
          <pc:sldMk cId="2390948734" sldId="262"/>
        </pc:sldMkLst>
      </pc:sldChg>
      <pc:sldChg chg="modSp mod">
        <pc:chgData name="Mikkonen Hanne" userId="5a557d90-2fc0-4583-be01-62766ce855fb" providerId="ADAL" clId="{076A34DF-2DA4-4D1E-8817-2B746ED21275}" dt="2024-10-24T08:58:51.830" v="14" actId="207"/>
        <pc:sldMkLst>
          <pc:docMk/>
          <pc:sldMk cId="256332957" sldId="293"/>
        </pc:sldMkLst>
      </pc:sldChg>
      <pc:sldChg chg="modSp mod">
        <pc:chgData name="Mikkonen Hanne" userId="5a557d90-2fc0-4583-be01-62766ce855fb" providerId="ADAL" clId="{076A34DF-2DA4-4D1E-8817-2B746ED21275}" dt="2024-10-24T09:00:30.020" v="22" actId="207"/>
        <pc:sldMkLst>
          <pc:docMk/>
          <pc:sldMk cId="842250481" sldId="295"/>
        </pc:sldMkLst>
      </pc:sldChg>
      <pc:sldChg chg="modSp mod">
        <pc:chgData name="Mikkonen Hanne" userId="5a557d90-2fc0-4583-be01-62766ce855fb" providerId="ADAL" clId="{076A34DF-2DA4-4D1E-8817-2B746ED21275}" dt="2024-10-24T09:04:37.223" v="53" actId="207"/>
        <pc:sldMkLst>
          <pc:docMk/>
          <pc:sldMk cId="2683265135" sldId="297"/>
        </pc:sldMkLst>
      </pc:sldChg>
      <pc:sldChg chg="modSp mod">
        <pc:chgData name="Mikkonen Hanne" userId="5a557d90-2fc0-4583-be01-62766ce855fb" providerId="ADAL" clId="{076A34DF-2DA4-4D1E-8817-2B746ED21275}" dt="2024-10-24T09:05:01.732" v="62" actId="207"/>
        <pc:sldMkLst>
          <pc:docMk/>
          <pc:sldMk cId="1746970912" sldId="298"/>
        </pc:sldMkLst>
      </pc:sldChg>
      <pc:sldChg chg="modSp mod">
        <pc:chgData name="Mikkonen Hanne" userId="5a557d90-2fc0-4583-be01-62766ce855fb" providerId="ADAL" clId="{076A34DF-2DA4-4D1E-8817-2B746ED21275}" dt="2024-10-24T09:05:23.980" v="67" actId="207"/>
        <pc:sldMkLst>
          <pc:docMk/>
          <pc:sldMk cId="2339375399" sldId="299"/>
        </pc:sldMkLst>
      </pc:sldChg>
      <pc:sldChg chg="modSp mod">
        <pc:chgData name="Mikkonen Hanne" userId="5a557d90-2fc0-4583-be01-62766ce855fb" providerId="ADAL" clId="{076A34DF-2DA4-4D1E-8817-2B746ED21275}" dt="2024-10-24T09:05:53.504" v="78" actId="207"/>
        <pc:sldMkLst>
          <pc:docMk/>
          <pc:sldMk cId="3603584777" sldId="300"/>
        </pc:sldMkLst>
      </pc:sldChg>
      <pc:sldChg chg="modSp add del mod">
        <pc:chgData name="Mikkonen Hanne" userId="5a557d90-2fc0-4583-be01-62766ce855fb" providerId="ADAL" clId="{076A34DF-2DA4-4D1E-8817-2B746ED21275}" dt="2024-10-24T09:08:49.527" v="87" actId="207"/>
        <pc:sldMkLst>
          <pc:docMk/>
          <pc:sldMk cId="605567736" sldId="301"/>
        </pc:sldMkLst>
      </pc:sldChg>
      <pc:sldChg chg="modSp mod">
        <pc:chgData name="Mikkonen Hanne" userId="5a557d90-2fc0-4583-be01-62766ce855fb" providerId="ADAL" clId="{076A34DF-2DA4-4D1E-8817-2B746ED21275}" dt="2024-10-24T09:09:59.880" v="101" actId="207"/>
        <pc:sldMkLst>
          <pc:docMk/>
          <pc:sldMk cId="2533507209" sldId="302"/>
        </pc:sldMkLst>
      </pc:sldChg>
      <pc:sldChg chg="modSp mod">
        <pc:chgData name="Mikkonen Hanne" userId="5a557d90-2fc0-4583-be01-62766ce855fb" providerId="ADAL" clId="{076A34DF-2DA4-4D1E-8817-2B746ED21275}" dt="2024-10-24T09:10:21.625" v="108" actId="207"/>
        <pc:sldMkLst>
          <pc:docMk/>
          <pc:sldMk cId="1958463701" sldId="303"/>
        </pc:sldMkLst>
      </pc:sldChg>
      <pc:sldChg chg="modSp mod">
        <pc:chgData name="Mikkonen Hanne" userId="5a557d90-2fc0-4583-be01-62766ce855fb" providerId="ADAL" clId="{076A34DF-2DA4-4D1E-8817-2B746ED21275}" dt="2024-10-24T09:10:43.201" v="117" actId="20577"/>
        <pc:sldMkLst>
          <pc:docMk/>
          <pc:sldMk cId="2423371311" sldId="304"/>
        </pc:sldMkLst>
      </pc:sldChg>
      <pc:sldChg chg="modSp mod">
        <pc:chgData name="Mikkonen Hanne" userId="5a557d90-2fc0-4583-be01-62766ce855fb" providerId="ADAL" clId="{076A34DF-2DA4-4D1E-8817-2B746ED21275}" dt="2024-10-24T09:12:09.025" v="120" actId="207"/>
        <pc:sldMkLst>
          <pc:docMk/>
          <pc:sldMk cId="1011854673" sldId="305"/>
        </pc:sldMkLst>
      </pc:sldChg>
      <pc:sldChg chg="modSp mod">
        <pc:chgData name="Mikkonen Hanne" userId="5a557d90-2fc0-4583-be01-62766ce855fb" providerId="ADAL" clId="{076A34DF-2DA4-4D1E-8817-2B746ED21275}" dt="2024-10-24T09:47:42.982" v="131" actId="20577"/>
        <pc:sldMkLst>
          <pc:docMk/>
          <pc:sldMk cId="2867472548" sldId="306"/>
        </pc:sldMkLst>
      </pc:sldChg>
      <pc:sldChg chg="modSp mod">
        <pc:chgData name="Mikkonen Hanne" userId="5a557d90-2fc0-4583-be01-62766ce855fb" providerId="ADAL" clId="{076A34DF-2DA4-4D1E-8817-2B746ED21275}" dt="2024-10-24T09:48:11.390" v="136" actId="207"/>
        <pc:sldMkLst>
          <pc:docMk/>
          <pc:sldMk cId="2984300583" sldId="307"/>
        </pc:sldMkLst>
      </pc:sldChg>
      <pc:sldChg chg="modSp mod">
        <pc:chgData name="Mikkonen Hanne" userId="5a557d90-2fc0-4583-be01-62766ce855fb" providerId="ADAL" clId="{076A34DF-2DA4-4D1E-8817-2B746ED21275}" dt="2024-10-24T09:48:42.274" v="143" actId="207"/>
        <pc:sldMkLst>
          <pc:docMk/>
          <pc:sldMk cId="4200882757" sldId="308"/>
        </pc:sldMkLst>
      </pc:sldChg>
      <pc:sldChg chg="modSp mod">
        <pc:chgData name="Mikkonen Hanne" userId="5a557d90-2fc0-4583-be01-62766ce855fb" providerId="ADAL" clId="{076A34DF-2DA4-4D1E-8817-2B746ED21275}" dt="2024-10-24T09:49:12.582" v="164" actId="207"/>
        <pc:sldMkLst>
          <pc:docMk/>
          <pc:sldMk cId="48845647" sldId="309"/>
        </pc:sldMkLst>
      </pc:sldChg>
      <pc:sldChg chg="modSp mod">
        <pc:chgData name="Mikkonen Hanne" userId="5a557d90-2fc0-4583-be01-62766ce855fb" providerId="ADAL" clId="{076A34DF-2DA4-4D1E-8817-2B746ED21275}" dt="2024-10-24T09:49:37.990" v="177" actId="207"/>
        <pc:sldMkLst>
          <pc:docMk/>
          <pc:sldMk cId="1159390883" sldId="310"/>
        </pc:sldMkLst>
      </pc:sldChg>
      <pc:sldChg chg="modSp">
        <pc:chgData name="Mikkonen Hanne" userId="5a557d90-2fc0-4583-be01-62766ce855fb" providerId="ADAL" clId="{076A34DF-2DA4-4D1E-8817-2B746ED21275}" dt="2024-10-24T10:18:29.196" v="195"/>
        <pc:sldMkLst>
          <pc:docMk/>
          <pc:sldMk cId="4173300650" sldId="312"/>
        </pc:sldMkLst>
      </pc:sldChg>
      <pc:sldChg chg="modSp">
        <pc:chgData name="Mikkonen Hanne" userId="5a557d90-2fc0-4583-be01-62766ce855fb" providerId="ADAL" clId="{076A34DF-2DA4-4D1E-8817-2B746ED21275}" dt="2024-10-24T10:18:32.046" v="196"/>
        <pc:sldMkLst>
          <pc:docMk/>
          <pc:sldMk cId="1577087571" sldId="313"/>
        </pc:sldMkLst>
      </pc:sldChg>
      <pc:sldChg chg="modSp">
        <pc:chgData name="Mikkonen Hanne" userId="5a557d90-2fc0-4583-be01-62766ce855fb" providerId="ADAL" clId="{076A34DF-2DA4-4D1E-8817-2B746ED21275}" dt="2024-10-24T10:18:40.747" v="197"/>
        <pc:sldMkLst>
          <pc:docMk/>
          <pc:sldMk cId="4073917404" sldId="314"/>
        </pc:sldMkLst>
      </pc:sldChg>
      <pc:sldChg chg="modSp">
        <pc:chgData name="Mikkonen Hanne" userId="5a557d90-2fc0-4583-be01-62766ce855fb" providerId="ADAL" clId="{076A34DF-2DA4-4D1E-8817-2B746ED21275}" dt="2024-10-24T10:18:41.359" v="198"/>
        <pc:sldMkLst>
          <pc:docMk/>
          <pc:sldMk cId="3071498469" sldId="315"/>
        </pc:sldMkLst>
      </pc:sldChg>
      <pc:sldChg chg="modSp">
        <pc:chgData name="Mikkonen Hanne" userId="5a557d90-2fc0-4583-be01-62766ce855fb" providerId="ADAL" clId="{076A34DF-2DA4-4D1E-8817-2B746ED21275}" dt="2024-10-24T10:18:43.802" v="199"/>
        <pc:sldMkLst>
          <pc:docMk/>
          <pc:sldMk cId="4276321020" sldId="316"/>
        </pc:sldMkLst>
      </pc:sldChg>
      <pc:sldChg chg="modSp">
        <pc:chgData name="Mikkonen Hanne" userId="5a557d90-2fc0-4583-be01-62766ce855fb" providerId="ADAL" clId="{076A34DF-2DA4-4D1E-8817-2B746ED21275}" dt="2024-10-24T10:18:44.696" v="200"/>
        <pc:sldMkLst>
          <pc:docMk/>
          <pc:sldMk cId="812514303" sldId="317"/>
        </pc:sldMkLst>
      </pc:sldChg>
      <pc:sldChg chg="modSp">
        <pc:chgData name="Mikkonen Hanne" userId="5a557d90-2fc0-4583-be01-62766ce855fb" providerId="ADAL" clId="{076A34DF-2DA4-4D1E-8817-2B746ED21275}" dt="2024-10-24T10:18:47.277" v="201"/>
        <pc:sldMkLst>
          <pc:docMk/>
          <pc:sldMk cId="1723456984" sldId="318"/>
        </pc:sldMkLst>
      </pc:sldChg>
      <pc:sldChg chg="modSp">
        <pc:chgData name="Mikkonen Hanne" userId="5a557d90-2fc0-4583-be01-62766ce855fb" providerId="ADAL" clId="{076A34DF-2DA4-4D1E-8817-2B746ED21275}" dt="2024-10-24T10:18:48.094" v="202"/>
        <pc:sldMkLst>
          <pc:docMk/>
          <pc:sldMk cId="306528166" sldId="319"/>
        </pc:sldMkLst>
      </pc:sldChg>
      <pc:sldChg chg="modSp">
        <pc:chgData name="Mikkonen Hanne" userId="5a557d90-2fc0-4583-be01-62766ce855fb" providerId="ADAL" clId="{076A34DF-2DA4-4D1E-8817-2B746ED21275}" dt="2024-10-24T10:18:50.712" v="203"/>
        <pc:sldMkLst>
          <pc:docMk/>
          <pc:sldMk cId="898908919" sldId="320"/>
        </pc:sldMkLst>
      </pc:sldChg>
      <pc:sldChg chg="modSp">
        <pc:chgData name="Mikkonen Hanne" userId="5a557d90-2fc0-4583-be01-62766ce855fb" providerId="ADAL" clId="{076A34DF-2DA4-4D1E-8817-2B746ED21275}" dt="2024-10-24T10:18:54.086" v="204"/>
        <pc:sldMkLst>
          <pc:docMk/>
          <pc:sldMk cId="2378820786" sldId="321"/>
        </pc:sldMkLst>
      </pc:sldChg>
      <pc:sldChg chg="modSp">
        <pc:chgData name="Mikkonen Hanne" userId="5a557d90-2fc0-4583-be01-62766ce855fb" providerId="ADAL" clId="{076A34DF-2DA4-4D1E-8817-2B746ED21275}" dt="2024-10-24T10:18:54.830" v="205"/>
        <pc:sldMkLst>
          <pc:docMk/>
          <pc:sldMk cId="3156155292" sldId="322"/>
        </pc:sldMkLst>
      </pc:sldChg>
      <pc:sldChg chg="modSp">
        <pc:chgData name="Mikkonen Hanne" userId="5a557d90-2fc0-4583-be01-62766ce855fb" providerId="ADAL" clId="{076A34DF-2DA4-4D1E-8817-2B746ED21275}" dt="2024-10-24T10:18:57.098" v="206"/>
        <pc:sldMkLst>
          <pc:docMk/>
          <pc:sldMk cId="2625046603" sldId="323"/>
        </pc:sldMkLst>
      </pc:sldChg>
      <pc:sldChg chg="modSp">
        <pc:chgData name="Mikkonen Hanne" userId="5a557d90-2fc0-4583-be01-62766ce855fb" providerId="ADAL" clId="{076A34DF-2DA4-4D1E-8817-2B746ED21275}" dt="2024-10-24T10:18:58.911" v="207"/>
        <pc:sldMkLst>
          <pc:docMk/>
          <pc:sldMk cId="4249250928" sldId="324"/>
        </pc:sldMkLst>
      </pc:sldChg>
      <pc:sldChg chg="modSp">
        <pc:chgData name="Mikkonen Hanne" userId="5a557d90-2fc0-4583-be01-62766ce855fb" providerId="ADAL" clId="{076A34DF-2DA4-4D1E-8817-2B746ED21275}" dt="2024-10-24T10:19:01.577" v="208"/>
        <pc:sldMkLst>
          <pc:docMk/>
          <pc:sldMk cId="2966646190" sldId="325"/>
        </pc:sldMkLst>
      </pc:sldChg>
      <pc:sldChg chg="modSp">
        <pc:chgData name="Mikkonen Hanne" userId="5a557d90-2fc0-4583-be01-62766ce855fb" providerId="ADAL" clId="{076A34DF-2DA4-4D1E-8817-2B746ED21275}" dt="2024-10-24T10:19:05.416" v="209"/>
        <pc:sldMkLst>
          <pc:docMk/>
          <pc:sldMk cId="1243919645" sldId="326"/>
        </pc:sldMkLst>
      </pc:sldChg>
      <pc:sldChg chg="modSp">
        <pc:chgData name="Mikkonen Hanne" userId="5a557d90-2fc0-4583-be01-62766ce855fb" providerId="ADAL" clId="{076A34DF-2DA4-4D1E-8817-2B746ED21275}" dt="2024-10-24T10:18:24.434" v="194"/>
        <pc:sldMkLst>
          <pc:docMk/>
          <pc:sldMk cId="1535896550" sldId="334"/>
        </pc:sldMkLst>
      </pc:sldChg>
      <pc:sldChg chg="modSp mod">
        <pc:chgData name="Mikkonen Hanne" userId="5a557d90-2fc0-4583-be01-62766ce855fb" providerId="ADAL" clId="{076A34DF-2DA4-4D1E-8817-2B746ED21275}" dt="2024-10-24T10:39:06.011" v="739" actId="207"/>
        <pc:sldMkLst>
          <pc:docMk/>
          <pc:sldMk cId="1865613655" sldId="338"/>
        </pc:sldMkLst>
      </pc:sldChg>
      <pc:sldChg chg="modSp mod">
        <pc:chgData name="Mikkonen Hanne" userId="5a557d90-2fc0-4583-be01-62766ce855fb" providerId="ADAL" clId="{076A34DF-2DA4-4D1E-8817-2B746ED21275}" dt="2024-10-24T10:39:10.112" v="740" actId="207"/>
        <pc:sldMkLst>
          <pc:docMk/>
          <pc:sldMk cId="1351889856" sldId="339"/>
        </pc:sldMkLst>
      </pc:sldChg>
    </pc:docChg>
  </pc:docChgLst>
  <pc:docChgLst>
    <pc:chgData name="Mikkonen Hanne" userId="5a557d90-2fc0-4583-be01-62766ce855fb" providerId="ADAL" clId="{EEB98BF1-D5AD-4DC1-B928-235C29450389}"/>
    <pc:docChg chg="modSld">
      <pc:chgData name="Mikkonen Hanne" userId="5a557d90-2fc0-4583-be01-62766ce855fb" providerId="ADAL" clId="{EEB98BF1-D5AD-4DC1-B928-235C29450389}" dt="2024-09-04T06:07:37.192" v="1" actId="27918"/>
      <pc:docMkLst>
        <pc:docMk/>
      </pc:docMkLst>
      <pc:sldChg chg="mod">
        <pc:chgData name="Mikkonen Hanne" userId="5a557d90-2fc0-4583-be01-62766ce855fb" providerId="ADAL" clId="{EEB98BF1-D5AD-4DC1-B928-235C29450389}" dt="2024-09-04T06:07:37.192" v="1" actId="27918"/>
        <pc:sldMkLst>
          <pc:docMk/>
          <pc:sldMk cId="2948034354" sldId="332"/>
        </pc:sldMkLst>
      </pc:sldChg>
    </pc:docChg>
  </pc:docChgLst>
  <pc:docChgLst>
    <pc:chgData name="Mikkonen Hanne" userId="5a557d90-2fc0-4583-be01-62766ce855fb" providerId="ADAL" clId="{D035D675-B465-4CCC-AC29-DF14ED52A810}"/>
    <pc:docChg chg="addSld delSld modSld">
      <pc:chgData name="Mikkonen Hanne" userId="5a557d90-2fc0-4583-be01-62766ce855fb" providerId="ADAL" clId="{D035D675-B465-4CCC-AC29-DF14ED52A810}" dt="2025-01-20T09:43:27.202" v="103" actId="207"/>
      <pc:docMkLst>
        <pc:docMk/>
      </pc:docMkLst>
      <pc:sldChg chg="modSp mod">
        <pc:chgData name="Mikkonen Hanne" userId="5a557d90-2fc0-4583-be01-62766ce855fb" providerId="ADAL" clId="{D035D675-B465-4CCC-AC29-DF14ED52A810}" dt="2025-01-07T12:36:38.267" v="29" actId="20577"/>
        <pc:sldMkLst>
          <pc:docMk/>
          <pc:sldMk cId="2990267714" sldId="256"/>
        </pc:sldMkLst>
      </pc:sldChg>
      <pc:sldChg chg="modSp">
        <pc:chgData name="Mikkonen Hanne" userId="5a557d90-2fc0-4583-be01-62766ce855fb" providerId="ADAL" clId="{D035D675-B465-4CCC-AC29-DF14ED52A810}" dt="2025-01-07T12:34:12.731" v="1"/>
        <pc:sldMkLst>
          <pc:docMk/>
          <pc:sldMk cId="4173300650" sldId="312"/>
        </pc:sldMkLst>
      </pc:sldChg>
      <pc:sldChg chg="modSp">
        <pc:chgData name="Mikkonen Hanne" userId="5a557d90-2fc0-4583-be01-62766ce855fb" providerId="ADAL" clId="{D035D675-B465-4CCC-AC29-DF14ED52A810}" dt="2025-01-07T12:34:13.512" v="2"/>
        <pc:sldMkLst>
          <pc:docMk/>
          <pc:sldMk cId="1577087571" sldId="313"/>
        </pc:sldMkLst>
      </pc:sldChg>
      <pc:sldChg chg="modSp">
        <pc:chgData name="Mikkonen Hanne" userId="5a557d90-2fc0-4583-be01-62766ce855fb" providerId="ADAL" clId="{D035D675-B465-4CCC-AC29-DF14ED52A810}" dt="2025-01-07T12:34:14.223" v="3"/>
        <pc:sldMkLst>
          <pc:docMk/>
          <pc:sldMk cId="4073917404" sldId="314"/>
        </pc:sldMkLst>
      </pc:sldChg>
      <pc:sldChg chg="modSp">
        <pc:chgData name="Mikkonen Hanne" userId="5a557d90-2fc0-4583-be01-62766ce855fb" providerId="ADAL" clId="{D035D675-B465-4CCC-AC29-DF14ED52A810}" dt="2025-01-07T12:34:14.971" v="4"/>
        <pc:sldMkLst>
          <pc:docMk/>
          <pc:sldMk cId="3071498469" sldId="315"/>
        </pc:sldMkLst>
      </pc:sldChg>
      <pc:sldChg chg="modSp">
        <pc:chgData name="Mikkonen Hanne" userId="5a557d90-2fc0-4583-be01-62766ce855fb" providerId="ADAL" clId="{D035D675-B465-4CCC-AC29-DF14ED52A810}" dt="2025-01-07T12:34:17.952" v="5"/>
        <pc:sldMkLst>
          <pc:docMk/>
          <pc:sldMk cId="4276321020" sldId="316"/>
        </pc:sldMkLst>
      </pc:sldChg>
      <pc:sldChg chg="modSp">
        <pc:chgData name="Mikkonen Hanne" userId="5a557d90-2fc0-4583-be01-62766ce855fb" providerId="ADAL" clId="{D035D675-B465-4CCC-AC29-DF14ED52A810}" dt="2025-01-07T12:34:18.694" v="6"/>
        <pc:sldMkLst>
          <pc:docMk/>
          <pc:sldMk cId="812514303" sldId="317"/>
        </pc:sldMkLst>
      </pc:sldChg>
      <pc:sldChg chg="modSp">
        <pc:chgData name="Mikkonen Hanne" userId="5a557d90-2fc0-4583-be01-62766ce855fb" providerId="ADAL" clId="{D035D675-B465-4CCC-AC29-DF14ED52A810}" dt="2025-01-07T12:34:22.030" v="7"/>
        <pc:sldMkLst>
          <pc:docMk/>
          <pc:sldMk cId="1723456984" sldId="318"/>
        </pc:sldMkLst>
      </pc:sldChg>
      <pc:sldChg chg="modSp">
        <pc:chgData name="Mikkonen Hanne" userId="5a557d90-2fc0-4583-be01-62766ce855fb" providerId="ADAL" clId="{D035D675-B465-4CCC-AC29-DF14ED52A810}" dt="2025-01-07T12:34:24.935" v="8"/>
        <pc:sldMkLst>
          <pc:docMk/>
          <pc:sldMk cId="306528166" sldId="319"/>
        </pc:sldMkLst>
      </pc:sldChg>
      <pc:sldChg chg="modSp">
        <pc:chgData name="Mikkonen Hanne" userId="5a557d90-2fc0-4583-be01-62766ce855fb" providerId="ADAL" clId="{D035D675-B465-4CCC-AC29-DF14ED52A810}" dt="2025-01-07T12:34:25.719" v="9"/>
        <pc:sldMkLst>
          <pc:docMk/>
          <pc:sldMk cId="898908919" sldId="320"/>
        </pc:sldMkLst>
      </pc:sldChg>
      <pc:sldChg chg="modSp">
        <pc:chgData name="Mikkonen Hanne" userId="5a557d90-2fc0-4583-be01-62766ce855fb" providerId="ADAL" clId="{D035D675-B465-4CCC-AC29-DF14ED52A810}" dt="2025-01-07T12:34:28.104" v="10"/>
        <pc:sldMkLst>
          <pc:docMk/>
          <pc:sldMk cId="2378820786" sldId="321"/>
        </pc:sldMkLst>
      </pc:sldChg>
      <pc:sldChg chg="modSp">
        <pc:chgData name="Mikkonen Hanne" userId="5a557d90-2fc0-4583-be01-62766ce855fb" providerId="ADAL" clId="{D035D675-B465-4CCC-AC29-DF14ED52A810}" dt="2025-01-07T12:34:29.126" v="11"/>
        <pc:sldMkLst>
          <pc:docMk/>
          <pc:sldMk cId="3156155292" sldId="322"/>
        </pc:sldMkLst>
      </pc:sldChg>
      <pc:sldChg chg="modSp">
        <pc:chgData name="Mikkonen Hanne" userId="5a557d90-2fc0-4583-be01-62766ce855fb" providerId="ADAL" clId="{D035D675-B465-4CCC-AC29-DF14ED52A810}" dt="2025-01-07T12:34:31.778" v="12"/>
        <pc:sldMkLst>
          <pc:docMk/>
          <pc:sldMk cId="2625046603" sldId="323"/>
        </pc:sldMkLst>
      </pc:sldChg>
      <pc:sldChg chg="modSp">
        <pc:chgData name="Mikkonen Hanne" userId="5a557d90-2fc0-4583-be01-62766ce855fb" providerId="ADAL" clId="{D035D675-B465-4CCC-AC29-DF14ED52A810}" dt="2025-01-07T12:34:34.281" v="13"/>
        <pc:sldMkLst>
          <pc:docMk/>
          <pc:sldMk cId="4249250928" sldId="324"/>
        </pc:sldMkLst>
      </pc:sldChg>
      <pc:sldChg chg="modSp">
        <pc:chgData name="Mikkonen Hanne" userId="5a557d90-2fc0-4583-be01-62766ce855fb" providerId="ADAL" clId="{D035D675-B465-4CCC-AC29-DF14ED52A810}" dt="2025-01-07T12:34:36.412" v="14"/>
        <pc:sldMkLst>
          <pc:docMk/>
          <pc:sldMk cId="2966646190" sldId="325"/>
        </pc:sldMkLst>
      </pc:sldChg>
      <pc:sldChg chg="modSp">
        <pc:chgData name="Mikkonen Hanne" userId="5a557d90-2fc0-4583-be01-62766ce855fb" providerId="ADAL" clId="{D035D675-B465-4CCC-AC29-DF14ED52A810}" dt="2025-01-07T12:34:39.094" v="15"/>
        <pc:sldMkLst>
          <pc:docMk/>
          <pc:sldMk cId="1243919645" sldId="326"/>
        </pc:sldMkLst>
      </pc:sldChg>
      <pc:sldChg chg="modSp mod">
        <pc:chgData name="Mikkonen Hanne" userId="5a557d90-2fc0-4583-be01-62766ce855fb" providerId="ADAL" clId="{D035D675-B465-4CCC-AC29-DF14ED52A810}" dt="2025-01-20T09:37:12.333" v="59" actId="27918"/>
        <pc:sldMkLst>
          <pc:docMk/>
          <pc:sldMk cId="2948034354" sldId="332"/>
        </pc:sldMkLst>
      </pc:sldChg>
      <pc:sldChg chg="modSp">
        <pc:chgData name="Mikkonen Hanne" userId="5a557d90-2fc0-4583-be01-62766ce855fb" providerId="ADAL" clId="{D035D675-B465-4CCC-AC29-DF14ED52A810}" dt="2025-01-07T12:34:11.568" v="0"/>
        <pc:sldMkLst>
          <pc:docMk/>
          <pc:sldMk cId="1535896550" sldId="334"/>
        </pc:sldMkLst>
      </pc:sldChg>
      <pc:sldChg chg="modSp del mod">
        <pc:chgData name="Mikkonen Hanne" userId="5a557d90-2fc0-4583-be01-62766ce855fb" providerId="ADAL" clId="{D035D675-B465-4CCC-AC29-DF14ED52A810}" dt="2025-01-20T09:42:41.603" v="102" actId="47"/>
        <pc:sldMkLst>
          <pc:docMk/>
          <pc:sldMk cId="2505097318" sldId="337"/>
        </pc:sldMkLst>
      </pc:sldChg>
      <pc:sldChg chg="modSp mod">
        <pc:chgData name="Mikkonen Hanne" userId="5a557d90-2fc0-4583-be01-62766ce855fb" providerId="ADAL" clId="{D035D675-B465-4CCC-AC29-DF14ED52A810}" dt="2025-01-20T09:43:27.202" v="103" actId="207"/>
        <pc:sldMkLst>
          <pc:docMk/>
          <pc:sldMk cId="1351889856" sldId="339"/>
        </pc:sldMkLst>
      </pc:sldChg>
      <pc:sldChg chg="modSp add mod">
        <pc:chgData name="Mikkonen Hanne" userId="5a557d90-2fc0-4583-be01-62766ce855fb" providerId="ADAL" clId="{D035D675-B465-4CCC-AC29-DF14ED52A810}" dt="2025-01-20T09:42:38.882" v="101" actId="207"/>
        <pc:sldMkLst>
          <pc:docMk/>
          <pc:sldMk cId="1095490638" sldId="341"/>
        </pc:sldMkLst>
      </pc:sldChg>
      <pc:sldChg chg="modSp add del mod">
        <pc:chgData name="Mikkonen Hanne" userId="5a557d90-2fc0-4583-be01-62766ce855fb" providerId="ADAL" clId="{D035D675-B465-4CCC-AC29-DF14ED52A810}" dt="2025-01-20T09:42:41.603" v="102" actId="47"/>
        <pc:sldMkLst>
          <pc:docMk/>
          <pc:sldMk cId="560006903" sldId="342"/>
        </pc:sldMkLst>
      </pc:sldChg>
    </pc:docChg>
  </pc:docChgLst>
  <pc:docChgLst>
    <pc:chgData name="Mikkonen Hanne" userId="5a557d90-2fc0-4583-be01-62766ce855fb" providerId="ADAL" clId="{3F5E3111-C5EC-4989-843E-6F9E767A0A08}"/>
    <pc:docChg chg="addSld modSld">
      <pc:chgData name="Mikkonen Hanne" userId="5a557d90-2fc0-4583-be01-62766ce855fb" providerId="ADAL" clId="{3F5E3111-C5EC-4989-843E-6F9E767A0A08}" dt="2024-11-08T06:12:29.793" v="56" actId="680"/>
      <pc:docMkLst>
        <pc:docMk/>
      </pc:docMkLst>
      <pc:sldChg chg="modSp mod">
        <pc:chgData name="Mikkonen Hanne" userId="5a557d90-2fc0-4583-be01-62766ce855fb" providerId="ADAL" clId="{3F5E3111-C5EC-4989-843E-6F9E767A0A08}" dt="2024-11-08T06:10:40.736" v="39" actId="207"/>
        <pc:sldMkLst>
          <pc:docMk/>
          <pc:sldMk cId="3393189023" sldId="259"/>
        </pc:sldMkLst>
      </pc:sldChg>
      <pc:sldChg chg="modSp mod">
        <pc:chgData name="Mikkonen Hanne" userId="5a557d90-2fc0-4583-be01-62766ce855fb" providerId="ADAL" clId="{3F5E3111-C5EC-4989-843E-6F9E767A0A08}" dt="2024-11-08T06:10:49.187" v="41" actId="207"/>
        <pc:sldMkLst>
          <pc:docMk/>
          <pc:sldMk cId="2390948734" sldId="262"/>
        </pc:sldMkLst>
      </pc:sldChg>
      <pc:sldChg chg="modSp mod">
        <pc:chgData name="Mikkonen Hanne" userId="5a557d90-2fc0-4583-be01-62766ce855fb" providerId="ADAL" clId="{3F5E3111-C5EC-4989-843E-6F9E767A0A08}" dt="2024-11-08T06:10:35.169" v="38" actId="207"/>
        <pc:sldMkLst>
          <pc:docMk/>
          <pc:sldMk cId="256332957" sldId="293"/>
        </pc:sldMkLst>
      </pc:sldChg>
      <pc:sldChg chg="modSp mod">
        <pc:chgData name="Mikkonen Hanne" userId="5a557d90-2fc0-4583-be01-62766ce855fb" providerId="ADAL" clId="{3F5E3111-C5EC-4989-843E-6F9E767A0A08}" dt="2024-11-08T06:10:44.889" v="40" actId="207"/>
        <pc:sldMkLst>
          <pc:docMk/>
          <pc:sldMk cId="842250481" sldId="295"/>
        </pc:sldMkLst>
      </pc:sldChg>
      <pc:sldChg chg="modSp mod">
        <pc:chgData name="Mikkonen Hanne" userId="5a557d90-2fc0-4583-be01-62766ce855fb" providerId="ADAL" clId="{3F5E3111-C5EC-4989-843E-6F9E767A0A08}" dt="2024-11-08T06:11:33.380" v="42" actId="207"/>
        <pc:sldMkLst>
          <pc:docMk/>
          <pc:sldMk cId="2683265135" sldId="297"/>
        </pc:sldMkLst>
      </pc:sldChg>
      <pc:sldChg chg="modSp mod">
        <pc:chgData name="Mikkonen Hanne" userId="5a557d90-2fc0-4583-be01-62766ce855fb" providerId="ADAL" clId="{3F5E3111-C5EC-4989-843E-6F9E767A0A08}" dt="2024-11-08T06:11:36.568" v="43" actId="207"/>
        <pc:sldMkLst>
          <pc:docMk/>
          <pc:sldMk cId="1746970912" sldId="298"/>
        </pc:sldMkLst>
      </pc:sldChg>
      <pc:sldChg chg="modSp mod">
        <pc:chgData name="Mikkonen Hanne" userId="5a557d90-2fc0-4583-be01-62766ce855fb" providerId="ADAL" clId="{3F5E3111-C5EC-4989-843E-6F9E767A0A08}" dt="2024-11-08T06:11:40.160" v="44" actId="207"/>
        <pc:sldMkLst>
          <pc:docMk/>
          <pc:sldMk cId="2339375399" sldId="299"/>
        </pc:sldMkLst>
      </pc:sldChg>
      <pc:sldChg chg="modSp mod">
        <pc:chgData name="Mikkonen Hanne" userId="5a557d90-2fc0-4583-be01-62766ce855fb" providerId="ADAL" clId="{3F5E3111-C5EC-4989-843E-6F9E767A0A08}" dt="2024-11-08T06:11:43.016" v="45" actId="207"/>
        <pc:sldMkLst>
          <pc:docMk/>
          <pc:sldMk cId="3603584777" sldId="300"/>
        </pc:sldMkLst>
      </pc:sldChg>
      <pc:sldChg chg="modSp mod">
        <pc:chgData name="Mikkonen Hanne" userId="5a557d90-2fc0-4583-be01-62766ce855fb" providerId="ADAL" clId="{3F5E3111-C5EC-4989-843E-6F9E767A0A08}" dt="2024-11-08T06:11:46.973" v="46" actId="207"/>
        <pc:sldMkLst>
          <pc:docMk/>
          <pc:sldMk cId="605567736" sldId="301"/>
        </pc:sldMkLst>
      </pc:sldChg>
      <pc:sldChg chg="modSp mod">
        <pc:chgData name="Mikkonen Hanne" userId="5a557d90-2fc0-4583-be01-62766ce855fb" providerId="ADAL" clId="{3F5E3111-C5EC-4989-843E-6F9E767A0A08}" dt="2024-11-08T06:11:49.700" v="47" actId="207"/>
        <pc:sldMkLst>
          <pc:docMk/>
          <pc:sldMk cId="2533507209" sldId="302"/>
        </pc:sldMkLst>
      </pc:sldChg>
      <pc:sldChg chg="modSp mod">
        <pc:chgData name="Mikkonen Hanne" userId="5a557d90-2fc0-4583-be01-62766ce855fb" providerId="ADAL" clId="{3F5E3111-C5EC-4989-843E-6F9E767A0A08}" dt="2024-11-08T06:11:52.688" v="48" actId="207"/>
        <pc:sldMkLst>
          <pc:docMk/>
          <pc:sldMk cId="1958463701" sldId="303"/>
        </pc:sldMkLst>
      </pc:sldChg>
      <pc:sldChg chg="modSp mod">
        <pc:chgData name="Mikkonen Hanne" userId="5a557d90-2fc0-4583-be01-62766ce855fb" providerId="ADAL" clId="{3F5E3111-C5EC-4989-843E-6F9E767A0A08}" dt="2024-11-08T06:11:55.823" v="49" actId="207"/>
        <pc:sldMkLst>
          <pc:docMk/>
          <pc:sldMk cId="2423371311" sldId="304"/>
        </pc:sldMkLst>
      </pc:sldChg>
      <pc:sldChg chg="modSp mod">
        <pc:chgData name="Mikkonen Hanne" userId="5a557d90-2fc0-4583-be01-62766ce855fb" providerId="ADAL" clId="{3F5E3111-C5EC-4989-843E-6F9E767A0A08}" dt="2024-11-08T06:11:59.689" v="50" actId="207"/>
        <pc:sldMkLst>
          <pc:docMk/>
          <pc:sldMk cId="1011854673" sldId="305"/>
        </pc:sldMkLst>
      </pc:sldChg>
      <pc:sldChg chg="modSp mod">
        <pc:chgData name="Mikkonen Hanne" userId="5a557d90-2fc0-4583-be01-62766ce855fb" providerId="ADAL" clId="{3F5E3111-C5EC-4989-843E-6F9E767A0A08}" dt="2024-11-08T06:12:02.547" v="51" actId="207"/>
        <pc:sldMkLst>
          <pc:docMk/>
          <pc:sldMk cId="2867472548" sldId="306"/>
        </pc:sldMkLst>
      </pc:sldChg>
      <pc:sldChg chg="modSp mod">
        <pc:chgData name="Mikkonen Hanne" userId="5a557d90-2fc0-4583-be01-62766ce855fb" providerId="ADAL" clId="{3F5E3111-C5EC-4989-843E-6F9E767A0A08}" dt="2024-11-08T06:12:05.586" v="52" actId="207"/>
        <pc:sldMkLst>
          <pc:docMk/>
          <pc:sldMk cId="2984300583" sldId="307"/>
        </pc:sldMkLst>
      </pc:sldChg>
      <pc:sldChg chg="modSp mod">
        <pc:chgData name="Mikkonen Hanne" userId="5a557d90-2fc0-4583-be01-62766ce855fb" providerId="ADAL" clId="{3F5E3111-C5EC-4989-843E-6F9E767A0A08}" dt="2024-11-08T06:12:10.054" v="53" actId="207"/>
        <pc:sldMkLst>
          <pc:docMk/>
          <pc:sldMk cId="4200882757" sldId="308"/>
        </pc:sldMkLst>
      </pc:sldChg>
      <pc:sldChg chg="modSp mod">
        <pc:chgData name="Mikkonen Hanne" userId="5a557d90-2fc0-4583-be01-62766ce855fb" providerId="ADAL" clId="{3F5E3111-C5EC-4989-843E-6F9E767A0A08}" dt="2024-11-08T06:12:12.959" v="54" actId="207"/>
        <pc:sldMkLst>
          <pc:docMk/>
          <pc:sldMk cId="48845647" sldId="309"/>
        </pc:sldMkLst>
      </pc:sldChg>
      <pc:sldChg chg="modSp mod">
        <pc:chgData name="Mikkonen Hanne" userId="5a557d90-2fc0-4583-be01-62766ce855fb" providerId="ADAL" clId="{3F5E3111-C5EC-4989-843E-6F9E767A0A08}" dt="2024-11-08T06:12:16.339" v="55" actId="207"/>
        <pc:sldMkLst>
          <pc:docMk/>
          <pc:sldMk cId="1159390883" sldId="310"/>
        </pc:sldMkLst>
      </pc:sldChg>
      <pc:sldChg chg="modSp mod">
        <pc:chgData name="Mikkonen Hanne" userId="5a557d90-2fc0-4583-be01-62766ce855fb" providerId="ADAL" clId="{3F5E3111-C5EC-4989-843E-6F9E767A0A08}" dt="2024-11-08T06:10:31.790" v="37" actId="207"/>
        <pc:sldMkLst>
          <pc:docMk/>
          <pc:sldMk cId="1865613655" sldId="338"/>
        </pc:sldMkLst>
      </pc:sldChg>
      <pc:sldChg chg="modSp mod">
        <pc:chgData name="Mikkonen Hanne" userId="5a557d90-2fc0-4583-be01-62766ce855fb" providerId="ADAL" clId="{3F5E3111-C5EC-4989-843E-6F9E767A0A08}" dt="2024-11-08T06:10:25.133" v="36" actId="207"/>
        <pc:sldMkLst>
          <pc:docMk/>
          <pc:sldMk cId="1351889856" sldId="339"/>
        </pc:sldMkLst>
      </pc:sldChg>
      <pc:sldChg chg="new">
        <pc:chgData name="Mikkonen Hanne" userId="5a557d90-2fc0-4583-be01-62766ce855fb" providerId="ADAL" clId="{3F5E3111-C5EC-4989-843E-6F9E767A0A08}" dt="2024-11-08T06:12:29.793" v="56" actId="680"/>
        <pc:sldMkLst>
          <pc:docMk/>
          <pc:sldMk cId="2583285559" sldId="340"/>
        </pc:sldMkLst>
      </pc:sldChg>
    </pc:docChg>
  </pc:docChgLst>
  <pc:docChgLst>
    <pc:chgData name="Emaus Katriina" userId="e28635f8-d800-42ff-a913-92d375f1fb60" providerId="ADAL" clId="{A66B0945-1712-46C3-822C-5AE461E28068}"/>
    <pc:docChg chg="modSld">
      <pc:chgData name="Emaus Katriina" userId="e28635f8-d800-42ff-a913-92d375f1fb60" providerId="ADAL" clId="{A66B0945-1712-46C3-822C-5AE461E28068}" dt="2025-05-07T05:30:50.611" v="0" actId="20577"/>
      <pc:docMkLst>
        <pc:docMk/>
      </pc:docMkLst>
      <pc:sldChg chg="modSp mod">
        <pc:chgData name="Emaus Katriina" userId="e28635f8-d800-42ff-a913-92d375f1fb60" providerId="ADAL" clId="{A66B0945-1712-46C3-822C-5AE461E28068}" dt="2025-05-07T05:30:50.611" v="0" actId="20577"/>
        <pc:sldMkLst>
          <pc:docMk/>
          <pc:sldMk cId="4082671757" sldId="343"/>
        </pc:sldMkLst>
        <pc:spChg chg="mod">
          <ac:chgData name="Emaus Katriina" userId="e28635f8-d800-42ff-a913-92d375f1fb60" providerId="ADAL" clId="{A66B0945-1712-46C3-822C-5AE461E28068}" dt="2025-05-07T05:30:50.611" v="0" actId="20577"/>
          <ac:spMkLst>
            <pc:docMk/>
            <pc:sldMk cId="4082671757" sldId="343"/>
            <ac:spMk id="6" creationId="{4B4EBBC5-0BE4-4914-88D0-14756726525D}"/>
          </ac:spMkLst>
        </pc:spChg>
      </pc:sldChg>
    </pc:docChg>
  </pc:docChgLst>
  <pc:docChgLst>
    <pc:chgData name="Mikkonen Hanne" userId="5a557d90-2fc0-4583-be01-62766ce855fb" providerId="ADAL" clId="{FEAC97CA-B899-475E-A57F-4D64D00705A4}"/>
    <pc:docChg chg="custSel modSld">
      <pc:chgData name="Mikkonen Hanne" userId="5a557d90-2fc0-4583-be01-62766ce855fb" providerId="ADAL" clId="{FEAC97CA-B899-475E-A57F-4D64D00705A4}" dt="2025-05-05T09:41:36.937" v="407" actId="207"/>
      <pc:docMkLst>
        <pc:docMk/>
      </pc:docMkLst>
      <pc:sldChg chg="modSp mod">
        <pc:chgData name="Mikkonen Hanne" userId="5a557d90-2fc0-4583-be01-62766ce855fb" providerId="ADAL" clId="{FEAC97CA-B899-475E-A57F-4D64D00705A4}" dt="2025-05-05T07:16:38.557" v="8" actId="20577"/>
        <pc:sldMkLst>
          <pc:docMk/>
          <pc:sldMk cId="2990267714" sldId="256"/>
        </pc:sldMkLst>
        <pc:spChg chg="mod">
          <ac:chgData name="Mikkonen Hanne" userId="5a557d90-2fc0-4583-be01-62766ce855fb" providerId="ADAL" clId="{FEAC97CA-B899-475E-A57F-4D64D00705A4}" dt="2025-05-05T07:16:38.557" v="8" actId="20577"/>
          <ac:spMkLst>
            <pc:docMk/>
            <pc:sldMk cId="2990267714" sldId="256"/>
            <ac:spMk id="2" creationId="{00000000-0000-0000-0000-000000000000}"/>
          </ac:spMkLst>
        </pc:spChg>
      </pc:sldChg>
      <pc:sldChg chg="modSp mod">
        <pc:chgData name="Mikkonen Hanne" userId="5a557d90-2fc0-4583-be01-62766ce855fb" providerId="ADAL" clId="{FEAC97CA-B899-475E-A57F-4D64D00705A4}" dt="2025-05-05T09:41:32.888" v="406" actId="207"/>
        <pc:sldMkLst>
          <pc:docMk/>
          <pc:sldMk cId="3393189023" sldId="259"/>
        </pc:sldMkLst>
        <pc:spChg chg="mod">
          <ac:chgData name="Mikkonen Hanne" userId="5a557d90-2fc0-4583-be01-62766ce855fb" providerId="ADAL" clId="{FEAC97CA-B899-475E-A57F-4D64D00705A4}" dt="2025-05-05T09:41:32.888" v="406" actId="207"/>
          <ac:spMkLst>
            <pc:docMk/>
            <pc:sldMk cId="3393189023" sldId="259"/>
            <ac:spMk id="2" creationId="{00000000-0000-0000-0000-000000000000}"/>
          </ac:spMkLst>
        </pc:spChg>
        <pc:graphicFrameChg chg="mod">
          <ac:chgData name="Mikkonen Hanne" userId="5a557d90-2fc0-4583-be01-62766ce855fb" providerId="ADAL" clId="{FEAC97CA-B899-475E-A57F-4D64D00705A4}" dt="2025-05-05T09:30:23.652" v="64"/>
          <ac:graphicFrameMkLst>
            <pc:docMk/>
            <pc:sldMk cId="3393189023" sldId="259"/>
            <ac:graphicFrameMk id="12" creationId="{00000000-0000-0000-0000-000000000000}"/>
          </ac:graphicFrameMkLst>
        </pc:graphicFrameChg>
      </pc:sldChg>
      <pc:sldChg chg="modSp mod">
        <pc:chgData name="Mikkonen Hanne" userId="5a557d90-2fc0-4583-be01-62766ce855fb" providerId="ADAL" clId="{FEAC97CA-B899-475E-A57F-4D64D00705A4}" dt="2025-05-05T09:31:48.288" v="71" actId="20577"/>
        <pc:sldMkLst>
          <pc:docMk/>
          <pc:sldMk cId="2390948734" sldId="262"/>
        </pc:sldMkLst>
        <pc:graphicFrameChg chg="modGraphic">
          <ac:chgData name="Mikkonen Hanne" userId="5a557d90-2fc0-4583-be01-62766ce855fb" providerId="ADAL" clId="{FEAC97CA-B899-475E-A57F-4D64D00705A4}" dt="2025-05-05T09:31:48.288" v="71" actId="20577"/>
          <ac:graphicFrameMkLst>
            <pc:docMk/>
            <pc:sldMk cId="2390948734" sldId="262"/>
            <ac:graphicFrameMk id="12" creationId="{00000000-0000-0000-0000-000000000000}"/>
          </ac:graphicFrameMkLst>
        </pc:graphicFrameChg>
      </pc:sldChg>
      <pc:sldChg chg="modSp mod">
        <pc:chgData name="Mikkonen Hanne" userId="5a557d90-2fc0-4583-be01-62766ce855fb" providerId="ADAL" clId="{FEAC97CA-B899-475E-A57F-4D64D00705A4}" dt="2025-05-05T09:41:36.937" v="407" actId="207"/>
        <pc:sldMkLst>
          <pc:docMk/>
          <pc:sldMk cId="842250481" sldId="295"/>
        </pc:sldMkLst>
        <pc:spChg chg="mod">
          <ac:chgData name="Mikkonen Hanne" userId="5a557d90-2fc0-4583-be01-62766ce855fb" providerId="ADAL" clId="{FEAC97CA-B899-475E-A57F-4D64D00705A4}" dt="2025-05-05T09:41:36.937" v="407" actId="207"/>
          <ac:spMkLst>
            <pc:docMk/>
            <pc:sldMk cId="842250481" sldId="295"/>
            <ac:spMk id="2" creationId="{00000000-0000-0000-0000-000000000000}"/>
          </ac:spMkLst>
        </pc:spChg>
        <pc:graphicFrameChg chg="mod">
          <ac:chgData name="Mikkonen Hanne" userId="5a557d90-2fc0-4583-be01-62766ce855fb" providerId="ADAL" clId="{FEAC97CA-B899-475E-A57F-4D64D00705A4}" dt="2025-05-05T09:31:19.114" v="68"/>
          <ac:graphicFrameMkLst>
            <pc:docMk/>
            <pc:sldMk cId="842250481" sldId="295"/>
            <ac:graphicFrameMk id="12" creationId="{00000000-0000-0000-0000-000000000000}"/>
          </ac:graphicFrameMkLst>
        </pc:graphicFrameChg>
      </pc:sldChg>
      <pc:sldChg chg="modSp mod">
        <pc:chgData name="Mikkonen Hanne" userId="5a557d90-2fc0-4583-be01-62766ce855fb" providerId="ADAL" clId="{FEAC97CA-B899-475E-A57F-4D64D00705A4}" dt="2025-05-05T09:32:30.628" v="73" actId="20577"/>
        <pc:sldMkLst>
          <pc:docMk/>
          <pc:sldMk cId="2683265135" sldId="297"/>
        </pc:sldMkLst>
        <pc:graphicFrameChg chg="modGraphic">
          <ac:chgData name="Mikkonen Hanne" userId="5a557d90-2fc0-4583-be01-62766ce855fb" providerId="ADAL" clId="{FEAC97CA-B899-475E-A57F-4D64D00705A4}" dt="2025-05-05T09:32:30.628" v="73" actId="20577"/>
          <ac:graphicFrameMkLst>
            <pc:docMk/>
            <pc:sldMk cId="2683265135" sldId="297"/>
            <ac:graphicFrameMk id="12" creationId="{00000000-0000-0000-0000-000000000000}"/>
          </ac:graphicFrameMkLst>
        </pc:graphicFrameChg>
      </pc:sldChg>
      <pc:sldChg chg="modSp mod">
        <pc:chgData name="Mikkonen Hanne" userId="5a557d90-2fc0-4583-be01-62766ce855fb" providerId="ADAL" clId="{FEAC97CA-B899-475E-A57F-4D64D00705A4}" dt="2025-05-05T09:34:06.901" v="103" actId="20577"/>
        <pc:sldMkLst>
          <pc:docMk/>
          <pc:sldMk cId="1746970912" sldId="298"/>
        </pc:sldMkLst>
        <pc:graphicFrameChg chg="modGraphic">
          <ac:chgData name="Mikkonen Hanne" userId="5a557d90-2fc0-4583-be01-62766ce855fb" providerId="ADAL" clId="{FEAC97CA-B899-475E-A57F-4D64D00705A4}" dt="2025-05-05T09:34:06.901" v="103" actId="20577"/>
          <ac:graphicFrameMkLst>
            <pc:docMk/>
            <pc:sldMk cId="1746970912" sldId="298"/>
            <ac:graphicFrameMk id="12" creationId="{00000000-0000-0000-0000-000000000000}"/>
          </ac:graphicFrameMkLst>
        </pc:graphicFrameChg>
      </pc:sldChg>
      <pc:sldChg chg="modSp mod">
        <pc:chgData name="Mikkonen Hanne" userId="5a557d90-2fc0-4583-be01-62766ce855fb" providerId="ADAL" clId="{FEAC97CA-B899-475E-A57F-4D64D00705A4}" dt="2025-05-05T09:34:22.576" v="105" actId="108"/>
        <pc:sldMkLst>
          <pc:docMk/>
          <pc:sldMk cId="2339375399" sldId="299"/>
        </pc:sldMkLst>
        <pc:graphicFrameChg chg="mod modGraphic">
          <ac:chgData name="Mikkonen Hanne" userId="5a557d90-2fc0-4583-be01-62766ce855fb" providerId="ADAL" clId="{FEAC97CA-B899-475E-A57F-4D64D00705A4}" dt="2025-05-05T09:34:22.576" v="105" actId="108"/>
          <ac:graphicFrameMkLst>
            <pc:docMk/>
            <pc:sldMk cId="2339375399" sldId="299"/>
            <ac:graphicFrameMk id="12" creationId="{00000000-0000-0000-0000-000000000000}"/>
          </ac:graphicFrameMkLst>
        </pc:graphicFrameChg>
      </pc:sldChg>
      <pc:sldChg chg="modSp mod">
        <pc:chgData name="Mikkonen Hanne" userId="5a557d90-2fc0-4583-be01-62766ce855fb" providerId="ADAL" clId="{FEAC97CA-B899-475E-A57F-4D64D00705A4}" dt="2025-05-05T09:33:11.636" v="79" actId="20577"/>
        <pc:sldMkLst>
          <pc:docMk/>
          <pc:sldMk cId="3603584777" sldId="300"/>
        </pc:sldMkLst>
        <pc:graphicFrameChg chg="modGraphic">
          <ac:chgData name="Mikkonen Hanne" userId="5a557d90-2fc0-4583-be01-62766ce855fb" providerId="ADAL" clId="{FEAC97CA-B899-475E-A57F-4D64D00705A4}" dt="2025-05-05T09:33:11.636" v="79" actId="20577"/>
          <ac:graphicFrameMkLst>
            <pc:docMk/>
            <pc:sldMk cId="3603584777" sldId="300"/>
            <ac:graphicFrameMk id="12" creationId="{00000000-0000-0000-0000-000000000000}"/>
          </ac:graphicFrameMkLst>
        </pc:graphicFrameChg>
      </pc:sldChg>
      <pc:sldChg chg="modSp mod">
        <pc:chgData name="Mikkonen Hanne" userId="5a557d90-2fc0-4583-be01-62766ce855fb" providerId="ADAL" clId="{FEAC97CA-B899-475E-A57F-4D64D00705A4}" dt="2025-05-05T09:34:52.606" v="107" actId="20577"/>
        <pc:sldMkLst>
          <pc:docMk/>
          <pc:sldMk cId="605567736" sldId="301"/>
        </pc:sldMkLst>
        <pc:graphicFrameChg chg="modGraphic">
          <ac:chgData name="Mikkonen Hanne" userId="5a557d90-2fc0-4583-be01-62766ce855fb" providerId="ADAL" clId="{FEAC97CA-B899-475E-A57F-4D64D00705A4}" dt="2025-05-05T09:34:52.606" v="107" actId="20577"/>
          <ac:graphicFrameMkLst>
            <pc:docMk/>
            <pc:sldMk cId="605567736" sldId="301"/>
            <ac:graphicFrameMk id="12" creationId="{00000000-0000-0000-0000-000000000000}"/>
          </ac:graphicFrameMkLst>
        </pc:graphicFrameChg>
      </pc:sldChg>
      <pc:sldChg chg="modSp mod">
        <pc:chgData name="Mikkonen Hanne" userId="5a557d90-2fc0-4583-be01-62766ce855fb" providerId="ADAL" clId="{FEAC97CA-B899-475E-A57F-4D64D00705A4}" dt="2025-05-05T09:35:03.772" v="109" actId="20577"/>
        <pc:sldMkLst>
          <pc:docMk/>
          <pc:sldMk cId="2533507209" sldId="302"/>
        </pc:sldMkLst>
        <pc:graphicFrameChg chg="modGraphic">
          <ac:chgData name="Mikkonen Hanne" userId="5a557d90-2fc0-4583-be01-62766ce855fb" providerId="ADAL" clId="{FEAC97CA-B899-475E-A57F-4D64D00705A4}" dt="2025-05-05T09:35:03.772" v="109" actId="20577"/>
          <ac:graphicFrameMkLst>
            <pc:docMk/>
            <pc:sldMk cId="2533507209" sldId="302"/>
            <ac:graphicFrameMk id="12" creationId="{00000000-0000-0000-0000-000000000000}"/>
          </ac:graphicFrameMkLst>
        </pc:graphicFrameChg>
      </pc:sldChg>
      <pc:sldChg chg="modSp mod">
        <pc:chgData name="Mikkonen Hanne" userId="5a557d90-2fc0-4583-be01-62766ce855fb" providerId="ADAL" clId="{FEAC97CA-B899-475E-A57F-4D64D00705A4}" dt="2025-05-05T09:35:15.649" v="113" actId="20577"/>
        <pc:sldMkLst>
          <pc:docMk/>
          <pc:sldMk cId="1958463701" sldId="303"/>
        </pc:sldMkLst>
        <pc:graphicFrameChg chg="modGraphic">
          <ac:chgData name="Mikkonen Hanne" userId="5a557d90-2fc0-4583-be01-62766ce855fb" providerId="ADAL" clId="{FEAC97CA-B899-475E-A57F-4D64D00705A4}" dt="2025-05-05T09:35:15.649" v="113" actId="20577"/>
          <ac:graphicFrameMkLst>
            <pc:docMk/>
            <pc:sldMk cId="1958463701" sldId="303"/>
            <ac:graphicFrameMk id="12" creationId="{00000000-0000-0000-0000-000000000000}"/>
          </ac:graphicFrameMkLst>
        </pc:graphicFrameChg>
      </pc:sldChg>
      <pc:sldChg chg="modSp mod">
        <pc:chgData name="Mikkonen Hanne" userId="5a557d90-2fc0-4583-be01-62766ce855fb" providerId="ADAL" clId="{FEAC97CA-B899-475E-A57F-4D64D00705A4}" dt="2025-05-05T09:35:56.749" v="115" actId="20577"/>
        <pc:sldMkLst>
          <pc:docMk/>
          <pc:sldMk cId="2423371311" sldId="304"/>
        </pc:sldMkLst>
        <pc:graphicFrameChg chg="modGraphic">
          <ac:chgData name="Mikkonen Hanne" userId="5a557d90-2fc0-4583-be01-62766ce855fb" providerId="ADAL" clId="{FEAC97CA-B899-475E-A57F-4D64D00705A4}" dt="2025-05-05T09:35:56.749" v="115" actId="20577"/>
          <ac:graphicFrameMkLst>
            <pc:docMk/>
            <pc:sldMk cId="2423371311" sldId="304"/>
            <ac:graphicFrameMk id="12" creationId="{00000000-0000-0000-0000-000000000000}"/>
          </ac:graphicFrameMkLst>
        </pc:graphicFrameChg>
      </pc:sldChg>
      <pc:sldChg chg="modSp mod">
        <pc:chgData name="Mikkonen Hanne" userId="5a557d90-2fc0-4583-be01-62766ce855fb" providerId="ADAL" clId="{FEAC97CA-B899-475E-A57F-4D64D00705A4}" dt="2025-05-05T09:33:30.174" v="89" actId="20577"/>
        <pc:sldMkLst>
          <pc:docMk/>
          <pc:sldMk cId="1011854673" sldId="305"/>
        </pc:sldMkLst>
        <pc:graphicFrameChg chg="modGraphic">
          <ac:chgData name="Mikkonen Hanne" userId="5a557d90-2fc0-4583-be01-62766ce855fb" providerId="ADAL" clId="{FEAC97CA-B899-475E-A57F-4D64D00705A4}" dt="2025-05-05T09:33:30.174" v="89" actId="20577"/>
          <ac:graphicFrameMkLst>
            <pc:docMk/>
            <pc:sldMk cId="1011854673" sldId="305"/>
            <ac:graphicFrameMk id="12" creationId="{00000000-0000-0000-0000-000000000000}"/>
          </ac:graphicFrameMkLst>
        </pc:graphicFrameChg>
      </pc:sldChg>
      <pc:sldChg chg="modSp mod">
        <pc:chgData name="Mikkonen Hanne" userId="5a557d90-2fc0-4583-be01-62766ce855fb" providerId="ADAL" clId="{FEAC97CA-B899-475E-A57F-4D64D00705A4}" dt="2025-05-05T09:36:24.733" v="117" actId="20577"/>
        <pc:sldMkLst>
          <pc:docMk/>
          <pc:sldMk cId="2867472548" sldId="306"/>
        </pc:sldMkLst>
        <pc:graphicFrameChg chg="modGraphic">
          <ac:chgData name="Mikkonen Hanne" userId="5a557d90-2fc0-4583-be01-62766ce855fb" providerId="ADAL" clId="{FEAC97CA-B899-475E-A57F-4D64D00705A4}" dt="2025-05-05T09:36:24.733" v="117" actId="20577"/>
          <ac:graphicFrameMkLst>
            <pc:docMk/>
            <pc:sldMk cId="2867472548" sldId="306"/>
            <ac:graphicFrameMk id="12" creationId="{00000000-0000-0000-0000-000000000000}"/>
          </ac:graphicFrameMkLst>
        </pc:graphicFrameChg>
      </pc:sldChg>
      <pc:sldChg chg="modSp mod">
        <pc:chgData name="Mikkonen Hanne" userId="5a557d90-2fc0-4583-be01-62766ce855fb" providerId="ADAL" clId="{FEAC97CA-B899-475E-A57F-4D64D00705A4}" dt="2025-05-05T09:36:36.010" v="119" actId="20577"/>
        <pc:sldMkLst>
          <pc:docMk/>
          <pc:sldMk cId="2984300583" sldId="307"/>
        </pc:sldMkLst>
        <pc:graphicFrameChg chg="modGraphic">
          <ac:chgData name="Mikkonen Hanne" userId="5a557d90-2fc0-4583-be01-62766ce855fb" providerId="ADAL" clId="{FEAC97CA-B899-475E-A57F-4D64D00705A4}" dt="2025-05-05T09:36:36.010" v="119" actId="20577"/>
          <ac:graphicFrameMkLst>
            <pc:docMk/>
            <pc:sldMk cId="2984300583" sldId="307"/>
            <ac:graphicFrameMk id="12" creationId="{00000000-0000-0000-0000-000000000000}"/>
          </ac:graphicFrameMkLst>
        </pc:graphicFrameChg>
      </pc:sldChg>
      <pc:sldChg chg="modSp mod">
        <pc:chgData name="Mikkonen Hanne" userId="5a557d90-2fc0-4583-be01-62766ce855fb" providerId="ADAL" clId="{FEAC97CA-B899-475E-A57F-4D64D00705A4}" dt="2025-05-05T09:36:47.740" v="121" actId="20577"/>
        <pc:sldMkLst>
          <pc:docMk/>
          <pc:sldMk cId="4200882757" sldId="308"/>
        </pc:sldMkLst>
        <pc:graphicFrameChg chg="modGraphic">
          <ac:chgData name="Mikkonen Hanne" userId="5a557d90-2fc0-4583-be01-62766ce855fb" providerId="ADAL" clId="{FEAC97CA-B899-475E-A57F-4D64D00705A4}" dt="2025-05-05T09:36:47.740" v="121" actId="20577"/>
          <ac:graphicFrameMkLst>
            <pc:docMk/>
            <pc:sldMk cId="4200882757" sldId="308"/>
            <ac:graphicFrameMk id="12" creationId="{00000000-0000-0000-0000-000000000000}"/>
          </ac:graphicFrameMkLst>
        </pc:graphicFrameChg>
      </pc:sldChg>
      <pc:sldChg chg="modSp mod">
        <pc:chgData name="Mikkonen Hanne" userId="5a557d90-2fc0-4583-be01-62766ce855fb" providerId="ADAL" clId="{FEAC97CA-B899-475E-A57F-4D64D00705A4}" dt="2025-05-05T09:37:03.072" v="125" actId="20577"/>
        <pc:sldMkLst>
          <pc:docMk/>
          <pc:sldMk cId="48845647" sldId="309"/>
        </pc:sldMkLst>
        <pc:graphicFrameChg chg="modGraphic">
          <ac:chgData name="Mikkonen Hanne" userId="5a557d90-2fc0-4583-be01-62766ce855fb" providerId="ADAL" clId="{FEAC97CA-B899-475E-A57F-4D64D00705A4}" dt="2025-05-05T09:37:03.072" v="125" actId="20577"/>
          <ac:graphicFrameMkLst>
            <pc:docMk/>
            <pc:sldMk cId="48845647" sldId="309"/>
            <ac:graphicFrameMk id="12" creationId="{00000000-0000-0000-0000-000000000000}"/>
          </ac:graphicFrameMkLst>
        </pc:graphicFrameChg>
      </pc:sldChg>
      <pc:sldChg chg="modSp mod">
        <pc:chgData name="Mikkonen Hanne" userId="5a557d90-2fc0-4583-be01-62766ce855fb" providerId="ADAL" clId="{FEAC97CA-B899-475E-A57F-4D64D00705A4}" dt="2025-05-05T09:37:15.778" v="127" actId="20577"/>
        <pc:sldMkLst>
          <pc:docMk/>
          <pc:sldMk cId="1159390883" sldId="310"/>
        </pc:sldMkLst>
        <pc:graphicFrameChg chg="modGraphic">
          <ac:chgData name="Mikkonen Hanne" userId="5a557d90-2fc0-4583-be01-62766ce855fb" providerId="ADAL" clId="{FEAC97CA-B899-475E-A57F-4D64D00705A4}" dt="2025-05-05T09:37:15.778" v="127" actId="20577"/>
          <ac:graphicFrameMkLst>
            <pc:docMk/>
            <pc:sldMk cId="1159390883" sldId="310"/>
            <ac:graphicFrameMk id="12" creationId="{00000000-0000-0000-0000-000000000000}"/>
          </ac:graphicFrameMkLst>
        </pc:graphicFrameChg>
      </pc:sldChg>
      <pc:sldChg chg="modSp">
        <pc:chgData name="Mikkonen Hanne" userId="5a557d90-2fc0-4583-be01-62766ce855fb" providerId="ADAL" clId="{FEAC97CA-B899-475E-A57F-4D64D00705A4}" dt="2025-05-05T07:20:52.925" v="18"/>
        <pc:sldMkLst>
          <pc:docMk/>
          <pc:sldMk cId="4173300650" sldId="312"/>
        </pc:sldMkLst>
        <pc:graphicFrameChg chg="mod">
          <ac:chgData name="Mikkonen Hanne" userId="5a557d90-2fc0-4583-be01-62766ce855fb" providerId="ADAL" clId="{FEAC97CA-B899-475E-A57F-4D64D00705A4}" dt="2025-05-05T07:20:52.925" v="18"/>
          <ac:graphicFrameMkLst>
            <pc:docMk/>
            <pc:sldMk cId="4173300650" sldId="312"/>
            <ac:graphicFrameMk id="10" creationId="{31015168-3B54-9057-0D3C-488B43203BDD}"/>
          </ac:graphicFrameMkLst>
        </pc:graphicFrameChg>
      </pc:sldChg>
      <pc:sldChg chg="modSp">
        <pc:chgData name="Mikkonen Hanne" userId="5a557d90-2fc0-4583-be01-62766ce855fb" providerId="ADAL" clId="{FEAC97CA-B899-475E-A57F-4D64D00705A4}" dt="2025-05-05T07:20:53.245" v="19"/>
        <pc:sldMkLst>
          <pc:docMk/>
          <pc:sldMk cId="1577087571" sldId="313"/>
        </pc:sldMkLst>
        <pc:graphicFrameChg chg="mod">
          <ac:chgData name="Mikkonen Hanne" userId="5a557d90-2fc0-4583-be01-62766ce855fb" providerId="ADAL" clId="{FEAC97CA-B899-475E-A57F-4D64D00705A4}" dt="2025-05-05T07:20:53.245" v="19"/>
          <ac:graphicFrameMkLst>
            <pc:docMk/>
            <pc:sldMk cId="1577087571" sldId="313"/>
            <ac:graphicFrameMk id="10" creationId="{AD17BEDA-62AB-4276-2598-47626DEB5D31}"/>
          </ac:graphicFrameMkLst>
        </pc:graphicFrameChg>
      </pc:sldChg>
      <pc:sldChg chg="modSp">
        <pc:chgData name="Mikkonen Hanne" userId="5a557d90-2fc0-4583-be01-62766ce855fb" providerId="ADAL" clId="{FEAC97CA-B899-475E-A57F-4D64D00705A4}" dt="2025-05-05T07:20:53.549" v="20"/>
        <pc:sldMkLst>
          <pc:docMk/>
          <pc:sldMk cId="4073917404" sldId="314"/>
        </pc:sldMkLst>
        <pc:graphicFrameChg chg="mod">
          <ac:chgData name="Mikkonen Hanne" userId="5a557d90-2fc0-4583-be01-62766ce855fb" providerId="ADAL" clId="{FEAC97CA-B899-475E-A57F-4D64D00705A4}" dt="2025-05-05T07:20:53.549" v="20"/>
          <ac:graphicFrameMkLst>
            <pc:docMk/>
            <pc:sldMk cId="4073917404" sldId="314"/>
            <ac:graphicFrameMk id="10" creationId="{4017A210-DE17-9E07-3163-573C5C4F7377}"/>
          </ac:graphicFrameMkLst>
        </pc:graphicFrameChg>
      </pc:sldChg>
      <pc:sldChg chg="modSp">
        <pc:chgData name="Mikkonen Hanne" userId="5a557d90-2fc0-4583-be01-62766ce855fb" providerId="ADAL" clId="{FEAC97CA-B899-475E-A57F-4D64D00705A4}" dt="2025-05-05T07:20:53.853" v="21"/>
        <pc:sldMkLst>
          <pc:docMk/>
          <pc:sldMk cId="3071498469" sldId="315"/>
        </pc:sldMkLst>
        <pc:graphicFrameChg chg="mod">
          <ac:chgData name="Mikkonen Hanne" userId="5a557d90-2fc0-4583-be01-62766ce855fb" providerId="ADAL" clId="{FEAC97CA-B899-475E-A57F-4D64D00705A4}" dt="2025-05-05T07:20:53.853" v="21"/>
          <ac:graphicFrameMkLst>
            <pc:docMk/>
            <pc:sldMk cId="3071498469" sldId="315"/>
            <ac:graphicFrameMk id="10" creationId="{7C1F7ACA-6E48-E102-7CB8-7F0D4FA33604}"/>
          </ac:graphicFrameMkLst>
        </pc:graphicFrameChg>
      </pc:sldChg>
      <pc:sldChg chg="modSp">
        <pc:chgData name="Mikkonen Hanne" userId="5a557d90-2fc0-4583-be01-62766ce855fb" providerId="ADAL" clId="{FEAC97CA-B899-475E-A57F-4D64D00705A4}" dt="2025-05-05T07:20:55.700" v="22"/>
        <pc:sldMkLst>
          <pc:docMk/>
          <pc:sldMk cId="4276321020" sldId="316"/>
        </pc:sldMkLst>
        <pc:graphicFrameChg chg="mod">
          <ac:chgData name="Mikkonen Hanne" userId="5a557d90-2fc0-4583-be01-62766ce855fb" providerId="ADAL" clId="{FEAC97CA-B899-475E-A57F-4D64D00705A4}" dt="2025-05-05T07:20:55.700" v="22"/>
          <ac:graphicFrameMkLst>
            <pc:docMk/>
            <pc:sldMk cId="4276321020" sldId="316"/>
            <ac:graphicFrameMk id="10" creationId="{CEAB3441-D16A-D980-8500-89E44B0A2D80}"/>
          </ac:graphicFrameMkLst>
        </pc:graphicFrameChg>
      </pc:sldChg>
      <pc:sldChg chg="modSp">
        <pc:chgData name="Mikkonen Hanne" userId="5a557d90-2fc0-4583-be01-62766ce855fb" providerId="ADAL" clId="{FEAC97CA-B899-475E-A57F-4D64D00705A4}" dt="2025-05-05T07:20:56.022" v="23"/>
        <pc:sldMkLst>
          <pc:docMk/>
          <pc:sldMk cId="812514303" sldId="317"/>
        </pc:sldMkLst>
        <pc:graphicFrameChg chg="mod">
          <ac:chgData name="Mikkonen Hanne" userId="5a557d90-2fc0-4583-be01-62766ce855fb" providerId="ADAL" clId="{FEAC97CA-B899-475E-A57F-4D64D00705A4}" dt="2025-05-05T07:20:56.022" v="23"/>
          <ac:graphicFrameMkLst>
            <pc:docMk/>
            <pc:sldMk cId="812514303" sldId="317"/>
            <ac:graphicFrameMk id="10" creationId="{DEF6AB4D-CCF0-9D0C-E5F2-502C0D0EF33B}"/>
          </ac:graphicFrameMkLst>
        </pc:graphicFrameChg>
      </pc:sldChg>
      <pc:sldChg chg="modSp">
        <pc:chgData name="Mikkonen Hanne" userId="5a557d90-2fc0-4583-be01-62766ce855fb" providerId="ADAL" clId="{FEAC97CA-B899-475E-A57F-4D64D00705A4}" dt="2025-05-05T07:20:57.817" v="24"/>
        <pc:sldMkLst>
          <pc:docMk/>
          <pc:sldMk cId="1723456984" sldId="318"/>
        </pc:sldMkLst>
        <pc:graphicFrameChg chg="mod">
          <ac:chgData name="Mikkonen Hanne" userId="5a557d90-2fc0-4583-be01-62766ce855fb" providerId="ADAL" clId="{FEAC97CA-B899-475E-A57F-4D64D00705A4}" dt="2025-05-05T07:20:57.817" v="24"/>
          <ac:graphicFrameMkLst>
            <pc:docMk/>
            <pc:sldMk cId="1723456984" sldId="318"/>
            <ac:graphicFrameMk id="10" creationId="{5C283159-302D-32F2-1BB0-918E2C4CEDA3}"/>
          </ac:graphicFrameMkLst>
        </pc:graphicFrameChg>
      </pc:sldChg>
      <pc:sldChg chg="modSp">
        <pc:chgData name="Mikkonen Hanne" userId="5a557d90-2fc0-4583-be01-62766ce855fb" providerId="ADAL" clId="{FEAC97CA-B899-475E-A57F-4D64D00705A4}" dt="2025-05-05T07:20:58.117" v="25"/>
        <pc:sldMkLst>
          <pc:docMk/>
          <pc:sldMk cId="306528166" sldId="319"/>
        </pc:sldMkLst>
        <pc:graphicFrameChg chg="mod">
          <ac:chgData name="Mikkonen Hanne" userId="5a557d90-2fc0-4583-be01-62766ce855fb" providerId="ADAL" clId="{FEAC97CA-B899-475E-A57F-4D64D00705A4}" dt="2025-05-05T07:20:58.117" v="25"/>
          <ac:graphicFrameMkLst>
            <pc:docMk/>
            <pc:sldMk cId="306528166" sldId="319"/>
            <ac:graphicFrameMk id="10" creationId="{EFB865C2-C6B2-923A-EFFA-46F502F406B7}"/>
          </ac:graphicFrameMkLst>
        </pc:graphicFrameChg>
      </pc:sldChg>
      <pc:sldChg chg="modSp">
        <pc:chgData name="Mikkonen Hanne" userId="5a557d90-2fc0-4583-be01-62766ce855fb" providerId="ADAL" clId="{FEAC97CA-B899-475E-A57F-4D64D00705A4}" dt="2025-05-05T07:20:58.422" v="26"/>
        <pc:sldMkLst>
          <pc:docMk/>
          <pc:sldMk cId="898908919" sldId="320"/>
        </pc:sldMkLst>
        <pc:graphicFrameChg chg="mod">
          <ac:chgData name="Mikkonen Hanne" userId="5a557d90-2fc0-4583-be01-62766ce855fb" providerId="ADAL" clId="{FEAC97CA-B899-475E-A57F-4D64D00705A4}" dt="2025-05-05T07:20:58.422" v="26"/>
          <ac:graphicFrameMkLst>
            <pc:docMk/>
            <pc:sldMk cId="898908919" sldId="320"/>
            <ac:graphicFrameMk id="10" creationId="{8D5238D4-C97C-E925-233C-57BD2F3B4E67}"/>
          </ac:graphicFrameMkLst>
        </pc:graphicFrameChg>
      </pc:sldChg>
      <pc:sldChg chg="modSp">
        <pc:chgData name="Mikkonen Hanne" userId="5a557d90-2fc0-4583-be01-62766ce855fb" providerId="ADAL" clId="{FEAC97CA-B899-475E-A57F-4D64D00705A4}" dt="2025-05-05T07:20:58.698" v="27"/>
        <pc:sldMkLst>
          <pc:docMk/>
          <pc:sldMk cId="2378820786" sldId="321"/>
        </pc:sldMkLst>
        <pc:graphicFrameChg chg="mod">
          <ac:chgData name="Mikkonen Hanne" userId="5a557d90-2fc0-4583-be01-62766ce855fb" providerId="ADAL" clId="{FEAC97CA-B899-475E-A57F-4D64D00705A4}" dt="2025-05-05T07:20:58.698" v="27"/>
          <ac:graphicFrameMkLst>
            <pc:docMk/>
            <pc:sldMk cId="2378820786" sldId="321"/>
            <ac:graphicFrameMk id="10" creationId="{709FA856-5531-4262-D67D-5E3A76A6392D}"/>
          </ac:graphicFrameMkLst>
        </pc:graphicFrameChg>
      </pc:sldChg>
      <pc:sldChg chg="modSp">
        <pc:chgData name="Mikkonen Hanne" userId="5a557d90-2fc0-4583-be01-62766ce855fb" providerId="ADAL" clId="{FEAC97CA-B899-475E-A57F-4D64D00705A4}" dt="2025-05-05T07:20:59.035" v="28"/>
        <pc:sldMkLst>
          <pc:docMk/>
          <pc:sldMk cId="3156155292" sldId="322"/>
        </pc:sldMkLst>
        <pc:graphicFrameChg chg="mod">
          <ac:chgData name="Mikkonen Hanne" userId="5a557d90-2fc0-4583-be01-62766ce855fb" providerId="ADAL" clId="{FEAC97CA-B899-475E-A57F-4D64D00705A4}" dt="2025-05-05T07:20:59.035" v="28"/>
          <ac:graphicFrameMkLst>
            <pc:docMk/>
            <pc:sldMk cId="3156155292" sldId="322"/>
            <ac:graphicFrameMk id="10" creationId="{0D281C45-6E81-EA23-567E-E09BDFEC63B4}"/>
          </ac:graphicFrameMkLst>
        </pc:graphicFrameChg>
      </pc:sldChg>
      <pc:sldChg chg="modSp">
        <pc:chgData name="Mikkonen Hanne" userId="5a557d90-2fc0-4583-be01-62766ce855fb" providerId="ADAL" clId="{FEAC97CA-B899-475E-A57F-4D64D00705A4}" dt="2025-05-05T07:21:00.834" v="29"/>
        <pc:sldMkLst>
          <pc:docMk/>
          <pc:sldMk cId="2625046603" sldId="323"/>
        </pc:sldMkLst>
        <pc:graphicFrameChg chg="mod">
          <ac:chgData name="Mikkonen Hanne" userId="5a557d90-2fc0-4583-be01-62766ce855fb" providerId="ADAL" clId="{FEAC97CA-B899-475E-A57F-4D64D00705A4}" dt="2025-05-05T07:21:00.834" v="29"/>
          <ac:graphicFrameMkLst>
            <pc:docMk/>
            <pc:sldMk cId="2625046603" sldId="323"/>
            <ac:graphicFrameMk id="10" creationId="{F96D1488-FF56-CA85-DA95-3B7CBF4A7579}"/>
          </ac:graphicFrameMkLst>
        </pc:graphicFrameChg>
      </pc:sldChg>
      <pc:sldChg chg="modSp">
        <pc:chgData name="Mikkonen Hanne" userId="5a557d90-2fc0-4583-be01-62766ce855fb" providerId="ADAL" clId="{FEAC97CA-B899-475E-A57F-4D64D00705A4}" dt="2025-05-05T07:21:02.619" v="30"/>
        <pc:sldMkLst>
          <pc:docMk/>
          <pc:sldMk cId="4249250928" sldId="324"/>
        </pc:sldMkLst>
        <pc:graphicFrameChg chg="mod">
          <ac:chgData name="Mikkonen Hanne" userId="5a557d90-2fc0-4583-be01-62766ce855fb" providerId="ADAL" clId="{FEAC97CA-B899-475E-A57F-4D64D00705A4}" dt="2025-05-05T07:21:02.619" v="30"/>
          <ac:graphicFrameMkLst>
            <pc:docMk/>
            <pc:sldMk cId="4249250928" sldId="324"/>
            <ac:graphicFrameMk id="10" creationId="{B0D70078-8D27-FA4E-1345-D8FB1B522302}"/>
          </ac:graphicFrameMkLst>
        </pc:graphicFrameChg>
      </pc:sldChg>
      <pc:sldChg chg="modSp">
        <pc:chgData name="Mikkonen Hanne" userId="5a557d90-2fc0-4583-be01-62766ce855fb" providerId="ADAL" clId="{FEAC97CA-B899-475E-A57F-4D64D00705A4}" dt="2025-05-05T07:21:03.335" v="31"/>
        <pc:sldMkLst>
          <pc:docMk/>
          <pc:sldMk cId="2966646190" sldId="325"/>
        </pc:sldMkLst>
        <pc:graphicFrameChg chg="mod">
          <ac:chgData name="Mikkonen Hanne" userId="5a557d90-2fc0-4583-be01-62766ce855fb" providerId="ADAL" clId="{FEAC97CA-B899-475E-A57F-4D64D00705A4}" dt="2025-05-05T07:21:03.335" v="31"/>
          <ac:graphicFrameMkLst>
            <pc:docMk/>
            <pc:sldMk cId="2966646190" sldId="325"/>
            <ac:graphicFrameMk id="10" creationId="{2E9DB225-A42D-BC4A-9936-3C600C5FFC4F}"/>
          </ac:graphicFrameMkLst>
        </pc:graphicFrameChg>
      </pc:sldChg>
      <pc:sldChg chg="modSp">
        <pc:chgData name="Mikkonen Hanne" userId="5a557d90-2fc0-4583-be01-62766ce855fb" providerId="ADAL" clId="{FEAC97CA-B899-475E-A57F-4D64D00705A4}" dt="2025-05-05T07:21:03.691" v="32"/>
        <pc:sldMkLst>
          <pc:docMk/>
          <pc:sldMk cId="1243919645" sldId="326"/>
        </pc:sldMkLst>
        <pc:graphicFrameChg chg="mod">
          <ac:chgData name="Mikkonen Hanne" userId="5a557d90-2fc0-4583-be01-62766ce855fb" providerId="ADAL" clId="{FEAC97CA-B899-475E-A57F-4D64D00705A4}" dt="2025-05-05T07:21:03.691" v="32"/>
          <ac:graphicFrameMkLst>
            <pc:docMk/>
            <pc:sldMk cId="1243919645" sldId="326"/>
            <ac:graphicFrameMk id="10" creationId="{BA3F03C4-1AE8-BA04-2C4B-515EB2FAEF44}"/>
          </ac:graphicFrameMkLst>
        </pc:graphicFrameChg>
      </pc:sldChg>
      <pc:sldChg chg="modSp mod">
        <pc:chgData name="Mikkonen Hanne" userId="5a557d90-2fc0-4583-be01-62766ce855fb" providerId="ADAL" clId="{FEAC97CA-B899-475E-A57F-4D64D00705A4}" dt="2025-05-05T09:41:26.497" v="404" actId="207"/>
        <pc:sldMkLst>
          <pc:docMk/>
          <pc:sldMk cId="2948034354" sldId="332"/>
        </pc:sldMkLst>
        <pc:spChg chg="mod">
          <ac:chgData name="Mikkonen Hanne" userId="5a557d90-2fc0-4583-be01-62766ce855fb" providerId="ADAL" clId="{FEAC97CA-B899-475E-A57F-4D64D00705A4}" dt="2025-05-05T09:41:26.497" v="404" actId="207"/>
          <ac:spMkLst>
            <pc:docMk/>
            <pc:sldMk cId="2948034354" sldId="332"/>
            <ac:spMk id="2" creationId="{00000000-0000-0000-0000-000000000000}"/>
          </ac:spMkLst>
        </pc:spChg>
      </pc:sldChg>
      <pc:sldChg chg="modSp">
        <pc:chgData name="Mikkonen Hanne" userId="5a557d90-2fc0-4583-be01-62766ce855fb" providerId="ADAL" clId="{FEAC97CA-B899-475E-A57F-4D64D00705A4}" dt="2025-05-05T07:20:51.124" v="17"/>
        <pc:sldMkLst>
          <pc:docMk/>
          <pc:sldMk cId="1535896550" sldId="334"/>
        </pc:sldMkLst>
        <pc:graphicFrameChg chg="mod">
          <ac:chgData name="Mikkonen Hanne" userId="5a557d90-2fc0-4583-be01-62766ce855fb" providerId="ADAL" clId="{FEAC97CA-B899-475E-A57F-4D64D00705A4}" dt="2025-05-05T07:20:51.124" v="17"/>
          <ac:graphicFrameMkLst>
            <pc:docMk/>
            <pc:sldMk cId="1535896550" sldId="334"/>
            <ac:graphicFrameMk id="10" creationId="{D3C513D1-AFFB-34BE-2842-2264138975B0}"/>
          </ac:graphicFrameMkLst>
        </pc:graphicFrameChg>
      </pc:sldChg>
      <pc:sldChg chg="modSp mod">
        <pc:chgData name="Mikkonen Hanne" userId="5a557d90-2fc0-4583-be01-62766ce855fb" providerId="ADAL" clId="{FEAC97CA-B899-475E-A57F-4D64D00705A4}" dt="2025-05-05T09:41:20.392" v="402" actId="207"/>
        <pc:sldMkLst>
          <pc:docMk/>
          <pc:sldMk cId="1865613655" sldId="338"/>
        </pc:sldMkLst>
        <pc:spChg chg="mod">
          <ac:chgData name="Mikkonen Hanne" userId="5a557d90-2fc0-4583-be01-62766ce855fb" providerId="ADAL" clId="{FEAC97CA-B899-475E-A57F-4D64D00705A4}" dt="2025-05-05T09:41:20.392" v="402" actId="207"/>
          <ac:spMkLst>
            <pc:docMk/>
            <pc:sldMk cId="1865613655" sldId="338"/>
            <ac:spMk id="2" creationId="{00000000-0000-0000-0000-000000000000}"/>
          </ac:spMkLst>
        </pc:spChg>
        <pc:graphicFrameChg chg="mod">
          <ac:chgData name="Mikkonen Hanne" userId="5a557d90-2fc0-4583-be01-62766ce855fb" providerId="ADAL" clId="{FEAC97CA-B899-475E-A57F-4D64D00705A4}" dt="2025-05-05T07:26:50.158" v="43"/>
          <ac:graphicFrameMkLst>
            <pc:docMk/>
            <pc:sldMk cId="1865613655" sldId="338"/>
            <ac:graphicFrameMk id="11" creationId="{2AA4A714-C8F3-4C05-0CDC-D648948E119C}"/>
          </ac:graphicFrameMkLst>
        </pc:graphicFrameChg>
      </pc:sldChg>
      <pc:sldChg chg="modSp mod">
        <pc:chgData name="Mikkonen Hanne" userId="5a557d90-2fc0-4583-be01-62766ce855fb" providerId="ADAL" clId="{FEAC97CA-B899-475E-A57F-4D64D00705A4}" dt="2025-05-05T09:41:29.183" v="405" actId="207"/>
        <pc:sldMkLst>
          <pc:docMk/>
          <pc:sldMk cId="1095490638" sldId="341"/>
        </pc:sldMkLst>
        <pc:spChg chg="mod">
          <ac:chgData name="Mikkonen Hanne" userId="5a557d90-2fc0-4583-be01-62766ce855fb" providerId="ADAL" clId="{FEAC97CA-B899-475E-A57F-4D64D00705A4}" dt="2025-05-05T09:41:29.183" v="405" actId="207"/>
          <ac:spMkLst>
            <pc:docMk/>
            <pc:sldMk cId="1095490638" sldId="341"/>
            <ac:spMk id="2" creationId="{5A65DB6A-3450-A13C-D8A6-9F80C9F0D6D4}"/>
          </ac:spMkLst>
        </pc:spChg>
      </pc:sldChg>
      <pc:sldChg chg="modSp mod">
        <pc:chgData name="Mikkonen Hanne" userId="5a557d90-2fc0-4583-be01-62766ce855fb" providerId="ADAL" clId="{FEAC97CA-B899-475E-A57F-4D64D00705A4}" dt="2025-05-05T09:41:23.798" v="403" actId="207"/>
        <pc:sldMkLst>
          <pc:docMk/>
          <pc:sldMk cId="341879834" sldId="342"/>
        </pc:sldMkLst>
        <pc:spChg chg="mod">
          <ac:chgData name="Mikkonen Hanne" userId="5a557d90-2fc0-4583-be01-62766ce855fb" providerId="ADAL" clId="{FEAC97CA-B899-475E-A57F-4D64D00705A4}" dt="2025-05-05T09:41:23.798" v="403" actId="207"/>
          <ac:spMkLst>
            <pc:docMk/>
            <pc:sldMk cId="341879834" sldId="342"/>
            <ac:spMk id="2" creationId="{385E7206-225F-7E78-00C0-5B9A21300910}"/>
          </ac:spMkLst>
        </pc:spChg>
      </pc:sldChg>
      <pc:sldChg chg="modSp mod">
        <pc:chgData name="Mikkonen Hanne" userId="5a557d90-2fc0-4583-be01-62766ce855fb" providerId="ADAL" clId="{FEAC97CA-B899-475E-A57F-4D64D00705A4}" dt="2025-05-05T09:41:17.203" v="401" actId="207"/>
        <pc:sldMkLst>
          <pc:docMk/>
          <pc:sldMk cId="4082671757" sldId="343"/>
        </pc:sldMkLst>
        <pc:spChg chg="mod">
          <ac:chgData name="Mikkonen Hanne" userId="5a557d90-2fc0-4583-be01-62766ce855fb" providerId="ADAL" clId="{FEAC97CA-B899-475E-A57F-4D64D00705A4}" dt="2025-05-05T07:16:49.539" v="15" actId="20577"/>
          <ac:spMkLst>
            <pc:docMk/>
            <pc:sldMk cId="4082671757" sldId="343"/>
            <ac:spMk id="2" creationId="{AFF46846-6019-4A97-9B81-047703C41449}"/>
          </ac:spMkLst>
        </pc:spChg>
        <pc:spChg chg="mod">
          <ac:chgData name="Mikkonen Hanne" userId="5a557d90-2fc0-4583-be01-62766ce855fb" providerId="ADAL" clId="{FEAC97CA-B899-475E-A57F-4D64D00705A4}" dt="2025-05-05T09:41:17.203" v="401" actId="207"/>
          <ac:spMkLst>
            <pc:docMk/>
            <pc:sldMk cId="4082671757" sldId="343"/>
            <ac:spMk id="6" creationId="{4B4EBBC5-0BE4-4914-88D0-14756726525D}"/>
          </ac:spMkLst>
        </pc:spChg>
      </pc:sldChg>
    </pc:docChg>
  </pc:docChgLst>
  <pc:docChgLst>
    <pc:chgData name="Mikkonen Hanne" userId="5a557d90-2fc0-4583-be01-62766ce855fb" providerId="ADAL" clId="{7E74AF96-0F15-4553-97AC-9FAF5C594EBF}"/>
    <pc:docChg chg="undo custSel addSld delSld modSld sldOrd">
      <pc:chgData name="Mikkonen Hanne" userId="5a557d90-2fc0-4583-be01-62766ce855fb" providerId="ADAL" clId="{7E74AF96-0F15-4553-97AC-9FAF5C594EBF}" dt="2025-02-11T11:35:09.445" v="483" actId="20577"/>
      <pc:docMkLst>
        <pc:docMk/>
      </pc:docMkLst>
      <pc:sldChg chg="modSp mod">
        <pc:chgData name="Mikkonen Hanne" userId="5a557d90-2fc0-4583-be01-62766ce855fb" providerId="ADAL" clId="{7E74AF96-0F15-4553-97AC-9FAF5C594EBF}" dt="2025-02-11T11:35:09.445" v="483" actId="20577"/>
        <pc:sldMkLst>
          <pc:docMk/>
          <pc:sldMk cId="3393189023" sldId="259"/>
        </pc:sldMkLst>
        <pc:spChg chg="mod">
          <ac:chgData name="Mikkonen Hanne" userId="5a557d90-2fc0-4583-be01-62766ce855fb" providerId="ADAL" clId="{7E74AF96-0F15-4553-97AC-9FAF5C594EBF}" dt="2025-02-11T08:09:36.087" v="432" actId="207"/>
          <ac:spMkLst>
            <pc:docMk/>
            <pc:sldMk cId="3393189023" sldId="259"/>
            <ac:spMk id="2" creationId="{00000000-0000-0000-0000-000000000000}"/>
          </ac:spMkLst>
        </pc:spChg>
        <pc:graphicFrameChg chg="mod modGraphic">
          <ac:chgData name="Mikkonen Hanne" userId="5a557d90-2fc0-4583-be01-62766ce855fb" providerId="ADAL" clId="{7E74AF96-0F15-4553-97AC-9FAF5C594EBF}" dt="2025-02-11T11:35:09.445" v="483" actId="20577"/>
          <ac:graphicFrameMkLst>
            <pc:docMk/>
            <pc:sldMk cId="3393189023" sldId="259"/>
            <ac:graphicFrameMk id="12" creationId="{00000000-0000-0000-0000-000000000000}"/>
          </ac:graphicFrameMkLst>
        </pc:graphicFrameChg>
      </pc:sldChg>
      <pc:sldChg chg="modSp mod">
        <pc:chgData name="Mikkonen Hanne" userId="5a557d90-2fc0-4583-be01-62766ce855fb" providerId="ADAL" clId="{7E74AF96-0F15-4553-97AC-9FAF5C594EBF}" dt="2025-02-11T08:10:03.302" v="461" actId="207"/>
        <pc:sldMkLst>
          <pc:docMk/>
          <pc:sldMk cId="2390948734" sldId="262"/>
        </pc:sldMkLst>
        <pc:spChg chg="mod">
          <ac:chgData name="Mikkonen Hanne" userId="5a557d90-2fc0-4583-be01-62766ce855fb" providerId="ADAL" clId="{7E74AF96-0F15-4553-97AC-9FAF5C594EBF}" dt="2025-02-11T08:10:03.302" v="461" actId="207"/>
          <ac:spMkLst>
            <pc:docMk/>
            <pc:sldMk cId="2390948734" sldId="262"/>
            <ac:spMk id="2" creationId="{00000000-0000-0000-0000-000000000000}"/>
          </ac:spMkLst>
        </pc:spChg>
        <pc:spChg chg="mod">
          <ac:chgData name="Mikkonen Hanne" userId="5a557d90-2fc0-4583-be01-62766ce855fb" providerId="ADAL" clId="{7E74AF96-0F15-4553-97AC-9FAF5C594EBF}" dt="2025-02-10T13:26:45.652" v="35" actId="20577"/>
          <ac:spMkLst>
            <pc:docMk/>
            <pc:sldMk cId="2390948734" sldId="262"/>
            <ac:spMk id="8" creationId="{00000000-0000-0000-0000-000000000000}"/>
          </ac:spMkLst>
        </pc:spChg>
        <pc:graphicFrameChg chg="modGraphic">
          <ac:chgData name="Mikkonen Hanne" userId="5a557d90-2fc0-4583-be01-62766ce855fb" providerId="ADAL" clId="{7E74AF96-0F15-4553-97AC-9FAF5C594EBF}" dt="2025-02-10T13:27:13.887" v="56" actId="20577"/>
          <ac:graphicFrameMkLst>
            <pc:docMk/>
            <pc:sldMk cId="2390948734" sldId="262"/>
            <ac:graphicFrameMk id="12" creationId="{00000000-0000-0000-0000-000000000000}"/>
          </ac:graphicFrameMkLst>
        </pc:graphicFrameChg>
      </pc:sldChg>
      <pc:sldChg chg="modSp del mod">
        <pc:chgData name="Mikkonen Hanne" userId="5a557d90-2fc0-4583-be01-62766ce855fb" providerId="ADAL" clId="{7E74AF96-0F15-4553-97AC-9FAF5C594EBF}" dt="2025-02-11T07:36:47.718" v="425" actId="47"/>
        <pc:sldMkLst>
          <pc:docMk/>
          <pc:sldMk cId="256332957" sldId="293"/>
        </pc:sldMkLst>
      </pc:sldChg>
      <pc:sldChg chg="modSp mod">
        <pc:chgData name="Mikkonen Hanne" userId="5a557d90-2fc0-4583-be01-62766ce855fb" providerId="ADAL" clId="{7E74AF96-0F15-4553-97AC-9FAF5C594EBF}" dt="2025-02-11T11:35:04.400" v="479" actId="20577"/>
        <pc:sldMkLst>
          <pc:docMk/>
          <pc:sldMk cId="842250481" sldId="295"/>
        </pc:sldMkLst>
        <pc:spChg chg="mod">
          <ac:chgData name="Mikkonen Hanne" userId="5a557d90-2fc0-4583-be01-62766ce855fb" providerId="ADAL" clId="{7E74AF96-0F15-4553-97AC-9FAF5C594EBF}" dt="2025-02-11T08:09:46.942" v="443" actId="207"/>
          <ac:spMkLst>
            <pc:docMk/>
            <pc:sldMk cId="842250481" sldId="295"/>
            <ac:spMk id="2" creationId="{00000000-0000-0000-0000-000000000000}"/>
          </ac:spMkLst>
        </pc:spChg>
        <pc:graphicFrameChg chg="mod modGraphic">
          <ac:chgData name="Mikkonen Hanne" userId="5a557d90-2fc0-4583-be01-62766ce855fb" providerId="ADAL" clId="{7E74AF96-0F15-4553-97AC-9FAF5C594EBF}" dt="2025-02-11T11:35:04.400" v="479" actId="20577"/>
          <ac:graphicFrameMkLst>
            <pc:docMk/>
            <pc:sldMk cId="842250481" sldId="295"/>
            <ac:graphicFrameMk id="12" creationId="{00000000-0000-0000-0000-000000000000}"/>
          </ac:graphicFrameMkLst>
        </pc:graphicFrameChg>
      </pc:sldChg>
      <pc:sldChg chg="modSp mod">
        <pc:chgData name="Mikkonen Hanne" userId="5a557d90-2fc0-4583-be01-62766ce855fb" providerId="ADAL" clId="{7E74AF96-0F15-4553-97AC-9FAF5C594EBF}" dt="2025-02-11T08:10:54.111" v="462" actId="207"/>
        <pc:sldMkLst>
          <pc:docMk/>
          <pc:sldMk cId="2683265135" sldId="297"/>
        </pc:sldMkLst>
        <pc:spChg chg="mod">
          <ac:chgData name="Mikkonen Hanne" userId="5a557d90-2fc0-4583-be01-62766ce855fb" providerId="ADAL" clId="{7E74AF96-0F15-4553-97AC-9FAF5C594EBF}" dt="2025-02-11T08:10:54.111" v="462" actId="207"/>
          <ac:spMkLst>
            <pc:docMk/>
            <pc:sldMk cId="2683265135" sldId="297"/>
            <ac:spMk id="2" creationId="{00000000-0000-0000-0000-000000000000}"/>
          </ac:spMkLst>
        </pc:spChg>
        <pc:spChg chg="mod">
          <ac:chgData name="Mikkonen Hanne" userId="5a557d90-2fc0-4583-be01-62766ce855fb" providerId="ADAL" clId="{7E74AF96-0F15-4553-97AC-9FAF5C594EBF}" dt="2025-02-10T13:38:28.175" v="105" actId="20577"/>
          <ac:spMkLst>
            <pc:docMk/>
            <pc:sldMk cId="2683265135" sldId="297"/>
            <ac:spMk id="8" creationId="{00000000-0000-0000-0000-000000000000}"/>
          </ac:spMkLst>
        </pc:spChg>
        <pc:graphicFrameChg chg="mod modGraphic">
          <ac:chgData name="Mikkonen Hanne" userId="5a557d90-2fc0-4583-be01-62766ce855fb" providerId="ADAL" clId="{7E74AF96-0F15-4553-97AC-9FAF5C594EBF}" dt="2025-02-10T13:38:39.928" v="109" actId="20577"/>
          <ac:graphicFrameMkLst>
            <pc:docMk/>
            <pc:sldMk cId="2683265135" sldId="297"/>
            <ac:graphicFrameMk id="12" creationId="{00000000-0000-0000-0000-000000000000}"/>
          </ac:graphicFrameMkLst>
        </pc:graphicFrameChg>
      </pc:sldChg>
      <pc:sldChg chg="modSp add del mod">
        <pc:chgData name="Mikkonen Hanne" userId="5a557d90-2fc0-4583-be01-62766ce855fb" providerId="ADAL" clId="{7E74AF96-0F15-4553-97AC-9FAF5C594EBF}" dt="2025-02-11T08:11:04.813" v="463" actId="207"/>
        <pc:sldMkLst>
          <pc:docMk/>
          <pc:sldMk cId="1746970912" sldId="298"/>
        </pc:sldMkLst>
        <pc:spChg chg="mod">
          <ac:chgData name="Mikkonen Hanne" userId="5a557d90-2fc0-4583-be01-62766ce855fb" providerId="ADAL" clId="{7E74AF96-0F15-4553-97AC-9FAF5C594EBF}" dt="2025-02-11T08:11:04.813" v="463" actId="207"/>
          <ac:spMkLst>
            <pc:docMk/>
            <pc:sldMk cId="1746970912" sldId="298"/>
            <ac:spMk id="2" creationId="{00000000-0000-0000-0000-000000000000}"/>
          </ac:spMkLst>
        </pc:spChg>
        <pc:spChg chg="mod">
          <ac:chgData name="Mikkonen Hanne" userId="5a557d90-2fc0-4583-be01-62766ce855fb" providerId="ADAL" clId="{7E74AF96-0F15-4553-97AC-9FAF5C594EBF}" dt="2025-02-10T13:39:41.710" v="140" actId="20577"/>
          <ac:spMkLst>
            <pc:docMk/>
            <pc:sldMk cId="1746970912" sldId="298"/>
            <ac:spMk id="8" creationId="{00000000-0000-0000-0000-000000000000}"/>
          </ac:spMkLst>
        </pc:spChg>
        <pc:graphicFrameChg chg="mod modGraphic">
          <ac:chgData name="Mikkonen Hanne" userId="5a557d90-2fc0-4583-be01-62766ce855fb" providerId="ADAL" clId="{7E74AF96-0F15-4553-97AC-9FAF5C594EBF}" dt="2025-02-10T13:39:30.295" v="134" actId="20577"/>
          <ac:graphicFrameMkLst>
            <pc:docMk/>
            <pc:sldMk cId="1746970912" sldId="298"/>
            <ac:graphicFrameMk id="12" creationId="{00000000-0000-0000-0000-000000000000}"/>
          </ac:graphicFrameMkLst>
        </pc:graphicFrameChg>
      </pc:sldChg>
      <pc:sldChg chg="modSp add del mod">
        <pc:chgData name="Mikkonen Hanne" userId="5a557d90-2fc0-4583-be01-62766ce855fb" providerId="ADAL" clId="{7E74AF96-0F15-4553-97AC-9FAF5C594EBF}" dt="2025-02-11T08:11:18.101" v="464" actId="207"/>
        <pc:sldMkLst>
          <pc:docMk/>
          <pc:sldMk cId="2339375399" sldId="299"/>
        </pc:sldMkLst>
        <pc:spChg chg="mod">
          <ac:chgData name="Mikkonen Hanne" userId="5a557d90-2fc0-4583-be01-62766ce855fb" providerId="ADAL" clId="{7E74AF96-0F15-4553-97AC-9FAF5C594EBF}" dt="2025-02-11T08:11:18.101" v="464" actId="207"/>
          <ac:spMkLst>
            <pc:docMk/>
            <pc:sldMk cId="2339375399" sldId="299"/>
            <ac:spMk id="2" creationId="{00000000-0000-0000-0000-000000000000}"/>
          </ac:spMkLst>
        </pc:spChg>
        <pc:spChg chg="mod">
          <ac:chgData name="Mikkonen Hanne" userId="5a557d90-2fc0-4583-be01-62766ce855fb" providerId="ADAL" clId="{7E74AF96-0F15-4553-97AC-9FAF5C594EBF}" dt="2025-02-10T13:43:46.790" v="152" actId="20577"/>
          <ac:spMkLst>
            <pc:docMk/>
            <pc:sldMk cId="2339375399" sldId="299"/>
            <ac:spMk id="8" creationId="{00000000-0000-0000-0000-000000000000}"/>
          </ac:spMkLst>
        </pc:spChg>
        <pc:graphicFrameChg chg="mod modGraphic">
          <ac:chgData name="Mikkonen Hanne" userId="5a557d90-2fc0-4583-be01-62766ce855fb" providerId="ADAL" clId="{7E74AF96-0F15-4553-97AC-9FAF5C594EBF}" dt="2025-02-10T13:44:15.746" v="160" actId="120"/>
          <ac:graphicFrameMkLst>
            <pc:docMk/>
            <pc:sldMk cId="2339375399" sldId="299"/>
            <ac:graphicFrameMk id="12" creationId="{00000000-0000-0000-0000-000000000000}"/>
          </ac:graphicFrameMkLst>
        </pc:graphicFrameChg>
      </pc:sldChg>
      <pc:sldChg chg="modSp add del mod">
        <pc:chgData name="Mikkonen Hanne" userId="5a557d90-2fc0-4583-be01-62766ce855fb" providerId="ADAL" clId="{7E74AF96-0F15-4553-97AC-9FAF5C594EBF}" dt="2025-02-11T08:11:27.623" v="465" actId="207"/>
        <pc:sldMkLst>
          <pc:docMk/>
          <pc:sldMk cId="3603584777" sldId="300"/>
        </pc:sldMkLst>
        <pc:spChg chg="mod">
          <ac:chgData name="Mikkonen Hanne" userId="5a557d90-2fc0-4583-be01-62766ce855fb" providerId="ADAL" clId="{7E74AF96-0F15-4553-97AC-9FAF5C594EBF}" dt="2025-02-11T08:11:27.623" v="465" actId="207"/>
          <ac:spMkLst>
            <pc:docMk/>
            <pc:sldMk cId="3603584777" sldId="300"/>
            <ac:spMk id="2" creationId="{00000000-0000-0000-0000-000000000000}"/>
          </ac:spMkLst>
        </pc:spChg>
        <pc:spChg chg="mod">
          <ac:chgData name="Mikkonen Hanne" userId="5a557d90-2fc0-4583-be01-62766ce855fb" providerId="ADAL" clId="{7E74AF96-0F15-4553-97AC-9FAF5C594EBF}" dt="2025-02-10T13:44:34.785" v="162" actId="20577"/>
          <ac:spMkLst>
            <pc:docMk/>
            <pc:sldMk cId="3603584777" sldId="300"/>
            <ac:spMk id="8" creationId="{00000000-0000-0000-0000-000000000000}"/>
          </ac:spMkLst>
        </pc:spChg>
        <pc:graphicFrameChg chg="mod modGraphic">
          <ac:chgData name="Mikkonen Hanne" userId="5a557d90-2fc0-4583-be01-62766ce855fb" providerId="ADAL" clId="{7E74AF96-0F15-4553-97AC-9FAF5C594EBF}" dt="2025-02-10T13:44:42.135" v="164" actId="20577"/>
          <ac:graphicFrameMkLst>
            <pc:docMk/>
            <pc:sldMk cId="3603584777" sldId="300"/>
            <ac:graphicFrameMk id="12" creationId="{00000000-0000-0000-0000-000000000000}"/>
          </ac:graphicFrameMkLst>
        </pc:graphicFrameChg>
      </pc:sldChg>
      <pc:sldChg chg="modSp mod">
        <pc:chgData name="Mikkonen Hanne" userId="5a557d90-2fc0-4583-be01-62766ce855fb" providerId="ADAL" clId="{7E74AF96-0F15-4553-97AC-9FAF5C594EBF}" dt="2025-02-11T08:11:38.206" v="466" actId="207"/>
        <pc:sldMkLst>
          <pc:docMk/>
          <pc:sldMk cId="605567736" sldId="301"/>
        </pc:sldMkLst>
        <pc:spChg chg="mod">
          <ac:chgData name="Mikkonen Hanne" userId="5a557d90-2fc0-4583-be01-62766ce855fb" providerId="ADAL" clId="{7E74AF96-0F15-4553-97AC-9FAF5C594EBF}" dt="2025-02-11T08:11:38.206" v="466" actId="207"/>
          <ac:spMkLst>
            <pc:docMk/>
            <pc:sldMk cId="605567736" sldId="301"/>
            <ac:spMk id="2" creationId="{00000000-0000-0000-0000-000000000000}"/>
          </ac:spMkLst>
        </pc:spChg>
        <pc:spChg chg="mod">
          <ac:chgData name="Mikkonen Hanne" userId="5a557d90-2fc0-4583-be01-62766ce855fb" providerId="ADAL" clId="{7E74AF96-0F15-4553-97AC-9FAF5C594EBF}" dt="2025-02-10T13:45:15.474" v="181" actId="20577"/>
          <ac:spMkLst>
            <pc:docMk/>
            <pc:sldMk cId="605567736" sldId="301"/>
            <ac:spMk id="8" creationId="{00000000-0000-0000-0000-000000000000}"/>
          </ac:spMkLst>
        </pc:spChg>
        <pc:graphicFrameChg chg="mod modGraphic">
          <ac:chgData name="Mikkonen Hanne" userId="5a557d90-2fc0-4583-be01-62766ce855fb" providerId="ADAL" clId="{7E74AF96-0F15-4553-97AC-9FAF5C594EBF}" dt="2025-02-10T13:45:01.105" v="171" actId="20577"/>
          <ac:graphicFrameMkLst>
            <pc:docMk/>
            <pc:sldMk cId="605567736" sldId="301"/>
            <ac:graphicFrameMk id="12" creationId="{00000000-0000-0000-0000-000000000000}"/>
          </ac:graphicFrameMkLst>
        </pc:graphicFrameChg>
      </pc:sldChg>
      <pc:sldChg chg="modSp mod">
        <pc:chgData name="Mikkonen Hanne" userId="5a557d90-2fc0-4583-be01-62766ce855fb" providerId="ADAL" clId="{7E74AF96-0F15-4553-97AC-9FAF5C594EBF}" dt="2025-02-11T08:11:51.944" v="467" actId="207"/>
        <pc:sldMkLst>
          <pc:docMk/>
          <pc:sldMk cId="2533507209" sldId="302"/>
        </pc:sldMkLst>
        <pc:spChg chg="mod">
          <ac:chgData name="Mikkonen Hanne" userId="5a557d90-2fc0-4583-be01-62766ce855fb" providerId="ADAL" clId="{7E74AF96-0F15-4553-97AC-9FAF5C594EBF}" dt="2025-02-11T08:11:51.944" v="467" actId="207"/>
          <ac:spMkLst>
            <pc:docMk/>
            <pc:sldMk cId="2533507209" sldId="302"/>
            <ac:spMk id="2" creationId="{00000000-0000-0000-0000-000000000000}"/>
          </ac:spMkLst>
        </pc:spChg>
        <pc:graphicFrameChg chg="mod modGraphic">
          <ac:chgData name="Mikkonen Hanne" userId="5a557d90-2fc0-4583-be01-62766ce855fb" providerId="ADAL" clId="{7E74AF96-0F15-4553-97AC-9FAF5C594EBF}" dt="2025-02-10T13:45:38.156" v="184" actId="20577"/>
          <ac:graphicFrameMkLst>
            <pc:docMk/>
            <pc:sldMk cId="2533507209" sldId="302"/>
            <ac:graphicFrameMk id="12" creationId="{00000000-0000-0000-0000-000000000000}"/>
          </ac:graphicFrameMkLst>
        </pc:graphicFrameChg>
      </pc:sldChg>
      <pc:sldChg chg="modSp mod">
        <pc:chgData name="Mikkonen Hanne" userId="5a557d90-2fc0-4583-be01-62766ce855fb" providerId="ADAL" clId="{7E74AF96-0F15-4553-97AC-9FAF5C594EBF}" dt="2025-02-11T08:12:05.791" v="468" actId="207"/>
        <pc:sldMkLst>
          <pc:docMk/>
          <pc:sldMk cId="1958463701" sldId="303"/>
        </pc:sldMkLst>
        <pc:spChg chg="mod">
          <ac:chgData name="Mikkonen Hanne" userId="5a557d90-2fc0-4583-be01-62766ce855fb" providerId="ADAL" clId="{7E74AF96-0F15-4553-97AC-9FAF5C594EBF}" dt="2025-02-11T08:12:05.791" v="468" actId="207"/>
          <ac:spMkLst>
            <pc:docMk/>
            <pc:sldMk cId="1958463701" sldId="303"/>
            <ac:spMk id="2" creationId="{00000000-0000-0000-0000-000000000000}"/>
          </ac:spMkLst>
        </pc:spChg>
        <pc:spChg chg="mod">
          <ac:chgData name="Mikkonen Hanne" userId="5a557d90-2fc0-4583-be01-62766ce855fb" providerId="ADAL" clId="{7E74AF96-0F15-4553-97AC-9FAF5C594EBF}" dt="2025-02-10T13:45:52.709" v="191" actId="20577"/>
          <ac:spMkLst>
            <pc:docMk/>
            <pc:sldMk cId="1958463701" sldId="303"/>
            <ac:spMk id="8" creationId="{00000000-0000-0000-0000-000000000000}"/>
          </ac:spMkLst>
        </pc:spChg>
        <pc:graphicFrameChg chg="mod modGraphic">
          <ac:chgData name="Mikkonen Hanne" userId="5a557d90-2fc0-4583-be01-62766ce855fb" providerId="ADAL" clId="{7E74AF96-0F15-4553-97AC-9FAF5C594EBF}" dt="2025-02-10T13:46:13.747" v="201" actId="20577"/>
          <ac:graphicFrameMkLst>
            <pc:docMk/>
            <pc:sldMk cId="1958463701" sldId="303"/>
            <ac:graphicFrameMk id="12" creationId="{00000000-0000-0000-0000-000000000000}"/>
          </ac:graphicFrameMkLst>
        </pc:graphicFrameChg>
      </pc:sldChg>
      <pc:sldChg chg="modSp mod">
        <pc:chgData name="Mikkonen Hanne" userId="5a557d90-2fc0-4583-be01-62766ce855fb" providerId="ADAL" clId="{7E74AF96-0F15-4553-97AC-9FAF5C594EBF}" dt="2025-02-11T08:12:15.689" v="469" actId="207"/>
        <pc:sldMkLst>
          <pc:docMk/>
          <pc:sldMk cId="2423371311" sldId="304"/>
        </pc:sldMkLst>
        <pc:spChg chg="mod">
          <ac:chgData name="Mikkonen Hanne" userId="5a557d90-2fc0-4583-be01-62766ce855fb" providerId="ADAL" clId="{7E74AF96-0F15-4553-97AC-9FAF5C594EBF}" dt="2025-02-11T08:12:15.689" v="469" actId="207"/>
          <ac:spMkLst>
            <pc:docMk/>
            <pc:sldMk cId="2423371311" sldId="304"/>
            <ac:spMk id="2" creationId="{00000000-0000-0000-0000-000000000000}"/>
          </ac:spMkLst>
        </pc:spChg>
        <pc:spChg chg="mod">
          <ac:chgData name="Mikkonen Hanne" userId="5a557d90-2fc0-4583-be01-62766ce855fb" providerId="ADAL" clId="{7E74AF96-0F15-4553-97AC-9FAF5C594EBF}" dt="2025-02-10T13:46:38.172" v="204" actId="20577"/>
          <ac:spMkLst>
            <pc:docMk/>
            <pc:sldMk cId="2423371311" sldId="304"/>
            <ac:spMk id="8" creationId="{00000000-0000-0000-0000-000000000000}"/>
          </ac:spMkLst>
        </pc:spChg>
        <pc:graphicFrameChg chg="mod modGraphic">
          <ac:chgData name="Mikkonen Hanne" userId="5a557d90-2fc0-4583-be01-62766ce855fb" providerId="ADAL" clId="{7E74AF96-0F15-4553-97AC-9FAF5C594EBF}" dt="2025-02-10T13:46:52.945" v="214" actId="20577"/>
          <ac:graphicFrameMkLst>
            <pc:docMk/>
            <pc:sldMk cId="2423371311" sldId="304"/>
            <ac:graphicFrameMk id="12" creationId="{00000000-0000-0000-0000-000000000000}"/>
          </ac:graphicFrameMkLst>
        </pc:graphicFrameChg>
      </pc:sldChg>
      <pc:sldChg chg="modSp mod">
        <pc:chgData name="Mikkonen Hanne" userId="5a557d90-2fc0-4583-be01-62766ce855fb" providerId="ADAL" clId="{7E74AF96-0F15-4553-97AC-9FAF5C594EBF}" dt="2025-02-11T08:12:26.810" v="470" actId="207"/>
        <pc:sldMkLst>
          <pc:docMk/>
          <pc:sldMk cId="1011854673" sldId="305"/>
        </pc:sldMkLst>
        <pc:spChg chg="mod">
          <ac:chgData name="Mikkonen Hanne" userId="5a557d90-2fc0-4583-be01-62766ce855fb" providerId="ADAL" clId="{7E74AF96-0F15-4553-97AC-9FAF5C594EBF}" dt="2025-02-11T08:12:26.810" v="470" actId="207"/>
          <ac:spMkLst>
            <pc:docMk/>
            <pc:sldMk cId="1011854673" sldId="305"/>
            <ac:spMk id="2" creationId="{00000000-0000-0000-0000-000000000000}"/>
          </ac:spMkLst>
        </pc:spChg>
        <pc:spChg chg="mod">
          <ac:chgData name="Mikkonen Hanne" userId="5a557d90-2fc0-4583-be01-62766ce855fb" providerId="ADAL" clId="{7E74AF96-0F15-4553-97AC-9FAF5C594EBF}" dt="2025-02-10T13:47:32.850" v="240" actId="20577"/>
          <ac:spMkLst>
            <pc:docMk/>
            <pc:sldMk cId="1011854673" sldId="305"/>
            <ac:spMk id="8" creationId="{00000000-0000-0000-0000-000000000000}"/>
          </ac:spMkLst>
        </pc:spChg>
        <pc:graphicFrameChg chg="mod modGraphic">
          <ac:chgData name="Mikkonen Hanne" userId="5a557d90-2fc0-4583-be01-62766ce855fb" providerId="ADAL" clId="{7E74AF96-0F15-4553-97AC-9FAF5C594EBF}" dt="2025-02-10T13:47:12.587" v="225" actId="20577"/>
          <ac:graphicFrameMkLst>
            <pc:docMk/>
            <pc:sldMk cId="1011854673" sldId="305"/>
            <ac:graphicFrameMk id="12" creationId="{00000000-0000-0000-0000-000000000000}"/>
          </ac:graphicFrameMkLst>
        </pc:graphicFrameChg>
      </pc:sldChg>
      <pc:sldChg chg="modSp mod">
        <pc:chgData name="Mikkonen Hanne" userId="5a557d90-2fc0-4583-be01-62766ce855fb" providerId="ADAL" clId="{7E74AF96-0F15-4553-97AC-9FAF5C594EBF}" dt="2025-02-11T08:12:41.175" v="471" actId="207"/>
        <pc:sldMkLst>
          <pc:docMk/>
          <pc:sldMk cId="2867472548" sldId="306"/>
        </pc:sldMkLst>
        <pc:spChg chg="mod">
          <ac:chgData name="Mikkonen Hanne" userId="5a557d90-2fc0-4583-be01-62766ce855fb" providerId="ADAL" clId="{7E74AF96-0F15-4553-97AC-9FAF5C594EBF}" dt="2025-02-11T08:12:41.175" v="471" actId="207"/>
          <ac:spMkLst>
            <pc:docMk/>
            <pc:sldMk cId="2867472548" sldId="306"/>
            <ac:spMk id="2" creationId="{00000000-0000-0000-0000-000000000000}"/>
          </ac:spMkLst>
        </pc:spChg>
        <pc:spChg chg="mod">
          <ac:chgData name="Mikkonen Hanne" userId="5a557d90-2fc0-4583-be01-62766ce855fb" providerId="ADAL" clId="{7E74AF96-0F15-4553-97AC-9FAF5C594EBF}" dt="2025-02-10T13:48:04.026" v="249" actId="20577"/>
          <ac:spMkLst>
            <pc:docMk/>
            <pc:sldMk cId="2867472548" sldId="306"/>
            <ac:spMk id="8" creationId="{00000000-0000-0000-0000-000000000000}"/>
          </ac:spMkLst>
        </pc:spChg>
        <pc:graphicFrameChg chg="mod modGraphic">
          <ac:chgData name="Mikkonen Hanne" userId="5a557d90-2fc0-4583-be01-62766ce855fb" providerId="ADAL" clId="{7E74AF96-0F15-4553-97AC-9FAF5C594EBF}" dt="2025-02-10T13:47:57.696" v="245" actId="20577"/>
          <ac:graphicFrameMkLst>
            <pc:docMk/>
            <pc:sldMk cId="2867472548" sldId="306"/>
            <ac:graphicFrameMk id="12" creationId="{00000000-0000-0000-0000-000000000000}"/>
          </ac:graphicFrameMkLst>
        </pc:graphicFrameChg>
      </pc:sldChg>
      <pc:sldChg chg="modSp mod">
        <pc:chgData name="Mikkonen Hanne" userId="5a557d90-2fc0-4583-be01-62766ce855fb" providerId="ADAL" clId="{7E74AF96-0F15-4553-97AC-9FAF5C594EBF}" dt="2025-02-11T08:12:59.197" v="474" actId="207"/>
        <pc:sldMkLst>
          <pc:docMk/>
          <pc:sldMk cId="2984300583" sldId="307"/>
        </pc:sldMkLst>
        <pc:spChg chg="mod">
          <ac:chgData name="Mikkonen Hanne" userId="5a557d90-2fc0-4583-be01-62766ce855fb" providerId="ADAL" clId="{7E74AF96-0F15-4553-97AC-9FAF5C594EBF}" dt="2025-02-11T08:12:59.197" v="474" actId="207"/>
          <ac:spMkLst>
            <pc:docMk/>
            <pc:sldMk cId="2984300583" sldId="307"/>
            <ac:spMk id="2" creationId="{00000000-0000-0000-0000-000000000000}"/>
          </ac:spMkLst>
        </pc:spChg>
        <pc:spChg chg="mod">
          <ac:chgData name="Mikkonen Hanne" userId="5a557d90-2fc0-4583-be01-62766ce855fb" providerId="ADAL" clId="{7E74AF96-0F15-4553-97AC-9FAF5C594EBF}" dt="2025-02-11T08:12:56.418" v="473" actId="20577"/>
          <ac:spMkLst>
            <pc:docMk/>
            <pc:sldMk cId="2984300583" sldId="307"/>
            <ac:spMk id="8" creationId="{00000000-0000-0000-0000-000000000000}"/>
          </ac:spMkLst>
        </pc:spChg>
        <pc:graphicFrameChg chg="mod modGraphic">
          <ac:chgData name="Mikkonen Hanne" userId="5a557d90-2fc0-4583-be01-62766ce855fb" providerId="ADAL" clId="{7E74AF96-0F15-4553-97AC-9FAF5C594EBF}" dt="2025-02-10T13:48:16.032" v="254" actId="20577"/>
          <ac:graphicFrameMkLst>
            <pc:docMk/>
            <pc:sldMk cId="2984300583" sldId="307"/>
            <ac:graphicFrameMk id="12" creationId="{00000000-0000-0000-0000-000000000000}"/>
          </ac:graphicFrameMkLst>
        </pc:graphicFrameChg>
      </pc:sldChg>
      <pc:sldChg chg="modSp mod">
        <pc:chgData name="Mikkonen Hanne" userId="5a557d90-2fc0-4583-be01-62766ce855fb" providerId="ADAL" clId="{7E74AF96-0F15-4553-97AC-9FAF5C594EBF}" dt="2025-02-11T08:13:08.603" v="475" actId="207"/>
        <pc:sldMkLst>
          <pc:docMk/>
          <pc:sldMk cId="4200882757" sldId="308"/>
        </pc:sldMkLst>
        <pc:spChg chg="mod">
          <ac:chgData name="Mikkonen Hanne" userId="5a557d90-2fc0-4583-be01-62766ce855fb" providerId="ADAL" clId="{7E74AF96-0F15-4553-97AC-9FAF5C594EBF}" dt="2025-02-11T08:13:08.603" v="475" actId="207"/>
          <ac:spMkLst>
            <pc:docMk/>
            <pc:sldMk cId="4200882757" sldId="308"/>
            <ac:spMk id="2" creationId="{00000000-0000-0000-0000-000000000000}"/>
          </ac:spMkLst>
        </pc:spChg>
        <pc:spChg chg="mod">
          <ac:chgData name="Mikkonen Hanne" userId="5a557d90-2fc0-4583-be01-62766ce855fb" providerId="ADAL" clId="{7E74AF96-0F15-4553-97AC-9FAF5C594EBF}" dt="2025-02-10T13:48:56.988" v="273" actId="20577"/>
          <ac:spMkLst>
            <pc:docMk/>
            <pc:sldMk cId="4200882757" sldId="308"/>
            <ac:spMk id="8" creationId="{00000000-0000-0000-0000-000000000000}"/>
          </ac:spMkLst>
        </pc:spChg>
        <pc:graphicFrameChg chg="mod modGraphic">
          <ac:chgData name="Mikkonen Hanne" userId="5a557d90-2fc0-4583-be01-62766ce855fb" providerId="ADAL" clId="{7E74AF96-0F15-4553-97AC-9FAF5C594EBF}" dt="2025-02-10T13:48:48.096" v="271" actId="20577"/>
          <ac:graphicFrameMkLst>
            <pc:docMk/>
            <pc:sldMk cId="4200882757" sldId="308"/>
            <ac:graphicFrameMk id="12" creationId="{00000000-0000-0000-0000-000000000000}"/>
          </ac:graphicFrameMkLst>
        </pc:graphicFrameChg>
      </pc:sldChg>
      <pc:sldChg chg="modSp mod">
        <pc:chgData name="Mikkonen Hanne" userId="5a557d90-2fc0-4583-be01-62766ce855fb" providerId="ADAL" clId="{7E74AF96-0F15-4553-97AC-9FAF5C594EBF}" dt="2025-02-11T08:13:24.067" v="476" actId="207"/>
        <pc:sldMkLst>
          <pc:docMk/>
          <pc:sldMk cId="48845647" sldId="309"/>
        </pc:sldMkLst>
        <pc:spChg chg="mod">
          <ac:chgData name="Mikkonen Hanne" userId="5a557d90-2fc0-4583-be01-62766ce855fb" providerId="ADAL" clId="{7E74AF96-0F15-4553-97AC-9FAF5C594EBF}" dt="2025-02-11T08:13:24.067" v="476" actId="207"/>
          <ac:spMkLst>
            <pc:docMk/>
            <pc:sldMk cId="48845647" sldId="309"/>
            <ac:spMk id="2" creationId="{00000000-0000-0000-0000-000000000000}"/>
          </ac:spMkLst>
        </pc:spChg>
        <pc:spChg chg="mod">
          <ac:chgData name="Mikkonen Hanne" userId="5a557d90-2fc0-4583-be01-62766ce855fb" providerId="ADAL" clId="{7E74AF96-0F15-4553-97AC-9FAF5C594EBF}" dt="2025-02-10T13:49:33.412" v="312" actId="20577"/>
          <ac:spMkLst>
            <pc:docMk/>
            <pc:sldMk cId="48845647" sldId="309"/>
            <ac:spMk id="8" creationId="{00000000-0000-0000-0000-000000000000}"/>
          </ac:spMkLst>
        </pc:spChg>
        <pc:graphicFrameChg chg="mod modGraphic">
          <ac:chgData name="Mikkonen Hanne" userId="5a557d90-2fc0-4583-be01-62766ce855fb" providerId="ADAL" clId="{7E74AF96-0F15-4553-97AC-9FAF5C594EBF}" dt="2025-02-10T13:49:22.846" v="304" actId="20577"/>
          <ac:graphicFrameMkLst>
            <pc:docMk/>
            <pc:sldMk cId="48845647" sldId="309"/>
            <ac:graphicFrameMk id="12" creationId="{00000000-0000-0000-0000-000000000000}"/>
          </ac:graphicFrameMkLst>
        </pc:graphicFrameChg>
      </pc:sldChg>
      <pc:sldChg chg="modSp mod">
        <pc:chgData name="Mikkonen Hanne" userId="5a557d90-2fc0-4583-be01-62766ce855fb" providerId="ADAL" clId="{7E74AF96-0F15-4553-97AC-9FAF5C594EBF}" dt="2025-02-11T08:13:33.340" v="477" actId="207"/>
        <pc:sldMkLst>
          <pc:docMk/>
          <pc:sldMk cId="1159390883" sldId="310"/>
        </pc:sldMkLst>
        <pc:spChg chg="mod">
          <ac:chgData name="Mikkonen Hanne" userId="5a557d90-2fc0-4583-be01-62766ce855fb" providerId="ADAL" clId="{7E74AF96-0F15-4553-97AC-9FAF5C594EBF}" dt="2025-02-11T08:13:33.340" v="477" actId="207"/>
          <ac:spMkLst>
            <pc:docMk/>
            <pc:sldMk cId="1159390883" sldId="310"/>
            <ac:spMk id="2" creationId="{00000000-0000-0000-0000-000000000000}"/>
          </ac:spMkLst>
        </pc:spChg>
        <pc:spChg chg="mod">
          <ac:chgData name="Mikkonen Hanne" userId="5a557d90-2fc0-4583-be01-62766ce855fb" providerId="ADAL" clId="{7E74AF96-0F15-4553-97AC-9FAF5C594EBF}" dt="2025-02-10T13:50:11.185" v="329" actId="20577"/>
          <ac:spMkLst>
            <pc:docMk/>
            <pc:sldMk cId="1159390883" sldId="310"/>
            <ac:spMk id="8" creationId="{00000000-0000-0000-0000-000000000000}"/>
          </ac:spMkLst>
        </pc:spChg>
        <pc:graphicFrameChg chg="mod modGraphic">
          <ac:chgData name="Mikkonen Hanne" userId="5a557d90-2fc0-4583-be01-62766ce855fb" providerId="ADAL" clId="{7E74AF96-0F15-4553-97AC-9FAF5C594EBF}" dt="2025-02-10T13:50:02.332" v="323" actId="6549"/>
          <ac:graphicFrameMkLst>
            <pc:docMk/>
            <pc:sldMk cId="1159390883" sldId="310"/>
            <ac:graphicFrameMk id="12" creationId="{00000000-0000-0000-0000-000000000000}"/>
          </ac:graphicFrameMkLst>
        </pc:graphicFrameChg>
      </pc:sldChg>
      <pc:sldChg chg="modSp mod">
        <pc:chgData name="Mikkonen Hanne" userId="5a557d90-2fc0-4583-be01-62766ce855fb" providerId="ADAL" clId="{7E74AF96-0F15-4553-97AC-9FAF5C594EBF}" dt="2025-02-11T08:09:28.322" v="430" actId="207"/>
        <pc:sldMkLst>
          <pc:docMk/>
          <pc:sldMk cId="2948034354" sldId="332"/>
        </pc:sldMkLst>
        <pc:spChg chg="mod">
          <ac:chgData name="Mikkonen Hanne" userId="5a557d90-2fc0-4583-be01-62766ce855fb" providerId="ADAL" clId="{7E74AF96-0F15-4553-97AC-9FAF5C594EBF}" dt="2025-02-11T08:09:28.322" v="430" actId="207"/>
          <ac:spMkLst>
            <pc:docMk/>
            <pc:sldMk cId="2948034354" sldId="332"/>
            <ac:spMk id="2" creationId="{00000000-0000-0000-0000-000000000000}"/>
          </ac:spMkLst>
        </pc:spChg>
      </pc:sldChg>
      <pc:sldChg chg="modSp mod">
        <pc:chgData name="Mikkonen Hanne" userId="5a557d90-2fc0-4583-be01-62766ce855fb" providerId="ADAL" clId="{7E74AF96-0F15-4553-97AC-9FAF5C594EBF}" dt="2025-02-11T07:31:34.027" v="374" actId="27918"/>
        <pc:sldMkLst>
          <pc:docMk/>
          <pc:sldMk cId="1865613655" sldId="338"/>
        </pc:sldMkLst>
        <pc:spChg chg="mod">
          <ac:chgData name="Mikkonen Hanne" userId="5a557d90-2fc0-4583-be01-62766ce855fb" providerId="ADAL" clId="{7E74AF96-0F15-4553-97AC-9FAF5C594EBF}" dt="2025-02-11T07:26:54.682" v="356" actId="20577"/>
          <ac:spMkLst>
            <pc:docMk/>
            <pc:sldMk cId="1865613655" sldId="338"/>
            <ac:spMk id="2" creationId="{00000000-0000-0000-0000-000000000000}"/>
          </ac:spMkLst>
        </pc:spChg>
        <pc:graphicFrameChg chg="mod">
          <ac:chgData name="Mikkonen Hanne" userId="5a557d90-2fc0-4583-be01-62766ce855fb" providerId="ADAL" clId="{7E74AF96-0F15-4553-97AC-9FAF5C594EBF}" dt="2025-02-11T07:16:17.032" v="344"/>
          <ac:graphicFrameMkLst>
            <pc:docMk/>
            <pc:sldMk cId="1865613655" sldId="338"/>
            <ac:graphicFrameMk id="11" creationId="{2AA4A714-C8F3-4C05-0CDC-D648948E119C}"/>
          </ac:graphicFrameMkLst>
        </pc:graphicFrameChg>
      </pc:sldChg>
      <pc:sldChg chg="modSp del mod">
        <pc:chgData name="Mikkonen Hanne" userId="5a557d90-2fc0-4583-be01-62766ce855fb" providerId="ADAL" clId="{7E74AF96-0F15-4553-97AC-9FAF5C594EBF}" dt="2025-02-11T08:08:49.063" v="428" actId="47"/>
        <pc:sldMkLst>
          <pc:docMk/>
          <pc:sldMk cId="1351889856" sldId="339"/>
        </pc:sldMkLst>
      </pc:sldChg>
      <pc:sldChg chg="modSp mod">
        <pc:chgData name="Mikkonen Hanne" userId="5a557d90-2fc0-4583-be01-62766ce855fb" providerId="ADAL" clId="{7E74AF96-0F15-4553-97AC-9FAF5C594EBF}" dt="2025-02-11T08:09:31.580" v="431" actId="207"/>
        <pc:sldMkLst>
          <pc:docMk/>
          <pc:sldMk cId="1095490638" sldId="341"/>
        </pc:sldMkLst>
        <pc:spChg chg="mod">
          <ac:chgData name="Mikkonen Hanne" userId="5a557d90-2fc0-4583-be01-62766ce855fb" providerId="ADAL" clId="{7E74AF96-0F15-4553-97AC-9FAF5C594EBF}" dt="2025-02-11T08:09:31.580" v="431" actId="207"/>
          <ac:spMkLst>
            <pc:docMk/>
            <pc:sldMk cId="1095490638" sldId="341"/>
            <ac:spMk id="2" creationId="{5A65DB6A-3450-A13C-D8A6-9F80C9F0D6D4}"/>
          </ac:spMkLst>
        </pc:spChg>
      </pc:sldChg>
      <pc:sldChg chg="addSp delSp modSp new mod ord">
        <pc:chgData name="Mikkonen Hanne" userId="5a557d90-2fc0-4583-be01-62766ce855fb" providerId="ADAL" clId="{7E74AF96-0F15-4553-97AC-9FAF5C594EBF}" dt="2025-02-11T08:08:57.500" v="429" actId="207"/>
        <pc:sldMkLst>
          <pc:docMk/>
          <pc:sldMk cId="341879834" sldId="342"/>
        </pc:sldMkLst>
        <pc:spChg chg="mod">
          <ac:chgData name="Mikkonen Hanne" userId="5a557d90-2fc0-4583-be01-62766ce855fb" providerId="ADAL" clId="{7E74AF96-0F15-4553-97AC-9FAF5C594EBF}" dt="2025-02-11T08:08:57.500" v="429" actId="207"/>
          <ac:spMkLst>
            <pc:docMk/>
            <pc:sldMk cId="341879834" sldId="342"/>
            <ac:spMk id="2" creationId="{385E7206-225F-7E78-00C0-5B9A21300910}"/>
          </ac:spMkLst>
        </pc:spChg>
        <pc:spChg chg="mod">
          <ac:chgData name="Mikkonen Hanne" userId="5a557d90-2fc0-4583-be01-62766ce855fb" providerId="ADAL" clId="{7E74AF96-0F15-4553-97AC-9FAF5C594EBF}" dt="2025-02-11T07:36:15.472" v="423" actId="14100"/>
          <ac:spMkLst>
            <pc:docMk/>
            <pc:sldMk cId="341879834" sldId="342"/>
            <ac:spMk id="7" creationId="{2BAE5108-A2EE-B36B-F57A-1A5F73CFD684}"/>
          </ac:spMkLst>
        </pc:spChg>
        <pc:graphicFrameChg chg="add mod">
          <ac:chgData name="Mikkonen Hanne" userId="5a557d90-2fc0-4583-be01-62766ce855fb" providerId="ADAL" clId="{7E74AF96-0F15-4553-97AC-9FAF5C594EBF}" dt="2025-02-11T07:36:34.171" v="424"/>
          <ac:graphicFrameMkLst>
            <pc:docMk/>
            <pc:sldMk cId="341879834" sldId="342"/>
            <ac:graphicFrameMk id="10" creationId="{545B8B4B-5D0E-5E72-1A11-2037F408D2BF}"/>
          </ac:graphicFrameMkLst>
        </pc:graphicFrameChg>
      </pc:sldChg>
      <pc:sldChg chg="add">
        <pc:chgData name="Mikkonen Hanne" userId="5a557d90-2fc0-4583-be01-62766ce855fb" providerId="ADAL" clId="{7E74AF96-0F15-4553-97AC-9FAF5C594EBF}" dt="2025-02-11T08:08:47.536" v="427"/>
        <pc:sldMkLst>
          <pc:docMk/>
          <pc:sldMk cId="4082671757" sldId="343"/>
        </pc:sldMkLst>
      </pc:sldChg>
    </pc:docChg>
  </pc:docChgLst>
  <pc:docChgLst>
    <pc:chgData name="Mikkonen Hanne" userId="5a557d90-2fc0-4583-be01-62766ce855fb" providerId="ADAL" clId="{75FE3F1B-76F9-434A-909E-611A333C2338}"/>
    <pc:docChg chg="undo custSel addSld delSld modSld">
      <pc:chgData name="Mikkonen Hanne" userId="5a557d90-2fc0-4583-be01-62766ce855fb" providerId="ADAL" clId="{75FE3F1B-76F9-434A-909E-611A333C2338}" dt="2024-05-08T06:14:40" v="752" actId="14100"/>
      <pc:docMkLst>
        <pc:docMk/>
      </pc:docMkLst>
      <pc:sldChg chg="modSp mod">
        <pc:chgData name="Mikkonen Hanne" userId="5a557d90-2fc0-4583-be01-62766ce855fb" providerId="ADAL" clId="{75FE3F1B-76F9-434A-909E-611A333C2338}" dt="2024-04-25T12:25:45.881" v="3" actId="20577"/>
        <pc:sldMkLst>
          <pc:docMk/>
          <pc:sldMk cId="2990267714" sldId="256"/>
        </pc:sldMkLst>
      </pc:sldChg>
      <pc:sldChg chg="modSp mod">
        <pc:chgData name="Mikkonen Hanne" userId="5a557d90-2fc0-4583-be01-62766ce855fb" providerId="ADAL" clId="{75FE3F1B-76F9-434A-909E-611A333C2338}" dt="2024-05-08T06:14:40" v="752" actId="14100"/>
        <pc:sldMkLst>
          <pc:docMk/>
          <pc:sldMk cId="3393189023" sldId="259"/>
        </pc:sldMkLst>
      </pc:sldChg>
      <pc:sldChg chg="modSp mod">
        <pc:chgData name="Mikkonen Hanne" userId="5a557d90-2fc0-4583-be01-62766ce855fb" providerId="ADAL" clId="{75FE3F1B-76F9-434A-909E-611A333C2338}" dt="2024-05-08T05:41:25.652" v="571" actId="207"/>
        <pc:sldMkLst>
          <pc:docMk/>
          <pc:sldMk cId="2390948734" sldId="262"/>
        </pc:sldMkLst>
      </pc:sldChg>
      <pc:sldChg chg="modSp mod modNotesTx">
        <pc:chgData name="Mikkonen Hanne" userId="5a557d90-2fc0-4583-be01-62766ce855fb" providerId="ADAL" clId="{75FE3F1B-76F9-434A-909E-611A333C2338}" dt="2024-05-08T06:14:20.659" v="750" actId="20577"/>
        <pc:sldMkLst>
          <pc:docMk/>
          <pc:sldMk cId="256332957" sldId="293"/>
        </pc:sldMkLst>
      </pc:sldChg>
      <pc:sldChg chg="modSp mod">
        <pc:chgData name="Mikkonen Hanne" userId="5a557d90-2fc0-4583-be01-62766ce855fb" providerId="ADAL" clId="{75FE3F1B-76F9-434A-909E-611A333C2338}" dt="2024-05-08T06:09:58.721" v="694" actId="1076"/>
        <pc:sldMkLst>
          <pc:docMk/>
          <pc:sldMk cId="842250481" sldId="295"/>
        </pc:sldMkLst>
      </pc:sldChg>
      <pc:sldChg chg="modSp add del mod">
        <pc:chgData name="Mikkonen Hanne" userId="5a557d90-2fc0-4583-be01-62766ce855fb" providerId="ADAL" clId="{75FE3F1B-76F9-434A-909E-611A333C2338}" dt="2024-05-08T05:41:22.123" v="570" actId="47"/>
        <pc:sldMkLst>
          <pc:docMk/>
          <pc:sldMk cId="1771681211" sldId="296"/>
        </pc:sldMkLst>
      </pc:sldChg>
      <pc:sldChg chg="modSp mod">
        <pc:chgData name="Mikkonen Hanne" userId="5a557d90-2fc0-4583-be01-62766ce855fb" providerId="ADAL" clId="{75FE3F1B-76F9-434A-909E-611A333C2338}" dt="2024-05-08T05:41:30.339" v="572" actId="207"/>
        <pc:sldMkLst>
          <pc:docMk/>
          <pc:sldMk cId="2683265135" sldId="297"/>
        </pc:sldMkLst>
      </pc:sldChg>
      <pc:sldChg chg="addSp modSp mod">
        <pc:chgData name="Mikkonen Hanne" userId="5a557d90-2fc0-4583-be01-62766ce855fb" providerId="ADAL" clId="{75FE3F1B-76F9-434A-909E-611A333C2338}" dt="2024-05-08T06:12:09.631" v="730" actId="20577"/>
        <pc:sldMkLst>
          <pc:docMk/>
          <pc:sldMk cId="1746970912" sldId="298"/>
        </pc:sldMkLst>
      </pc:sldChg>
      <pc:sldChg chg="addSp modSp mod">
        <pc:chgData name="Mikkonen Hanne" userId="5a557d90-2fc0-4583-be01-62766ce855fb" providerId="ADAL" clId="{75FE3F1B-76F9-434A-909E-611A333C2338}" dt="2024-05-08T06:13:01.056" v="745" actId="20577"/>
        <pc:sldMkLst>
          <pc:docMk/>
          <pc:sldMk cId="2339375399" sldId="299"/>
        </pc:sldMkLst>
      </pc:sldChg>
      <pc:sldChg chg="modSp mod">
        <pc:chgData name="Mikkonen Hanne" userId="5a557d90-2fc0-4583-be01-62766ce855fb" providerId="ADAL" clId="{75FE3F1B-76F9-434A-909E-611A333C2338}" dt="2024-05-08T05:41:40.430" v="575" actId="207"/>
        <pc:sldMkLst>
          <pc:docMk/>
          <pc:sldMk cId="3603584777" sldId="300"/>
        </pc:sldMkLst>
      </pc:sldChg>
      <pc:sldChg chg="modSp mod">
        <pc:chgData name="Mikkonen Hanne" userId="5a557d90-2fc0-4583-be01-62766ce855fb" providerId="ADAL" clId="{75FE3F1B-76F9-434A-909E-611A333C2338}" dt="2024-05-08T05:41:43.123" v="576" actId="207"/>
        <pc:sldMkLst>
          <pc:docMk/>
          <pc:sldMk cId="605567736" sldId="301"/>
        </pc:sldMkLst>
      </pc:sldChg>
      <pc:sldChg chg="modSp mod">
        <pc:chgData name="Mikkonen Hanne" userId="5a557d90-2fc0-4583-be01-62766ce855fb" providerId="ADAL" clId="{75FE3F1B-76F9-434A-909E-611A333C2338}" dt="2024-05-08T05:41:46.231" v="577" actId="207"/>
        <pc:sldMkLst>
          <pc:docMk/>
          <pc:sldMk cId="2533507209" sldId="302"/>
        </pc:sldMkLst>
      </pc:sldChg>
      <pc:sldChg chg="modSp mod">
        <pc:chgData name="Mikkonen Hanne" userId="5a557d90-2fc0-4583-be01-62766ce855fb" providerId="ADAL" clId="{75FE3F1B-76F9-434A-909E-611A333C2338}" dt="2024-05-08T05:45:47.415" v="585" actId="207"/>
        <pc:sldMkLst>
          <pc:docMk/>
          <pc:sldMk cId="1958463701" sldId="303"/>
        </pc:sldMkLst>
      </pc:sldChg>
      <pc:sldChg chg="addSp modSp mod">
        <pc:chgData name="Mikkonen Hanne" userId="5a557d90-2fc0-4583-be01-62766ce855fb" providerId="ADAL" clId="{75FE3F1B-76F9-434A-909E-611A333C2338}" dt="2024-05-08T06:11:31.731" v="717" actId="20577"/>
        <pc:sldMkLst>
          <pc:docMk/>
          <pc:sldMk cId="2423371311" sldId="304"/>
        </pc:sldMkLst>
      </pc:sldChg>
      <pc:sldChg chg="modSp mod">
        <pc:chgData name="Mikkonen Hanne" userId="5a557d90-2fc0-4583-be01-62766ce855fb" providerId="ADAL" clId="{75FE3F1B-76F9-434A-909E-611A333C2338}" dt="2024-05-08T05:42:11.783" v="579" actId="207"/>
        <pc:sldMkLst>
          <pc:docMk/>
          <pc:sldMk cId="1011854673" sldId="305"/>
        </pc:sldMkLst>
      </pc:sldChg>
      <pc:sldChg chg="modSp mod">
        <pc:chgData name="Mikkonen Hanne" userId="5a557d90-2fc0-4583-be01-62766ce855fb" providerId="ADAL" clId="{75FE3F1B-76F9-434A-909E-611A333C2338}" dt="2024-05-08T05:42:14.344" v="580" actId="207"/>
        <pc:sldMkLst>
          <pc:docMk/>
          <pc:sldMk cId="2867472548" sldId="306"/>
        </pc:sldMkLst>
      </pc:sldChg>
      <pc:sldChg chg="modSp mod">
        <pc:chgData name="Mikkonen Hanne" userId="5a557d90-2fc0-4583-be01-62766ce855fb" providerId="ADAL" clId="{75FE3F1B-76F9-434A-909E-611A333C2338}" dt="2024-05-08T05:42:17.852" v="581" actId="207"/>
        <pc:sldMkLst>
          <pc:docMk/>
          <pc:sldMk cId="2984300583" sldId="307"/>
        </pc:sldMkLst>
      </pc:sldChg>
      <pc:sldChg chg="modSp mod">
        <pc:chgData name="Mikkonen Hanne" userId="5a557d90-2fc0-4583-be01-62766ce855fb" providerId="ADAL" clId="{75FE3F1B-76F9-434A-909E-611A333C2338}" dt="2024-05-08T05:42:20.889" v="582" actId="207"/>
        <pc:sldMkLst>
          <pc:docMk/>
          <pc:sldMk cId="4200882757" sldId="308"/>
        </pc:sldMkLst>
      </pc:sldChg>
      <pc:sldChg chg="modSp mod">
        <pc:chgData name="Mikkonen Hanne" userId="5a557d90-2fc0-4583-be01-62766ce855fb" providerId="ADAL" clId="{75FE3F1B-76F9-434A-909E-611A333C2338}" dt="2024-05-08T05:42:24.195" v="583" actId="207"/>
        <pc:sldMkLst>
          <pc:docMk/>
          <pc:sldMk cId="48845647" sldId="309"/>
        </pc:sldMkLst>
      </pc:sldChg>
      <pc:sldChg chg="modSp mod">
        <pc:chgData name="Mikkonen Hanne" userId="5a557d90-2fc0-4583-be01-62766ce855fb" providerId="ADAL" clId="{75FE3F1B-76F9-434A-909E-611A333C2338}" dt="2024-05-08T05:42:26.803" v="584" actId="207"/>
        <pc:sldMkLst>
          <pc:docMk/>
          <pc:sldMk cId="1159390883" sldId="310"/>
        </pc:sldMkLst>
      </pc:sldChg>
      <pc:sldChg chg="modSp">
        <pc:chgData name="Mikkonen Hanne" userId="5a557d90-2fc0-4583-be01-62766ce855fb" providerId="ADAL" clId="{75FE3F1B-76F9-434A-909E-611A333C2338}" dt="2024-04-25T13:31:40.094" v="490"/>
        <pc:sldMkLst>
          <pc:docMk/>
          <pc:sldMk cId="4173300650" sldId="312"/>
        </pc:sldMkLst>
      </pc:sldChg>
      <pc:sldChg chg="modSp">
        <pc:chgData name="Mikkonen Hanne" userId="5a557d90-2fc0-4583-be01-62766ce855fb" providerId="ADAL" clId="{75FE3F1B-76F9-434A-909E-611A333C2338}" dt="2024-04-25T13:31:40.399" v="491"/>
        <pc:sldMkLst>
          <pc:docMk/>
          <pc:sldMk cId="1577087571" sldId="313"/>
        </pc:sldMkLst>
      </pc:sldChg>
      <pc:sldChg chg="addSp delSp modSp mod">
        <pc:chgData name="Mikkonen Hanne" userId="5a557d90-2fc0-4583-be01-62766ce855fb" providerId="ADAL" clId="{75FE3F1B-76F9-434A-909E-611A333C2338}" dt="2024-05-08T06:12:39.061" v="735" actId="478"/>
        <pc:sldMkLst>
          <pc:docMk/>
          <pc:sldMk cId="4073917404" sldId="314"/>
        </pc:sldMkLst>
      </pc:sldChg>
      <pc:sldChg chg="modSp mod">
        <pc:chgData name="Mikkonen Hanne" userId="5a557d90-2fc0-4583-be01-62766ce855fb" providerId="ADAL" clId="{75FE3F1B-76F9-434A-909E-611A333C2338}" dt="2024-05-08T06:13:15.745" v="749" actId="14100"/>
        <pc:sldMkLst>
          <pc:docMk/>
          <pc:sldMk cId="3071498469" sldId="315"/>
        </pc:sldMkLst>
      </pc:sldChg>
      <pc:sldChg chg="modSp">
        <pc:chgData name="Mikkonen Hanne" userId="5a557d90-2fc0-4583-be01-62766ce855fb" providerId="ADAL" clId="{75FE3F1B-76F9-434A-909E-611A333C2338}" dt="2024-04-25T13:31:41.709" v="494"/>
        <pc:sldMkLst>
          <pc:docMk/>
          <pc:sldMk cId="4276321020" sldId="316"/>
        </pc:sldMkLst>
      </pc:sldChg>
      <pc:sldChg chg="modSp">
        <pc:chgData name="Mikkonen Hanne" userId="5a557d90-2fc0-4583-be01-62766ce855fb" providerId="ADAL" clId="{75FE3F1B-76F9-434A-909E-611A333C2338}" dt="2024-04-25T13:31:42.200" v="495"/>
        <pc:sldMkLst>
          <pc:docMk/>
          <pc:sldMk cId="812514303" sldId="317"/>
        </pc:sldMkLst>
      </pc:sldChg>
      <pc:sldChg chg="modSp">
        <pc:chgData name="Mikkonen Hanne" userId="5a557d90-2fc0-4583-be01-62766ce855fb" providerId="ADAL" clId="{75FE3F1B-76F9-434A-909E-611A333C2338}" dt="2024-04-25T13:31:42.612" v="496"/>
        <pc:sldMkLst>
          <pc:docMk/>
          <pc:sldMk cId="1723456984" sldId="318"/>
        </pc:sldMkLst>
      </pc:sldChg>
      <pc:sldChg chg="modSp">
        <pc:chgData name="Mikkonen Hanne" userId="5a557d90-2fc0-4583-be01-62766ce855fb" providerId="ADAL" clId="{75FE3F1B-76F9-434A-909E-611A333C2338}" dt="2024-04-25T13:31:43.028" v="497"/>
        <pc:sldMkLst>
          <pc:docMk/>
          <pc:sldMk cId="306528166" sldId="319"/>
        </pc:sldMkLst>
      </pc:sldChg>
      <pc:sldChg chg="modSp mod">
        <pc:chgData name="Mikkonen Hanne" userId="5a557d90-2fc0-4583-be01-62766ce855fb" providerId="ADAL" clId="{75FE3F1B-76F9-434A-909E-611A333C2338}" dt="2024-05-08T06:11:54.958" v="720"/>
        <pc:sldMkLst>
          <pc:docMk/>
          <pc:sldMk cId="898908919" sldId="320"/>
        </pc:sldMkLst>
      </pc:sldChg>
      <pc:sldChg chg="modSp">
        <pc:chgData name="Mikkonen Hanne" userId="5a557d90-2fc0-4583-be01-62766ce855fb" providerId="ADAL" clId="{75FE3F1B-76F9-434A-909E-611A333C2338}" dt="2024-04-25T13:31:43.920" v="499"/>
        <pc:sldMkLst>
          <pc:docMk/>
          <pc:sldMk cId="2378820786" sldId="321"/>
        </pc:sldMkLst>
      </pc:sldChg>
      <pc:sldChg chg="modSp">
        <pc:chgData name="Mikkonen Hanne" userId="5a557d90-2fc0-4583-be01-62766ce855fb" providerId="ADAL" clId="{75FE3F1B-76F9-434A-909E-611A333C2338}" dt="2024-04-25T13:31:44.499" v="500"/>
        <pc:sldMkLst>
          <pc:docMk/>
          <pc:sldMk cId="3156155292" sldId="322"/>
        </pc:sldMkLst>
      </pc:sldChg>
      <pc:sldChg chg="modSp">
        <pc:chgData name="Mikkonen Hanne" userId="5a557d90-2fc0-4583-be01-62766ce855fb" providerId="ADAL" clId="{75FE3F1B-76F9-434A-909E-611A333C2338}" dt="2024-04-25T13:31:45.102" v="501"/>
        <pc:sldMkLst>
          <pc:docMk/>
          <pc:sldMk cId="2625046603" sldId="323"/>
        </pc:sldMkLst>
      </pc:sldChg>
      <pc:sldChg chg="modSp">
        <pc:chgData name="Mikkonen Hanne" userId="5a557d90-2fc0-4583-be01-62766ce855fb" providerId="ADAL" clId="{75FE3F1B-76F9-434A-909E-611A333C2338}" dt="2024-04-25T13:31:45.616" v="502"/>
        <pc:sldMkLst>
          <pc:docMk/>
          <pc:sldMk cId="4249250928" sldId="324"/>
        </pc:sldMkLst>
      </pc:sldChg>
      <pc:sldChg chg="modSp">
        <pc:chgData name="Mikkonen Hanne" userId="5a557d90-2fc0-4583-be01-62766ce855fb" providerId="ADAL" clId="{75FE3F1B-76F9-434A-909E-611A333C2338}" dt="2024-04-25T13:31:45.978" v="503"/>
        <pc:sldMkLst>
          <pc:docMk/>
          <pc:sldMk cId="2966646190" sldId="325"/>
        </pc:sldMkLst>
      </pc:sldChg>
      <pc:sldChg chg="modSp">
        <pc:chgData name="Mikkonen Hanne" userId="5a557d90-2fc0-4583-be01-62766ce855fb" providerId="ADAL" clId="{75FE3F1B-76F9-434A-909E-611A333C2338}" dt="2024-04-25T13:31:46.456" v="504"/>
        <pc:sldMkLst>
          <pc:docMk/>
          <pc:sldMk cId="1243919645" sldId="326"/>
        </pc:sldMkLst>
      </pc:sldChg>
      <pc:sldChg chg="modSp mod">
        <pc:chgData name="Mikkonen Hanne" userId="5a557d90-2fc0-4583-be01-62766ce855fb" providerId="ADAL" clId="{75FE3F1B-76F9-434A-909E-611A333C2338}" dt="2024-05-08T06:08:38.318" v="679" actId="14100"/>
        <pc:sldMkLst>
          <pc:docMk/>
          <pc:sldMk cId="2948034354" sldId="332"/>
        </pc:sldMkLst>
      </pc:sldChg>
      <pc:sldChg chg="modSp">
        <pc:chgData name="Mikkonen Hanne" userId="5a557d90-2fc0-4583-be01-62766ce855fb" providerId="ADAL" clId="{75FE3F1B-76F9-434A-909E-611A333C2338}" dt="2024-04-25T13:31:39.917" v="489"/>
        <pc:sldMkLst>
          <pc:docMk/>
          <pc:sldMk cId="1535896550" sldId="334"/>
        </pc:sldMkLst>
      </pc:sldChg>
      <pc:sldChg chg="modSp del mod">
        <pc:chgData name="Mikkonen Hanne" userId="5a557d90-2fc0-4583-be01-62766ce855fb" providerId="ADAL" clId="{75FE3F1B-76F9-434A-909E-611A333C2338}" dt="2024-04-25T13:58:55.114" v="528" actId="47"/>
        <pc:sldMkLst>
          <pc:docMk/>
          <pc:sldMk cId="476969766" sldId="335"/>
        </pc:sldMkLst>
      </pc:sldChg>
      <pc:sldChg chg="addSp delSp modSp mod">
        <pc:chgData name="Mikkonen Hanne" userId="5a557d90-2fc0-4583-be01-62766ce855fb" providerId="ADAL" clId="{75FE3F1B-76F9-434A-909E-611A333C2338}" dt="2024-05-08T06:08:57.043" v="684" actId="1076"/>
        <pc:sldMkLst>
          <pc:docMk/>
          <pc:sldMk cId="2505097318" sldId="337"/>
        </pc:sldMkLst>
      </pc:sldChg>
      <pc:sldChg chg="modSp mod">
        <pc:chgData name="Mikkonen Hanne" userId="5a557d90-2fc0-4583-be01-62766ce855fb" providerId="ADAL" clId="{75FE3F1B-76F9-434A-909E-611A333C2338}" dt="2024-05-08T06:07:47.662" v="666" actId="20577"/>
        <pc:sldMkLst>
          <pc:docMk/>
          <pc:sldMk cId="1865613655" sldId="338"/>
        </pc:sldMkLst>
      </pc:sldChg>
      <pc:sldChg chg="modSp add mod">
        <pc:chgData name="Mikkonen Hanne" userId="5a557d90-2fc0-4583-be01-62766ce855fb" providerId="ADAL" clId="{75FE3F1B-76F9-434A-909E-611A333C2338}" dt="2024-05-08T05:40:33.675" v="561" actId="20577"/>
        <pc:sldMkLst>
          <pc:docMk/>
          <pc:sldMk cId="1351889856" sldId="339"/>
        </pc:sldMkLst>
      </pc:sldChg>
      <pc:sldChg chg="add del">
        <pc:chgData name="Mikkonen Hanne" userId="5a557d90-2fc0-4583-be01-62766ce855fb" providerId="ADAL" clId="{75FE3F1B-76F9-434A-909E-611A333C2338}" dt="2024-05-07T10:39:31.467" v="559" actId="47"/>
        <pc:sldMkLst>
          <pc:docMk/>
          <pc:sldMk cId="990797912" sldId="343"/>
        </pc:sldMkLst>
      </pc:sldChg>
      <pc:sldChg chg="add del">
        <pc:chgData name="Mikkonen Hanne" userId="5a557d90-2fc0-4583-be01-62766ce855fb" providerId="ADAL" clId="{75FE3F1B-76F9-434A-909E-611A333C2338}" dt="2024-05-07T10:39:31.467" v="559" actId="47"/>
        <pc:sldMkLst>
          <pc:docMk/>
          <pc:sldMk cId="2866706267" sldId="781"/>
        </pc:sldMkLst>
      </pc:sldChg>
      <pc:sldChg chg="add del">
        <pc:chgData name="Mikkonen Hanne" userId="5a557d90-2fc0-4583-be01-62766ce855fb" providerId="ADAL" clId="{75FE3F1B-76F9-434A-909E-611A333C2338}" dt="2024-05-07T10:39:31.467" v="559" actId="47"/>
        <pc:sldMkLst>
          <pc:docMk/>
          <pc:sldMk cId="1951458808" sldId="782"/>
        </pc:sldMkLst>
      </pc:sldChg>
      <pc:sldChg chg="add del">
        <pc:chgData name="Mikkonen Hanne" userId="5a557d90-2fc0-4583-be01-62766ce855fb" providerId="ADAL" clId="{75FE3F1B-76F9-434A-909E-611A333C2338}" dt="2024-05-07T10:39:31.467" v="559" actId="47"/>
        <pc:sldMkLst>
          <pc:docMk/>
          <pc:sldMk cId="1080550203" sldId="786"/>
        </pc:sldMkLst>
      </pc:sldChg>
      <pc:sldChg chg="add del">
        <pc:chgData name="Mikkonen Hanne" userId="5a557d90-2fc0-4583-be01-62766ce855fb" providerId="ADAL" clId="{75FE3F1B-76F9-434A-909E-611A333C2338}" dt="2024-05-07T10:39:31.467" v="559" actId="47"/>
        <pc:sldMkLst>
          <pc:docMk/>
          <pc:sldMk cId="3699844146" sldId="787"/>
        </pc:sldMkLst>
      </pc:sldChg>
      <pc:sldChg chg="modSp new del mod">
        <pc:chgData name="Mikkonen Hanne" userId="5a557d90-2fc0-4583-be01-62766ce855fb" providerId="ADAL" clId="{75FE3F1B-76F9-434A-909E-611A333C2338}" dt="2024-05-07T10:39:34.991" v="560" actId="47"/>
        <pc:sldMkLst>
          <pc:docMk/>
          <pc:sldMk cId="929774711" sldId="788"/>
        </pc:sldMkLst>
      </pc:sldChg>
    </pc:docChg>
  </pc:docChgLst>
  <pc:docChgLst>
    <pc:chgData name="Mikkonen Hanne" userId="5a557d90-2fc0-4583-be01-62766ce855fb" providerId="ADAL" clId="{CC01A9A3-8AE4-4E09-8CDD-64B7F6E0D74A}"/>
    <pc:docChg chg="modSld">
      <pc:chgData name="Mikkonen Hanne" userId="5a557d90-2fc0-4583-be01-62766ce855fb" providerId="ADAL" clId="{CC01A9A3-8AE4-4E09-8CDD-64B7F6E0D74A}" dt="2024-07-10T08:09:45.780" v="606" actId="20577"/>
      <pc:docMkLst>
        <pc:docMk/>
      </pc:docMkLst>
      <pc:sldChg chg="modSp mod">
        <pc:chgData name="Mikkonen Hanne" userId="5a557d90-2fc0-4583-be01-62766ce855fb" providerId="ADAL" clId="{CC01A9A3-8AE4-4E09-8CDD-64B7F6E0D74A}" dt="2024-07-10T08:09:45.780" v="606" actId="20577"/>
        <pc:sldMkLst>
          <pc:docMk/>
          <pc:sldMk cId="2990267714" sldId="256"/>
        </pc:sldMkLst>
      </pc:sldChg>
      <pc:sldChg chg="modSp mod">
        <pc:chgData name="Mikkonen Hanne" userId="5a557d90-2fc0-4583-be01-62766ce855fb" providerId="ADAL" clId="{CC01A9A3-8AE4-4E09-8CDD-64B7F6E0D74A}" dt="2024-07-10T07:48:15.930" v="42" actId="207"/>
        <pc:sldMkLst>
          <pc:docMk/>
          <pc:sldMk cId="3393189023" sldId="259"/>
        </pc:sldMkLst>
      </pc:sldChg>
      <pc:sldChg chg="modSp mod">
        <pc:chgData name="Mikkonen Hanne" userId="5a557d90-2fc0-4583-be01-62766ce855fb" providerId="ADAL" clId="{CC01A9A3-8AE4-4E09-8CDD-64B7F6E0D74A}" dt="2024-07-10T07:49:44.512" v="56" actId="207"/>
        <pc:sldMkLst>
          <pc:docMk/>
          <pc:sldMk cId="2390948734" sldId="262"/>
        </pc:sldMkLst>
      </pc:sldChg>
      <pc:sldChg chg="modSp mod">
        <pc:chgData name="Mikkonen Hanne" userId="5a557d90-2fc0-4583-be01-62766ce855fb" providerId="ADAL" clId="{CC01A9A3-8AE4-4E09-8CDD-64B7F6E0D74A}" dt="2024-07-10T07:47:10.354" v="38" actId="207"/>
        <pc:sldMkLst>
          <pc:docMk/>
          <pc:sldMk cId="256332957" sldId="293"/>
        </pc:sldMkLst>
      </pc:sldChg>
      <pc:sldChg chg="modSp mod">
        <pc:chgData name="Mikkonen Hanne" userId="5a557d90-2fc0-4583-be01-62766ce855fb" providerId="ADAL" clId="{CC01A9A3-8AE4-4E09-8CDD-64B7F6E0D74A}" dt="2024-07-10T07:48:45.987" v="45" actId="207"/>
        <pc:sldMkLst>
          <pc:docMk/>
          <pc:sldMk cId="842250481" sldId="295"/>
        </pc:sldMkLst>
      </pc:sldChg>
      <pc:sldChg chg="modSp mod">
        <pc:chgData name="Mikkonen Hanne" userId="5a557d90-2fc0-4583-be01-62766ce855fb" providerId="ADAL" clId="{CC01A9A3-8AE4-4E09-8CDD-64B7F6E0D74A}" dt="2024-07-10T07:50:40.547" v="75" actId="207"/>
        <pc:sldMkLst>
          <pc:docMk/>
          <pc:sldMk cId="2683265135" sldId="297"/>
        </pc:sldMkLst>
      </pc:sldChg>
      <pc:sldChg chg="modSp mod">
        <pc:chgData name="Mikkonen Hanne" userId="5a557d90-2fc0-4583-be01-62766ce855fb" providerId="ADAL" clId="{CC01A9A3-8AE4-4E09-8CDD-64B7F6E0D74A}" dt="2024-07-10T07:52:34.280" v="170" actId="207"/>
        <pc:sldMkLst>
          <pc:docMk/>
          <pc:sldMk cId="1746970912" sldId="298"/>
        </pc:sldMkLst>
      </pc:sldChg>
      <pc:sldChg chg="modSp mod">
        <pc:chgData name="Mikkonen Hanne" userId="5a557d90-2fc0-4583-be01-62766ce855fb" providerId="ADAL" clId="{CC01A9A3-8AE4-4E09-8CDD-64B7F6E0D74A}" dt="2024-07-10T07:52:54.596" v="179" actId="207"/>
        <pc:sldMkLst>
          <pc:docMk/>
          <pc:sldMk cId="2339375399" sldId="299"/>
        </pc:sldMkLst>
      </pc:sldChg>
      <pc:sldChg chg="modSp mod">
        <pc:chgData name="Mikkonen Hanne" userId="5a557d90-2fc0-4583-be01-62766ce855fb" providerId="ADAL" clId="{CC01A9A3-8AE4-4E09-8CDD-64B7F6E0D74A}" dt="2024-07-10T07:53:14.832" v="184" actId="207"/>
        <pc:sldMkLst>
          <pc:docMk/>
          <pc:sldMk cId="3603584777" sldId="300"/>
        </pc:sldMkLst>
      </pc:sldChg>
      <pc:sldChg chg="modSp mod">
        <pc:chgData name="Mikkonen Hanne" userId="5a557d90-2fc0-4583-be01-62766ce855fb" providerId="ADAL" clId="{CC01A9A3-8AE4-4E09-8CDD-64B7F6E0D74A}" dt="2024-07-10T07:53:42.705" v="193" actId="207"/>
        <pc:sldMkLst>
          <pc:docMk/>
          <pc:sldMk cId="605567736" sldId="301"/>
        </pc:sldMkLst>
      </pc:sldChg>
      <pc:sldChg chg="modSp mod">
        <pc:chgData name="Mikkonen Hanne" userId="5a557d90-2fc0-4583-be01-62766ce855fb" providerId="ADAL" clId="{CC01A9A3-8AE4-4E09-8CDD-64B7F6E0D74A}" dt="2024-07-10T07:54:05.777" v="204" actId="207"/>
        <pc:sldMkLst>
          <pc:docMk/>
          <pc:sldMk cId="2533507209" sldId="302"/>
        </pc:sldMkLst>
      </pc:sldChg>
      <pc:sldChg chg="modSp mod">
        <pc:chgData name="Mikkonen Hanne" userId="5a557d90-2fc0-4583-be01-62766ce855fb" providerId="ADAL" clId="{CC01A9A3-8AE4-4E09-8CDD-64B7F6E0D74A}" dt="2024-07-10T07:54:33.114" v="211" actId="207"/>
        <pc:sldMkLst>
          <pc:docMk/>
          <pc:sldMk cId="1958463701" sldId="303"/>
        </pc:sldMkLst>
      </pc:sldChg>
      <pc:sldChg chg="modSp mod">
        <pc:chgData name="Mikkonen Hanne" userId="5a557d90-2fc0-4583-be01-62766ce855fb" providerId="ADAL" clId="{CC01A9A3-8AE4-4E09-8CDD-64B7F6E0D74A}" dt="2024-07-10T07:55:03.852" v="220" actId="207"/>
        <pc:sldMkLst>
          <pc:docMk/>
          <pc:sldMk cId="2423371311" sldId="304"/>
        </pc:sldMkLst>
      </pc:sldChg>
      <pc:sldChg chg="modSp mod">
        <pc:chgData name="Mikkonen Hanne" userId="5a557d90-2fc0-4583-be01-62766ce855fb" providerId="ADAL" clId="{CC01A9A3-8AE4-4E09-8CDD-64B7F6E0D74A}" dt="2024-07-10T07:55:19.452" v="223" actId="207"/>
        <pc:sldMkLst>
          <pc:docMk/>
          <pc:sldMk cId="1011854673" sldId="305"/>
        </pc:sldMkLst>
      </pc:sldChg>
      <pc:sldChg chg="modSp mod">
        <pc:chgData name="Mikkonen Hanne" userId="5a557d90-2fc0-4583-be01-62766ce855fb" providerId="ADAL" clId="{CC01A9A3-8AE4-4E09-8CDD-64B7F6E0D74A}" dt="2024-07-10T07:55:47.041" v="233" actId="207"/>
        <pc:sldMkLst>
          <pc:docMk/>
          <pc:sldMk cId="2867472548" sldId="306"/>
        </pc:sldMkLst>
      </pc:sldChg>
      <pc:sldChg chg="modSp mod">
        <pc:chgData name="Mikkonen Hanne" userId="5a557d90-2fc0-4583-be01-62766ce855fb" providerId="ADAL" clId="{CC01A9A3-8AE4-4E09-8CDD-64B7F6E0D74A}" dt="2024-07-10T07:56:02.006" v="238" actId="207"/>
        <pc:sldMkLst>
          <pc:docMk/>
          <pc:sldMk cId="2984300583" sldId="307"/>
        </pc:sldMkLst>
      </pc:sldChg>
      <pc:sldChg chg="modSp mod">
        <pc:chgData name="Mikkonen Hanne" userId="5a557d90-2fc0-4583-be01-62766ce855fb" providerId="ADAL" clId="{CC01A9A3-8AE4-4E09-8CDD-64B7F6E0D74A}" dt="2024-07-10T07:57:12.781" v="245" actId="207"/>
        <pc:sldMkLst>
          <pc:docMk/>
          <pc:sldMk cId="4200882757" sldId="308"/>
        </pc:sldMkLst>
      </pc:sldChg>
      <pc:sldChg chg="modSp mod">
        <pc:chgData name="Mikkonen Hanne" userId="5a557d90-2fc0-4583-be01-62766ce855fb" providerId="ADAL" clId="{CC01A9A3-8AE4-4E09-8CDD-64B7F6E0D74A}" dt="2024-07-10T07:58:09.204" v="264" actId="207"/>
        <pc:sldMkLst>
          <pc:docMk/>
          <pc:sldMk cId="48845647" sldId="309"/>
        </pc:sldMkLst>
      </pc:sldChg>
      <pc:sldChg chg="modSp mod">
        <pc:chgData name="Mikkonen Hanne" userId="5a557d90-2fc0-4583-be01-62766ce855fb" providerId="ADAL" clId="{CC01A9A3-8AE4-4E09-8CDD-64B7F6E0D74A}" dt="2024-07-10T07:58:35.601" v="277" actId="207"/>
        <pc:sldMkLst>
          <pc:docMk/>
          <pc:sldMk cId="1159390883" sldId="310"/>
        </pc:sldMkLst>
      </pc:sldChg>
      <pc:sldChg chg="modSp">
        <pc:chgData name="Mikkonen Hanne" userId="5a557d90-2fc0-4583-be01-62766ce855fb" providerId="ADAL" clId="{CC01A9A3-8AE4-4E09-8CDD-64B7F6E0D74A}" dt="2024-07-09T10:03:09.362" v="20"/>
        <pc:sldMkLst>
          <pc:docMk/>
          <pc:sldMk cId="4173300650" sldId="312"/>
        </pc:sldMkLst>
      </pc:sldChg>
      <pc:sldChg chg="modSp">
        <pc:chgData name="Mikkonen Hanne" userId="5a557d90-2fc0-4583-be01-62766ce855fb" providerId="ADAL" clId="{CC01A9A3-8AE4-4E09-8CDD-64B7F6E0D74A}" dt="2024-07-09T10:03:09.647" v="21"/>
        <pc:sldMkLst>
          <pc:docMk/>
          <pc:sldMk cId="1577087571" sldId="313"/>
        </pc:sldMkLst>
      </pc:sldChg>
      <pc:sldChg chg="modSp">
        <pc:chgData name="Mikkonen Hanne" userId="5a557d90-2fc0-4583-be01-62766ce855fb" providerId="ADAL" clId="{CC01A9A3-8AE4-4E09-8CDD-64B7F6E0D74A}" dt="2024-07-09T10:03:09.944" v="22"/>
        <pc:sldMkLst>
          <pc:docMk/>
          <pc:sldMk cId="4073917404" sldId="314"/>
        </pc:sldMkLst>
      </pc:sldChg>
      <pc:sldChg chg="modSp">
        <pc:chgData name="Mikkonen Hanne" userId="5a557d90-2fc0-4583-be01-62766ce855fb" providerId="ADAL" clId="{CC01A9A3-8AE4-4E09-8CDD-64B7F6E0D74A}" dt="2024-07-09T10:03:10.277" v="23"/>
        <pc:sldMkLst>
          <pc:docMk/>
          <pc:sldMk cId="3071498469" sldId="315"/>
        </pc:sldMkLst>
      </pc:sldChg>
      <pc:sldChg chg="modSp">
        <pc:chgData name="Mikkonen Hanne" userId="5a557d90-2fc0-4583-be01-62766ce855fb" providerId="ADAL" clId="{CC01A9A3-8AE4-4E09-8CDD-64B7F6E0D74A}" dt="2024-07-09T10:03:10.574" v="24"/>
        <pc:sldMkLst>
          <pc:docMk/>
          <pc:sldMk cId="4276321020" sldId="316"/>
        </pc:sldMkLst>
      </pc:sldChg>
      <pc:sldChg chg="modSp">
        <pc:chgData name="Mikkonen Hanne" userId="5a557d90-2fc0-4583-be01-62766ce855fb" providerId="ADAL" clId="{CC01A9A3-8AE4-4E09-8CDD-64B7F6E0D74A}" dt="2024-07-09T10:03:10.863" v="25"/>
        <pc:sldMkLst>
          <pc:docMk/>
          <pc:sldMk cId="812514303" sldId="317"/>
        </pc:sldMkLst>
      </pc:sldChg>
      <pc:sldChg chg="modSp">
        <pc:chgData name="Mikkonen Hanne" userId="5a557d90-2fc0-4583-be01-62766ce855fb" providerId="ADAL" clId="{CC01A9A3-8AE4-4E09-8CDD-64B7F6E0D74A}" dt="2024-07-09T10:03:11.196" v="26"/>
        <pc:sldMkLst>
          <pc:docMk/>
          <pc:sldMk cId="1723456984" sldId="318"/>
        </pc:sldMkLst>
      </pc:sldChg>
      <pc:sldChg chg="modSp">
        <pc:chgData name="Mikkonen Hanne" userId="5a557d90-2fc0-4583-be01-62766ce855fb" providerId="ADAL" clId="{CC01A9A3-8AE4-4E09-8CDD-64B7F6E0D74A}" dt="2024-07-09T10:03:11.443" v="27"/>
        <pc:sldMkLst>
          <pc:docMk/>
          <pc:sldMk cId="306528166" sldId="319"/>
        </pc:sldMkLst>
      </pc:sldChg>
      <pc:sldChg chg="modSp">
        <pc:chgData name="Mikkonen Hanne" userId="5a557d90-2fc0-4583-be01-62766ce855fb" providerId="ADAL" clId="{CC01A9A3-8AE4-4E09-8CDD-64B7F6E0D74A}" dt="2024-07-09T10:03:11.933" v="28"/>
        <pc:sldMkLst>
          <pc:docMk/>
          <pc:sldMk cId="898908919" sldId="320"/>
        </pc:sldMkLst>
      </pc:sldChg>
      <pc:sldChg chg="modSp">
        <pc:chgData name="Mikkonen Hanne" userId="5a557d90-2fc0-4583-be01-62766ce855fb" providerId="ADAL" clId="{CC01A9A3-8AE4-4E09-8CDD-64B7F6E0D74A}" dt="2024-07-09T10:03:12.858" v="29"/>
        <pc:sldMkLst>
          <pc:docMk/>
          <pc:sldMk cId="2378820786" sldId="321"/>
        </pc:sldMkLst>
      </pc:sldChg>
      <pc:sldChg chg="modSp">
        <pc:chgData name="Mikkonen Hanne" userId="5a557d90-2fc0-4583-be01-62766ce855fb" providerId="ADAL" clId="{CC01A9A3-8AE4-4E09-8CDD-64B7F6E0D74A}" dt="2024-07-09T10:03:13.670" v="30"/>
        <pc:sldMkLst>
          <pc:docMk/>
          <pc:sldMk cId="3156155292" sldId="322"/>
        </pc:sldMkLst>
      </pc:sldChg>
      <pc:sldChg chg="modSp">
        <pc:chgData name="Mikkonen Hanne" userId="5a557d90-2fc0-4583-be01-62766ce855fb" providerId="ADAL" clId="{CC01A9A3-8AE4-4E09-8CDD-64B7F6E0D74A}" dt="2024-07-09T10:03:14.384" v="31"/>
        <pc:sldMkLst>
          <pc:docMk/>
          <pc:sldMk cId="2625046603" sldId="323"/>
        </pc:sldMkLst>
      </pc:sldChg>
      <pc:sldChg chg="modSp">
        <pc:chgData name="Mikkonen Hanne" userId="5a557d90-2fc0-4583-be01-62766ce855fb" providerId="ADAL" clId="{CC01A9A3-8AE4-4E09-8CDD-64B7F6E0D74A}" dt="2024-07-09T10:03:15.057" v="32"/>
        <pc:sldMkLst>
          <pc:docMk/>
          <pc:sldMk cId="4249250928" sldId="324"/>
        </pc:sldMkLst>
      </pc:sldChg>
      <pc:sldChg chg="modSp">
        <pc:chgData name="Mikkonen Hanne" userId="5a557d90-2fc0-4583-be01-62766ce855fb" providerId="ADAL" clId="{CC01A9A3-8AE4-4E09-8CDD-64B7F6E0D74A}" dt="2024-07-09T10:03:15.699" v="33"/>
        <pc:sldMkLst>
          <pc:docMk/>
          <pc:sldMk cId="2966646190" sldId="325"/>
        </pc:sldMkLst>
      </pc:sldChg>
      <pc:sldChg chg="modSp">
        <pc:chgData name="Mikkonen Hanne" userId="5a557d90-2fc0-4583-be01-62766ce855fb" providerId="ADAL" clId="{CC01A9A3-8AE4-4E09-8CDD-64B7F6E0D74A}" dt="2024-07-09T10:03:16.101" v="34"/>
        <pc:sldMkLst>
          <pc:docMk/>
          <pc:sldMk cId="1243919645" sldId="326"/>
        </pc:sldMkLst>
      </pc:sldChg>
      <pc:sldChg chg="modSp">
        <pc:chgData name="Mikkonen Hanne" userId="5a557d90-2fc0-4583-be01-62766ce855fb" providerId="ADAL" clId="{CC01A9A3-8AE4-4E09-8CDD-64B7F6E0D74A}" dt="2024-07-09T10:03:09.036" v="19"/>
        <pc:sldMkLst>
          <pc:docMk/>
          <pc:sldMk cId="1535896550" sldId="334"/>
        </pc:sldMkLst>
      </pc:sldChg>
      <pc:sldChg chg="modSp mod">
        <pc:chgData name="Mikkonen Hanne" userId="5a557d90-2fc0-4583-be01-62766ce855fb" providerId="ADAL" clId="{CC01A9A3-8AE4-4E09-8CDD-64B7F6E0D74A}" dt="2024-07-10T08:05:09.539" v="302" actId="207"/>
        <pc:sldMkLst>
          <pc:docMk/>
          <pc:sldMk cId="1865613655" sldId="338"/>
        </pc:sldMkLst>
      </pc:sldChg>
      <pc:sldChg chg="modSp mod">
        <pc:chgData name="Mikkonen Hanne" userId="5a557d90-2fc0-4583-be01-62766ce855fb" providerId="ADAL" clId="{CC01A9A3-8AE4-4E09-8CDD-64B7F6E0D74A}" dt="2024-07-10T08:09:41.994" v="604" actId="20577"/>
        <pc:sldMkLst>
          <pc:docMk/>
          <pc:sldMk cId="1351889856" sldId="33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4.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2.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3.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4.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5.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6.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7.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8.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9.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0.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1.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2.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3.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4.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6.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7.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8.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39.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0.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1.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2.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3.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4.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5.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7.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1-9/2024 vs 1-9/2023</c:v>
                </c:pt>
              </c:strCache>
            </c:strRef>
          </c:tx>
          <c:spPr>
            <a:solidFill>
              <a:schemeClr val="accent3"/>
            </a:solidFill>
            <a:ln>
              <a:noFill/>
            </a:ln>
            <a:effectLst/>
          </c:spPr>
          <c:invertIfNegative val="0"/>
          <c:dPt>
            <c:idx val="7"/>
            <c:invertIfNegative val="0"/>
            <c:bubble3D val="0"/>
            <c:spPr>
              <a:solidFill>
                <a:schemeClr val="accent3"/>
              </a:solidFill>
              <a:ln>
                <a:noFill/>
              </a:ln>
              <a:effectLst/>
            </c:spPr>
            <c:extLst>
              <c:ext xmlns:c16="http://schemas.microsoft.com/office/drawing/2014/chart" uri="{C3380CC4-5D6E-409C-BE32-E72D297353CC}">
                <c16:uniqueId val="{00000006-F038-415A-9CE0-45ADFC809E1C}"/>
              </c:ext>
            </c:extLst>
          </c:dPt>
          <c:dLbls>
            <c:dLbl>
              <c:idx val="10"/>
              <c:layout>
                <c:manualLayout>
                  <c:x val="7.264484107477484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A7-4D2A-891B-0835CE6269C2}"/>
                </c:ext>
              </c:extLst>
            </c:dLbl>
            <c:dLbl>
              <c:idx val="11"/>
              <c:layout>
                <c:manualLayout>
                  <c:x val="4.9943246311010214E-2"/>
                  <c:y val="3.58583645423452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A7-4D2A-891B-0835CE6269C2}"/>
                </c:ext>
              </c:extLst>
            </c:dLbl>
            <c:dLbl>
              <c:idx val="12"/>
              <c:layout>
                <c:manualLayout>
                  <c:x val="5.448354143019301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A7-4D2A-891B-0835CE6269C2}"/>
                </c:ext>
              </c:extLst>
            </c:dLbl>
            <c:dLbl>
              <c:idx val="14"/>
              <c:layout>
                <c:manualLayout>
                  <c:x val="5.4483541430192961E-2"/>
                  <c:y val="3.5858364542345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2E-4A3A-9F48-9C007B021CCD}"/>
                </c:ext>
              </c:extLst>
            </c:dLbl>
            <c:numFmt formatCode="0.0\ %"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Pohjois-Savo</c:v>
                </c:pt>
                <c:pt idx="1">
                  <c:v>Etelä-Pohjanmaa</c:v>
                </c:pt>
                <c:pt idx="2">
                  <c:v>Lappi</c:v>
                </c:pt>
                <c:pt idx="3">
                  <c:v>Pirkanmaa</c:v>
                </c:pt>
                <c:pt idx="4">
                  <c:v>Etelä-Savo</c:v>
                </c:pt>
                <c:pt idx="5">
                  <c:v>Pohjois-Karjala</c:v>
                </c:pt>
                <c:pt idx="6">
                  <c:v>Satakunta</c:v>
                </c:pt>
                <c:pt idx="7">
                  <c:v>Keski-Suomi</c:v>
                </c:pt>
                <c:pt idx="8">
                  <c:v>Kaakkois-Suomi</c:v>
                </c:pt>
                <c:pt idx="9">
                  <c:v>Häme</c:v>
                </c:pt>
                <c:pt idx="10">
                  <c:v>Pohjois-Pohjanmaa</c:v>
                </c:pt>
                <c:pt idx="11">
                  <c:v>Pohjanmaa</c:v>
                </c:pt>
                <c:pt idx="12">
                  <c:v>Koko maa</c:v>
                </c:pt>
                <c:pt idx="13">
                  <c:v>Uusimaa</c:v>
                </c:pt>
                <c:pt idx="14">
                  <c:v>Kainuu</c:v>
                </c:pt>
                <c:pt idx="15">
                  <c:v>Varsinais-Suomi</c:v>
                </c:pt>
              </c:strCache>
            </c:strRef>
          </c:cat>
          <c:val>
            <c:numRef>
              <c:f>Taul1!$B$2:$B$17</c:f>
              <c:numCache>
                <c:formatCode>0.00%</c:formatCode>
                <c:ptCount val="16"/>
                <c:pt idx="0">
                  <c:v>-0.123</c:v>
                </c:pt>
                <c:pt idx="1">
                  <c:v>-8.8999999999999996E-2</c:v>
                </c:pt>
                <c:pt idx="2">
                  <c:v>-7.2999999999999995E-2</c:v>
                </c:pt>
                <c:pt idx="3">
                  <c:v>-6.2E-2</c:v>
                </c:pt>
                <c:pt idx="4">
                  <c:v>-5.7000000000000002E-2</c:v>
                </c:pt>
                <c:pt idx="5">
                  <c:v>-5.1999999999999998E-2</c:v>
                </c:pt>
                <c:pt idx="6">
                  <c:v>-4.5999999999999999E-2</c:v>
                </c:pt>
                <c:pt idx="7">
                  <c:v>-4.3999999999999997E-2</c:v>
                </c:pt>
                <c:pt idx="8">
                  <c:v>-0.04</c:v>
                </c:pt>
                <c:pt idx="9">
                  <c:v>-3.6999999999999998E-2</c:v>
                </c:pt>
                <c:pt idx="10">
                  <c:v>-2.4E-2</c:v>
                </c:pt>
                <c:pt idx="11">
                  <c:v>-1.7000000000000001E-2</c:v>
                </c:pt>
                <c:pt idx="12">
                  <c:v>-0.01</c:v>
                </c:pt>
                <c:pt idx="13">
                  <c:v>2.5999999999999999E-2</c:v>
                </c:pt>
                <c:pt idx="14">
                  <c:v>3.3000000000000002E-2</c:v>
                </c:pt>
                <c:pt idx="15">
                  <c:v>6.0999999999999999E-2</c:v>
                </c:pt>
              </c:numCache>
            </c:numRef>
          </c:val>
          <c:extLst>
            <c:ext xmlns:c16="http://schemas.microsoft.com/office/drawing/2014/chart" uri="{C3380CC4-5D6E-409C-BE32-E72D297353CC}">
              <c16:uniqueId val="{00000000-F038-415A-9CE0-45ADFC809E1C}"/>
            </c:ext>
          </c:extLst>
        </c:ser>
        <c:dLbls>
          <c:showLegendKey val="0"/>
          <c:showVal val="0"/>
          <c:showCatName val="0"/>
          <c:showSerName val="0"/>
          <c:showPercent val="0"/>
          <c:showBubbleSize val="0"/>
        </c:dLbls>
        <c:gapWidth val="182"/>
        <c:axId val="1646541327"/>
        <c:axId val="961327071"/>
      </c:barChart>
      <c:catAx>
        <c:axId val="16465413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961327071"/>
        <c:crosses val="autoZero"/>
        <c:auto val="1"/>
        <c:lblAlgn val="ctr"/>
        <c:lblOffset val="100"/>
        <c:noMultiLvlLbl val="0"/>
      </c:catAx>
      <c:valAx>
        <c:axId val="961327071"/>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646541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2A7-4419-8538-FA214A72530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2A7-4419-8538-FA214A72530D}"/>
              </c:ext>
            </c:extLst>
          </c:dPt>
          <c:cat>
            <c:strRef>
              <c:f>vienti!$A$2:$A$3</c:f>
              <c:strCache>
                <c:ptCount val="2"/>
                <c:pt idx="0">
                  <c:v>Teknologiateollisuus</c:v>
                </c:pt>
                <c:pt idx="1">
                  <c:v>Muut toimialat</c:v>
                </c:pt>
              </c:strCache>
            </c:strRef>
          </c:cat>
          <c:val>
            <c:numRef>
              <c:f>vienti!$B$2:$B$3</c:f>
              <c:numCache>
                <c:formatCode>General</c:formatCode>
                <c:ptCount val="2"/>
                <c:pt idx="0">
                  <c:v>16</c:v>
                </c:pt>
                <c:pt idx="1">
                  <c:v>84</c:v>
                </c:pt>
              </c:numCache>
            </c:numRef>
          </c:val>
          <c:extLst>
            <c:ext xmlns:c16="http://schemas.microsoft.com/office/drawing/2014/chart" uri="{C3380CC4-5D6E-409C-BE32-E72D297353CC}">
              <c16:uniqueId val="{00000004-12A7-4419-8538-FA214A72530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151-4DC8-B674-7796CDAD195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151-4DC8-B674-7796CDAD1958}"/>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1151-4DC8-B674-7796CDAD195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5C-40FD-B70B-85C22F21F20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5C-40FD-B70B-85C22F21F202}"/>
              </c:ext>
            </c:extLst>
          </c:dPt>
          <c:cat>
            <c:strRef>
              <c:f>vienti!$A$2:$A$3</c:f>
              <c:strCache>
                <c:ptCount val="2"/>
                <c:pt idx="0">
                  <c:v>Teknologiateollisuus</c:v>
                </c:pt>
                <c:pt idx="1">
                  <c:v>Muut toimialat</c:v>
                </c:pt>
              </c:strCache>
            </c:strRef>
          </c:cat>
          <c:val>
            <c:numRef>
              <c:f>vienti!$B$2:$B$3</c:f>
              <c:numCache>
                <c:formatCode>General</c:formatCode>
                <c:ptCount val="2"/>
                <c:pt idx="0">
                  <c:v>61</c:v>
                </c:pt>
                <c:pt idx="1">
                  <c:v>39</c:v>
                </c:pt>
              </c:numCache>
            </c:numRef>
          </c:val>
          <c:extLst>
            <c:ext xmlns:c16="http://schemas.microsoft.com/office/drawing/2014/chart" uri="{C3380CC4-5D6E-409C-BE32-E72D297353CC}">
              <c16:uniqueId val="{00000004-085C-40FD-B70B-85C22F21F20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86E-4F5A-9879-2C3DF3BF324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86E-4F5A-9879-2C3DF3BF3247}"/>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986E-4F5A-9879-2C3DF3BF324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45E-4313-90B6-3606C2C0B8C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45E-4313-90B6-3606C2C0B8C2}"/>
              </c:ext>
            </c:extLst>
          </c:dPt>
          <c:cat>
            <c:strRef>
              <c:f>vienti!$A$2:$A$3</c:f>
              <c:strCache>
                <c:ptCount val="2"/>
                <c:pt idx="0">
                  <c:v>Teknologiateollisuus</c:v>
                </c:pt>
                <c:pt idx="1">
                  <c:v>Muut toimialat</c:v>
                </c:pt>
              </c:strCache>
            </c:strRef>
          </c:cat>
          <c:val>
            <c:numRef>
              <c:f>vienti!$B$2:$B$3</c:f>
              <c:numCache>
                <c:formatCode>General</c:formatCode>
                <c:ptCount val="2"/>
                <c:pt idx="0">
                  <c:v>23</c:v>
                </c:pt>
                <c:pt idx="1">
                  <c:v>77</c:v>
                </c:pt>
              </c:numCache>
            </c:numRef>
          </c:val>
          <c:extLst>
            <c:ext xmlns:c16="http://schemas.microsoft.com/office/drawing/2014/chart" uri="{C3380CC4-5D6E-409C-BE32-E72D297353CC}">
              <c16:uniqueId val="{00000004-945E-4313-90B6-3606C2C0B8C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82FA-415F-9B12-55BBFC6714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82FA-415F-9B12-55BBFC671440}"/>
              </c:ext>
            </c:extLst>
          </c:dPt>
          <c:cat>
            <c:strRef>
              <c:f>vienti!$A$2:$A$3</c:f>
              <c:strCache>
                <c:ptCount val="2"/>
                <c:pt idx="0">
                  <c:v>Teknologiateollisuus</c:v>
                </c:pt>
                <c:pt idx="1">
                  <c:v>Muut toimialat</c:v>
                </c:pt>
              </c:strCache>
            </c:strRef>
          </c:cat>
          <c:val>
            <c:numRef>
              <c:f>vienti!$B$2:$B$3</c:f>
              <c:numCache>
                <c:formatCode>General</c:formatCode>
                <c:ptCount val="2"/>
                <c:pt idx="0">
                  <c:v>39</c:v>
                </c:pt>
                <c:pt idx="1">
                  <c:v>61</c:v>
                </c:pt>
              </c:numCache>
            </c:numRef>
          </c:val>
          <c:extLst>
            <c:ext xmlns:c16="http://schemas.microsoft.com/office/drawing/2014/chart" uri="{C3380CC4-5D6E-409C-BE32-E72D297353CC}">
              <c16:uniqueId val="{00000004-82FA-415F-9B12-55BBFC6714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1B4-4D23-BE72-822DC72DE04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1B4-4D23-BE72-822DC72DE04F}"/>
              </c:ext>
            </c:extLst>
          </c:dPt>
          <c:cat>
            <c:strRef>
              <c:f>vienti!$A$2:$A$3</c:f>
              <c:strCache>
                <c:ptCount val="2"/>
                <c:pt idx="0">
                  <c:v>Teknologiateollisuus</c:v>
                </c:pt>
                <c:pt idx="1">
                  <c:v>Muut toimialat</c:v>
                </c:pt>
              </c:strCache>
            </c:strRef>
          </c:cat>
          <c:val>
            <c:numRef>
              <c:f>vienti!$B$2:$B$3</c:f>
              <c:numCache>
                <c:formatCode>General</c:formatCode>
                <c:ptCount val="2"/>
                <c:pt idx="0">
                  <c:v>18</c:v>
                </c:pt>
                <c:pt idx="1">
                  <c:v>82</c:v>
                </c:pt>
              </c:numCache>
            </c:numRef>
          </c:val>
          <c:extLst>
            <c:ext xmlns:c16="http://schemas.microsoft.com/office/drawing/2014/chart" uri="{C3380CC4-5D6E-409C-BE32-E72D297353CC}">
              <c16:uniqueId val="{00000004-21B4-4D23-BE72-822DC72DE04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B1-4AE8-A778-58D8A53B2C8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B1-4AE8-A778-58D8A53B2C87}"/>
              </c:ext>
            </c:extLst>
          </c:dPt>
          <c:cat>
            <c:strRef>
              <c:f>vienti!$A$2:$A$3</c:f>
              <c:strCache>
                <c:ptCount val="2"/>
                <c:pt idx="0">
                  <c:v>Teknologiateollisuus</c:v>
                </c:pt>
                <c:pt idx="1">
                  <c:v>Muut toimialat</c:v>
                </c:pt>
              </c:strCache>
            </c:strRef>
          </c:cat>
          <c:val>
            <c:numRef>
              <c:f>vienti!$B$2:$B$3</c:f>
              <c:numCache>
                <c:formatCode>General</c:formatCode>
                <c:ptCount val="2"/>
                <c:pt idx="0">
                  <c:v>81</c:v>
                </c:pt>
                <c:pt idx="1">
                  <c:v>19</c:v>
                </c:pt>
              </c:numCache>
            </c:numRef>
          </c:val>
          <c:extLst>
            <c:ext xmlns:c16="http://schemas.microsoft.com/office/drawing/2014/chart" uri="{C3380CC4-5D6E-409C-BE32-E72D297353CC}">
              <c16:uniqueId val="{00000004-CAB1-4AE8-A778-58D8A53B2C8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32-49C4-AF4C-3893CCED491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32-49C4-AF4C-3893CCED491A}"/>
              </c:ext>
            </c:extLst>
          </c:dPt>
          <c:cat>
            <c:strRef>
              <c:f>vienti!$A$2:$A$3</c:f>
              <c:strCache>
                <c:ptCount val="2"/>
                <c:pt idx="0">
                  <c:v>Teknologiateollisuus</c:v>
                </c:pt>
                <c:pt idx="1">
                  <c:v>Muut toimialat</c:v>
                </c:pt>
              </c:strCache>
            </c:strRef>
          </c:cat>
          <c:val>
            <c:numRef>
              <c:f>vienti!$B$2:$B$3</c:f>
              <c:numCache>
                <c:formatCode>General</c:formatCode>
                <c:ptCount val="2"/>
                <c:pt idx="0">
                  <c:v>77</c:v>
                </c:pt>
                <c:pt idx="1">
                  <c:v>23</c:v>
                </c:pt>
              </c:numCache>
            </c:numRef>
          </c:val>
          <c:extLst>
            <c:ext xmlns:c16="http://schemas.microsoft.com/office/drawing/2014/chart" uri="{C3380CC4-5D6E-409C-BE32-E72D297353CC}">
              <c16:uniqueId val="{00000004-F632-49C4-AF4C-3893CCED491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07-49D3-880C-A87398037F65}"/>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07-49D3-880C-A87398037F65}"/>
              </c:ext>
            </c:extLst>
          </c:dPt>
          <c:cat>
            <c:strRef>
              <c:f>vienti!$A$2:$A$3</c:f>
              <c:strCache>
                <c:ptCount val="2"/>
                <c:pt idx="0">
                  <c:v>Teknologiateollisuus</c:v>
                </c:pt>
                <c:pt idx="1">
                  <c:v>Muut toimialat</c:v>
                </c:pt>
              </c:strCache>
            </c:strRef>
          </c:cat>
          <c:val>
            <c:numRef>
              <c:f>vienti!$B$2:$B$3</c:f>
              <c:numCache>
                <c:formatCode>General</c:formatCode>
                <c:ptCount val="2"/>
                <c:pt idx="0">
                  <c:v>18</c:v>
                </c:pt>
                <c:pt idx="1">
                  <c:v>82</c:v>
                </c:pt>
              </c:numCache>
            </c:numRef>
          </c:val>
          <c:extLst>
            <c:ext xmlns:c16="http://schemas.microsoft.com/office/drawing/2014/chart" uri="{C3380CC4-5D6E-409C-BE32-E72D297353CC}">
              <c16:uniqueId val="{00000004-0507-49D3-880C-A87398037F65}"/>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97778115420021"/>
          <c:y val="3.9444200996580185E-2"/>
          <c:w val="0.78392914279585657"/>
          <c:h val="0.88418905885063492"/>
        </c:manualLayout>
      </c:layout>
      <c:barChart>
        <c:barDir val="bar"/>
        <c:grouping val="clustered"/>
        <c:varyColors val="0"/>
        <c:ser>
          <c:idx val="0"/>
          <c:order val="0"/>
          <c:tx>
            <c:strRef>
              <c:f>Taul1!$B$1</c:f>
              <c:strCache>
                <c:ptCount val="1"/>
                <c:pt idx="0">
                  <c:v>Liikevaihto</c:v>
                </c:pt>
              </c:strCache>
            </c:strRef>
          </c:tx>
          <c:spPr>
            <a:solidFill>
              <a:schemeClr val="accent3"/>
            </a:solidFill>
            <a:ln>
              <a:noFill/>
            </a:ln>
            <a:effectLst/>
          </c:spPr>
          <c:invertIfNegative val="0"/>
          <c:cat>
            <c:strRef>
              <c:f>Taul1!$A$2:$A$16</c:f>
              <c:strCache>
                <c:ptCount val="15"/>
                <c:pt idx="0">
                  <c:v>Etelä-Savo</c:v>
                </c:pt>
                <c:pt idx="1">
                  <c:v>Kainuu</c:v>
                </c:pt>
                <c:pt idx="2">
                  <c:v>Etelä-Pohjanmaa</c:v>
                </c:pt>
                <c:pt idx="3">
                  <c:v>Pohjois-Karjala</c:v>
                </c:pt>
                <c:pt idx="4">
                  <c:v>Pohjois-Savo</c:v>
                </c:pt>
                <c:pt idx="5">
                  <c:v>Kaakkois-Suomi</c:v>
                </c:pt>
                <c:pt idx="6">
                  <c:v>Keski-Suomi</c:v>
                </c:pt>
                <c:pt idx="7">
                  <c:v>Häme</c:v>
                </c:pt>
                <c:pt idx="8">
                  <c:v>Satakunta</c:v>
                </c:pt>
                <c:pt idx="9">
                  <c:v>Lappi</c:v>
                </c:pt>
                <c:pt idx="10">
                  <c:v>Pohjanmaa</c:v>
                </c:pt>
                <c:pt idx="11">
                  <c:v>Pohjois-Pohjanmaa</c:v>
                </c:pt>
                <c:pt idx="12">
                  <c:v>Varsinais-Suomi</c:v>
                </c:pt>
                <c:pt idx="13">
                  <c:v>Pirkanmaa</c:v>
                </c:pt>
                <c:pt idx="14">
                  <c:v>Uusimaa</c:v>
                </c:pt>
              </c:strCache>
            </c:strRef>
          </c:cat>
          <c:val>
            <c:numRef>
              <c:f>Taul1!$B$2:$B$16</c:f>
              <c:numCache>
                <c:formatCode>0%</c:formatCode>
                <c:ptCount val="15"/>
                <c:pt idx="0">
                  <c:v>0.01</c:v>
                </c:pt>
                <c:pt idx="1">
                  <c:v>0.01</c:v>
                </c:pt>
                <c:pt idx="2">
                  <c:v>0.02</c:v>
                </c:pt>
                <c:pt idx="3">
                  <c:v>0.02</c:v>
                </c:pt>
                <c:pt idx="4">
                  <c:v>0.02</c:v>
                </c:pt>
                <c:pt idx="5">
                  <c:v>0.03</c:v>
                </c:pt>
                <c:pt idx="6">
                  <c:v>0.04</c:v>
                </c:pt>
                <c:pt idx="7">
                  <c:v>0.05</c:v>
                </c:pt>
                <c:pt idx="8">
                  <c:v>0.05</c:v>
                </c:pt>
                <c:pt idx="9">
                  <c:v>0.06</c:v>
                </c:pt>
                <c:pt idx="10">
                  <c:v>0.06</c:v>
                </c:pt>
                <c:pt idx="11">
                  <c:v>0.09</c:v>
                </c:pt>
                <c:pt idx="12">
                  <c:v>0.09</c:v>
                </c:pt>
                <c:pt idx="13">
                  <c:v>0.1</c:v>
                </c:pt>
                <c:pt idx="14">
                  <c:v>0.35</c:v>
                </c:pt>
              </c:numCache>
            </c:numRef>
          </c:val>
          <c:extLst>
            <c:ext xmlns:c16="http://schemas.microsoft.com/office/drawing/2014/chart" uri="{C3380CC4-5D6E-409C-BE32-E72D297353CC}">
              <c16:uniqueId val="{00000000-07DE-451C-A3A2-74A133ACBED1}"/>
            </c:ext>
          </c:extLst>
        </c:ser>
        <c:ser>
          <c:idx val="1"/>
          <c:order val="1"/>
          <c:tx>
            <c:strRef>
              <c:f>Taul1!$C$1</c:f>
              <c:strCache>
                <c:ptCount val="1"/>
                <c:pt idx="0">
                  <c:v>Henkilöstö</c:v>
                </c:pt>
              </c:strCache>
            </c:strRef>
          </c:tx>
          <c:spPr>
            <a:solidFill>
              <a:srgbClr val="141F94"/>
            </a:solidFill>
            <a:ln>
              <a:noFill/>
            </a:ln>
            <a:effectLst/>
          </c:spPr>
          <c:invertIfNegative val="0"/>
          <c:cat>
            <c:strRef>
              <c:f>Taul1!$A$2:$A$16</c:f>
              <c:strCache>
                <c:ptCount val="15"/>
                <c:pt idx="0">
                  <c:v>Etelä-Savo</c:v>
                </c:pt>
                <c:pt idx="1">
                  <c:v>Kainuu</c:v>
                </c:pt>
                <c:pt idx="2">
                  <c:v>Etelä-Pohjanmaa</c:v>
                </c:pt>
                <c:pt idx="3">
                  <c:v>Pohjois-Karjala</c:v>
                </c:pt>
                <c:pt idx="4">
                  <c:v>Pohjois-Savo</c:v>
                </c:pt>
                <c:pt idx="5">
                  <c:v>Kaakkois-Suomi</c:v>
                </c:pt>
                <c:pt idx="6">
                  <c:v>Keski-Suomi</c:v>
                </c:pt>
                <c:pt idx="7">
                  <c:v>Häme</c:v>
                </c:pt>
                <c:pt idx="8">
                  <c:v>Satakunta</c:v>
                </c:pt>
                <c:pt idx="9">
                  <c:v>Lappi</c:v>
                </c:pt>
                <c:pt idx="10">
                  <c:v>Pohjanmaa</c:v>
                </c:pt>
                <c:pt idx="11">
                  <c:v>Pohjois-Pohjanmaa</c:v>
                </c:pt>
                <c:pt idx="12">
                  <c:v>Varsinais-Suomi</c:v>
                </c:pt>
                <c:pt idx="13">
                  <c:v>Pirkanmaa</c:v>
                </c:pt>
                <c:pt idx="14">
                  <c:v>Uusimaa</c:v>
                </c:pt>
              </c:strCache>
            </c:strRef>
          </c:cat>
          <c:val>
            <c:numRef>
              <c:f>Taul1!$C$2:$C$16</c:f>
              <c:numCache>
                <c:formatCode>0%</c:formatCode>
                <c:ptCount val="15"/>
                <c:pt idx="0">
                  <c:v>0.01</c:v>
                </c:pt>
                <c:pt idx="1">
                  <c:v>0.01</c:v>
                </c:pt>
                <c:pt idx="2">
                  <c:v>0.03</c:v>
                </c:pt>
                <c:pt idx="3">
                  <c:v>0.02</c:v>
                </c:pt>
                <c:pt idx="4">
                  <c:v>0.03</c:v>
                </c:pt>
                <c:pt idx="5">
                  <c:v>0.03</c:v>
                </c:pt>
                <c:pt idx="6">
                  <c:v>0.05</c:v>
                </c:pt>
                <c:pt idx="7">
                  <c:v>0.05</c:v>
                </c:pt>
                <c:pt idx="8">
                  <c:v>0.04</c:v>
                </c:pt>
                <c:pt idx="9">
                  <c:v>0.02</c:v>
                </c:pt>
                <c:pt idx="10">
                  <c:v>0.06</c:v>
                </c:pt>
                <c:pt idx="11">
                  <c:v>0.08</c:v>
                </c:pt>
                <c:pt idx="12">
                  <c:v>0.09</c:v>
                </c:pt>
                <c:pt idx="13">
                  <c:v>0.12</c:v>
                </c:pt>
                <c:pt idx="14">
                  <c:v>0.35</c:v>
                </c:pt>
              </c:numCache>
            </c:numRef>
          </c:val>
          <c:extLst>
            <c:ext xmlns:c16="http://schemas.microsoft.com/office/drawing/2014/chart" uri="{C3380CC4-5D6E-409C-BE32-E72D297353CC}">
              <c16:uniqueId val="{00000001-07DE-451C-A3A2-74A133ACBED1}"/>
            </c:ext>
          </c:extLst>
        </c:ser>
        <c:dLbls>
          <c:showLegendKey val="0"/>
          <c:showVal val="0"/>
          <c:showCatName val="0"/>
          <c:showSerName val="0"/>
          <c:showPercent val="0"/>
          <c:showBubbleSize val="0"/>
        </c:dLbls>
        <c:gapWidth val="182"/>
        <c:axId val="694029695"/>
        <c:axId val="694001855"/>
      </c:barChart>
      <c:catAx>
        <c:axId val="6940296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694001855"/>
        <c:crosses val="autoZero"/>
        <c:auto val="1"/>
        <c:lblAlgn val="ctr"/>
        <c:lblOffset val="100"/>
        <c:noMultiLvlLbl val="0"/>
      </c:catAx>
      <c:valAx>
        <c:axId val="69400185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694029695"/>
        <c:crosses val="autoZero"/>
        <c:crossBetween val="between"/>
      </c:valAx>
      <c:spPr>
        <a:noFill/>
        <a:ln>
          <a:noFill/>
        </a:ln>
        <a:effectLst/>
      </c:spPr>
    </c:plotArea>
    <c:legend>
      <c:legendPos val="b"/>
      <c:layout>
        <c:manualLayout>
          <c:xMode val="edge"/>
          <c:yMode val="edge"/>
          <c:x val="0.71516285776423238"/>
          <c:y val="0.84354148502193294"/>
          <c:w val="0.24466482552337027"/>
          <c:h val="6.6812603622203051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4E0-4607-9A46-74A7AA26382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4E0-4607-9A46-74A7AA263821}"/>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F4E0-4607-9A46-74A7AA26382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4BC3-47FF-8BC7-12F3504946F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4BC3-47FF-8BC7-12F3504946F1}"/>
              </c:ext>
            </c:extLst>
          </c:dPt>
          <c:cat>
            <c:strRef>
              <c:f>vienti!$A$2:$A$3</c:f>
              <c:strCache>
                <c:ptCount val="2"/>
                <c:pt idx="0">
                  <c:v>Teknologiateollisuus</c:v>
                </c:pt>
                <c:pt idx="1">
                  <c:v>Muut toimialat</c:v>
                </c:pt>
              </c:strCache>
            </c:strRef>
          </c:cat>
          <c:val>
            <c:numRef>
              <c:f>vienti!$B$2:$B$3</c:f>
              <c:numCache>
                <c:formatCode>General</c:formatCode>
                <c:ptCount val="2"/>
                <c:pt idx="0">
                  <c:v>61</c:v>
                </c:pt>
                <c:pt idx="1">
                  <c:v>39</c:v>
                </c:pt>
              </c:numCache>
            </c:numRef>
          </c:val>
          <c:extLst>
            <c:ext xmlns:c16="http://schemas.microsoft.com/office/drawing/2014/chart" uri="{C3380CC4-5D6E-409C-BE32-E72D297353CC}">
              <c16:uniqueId val="{00000004-4BC3-47FF-8BC7-12F3504946F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0FD-4A8F-B820-B33F145C87E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0FD-4A8F-B820-B33F145C87E1}"/>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F0FD-4A8F-B820-B33F145C87E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EB-484E-BFB0-1449DC5B839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EB-484E-BFB0-1449DC5B8393}"/>
              </c:ext>
            </c:extLst>
          </c:dPt>
          <c:cat>
            <c:strRef>
              <c:f>vienti!$A$2:$A$3</c:f>
              <c:strCache>
                <c:ptCount val="2"/>
                <c:pt idx="0">
                  <c:v>Teknologiateollisuus</c:v>
                </c:pt>
                <c:pt idx="1">
                  <c:v>Muut toimialat</c:v>
                </c:pt>
              </c:strCache>
            </c:strRef>
          </c:cat>
          <c:val>
            <c:numRef>
              <c:f>vienti!$B$2:$B$3</c:f>
              <c:numCache>
                <c:formatCode>General</c:formatCode>
                <c:ptCount val="2"/>
                <c:pt idx="0">
                  <c:v>73</c:v>
                </c:pt>
                <c:pt idx="1">
                  <c:v>27</c:v>
                </c:pt>
              </c:numCache>
            </c:numRef>
          </c:val>
          <c:extLst>
            <c:ext xmlns:c16="http://schemas.microsoft.com/office/drawing/2014/chart" uri="{C3380CC4-5D6E-409C-BE32-E72D297353CC}">
              <c16:uniqueId val="{00000004-7FEB-484E-BFB0-1449DC5B839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57-46EF-9BB8-3B74A1756F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57-46EF-9BB8-3B74A1756F59}"/>
              </c:ext>
            </c:extLst>
          </c:dPt>
          <c:cat>
            <c:strRef>
              <c:f>vienti!$A$2:$A$3</c:f>
              <c:strCache>
                <c:ptCount val="2"/>
                <c:pt idx="0">
                  <c:v>Teknologiateollisuus</c:v>
                </c:pt>
                <c:pt idx="1">
                  <c:v>Muut toimialat</c:v>
                </c:pt>
              </c:strCache>
            </c:strRef>
          </c:cat>
          <c:val>
            <c:numRef>
              <c:f>vienti!$B$2:$B$3</c:f>
              <c:numCache>
                <c:formatCode>General</c:formatCode>
                <c:ptCount val="2"/>
                <c:pt idx="0">
                  <c:v>59</c:v>
                </c:pt>
                <c:pt idx="1">
                  <c:v>41</c:v>
                </c:pt>
              </c:numCache>
            </c:numRef>
          </c:val>
          <c:extLst>
            <c:ext xmlns:c16="http://schemas.microsoft.com/office/drawing/2014/chart" uri="{C3380CC4-5D6E-409C-BE32-E72D297353CC}">
              <c16:uniqueId val="{00000004-B857-46EF-9BB8-3B74A1756F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3B-4390-A8E5-32AD93A1E5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3B-4390-A8E5-32AD93A1E50F}"/>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E73B-4390-A8E5-32AD93A1E5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43B-420C-AAFD-00CD28B080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43B-420C-AAFD-00CD28B080AD}"/>
              </c:ext>
            </c:extLst>
          </c:dPt>
          <c:cat>
            <c:strRef>
              <c:f>vienti!$A$2:$A$3</c:f>
              <c:strCache>
                <c:ptCount val="2"/>
                <c:pt idx="0">
                  <c:v>Teknologiateollisuus</c:v>
                </c:pt>
                <c:pt idx="1">
                  <c:v>Muut toimialat</c:v>
                </c:pt>
              </c:strCache>
            </c:strRef>
          </c:cat>
          <c:val>
            <c:numRef>
              <c:f>vienti!$B$2:$B$3</c:f>
              <c:numCache>
                <c:formatCode>General</c:formatCode>
                <c:ptCount val="2"/>
                <c:pt idx="0">
                  <c:v>54</c:v>
                </c:pt>
                <c:pt idx="1">
                  <c:v>46</c:v>
                </c:pt>
              </c:numCache>
            </c:numRef>
          </c:val>
          <c:extLst>
            <c:ext xmlns:c16="http://schemas.microsoft.com/office/drawing/2014/chart" uri="{C3380CC4-5D6E-409C-BE32-E72D297353CC}">
              <c16:uniqueId val="{00000004-043B-420C-AAFD-00CD28B080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4D6-47D2-8579-482085775FE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4D6-47D2-8579-482085775FE3}"/>
              </c:ext>
            </c:extLst>
          </c:dPt>
          <c:cat>
            <c:strRef>
              <c:f>vienti!$A$2:$A$3</c:f>
              <c:strCache>
                <c:ptCount val="2"/>
                <c:pt idx="0">
                  <c:v>Teknologiateollisuus</c:v>
                </c:pt>
                <c:pt idx="1">
                  <c:v>Muut toimialat</c:v>
                </c:pt>
              </c:strCache>
            </c:strRef>
          </c:cat>
          <c:val>
            <c:numRef>
              <c:f>vienti!$B$2:$B$3</c:f>
              <c:numCache>
                <c:formatCode>General</c:formatCode>
                <c:ptCount val="2"/>
                <c:pt idx="0">
                  <c:v>77</c:v>
                </c:pt>
                <c:pt idx="1">
                  <c:v>23</c:v>
                </c:pt>
              </c:numCache>
            </c:numRef>
          </c:val>
          <c:extLst>
            <c:ext xmlns:c16="http://schemas.microsoft.com/office/drawing/2014/chart" uri="{C3380CC4-5D6E-409C-BE32-E72D297353CC}">
              <c16:uniqueId val="{00000004-24D6-47D2-8579-482085775FE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99-4C51-B23C-7D874EF9B2A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99-4C51-B23C-7D874EF9B2A8}"/>
              </c:ext>
            </c:extLst>
          </c:dPt>
          <c:cat>
            <c:strRef>
              <c:f>vienti!$A$2:$A$3</c:f>
              <c:strCache>
                <c:ptCount val="2"/>
                <c:pt idx="0">
                  <c:v>Teknologiateollisuus</c:v>
                </c:pt>
                <c:pt idx="1">
                  <c:v>Muut toimialat</c:v>
                </c:pt>
              </c:strCache>
            </c:strRef>
          </c:cat>
          <c:val>
            <c:numRef>
              <c:f>vienti!$B$2:$B$3</c:f>
              <c:numCache>
                <c:formatCode>General</c:formatCode>
                <c:ptCount val="2"/>
                <c:pt idx="0">
                  <c:v>32</c:v>
                </c:pt>
                <c:pt idx="1">
                  <c:v>68</c:v>
                </c:pt>
              </c:numCache>
            </c:numRef>
          </c:val>
          <c:extLst>
            <c:ext xmlns:c16="http://schemas.microsoft.com/office/drawing/2014/chart" uri="{C3380CC4-5D6E-409C-BE32-E72D297353CC}">
              <c16:uniqueId val="{00000004-B899-4C51-B23C-7D874EF9B2A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2E1-4A66-83AB-5C95707A59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2E1-4A66-83AB-5C95707A5959}"/>
              </c:ext>
            </c:extLst>
          </c:dPt>
          <c:cat>
            <c:strRef>
              <c:f>vienti!$A$2:$A$3</c:f>
              <c:strCache>
                <c:ptCount val="2"/>
                <c:pt idx="0">
                  <c:v>Teknologiateollisuus</c:v>
                </c:pt>
                <c:pt idx="1">
                  <c:v>Muut toimialat</c:v>
                </c:pt>
              </c:strCache>
            </c:strRef>
          </c:cat>
          <c:val>
            <c:numRef>
              <c:f>vienti!$B$2:$B$3</c:f>
              <c:numCache>
                <c:formatCode>General</c:formatCode>
                <c:ptCount val="2"/>
                <c:pt idx="0">
                  <c:v>63</c:v>
                </c:pt>
                <c:pt idx="1">
                  <c:v>37</c:v>
                </c:pt>
              </c:numCache>
            </c:numRef>
          </c:val>
          <c:extLst>
            <c:ext xmlns:c16="http://schemas.microsoft.com/office/drawing/2014/chart" uri="{C3380CC4-5D6E-409C-BE32-E72D297353CC}">
              <c16:uniqueId val="{00000004-72E1-4A66-83AB-5C95707A59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Taul1!$B$2:$B$17</c:f>
              <c:numCache>
                <c:formatCode>0%</c:formatCode>
                <c:ptCount val="16"/>
                <c:pt idx="0">
                  <c:v>0.23</c:v>
                </c:pt>
                <c:pt idx="1">
                  <c:v>0.15</c:v>
                </c:pt>
                <c:pt idx="2">
                  <c:v>0.34</c:v>
                </c:pt>
                <c:pt idx="3">
                  <c:v>0.03</c:v>
                </c:pt>
                <c:pt idx="4">
                  <c:v>0.08</c:v>
                </c:pt>
                <c:pt idx="5">
                  <c:v>0.5</c:v>
                </c:pt>
                <c:pt idx="6">
                  <c:v>0.12</c:v>
                </c:pt>
                <c:pt idx="7">
                  <c:v>0.25</c:v>
                </c:pt>
                <c:pt idx="8">
                  <c:v>0.15</c:v>
                </c:pt>
                <c:pt idx="9">
                  <c:v>0</c:v>
                </c:pt>
                <c:pt idx="10">
                  <c:v>0.09</c:v>
                </c:pt>
                <c:pt idx="11">
                  <c:v>0.09</c:v>
                </c:pt>
                <c:pt idx="12">
                  <c:v>7.0000000000000007E-2</c:v>
                </c:pt>
                <c:pt idx="13">
                  <c:v>0.13</c:v>
                </c:pt>
                <c:pt idx="14">
                  <c:v>0.1</c:v>
                </c:pt>
                <c:pt idx="15">
                  <c:v>0.05</c:v>
                </c:pt>
              </c:numCache>
            </c:numRef>
          </c:val>
          <c:extLst>
            <c:ext xmlns:c16="http://schemas.microsoft.com/office/drawing/2014/chart" uri="{C3380CC4-5D6E-409C-BE32-E72D297353CC}">
              <c16:uniqueId val="{00000000-1706-4126-AF3C-963DFE2CD4B0}"/>
            </c:ext>
          </c:extLst>
        </c:ser>
        <c:ser>
          <c:idx val="1"/>
          <c:order val="1"/>
          <c:tx>
            <c:strRef>
              <c:f>Taul1!$C$1</c:f>
              <c:strCache>
                <c:ptCount val="1"/>
                <c:pt idx="0">
                  <c:v>Kone- ja metallituoteteollisuus</c:v>
                </c:pt>
              </c:strCache>
            </c:strRef>
          </c:tx>
          <c:spPr>
            <a:solidFill>
              <a:srgbClr val="8A0FA6"/>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Taul1!$C$2:$C$17</c:f>
              <c:numCache>
                <c:formatCode>0%</c:formatCode>
                <c:ptCount val="16"/>
                <c:pt idx="0">
                  <c:v>0.38</c:v>
                </c:pt>
                <c:pt idx="1">
                  <c:v>0.66</c:v>
                </c:pt>
                <c:pt idx="2">
                  <c:v>0.2</c:v>
                </c:pt>
                <c:pt idx="3">
                  <c:v>0.41</c:v>
                </c:pt>
                <c:pt idx="4">
                  <c:v>0.73</c:v>
                </c:pt>
                <c:pt idx="5">
                  <c:v>0.17</c:v>
                </c:pt>
                <c:pt idx="6">
                  <c:v>0.71</c:v>
                </c:pt>
                <c:pt idx="7">
                  <c:v>0.51</c:v>
                </c:pt>
                <c:pt idx="8">
                  <c:v>0.61</c:v>
                </c:pt>
                <c:pt idx="9">
                  <c:v>0.1</c:v>
                </c:pt>
                <c:pt idx="10">
                  <c:v>0.63</c:v>
                </c:pt>
                <c:pt idx="11">
                  <c:v>0.32</c:v>
                </c:pt>
                <c:pt idx="12">
                  <c:v>0.65</c:v>
                </c:pt>
                <c:pt idx="13">
                  <c:v>0.48</c:v>
                </c:pt>
                <c:pt idx="14">
                  <c:v>0.69</c:v>
                </c:pt>
                <c:pt idx="15">
                  <c:v>0.84</c:v>
                </c:pt>
              </c:numCache>
            </c:numRef>
          </c:val>
          <c:extLst>
            <c:ext xmlns:c16="http://schemas.microsoft.com/office/drawing/2014/chart" uri="{C3380CC4-5D6E-409C-BE32-E72D297353CC}">
              <c16:uniqueId val="{00000001-1706-4126-AF3C-963DFE2CD4B0}"/>
            </c:ext>
          </c:extLst>
        </c:ser>
        <c:ser>
          <c:idx val="2"/>
          <c:order val="2"/>
          <c:tx>
            <c:strRef>
              <c:f>Taul1!$D$1</c:f>
              <c:strCache>
                <c:ptCount val="1"/>
                <c:pt idx="0">
                  <c:v>Metallien jalostus</c:v>
                </c:pt>
              </c:strCache>
            </c:strRef>
          </c:tx>
          <c:spPr>
            <a:solidFill>
              <a:srgbClr val="FF805C"/>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Taul1!$D$2:$D$17</c:f>
              <c:numCache>
                <c:formatCode>0%</c:formatCode>
                <c:ptCount val="16"/>
                <c:pt idx="0">
                  <c:v>0.17</c:v>
                </c:pt>
                <c:pt idx="1">
                  <c:v>0.01</c:v>
                </c:pt>
                <c:pt idx="2">
                  <c:v>0.12</c:v>
                </c:pt>
                <c:pt idx="3">
                  <c:v>0.48</c:v>
                </c:pt>
                <c:pt idx="4">
                  <c:v>0.03</c:v>
                </c:pt>
                <c:pt idx="5">
                  <c:v>0.16</c:v>
                </c:pt>
                <c:pt idx="6">
                  <c:v>0.02</c:v>
                </c:pt>
                <c:pt idx="7">
                  <c:v>0.12</c:v>
                </c:pt>
                <c:pt idx="8">
                  <c:v>0.02</c:v>
                </c:pt>
                <c:pt idx="9">
                  <c:v>0.86</c:v>
                </c:pt>
                <c:pt idx="10">
                  <c:v>0</c:v>
                </c:pt>
                <c:pt idx="11">
                  <c:v>0.48</c:v>
                </c:pt>
                <c:pt idx="12">
                  <c:v>0.08</c:v>
                </c:pt>
                <c:pt idx="13">
                  <c:v>0.25</c:v>
                </c:pt>
                <c:pt idx="14">
                  <c:v>0</c:v>
                </c:pt>
                <c:pt idx="15">
                  <c:v>0.04</c:v>
                </c:pt>
              </c:numCache>
            </c:numRef>
          </c:val>
          <c:extLst>
            <c:ext xmlns:c16="http://schemas.microsoft.com/office/drawing/2014/chart" uri="{C3380CC4-5D6E-409C-BE32-E72D297353CC}">
              <c16:uniqueId val="{00000002-1706-4126-AF3C-963DFE2CD4B0}"/>
            </c:ext>
          </c:extLst>
        </c:ser>
        <c:ser>
          <c:idx val="3"/>
          <c:order val="3"/>
          <c:tx>
            <c:strRef>
              <c:f>Taul1!$E$1</c:f>
              <c:strCache>
                <c:ptCount val="1"/>
                <c:pt idx="0">
                  <c:v>Suunnittelu ja konsultointi</c:v>
                </c:pt>
              </c:strCache>
            </c:strRef>
          </c:tx>
          <c:spPr>
            <a:solidFill>
              <a:srgbClr val="85E869"/>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Taul1!$E$2:$E$17</c:f>
              <c:numCache>
                <c:formatCode>0%</c:formatCode>
                <c:ptCount val="16"/>
                <c:pt idx="0">
                  <c:v>7.0000000000000007E-2</c:v>
                </c:pt>
                <c:pt idx="1">
                  <c:v>0.08</c:v>
                </c:pt>
                <c:pt idx="2">
                  <c:v>0.08</c:v>
                </c:pt>
                <c:pt idx="3">
                  <c:v>0.04</c:v>
                </c:pt>
                <c:pt idx="4">
                  <c:v>0.08</c:v>
                </c:pt>
                <c:pt idx="5">
                  <c:v>7.0000000000000007E-2</c:v>
                </c:pt>
                <c:pt idx="6">
                  <c:v>0.06</c:v>
                </c:pt>
                <c:pt idx="7">
                  <c:v>0.04</c:v>
                </c:pt>
                <c:pt idx="8">
                  <c:v>0.08</c:v>
                </c:pt>
                <c:pt idx="9">
                  <c:v>0.02</c:v>
                </c:pt>
                <c:pt idx="10">
                  <c:v>0.09</c:v>
                </c:pt>
                <c:pt idx="11">
                  <c:v>0.04</c:v>
                </c:pt>
                <c:pt idx="12">
                  <c:v>0.12</c:v>
                </c:pt>
                <c:pt idx="13">
                  <c:v>0.06</c:v>
                </c:pt>
                <c:pt idx="14">
                  <c:v>0.12</c:v>
                </c:pt>
                <c:pt idx="15">
                  <c:v>0.04</c:v>
                </c:pt>
              </c:numCache>
            </c:numRef>
          </c:val>
          <c:extLst>
            <c:ext xmlns:c16="http://schemas.microsoft.com/office/drawing/2014/chart" uri="{C3380CC4-5D6E-409C-BE32-E72D297353CC}">
              <c16:uniqueId val="{00000003-1706-4126-AF3C-963DFE2CD4B0}"/>
            </c:ext>
          </c:extLst>
        </c:ser>
        <c:ser>
          <c:idx val="4"/>
          <c:order val="4"/>
          <c:tx>
            <c:strRef>
              <c:f>Taul1!$F$1</c:f>
              <c:strCache>
                <c:ptCount val="1"/>
                <c:pt idx="0">
                  <c:v>Tietotekniikka-ala</c:v>
                </c:pt>
              </c:strCache>
            </c:strRef>
          </c:tx>
          <c:spPr>
            <a:solidFill>
              <a:srgbClr val="0ACFCF"/>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Taul1!$F$2:$F$17</c:f>
              <c:numCache>
                <c:formatCode>0%</c:formatCode>
                <c:ptCount val="16"/>
                <c:pt idx="0">
                  <c:v>0.15</c:v>
                </c:pt>
                <c:pt idx="1">
                  <c:v>0.1</c:v>
                </c:pt>
                <c:pt idx="2">
                  <c:v>0.26</c:v>
                </c:pt>
                <c:pt idx="3">
                  <c:v>0.04</c:v>
                </c:pt>
                <c:pt idx="4">
                  <c:v>0.08</c:v>
                </c:pt>
                <c:pt idx="5">
                  <c:v>0.11</c:v>
                </c:pt>
                <c:pt idx="6">
                  <c:v>0.09</c:v>
                </c:pt>
                <c:pt idx="7">
                  <c:v>0.08</c:v>
                </c:pt>
                <c:pt idx="8">
                  <c:v>0.14000000000000001</c:v>
                </c:pt>
                <c:pt idx="9">
                  <c:v>0.01</c:v>
                </c:pt>
                <c:pt idx="10">
                  <c:v>0.18</c:v>
                </c:pt>
                <c:pt idx="11">
                  <c:v>7.0000000000000007E-2</c:v>
                </c:pt>
                <c:pt idx="12">
                  <c:v>0.09</c:v>
                </c:pt>
                <c:pt idx="13">
                  <c:v>0.08</c:v>
                </c:pt>
                <c:pt idx="14">
                  <c:v>0.09</c:v>
                </c:pt>
                <c:pt idx="15">
                  <c:v>0.04</c:v>
                </c:pt>
              </c:numCache>
            </c:numRef>
          </c:val>
          <c:extLst>
            <c:ext xmlns:c16="http://schemas.microsoft.com/office/drawing/2014/chart" uri="{C3380CC4-5D6E-409C-BE32-E72D297353CC}">
              <c16:uniqueId val="{00000004-1706-4126-AF3C-963DFE2CD4B0}"/>
            </c:ext>
          </c:extLst>
        </c:ser>
        <c:dLbls>
          <c:showLegendKey val="0"/>
          <c:showVal val="0"/>
          <c:showCatName val="0"/>
          <c:showSerName val="0"/>
          <c:showPercent val="0"/>
          <c:showBubbleSize val="0"/>
        </c:dLbls>
        <c:gapWidth val="25"/>
        <c:overlap val="100"/>
        <c:axId val="349091216"/>
        <c:axId val="349091608"/>
      </c:barChart>
      <c:catAx>
        <c:axId val="349091216"/>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608"/>
        <c:crosses val="autoZero"/>
        <c:auto val="1"/>
        <c:lblAlgn val="ctr"/>
        <c:lblOffset val="100"/>
        <c:noMultiLvlLbl val="0"/>
      </c:catAx>
      <c:valAx>
        <c:axId val="349091608"/>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216"/>
        <c:crosses val="autoZero"/>
        <c:crossBetween val="between"/>
      </c:valAx>
    </c:plotArea>
    <c:legend>
      <c:legendPos val="b"/>
      <c:layout>
        <c:manualLayout>
          <c:xMode val="edge"/>
          <c:yMode val="edge"/>
          <c:x val="0.2039509018713011"/>
          <c:y val="0.87045784422291006"/>
          <c:w val="0.79604909812869884"/>
          <c:h val="0.12738150425673508"/>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A5A-4EA1-BDA4-9F740943CCD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A5A-4EA1-BDA4-9F740943CCD9}"/>
              </c:ext>
            </c:extLst>
          </c:dPt>
          <c:cat>
            <c:strRef>
              <c:f>vienti!$A$2:$A$3</c:f>
              <c:strCache>
                <c:ptCount val="2"/>
                <c:pt idx="0">
                  <c:v>Teknologiateollisuus</c:v>
                </c:pt>
                <c:pt idx="1">
                  <c:v>Muut toimialat</c:v>
                </c:pt>
              </c:strCache>
            </c:strRef>
          </c:cat>
          <c:val>
            <c:numRef>
              <c:f>vienti!$B$2:$B$3</c:f>
              <c:numCache>
                <c:formatCode>General</c:formatCode>
                <c:ptCount val="2"/>
                <c:pt idx="0">
                  <c:v>93</c:v>
                </c:pt>
                <c:pt idx="1">
                  <c:v>7</c:v>
                </c:pt>
              </c:numCache>
            </c:numRef>
          </c:val>
          <c:extLst>
            <c:ext xmlns:c16="http://schemas.microsoft.com/office/drawing/2014/chart" uri="{C3380CC4-5D6E-409C-BE32-E72D297353CC}">
              <c16:uniqueId val="{00000004-2A5A-4EA1-BDA4-9F740943CCD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43A-4188-B729-E636457B696E}"/>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43A-4188-B729-E636457B696E}"/>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D43A-4188-B729-E636457B696E}"/>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027-4164-9495-1218652C5C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027-4164-9495-1218652C5CAD}"/>
              </c:ext>
            </c:extLst>
          </c:dPt>
          <c:cat>
            <c:strRef>
              <c:f>vienti!$A$2:$A$3</c:f>
              <c:strCache>
                <c:ptCount val="2"/>
                <c:pt idx="0">
                  <c:v>Teknologiateollisuus</c:v>
                </c:pt>
                <c:pt idx="1">
                  <c:v>Muut toimialat</c:v>
                </c:pt>
              </c:strCache>
            </c:strRef>
          </c:cat>
          <c:val>
            <c:numRef>
              <c:f>vienti!$B$2:$B$3</c:f>
              <c:numCache>
                <c:formatCode>General</c:formatCode>
                <c:ptCount val="2"/>
                <c:pt idx="0">
                  <c:v>42</c:v>
                </c:pt>
                <c:pt idx="1">
                  <c:v>58</c:v>
                </c:pt>
              </c:numCache>
            </c:numRef>
          </c:val>
          <c:extLst>
            <c:ext xmlns:c16="http://schemas.microsoft.com/office/drawing/2014/chart" uri="{C3380CC4-5D6E-409C-BE32-E72D297353CC}">
              <c16:uniqueId val="{00000004-D027-4164-9495-1218652C5C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88-4B46-AD5A-A7B89E9865A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88-4B46-AD5A-A7B89E9865A0}"/>
              </c:ext>
            </c:extLst>
          </c:dPt>
          <c:cat>
            <c:strRef>
              <c:f>vienti!$A$2:$A$3</c:f>
              <c:strCache>
                <c:ptCount val="2"/>
                <c:pt idx="0">
                  <c:v>Teknologiateollisuus</c:v>
                </c:pt>
                <c:pt idx="1">
                  <c:v>Muut toimialat</c:v>
                </c:pt>
              </c:strCache>
            </c:strRef>
          </c:cat>
          <c:val>
            <c:numRef>
              <c:f>vienti!$B$2:$B$3</c:f>
              <c:numCache>
                <c:formatCode>General</c:formatCode>
                <c:ptCount val="2"/>
                <c:pt idx="0">
                  <c:v>65</c:v>
                </c:pt>
                <c:pt idx="1">
                  <c:v>35</c:v>
                </c:pt>
              </c:numCache>
            </c:numRef>
          </c:val>
          <c:extLst>
            <c:ext xmlns:c16="http://schemas.microsoft.com/office/drawing/2014/chart" uri="{C3380CC4-5D6E-409C-BE32-E72D297353CC}">
              <c16:uniqueId val="{00000004-CA88-4B46-AD5A-A7B89E9865A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30A3-4E5F-A274-9D7CB71E146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30A3-4E5F-A274-9D7CB71E1464}"/>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30A3-4E5F-A274-9D7CB71E146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18F-40FC-9EF5-6846ECC1F50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18F-40FC-9EF5-6846ECC1F509}"/>
              </c:ext>
            </c:extLst>
          </c:dPt>
          <c:cat>
            <c:strRef>
              <c:f>vienti!$A$2:$A$3</c:f>
              <c:strCache>
                <c:ptCount val="2"/>
                <c:pt idx="0">
                  <c:v>Teknologiateollisuus</c:v>
                </c:pt>
                <c:pt idx="1">
                  <c:v>Muut toimialat</c:v>
                </c:pt>
              </c:strCache>
            </c:strRef>
          </c:cat>
          <c:val>
            <c:numRef>
              <c:f>vienti!$B$2:$B$3</c:f>
              <c:numCache>
                <c:formatCode>General</c:formatCode>
                <c:ptCount val="2"/>
                <c:pt idx="0">
                  <c:v>65</c:v>
                </c:pt>
                <c:pt idx="1">
                  <c:v>35</c:v>
                </c:pt>
              </c:numCache>
            </c:numRef>
          </c:val>
          <c:extLst>
            <c:ext xmlns:c16="http://schemas.microsoft.com/office/drawing/2014/chart" uri="{C3380CC4-5D6E-409C-BE32-E72D297353CC}">
              <c16:uniqueId val="{00000004-C18F-40FC-9EF5-6846ECC1F50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31-4ABF-9B8E-1691F51590E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31-4ABF-9B8E-1691F51590E0}"/>
              </c:ext>
            </c:extLst>
          </c:dPt>
          <c:cat>
            <c:strRef>
              <c:f>vienti!$A$2:$A$3</c:f>
              <c:strCache>
                <c:ptCount val="2"/>
                <c:pt idx="0">
                  <c:v>Teknologiateollisuus</c:v>
                </c:pt>
                <c:pt idx="1">
                  <c:v>Muut toimialat</c:v>
                </c:pt>
              </c:strCache>
            </c:strRef>
          </c:cat>
          <c:val>
            <c:numRef>
              <c:f>vienti!$B$2:$B$3</c:f>
              <c:numCache>
                <c:formatCode>General</c:formatCode>
                <c:ptCount val="2"/>
                <c:pt idx="0">
                  <c:v>90</c:v>
                </c:pt>
                <c:pt idx="1">
                  <c:v>10</c:v>
                </c:pt>
              </c:numCache>
            </c:numRef>
          </c:val>
          <c:extLst>
            <c:ext xmlns:c16="http://schemas.microsoft.com/office/drawing/2014/chart" uri="{C3380CC4-5D6E-409C-BE32-E72D297353CC}">
              <c16:uniqueId val="{00000004-0831-4ABF-9B8E-1691F51590E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1F-4545-80B2-B4EB8A7A350B}"/>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1F-4545-80B2-B4EB8A7A350B}"/>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7F1F-4545-80B2-B4EB8A7A350B}"/>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D3-4A35-AF45-F787C59191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D3-4A35-AF45-F787C59191AD}"/>
              </c:ext>
            </c:extLst>
          </c:dPt>
          <c:cat>
            <c:strRef>
              <c:f>vienti!$A$2:$A$3</c:f>
              <c:strCache>
                <c:ptCount val="2"/>
                <c:pt idx="0">
                  <c:v>Teknologiateollisuus</c:v>
                </c:pt>
                <c:pt idx="1">
                  <c:v>Muut toimialat</c:v>
                </c:pt>
              </c:strCache>
            </c:strRef>
          </c:cat>
          <c:val>
            <c:numRef>
              <c:f>vienti!$B$2:$B$3</c:f>
              <c:numCache>
                <c:formatCode>General</c:formatCode>
                <c:ptCount val="2"/>
                <c:pt idx="0">
                  <c:v>45</c:v>
                </c:pt>
                <c:pt idx="1">
                  <c:v>55</c:v>
                </c:pt>
              </c:numCache>
            </c:numRef>
          </c:val>
          <c:extLst>
            <c:ext xmlns:c16="http://schemas.microsoft.com/office/drawing/2014/chart" uri="{C3380CC4-5D6E-409C-BE32-E72D297353CC}">
              <c16:uniqueId val="{00000004-F6D3-4A35-AF45-F787C59191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5B21-4639-BD41-601449F2208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5B21-4639-BD41-601449F22081}"/>
              </c:ext>
            </c:extLst>
          </c:dPt>
          <c:cat>
            <c:strRef>
              <c:f>vienti!$A$2:$A$3</c:f>
              <c:strCache>
                <c:ptCount val="2"/>
                <c:pt idx="0">
                  <c:v>Teknologiateollisuus</c:v>
                </c:pt>
                <c:pt idx="1">
                  <c:v>Muut toimialat</c:v>
                </c:pt>
              </c:strCache>
            </c:strRef>
          </c:cat>
          <c:val>
            <c:numRef>
              <c:f>vienti!$B$2:$B$3</c:f>
              <c:numCache>
                <c:formatCode>General</c:formatCode>
                <c:ptCount val="2"/>
                <c:pt idx="0">
                  <c:v>57</c:v>
                </c:pt>
                <c:pt idx="1">
                  <c:v>43</c:v>
                </c:pt>
              </c:numCache>
            </c:numRef>
          </c:val>
          <c:extLst>
            <c:ext xmlns:c16="http://schemas.microsoft.com/office/drawing/2014/chart" uri="{C3380CC4-5D6E-409C-BE32-E72D297353CC}">
              <c16:uniqueId val="{00000004-5B21-4639-BD41-601449F2208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Taul1!$B$2:$B$17</c:f>
              <c:numCache>
                <c:formatCode>0%</c:formatCode>
                <c:ptCount val="16"/>
                <c:pt idx="0">
                  <c:v>0.13900000000000001</c:v>
                </c:pt>
                <c:pt idx="1">
                  <c:v>0.121</c:v>
                </c:pt>
                <c:pt idx="2">
                  <c:v>0.17199999999999999</c:v>
                </c:pt>
                <c:pt idx="3">
                  <c:v>5.7000000000000002E-2</c:v>
                </c:pt>
                <c:pt idx="4">
                  <c:v>9.8000000000000004E-2</c:v>
                </c:pt>
                <c:pt idx="5">
                  <c:v>0.27300000000000002</c:v>
                </c:pt>
                <c:pt idx="6">
                  <c:v>0.16</c:v>
                </c:pt>
                <c:pt idx="7">
                  <c:v>0.19700000000000001</c:v>
                </c:pt>
                <c:pt idx="8">
                  <c:v>8.3000000000000004E-2</c:v>
                </c:pt>
                <c:pt idx="9">
                  <c:v>4.0000000000000001E-3</c:v>
                </c:pt>
                <c:pt idx="10">
                  <c:v>6.4000000000000001E-2</c:v>
                </c:pt>
                <c:pt idx="11">
                  <c:v>0.19900000000000001</c:v>
                </c:pt>
                <c:pt idx="12">
                  <c:v>4.9000000000000002E-2</c:v>
                </c:pt>
                <c:pt idx="13">
                  <c:v>0.111</c:v>
                </c:pt>
                <c:pt idx="14">
                  <c:v>0.105</c:v>
                </c:pt>
                <c:pt idx="15">
                  <c:v>4.7E-2</c:v>
                </c:pt>
              </c:numCache>
            </c:numRef>
          </c:val>
          <c:extLst>
            <c:ext xmlns:c16="http://schemas.microsoft.com/office/drawing/2014/chart" uri="{C3380CC4-5D6E-409C-BE32-E72D297353CC}">
              <c16:uniqueId val="{00000000-525E-4CFE-9225-3108491E8329}"/>
            </c:ext>
          </c:extLst>
        </c:ser>
        <c:ser>
          <c:idx val="1"/>
          <c:order val="1"/>
          <c:tx>
            <c:strRef>
              <c:f>Taul1!$C$1</c:f>
              <c:strCache>
                <c:ptCount val="1"/>
                <c:pt idx="0">
                  <c:v>Kone- ja metallituoteteollisuus</c:v>
                </c:pt>
              </c:strCache>
            </c:strRef>
          </c:tx>
          <c:spPr>
            <a:solidFill>
              <a:srgbClr val="8A0FA6"/>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Taul1!$C$2:$C$17</c:f>
              <c:numCache>
                <c:formatCode>0%</c:formatCode>
                <c:ptCount val="16"/>
                <c:pt idx="0">
                  <c:v>0.40500000000000003</c:v>
                </c:pt>
                <c:pt idx="1">
                  <c:v>0.59099999999999997</c:v>
                </c:pt>
                <c:pt idx="2">
                  <c:v>0.20399999999999999</c:v>
                </c:pt>
                <c:pt idx="3">
                  <c:v>0.59499999999999997</c:v>
                </c:pt>
                <c:pt idx="4">
                  <c:v>0.59799999999999998</c:v>
                </c:pt>
                <c:pt idx="5">
                  <c:v>0.24199999999999999</c:v>
                </c:pt>
                <c:pt idx="6">
                  <c:v>0.56100000000000005</c:v>
                </c:pt>
                <c:pt idx="7">
                  <c:v>0.54400000000000004</c:v>
                </c:pt>
                <c:pt idx="8">
                  <c:v>0.47</c:v>
                </c:pt>
                <c:pt idx="9">
                  <c:v>0.29599999999999999</c:v>
                </c:pt>
                <c:pt idx="10">
                  <c:v>0.55200000000000005</c:v>
                </c:pt>
                <c:pt idx="11">
                  <c:v>0.32800000000000001</c:v>
                </c:pt>
                <c:pt idx="12">
                  <c:v>0.54600000000000004</c:v>
                </c:pt>
                <c:pt idx="13">
                  <c:v>0.57699999999999996</c:v>
                </c:pt>
                <c:pt idx="14">
                  <c:v>0.63400000000000001</c:v>
                </c:pt>
                <c:pt idx="15">
                  <c:v>0.78</c:v>
                </c:pt>
              </c:numCache>
            </c:numRef>
          </c:val>
          <c:extLst>
            <c:ext xmlns:c16="http://schemas.microsoft.com/office/drawing/2014/chart" uri="{C3380CC4-5D6E-409C-BE32-E72D297353CC}">
              <c16:uniqueId val="{00000001-525E-4CFE-9225-3108491E8329}"/>
            </c:ext>
          </c:extLst>
        </c:ser>
        <c:ser>
          <c:idx val="2"/>
          <c:order val="2"/>
          <c:tx>
            <c:strRef>
              <c:f>Taul1!$D$1</c:f>
              <c:strCache>
                <c:ptCount val="1"/>
                <c:pt idx="0">
                  <c:v>Metallien jalostus</c:v>
                </c:pt>
              </c:strCache>
            </c:strRef>
          </c:tx>
          <c:spPr>
            <a:solidFill>
              <a:srgbClr val="FF805C"/>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Taul1!$D$2:$D$17</c:f>
              <c:numCache>
                <c:formatCode>0%</c:formatCode>
                <c:ptCount val="16"/>
                <c:pt idx="0">
                  <c:v>0.05</c:v>
                </c:pt>
                <c:pt idx="1">
                  <c:v>0.01</c:v>
                </c:pt>
                <c:pt idx="2">
                  <c:v>5.0000000000000001E-3</c:v>
                </c:pt>
                <c:pt idx="3">
                  <c:v>0.183</c:v>
                </c:pt>
                <c:pt idx="4">
                  <c:v>1.7000000000000001E-2</c:v>
                </c:pt>
                <c:pt idx="5">
                  <c:v>0.13300000000000001</c:v>
                </c:pt>
                <c:pt idx="6">
                  <c:v>2.7E-2</c:v>
                </c:pt>
                <c:pt idx="7">
                  <c:v>7.6999999999999999E-2</c:v>
                </c:pt>
                <c:pt idx="8">
                  <c:v>1.7000000000000001E-2</c:v>
                </c:pt>
                <c:pt idx="9">
                  <c:v>0.48699999999999999</c:v>
                </c:pt>
                <c:pt idx="10">
                  <c:v>5.0000000000000001E-3</c:v>
                </c:pt>
                <c:pt idx="11">
                  <c:v>0.26200000000000001</c:v>
                </c:pt>
                <c:pt idx="12">
                  <c:v>6.8000000000000005E-2</c:v>
                </c:pt>
                <c:pt idx="13">
                  <c:v>7.6999999999999999E-2</c:v>
                </c:pt>
                <c:pt idx="14">
                  <c:v>0</c:v>
                </c:pt>
                <c:pt idx="15">
                  <c:v>3.1E-2</c:v>
                </c:pt>
              </c:numCache>
            </c:numRef>
          </c:val>
          <c:extLst>
            <c:ext xmlns:c16="http://schemas.microsoft.com/office/drawing/2014/chart" uri="{C3380CC4-5D6E-409C-BE32-E72D297353CC}">
              <c16:uniqueId val="{00000002-525E-4CFE-9225-3108491E8329}"/>
            </c:ext>
          </c:extLst>
        </c:ser>
        <c:ser>
          <c:idx val="3"/>
          <c:order val="3"/>
          <c:tx>
            <c:strRef>
              <c:f>Taul1!$E$1</c:f>
              <c:strCache>
                <c:ptCount val="1"/>
                <c:pt idx="0">
                  <c:v>Suunnittelu ja konsultointi</c:v>
                </c:pt>
              </c:strCache>
            </c:strRef>
          </c:tx>
          <c:spPr>
            <a:solidFill>
              <a:srgbClr val="85E869"/>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Taul1!$E$2:$E$17</c:f>
              <c:numCache>
                <c:formatCode>0%</c:formatCode>
                <c:ptCount val="16"/>
                <c:pt idx="0">
                  <c:v>0.158</c:v>
                </c:pt>
                <c:pt idx="1">
                  <c:v>0.14199999999999999</c:v>
                </c:pt>
                <c:pt idx="2">
                  <c:v>0.186</c:v>
                </c:pt>
                <c:pt idx="3">
                  <c:v>0.112</c:v>
                </c:pt>
                <c:pt idx="4">
                  <c:v>0.159</c:v>
                </c:pt>
                <c:pt idx="5">
                  <c:v>0.152</c:v>
                </c:pt>
                <c:pt idx="6">
                  <c:v>0.112</c:v>
                </c:pt>
                <c:pt idx="7">
                  <c:v>9.5000000000000001E-2</c:v>
                </c:pt>
                <c:pt idx="8">
                  <c:v>0.18099999999999999</c:v>
                </c:pt>
                <c:pt idx="9">
                  <c:v>0.155</c:v>
                </c:pt>
                <c:pt idx="10">
                  <c:v>0.158</c:v>
                </c:pt>
                <c:pt idx="11">
                  <c:v>8.5000000000000006E-2</c:v>
                </c:pt>
                <c:pt idx="12">
                  <c:v>0.215</c:v>
                </c:pt>
                <c:pt idx="13">
                  <c:v>0.112</c:v>
                </c:pt>
                <c:pt idx="14">
                  <c:v>0.16300000000000001</c:v>
                </c:pt>
                <c:pt idx="15">
                  <c:v>8.4000000000000005E-2</c:v>
                </c:pt>
              </c:numCache>
            </c:numRef>
          </c:val>
          <c:extLst>
            <c:ext xmlns:c16="http://schemas.microsoft.com/office/drawing/2014/chart" uri="{C3380CC4-5D6E-409C-BE32-E72D297353CC}">
              <c16:uniqueId val="{00000003-525E-4CFE-9225-3108491E8329}"/>
            </c:ext>
          </c:extLst>
        </c:ser>
        <c:ser>
          <c:idx val="4"/>
          <c:order val="4"/>
          <c:tx>
            <c:strRef>
              <c:f>Taul1!$F$1</c:f>
              <c:strCache>
                <c:ptCount val="1"/>
                <c:pt idx="0">
                  <c:v>Tietotekniikka-ala</c:v>
                </c:pt>
              </c:strCache>
            </c:strRef>
          </c:tx>
          <c:spPr>
            <a:solidFill>
              <a:srgbClr val="0ACFCF"/>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Taul1!$F$2:$F$17</c:f>
              <c:numCache>
                <c:formatCode>0%</c:formatCode>
                <c:ptCount val="16"/>
                <c:pt idx="0">
                  <c:v>0.249</c:v>
                </c:pt>
                <c:pt idx="1">
                  <c:v>0.13600000000000001</c:v>
                </c:pt>
                <c:pt idx="2">
                  <c:v>0.433</c:v>
                </c:pt>
                <c:pt idx="3">
                  <c:v>5.2999999999999999E-2</c:v>
                </c:pt>
                <c:pt idx="4">
                  <c:v>0.128</c:v>
                </c:pt>
                <c:pt idx="5">
                  <c:v>0.2</c:v>
                </c:pt>
                <c:pt idx="6">
                  <c:v>0.14099999999999999</c:v>
                </c:pt>
                <c:pt idx="7">
                  <c:v>8.6999999999999994E-2</c:v>
                </c:pt>
                <c:pt idx="8">
                  <c:v>0.249</c:v>
                </c:pt>
                <c:pt idx="9">
                  <c:v>5.7000000000000002E-2</c:v>
                </c:pt>
                <c:pt idx="10">
                  <c:v>0.221</c:v>
                </c:pt>
                <c:pt idx="11">
                  <c:v>0.126</c:v>
                </c:pt>
                <c:pt idx="12">
                  <c:v>0.122</c:v>
                </c:pt>
                <c:pt idx="13">
                  <c:v>0.122</c:v>
                </c:pt>
                <c:pt idx="14">
                  <c:v>9.8000000000000004E-2</c:v>
                </c:pt>
                <c:pt idx="15">
                  <c:v>5.8000000000000003E-2</c:v>
                </c:pt>
              </c:numCache>
            </c:numRef>
          </c:val>
          <c:extLst>
            <c:ext xmlns:c16="http://schemas.microsoft.com/office/drawing/2014/chart" uri="{C3380CC4-5D6E-409C-BE32-E72D297353CC}">
              <c16:uniqueId val="{00000004-525E-4CFE-9225-3108491E8329}"/>
            </c:ext>
          </c:extLst>
        </c:ser>
        <c:dLbls>
          <c:showLegendKey val="0"/>
          <c:showVal val="0"/>
          <c:showCatName val="0"/>
          <c:showSerName val="0"/>
          <c:showPercent val="0"/>
          <c:showBubbleSize val="0"/>
        </c:dLbls>
        <c:gapWidth val="25"/>
        <c:overlap val="100"/>
        <c:axId val="351481400"/>
        <c:axId val="351481792"/>
      </c:barChart>
      <c:catAx>
        <c:axId val="351481400"/>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792"/>
        <c:crosses val="autoZero"/>
        <c:auto val="1"/>
        <c:lblAlgn val="ctr"/>
        <c:lblOffset val="100"/>
        <c:noMultiLvlLbl val="0"/>
      </c:catAx>
      <c:valAx>
        <c:axId val="351481792"/>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400"/>
        <c:crosses val="autoZero"/>
        <c:crossBetween val="between"/>
      </c:valAx>
    </c:plotArea>
    <c:legend>
      <c:legendPos val="b"/>
      <c:layout>
        <c:manualLayout>
          <c:xMode val="edge"/>
          <c:yMode val="edge"/>
          <c:x val="0.2039509018713011"/>
          <c:y val="0.87045784422291006"/>
          <c:w val="0.79604909812869884"/>
          <c:h val="0.12738150425673508"/>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84A-41B2-B739-6BD67FD94AA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84A-41B2-B739-6BD67FD94AAC}"/>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F84A-41B2-B739-6BD67FD94AA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EB3-4DFD-9B78-5985610890F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EB3-4DFD-9B78-5985610890F3}"/>
              </c:ext>
            </c:extLst>
          </c:dPt>
          <c:cat>
            <c:strRef>
              <c:f>vienti!$A$2:$A$3</c:f>
              <c:strCache>
                <c:ptCount val="2"/>
                <c:pt idx="0">
                  <c:v>Teknologiateollisuus</c:v>
                </c:pt>
                <c:pt idx="1">
                  <c:v>Muut toimialat</c:v>
                </c:pt>
              </c:strCache>
            </c:strRef>
          </c:cat>
          <c:val>
            <c:numRef>
              <c:f>vienti!$B$2:$B$3</c:f>
              <c:numCache>
                <c:formatCode>General</c:formatCode>
                <c:ptCount val="2"/>
                <c:pt idx="0">
                  <c:v>58</c:v>
                </c:pt>
                <c:pt idx="1">
                  <c:v>42</c:v>
                </c:pt>
              </c:numCache>
            </c:numRef>
          </c:val>
          <c:extLst>
            <c:ext xmlns:c16="http://schemas.microsoft.com/office/drawing/2014/chart" uri="{C3380CC4-5D6E-409C-BE32-E72D297353CC}">
              <c16:uniqueId val="{00000004-DEB3-4DFD-9B78-5985610890F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086-4483-AAD5-8D4E7CDC1D2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086-4483-AAD5-8D4E7CDC1D23}"/>
              </c:ext>
            </c:extLst>
          </c:dPt>
          <c:cat>
            <c:strRef>
              <c:f>vienti!$A$2:$A$3</c:f>
              <c:strCache>
                <c:ptCount val="2"/>
                <c:pt idx="0">
                  <c:v>Teknologiateollisuus</c:v>
                </c:pt>
                <c:pt idx="1">
                  <c:v>Muut toimialat</c:v>
                </c:pt>
              </c:strCache>
            </c:strRef>
          </c:cat>
          <c:val>
            <c:numRef>
              <c:f>vienti!$B$2:$B$3</c:f>
              <c:numCache>
                <c:formatCode>General</c:formatCode>
                <c:ptCount val="2"/>
                <c:pt idx="0">
                  <c:v>69</c:v>
                </c:pt>
                <c:pt idx="1">
                  <c:v>31</c:v>
                </c:pt>
              </c:numCache>
            </c:numRef>
          </c:val>
          <c:extLst>
            <c:ext xmlns:c16="http://schemas.microsoft.com/office/drawing/2014/chart" uri="{C3380CC4-5D6E-409C-BE32-E72D297353CC}">
              <c16:uniqueId val="{00000004-7086-4483-AAD5-8D4E7CDC1D2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641E-408D-A6A6-51714B7ED18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641E-408D-A6A6-51714B7ED184}"/>
              </c:ext>
            </c:extLst>
          </c:dPt>
          <c:cat>
            <c:strRef>
              <c:f>vienti!$A$2:$A$3</c:f>
              <c:strCache>
                <c:ptCount val="2"/>
                <c:pt idx="0">
                  <c:v>Teknologiateollisuus</c:v>
                </c:pt>
                <c:pt idx="1">
                  <c:v>Muut toimialat</c:v>
                </c:pt>
              </c:strCache>
            </c:strRef>
          </c:cat>
          <c:val>
            <c:numRef>
              <c:f>vienti!$B$2:$B$3</c:f>
              <c:numCache>
                <c:formatCode>General</c:formatCode>
                <c:ptCount val="2"/>
                <c:pt idx="0">
                  <c:v>27</c:v>
                </c:pt>
                <c:pt idx="1">
                  <c:v>73</c:v>
                </c:pt>
              </c:numCache>
            </c:numRef>
          </c:val>
          <c:extLst>
            <c:ext xmlns:c16="http://schemas.microsoft.com/office/drawing/2014/chart" uri="{C3380CC4-5D6E-409C-BE32-E72D297353CC}">
              <c16:uniqueId val="{00000004-641E-408D-A6A6-51714B7ED18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742-4174-B22F-79AE30C5561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742-4174-B22F-79AE30C55612}"/>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D742-4174-B22F-79AE30C5561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A9E-4D4D-A472-B89378D6039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A9E-4D4D-A472-B89378D60394}"/>
              </c:ext>
            </c:extLst>
          </c:dPt>
          <c:cat>
            <c:strRef>
              <c:f>vienti!$A$2:$A$3</c:f>
              <c:strCache>
                <c:ptCount val="2"/>
                <c:pt idx="0">
                  <c:v>Teknologiateollisuus</c:v>
                </c:pt>
                <c:pt idx="1">
                  <c:v>Muut toimialat</c:v>
                </c:pt>
              </c:strCache>
            </c:strRef>
          </c:cat>
          <c:val>
            <c:numRef>
              <c:f>vienti!$B$2:$B$3</c:f>
              <c:numCache>
                <c:formatCode>General</c:formatCode>
                <c:ptCount val="2"/>
                <c:pt idx="0">
                  <c:v>49</c:v>
                </c:pt>
                <c:pt idx="1">
                  <c:v>51</c:v>
                </c:pt>
              </c:numCache>
            </c:numRef>
          </c:val>
          <c:extLst>
            <c:ext xmlns:c16="http://schemas.microsoft.com/office/drawing/2014/chart" uri="{C3380CC4-5D6E-409C-BE32-E72D297353CC}">
              <c16:uniqueId val="{00000004-EA9E-4D4D-A472-B89378D6039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D26-4B7A-A62A-836A587EB0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D26-4B7A-A62A-836A587EB00F}"/>
              </c:ext>
            </c:extLst>
          </c:dPt>
          <c:cat>
            <c:strRef>
              <c:f>vienti!$A$2:$A$3</c:f>
              <c:strCache>
                <c:ptCount val="2"/>
                <c:pt idx="0">
                  <c:v>Teknologiateollisuus</c:v>
                </c:pt>
                <c:pt idx="1">
                  <c:v>Muut toimialat</c:v>
                </c:pt>
              </c:strCache>
            </c:strRef>
          </c:cat>
          <c:val>
            <c:numRef>
              <c:f>vienti!$B$2:$B$3</c:f>
              <c:numCache>
                <c:formatCode>General</c:formatCode>
                <c:ptCount val="2"/>
                <c:pt idx="0">
                  <c:v>24</c:v>
                </c:pt>
                <c:pt idx="1">
                  <c:v>76</c:v>
                </c:pt>
              </c:numCache>
            </c:numRef>
          </c:val>
          <c:extLst>
            <c:ext xmlns:c16="http://schemas.microsoft.com/office/drawing/2014/chart" uri="{C3380CC4-5D6E-409C-BE32-E72D297353CC}">
              <c16:uniqueId val="{00000004-FD26-4B7A-A62A-836A587EB0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A45C-48E0-9E67-3A770F7D19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A45C-48E0-9E67-3A770F7D19ED}"/>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A45C-48E0-9E67-3A770F7D19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4A7-4C18-BD36-92D27D3B655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4A7-4C18-BD36-92D27D3B655C}"/>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B4A7-4C18-BD36-92D27D3B655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C4-4284-A0E4-69A90076937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C4-4284-A0E4-69A900769371}"/>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E7C4-4284-A0E4-69A90076937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0B8-44C2-945E-A36E8862E3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0B8-44C2-945E-A36E8862E340}"/>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20B8-44C2-945E-A36E8862E3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C51-4743-AFC4-F061F74A4A86}"/>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C51-4743-AFC4-F061F74A4A86}"/>
              </c:ext>
            </c:extLst>
          </c:dPt>
          <c:cat>
            <c:strRef>
              <c:f>vienti!$A$2:$A$3</c:f>
              <c:strCache>
                <c:ptCount val="2"/>
                <c:pt idx="0">
                  <c:v>Teknologiateollisuus</c:v>
                </c:pt>
                <c:pt idx="1">
                  <c:v>Muut toimialat</c:v>
                </c:pt>
              </c:strCache>
            </c:strRef>
          </c:cat>
          <c:val>
            <c:numRef>
              <c:f>vienti!$B$2:$B$3</c:f>
              <c:numCache>
                <c:formatCode>General</c:formatCode>
                <c:ptCount val="2"/>
                <c:pt idx="0">
                  <c:v>46</c:v>
                </c:pt>
                <c:pt idx="1">
                  <c:v>54</c:v>
                </c:pt>
              </c:numCache>
            </c:numRef>
          </c:val>
          <c:extLst>
            <c:ext xmlns:c16="http://schemas.microsoft.com/office/drawing/2014/chart" uri="{C3380CC4-5D6E-409C-BE32-E72D297353CC}">
              <c16:uniqueId val="{00000004-EC51-4743-AFC4-F061F74A4A86}"/>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AC-4D6C-9563-29B2942442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AC-4D6C-9563-29B2942442ED}"/>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CAAC-4D6C-9563-29B2942442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F9-4D1C-98FB-945B020CF14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F9-4D1C-98FB-945B020CF14A}"/>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05F9-4D1C-98FB-945B020CF14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3D8-4BF5-9D0B-E4F305CB2B8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3D8-4BF5-9D0B-E4F305CB2B89}"/>
              </c:ext>
            </c:extLst>
          </c:dPt>
          <c:cat>
            <c:strRef>
              <c:f>vienti!$A$2:$A$3</c:f>
              <c:strCache>
                <c:ptCount val="2"/>
                <c:pt idx="0">
                  <c:v>Teknologiateollisuus</c:v>
                </c:pt>
                <c:pt idx="1">
                  <c:v>Muut toimialat</c:v>
                </c:pt>
              </c:strCache>
            </c:strRef>
          </c:cat>
          <c:val>
            <c:numRef>
              <c:f>vienti!$B$2:$B$3</c:f>
              <c:numCache>
                <c:formatCode>General</c:formatCode>
                <c:ptCount val="2"/>
                <c:pt idx="0">
                  <c:v>85</c:v>
                </c:pt>
                <c:pt idx="1">
                  <c:v>15</c:v>
                </c:pt>
              </c:numCache>
            </c:numRef>
          </c:val>
          <c:extLst>
            <c:ext xmlns:c16="http://schemas.microsoft.com/office/drawing/2014/chart" uri="{C3380CC4-5D6E-409C-BE32-E72D297353CC}">
              <c16:uniqueId val="{00000004-F3D8-4BF5-9D0B-E4F305CB2B8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a:t>
            </a:fld>
            <a:endParaRPr lang="fi-FI"/>
          </a:p>
        </p:txBody>
      </p:sp>
    </p:spTree>
    <p:extLst>
      <p:ext uri="{BB962C8B-B14F-4D97-AF65-F5344CB8AC3E}">
        <p14:creationId xmlns:p14="http://schemas.microsoft.com/office/powerpoint/2010/main" val="2060866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7.5.2025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37626228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7.5.2025</a:t>
            </a:fld>
            <a:endParaRPr lang="fi-FI"/>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20808866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7.5.2025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504217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7.5.2025</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6418184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7.5.2025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745300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7.5.2025</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66785004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7.5.2025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6398262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7.5.2025</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Tree>
    <p:extLst>
      <p:ext uri="{BB962C8B-B14F-4D97-AF65-F5344CB8AC3E}">
        <p14:creationId xmlns:p14="http://schemas.microsoft.com/office/powerpoint/2010/main" val="54949955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7.5.2025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8977542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7.5.2025</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6329016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pääotsikkoa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7.5.2025</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5403903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7.5.2025</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7.5.2025</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7856684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7.5.2025</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03216163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Tree>
    <p:extLst>
      <p:ext uri="{BB962C8B-B14F-4D97-AF65-F5344CB8AC3E}">
        <p14:creationId xmlns:p14="http://schemas.microsoft.com/office/powerpoint/2010/main" val="96411705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7.5.2025</a:t>
            </a:fld>
            <a:endParaRPr lang="fi-FI"/>
          </a:p>
        </p:txBody>
      </p:sp>
      <p:sp>
        <p:nvSpPr>
          <p:cNvPr id="26" name="Alatunnisteen paikkamerkki 2"/>
          <p:cNvSpPr>
            <a:spLocks noGrp="1"/>
          </p:cNvSpPr>
          <p:nvPr>
            <p:ph type="ftr" sz="quarter" idx="11"/>
          </p:nvPr>
        </p:nvSpPr>
        <p:spPr>
          <a:xfrm>
            <a:off x="1111510" y="4728047"/>
            <a:ext cx="1295891" cy="164690"/>
          </a:xfrm>
        </p:spPr>
        <p:txBody>
          <a:bodyPr/>
          <a:lstStyle/>
          <a:p>
            <a:r>
              <a:rPr lang="fi-FI"/>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7.5.2025</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7.5.2025</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7.5.2025</a:t>
            </a:fld>
            <a:endParaRPr lang="fi-FI"/>
          </a:p>
        </p:txBody>
      </p:sp>
      <p:sp>
        <p:nvSpPr>
          <p:cNvPr id="5"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58328588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7.5.2025</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220734152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7.5.2025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0218867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7.5.2025</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5695886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7.5.2025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0055284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7.5.2025</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7477010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7.5.2025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64742819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7.5.2025</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06231165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7.5.2025</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78139381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7.5.2025</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330501944"/>
      </p:ext>
    </p:extLst>
  </p:cSld>
  <p:clrMapOvr>
    <a:masterClrMapping/>
  </p:clrMapOvr>
  <p:transition spd="med">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7.5.2025</a:t>
            </a:fld>
            <a:endParaRPr lang="fi-FI"/>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a:t>Muokkaa </a:t>
            </a:r>
            <a:r>
              <a:rPr lang="fi-FI" err="1"/>
              <a:t>perustyyl</a:t>
            </a:r>
            <a:r>
              <a:rPr lang="fi-FI"/>
              <a:t>. </a:t>
            </a:r>
            <a:r>
              <a:rPr lang="fi-FI" err="1"/>
              <a:t>napsautt</a:t>
            </a:r>
            <a:r>
              <a:rPr lang="fi-FI"/>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6.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6.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6.xml"/><Relationship Id="rId4" Type="http://schemas.openxmlformats.org/officeDocument/2006/relationships/chart" Target="../charts/char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6.xml"/><Relationship Id="rId4" Type="http://schemas.openxmlformats.org/officeDocument/2006/relationships/chart" Target="../charts/char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6.xml"/><Relationship Id="rId4" Type="http://schemas.openxmlformats.org/officeDocument/2006/relationships/chart" Target="../charts/chart22.xml"/></Relationships>
</file>

<file path=ppt/slides/_rels/slide1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6.xml"/><Relationship Id="rId4" Type="http://schemas.openxmlformats.org/officeDocument/2006/relationships/chart" Target="../charts/chart25.xml"/></Relationships>
</file>

<file path=ppt/slides/_rels/slide1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6.xml"/><Relationship Id="rId4" Type="http://schemas.openxmlformats.org/officeDocument/2006/relationships/chart" Target="../charts/chart28.xml"/></Relationships>
</file>

<file path=ppt/slides/_rels/slide1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6.xml"/><Relationship Id="rId4" Type="http://schemas.openxmlformats.org/officeDocument/2006/relationships/chart" Target="../charts/chart31.xml"/></Relationships>
</file>

<file path=ppt/slides/_rels/slide1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6.xml"/><Relationship Id="rId4" Type="http://schemas.openxmlformats.org/officeDocument/2006/relationships/chart" Target="../charts/chart34.xml"/></Relationships>
</file>

<file path=ppt/slides/_rels/slide1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6.xml"/><Relationship Id="rId4" Type="http://schemas.openxmlformats.org/officeDocument/2006/relationships/chart" Target="../charts/char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6.xml"/><Relationship Id="rId4" Type="http://schemas.openxmlformats.org/officeDocument/2006/relationships/chart" Target="../charts/chart40.xml"/></Relationships>
</file>

<file path=ppt/slides/_rels/slide2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26.xml"/><Relationship Id="rId4" Type="http://schemas.openxmlformats.org/officeDocument/2006/relationships/chart" Target="../charts/chart43.xml"/></Relationships>
</file>

<file path=ppt/slides/_rels/slide2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26.xml"/><Relationship Id="rId4" Type="http://schemas.openxmlformats.org/officeDocument/2006/relationships/chart" Target="../charts/chart46.xml"/></Relationships>
</file>

<file path=ppt/slides/_rels/slide2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26.xml"/><Relationship Id="rId4" Type="http://schemas.openxmlformats.org/officeDocument/2006/relationships/chart" Target="../charts/chart49.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6.bin"/><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7.bin"/><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8.bin"/><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9.bin"/><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0.bin"/><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1.bin"/><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2.bin"/><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3.bin"/><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4.bin"/><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5.bin"/><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6.bin"/><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6.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talousnäkymät alueittain</a:t>
            </a:r>
          </a:p>
          <a:p>
            <a:r>
              <a:rPr lang="fi-FI" dirty="0"/>
              <a:t>7.5.2025</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a:p>
        </p:txBody>
      </p:sp>
      <p:sp>
        <p:nvSpPr>
          <p:cNvPr id="4" name="Päivämäärän paikkamerkki 3"/>
          <p:cNvSpPr>
            <a:spLocks noGrp="1"/>
          </p:cNvSpPr>
          <p:nvPr>
            <p:ph type="dt" sz="half" idx="10"/>
          </p:nvPr>
        </p:nvSpPr>
        <p:spPr/>
        <p:txBody>
          <a:bodyPr/>
          <a:lstStyle/>
          <a:p>
            <a:fld id="{F553C366-6A2C-43B9-A437-B827E0484441}"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299026771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85 %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9 000 työpaikkaa eli 17 prosenttia Etelä-Savon kaikista työllisistä. Alalla työskentelee suoraan 4 300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58706949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611214660"/>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Etelä-Savossa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0,8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98</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4 3</a:t>
                      </a:r>
                      <a:r>
                        <a:rPr lang="fi-FI" sz="1050" kern="1200" dirty="0">
                          <a:solidFill>
                            <a:srgbClr val="000000"/>
                          </a:solidFill>
                          <a:latin typeface="+mn-lt"/>
                          <a:ea typeface="ＭＳ Ｐゴシック" pitchFamily="34" charset="-128"/>
                        </a:rPr>
                        <a:t>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331 100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66012343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937600819"/>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326513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61 %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35 000 työpaikkaa eli reilu viidennes Hämeen kaikista työllisistä. Alalla työskentelee suoraan 16 600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08164488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469101950"/>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Hämeessä</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5,1</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98</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16 600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331 100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840669920"/>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784256268"/>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n paikkamerkki 6">
            <a:extLst>
              <a:ext uri="{FF2B5EF4-FFF2-40B4-BE49-F238E27FC236}">
                <a16:creationId xmlns:a16="http://schemas.microsoft.com/office/drawing/2014/main" id="{6917516A-EF59-8B0B-5FF9-4B5F09F214FE}"/>
              </a:ext>
            </a:extLst>
          </p:cNvPr>
          <p:cNvSpPr>
            <a:spLocks noGrp="1"/>
          </p:cNvSpPr>
          <p:nvPr>
            <p:ph type="body" sz="quarter" idx="18"/>
          </p:nvPr>
        </p:nvSpPr>
        <p:spPr>
          <a:xfrm>
            <a:off x="2213539" y="4782014"/>
            <a:ext cx="6224433" cy="158672"/>
          </a:xfrm>
        </p:spPr>
        <p:txBody>
          <a:bodyPr/>
          <a:lstStyle/>
          <a:p>
            <a:r>
              <a:rPr lang="fi-FI" dirty="0"/>
              <a:t>*Häme sisältää Päijät-Hämeen ja Kanta-Hämeen maakunnat.</a:t>
            </a:r>
          </a:p>
        </p:txBody>
      </p:sp>
    </p:spTree>
    <p:extLst>
      <p:ext uri="{BB962C8B-B14F-4D97-AF65-F5344CB8AC3E}">
        <p14:creationId xmlns:p14="http://schemas.microsoft.com/office/powerpoint/2010/main" val="174697091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Kaakkois-Suomessa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23 %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22 000 työpaikkaa eli lähes viidennes Kaakkois-Suomen kaikista työllisistä. Alalla työskentelee suoraan 10 300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531611489"/>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927957661"/>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Kaakkois</a:t>
                      </a:r>
                      <a:r>
                        <a:rPr lang="fi-FI" sz="1050" b="0">
                          <a:solidFill>
                            <a:srgbClr val="000000"/>
                          </a:solidFill>
                          <a:latin typeface="+mn-lt"/>
                        </a:rPr>
                        <a:t>-Suomessa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2,5</a:t>
                      </a:r>
                    </a:p>
                  </a:txBody>
                  <a:tcPr marL="0" marR="0" marT="0" marB="0" anchor="b">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98</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10 300</a:t>
                      </a:r>
                    </a:p>
                  </a:txBody>
                  <a:tcPr marL="0" marR="0" marT="0" marB="0" anchor="b">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331 100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165822787"/>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1992645752"/>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n paikkamerkki 6">
            <a:extLst>
              <a:ext uri="{FF2B5EF4-FFF2-40B4-BE49-F238E27FC236}">
                <a16:creationId xmlns:a16="http://schemas.microsoft.com/office/drawing/2014/main" id="{BB1F61DA-9A56-C907-392C-2B430A509D15}"/>
              </a:ext>
            </a:extLst>
          </p:cNvPr>
          <p:cNvSpPr>
            <a:spLocks noGrp="1"/>
          </p:cNvSpPr>
          <p:nvPr>
            <p:ph type="body" sz="quarter" idx="18"/>
          </p:nvPr>
        </p:nvSpPr>
        <p:spPr>
          <a:xfrm>
            <a:off x="2213539" y="4782014"/>
            <a:ext cx="6224433" cy="158672"/>
          </a:xfrm>
        </p:spPr>
        <p:txBody>
          <a:bodyPr/>
          <a:lstStyle/>
          <a:p>
            <a:r>
              <a:rPr lang="fi-FI" dirty="0"/>
              <a:t>*Kaakkois-Suomi sisältää Etelä-Karjalan ja Kymenlaakson maakunnat.</a:t>
            </a:r>
          </a:p>
        </p:txBody>
      </p:sp>
    </p:spTree>
    <p:extLst>
      <p:ext uri="{BB962C8B-B14F-4D97-AF65-F5344CB8AC3E}">
        <p14:creationId xmlns:p14="http://schemas.microsoft.com/office/powerpoint/2010/main" val="233937539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81 %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7 000 työpaikkaa eli viidennes Kainuun kaikista työllisistä. Alalla työskentelee suoraan    3 100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27946549"/>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655019297"/>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Kainuussa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0,8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98</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3 100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331 100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27403229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74678511"/>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358477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47 %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61 %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33 000 työpaikkaa eli reilu neljännes Keski-Suomen kaikista työllisistä. Alalla työskentelee suoraan 15 700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862842133"/>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550841515"/>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Keski-Suomessa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3,5</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98</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15 </a:t>
                      </a:r>
                      <a:r>
                        <a:rPr lang="fi-FI" sz="1050" b="0" baseline="0" dirty="0">
                          <a:solidFill>
                            <a:srgbClr val="000000"/>
                          </a:solidFill>
                          <a:latin typeface="+mn-lt"/>
                          <a:ea typeface="ＭＳ Ｐゴシック" pitchFamily="34" charset="-128"/>
                        </a:rPr>
                        <a:t>700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331 100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513607978"/>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19261149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556773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17 000 työpaikkaa eli viidennes Lapin kaikista työllisistä. Alalla työskentelee suoraan      8 000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62541898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971071258"/>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Lapissa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6,2</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98</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8 000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331 100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47301626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73871028"/>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350720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54 %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82 000 työpaikkaa eli lähes kolmannes Pirkanmaan kaikista työllisistä. Alalla työskentelee suoraan 39 000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0391495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398807976"/>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Pirkanmaalla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10,3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98</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39 000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331 100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021222226"/>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8535037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846370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93 %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41 000 työpaikkaa eli kolmannes Pohjanmaan kaikista työllisistä. Alalla työskentelee suoraan 19 600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261981833"/>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61244907"/>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5,7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98</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19 600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331 100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859269636"/>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78666591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n paikkamerkki 6">
            <a:extLst>
              <a:ext uri="{FF2B5EF4-FFF2-40B4-BE49-F238E27FC236}">
                <a16:creationId xmlns:a16="http://schemas.microsoft.com/office/drawing/2014/main" id="{7C83DEEA-7587-C747-EE84-4599B647EF10}"/>
              </a:ext>
            </a:extLst>
          </p:cNvPr>
          <p:cNvSpPr>
            <a:spLocks noGrp="1"/>
          </p:cNvSpPr>
          <p:nvPr>
            <p:ph type="body" sz="quarter" idx="18"/>
          </p:nvPr>
        </p:nvSpPr>
        <p:spPr>
          <a:xfrm>
            <a:off x="2213539" y="4782014"/>
            <a:ext cx="6224433" cy="158672"/>
          </a:xfrm>
        </p:spPr>
        <p:txBody>
          <a:bodyPr/>
          <a:lstStyle/>
          <a:p>
            <a:r>
              <a:rPr lang="fi-FI" dirty="0"/>
              <a:t>*Pohjanmaan ELY-alue sisältää Keski-Pohjanmaan ja Pohjanmaan maakunnat. </a:t>
            </a:r>
          </a:p>
        </p:txBody>
      </p:sp>
    </p:spTree>
    <p:extLst>
      <p:ext uri="{BB962C8B-B14F-4D97-AF65-F5344CB8AC3E}">
        <p14:creationId xmlns:p14="http://schemas.microsoft.com/office/powerpoint/2010/main" val="242337131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Pohjois-Karjalassa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42 %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65 %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14 000 työpaikkaa eli noin viidennes Pohjois-Karjalan kaikista työllisistä. Alalla työskentelee suoraan 6 800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68621337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500262693"/>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-Karjalassa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1,7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98</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6 800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331 100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81599705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628291010"/>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185467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Pohjois-Pohjanmaalla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90 %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55 000 työpaikkaa eli reilu neljännes Pohjois-Pohjanmaan kaikista työllisistä. Alalla työskentelee suoraan 26 000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79235318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673062367"/>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8,5</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98</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26 000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331 100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96655651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142657404"/>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747254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FF46846-6019-4A97-9B81-047703C41449}"/>
              </a:ext>
            </a:extLst>
          </p:cNvPr>
          <p:cNvSpPr>
            <a:spLocks noGrp="1"/>
          </p:cNvSpPr>
          <p:nvPr>
            <p:ph type="body" sz="quarter" idx="15"/>
          </p:nvPr>
        </p:nvSpPr>
        <p:spPr/>
        <p:txBody>
          <a:bodyPr/>
          <a:lstStyle/>
          <a:p>
            <a:r>
              <a:rPr lang="fi-FI" dirty="0">
                <a:solidFill>
                  <a:schemeClr val="tx1"/>
                </a:solidFill>
              </a:rPr>
              <a:t>Teknologiateollisuus alueittain 7.5.2025</a:t>
            </a:r>
          </a:p>
        </p:txBody>
      </p:sp>
      <p:sp>
        <p:nvSpPr>
          <p:cNvPr id="3" name="Dian numeron paikkamerkki 2">
            <a:extLst>
              <a:ext uri="{FF2B5EF4-FFF2-40B4-BE49-F238E27FC236}">
                <a16:creationId xmlns:a16="http://schemas.microsoft.com/office/drawing/2014/main" id="{F1501574-C9FC-4C36-85FB-D1DE3E4A7A43}"/>
              </a:ext>
            </a:extLst>
          </p:cNvPr>
          <p:cNvSpPr>
            <a:spLocks noGrp="1"/>
          </p:cNvSpPr>
          <p:nvPr>
            <p:ph type="sldNum" sz="quarter" idx="12"/>
          </p:nvPr>
        </p:nvSpPr>
        <p:spPr/>
        <p:txBody>
          <a:bodyPr/>
          <a:lstStyle/>
          <a:p>
            <a:fld id="{6FCB6B90-8271-4E8F-82C1-E646FBB48A2E}" type="slidenum">
              <a:rPr lang="fi-FI" smtClean="0"/>
              <a:pPr/>
              <a:t>2</a:t>
            </a:fld>
            <a:endParaRPr lang="fi-FI"/>
          </a:p>
        </p:txBody>
      </p:sp>
      <p:sp>
        <p:nvSpPr>
          <p:cNvPr id="4" name="Päivämäärän paikkamerkki 3">
            <a:extLst>
              <a:ext uri="{FF2B5EF4-FFF2-40B4-BE49-F238E27FC236}">
                <a16:creationId xmlns:a16="http://schemas.microsoft.com/office/drawing/2014/main" id="{7487A687-CD81-43A7-AE05-B825043A25ED}"/>
              </a:ext>
            </a:extLst>
          </p:cNvPr>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a:extLst>
              <a:ext uri="{FF2B5EF4-FFF2-40B4-BE49-F238E27FC236}">
                <a16:creationId xmlns:a16="http://schemas.microsoft.com/office/drawing/2014/main" id="{9CEC7F99-0A4B-473D-9B1D-65A59959BCE0}"/>
              </a:ext>
            </a:extLst>
          </p:cNvPr>
          <p:cNvSpPr>
            <a:spLocks noGrp="1"/>
          </p:cNvSpPr>
          <p:nvPr>
            <p:ph type="ftr" sz="quarter" idx="11"/>
          </p:nvPr>
        </p:nvSpPr>
        <p:spPr/>
        <p:txBody>
          <a:bodyPr/>
          <a:lstStyle/>
          <a:p>
            <a:r>
              <a:rPr lang="fi-FI"/>
              <a:t>Teknologiateollisuus</a:t>
            </a:r>
          </a:p>
        </p:txBody>
      </p:sp>
      <p:sp>
        <p:nvSpPr>
          <p:cNvPr id="6" name="Sisällön paikkamerkki 5">
            <a:extLst>
              <a:ext uri="{FF2B5EF4-FFF2-40B4-BE49-F238E27FC236}">
                <a16:creationId xmlns:a16="http://schemas.microsoft.com/office/drawing/2014/main" id="{4B4EBBC5-0BE4-4914-88D0-14756726525D}"/>
              </a:ext>
            </a:extLst>
          </p:cNvPr>
          <p:cNvSpPr>
            <a:spLocks noGrp="1"/>
          </p:cNvSpPr>
          <p:nvPr>
            <p:ph sz="quarter" idx="17"/>
          </p:nvPr>
        </p:nvSpPr>
        <p:spPr/>
        <p:txBody>
          <a:bodyPr>
            <a:noAutofit/>
          </a:bodyPr>
          <a:lstStyle/>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Teknologiayritysten liikevaihto kehittyi vaihtelevasti vuonna 2024 eri ELY-alueilla. </a:t>
            </a:r>
          </a:p>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Voimakkainta kasvu </a:t>
            </a:r>
            <a:r>
              <a:rPr lang="fi-FI" sz="1050" dirty="0"/>
              <a:t>oli Varsinais-Suomessa, </a:t>
            </a:r>
            <a:r>
              <a:rPr lang="fi-FI" sz="1050" dirty="0">
                <a:effectLst/>
                <a:latin typeface="Verdana" panose="020B0604030504040204" pitchFamily="34" charset="0"/>
                <a:ea typeface="Verdana" panose="020B0604030504040204" pitchFamily="34" charset="0"/>
                <a:cs typeface="Verdana" panose="020B0604030504040204" pitchFamily="34" charset="0"/>
              </a:rPr>
              <a:t>jossa liikevaihto kasvoi 6,1 % prosenttia. Seuraavaksi eniten liikevaihto kasvoi Kainuussa, +3,3 % ja Uudellamaalla +2,6 %. Muissa maakunnissa liikevaihto laski, eniten Pohjois-Savossa -12,3 %, Etelä-Pohjanmaalla -8,9 % ja Lapissa -7,3 %. Koko maassa liikevaihto laski alustavien tietojen mukaan -1,0 %.*</a:t>
            </a:r>
          </a:p>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Teknologiateollisuuden (elektroniikka- ja sähköteollisuus, kone- ja metallituoteteollisuus, metallien jalostus, suunnittelu ja konsultointi sekä tietotekniikka-ala) liikevaihdoltaan suurimmat ELY-alueet ovat Uusimaa (osuus koko teknologiateollisuuden liikevaihdosta: 35 %), Pirkanmaa (10 %), Varsinais-Suomi (9 %), Pohjois-Pohjanmaa (9 %), Pohjanmaa (6 %) ja Lappi (6 %). Seuraavaksi eniten liikevaihtoa kertyy Satakunnassa, Hämeessä ja Keski-Suomessa. Alan henkilöstöstä jakaantuu Suomessa alueellisesti suunnilleen liikevaihdon mukaisessa suhteessa.</a:t>
            </a:r>
          </a:p>
          <a:p>
            <a:pPr>
              <a:lnSpc>
                <a:spcPct val="100000"/>
              </a:lnSpc>
            </a:pPr>
            <a:endParaRPr lang="fi-FI" sz="1050" dirty="0">
              <a:solidFill>
                <a:schemeClr val="tx2"/>
              </a:solidFill>
            </a:endParaRPr>
          </a:p>
          <a:p>
            <a:pPr>
              <a:lnSpc>
                <a:spcPct val="100000"/>
              </a:lnSpc>
            </a:pPr>
            <a:endParaRPr lang="fi-FI" sz="900" dirty="0">
              <a:solidFill>
                <a:schemeClr val="tx2"/>
              </a:solidFill>
            </a:endParaRPr>
          </a:p>
          <a:p>
            <a:pPr>
              <a:lnSpc>
                <a:spcPct val="100000"/>
              </a:lnSpc>
            </a:pPr>
            <a:r>
              <a:rPr lang="fi-FI" sz="900" dirty="0">
                <a:solidFill>
                  <a:schemeClr val="tx2"/>
                </a:solidFill>
              </a:rPr>
              <a:t>*) </a:t>
            </a:r>
            <a:r>
              <a:rPr lang="fi-FI"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Joillakin ELY-alueilla liikevaihdossa esiintyy voimakasta, suhdanteista riippumatonta, kuukausivaihtelua. Tämä johtuu lähinnä alan yritysten toiminnan luonteesta. Voimakkaat heilahtelut ovat usein peräisin suurista projekteista, joiden laskutus tapahtuu yleensä projektien valmistuttua eikä vähitellen niiden valmistumisen aikana.</a:t>
            </a:r>
          </a:p>
          <a:p>
            <a:pPr marL="285750" indent="-285750">
              <a:lnSpc>
                <a:spcPct val="100000"/>
              </a:lnSpc>
              <a:buFont typeface="Arial" panose="020B0604020202020204" pitchFamily="34" charset="0"/>
              <a:buChar char="•"/>
            </a:pPr>
            <a:endParaRPr lang="fi-FI" sz="90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Arial" panose="020B0604020202020204" pitchFamily="34" charset="0"/>
              <a:buChar char="•"/>
            </a:pPr>
            <a:endParaRPr lang="fi-FI" sz="900" dirty="0">
              <a:solidFill>
                <a:schemeClr val="accent2"/>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ekstin paikkamerkki 6">
            <a:extLst>
              <a:ext uri="{FF2B5EF4-FFF2-40B4-BE49-F238E27FC236}">
                <a16:creationId xmlns:a16="http://schemas.microsoft.com/office/drawing/2014/main" id="{C3D095EB-0842-4D62-9C81-361A029B4C6B}"/>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4082671757"/>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Pohjois-Savossa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23 000 työpaikkaa eli reilu viidennes Pohjois-Savon kaikista työllisistä. Alalla työskentelee suoraan 11 100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7011476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818505773"/>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2,2</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98</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11 100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331 100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317848844"/>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83982459"/>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8430058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Satakunnassa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27 000 työpaikkaa eli reilu neljännes Satakunnan kaikista työllisistä. Alalla työskentelee suoraan 13 000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40049184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80672243"/>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Satakunnassa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5,3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98</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13 000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331 100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74143878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40904123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088275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Uudellamaalla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243 000 työpaikkaa eli noin neljännes Uudenmaan kaikista työllisistä. Alalla työskentelee suoraan 115 700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08680315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567656450"/>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Uudellamaalla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34,3</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98</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115 700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331 100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223780092"/>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71073937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84564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Varsinais-Suomessa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66 000 työpaikkaa eli reilu neljännes Varsinais-Suomen kaikista työllisistä. Alalla työskentelee suoraan 31 400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6281890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558545028"/>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Varsinais-Suomessa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9,2</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98</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31 400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331 100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135599613"/>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11823751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939088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alan merkittävimmillä alueilla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D3C513D1-AFFB-34BE-2842-2264138975B0}"/>
              </a:ext>
            </a:extLst>
          </p:cNvPr>
          <p:cNvGraphicFramePr>
            <a:graphicFrameLocks noGrp="1" noChangeAspect="1"/>
          </p:cNvGraphicFramePr>
          <p:nvPr>
            <p:ph sz="quarter" idx="17"/>
            <p:extLst>
              <p:ext uri="{D42A27DB-BD31-4B8C-83A1-F6EECF244321}">
                <p14:modId xmlns:p14="http://schemas.microsoft.com/office/powerpoint/2010/main" val="310143562"/>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D3C513D1-AFFB-34BE-2842-2264138975B0}"/>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153589655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31015168-3B54-9057-0D3C-488B43203BDD}"/>
              </a:ext>
            </a:extLst>
          </p:cNvPr>
          <p:cNvGraphicFramePr>
            <a:graphicFrameLocks noGrp="1" noChangeAspect="1"/>
          </p:cNvGraphicFramePr>
          <p:nvPr>
            <p:ph sz="quarter" idx="17"/>
            <p:extLst>
              <p:ext uri="{D42A27DB-BD31-4B8C-83A1-F6EECF244321}">
                <p14:modId xmlns:p14="http://schemas.microsoft.com/office/powerpoint/2010/main" val="1231070813"/>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31015168-3B54-9057-0D3C-488B43203BDD}"/>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417330065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AD17BEDA-62AB-4276-2598-47626DEB5D31}"/>
              </a:ext>
            </a:extLst>
          </p:cNvPr>
          <p:cNvGraphicFramePr>
            <a:graphicFrameLocks noGrp="1" noChangeAspect="1"/>
          </p:cNvGraphicFramePr>
          <p:nvPr>
            <p:ph sz="quarter" idx="17"/>
            <p:extLst>
              <p:ext uri="{D42A27DB-BD31-4B8C-83A1-F6EECF244321}">
                <p14:modId xmlns:p14="http://schemas.microsoft.com/office/powerpoint/2010/main" val="1632227185"/>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AD17BEDA-62AB-4276-2598-47626DEB5D31}"/>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157708757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a:p>
            <a:r>
              <a:rPr lang="fi-FI" dirty="0"/>
              <a:t>*Häme sisältää Päijät-Hämeen ja Kanta-Hämeen maakunnat.</a:t>
            </a:r>
          </a:p>
          <a:p>
            <a:endParaRPr lang="fi-FI" dirty="0"/>
          </a:p>
        </p:txBody>
      </p:sp>
      <p:graphicFrame>
        <p:nvGraphicFramePr>
          <p:cNvPr id="10" name="Sisällön paikkamerkki 9">
            <a:extLst>
              <a:ext uri="{FF2B5EF4-FFF2-40B4-BE49-F238E27FC236}">
                <a16:creationId xmlns:a16="http://schemas.microsoft.com/office/drawing/2014/main" id="{4017A210-DE17-9E07-3163-573C5C4F7377}"/>
              </a:ext>
            </a:extLst>
          </p:cNvPr>
          <p:cNvGraphicFramePr>
            <a:graphicFrameLocks noGrp="1" noChangeAspect="1"/>
          </p:cNvGraphicFramePr>
          <p:nvPr>
            <p:ph sz="quarter" idx="17"/>
            <p:extLst>
              <p:ext uri="{D42A27DB-BD31-4B8C-83A1-F6EECF244321}">
                <p14:modId xmlns:p14="http://schemas.microsoft.com/office/powerpoint/2010/main" val="1199681353"/>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4017A210-DE17-9E07-3163-573C5C4F7377}"/>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407391740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Kaakkois</a:t>
            </a:r>
            <a:r>
              <a:rPr lang="fi-FI"/>
              <a:t>-Suomessa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5"/>
            <a:ext cx="5909318" cy="133776"/>
          </a:xfrm>
        </p:spPr>
        <p:txBody>
          <a:bodyPr/>
          <a:lstStyle/>
          <a:p>
            <a:r>
              <a:rPr lang="fi-FI" dirty="0"/>
              <a:t>Kausipuhdistetut liikevaihtokuvaajat</a:t>
            </a:r>
          </a:p>
          <a:p>
            <a:r>
              <a:rPr lang="fi-FI" dirty="0"/>
              <a:t>Lähde: </a:t>
            </a:r>
            <a:r>
              <a:rPr lang="fi-FI" dirty="0" err="1"/>
              <a:t>Macrobond</a:t>
            </a:r>
            <a:r>
              <a:rPr lang="fi-FI" dirty="0"/>
              <a:t>, Tilastokeskus.</a:t>
            </a:r>
          </a:p>
          <a:p>
            <a:r>
              <a:rPr lang="fi-FI" dirty="0"/>
              <a:t>*Kaakkois-Suomi sisältää Etelä-Karjalan ja Kymenlaakson maakunnat.</a:t>
            </a:r>
          </a:p>
          <a:p>
            <a:endParaRPr lang="fi-FI" dirty="0"/>
          </a:p>
        </p:txBody>
      </p:sp>
      <p:graphicFrame>
        <p:nvGraphicFramePr>
          <p:cNvPr id="10" name="Sisällön paikkamerkki 9">
            <a:extLst>
              <a:ext uri="{FF2B5EF4-FFF2-40B4-BE49-F238E27FC236}">
                <a16:creationId xmlns:a16="http://schemas.microsoft.com/office/drawing/2014/main" id="{7C1F7ACA-6E48-E102-7CB8-7F0D4FA33604}"/>
              </a:ext>
            </a:extLst>
          </p:cNvPr>
          <p:cNvGraphicFramePr>
            <a:graphicFrameLocks noGrp="1" noChangeAspect="1"/>
          </p:cNvGraphicFramePr>
          <p:nvPr>
            <p:ph sz="quarter" idx="17"/>
            <p:extLst>
              <p:ext uri="{D42A27DB-BD31-4B8C-83A1-F6EECF244321}">
                <p14:modId xmlns:p14="http://schemas.microsoft.com/office/powerpoint/2010/main" val="207268033"/>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7C1F7ACA-6E48-E102-7CB8-7F0D4FA33604}"/>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3071498469"/>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CEAB3441-D16A-D980-8500-89E44B0A2D80}"/>
              </a:ext>
            </a:extLst>
          </p:cNvPr>
          <p:cNvGraphicFramePr>
            <a:graphicFrameLocks noGrp="1" noChangeAspect="1"/>
          </p:cNvGraphicFramePr>
          <p:nvPr>
            <p:ph sz="quarter" idx="17"/>
            <p:extLst>
              <p:ext uri="{D42A27DB-BD31-4B8C-83A1-F6EECF244321}">
                <p14:modId xmlns:p14="http://schemas.microsoft.com/office/powerpoint/2010/main" val="1420984298"/>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CEAB3441-D16A-D980-8500-89E44B0A2D80}"/>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427632102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p>
          <a:p>
            <a:r>
              <a:rPr lang="fi-FI" sz="1400" dirty="0">
                <a:solidFill>
                  <a:schemeClr val="tx1"/>
                </a:solidFill>
              </a:rPr>
              <a:t>Liikevaihdon muutos ELY-alueittain,</a:t>
            </a:r>
            <a:r>
              <a:rPr lang="fi-FI" sz="1400" baseline="0" dirty="0">
                <a:solidFill>
                  <a:schemeClr val="tx1"/>
                </a:solidFill>
              </a:rPr>
              <a:t> 1-12/2024 vs. 1-12/2023*</a:t>
            </a:r>
            <a:endParaRPr lang="fi-FI" sz="1400" dirty="0">
              <a:solidFill>
                <a:schemeClr val="tx1"/>
              </a:solidFill>
            </a:endParaRPr>
          </a:p>
          <a:p>
            <a:endParaRPr lang="fi-FI" dirty="0">
              <a:solidFill>
                <a:schemeClr val="tx1"/>
              </a:solidFill>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7021" y="4497921"/>
            <a:ext cx="6714928" cy="165163"/>
          </a:xfrm>
        </p:spPr>
        <p:txBody>
          <a:bodyPr/>
          <a:lstStyle/>
          <a:p>
            <a:r>
              <a:rPr lang="fi-FI" dirty="0"/>
              <a:t>Lähde: Tilastokeskus; Aluetilinpito, Liikevaihdon alueittaiset arvoindeksit.  </a:t>
            </a:r>
          </a:p>
          <a:p>
            <a:r>
              <a:rPr lang="fi-FI" dirty="0"/>
              <a:t>*)</a:t>
            </a:r>
            <a:r>
              <a:rPr lang="fi-FI" b="1" dirty="0"/>
              <a:t> </a:t>
            </a:r>
            <a:r>
              <a:rPr lang="fi-FI" dirty="0">
                <a:effectLst/>
                <a:latin typeface="Verdana" panose="020B0604030504040204" pitchFamily="34" charset="0"/>
                <a:ea typeface="Verdana" panose="020B0604030504040204" pitchFamily="34" charset="0"/>
                <a:cs typeface="Verdana" panose="020B0604030504040204" pitchFamily="34" charset="0"/>
              </a:rPr>
              <a:t>Joillakin ELY-alueilla liikevaihdossa esiintyy voimakasta, suhdanteista riippumatonta, kuukausivaihtelua. Tämä johtuu lähinnä alan yritysten toiminnan luonteesta. Voimakkaat heilahtelut ovat usein peräisin suurista projekteista, joiden laskutus tapahtuu yleensä projektien valmistuttua eikä vähitellen niiden valmistumisen aikana. </a:t>
            </a:r>
            <a:r>
              <a:rPr lang="fi-FI" dirty="0"/>
              <a:t>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effectLst/>
              <a:latin typeface="Verdana" panose="020B0604030504040204" pitchFamily="34" charset="0"/>
              <a:ea typeface="Verdana" panose="020B0604030504040204" pitchFamily="34" charset="0"/>
              <a:cs typeface="Verdana" panose="020B0604030504040204" pitchFamily="34" charset="0"/>
            </a:endParaRPr>
          </a:p>
          <a:p>
            <a:endParaRPr lang="fi-FI" dirty="0"/>
          </a:p>
        </p:txBody>
      </p:sp>
      <p:graphicFrame>
        <p:nvGraphicFramePr>
          <p:cNvPr id="11" name="Sisällön paikkamerkki 10">
            <a:extLst>
              <a:ext uri="{FF2B5EF4-FFF2-40B4-BE49-F238E27FC236}">
                <a16:creationId xmlns:a16="http://schemas.microsoft.com/office/drawing/2014/main" id="{2AA4A714-C8F3-4C05-0CDC-D648948E119C}"/>
              </a:ext>
            </a:extLst>
          </p:cNvPr>
          <p:cNvGraphicFramePr>
            <a:graphicFrameLocks noGrp="1"/>
          </p:cNvGraphicFramePr>
          <p:nvPr>
            <p:ph sz="quarter" idx="17"/>
            <p:extLst>
              <p:ext uri="{D42A27DB-BD31-4B8C-83A1-F6EECF244321}">
                <p14:modId xmlns:p14="http://schemas.microsoft.com/office/powerpoint/2010/main" val="4098404635"/>
              </p:ext>
            </p:extLst>
          </p:nvPr>
        </p:nvGraphicFramePr>
        <p:xfrm>
          <a:off x="376237" y="1057770"/>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5613655"/>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DEF6AB4D-CCF0-9D0C-E5F2-502C0D0EF33B}"/>
              </a:ext>
            </a:extLst>
          </p:cNvPr>
          <p:cNvGraphicFramePr>
            <a:graphicFrameLocks noGrp="1" noChangeAspect="1"/>
          </p:cNvGraphicFramePr>
          <p:nvPr>
            <p:ph sz="quarter" idx="17"/>
            <p:extLst>
              <p:ext uri="{D42A27DB-BD31-4B8C-83A1-F6EECF244321}">
                <p14:modId xmlns:p14="http://schemas.microsoft.com/office/powerpoint/2010/main" val="1281596001"/>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DEF6AB4D-CCF0-9D0C-E5F2-502C0D0EF33B}"/>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812514303"/>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5C283159-302D-32F2-1BB0-918E2C4CEDA3}"/>
              </a:ext>
            </a:extLst>
          </p:cNvPr>
          <p:cNvGraphicFramePr>
            <a:graphicFrameLocks noGrp="1" noChangeAspect="1"/>
          </p:cNvGraphicFramePr>
          <p:nvPr>
            <p:ph sz="quarter" idx="17"/>
            <p:extLst>
              <p:ext uri="{D42A27DB-BD31-4B8C-83A1-F6EECF244321}">
                <p14:modId xmlns:p14="http://schemas.microsoft.com/office/powerpoint/2010/main" val="3919523362"/>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5C283159-302D-32F2-1BB0-918E2C4CEDA3}"/>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1723456984"/>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EFB865C2-C6B2-923A-EFFA-46F502F406B7}"/>
              </a:ext>
            </a:extLst>
          </p:cNvPr>
          <p:cNvGraphicFramePr>
            <a:graphicFrameLocks noGrp="1" noChangeAspect="1"/>
          </p:cNvGraphicFramePr>
          <p:nvPr>
            <p:ph sz="quarter" idx="17"/>
            <p:extLst>
              <p:ext uri="{D42A27DB-BD31-4B8C-83A1-F6EECF244321}">
                <p14:modId xmlns:p14="http://schemas.microsoft.com/office/powerpoint/2010/main" val="258203216"/>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EFB865C2-C6B2-923A-EFFA-46F502F406B7}"/>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306528166"/>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6150291" cy="248185"/>
          </a:xfrm>
        </p:spPr>
        <p:txBody>
          <a:bodyPr/>
          <a:lstStyle/>
          <a:p>
            <a:r>
              <a:rPr lang="fi-FI" dirty="0"/>
              <a:t>Kausipuhdistetut liikevaihtokuvaajat</a:t>
            </a:r>
          </a:p>
          <a:p>
            <a:r>
              <a:rPr lang="fi-FI" dirty="0"/>
              <a:t>Lähde: </a:t>
            </a:r>
            <a:r>
              <a:rPr lang="fi-FI" dirty="0" err="1"/>
              <a:t>Macrobond</a:t>
            </a:r>
            <a:r>
              <a:rPr lang="fi-FI" dirty="0"/>
              <a:t>, Tilastokeskus</a:t>
            </a:r>
          </a:p>
          <a:p>
            <a:r>
              <a:rPr lang="fi-FI" dirty="0"/>
              <a:t>Pohjanmaan ELY-alue sisältää Keski-Pohjanmaan ja Pohjanmaan maakunnat.</a:t>
            </a:r>
          </a:p>
        </p:txBody>
      </p:sp>
      <p:graphicFrame>
        <p:nvGraphicFramePr>
          <p:cNvPr id="10" name="Sisällön paikkamerkki 9">
            <a:extLst>
              <a:ext uri="{FF2B5EF4-FFF2-40B4-BE49-F238E27FC236}">
                <a16:creationId xmlns:a16="http://schemas.microsoft.com/office/drawing/2014/main" id="{8D5238D4-C97C-E925-233C-57BD2F3B4E67}"/>
              </a:ext>
            </a:extLst>
          </p:cNvPr>
          <p:cNvGraphicFramePr>
            <a:graphicFrameLocks noGrp="1" noChangeAspect="1"/>
          </p:cNvGraphicFramePr>
          <p:nvPr>
            <p:ph sz="quarter" idx="17"/>
            <p:extLst>
              <p:ext uri="{D42A27DB-BD31-4B8C-83A1-F6EECF244321}">
                <p14:modId xmlns:p14="http://schemas.microsoft.com/office/powerpoint/2010/main" val="2890826822"/>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8D5238D4-C97C-E925-233C-57BD2F3B4E67}"/>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898908919"/>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709FA856-5531-4262-D67D-5E3A76A6392D}"/>
              </a:ext>
            </a:extLst>
          </p:cNvPr>
          <p:cNvGraphicFramePr>
            <a:graphicFrameLocks noGrp="1" noChangeAspect="1"/>
          </p:cNvGraphicFramePr>
          <p:nvPr>
            <p:ph sz="quarter" idx="17"/>
            <p:extLst>
              <p:ext uri="{D42A27DB-BD31-4B8C-83A1-F6EECF244321}">
                <p14:modId xmlns:p14="http://schemas.microsoft.com/office/powerpoint/2010/main" val="1651068460"/>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709FA856-5531-4262-D67D-5E3A76A6392D}"/>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2378820786"/>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0D281C45-6E81-EA23-567E-E09BDFEC63B4}"/>
              </a:ext>
            </a:extLst>
          </p:cNvPr>
          <p:cNvGraphicFramePr>
            <a:graphicFrameLocks noGrp="1" noChangeAspect="1"/>
          </p:cNvGraphicFramePr>
          <p:nvPr>
            <p:ph sz="quarter" idx="17"/>
            <p:extLst>
              <p:ext uri="{D42A27DB-BD31-4B8C-83A1-F6EECF244321}">
                <p14:modId xmlns:p14="http://schemas.microsoft.com/office/powerpoint/2010/main" val="944049233"/>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0D281C45-6E81-EA23-567E-E09BDFEC63B4}"/>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3156155292"/>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-Savossa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F96D1488-FF56-CA85-DA95-3B7CBF4A7579}"/>
              </a:ext>
            </a:extLst>
          </p:cNvPr>
          <p:cNvGraphicFramePr>
            <a:graphicFrameLocks noGrp="1" noChangeAspect="1"/>
          </p:cNvGraphicFramePr>
          <p:nvPr>
            <p:ph sz="quarter" idx="17"/>
            <p:extLst>
              <p:ext uri="{D42A27DB-BD31-4B8C-83A1-F6EECF244321}">
                <p14:modId xmlns:p14="http://schemas.microsoft.com/office/powerpoint/2010/main" val="1729284035"/>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F96D1488-FF56-CA85-DA95-3B7CBF4A7579}"/>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2625046603"/>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Satakunnassa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B0D70078-8D27-FA4E-1345-D8FB1B522302}"/>
              </a:ext>
            </a:extLst>
          </p:cNvPr>
          <p:cNvGraphicFramePr>
            <a:graphicFrameLocks noGrp="1" noChangeAspect="1"/>
          </p:cNvGraphicFramePr>
          <p:nvPr>
            <p:ph sz="quarter" idx="17"/>
            <p:extLst>
              <p:ext uri="{D42A27DB-BD31-4B8C-83A1-F6EECF244321}">
                <p14:modId xmlns:p14="http://schemas.microsoft.com/office/powerpoint/2010/main" val="2489803521"/>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B0D70078-8D27-FA4E-1345-D8FB1B522302}"/>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4249250928"/>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Uudellamaalla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2E9DB225-A42D-BC4A-9936-3C600C5FFC4F}"/>
              </a:ext>
            </a:extLst>
          </p:cNvPr>
          <p:cNvGraphicFramePr>
            <a:graphicFrameLocks noGrp="1" noChangeAspect="1"/>
          </p:cNvGraphicFramePr>
          <p:nvPr>
            <p:ph sz="quarter" idx="17"/>
            <p:extLst>
              <p:ext uri="{D42A27DB-BD31-4B8C-83A1-F6EECF244321}">
                <p14:modId xmlns:p14="http://schemas.microsoft.com/office/powerpoint/2010/main" val="396487571"/>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2E9DB225-A42D-BC4A-9936-3C600C5FFC4F}"/>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2966646190"/>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Varsinais-Suomessa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BA3F03C4-1AE8-BA04-2C4B-515EB2FAEF44}"/>
              </a:ext>
            </a:extLst>
          </p:cNvPr>
          <p:cNvGraphicFramePr>
            <a:graphicFrameLocks noGrp="1" noChangeAspect="1"/>
          </p:cNvGraphicFramePr>
          <p:nvPr>
            <p:ph sz="quarter" idx="17"/>
            <p:extLst>
              <p:ext uri="{D42A27DB-BD31-4B8C-83A1-F6EECF244321}">
                <p14:modId xmlns:p14="http://schemas.microsoft.com/office/powerpoint/2010/main" val="3649512165"/>
              </p:ext>
            </p:extLst>
          </p:nvPr>
        </p:nvGraphicFramePr>
        <p:xfrm>
          <a:off x="392113" y="1106488"/>
          <a:ext cx="8369300" cy="3533775"/>
        </p:xfrm>
        <a:graphic>
          <a:graphicData uri="http://schemas.openxmlformats.org/presentationml/2006/ole">
            <mc:AlternateContent xmlns:mc="http://schemas.openxmlformats.org/markup-compatibility/2006">
              <mc:Choice xmlns:v="urn:schemas-microsoft-com:vml" Requires="v">
                <p:oleObj name="Macrobond document" r:id="rId2" imgW="13217119" imgH="5579689" progId="Mbnd.mbnd">
                  <p:embed/>
                </p:oleObj>
              </mc:Choice>
              <mc:Fallback>
                <p:oleObj name="Macrobond document" r:id="rId2" imgW="13217119" imgH="5579689" progId="Mbnd.mbnd">
                  <p:embed/>
                  <p:pic>
                    <p:nvPicPr>
                      <p:cNvPr id="10" name="Sisällön paikkamerkki 9">
                        <a:extLst>
                          <a:ext uri="{FF2B5EF4-FFF2-40B4-BE49-F238E27FC236}">
                            <a16:creationId xmlns:a16="http://schemas.microsoft.com/office/drawing/2014/main" id="{BA3F03C4-1AE8-BA04-2C4B-515EB2FAEF44}"/>
                          </a:ext>
                        </a:extLst>
                      </p:cNvPr>
                      <p:cNvPicPr/>
                      <p:nvPr/>
                    </p:nvPicPr>
                    <p:blipFill>
                      <a:blip r:embed="rId3"/>
                      <a:stretch>
                        <a:fillRect/>
                      </a:stretch>
                    </p:blipFill>
                    <p:spPr>
                      <a:xfrm>
                        <a:off x="392113" y="1106488"/>
                        <a:ext cx="8369300" cy="3533775"/>
                      </a:xfrm>
                      <a:prstGeom prst="rect">
                        <a:avLst/>
                      </a:prstGeom>
                    </p:spPr>
                  </p:pic>
                </p:oleObj>
              </mc:Fallback>
            </mc:AlternateContent>
          </a:graphicData>
        </a:graphic>
      </p:graphicFrame>
    </p:spTree>
    <p:extLst>
      <p:ext uri="{BB962C8B-B14F-4D97-AF65-F5344CB8AC3E}">
        <p14:creationId xmlns:p14="http://schemas.microsoft.com/office/powerpoint/2010/main" val="124391964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85E7206-225F-7E78-00C0-5B9A21300910}"/>
              </a:ext>
            </a:extLst>
          </p:cNvPr>
          <p:cNvSpPr>
            <a:spLocks noGrp="1"/>
          </p:cNvSpPr>
          <p:nvPr>
            <p:ph type="body" sz="quarter" idx="15"/>
          </p:nvPr>
        </p:nvSpPr>
        <p:spPr/>
        <p:txBody>
          <a:bodyPr/>
          <a:lstStyle/>
          <a:p>
            <a:r>
              <a:rPr lang="fi-FI" dirty="0">
                <a:solidFill>
                  <a:schemeClr val="tx1"/>
                </a:solidFill>
              </a:rPr>
              <a:t>Teknologiateollisuus ELY-alueittain 2024* (arvio)</a:t>
            </a:r>
          </a:p>
          <a:p>
            <a:r>
              <a:rPr lang="fi-FI" sz="1400" dirty="0">
                <a:solidFill>
                  <a:schemeClr val="tx2"/>
                </a:solidFill>
              </a:rPr>
              <a:t>Alueiden osuudet alan koko liikevaihdosta ja henkilöstöstä Suomessa</a:t>
            </a:r>
          </a:p>
          <a:p>
            <a:endParaRPr lang="fi-FI" dirty="0">
              <a:solidFill>
                <a:schemeClr val="tx1"/>
              </a:solidFill>
            </a:endParaRPr>
          </a:p>
          <a:p>
            <a:endParaRPr lang="fi-FI" dirty="0"/>
          </a:p>
        </p:txBody>
      </p:sp>
      <p:sp>
        <p:nvSpPr>
          <p:cNvPr id="3" name="Dian numeron paikkamerkki 2">
            <a:extLst>
              <a:ext uri="{FF2B5EF4-FFF2-40B4-BE49-F238E27FC236}">
                <a16:creationId xmlns:a16="http://schemas.microsoft.com/office/drawing/2014/main" id="{49F104AF-1D20-F074-9EB9-01EDF69AAE58}"/>
              </a:ext>
            </a:extLst>
          </p:cNvPr>
          <p:cNvSpPr>
            <a:spLocks noGrp="1"/>
          </p:cNvSpPr>
          <p:nvPr>
            <p:ph type="sldNum" sz="quarter" idx="12"/>
          </p:nvPr>
        </p:nvSpPr>
        <p:spPr/>
        <p:txBody>
          <a:bodyPr/>
          <a:lstStyle/>
          <a:p>
            <a:fld id="{6FCB6B90-8271-4E8F-82C1-E646FBB48A2E}" type="slidenum">
              <a:rPr lang="fi-FI" smtClean="0"/>
              <a:pPr/>
              <a:t>4</a:t>
            </a:fld>
            <a:endParaRPr lang="fi-FI"/>
          </a:p>
        </p:txBody>
      </p:sp>
      <p:sp>
        <p:nvSpPr>
          <p:cNvPr id="4" name="Päivämäärän paikkamerkki 3">
            <a:extLst>
              <a:ext uri="{FF2B5EF4-FFF2-40B4-BE49-F238E27FC236}">
                <a16:creationId xmlns:a16="http://schemas.microsoft.com/office/drawing/2014/main" id="{EEDF8F76-D47B-B379-C593-D88F3A818579}"/>
              </a:ext>
            </a:extLst>
          </p:cNvPr>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a:extLst>
              <a:ext uri="{FF2B5EF4-FFF2-40B4-BE49-F238E27FC236}">
                <a16:creationId xmlns:a16="http://schemas.microsoft.com/office/drawing/2014/main" id="{A10C1D2A-B7E4-8C26-22B0-FF765A3F7D8C}"/>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545B8B4B-5D0E-5E72-1A11-2037F408D2BF}"/>
              </a:ext>
            </a:extLst>
          </p:cNvPr>
          <p:cNvGraphicFramePr>
            <a:graphicFrameLocks noGrp="1"/>
          </p:cNvGraphicFramePr>
          <p:nvPr>
            <p:ph sz="quarter" idx="17"/>
            <p:extLst>
              <p:ext uri="{D42A27DB-BD31-4B8C-83A1-F6EECF244321}">
                <p14:modId xmlns:p14="http://schemas.microsoft.com/office/powerpoint/2010/main" val="3522679880"/>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a:extLst>
              <a:ext uri="{FF2B5EF4-FFF2-40B4-BE49-F238E27FC236}">
                <a16:creationId xmlns:a16="http://schemas.microsoft.com/office/drawing/2014/main" id="{2BAE5108-A2EE-B36B-F57A-1A5F73CFD684}"/>
              </a:ext>
            </a:extLst>
          </p:cNvPr>
          <p:cNvSpPr>
            <a:spLocks noGrp="1"/>
          </p:cNvSpPr>
          <p:nvPr>
            <p:ph type="body" sz="quarter" idx="18"/>
          </p:nvPr>
        </p:nvSpPr>
        <p:spPr>
          <a:xfrm>
            <a:off x="2124830" y="4727574"/>
            <a:ext cx="6745138" cy="165163"/>
          </a:xfrm>
        </p:spPr>
        <p:txBody>
          <a:bodyPr/>
          <a:lstStyle/>
          <a:p>
            <a:r>
              <a:rPr lang="fi-FI" dirty="0"/>
              <a:t>Lähde: Tilastokeskus; Aluetilinpito, Liikevaihdon alueittaiset arvoindeksit, Yritysten rakenne- ja tilinpäätöstilasto / Teknologiateollisuus ry:n henkilöstötiedustelu.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p:txBody>
      </p:sp>
    </p:spTree>
    <p:extLst>
      <p:ext uri="{BB962C8B-B14F-4D97-AF65-F5344CB8AC3E}">
        <p14:creationId xmlns:p14="http://schemas.microsoft.com/office/powerpoint/2010/main" val="341879834"/>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28555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päätoimialojen liikevaihto-osuudet* ELY-alueittain 2023</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100649" y="4727574"/>
            <a:ext cx="6575807" cy="415926"/>
          </a:xfrm>
        </p:spPr>
        <p:txBody>
          <a:bodyPr/>
          <a:lstStyle/>
          <a:p>
            <a:r>
              <a:rPr lang="fi-FI" dirty="0"/>
              <a:t>*) Prosenttia teknologiateollisuuden toimipaikkojen liikevaihdosta kyseisellä alueella. Lähde: Tilastokeskus; Alueellinen yritystoimintatilasto. Tietosuojasyistä joidenkin alueiden kaikki toimialat eivät ole 100 % edustettuina.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a:p>
            <a:endParaRPr lang="fi-FI" dirty="0"/>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1063697993"/>
              </p:ext>
            </p:extLst>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liikevaihdosta alueella, %</a:t>
            </a:r>
          </a:p>
        </p:txBody>
      </p:sp>
    </p:spTree>
    <p:extLst>
      <p:ext uri="{BB962C8B-B14F-4D97-AF65-F5344CB8AC3E}">
        <p14:creationId xmlns:p14="http://schemas.microsoft.com/office/powerpoint/2010/main" val="294803435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45C16-73B1-D8DE-0387-86DBD8D475D2}"/>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A65DB6A-3450-A13C-D8A6-9F80C9F0D6D4}"/>
              </a:ext>
            </a:extLst>
          </p:cNvPr>
          <p:cNvSpPr>
            <a:spLocks noGrp="1"/>
          </p:cNvSpPr>
          <p:nvPr>
            <p:ph type="body" sz="quarter" idx="15"/>
          </p:nvPr>
        </p:nvSpPr>
        <p:spPr/>
        <p:txBody>
          <a:bodyPr/>
          <a:lstStyle/>
          <a:p>
            <a:r>
              <a:rPr lang="fi-FI" dirty="0">
                <a:solidFill>
                  <a:schemeClr val="tx1"/>
                </a:solidFill>
              </a:rPr>
              <a:t>Teknologiateollisuuden päätoimialojen henkilöstöosuudet* ELY-alueittain 2023</a:t>
            </a:r>
          </a:p>
          <a:p>
            <a:endParaRPr lang="fi-FI" dirty="0">
              <a:solidFill>
                <a:schemeClr val="tx1"/>
              </a:solidFill>
            </a:endParaRPr>
          </a:p>
        </p:txBody>
      </p:sp>
      <p:sp>
        <p:nvSpPr>
          <p:cNvPr id="3" name="Dian numeron paikkamerkki 2">
            <a:extLst>
              <a:ext uri="{FF2B5EF4-FFF2-40B4-BE49-F238E27FC236}">
                <a16:creationId xmlns:a16="http://schemas.microsoft.com/office/drawing/2014/main" id="{58166AF8-49A2-07CA-0842-2F632A00804B}"/>
              </a:ext>
            </a:extLst>
          </p:cNvPr>
          <p:cNvSpPr>
            <a:spLocks noGrp="1"/>
          </p:cNvSpPr>
          <p:nvPr>
            <p:ph type="sldNum" sz="quarter" idx="12"/>
          </p:nvPr>
        </p:nvSpPr>
        <p:spPr/>
        <p:txBody>
          <a:bodyPr/>
          <a:lstStyle/>
          <a:p>
            <a:fld id="{6FCB6B90-8271-4E8F-82C1-E646FBB48A2E}" type="slidenum">
              <a:rPr lang="fi-FI" smtClean="0"/>
              <a:pPr/>
              <a:t>6</a:t>
            </a:fld>
            <a:endParaRPr lang="fi-FI"/>
          </a:p>
        </p:txBody>
      </p:sp>
      <p:sp>
        <p:nvSpPr>
          <p:cNvPr id="4" name="Päivämäärän paikkamerkki 3">
            <a:extLst>
              <a:ext uri="{FF2B5EF4-FFF2-40B4-BE49-F238E27FC236}">
                <a16:creationId xmlns:a16="http://schemas.microsoft.com/office/drawing/2014/main" id="{1CA661DB-D62C-4393-5032-061093F12C7B}"/>
              </a:ext>
            </a:extLst>
          </p:cNvPr>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a:extLst>
              <a:ext uri="{FF2B5EF4-FFF2-40B4-BE49-F238E27FC236}">
                <a16:creationId xmlns:a16="http://schemas.microsoft.com/office/drawing/2014/main" id="{6011F1F9-6F85-43BE-180D-79BE16DF042D}"/>
              </a:ext>
            </a:extLst>
          </p:cNvPr>
          <p:cNvSpPr>
            <a:spLocks noGrp="1"/>
          </p:cNvSpPr>
          <p:nvPr>
            <p:ph type="ftr" sz="quarter" idx="11"/>
          </p:nvPr>
        </p:nvSpPr>
        <p:spPr/>
        <p:txBody>
          <a:bodyPr/>
          <a:lstStyle/>
          <a:p>
            <a:r>
              <a:rPr lang="fi-FI"/>
              <a:t>Teknologiateollisuus</a:t>
            </a:r>
          </a:p>
        </p:txBody>
      </p:sp>
      <p:graphicFrame>
        <p:nvGraphicFramePr>
          <p:cNvPr id="8" name="Sisällön paikkamerkki 7">
            <a:extLst>
              <a:ext uri="{FF2B5EF4-FFF2-40B4-BE49-F238E27FC236}">
                <a16:creationId xmlns:a16="http://schemas.microsoft.com/office/drawing/2014/main" id="{CD6F3FF9-70B4-2C62-DE8B-F53A6A9ECEE7}"/>
              </a:ext>
            </a:extLst>
          </p:cNvPr>
          <p:cNvGraphicFramePr>
            <a:graphicFrameLocks noGrp="1"/>
          </p:cNvGraphicFramePr>
          <p:nvPr>
            <p:ph idx="4294967295"/>
            <p:extLst>
              <p:ext uri="{D42A27DB-BD31-4B8C-83A1-F6EECF244321}">
                <p14:modId xmlns:p14="http://schemas.microsoft.com/office/powerpoint/2010/main" val="122508684"/>
              </p:ext>
            </p:extLst>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a:extLst>
              <a:ext uri="{FF2B5EF4-FFF2-40B4-BE49-F238E27FC236}">
                <a16:creationId xmlns:a16="http://schemas.microsoft.com/office/drawing/2014/main" id="{CD74B4E5-7420-3838-8692-96967E4B1BEB}"/>
              </a:ext>
            </a:extLst>
          </p:cNvPr>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henkilöstöstä alueella, %</a:t>
            </a:r>
          </a:p>
        </p:txBody>
      </p:sp>
      <p:sp>
        <p:nvSpPr>
          <p:cNvPr id="6" name="Tekstin paikkamerkki 6">
            <a:extLst>
              <a:ext uri="{FF2B5EF4-FFF2-40B4-BE49-F238E27FC236}">
                <a16:creationId xmlns:a16="http://schemas.microsoft.com/office/drawing/2014/main" id="{5564398A-7EC1-801E-EEBF-E0EF6E48A28E}"/>
              </a:ext>
            </a:extLst>
          </p:cNvPr>
          <p:cNvSpPr txBox="1">
            <a:spLocks/>
          </p:cNvSpPr>
          <p:nvPr/>
        </p:nvSpPr>
        <p:spPr>
          <a:xfrm>
            <a:off x="2229052" y="4728600"/>
            <a:ext cx="6575807" cy="415926"/>
          </a:xfrm>
          <a:prstGeom prst="rect">
            <a:avLst/>
          </a:prstGeom>
        </p:spPr>
        <p:txBody>
          <a:bodyPr vert="horz" lIns="91440" tIns="45720" rIns="91440" bIns="45720" rtlCol="0">
            <a:noAutofit/>
          </a:bodyPr>
          <a:lstStyle>
            <a:lvl1pPr marL="0" indent="0" algn="l" defTabSz="806052" rtl="0" eaLnBrk="1" latinLnBrk="0" hangingPunct="1">
              <a:lnSpc>
                <a:spcPct val="100000"/>
              </a:lnSpc>
              <a:spcBef>
                <a:spcPts val="0"/>
              </a:spcBef>
              <a:spcAft>
                <a:spcPts val="0"/>
              </a:spcAft>
              <a:buClrTx/>
              <a:buSzPct val="125000"/>
              <a:buFontTx/>
              <a:buNone/>
              <a:defRPr sz="700"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r>
              <a:rPr lang="fi-FI" dirty="0"/>
              <a:t>*) Prosenttia teknologiateollisuuden toimipaikkojen liikevaihdosta kyseisellä alueella. Lähde: Tilastokeskus; Alueellinen yritystoimintatilasto. Tietosuojasyistä joidenkin alueiden kaikki toimialat eivät ole 100 % edustettuina.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a:p>
            <a:endParaRPr lang="fi-FI" dirty="0"/>
          </a:p>
        </p:txBody>
      </p:sp>
    </p:spTree>
    <p:extLst>
      <p:ext uri="{BB962C8B-B14F-4D97-AF65-F5344CB8AC3E}">
        <p14:creationId xmlns:p14="http://schemas.microsoft.com/office/powerpoint/2010/main" val="109549063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liikevaihto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7</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34681" y="4778043"/>
            <a:ext cx="6207957" cy="241979"/>
          </a:xfrm>
        </p:spPr>
        <p:txBody>
          <a:bodyPr/>
          <a:lstStyle/>
          <a:p>
            <a:r>
              <a:rPr lang="fi-FI" dirty="0"/>
              <a:t>Lähde: Tilastokeskus; Aluetilinpito, Liikevaihdon alueittaiset arvoindeksit.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41706507"/>
              </p:ext>
            </p:extLst>
          </p:nvPr>
        </p:nvGraphicFramePr>
        <p:xfrm>
          <a:off x="1323403" y="976763"/>
          <a:ext cx="6351235" cy="3769512"/>
        </p:xfrm>
        <a:graphic>
          <a:graphicData uri="http://schemas.openxmlformats.org/drawingml/2006/table">
            <a:tbl>
              <a:tblPr firstRow="1" bandRow="1">
                <a:tableStyleId>{21E4AEA4-8DFA-4A89-87EB-49C32662AFE0}</a:tableStyleId>
              </a:tblPr>
              <a:tblGrid>
                <a:gridCol w="1154770">
                  <a:extLst>
                    <a:ext uri="{9D8B030D-6E8A-4147-A177-3AD203B41FA5}">
                      <a16:colId xmlns:a16="http://schemas.microsoft.com/office/drawing/2014/main" val="20000"/>
                    </a:ext>
                  </a:extLst>
                </a:gridCol>
                <a:gridCol w="577385">
                  <a:extLst>
                    <a:ext uri="{9D8B030D-6E8A-4147-A177-3AD203B41FA5}">
                      <a16:colId xmlns:a16="http://schemas.microsoft.com/office/drawing/2014/main" val="20001"/>
                    </a:ext>
                  </a:extLst>
                </a:gridCol>
                <a:gridCol w="577385">
                  <a:extLst>
                    <a:ext uri="{9D8B030D-6E8A-4147-A177-3AD203B41FA5}">
                      <a16:colId xmlns:a16="http://schemas.microsoft.com/office/drawing/2014/main" val="20002"/>
                    </a:ext>
                  </a:extLst>
                </a:gridCol>
                <a:gridCol w="577385">
                  <a:extLst>
                    <a:ext uri="{9D8B030D-6E8A-4147-A177-3AD203B41FA5}">
                      <a16:colId xmlns:a16="http://schemas.microsoft.com/office/drawing/2014/main" val="20003"/>
                    </a:ext>
                  </a:extLst>
                </a:gridCol>
                <a:gridCol w="577385">
                  <a:extLst>
                    <a:ext uri="{9D8B030D-6E8A-4147-A177-3AD203B41FA5}">
                      <a16:colId xmlns:a16="http://schemas.microsoft.com/office/drawing/2014/main" val="20004"/>
                    </a:ext>
                  </a:extLst>
                </a:gridCol>
                <a:gridCol w="577385">
                  <a:extLst>
                    <a:ext uri="{9D8B030D-6E8A-4147-A177-3AD203B41FA5}">
                      <a16:colId xmlns:a16="http://schemas.microsoft.com/office/drawing/2014/main" val="20005"/>
                    </a:ext>
                  </a:extLst>
                </a:gridCol>
                <a:gridCol w="577385">
                  <a:extLst>
                    <a:ext uri="{9D8B030D-6E8A-4147-A177-3AD203B41FA5}">
                      <a16:colId xmlns:a16="http://schemas.microsoft.com/office/drawing/2014/main" val="20006"/>
                    </a:ext>
                  </a:extLst>
                </a:gridCol>
                <a:gridCol w="577385">
                  <a:extLst>
                    <a:ext uri="{9D8B030D-6E8A-4147-A177-3AD203B41FA5}">
                      <a16:colId xmlns:a16="http://schemas.microsoft.com/office/drawing/2014/main" val="192938550"/>
                    </a:ext>
                  </a:extLst>
                </a:gridCol>
                <a:gridCol w="577385">
                  <a:extLst>
                    <a:ext uri="{9D8B030D-6E8A-4147-A177-3AD203B41FA5}">
                      <a16:colId xmlns:a16="http://schemas.microsoft.com/office/drawing/2014/main" val="3525892722"/>
                    </a:ext>
                  </a:extLst>
                </a:gridCol>
                <a:gridCol w="577385">
                  <a:extLst>
                    <a:ext uri="{9D8B030D-6E8A-4147-A177-3AD203B41FA5}">
                      <a16:colId xmlns:a16="http://schemas.microsoft.com/office/drawing/2014/main" val="20007"/>
                    </a:ext>
                  </a:extLst>
                </a:gridCol>
              </a:tblGrid>
              <a:tr h="316334">
                <a:tc>
                  <a:txBody>
                    <a:bodyPr/>
                    <a:lstStyle/>
                    <a:p>
                      <a:pPr algn="ctr" fontAlgn="ctr"/>
                      <a:r>
                        <a:rPr lang="fi-FI" sz="900" b="1" i="0" u="none" strike="noStrike" dirty="0">
                          <a:solidFill>
                            <a:srgbClr val="FFFFFF"/>
                          </a:solidFill>
                          <a:effectLst/>
                          <a:latin typeface="Verdana" panose="020B0604030504040204" pitchFamily="34" charset="0"/>
                        </a:rPr>
                        <a:t>ELY-alue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2021</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2022</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2023</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2024 (arvio)</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Osuus, %</a:t>
                      </a:r>
                      <a:br>
                        <a:rPr lang="fi-FI" sz="900" b="1" i="0" u="none" strike="noStrike" dirty="0">
                          <a:solidFill>
                            <a:srgbClr val="FFFFFF"/>
                          </a:solidFill>
                          <a:effectLst/>
                          <a:latin typeface="Verdana" panose="020B0604030504040204" pitchFamily="34" charset="0"/>
                        </a:rPr>
                      </a:br>
                      <a:r>
                        <a:rPr lang="fi-FI" sz="900" b="1" i="0" u="none" strike="noStrike" dirty="0">
                          <a:solidFill>
                            <a:srgbClr val="FFFFFF"/>
                          </a:solidFill>
                          <a:effectLst/>
                          <a:latin typeface="Verdana" panose="020B0604030504040204" pitchFamily="34" charset="0"/>
                        </a:rPr>
                        <a:t>2024</a:t>
                      </a:r>
                    </a:p>
                  </a:txBody>
                  <a:tcPr marL="0" marR="0" marT="0" marB="0" anchor="ctr"/>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dirty="0">
                          <a:solidFill>
                            <a:srgbClr val="000000"/>
                          </a:solidFill>
                          <a:effectLst/>
                          <a:latin typeface="Verdana" panose="020B0604030504040204" pitchFamily="34" charset="0"/>
                        </a:rPr>
                        <a:t>1 400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2 500</a:t>
                      </a:r>
                    </a:p>
                  </a:txBody>
                  <a:tcPr marL="0" marR="0" marT="0" marB="0" anchor="ctr"/>
                </a:tc>
                <a:tc>
                  <a:txBody>
                    <a:bodyPr/>
                    <a:lstStyle/>
                    <a:p>
                      <a:pPr algn="ctr" fontAlgn="ctr"/>
                      <a:r>
                        <a:rPr lang="fi-FI" sz="900" b="0" i="0" u="none" strike="noStrike" dirty="0">
                          <a:solidFill>
                            <a:srgbClr val="000000"/>
                          </a:solidFill>
                          <a:effectLst/>
                          <a:latin typeface="Verdana" panose="020B0604030504040204" pitchFamily="34" charset="0"/>
                        </a:rPr>
                        <a:t>2 400</a:t>
                      </a:r>
                    </a:p>
                  </a:txBody>
                  <a:tcPr marL="0" marR="0" marT="0" marB="0" anchor="ctr"/>
                </a:tc>
                <a:tc>
                  <a:txBody>
                    <a:bodyPr/>
                    <a:lstStyle/>
                    <a:p>
                      <a:pPr algn="ctr" fontAlgn="ctr"/>
                      <a:r>
                        <a:rPr lang="fi-FI" sz="900" b="0" i="0" u="none" strike="noStrike" dirty="0">
                          <a:solidFill>
                            <a:srgbClr val="000000"/>
                          </a:solidFill>
                          <a:effectLst/>
                          <a:latin typeface="Verdana" panose="020B0604030504040204" pitchFamily="34" charset="0"/>
                        </a:rPr>
                        <a:t>2 200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2,2 %</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0,8 %</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5,2 %</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2,5 %</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0,8 %</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3,6 %</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6,3 %</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10,5 %</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5,8 %</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1,7 %</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8,6 %</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2,2 %</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5,4 %</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dirty="0">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35 300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34 300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34,9 %</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9,4 %</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66 600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75 800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81 000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89 600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102 700</a:t>
                      </a:r>
                    </a:p>
                  </a:txBody>
                  <a:tcPr marL="0" marR="0" marT="0" marB="0" anchor="ctr"/>
                </a:tc>
                <a:tc>
                  <a:txBody>
                    <a:bodyPr/>
                    <a:lstStyle/>
                    <a:p>
                      <a:pPr algn="ctr" fontAlgn="ctr"/>
                      <a:r>
                        <a:rPr lang="fi-FI" sz="900" b="0" i="0" u="none" strike="noStrike" dirty="0">
                          <a:solidFill>
                            <a:srgbClr val="000000"/>
                          </a:solidFill>
                          <a:effectLst/>
                          <a:latin typeface="Verdana" panose="020B0604030504040204" pitchFamily="34" charset="0"/>
                        </a:rPr>
                        <a:t>100 800</a:t>
                      </a:r>
                    </a:p>
                  </a:txBody>
                  <a:tcPr marL="0" marR="0" marT="0" marB="0" anchor="ctr"/>
                </a:tc>
                <a:tc>
                  <a:txBody>
                    <a:bodyPr/>
                    <a:lstStyle/>
                    <a:p>
                      <a:pPr algn="ctr" fontAlgn="ctr"/>
                      <a:r>
                        <a:rPr lang="fi-FI" sz="900" b="0" i="0" u="none" strike="noStrike" dirty="0">
                          <a:solidFill>
                            <a:srgbClr val="000000"/>
                          </a:solidFill>
                          <a:effectLst/>
                          <a:latin typeface="Verdana" panose="020B0604030504040204" pitchFamily="34" charset="0"/>
                        </a:rPr>
                        <a:t>98 300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100,0 %</a:t>
                      </a:r>
                    </a:p>
                  </a:txBody>
                  <a:tcPr marL="0" marR="0" marT="0" marB="0" anchor="ctr"/>
                </a:tc>
                <a:extLst>
                  <a:ext uri="{0D108BD9-81ED-4DB2-BD59-A6C34878D82A}">
                    <a16:rowId xmlns:a16="http://schemas.microsoft.com/office/drawing/2014/main" val="10016"/>
                  </a:ext>
                </a:extLst>
              </a:tr>
            </a:tbl>
          </a:graphicData>
        </a:graphic>
      </p:graphicFrame>
      <p:sp>
        <p:nvSpPr>
          <p:cNvPr id="6" name="Tekstiruutu 5"/>
          <p:cNvSpPr txBox="1"/>
          <p:nvPr/>
        </p:nvSpPr>
        <p:spPr>
          <a:xfrm>
            <a:off x="6600248" y="768471"/>
            <a:ext cx="1405729" cy="241980"/>
          </a:xfrm>
          <a:prstGeom prst="rect">
            <a:avLst/>
          </a:prstGeom>
          <a:noFill/>
        </p:spPr>
        <p:txBody>
          <a:bodyPr wrap="square" lIns="36000" tIns="36000" rIns="36000" bIns="36000" rtlCol="0">
            <a:spAutoFit/>
          </a:bodyPr>
          <a:lstStyle/>
          <a:p>
            <a:r>
              <a:rPr lang="fi-FI" sz="1100" spc="-40">
                <a:solidFill>
                  <a:srgbClr val="000000"/>
                </a:solidFill>
              </a:rPr>
              <a:t>Miljoonaa euroa</a:t>
            </a:r>
          </a:p>
        </p:txBody>
      </p:sp>
    </p:spTree>
    <p:extLst>
      <p:ext uri="{BB962C8B-B14F-4D97-AF65-F5344CB8AC3E}">
        <p14:creationId xmlns:p14="http://schemas.microsoft.com/office/powerpoint/2010/main" val="339318902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henkilöstö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8</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01730" y="4746554"/>
            <a:ext cx="6224433" cy="158672"/>
          </a:xfrm>
        </p:spPr>
        <p:txBody>
          <a:bodyPr/>
          <a:lstStyle/>
          <a:p>
            <a:r>
              <a:rPr lang="fi-FI" dirty="0"/>
              <a:t>Lähde: Tilastokeskus; Aluetilinpito, Alueellinen yritystoimintatilasto / Teknologiateollisuus ry:n henkilöstötiedustelu. Kaakkois-Suomi sisältää Etelä-Karjalan ja Kymenlaakson, Häme sisältää </a:t>
            </a:r>
            <a:r>
              <a:rPr lang="fi-FI" dirty="0" err="1"/>
              <a:t>Päijät</a:t>
            </a:r>
            <a:r>
              <a:rPr lang="fi-FI" dirty="0"/>
              <a:t>- ja Kanta-Hämeen ja Pohjanmaan ELY-alue sisältää Keski-Pohjanmaan ja Pohjanmaan maakunnat. </a:t>
            </a:r>
          </a:p>
          <a:p>
            <a:r>
              <a:rPr lang="fi-FI" dirty="0"/>
              <a:t> </a:t>
            </a:r>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2574869268"/>
              </p:ext>
            </p:extLst>
          </p:nvPr>
        </p:nvGraphicFramePr>
        <p:xfrm>
          <a:off x="1323402" y="836413"/>
          <a:ext cx="6351235" cy="3769512"/>
        </p:xfrm>
        <a:graphic>
          <a:graphicData uri="http://schemas.openxmlformats.org/drawingml/2006/table">
            <a:tbl>
              <a:tblPr firstRow="1" bandRow="1">
                <a:tableStyleId>{21E4AEA4-8DFA-4A89-87EB-49C32662AFE0}</a:tableStyleId>
              </a:tblPr>
              <a:tblGrid>
                <a:gridCol w="1154770">
                  <a:extLst>
                    <a:ext uri="{9D8B030D-6E8A-4147-A177-3AD203B41FA5}">
                      <a16:colId xmlns:a16="http://schemas.microsoft.com/office/drawing/2014/main" val="20000"/>
                    </a:ext>
                  </a:extLst>
                </a:gridCol>
                <a:gridCol w="577385">
                  <a:extLst>
                    <a:ext uri="{9D8B030D-6E8A-4147-A177-3AD203B41FA5}">
                      <a16:colId xmlns:a16="http://schemas.microsoft.com/office/drawing/2014/main" val="20001"/>
                    </a:ext>
                  </a:extLst>
                </a:gridCol>
                <a:gridCol w="577385">
                  <a:extLst>
                    <a:ext uri="{9D8B030D-6E8A-4147-A177-3AD203B41FA5}">
                      <a16:colId xmlns:a16="http://schemas.microsoft.com/office/drawing/2014/main" val="20002"/>
                    </a:ext>
                  </a:extLst>
                </a:gridCol>
                <a:gridCol w="577385">
                  <a:extLst>
                    <a:ext uri="{9D8B030D-6E8A-4147-A177-3AD203B41FA5}">
                      <a16:colId xmlns:a16="http://schemas.microsoft.com/office/drawing/2014/main" val="20003"/>
                    </a:ext>
                  </a:extLst>
                </a:gridCol>
                <a:gridCol w="577385">
                  <a:extLst>
                    <a:ext uri="{9D8B030D-6E8A-4147-A177-3AD203B41FA5}">
                      <a16:colId xmlns:a16="http://schemas.microsoft.com/office/drawing/2014/main" val="20004"/>
                    </a:ext>
                  </a:extLst>
                </a:gridCol>
                <a:gridCol w="577385">
                  <a:extLst>
                    <a:ext uri="{9D8B030D-6E8A-4147-A177-3AD203B41FA5}">
                      <a16:colId xmlns:a16="http://schemas.microsoft.com/office/drawing/2014/main" val="20005"/>
                    </a:ext>
                  </a:extLst>
                </a:gridCol>
                <a:gridCol w="577385">
                  <a:extLst>
                    <a:ext uri="{9D8B030D-6E8A-4147-A177-3AD203B41FA5}">
                      <a16:colId xmlns:a16="http://schemas.microsoft.com/office/drawing/2014/main" val="20006"/>
                    </a:ext>
                  </a:extLst>
                </a:gridCol>
                <a:gridCol w="577385">
                  <a:extLst>
                    <a:ext uri="{9D8B030D-6E8A-4147-A177-3AD203B41FA5}">
                      <a16:colId xmlns:a16="http://schemas.microsoft.com/office/drawing/2014/main" val="1532166925"/>
                    </a:ext>
                  </a:extLst>
                </a:gridCol>
                <a:gridCol w="577385">
                  <a:extLst>
                    <a:ext uri="{9D8B030D-6E8A-4147-A177-3AD203B41FA5}">
                      <a16:colId xmlns:a16="http://schemas.microsoft.com/office/drawing/2014/main" val="1336294811"/>
                    </a:ext>
                  </a:extLst>
                </a:gridCol>
                <a:gridCol w="577385">
                  <a:extLst>
                    <a:ext uri="{9D8B030D-6E8A-4147-A177-3AD203B41FA5}">
                      <a16:colId xmlns:a16="http://schemas.microsoft.com/office/drawing/2014/main" val="20007"/>
                    </a:ext>
                  </a:extLst>
                </a:gridCol>
              </a:tblGrid>
              <a:tr h="316334">
                <a:tc>
                  <a:txBody>
                    <a:bodyPr/>
                    <a:lstStyle/>
                    <a:p>
                      <a:pPr algn="ctr" fontAlgn="ctr"/>
                      <a:r>
                        <a:rPr lang="fi-FI" sz="900" b="1" i="0" u="none" strike="noStrike">
                          <a:solidFill>
                            <a:srgbClr val="FFFFFF"/>
                          </a:solidFill>
                          <a:effectLst/>
                          <a:latin typeface="Verdana" panose="020B0604030504040204" pitchFamily="34" charset="0"/>
                        </a:rPr>
                        <a:t>ELY-alue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2021</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2022</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2023</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2024 (arvio)</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Osuus, %</a:t>
                      </a:r>
                      <a:br>
                        <a:rPr lang="fi-FI" sz="900" b="1" i="0" u="none" strike="noStrike" dirty="0">
                          <a:solidFill>
                            <a:srgbClr val="FFFFFF"/>
                          </a:solidFill>
                          <a:effectLst/>
                          <a:latin typeface="Verdana" panose="020B0604030504040204" pitchFamily="34" charset="0"/>
                        </a:rPr>
                      </a:br>
                      <a:r>
                        <a:rPr lang="fi-FI" sz="900" b="1" i="0" u="none" strike="noStrike" dirty="0">
                          <a:solidFill>
                            <a:srgbClr val="FFFFFF"/>
                          </a:solidFill>
                          <a:effectLst/>
                          <a:latin typeface="Verdana" panose="020B0604030504040204" pitchFamily="34" charset="0"/>
                        </a:rPr>
                        <a:t>2024</a:t>
                      </a:r>
                    </a:p>
                  </a:txBody>
                  <a:tcPr marL="0" marR="0" marT="0" marB="0" anchor="ctr"/>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dirty="0">
                          <a:solidFill>
                            <a:srgbClr val="000000"/>
                          </a:solidFill>
                          <a:effectLst/>
                          <a:latin typeface="Verdana" panose="020B0604030504040204" pitchFamily="34" charset="0"/>
                        </a:rPr>
                        <a:t>8 900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9 800</a:t>
                      </a:r>
                    </a:p>
                  </a:txBody>
                  <a:tcPr marL="0" marR="0" marT="0" marB="0" anchor="ctr"/>
                </a:tc>
                <a:tc>
                  <a:txBody>
                    <a:bodyPr/>
                    <a:lstStyle/>
                    <a:p>
                      <a:pPr algn="ctr" fontAlgn="ctr"/>
                      <a:r>
                        <a:rPr lang="fi-FI" sz="900" b="0" i="0" u="none" strike="noStrike" dirty="0">
                          <a:solidFill>
                            <a:srgbClr val="000000"/>
                          </a:solidFill>
                          <a:effectLst/>
                          <a:latin typeface="Verdana" panose="020B0604030504040204" pitchFamily="34" charset="0"/>
                        </a:rPr>
                        <a:t>9 700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2,9 %</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1,3 %</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5,0 %</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3,1 %</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0,9 %</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4,7 %</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2,4 %</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33 800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34 800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34 900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38 900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39 000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11,8 %</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5,9 %</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2,1 %</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25 200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7,9 %</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3,4 %</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3,9 %</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91 100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105 800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106 600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109 000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113 500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114 800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115 700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34,9 %</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9,5 %</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305 500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311 900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330 900</a:t>
                      </a:r>
                    </a:p>
                  </a:txBody>
                  <a:tcPr marL="0" marR="0" marT="0" marB="0" anchor="ctr"/>
                </a:tc>
                <a:tc>
                  <a:txBody>
                    <a:bodyPr/>
                    <a:lstStyle/>
                    <a:p>
                      <a:pPr algn="ctr" fontAlgn="ctr"/>
                      <a:r>
                        <a:rPr lang="fi-FI" sz="900" b="0" i="0" u="none" strike="noStrike" dirty="0">
                          <a:solidFill>
                            <a:srgbClr val="000000"/>
                          </a:solidFill>
                          <a:effectLst/>
                          <a:latin typeface="Verdana" panose="020B0604030504040204" pitchFamily="34" charset="0"/>
                        </a:rPr>
                        <a:t>334 800</a:t>
                      </a:r>
                    </a:p>
                  </a:txBody>
                  <a:tcPr marL="0" marR="0" marT="0" marB="0" anchor="ctr"/>
                </a:tc>
                <a:tc>
                  <a:txBody>
                    <a:bodyPr/>
                    <a:lstStyle/>
                    <a:p>
                      <a:pPr algn="ctr" fontAlgn="ctr"/>
                      <a:r>
                        <a:rPr lang="fi-FI" sz="900" b="0" i="0" u="none" strike="noStrike" dirty="0">
                          <a:solidFill>
                            <a:srgbClr val="000000"/>
                          </a:solidFill>
                          <a:effectLst/>
                          <a:latin typeface="Verdana" panose="020B0604030504040204" pitchFamily="34" charset="0"/>
                        </a:rPr>
                        <a:t>331 100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100,0 %</a:t>
                      </a:r>
                    </a:p>
                  </a:txBody>
                  <a:tcPr marL="0" marR="0"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84225048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7.5.2025</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46 %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20 000 työpaikkaa eli reilu viidennes Etelä-Pohjanmaan kaikista työllisistä. Alalla työskentelee suoraan 9 700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4638516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88467241"/>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Etelä-Pohjanmaalla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2,2</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98</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9 700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331 100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07475457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425764470"/>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0948734"/>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886EDC3C35ED44386E38662B6DACCDA" ma:contentTypeVersion="20" ma:contentTypeDescription="Luo uusi asiakirja." ma:contentTypeScope="" ma:versionID="3d2f3c7a04c06e40322948c1f04f9963">
  <xsd:schema xmlns:xsd="http://www.w3.org/2001/XMLSchema" xmlns:xs="http://www.w3.org/2001/XMLSchema" xmlns:p="http://schemas.microsoft.com/office/2006/metadata/properties" xmlns:ns2="b057f711-7d93-472c-a8f6-94be00805750" xmlns:ns3="c296724d-1a81-4a23-b6dd-dca7fd62c6ff" targetNamespace="http://schemas.microsoft.com/office/2006/metadata/properties" ma:root="true" ma:fieldsID="8695c2f683cff4da5c630ade00722a92" ns2:_="" ns3:_="">
    <xsd:import namespace="b057f711-7d93-472c-a8f6-94be00805750"/>
    <xsd:import namespace="c296724d-1a81-4a23-b6dd-dca7fd62c6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Henkil_x00f6_"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7f711-7d93-472c-a8f6-94be0080575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f83a129e-02f3-4c10-aeed-b048f014ef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Henkil_x00f6_" ma:index="26" nillable="true" ma:displayName="Henkilö" ma:list="UserInfo" ma:SharePointGroup="0" ma:internalName="Henkil_x00f6_"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96724d-1a81-4a23-b6dd-dca7fd62c6ff"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bddbccb1-85c5-4102-b8cd-d9aa5a21b0d6}" ma:internalName="TaxCatchAll" ma:showField="CatchAllData" ma:web="c296724d-1a81-4a23-b6dd-dca7fd62c6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057f711-7d93-472c-a8f6-94be00805750">
      <Terms xmlns="http://schemas.microsoft.com/office/infopath/2007/PartnerControls"/>
    </lcf76f155ced4ddcb4097134ff3c332f>
    <TaxCatchAll xmlns="c296724d-1a81-4a23-b6dd-dca7fd62c6ff" xsi:nil="true"/>
    <Henkil_x00f6_ xmlns="b057f711-7d93-472c-a8f6-94be00805750">
      <UserInfo>
        <DisplayName/>
        <AccountId xsi:nil="true"/>
        <AccountType/>
      </UserInfo>
    </Henkil_x00f6_>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B795DF-41B1-430E-B60D-DCD1C346F3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57f711-7d93-472c-a8f6-94be00805750"/>
    <ds:schemaRef ds:uri="c296724d-1a81-4a23-b6dd-dca7fd62c6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E7B2A1-A39B-49C6-9D33-BB474F8035BD}">
  <ds:schemaRefs>
    <ds:schemaRef ds:uri="http://purl.org/dc/terms/"/>
    <ds:schemaRef ds:uri="c296724d-1a81-4a23-b6dd-dca7fd62c6ff"/>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http://purl.org/dc/dcmitype/"/>
    <ds:schemaRef ds:uri="http://purl.org/dc/elements/1.1/"/>
    <ds:schemaRef ds:uri="b057f711-7d93-472c-a8f6-94be00805750"/>
    <ds:schemaRef ds:uri="http://schemas.microsoft.com/office/2006/metadata/properties"/>
  </ds:schemaRefs>
</ds:datastoreItem>
</file>

<file path=customXml/itemProps3.xml><?xml version="1.0" encoding="utf-8"?>
<ds:datastoreItem xmlns:ds="http://schemas.openxmlformats.org/officeDocument/2006/customXml" ds:itemID="{D98B5D26-78F3-4913-8886-54C1A97D2A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4561</TotalTime>
  <Words>2576</Words>
  <Application>Microsoft Office PowerPoint</Application>
  <PresentationFormat>Näytössä katseltava esitys (16:9)</PresentationFormat>
  <Paragraphs>796</Paragraphs>
  <Slides>40</Slides>
  <Notes>1</Notes>
  <HiddenSlides>0</HiddenSlides>
  <MMClips>0</MMClips>
  <ScaleCrop>false</ScaleCrop>
  <HeadingPairs>
    <vt:vector size="8" baseType="variant">
      <vt:variant>
        <vt:lpstr>Käytetyt fontit</vt:lpstr>
      </vt:variant>
      <vt:variant>
        <vt:i4>3</vt:i4>
      </vt:variant>
      <vt:variant>
        <vt:lpstr>Teema</vt:lpstr>
      </vt:variant>
      <vt:variant>
        <vt:i4>1</vt:i4>
      </vt:variant>
      <vt:variant>
        <vt:lpstr>Upotetut OLE-palvelimet</vt:lpstr>
      </vt:variant>
      <vt:variant>
        <vt:i4>1</vt:i4>
      </vt:variant>
      <vt:variant>
        <vt:lpstr>Dian otsikot</vt:lpstr>
      </vt:variant>
      <vt:variant>
        <vt:i4>40</vt:i4>
      </vt:variant>
    </vt:vector>
  </HeadingPairs>
  <TitlesOfParts>
    <vt:vector size="45" baseType="lpstr">
      <vt:lpstr>ＭＳ Ｐゴシック</vt:lpstr>
      <vt:lpstr>Arial</vt:lpstr>
      <vt:lpstr>Verdana</vt:lpstr>
      <vt:lpstr>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Rautaporras Petteri</dc:creator>
  <cp:keywords>Teknologiateollisuus_FI</cp:keywords>
  <cp:lastModifiedBy>Emaus Katriina</cp:lastModifiedBy>
  <cp:revision>3</cp:revision>
  <cp:lastPrinted>2016-06-09T07:47:11Z</cp:lastPrinted>
  <dcterms:created xsi:type="dcterms:W3CDTF">2016-09-06T05:42:13Z</dcterms:created>
  <dcterms:modified xsi:type="dcterms:W3CDTF">2025-05-07T05:31:01Z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y fmtid="{D5CDD505-2E9C-101B-9397-08002B2CF9AE}" pid="27" name="ContentTypeId">
    <vt:lpwstr>0x010100F886EDC3C35ED44386E38662B6DACCDA</vt:lpwstr>
  </property>
  <property fmtid="{D5CDD505-2E9C-101B-9397-08002B2CF9AE}" pid="28" name="Order">
    <vt:r8>725000</vt:r8>
  </property>
  <property fmtid="{D5CDD505-2E9C-101B-9397-08002B2CF9AE}" pid="29" name="xd_Signature">
    <vt:bool>false</vt:bool>
  </property>
  <property fmtid="{D5CDD505-2E9C-101B-9397-08002B2CF9AE}" pid="30" name="xd_ProgID">
    <vt:lpwstr/>
  </property>
  <property fmtid="{D5CDD505-2E9C-101B-9397-08002B2CF9AE}" pid="31" name="ComplianceAssetId">
    <vt:lpwstr/>
  </property>
  <property fmtid="{D5CDD505-2E9C-101B-9397-08002B2CF9AE}" pid="32" name="TemplateUrl">
    <vt:lpwstr/>
  </property>
  <property fmtid="{D5CDD505-2E9C-101B-9397-08002B2CF9AE}" pid="33" name="TyoryhmanNimi">
    <vt:lpwstr>Talous ja tilastot</vt:lpwstr>
  </property>
  <property fmtid="{D5CDD505-2E9C-101B-9397-08002B2CF9AE}" pid="34" name="MediaServiceImageTags">
    <vt:lpwstr/>
  </property>
</Properties>
</file>