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9" r:id="rId5"/>
    <p:sldId id="270" r:id="rId6"/>
    <p:sldId id="271" r:id="rId7"/>
    <p:sldId id="262" r:id="rId8"/>
    <p:sldId id="263" r:id="rId9"/>
    <p:sldId id="272" r:id="rId10"/>
    <p:sldId id="273" r:id="rId11"/>
    <p:sldId id="275" r:id="rId12"/>
    <p:sldId id="276" r:id="rId13"/>
    <p:sldId id="274" r:id="rId14"/>
    <p:sldId id="277" r:id="rId15"/>
    <p:sldId id="279" r:id="rId16"/>
    <p:sldId id="280" r:id="rId17"/>
    <p:sldId id="278" r:id="rId18"/>
  </p:sldIdLst>
  <p:sldSz cx="9144000" cy="5143500" type="screen16x9"/>
  <p:notesSz cx="6797675" cy="9926638"/>
  <p:defaultTextStyle>
    <a:defPPr>
      <a:defRPr lang="fi-FI"/>
    </a:defPPr>
    <a:lvl1pPr marL="0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1pPr>
    <a:lvl2pPr marL="339932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2pPr>
    <a:lvl3pPr marL="679871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3pPr>
    <a:lvl4pPr marL="1019807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4pPr>
    <a:lvl5pPr marL="1359744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5pPr>
    <a:lvl6pPr marL="1699681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6pPr>
    <a:lvl7pPr marL="2039614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7pPr>
    <a:lvl8pPr marL="2379548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8pPr>
    <a:lvl9pPr marL="2719486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ukonen Sini" initials="KS" lastIdx="7" clrIdx="0">
    <p:extLst>
      <p:ext uri="{19B8F6BF-5375-455C-9EA6-DF929625EA0E}">
        <p15:presenceInfo xmlns:p15="http://schemas.microsoft.com/office/powerpoint/2012/main" userId="S-1-5-21-1871869801-2214748161-1963216912-12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41F94"/>
    <a:srgbClr val="333333"/>
    <a:srgbClr val="FFFF00"/>
    <a:srgbClr val="85E869"/>
    <a:srgbClr val="FF805C"/>
    <a:srgbClr val="FF00B8"/>
    <a:srgbClr val="8A0FA6"/>
    <a:srgbClr val="0F78B2"/>
    <a:srgbClr val="0AC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D50E09-3752-46AE-BB08-C1BFC3E1C668}" v="3" dt="2025-10-23T11:06:39.50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14" y="7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aus Katriina" userId="e28635f8-d800-42ff-a913-92d375f1fb60" providerId="ADAL" clId="{FC267EC5-C99E-4E65-B3EA-2D3E0EFB8081}"/>
    <pc:docChg chg="custSel modSld">
      <pc:chgData name="Emaus Katriina" userId="e28635f8-d800-42ff-a913-92d375f1fb60" providerId="ADAL" clId="{FC267EC5-C99E-4E65-B3EA-2D3E0EFB8081}" dt="2025-10-23T11:34:24.989" v="19" actId="207"/>
      <pc:docMkLst>
        <pc:docMk/>
      </pc:docMkLst>
      <pc:sldChg chg="modSp mod">
        <pc:chgData name="Emaus Katriina" userId="e28635f8-d800-42ff-a913-92d375f1fb60" providerId="ADAL" clId="{FC267EC5-C99E-4E65-B3EA-2D3E0EFB8081}" dt="2025-10-23T11:33:35.470" v="14" actId="207"/>
        <pc:sldMkLst>
          <pc:docMk/>
          <pc:sldMk cId="1055487110" sldId="274"/>
        </pc:sldMkLst>
        <pc:graphicFrameChg chg="modGraphic">
          <ac:chgData name="Emaus Katriina" userId="e28635f8-d800-42ff-a913-92d375f1fb60" providerId="ADAL" clId="{FC267EC5-C99E-4E65-B3EA-2D3E0EFB8081}" dt="2025-10-23T11:33:35.470" v="14" actId="207"/>
          <ac:graphicFrameMkLst>
            <pc:docMk/>
            <pc:sldMk cId="1055487110" sldId="274"/>
            <ac:graphicFrameMk id="8" creationId="{66BA894F-ADAE-6862-2965-9686737F1650}"/>
          </ac:graphicFrameMkLst>
        </pc:graphicFrameChg>
      </pc:sldChg>
      <pc:sldChg chg="modSp mod">
        <pc:chgData name="Emaus Katriina" userId="e28635f8-d800-42ff-a913-92d375f1fb60" providerId="ADAL" clId="{FC267EC5-C99E-4E65-B3EA-2D3E0EFB8081}" dt="2025-10-23T11:32:36.928" v="4" actId="207"/>
        <pc:sldMkLst>
          <pc:docMk/>
          <pc:sldMk cId="3656254238" sldId="275"/>
        </pc:sldMkLst>
        <pc:graphicFrameChg chg="modGraphic">
          <ac:chgData name="Emaus Katriina" userId="e28635f8-d800-42ff-a913-92d375f1fb60" providerId="ADAL" clId="{FC267EC5-C99E-4E65-B3EA-2D3E0EFB8081}" dt="2025-10-23T11:32:36.928" v="4" actId="207"/>
          <ac:graphicFrameMkLst>
            <pc:docMk/>
            <pc:sldMk cId="3656254238" sldId="275"/>
            <ac:graphicFrameMk id="8" creationId="{66BA894F-ADAE-6862-2965-9686737F1650}"/>
          </ac:graphicFrameMkLst>
        </pc:graphicFrameChg>
      </pc:sldChg>
      <pc:sldChg chg="modSp mod">
        <pc:chgData name="Emaus Katriina" userId="e28635f8-d800-42ff-a913-92d375f1fb60" providerId="ADAL" clId="{FC267EC5-C99E-4E65-B3EA-2D3E0EFB8081}" dt="2025-10-23T11:33:02.763" v="9" actId="207"/>
        <pc:sldMkLst>
          <pc:docMk/>
          <pc:sldMk cId="3213490139" sldId="276"/>
        </pc:sldMkLst>
        <pc:graphicFrameChg chg="modGraphic">
          <ac:chgData name="Emaus Katriina" userId="e28635f8-d800-42ff-a913-92d375f1fb60" providerId="ADAL" clId="{FC267EC5-C99E-4E65-B3EA-2D3E0EFB8081}" dt="2025-10-23T11:33:02.763" v="9" actId="207"/>
          <ac:graphicFrameMkLst>
            <pc:docMk/>
            <pc:sldMk cId="3213490139" sldId="276"/>
            <ac:graphicFrameMk id="8" creationId="{66BA894F-ADAE-6862-2965-9686737F1650}"/>
          </ac:graphicFrameMkLst>
        </pc:graphicFrameChg>
      </pc:sldChg>
      <pc:sldChg chg="modSp mod">
        <pc:chgData name="Emaus Katriina" userId="e28635f8-d800-42ff-a913-92d375f1fb60" providerId="ADAL" clId="{FC267EC5-C99E-4E65-B3EA-2D3E0EFB8081}" dt="2025-10-23T11:34:24.989" v="19" actId="207"/>
        <pc:sldMkLst>
          <pc:docMk/>
          <pc:sldMk cId="2889939833" sldId="277"/>
        </pc:sldMkLst>
        <pc:graphicFrameChg chg="modGraphic">
          <ac:chgData name="Emaus Katriina" userId="e28635f8-d800-42ff-a913-92d375f1fb60" providerId="ADAL" clId="{FC267EC5-C99E-4E65-B3EA-2D3E0EFB8081}" dt="2025-10-23T11:34:24.989" v="19" actId="207"/>
          <ac:graphicFrameMkLst>
            <pc:docMk/>
            <pc:sldMk cId="2889939833" sldId="277"/>
            <ac:graphicFrameMk id="8" creationId="{66BA894F-ADAE-6862-2965-9686737F165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5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Teknologiateollisuus</a:t>
            </a:r>
            <a:endParaRPr lang="en-US" sz="105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2C89C3-1639-C64F-B7DC-4038F10D3C80}" type="slidenum">
              <a:rPr sz="10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‹#›</a:t>
            </a:fld>
            <a:endParaRPr lang="en-US" sz="105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37526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B5A0B3B4-F971-4AD3-B530-DE860EFC07D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824388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1pPr>
    <a:lvl2pPr marL="339932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2pPr>
    <a:lvl3pPr marL="679871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3pPr>
    <a:lvl4pPr marL="1019807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4pPr>
    <a:lvl5pPr marL="1359744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5pPr>
    <a:lvl6pPr marL="1699681" algn="l" defTabSz="679871" rtl="0" eaLnBrk="1" latinLnBrk="0" hangingPunct="1">
      <a:defRPr sz="893" kern="1200">
        <a:solidFill>
          <a:schemeClr val="tx1"/>
        </a:solidFill>
        <a:latin typeface="+mn-lt"/>
        <a:ea typeface="+mn-ea"/>
        <a:cs typeface="+mn-cs"/>
      </a:defRPr>
    </a:lvl6pPr>
    <a:lvl7pPr marL="2039614" algn="l" defTabSz="679871" rtl="0" eaLnBrk="1" latinLnBrk="0" hangingPunct="1">
      <a:defRPr sz="893" kern="1200">
        <a:solidFill>
          <a:schemeClr val="tx1"/>
        </a:solidFill>
        <a:latin typeface="+mn-lt"/>
        <a:ea typeface="+mn-ea"/>
        <a:cs typeface="+mn-cs"/>
      </a:defRPr>
    </a:lvl7pPr>
    <a:lvl8pPr marL="2379548" algn="l" defTabSz="679871" rtl="0" eaLnBrk="1" latinLnBrk="0" hangingPunct="1">
      <a:defRPr sz="893" kern="1200">
        <a:solidFill>
          <a:schemeClr val="tx1"/>
        </a:solidFill>
        <a:latin typeface="+mn-lt"/>
        <a:ea typeface="+mn-ea"/>
        <a:cs typeface="+mn-cs"/>
      </a:defRPr>
    </a:lvl8pPr>
    <a:lvl9pPr marL="2719486" algn="l" defTabSz="679871" rtl="0" eaLnBrk="1" latinLnBrk="0" hangingPunct="1">
      <a:defRPr sz="8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dia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Kuva 2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72269" y="1966957"/>
            <a:ext cx="4730093" cy="1172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411044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violetti">
    <p:bg>
      <p:bgPr>
        <a:solidFill>
          <a:srgbClr val="8A0F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B4512B-9268-4DA6-A4DE-9BAC66E0AE0F}" type="datetime1">
              <a:rPr lang="fi-FI" smtClean="0"/>
              <a:t>22.10.2025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2622885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pinkki">
    <p:bg>
      <p:bgPr>
        <a:solidFill>
          <a:srgbClr val="FF00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4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5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AF34066-C849-43D6-AD11-EC5B4E0FCE81}" type="datetime1">
              <a:rPr lang="fi-FI" smtClean="0"/>
              <a:t>22.10.2025</a:t>
            </a:fld>
            <a:endParaRPr lang="fi-FI"/>
          </a:p>
        </p:txBody>
      </p:sp>
      <p:sp>
        <p:nvSpPr>
          <p:cNvPr id="18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2080886621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pinkki">
    <p:bg>
      <p:bgPr>
        <a:solidFill>
          <a:srgbClr val="FF00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AFD31-6E2D-43E4-B45F-A91916303127}" type="datetime1">
              <a:rPr lang="fi-FI" smtClean="0"/>
              <a:t>22.10.2025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0421713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mandariini">
    <p:bg>
      <p:bgPr>
        <a:solidFill>
          <a:srgbClr val="FF80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05A29F8-3631-43D8-937B-CB2D984A1FF3}" type="datetime1">
              <a:rPr lang="fi-FI" smtClean="0"/>
              <a:t>22.10.2025</a:t>
            </a:fld>
            <a:endParaRPr lang="fi-FI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641818466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mandariini">
    <p:bg>
      <p:bgPr>
        <a:solidFill>
          <a:srgbClr val="FF80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A1FFB15-5351-4C69-B4D2-8C0154A2BCAF}" type="datetime1">
              <a:rPr lang="fi-FI" smtClean="0"/>
              <a:t>22.10.2025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453004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omena">
    <p:bg>
      <p:bgPr>
        <a:solidFill>
          <a:srgbClr val="85E8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B4C9FC2-AB49-4BC7-8E34-F35776C6F0E4}" type="datetime1">
              <a:rPr lang="fi-FI" smtClean="0"/>
              <a:t>22.10.2025</a:t>
            </a:fld>
            <a:endParaRPr lang="fi-FI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1667850046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omena">
    <p:bg>
      <p:bgPr>
        <a:solidFill>
          <a:srgbClr val="85E8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FD90D18-063C-4F97-88EB-7B998FCF1C84}" type="datetime1">
              <a:rPr lang="fi-FI" smtClean="0"/>
              <a:t>22.10.2025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5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9826258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sitruuna"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rgbClr val="000000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0F905F96-8735-44CC-A79D-9FF4592D6200}" type="datetime1">
              <a:rPr lang="fi-FI" smtClean="0"/>
              <a:t>22.10.2025</a:t>
            </a:fld>
            <a:endParaRPr lang="fi-FI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549499557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sitruuna"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4D1D5393-FFB8-4AFB-965F-DF835FFEFFC2}" type="datetime1">
              <a:rPr lang="fi-FI" smtClean="0"/>
              <a:t>22.10.2025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buSzPct val="125000"/>
              <a:defRPr sz="1100">
                <a:solidFill>
                  <a:srgbClr val="000000"/>
                </a:solidFill>
              </a:defRPr>
            </a:lvl3pPr>
            <a:lvl4pPr indent="-158400">
              <a:buSzPct val="125000"/>
              <a:defRPr sz="100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7754279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1F9AB61F-25F5-4BAC-AFD2-7CF6AA8759C3}" type="datetime1">
              <a:rPr lang="fi-FI" smtClean="0"/>
              <a:t>22.10.2025</a:t>
            </a:fld>
            <a:endParaRPr lang="fi-FI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9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/>
            <a:r>
              <a:rPr lang="en-US" err="1"/>
              <a:t>Väliotsikko</a:t>
            </a:r>
            <a:r>
              <a:rPr lang="en-US"/>
              <a:t> </a:t>
            </a:r>
            <a:r>
              <a:rPr lang="en-US" err="1"/>
              <a:t>yläviitteenä</a:t>
            </a:r>
            <a:endParaRPr lang="fi-FI"/>
          </a:p>
        </p:txBody>
      </p:sp>
      <p:sp>
        <p:nvSpPr>
          <p:cNvPr id="21" name="Tekstin paikkamerkki 2"/>
          <p:cNvSpPr>
            <a:spLocks noGrp="1"/>
          </p:cNvSpPr>
          <p:nvPr>
            <p:ph idx="19"/>
          </p:nvPr>
        </p:nvSpPr>
        <p:spPr>
          <a:xfrm>
            <a:off x="1072800" y="1582404"/>
            <a:ext cx="7171200" cy="2894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22" name="Tekstin paikkamerkki 28"/>
          <p:cNvSpPr>
            <a:spLocks noGrp="1"/>
          </p:cNvSpPr>
          <p:nvPr>
            <p:ph type="body" sz="quarter" idx="20" hasCustomPrompt="1"/>
          </p:nvPr>
        </p:nvSpPr>
        <p:spPr>
          <a:xfrm>
            <a:off x="1072800" y="1102950"/>
            <a:ext cx="71712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290165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9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881898"/>
            <a:ext cx="6977283" cy="1165268"/>
          </a:xfrm>
          <a:prstGeom prst="rect">
            <a:avLst/>
          </a:prstGeom>
        </p:spPr>
        <p:txBody>
          <a:bodyPr>
            <a:normAutofit/>
          </a:bodyPr>
          <a:lstStyle>
            <a:lvl1pPr marL="108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6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pääotsikkoa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53C366-6A2C-43B9-A437-B827E0484441}" type="datetime1">
              <a:rPr lang="fi-FI" smtClean="0"/>
              <a:t>22.10.2025</a:t>
            </a:fld>
            <a:endParaRPr lang="fi-FI"/>
          </a:p>
        </p:txBody>
      </p:sp>
      <p:sp>
        <p:nvSpPr>
          <p:cNvPr id="14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1540390374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 2-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4E9C680B-B035-4481-9C89-9B8DCFA07DE9}" type="datetime1">
              <a:rPr lang="fi-FI" smtClean="0"/>
              <a:t>22.10.2025</a:t>
            </a:fld>
            <a:endParaRPr lang="fi-FI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9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/>
            <a:r>
              <a:rPr lang="en-US" err="1"/>
              <a:t>Väliotsikko</a:t>
            </a:r>
            <a:r>
              <a:rPr lang="en-US"/>
              <a:t> </a:t>
            </a:r>
            <a:r>
              <a:rPr lang="en-US" err="1"/>
              <a:t>yläviitteenä</a:t>
            </a:r>
            <a:endParaRPr lang="fi-FI"/>
          </a:p>
        </p:txBody>
      </p:sp>
      <p:sp>
        <p:nvSpPr>
          <p:cNvPr id="11" name="Tekstin paikkamerkki 2"/>
          <p:cNvSpPr>
            <a:spLocks noGrp="1"/>
          </p:cNvSpPr>
          <p:nvPr>
            <p:ph idx="1"/>
          </p:nvPr>
        </p:nvSpPr>
        <p:spPr>
          <a:xfrm>
            <a:off x="4449254" y="1565735"/>
            <a:ext cx="3499200" cy="2894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12" name="Tekstin paikkamerkki 28"/>
          <p:cNvSpPr>
            <a:spLocks noGrp="1"/>
          </p:cNvSpPr>
          <p:nvPr>
            <p:ph type="body" sz="quarter" idx="17" hasCustomPrompt="1"/>
          </p:nvPr>
        </p:nvSpPr>
        <p:spPr>
          <a:xfrm>
            <a:off x="1072800" y="1102950"/>
            <a:ext cx="71712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28" name="Tekstin paikkamerkki 2"/>
          <p:cNvSpPr>
            <a:spLocks noGrp="1"/>
          </p:cNvSpPr>
          <p:nvPr>
            <p:ph idx="19"/>
          </p:nvPr>
        </p:nvSpPr>
        <p:spPr>
          <a:xfrm>
            <a:off x="1072800" y="1582404"/>
            <a:ext cx="3499200" cy="2894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2535803264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 ja kuvall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26EC10B7-6068-4592-8DF6-C21B5E169149}" type="datetime1">
              <a:rPr lang="fi-FI" smtClean="0"/>
              <a:t>22.10.2025</a:t>
            </a:fld>
            <a:endParaRPr lang="fi-FI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8" name="Tekstin paikkamerkki 2"/>
          <p:cNvSpPr>
            <a:spLocks noGrp="1"/>
          </p:cNvSpPr>
          <p:nvPr>
            <p:ph idx="19"/>
          </p:nvPr>
        </p:nvSpPr>
        <p:spPr>
          <a:xfrm>
            <a:off x="1072800" y="1584553"/>
            <a:ext cx="55296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10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0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9" name="Tekstin paikkamerkki 28"/>
          <p:cNvSpPr>
            <a:spLocks noGrp="1"/>
          </p:cNvSpPr>
          <p:nvPr>
            <p:ph type="body" sz="quarter" idx="21" hasCustomPrompt="1"/>
          </p:nvPr>
        </p:nvSpPr>
        <p:spPr>
          <a:xfrm>
            <a:off x="1072800" y="1104452"/>
            <a:ext cx="5529600" cy="365682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Kuvan paikkamerkki 6"/>
          <p:cNvSpPr>
            <a:spLocks noGrp="1"/>
          </p:cNvSpPr>
          <p:nvPr>
            <p:ph type="pic" sz="quarter" idx="20"/>
          </p:nvPr>
        </p:nvSpPr>
        <p:spPr>
          <a:xfrm>
            <a:off x="6775200" y="0"/>
            <a:ext cx="23688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2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/>
            <a:r>
              <a:rPr lang="en-US" err="1"/>
              <a:t>Väliotsikko</a:t>
            </a:r>
            <a:r>
              <a:rPr lang="en-US"/>
              <a:t> </a:t>
            </a:r>
            <a:r>
              <a:rPr lang="en-US" err="1"/>
              <a:t>yläviitteenä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5668406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 ja kuvall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B470C21F-BEA7-4001-A59E-ED99F75C48EF}" type="datetime1">
              <a:rPr lang="fi-FI" smtClean="0"/>
              <a:t>22.10.2025</a:t>
            </a:fld>
            <a:endParaRPr lang="fi-FI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19" name="Kuvan paikkamerkki 6"/>
          <p:cNvSpPr>
            <a:spLocks noGrp="1"/>
          </p:cNvSpPr>
          <p:nvPr>
            <p:ph type="pic" sz="quarter" idx="20"/>
          </p:nvPr>
        </p:nvSpPr>
        <p:spPr>
          <a:xfrm>
            <a:off x="5090400" y="0"/>
            <a:ext cx="4053606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8" name="Tekstin paikkamerkki 2"/>
          <p:cNvSpPr>
            <a:spLocks noGrp="1"/>
          </p:cNvSpPr>
          <p:nvPr>
            <p:ph idx="19"/>
          </p:nvPr>
        </p:nvSpPr>
        <p:spPr>
          <a:xfrm>
            <a:off x="1072800" y="1584554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7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10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0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9" name="Tekstin paikkamerkki 28"/>
          <p:cNvSpPr>
            <a:spLocks noGrp="1"/>
          </p:cNvSpPr>
          <p:nvPr>
            <p:ph type="body" sz="quarter" idx="21" hasCustomPrompt="1"/>
          </p:nvPr>
        </p:nvSpPr>
        <p:spPr>
          <a:xfrm>
            <a:off x="1072800" y="1104452"/>
            <a:ext cx="3844800" cy="365682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/>
            <a:r>
              <a:rPr lang="en-US" err="1"/>
              <a:t>Väliotsikko</a:t>
            </a:r>
            <a:r>
              <a:rPr lang="en-US"/>
              <a:t> </a:t>
            </a:r>
            <a:r>
              <a:rPr lang="en-US" err="1"/>
              <a:t>yläviitteenä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2161638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pelkälle kuva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6"/>
          <p:cNvSpPr>
            <a:spLocks noGrp="1"/>
          </p:cNvSpPr>
          <p:nvPr>
            <p:ph type="pic" sz="quarter" idx="20"/>
          </p:nvPr>
        </p:nvSpPr>
        <p:spPr>
          <a:xfrm>
            <a:off x="0" y="0"/>
            <a:ext cx="91440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964117059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aulukoi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9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/>
            <a:r>
              <a:rPr lang="en-US" err="1"/>
              <a:t>Väliotsikko</a:t>
            </a:r>
            <a:r>
              <a:rPr lang="en-US"/>
              <a:t> </a:t>
            </a:r>
            <a:r>
              <a:rPr lang="en-US" err="1"/>
              <a:t>yläviitteenä</a:t>
            </a:r>
            <a:endParaRPr lang="fi-FI"/>
          </a:p>
        </p:txBody>
      </p:sp>
      <p:sp>
        <p:nvSpPr>
          <p:cNvPr id="11" name="Tekstin paikkamerkki 2"/>
          <p:cNvSpPr>
            <a:spLocks noGrp="1"/>
          </p:cNvSpPr>
          <p:nvPr>
            <p:ph type="body" sz="quarter" idx="23" hasCustomPrompt="1"/>
          </p:nvPr>
        </p:nvSpPr>
        <p:spPr>
          <a:xfrm>
            <a:off x="2334682" y="4727574"/>
            <a:ext cx="2971717" cy="16516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700" spc="0" baseline="0"/>
            </a:lvl1pPr>
          </a:lstStyle>
          <a:p>
            <a:pPr lvl="0"/>
            <a:r>
              <a:rPr lang="fi-FI"/>
              <a:t>Lähde tähän</a:t>
            </a:r>
          </a:p>
        </p:txBody>
      </p:sp>
      <p:sp>
        <p:nvSpPr>
          <p:cNvPr id="19" name="Tekstin paikkamerkki 28"/>
          <p:cNvSpPr>
            <a:spLocks noGrp="1"/>
          </p:cNvSpPr>
          <p:nvPr>
            <p:ph type="body" sz="quarter" idx="21" hasCustomPrompt="1"/>
          </p:nvPr>
        </p:nvSpPr>
        <p:spPr>
          <a:xfrm>
            <a:off x="1072799" y="1102950"/>
            <a:ext cx="6868801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20" name="Sisällön paikkamerkki 4"/>
          <p:cNvSpPr>
            <a:spLocks noGrp="1"/>
          </p:cNvSpPr>
          <p:nvPr>
            <p:ph sz="quarter" idx="17"/>
          </p:nvPr>
        </p:nvSpPr>
        <p:spPr>
          <a:xfrm>
            <a:off x="1201739" y="1584200"/>
            <a:ext cx="6739862" cy="3010469"/>
          </a:xfrm>
        </p:spPr>
        <p:txBody>
          <a:bodyPr/>
          <a:lstStyle>
            <a:lvl1pPr marL="241200" indent="-212400">
              <a:buFont typeface="Arial" panose="020B0604020202020204" pitchFamily="34" charset="0"/>
              <a:buChar char="•"/>
              <a:defRPr/>
            </a:lvl1pPr>
            <a:lvl2pPr marL="471332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2pPr>
            <a:lvl3pPr marL="78619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3pPr>
            <a:lvl4pPr marL="110945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4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C26F1C2C-1F3D-4324-8DB1-2B3A728EB293}" type="datetime1">
              <a:rPr lang="fi-FI" smtClean="0"/>
              <a:t>22.10.2025</a:t>
            </a:fld>
            <a:endParaRPr lang="fi-FI"/>
          </a:p>
        </p:txBody>
      </p:sp>
      <p:sp>
        <p:nvSpPr>
          <p:cNvPr id="26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875942832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 ja tauluko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7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8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00B1868B-515C-4A84-A79A-DDEC623D6CDB}" type="datetime1">
              <a:rPr lang="fi-FI" smtClean="0"/>
              <a:t>22.10.2025</a:t>
            </a:fld>
            <a:endParaRPr lang="fi-FI"/>
          </a:p>
        </p:txBody>
      </p:sp>
      <p:sp>
        <p:nvSpPr>
          <p:cNvPr id="19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16" name="Tekstin paikkamerkki 2"/>
          <p:cNvSpPr>
            <a:spLocks noGrp="1"/>
          </p:cNvSpPr>
          <p:nvPr>
            <p:ph type="body" sz="quarter" idx="18" hasCustomPrompt="1"/>
          </p:nvPr>
        </p:nvSpPr>
        <p:spPr>
          <a:xfrm>
            <a:off x="2334682" y="4727574"/>
            <a:ext cx="2971717" cy="16516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700" spc="0" baseline="0"/>
            </a:lvl1pPr>
          </a:lstStyle>
          <a:p>
            <a:pPr lvl="0"/>
            <a:r>
              <a:rPr lang="fi-FI"/>
              <a:t>Lähde tähän</a:t>
            </a:r>
          </a:p>
        </p:txBody>
      </p:sp>
      <p:sp>
        <p:nvSpPr>
          <p:cNvPr id="9" name="Tekstin paikkamerkki 28"/>
          <p:cNvSpPr>
            <a:spLocks noGrp="1"/>
          </p:cNvSpPr>
          <p:nvPr>
            <p:ph type="body" sz="quarter" idx="21" hasCustomPrompt="1"/>
          </p:nvPr>
        </p:nvSpPr>
        <p:spPr>
          <a:xfrm>
            <a:off x="1072799" y="1102950"/>
            <a:ext cx="6868801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1" name="Tekstin paikkamerkki 3"/>
          <p:cNvSpPr>
            <a:spLocks noGrp="1"/>
          </p:cNvSpPr>
          <p:nvPr>
            <p:ph type="body" sz="quarter" idx="22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/>
            <a:r>
              <a:rPr lang="en-US" err="1"/>
              <a:t>Väliotsikko</a:t>
            </a:r>
            <a:r>
              <a:rPr lang="en-US"/>
              <a:t> </a:t>
            </a:r>
            <a:r>
              <a:rPr lang="en-US" err="1"/>
              <a:t>yläviitteenä</a:t>
            </a:r>
            <a:endParaRPr lang="fi-FI"/>
          </a:p>
        </p:txBody>
      </p:sp>
      <p:sp>
        <p:nvSpPr>
          <p:cNvPr id="13" name="Sisällön paikkamerkki 4"/>
          <p:cNvSpPr>
            <a:spLocks noGrp="1"/>
          </p:cNvSpPr>
          <p:nvPr>
            <p:ph sz="quarter" idx="23" hasCustomPrompt="1"/>
          </p:nvPr>
        </p:nvSpPr>
        <p:spPr>
          <a:xfrm>
            <a:off x="4572001" y="1584200"/>
            <a:ext cx="3369600" cy="289255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71332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2pPr>
            <a:lvl3pPr marL="78619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3pPr>
            <a:lvl4pPr marL="110945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4pPr>
          </a:lstStyle>
          <a:p>
            <a:pPr lvl="0"/>
            <a:r>
              <a:rPr lang="fi-FI"/>
              <a:t>Lisää objekti</a:t>
            </a:r>
          </a:p>
        </p:txBody>
      </p:sp>
      <p:sp>
        <p:nvSpPr>
          <p:cNvPr id="12" name="Tekstin paikkamerkki 2"/>
          <p:cNvSpPr>
            <a:spLocks noGrp="1"/>
          </p:cNvSpPr>
          <p:nvPr>
            <p:ph idx="19"/>
          </p:nvPr>
        </p:nvSpPr>
        <p:spPr>
          <a:xfrm>
            <a:off x="1072800" y="1582404"/>
            <a:ext cx="3499200" cy="2894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2687386369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isoille taulukoi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252000" y="282150"/>
            <a:ext cx="7992000" cy="648000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7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8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E70C97DB-DA9C-4CFA-B970-B8599B25F3E4}" type="datetime1">
              <a:rPr lang="fi-FI" smtClean="0"/>
              <a:t>22.10.2025</a:t>
            </a:fld>
            <a:endParaRPr lang="fi-FI"/>
          </a:p>
        </p:txBody>
      </p:sp>
      <p:sp>
        <p:nvSpPr>
          <p:cNvPr id="19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7"/>
          </p:nvPr>
        </p:nvSpPr>
        <p:spPr>
          <a:xfrm>
            <a:off x="381000" y="1103313"/>
            <a:ext cx="8391525" cy="3541712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71332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2pPr>
            <a:lvl3pPr marL="78619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3pPr>
            <a:lvl4pPr marL="110945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4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6" name="Tekstin paikkamerkki 2"/>
          <p:cNvSpPr>
            <a:spLocks noGrp="1"/>
          </p:cNvSpPr>
          <p:nvPr>
            <p:ph type="body" sz="quarter" idx="18" hasCustomPrompt="1"/>
          </p:nvPr>
        </p:nvSpPr>
        <p:spPr>
          <a:xfrm>
            <a:off x="2334682" y="4727574"/>
            <a:ext cx="2971717" cy="16516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700" spc="0" baseline="0"/>
            </a:lvl1pPr>
          </a:lstStyle>
          <a:p>
            <a:pPr lvl="0"/>
            <a:r>
              <a:rPr lang="fi-FI"/>
              <a:t>Lähde tähän</a:t>
            </a:r>
          </a:p>
        </p:txBody>
      </p:sp>
    </p:spTree>
    <p:extLst>
      <p:ext uri="{BB962C8B-B14F-4D97-AF65-F5344CB8AC3E}">
        <p14:creationId xmlns:p14="http://schemas.microsoft.com/office/powerpoint/2010/main" val="1067460176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3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E70C97DB-DA9C-4CFA-B970-B8599B25F3E4}" type="datetime1">
              <a:rPr lang="fi-FI" smtClean="0"/>
              <a:t>22.10.2025</a:t>
            </a:fld>
            <a:endParaRPr lang="fi-FI"/>
          </a:p>
        </p:txBody>
      </p:sp>
      <p:sp>
        <p:nvSpPr>
          <p:cNvPr id="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sz="quarter" idx="22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/>
            <a:r>
              <a:rPr lang="en-US" err="1"/>
              <a:t>Väliotsikko</a:t>
            </a:r>
            <a:r>
              <a:rPr lang="en-US"/>
              <a:t> </a:t>
            </a:r>
            <a:r>
              <a:rPr lang="en-US" err="1"/>
              <a:t>yläviitteenä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3285883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8D9E7F89-CFBC-40A6-849E-791F2CE17670}" type="datetime1">
              <a:rPr lang="fi-FI" smtClean="0"/>
              <a:t>22.10.2025</a:t>
            </a:fld>
            <a:endParaRPr lang="fi-FI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11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913747"/>
            <a:ext cx="7171200" cy="1176411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7341520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valko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4D1D5393-FFB8-4AFB-965F-DF835FFEFFC2}" type="datetime1">
              <a:rPr lang="fi-FI" smtClean="0"/>
              <a:t>22.10.2025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buSzPct val="125000"/>
              <a:defRPr sz="1100">
                <a:solidFill>
                  <a:srgbClr val="000000"/>
                </a:solidFill>
              </a:defRPr>
            </a:lvl3pPr>
            <a:lvl4pPr indent="-158400">
              <a:buSzPct val="125000"/>
              <a:defRPr sz="100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1886745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turkoosi">
    <p:bg>
      <p:bgPr>
        <a:solidFill>
          <a:srgbClr val="0ACF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9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BD49F65-936D-47C1-B476-B10D0AC9DEC4}" type="datetime1">
              <a:rPr lang="fi-FI" smtClean="0"/>
              <a:t>22.10.2025</a:t>
            </a:fld>
            <a:endParaRPr lang="fi-FI"/>
          </a:p>
        </p:txBody>
      </p:sp>
      <p:sp>
        <p:nvSpPr>
          <p:cNvPr id="14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456958868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turkoosi">
    <p:bg>
      <p:bgPr>
        <a:solidFill>
          <a:srgbClr val="0ACF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E114E9B-AF34-462B-9107-FB4A4FE20955}" type="datetime1">
              <a:rPr lang="fi-FI" smtClean="0"/>
              <a:t>22.10.2025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3052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5528484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petroli">
    <p:bg>
      <p:bgPr>
        <a:solidFill>
          <a:srgbClr val="0F78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7D0C29F-D373-4791-88C9-86C29F06AD83}" type="datetime1">
              <a:rPr lang="fi-FI" smtClean="0"/>
              <a:t>22.10.2025</a:t>
            </a:fld>
            <a:endParaRPr lang="fi-FI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1747701072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petroli">
    <p:bg>
      <p:bgPr>
        <a:solidFill>
          <a:srgbClr val="0F78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C870B0A-5FAA-48CC-9422-68AAC5A5CADB}" type="datetime1">
              <a:rPr lang="fi-FI" smtClean="0"/>
              <a:t>22.10.2025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11" name="Tekstin paikkamerkki 2"/>
          <p:cNvSpPr>
            <a:spLocks noGrp="1"/>
          </p:cNvSpPr>
          <p:nvPr>
            <p:ph idx="21"/>
          </p:nvPr>
        </p:nvSpPr>
        <p:spPr>
          <a:xfrm>
            <a:off x="1072800" y="1584884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12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47428192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sininen">
    <p:bg>
      <p:bgPr>
        <a:solidFill>
          <a:srgbClr val="141F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A50D0A-99B9-48FE-8B08-047EE10ADBDA}" type="datetime1">
              <a:rPr lang="fi-FI" smtClean="0"/>
              <a:t>22.10.2025</a:t>
            </a:fld>
            <a:endParaRPr lang="fi-FI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4062311651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sininen">
    <p:bg>
      <p:bgPr>
        <a:solidFill>
          <a:srgbClr val="141F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1EF2A4B-BD6C-442B-B37A-933F3A2F5101}" type="datetime1">
              <a:rPr lang="fi-FI" smtClean="0"/>
              <a:t>22.10.2025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81393815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violetti">
    <p:bg>
      <p:bgPr>
        <a:solidFill>
          <a:srgbClr val="8A0F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AA3CBEF-2865-4434-A020-1FAA7DCEF42D}" type="datetime1">
              <a:rPr lang="fi-FI" smtClean="0"/>
              <a:t>22.10.2025</a:t>
            </a:fld>
            <a:endParaRPr lang="fi-FI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330501944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282027" y="4728047"/>
            <a:ext cx="919711" cy="16304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1B16F53B-7158-4458-A0D4-1436C88C6842}" type="datetime1">
              <a:rPr lang="fi-FI" smtClean="0"/>
              <a:t>22.10.2025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111307" y="4728047"/>
            <a:ext cx="1296094" cy="16304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26" name="Tekstin paikkamerkki 3"/>
          <p:cNvSpPr>
            <a:spLocks noGrp="1"/>
          </p:cNvSpPr>
          <p:nvPr>
            <p:ph type="body" idx="1"/>
          </p:nvPr>
        </p:nvSpPr>
        <p:spPr>
          <a:xfrm>
            <a:off x="1072801" y="1583532"/>
            <a:ext cx="7171199" cy="2893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27" name="Otsikon paikkamerkki 2"/>
          <p:cNvSpPr>
            <a:spLocks noGrp="1"/>
          </p:cNvSpPr>
          <p:nvPr>
            <p:ph type="title"/>
          </p:nvPr>
        </p:nvSpPr>
        <p:spPr>
          <a:xfrm>
            <a:off x="1072801" y="1102950"/>
            <a:ext cx="7171199" cy="3671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3" name="Dian numeron paikkamerkki 1"/>
          <p:cNvSpPr>
            <a:spLocks noGrp="1"/>
          </p:cNvSpPr>
          <p:nvPr>
            <p:ph type="sldNum" sz="quarter" idx="4"/>
          </p:nvPr>
        </p:nvSpPr>
        <p:spPr>
          <a:xfrm>
            <a:off x="8005977" y="4729163"/>
            <a:ext cx="863990" cy="16668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00">
                <a:solidFill>
                  <a:schemeClr val="tx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994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1" r:id="rId2"/>
    <p:sldLayoutId id="2147483664" r:id="rId3"/>
    <p:sldLayoutId id="2147483679" r:id="rId4"/>
    <p:sldLayoutId id="2147483665" r:id="rId5"/>
    <p:sldLayoutId id="2147483681" r:id="rId6"/>
    <p:sldLayoutId id="2147483666" r:id="rId7"/>
    <p:sldLayoutId id="2147483682" r:id="rId8"/>
    <p:sldLayoutId id="2147483667" r:id="rId9"/>
    <p:sldLayoutId id="2147483683" r:id="rId10"/>
    <p:sldLayoutId id="2147483668" r:id="rId11"/>
    <p:sldLayoutId id="2147483684" r:id="rId12"/>
    <p:sldLayoutId id="2147483669" r:id="rId13"/>
    <p:sldLayoutId id="2147483685" r:id="rId14"/>
    <p:sldLayoutId id="2147483670" r:id="rId15"/>
    <p:sldLayoutId id="2147483686" r:id="rId16"/>
    <p:sldLayoutId id="2147483671" r:id="rId17"/>
    <p:sldLayoutId id="2147483687" r:id="rId18"/>
    <p:sldLayoutId id="2147483702" r:id="rId19"/>
    <p:sldLayoutId id="2147483704" r:id="rId20"/>
    <p:sldLayoutId id="2147483680" r:id="rId21"/>
    <p:sldLayoutId id="2147483674" r:id="rId22"/>
    <p:sldLayoutId id="2147483691" r:id="rId23"/>
    <p:sldLayoutId id="2147483700" r:id="rId24"/>
    <p:sldLayoutId id="2147483696" r:id="rId25"/>
    <p:sldLayoutId id="2147483673" r:id="rId26"/>
    <p:sldLayoutId id="2147483703" r:id="rId27"/>
    <p:sldLayoutId id="2147483707" r:id="rId28"/>
    <p:sldLayoutId id="2147483708" r:id="rId29"/>
  </p:sldLayoutIdLst>
  <p:transition spd="med">
    <p:fade/>
  </p:transition>
  <p:hf hdr="0"/>
  <p:txStyles>
    <p:titleStyle>
      <a:lvl1pPr marL="14400" algn="l" defTabSz="806052" rtl="0" eaLnBrk="1" latinLnBrk="0" hangingPunct="1">
        <a:lnSpc>
          <a:spcPts val="2700"/>
        </a:lnSpc>
        <a:spcBef>
          <a:spcPts val="0"/>
        </a:spcBef>
        <a:spcAft>
          <a:spcPts val="0"/>
        </a:spcAft>
        <a:buNone/>
        <a:defRPr sz="2200" b="1" kern="1200" spc="-35" baseline="0">
          <a:solidFill>
            <a:srgbClr val="000000"/>
          </a:solidFill>
          <a:latin typeface="+mj-lt"/>
          <a:ea typeface="Adobe Fan Heiti Std B" panose="020B0700000000000000" pitchFamily="34" charset="-128"/>
          <a:cs typeface="Adobe Hebrew" panose="02040503050201020203" pitchFamily="18" charset="-79"/>
        </a:defRPr>
      </a:lvl1pPr>
    </p:titleStyle>
    <p:bodyStyle>
      <a:lvl1pPr marL="234000" indent="-212400" algn="l" defTabSz="806052" rtl="0" eaLnBrk="1" latinLnBrk="0" hangingPunct="1">
        <a:lnSpc>
          <a:spcPts val="2000"/>
        </a:lnSpc>
        <a:spcBef>
          <a:spcPts val="400"/>
        </a:spcBef>
        <a:spcAft>
          <a:spcPts val="300"/>
        </a:spcAft>
        <a:buClrTx/>
        <a:buSzPct val="125000"/>
        <a:buFont typeface="Arial" panose="020B0604020202020204" pitchFamily="34" charset="0"/>
        <a:buChar char="•"/>
        <a:defRPr sz="160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29732" indent="-158400" algn="l" defTabSz="806052" rtl="0" eaLnBrk="1" latinLnBrk="0" hangingPunct="1">
        <a:lnSpc>
          <a:spcPts val="1800"/>
        </a:lnSpc>
        <a:spcBef>
          <a:spcPts val="200"/>
        </a:spcBef>
        <a:spcAft>
          <a:spcPts val="200"/>
        </a:spcAft>
        <a:buClrTx/>
        <a:buSzPct val="125000"/>
        <a:buFont typeface="Arial" pitchFamily="34" charset="0"/>
        <a:buChar char="–"/>
        <a:defRPr sz="130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944591" indent="-158400" algn="l" defTabSz="806052" rtl="0" eaLnBrk="1" latinLnBrk="0" hangingPunct="1">
        <a:lnSpc>
          <a:spcPts val="1800"/>
        </a:lnSpc>
        <a:spcBef>
          <a:spcPts val="200"/>
        </a:spcBef>
        <a:spcAft>
          <a:spcPts val="200"/>
        </a:spcAft>
        <a:buClrTx/>
        <a:buSzPct val="125000"/>
        <a:buFont typeface="Arial" panose="020B0604020202020204" pitchFamily="34" charset="0"/>
        <a:buChar char="•"/>
        <a:defRPr sz="105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267851" indent="-158400" algn="l" defTabSz="806052" rtl="0" eaLnBrk="1" latinLnBrk="0" hangingPunct="1">
        <a:lnSpc>
          <a:spcPts val="1800"/>
        </a:lnSpc>
        <a:spcBef>
          <a:spcPts val="200"/>
        </a:spcBef>
        <a:spcAft>
          <a:spcPts val="200"/>
        </a:spcAft>
        <a:buClrTx/>
        <a:buSzPct val="125000"/>
        <a:buFont typeface="Arial" pitchFamily="34" charset="0"/>
        <a:buChar char="–"/>
        <a:defRPr sz="105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1582718" indent="-158400" algn="l" defTabSz="806052" rtl="0" eaLnBrk="1" latinLnBrk="0" hangingPunct="1">
        <a:lnSpc>
          <a:spcPts val="2000"/>
        </a:lnSpc>
        <a:spcBef>
          <a:spcPts val="400"/>
        </a:spcBef>
        <a:spcAft>
          <a:spcPts val="300"/>
        </a:spcAft>
        <a:buClrTx/>
        <a:buSzPct val="125000"/>
        <a:buFont typeface="Arial" panose="020B0604020202020204" pitchFamily="34" charset="0"/>
        <a:buChar char="•"/>
        <a:defRPr sz="100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216640" indent="-201515" algn="l" defTabSz="806052" rtl="0" eaLnBrk="1" latinLnBrk="0" hangingPunct="1">
        <a:spcBef>
          <a:spcPct val="20000"/>
        </a:spcBef>
        <a:buFont typeface="Arial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6pPr>
      <a:lvl7pPr marL="2619666" indent="-201515" algn="l" defTabSz="806052" rtl="0" eaLnBrk="1" latinLnBrk="0" hangingPunct="1">
        <a:spcBef>
          <a:spcPct val="20000"/>
        </a:spcBef>
        <a:buFont typeface="Arial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7pPr>
      <a:lvl8pPr marL="3022694" indent="-201515" algn="l" defTabSz="806052" rtl="0" eaLnBrk="1" latinLnBrk="0" hangingPunct="1">
        <a:spcBef>
          <a:spcPct val="20000"/>
        </a:spcBef>
        <a:buFont typeface="Arial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8pPr>
      <a:lvl9pPr marL="3425719" indent="-201515" algn="l" defTabSz="806052" rtl="0" eaLnBrk="1" latinLnBrk="0" hangingPunct="1">
        <a:spcBef>
          <a:spcPct val="20000"/>
        </a:spcBef>
        <a:buFont typeface="Arial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1pPr>
      <a:lvl2pPr marL="403025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2pPr>
      <a:lvl3pPr marL="806052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3pPr>
      <a:lvl4pPr marL="1209078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4pPr>
      <a:lvl5pPr marL="1612105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5pPr>
      <a:lvl6pPr marL="2015123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6pPr>
      <a:lvl7pPr marL="2418157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7pPr>
      <a:lvl8pPr marL="2821180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8pPr>
      <a:lvl9pPr marL="3224205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0" pos="5520" userDrawn="1">
          <p15:clr>
            <a:srgbClr val="F26B43"/>
          </p15:clr>
        </p15:guide>
        <p15:guide id="22" orient="horz" pos="3062" userDrawn="1">
          <p15:clr>
            <a:srgbClr val="F26B43"/>
          </p15:clr>
        </p15:guide>
        <p15:guide id="23" orient="horz" pos="232" userDrawn="1">
          <p15:clr>
            <a:srgbClr val="F26B43"/>
          </p15:clr>
        </p15:guide>
        <p15:guide id="26" pos="240" userDrawn="1">
          <p15:clr>
            <a:srgbClr val="F26B43"/>
          </p15:clr>
        </p15:guide>
        <p15:guide id="27" pos="75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i-FI"/>
              <a:t>Työntekijöiden ja toimihenkilöiden ansiokehitys</a:t>
            </a:r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1</a:t>
            </a:fld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C366-6A2C-43B9-A437-B827E0484441}" type="datetime1">
              <a:rPr lang="fi-FI" smtClean="0"/>
              <a:t>22.10.2025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3153977028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3621A4-1764-B90E-B84A-7D2C8841DF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41980" y="91453"/>
            <a:ext cx="7992000" cy="648000"/>
          </a:xfrm>
        </p:spPr>
        <p:txBody>
          <a:bodyPr/>
          <a:lstStyle/>
          <a:p>
            <a:r>
              <a:rPr lang="fi-FI"/>
              <a:t>SKOL, toimihenkilöt yhteensä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E6C683-F526-AD4D-0B15-B74B2A46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10</a:t>
            </a:fld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4A834-5B50-7264-613A-56224B4E0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22.10.2025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A2AB4-A8B3-4976-2400-1A8C0DCDB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6BA894F-ADAE-6862-2965-9686737F1650}"/>
              </a:ext>
            </a:extLst>
          </p:cNvPr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2896785991"/>
              </p:ext>
            </p:extLst>
          </p:nvPr>
        </p:nvGraphicFramePr>
        <p:xfrm>
          <a:off x="899593" y="609325"/>
          <a:ext cx="7297869" cy="412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094">
                  <a:extLst>
                    <a:ext uri="{9D8B030D-6E8A-4147-A177-3AD203B41FA5}">
                      <a16:colId xmlns:a16="http://schemas.microsoft.com/office/drawing/2014/main" val="2466972817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16331914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99887196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2880626214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3244267379"/>
                    </a:ext>
                  </a:extLst>
                </a:gridCol>
                <a:gridCol w="250225">
                  <a:extLst>
                    <a:ext uri="{9D8B030D-6E8A-4147-A177-3AD203B41FA5}">
                      <a16:colId xmlns:a16="http://schemas.microsoft.com/office/drawing/2014/main" val="1194173067"/>
                    </a:ext>
                  </a:extLst>
                </a:gridCol>
                <a:gridCol w="1381140">
                  <a:extLst>
                    <a:ext uri="{9D8B030D-6E8A-4147-A177-3AD203B41FA5}">
                      <a16:colId xmlns:a16="http://schemas.microsoft.com/office/drawing/2014/main" val="3932676316"/>
                    </a:ext>
                  </a:extLst>
                </a:gridCol>
              </a:tblGrid>
              <a:tr h="1274820">
                <a:tc>
                  <a:txBody>
                    <a:bodyPr/>
                    <a:lstStyle/>
                    <a:p>
                      <a:endParaRPr lang="fi-FI" sz="1100">
                        <a:solidFill>
                          <a:schemeClr val="bg2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 dirty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kuukausipalkka,</a:t>
                      </a:r>
                    </a:p>
                    <a:p>
                      <a:pPr algn="ctr" fontAlgn="b"/>
                      <a:r>
                        <a:rPr lang="fi-FI" sz="1100" b="1" i="0" u="none" strike="noStrike" dirty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 lisineen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lisineen 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palkkioineen,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1" i="0" u="none" strike="noStrike" kern="1200">
                        <a:solidFill>
                          <a:schemeClr val="bg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Identtisten henkilöiden STA kuukausipalkan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0176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3 757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3 824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991984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3 791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3 863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33002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3 820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3 392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-12,2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0680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3 859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3 938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16,1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61653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3 912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3 996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39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3 980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4 049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5305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4 060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4 145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56114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4 162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4 260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921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4 292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4 388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47796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4 487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4 563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5327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4 629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4 689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761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5487110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3621A4-1764-B90E-B84A-7D2C8841DF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41980" y="91453"/>
            <a:ext cx="7992000" cy="648000"/>
          </a:xfrm>
        </p:spPr>
        <p:txBody>
          <a:bodyPr/>
          <a:lstStyle/>
          <a:p>
            <a:r>
              <a:rPr lang="fi-FI" dirty="0"/>
              <a:t>Tietotekniikan palveluala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E6C683-F526-AD4D-0B15-B74B2A46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11</a:t>
            </a:fld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4A834-5B50-7264-613A-56224B4E0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22.10.2025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A2AB4-A8B3-4976-2400-1A8C0DCDB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6BA894F-ADAE-6862-2965-9686737F1650}"/>
              </a:ext>
            </a:extLst>
          </p:cNvPr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2791764697"/>
              </p:ext>
            </p:extLst>
          </p:nvPr>
        </p:nvGraphicFramePr>
        <p:xfrm>
          <a:off x="899593" y="609325"/>
          <a:ext cx="7297869" cy="412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094">
                  <a:extLst>
                    <a:ext uri="{9D8B030D-6E8A-4147-A177-3AD203B41FA5}">
                      <a16:colId xmlns:a16="http://schemas.microsoft.com/office/drawing/2014/main" val="2466972817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16331914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99887196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2880626214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3244267379"/>
                    </a:ext>
                  </a:extLst>
                </a:gridCol>
                <a:gridCol w="250225">
                  <a:extLst>
                    <a:ext uri="{9D8B030D-6E8A-4147-A177-3AD203B41FA5}">
                      <a16:colId xmlns:a16="http://schemas.microsoft.com/office/drawing/2014/main" val="1194173067"/>
                    </a:ext>
                  </a:extLst>
                </a:gridCol>
                <a:gridCol w="1381140">
                  <a:extLst>
                    <a:ext uri="{9D8B030D-6E8A-4147-A177-3AD203B41FA5}">
                      <a16:colId xmlns:a16="http://schemas.microsoft.com/office/drawing/2014/main" val="3932676316"/>
                    </a:ext>
                  </a:extLst>
                </a:gridCol>
              </a:tblGrid>
              <a:tr h="1274820">
                <a:tc>
                  <a:txBody>
                    <a:bodyPr/>
                    <a:lstStyle/>
                    <a:p>
                      <a:endParaRPr lang="fi-FI" sz="1100">
                        <a:solidFill>
                          <a:schemeClr val="bg2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kuukausipalkka,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 dirty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 lisineen</a:t>
                      </a:r>
                    </a:p>
                    <a:p>
                      <a:pPr algn="ctr" fontAlgn="b"/>
                      <a:r>
                        <a:rPr lang="fi-FI" sz="1100" b="1" i="0" u="none" strike="noStrike" dirty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ja tulos-</a:t>
                      </a:r>
                    </a:p>
                    <a:p>
                      <a:pPr algn="ctr" fontAlgn="b"/>
                      <a:r>
                        <a:rPr lang="fi-FI" sz="1100" b="1" i="0" u="none" strike="noStrike" dirty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lisineen 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palkkioineen,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1" i="0" u="none" strike="noStrike" kern="1200">
                        <a:solidFill>
                          <a:schemeClr val="bg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Identtisten henkilöiden STA kuukausipalkan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0176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4 503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4 610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991984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4 591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4 726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33002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4 654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4 785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0680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4 769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4 879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61653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4 834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4 966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39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4 964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5 094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5305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5 015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5 142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56114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5 129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5 268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921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5 230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5 368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47796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5 463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5 596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5327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5 578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5 713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1096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9939833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AE0C7137-8276-86DD-1651-123942D3A73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2000" y="77046"/>
            <a:ext cx="7992000" cy="648000"/>
          </a:xfrm>
        </p:spPr>
        <p:txBody>
          <a:bodyPr/>
          <a:lstStyle/>
          <a:p>
            <a:r>
              <a:rPr lang="fi-FI" dirty="0"/>
              <a:t>Työnantajan sosiaalivakuutusmaksut teknologiateollisuuden työntekijöillä​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C3448D4B-1192-F97E-270C-82B487AB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12</a:t>
            </a:fld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EC436EA-D23E-1B48-9389-25CD96DAC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22.10.2025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953BE8-8093-B56F-ED7F-883752EFB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pic>
        <p:nvPicPr>
          <p:cNvPr id="9" name="Sisällön paikkamerkki 8">
            <a:extLst>
              <a:ext uri="{FF2B5EF4-FFF2-40B4-BE49-F238E27FC236}">
                <a16:creationId xmlns:a16="http://schemas.microsoft.com/office/drawing/2014/main" id="{543F24BC-292B-9546-D492-240758BB39F2}"/>
              </a:ext>
            </a:extLst>
          </p:cNvPr>
          <p:cNvPicPr>
            <a:picLocks noGrp="1" noChangeAspect="1"/>
          </p:cNvPicPr>
          <p:nvPr>
            <p:ph sz="quarter" idx="17"/>
          </p:nvPr>
        </p:nvPicPr>
        <p:blipFill>
          <a:blip r:embed="rId2"/>
          <a:stretch>
            <a:fillRect/>
          </a:stretch>
        </p:blipFill>
        <p:spPr>
          <a:xfrm>
            <a:off x="393106" y="835555"/>
            <a:ext cx="5055152" cy="3809470"/>
          </a:xfrm>
        </p:spPr>
      </p:pic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6B5F8D00-4B2C-2EFF-74A6-C174637667B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806592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4F229587-61CD-2745-973E-BC32B0E64D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fi-FI" dirty="0"/>
              <a:t>Teollisuuden työn hinta</a:t>
            </a:r>
          </a:p>
          <a:p>
            <a:pPr>
              <a:lnSpc>
                <a:spcPct val="100000"/>
              </a:lnSpc>
            </a:pPr>
            <a:r>
              <a:rPr lang="fi-FI" sz="1200" b="0" spc="-40" dirty="0"/>
              <a:t>Teollisuuden työn hinta eri Euroopan maissa 2019, euroa per tunti</a:t>
            </a:r>
          </a:p>
          <a:p>
            <a:endParaRPr lang="fi-FI" dirty="0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D422E386-77F0-D6AC-4664-45F035FEC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13</a:t>
            </a:fld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82916D-E8A4-3811-6403-CC1E17DDB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22.10.2025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6989401-1194-586A-A765-1E73988E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pic>
        <p:nvPicPr>
          <p:cNvPr id="8" name="Sisällön paikkamerkki 7">
            <a:extLst>
              <a:ext uri="{FF2B5EF4-FFF2-40B4-BE49-F238E27FC236}">
                <a16:creationId xmlns:a16="http://schemas.microsoft.com/office/drawing/2014/main" id="{12FBC764-2BB4-249B-C513-004C808C0F41}"/>
              </a:ext>
            </a:extLst>
          </p:cNvPr>
          <p:cNvPicPr>
            <a:picLocks noGrp="1" noChangeAspect="1"/>
          </p:cNvPicPr>
          <p:nvPr>
            <p:ph sz="quarter" idx="17"/>
          </p:nvPr>
        </p:nvPicPr>
        <p:blipFill>
          <a:blip r:embed="rId2"/>
          <a:stretch>
            <a:fillRect/>
          </a:stretch>
        </p:blipFill>
        <p:spPr>
          <a:xfrm>
            <a:off x="791938" y="1103313"/>
            <a:ext cx="7569649" cy="3541712"/>
          </a:xfrm>
          <a:prstGeom prst="rect">
            <a:avLst/>
          </a:prstGeom>
        </p:spPr>
      </p:pic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A868DDBC-BDC8-A8CC-454F-8D66402AA1C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2281138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0652434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57052124-1243-F780-7D36-151E259E524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i-FI" sz="2400"/>
              <a:t>Teollisuus työntekijät:</a:t>
            </a:r>
            <a:endParaRPr lang="fi-FI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85BD45FD-BF59-2A4B-2B05-6EC2E42A0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2</a:t>
            </a:fld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48403B7-3431-F5B3-D0EE-B1BFE1025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22.10.2025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17AEE4A-C727-F5F3-2D5E-2C148E4EC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4787ACB-47F3-C3C9-22D8-B65CB6D559B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81000" y="771550"/>
            <a:ext cx="8391525" cy="3873475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/>
              <a:t>AUP palkka kuvaa työntekijöiden aika, urakka ja palkkiopalkkaa. Ansiokäsite kuvaa siis keskimääräistä tuntipalkkaa (euroa/tunti) ilman mitään lisiä.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/>
              <a:t>Säännöllisen työajan ansio (STA) pitää sisällään AUP palkan lisäksi olosuhde- vuoro- ja työajan tasaamislisät. Sunnuntai- ja ylityölisät eivät ole mukana STA ansiokäsitteessä.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/>
              <a:t>Ansio kaikkine lisineen kuvaa tuntipalkkaa, johon laskettu edellisten lisäksi myös sunnuntai- ja ylityölisät.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/>
              <a:t>Edellä mainittujen palkkojen muutokset on laskettu perättäisten vuosien keskipalkkojen muutoksista. Muutokseen vaikuttaa ansiokehityksen lisäksi muutokset työvoiman rakenteessa.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/>
              <a:t>Identtisten henkilöiden muutokset on laskettu sellaisista henkilöistä, joilta löytyy havainto kummaltakin perättäiseltä ajankohdalta. Muutos kuvaa parhaiten työssä olevien ansiokehitystä yksilön näkökulmasta.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6E8EDE4C-B2A2-F41C-173A-D35382A878D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324900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57052124-1243-F780-7D36-151E259E524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i-FI"/>
              <a:t>Kaikki toimihenkilöt: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85BD45FD-BF59-2A4B-2B05-6EC2E42A0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3</a:t>
            </a:fld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48403B7-3431-F5B3-D0EE-B1BFE1025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22.10.2025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17AEE4A-C727-F5F3-2D5E-2C148E4EC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4787ACB-47F3-C3C9-22D8-B65CB6D559BC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/>
              <a:t>STA kuukausipalkka ansiokäsite sisältää henkilön kiinteän kuukausipalkan, mahdolliset vuoro- olosuhde ja työajantasaamislisät, palkkiopalkan muuttuvan osan sekä luontoisedut.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/>
              <a:t>Kuukausiansio tulospalkkioineen pitää sisällään STA kuukausipalkan lisäksi myös mahdolliset tulospalkkiot.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/>
              <a:t>Edellä mainittujen palkkojen muutokset on laskettu perättäisten vuosien keskipalkkojen muutoksista. Muutokseen vaikuttaa ansiokehityksen lisäksi muutokset työvoiman rakenteessa.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/>
              <a:t>Identtisten henkilöiden muutokset on laskettu sellaisista henkilöistä, joilta löytyy havainto kummaltakin perättäiseltä ajankohdalta. Muutos kuvaa parhaiten työssä olevien ansiokehitystä yksilön näkökulmasta.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6E8EDE4C-B2A2-F41C-173A-D35382A878D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2713354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3621A4-1764-B90E-B84A-7D2C8841DF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2000" y="-20538"/>
            <a:ext cx="7992000" cy="648000"/>
          </a:xfrm>
        </p:spPr>
        <p:txBody>
          <a:bodyPr/>
          <a:lstStyle/>
          <a:p>
            <a:r>
              <a:rPr lang="fi-FI"/>
              <a:t>Teollisuus, työntekijät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E6C683-F526-AD4D-0B15-B74B2A46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4</a:t>
            </a:fld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4A834-5B50-7264-613A-56224B4E0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22.10.2025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A2AB4-A8B3-4976-2400-1A8C0DCDB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6BA894F-ADAE-6862-2965-9686737F1650}"/>
              </a:ext>
            </a:extLst>
          </p:cNvPr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297031540"/>
              </p:ext>
            </p:extLst>
          </p:nvPr>
        </p:nvGraphicFramePr>
        <p:xfrm>
          <a:off x="1291445" y="973930"/>
          <a:ext cx="6714532" cy="3694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179">
                  <a:extLst>
                    <a:ext uri="{9D8B030D-6E8A-4147-A177-3AD203B41FA5}">
                      <a16:colId xmlns:a16="http://schemas.microsoft.com/office/drawing/2014/main" val="2466972817"/>
                    </a:ext>
                  </a:extLst>
                </a:gridCol>
                <a:gridCol w="788753">
                  <a:extLst>
                    <a:ext uri="{9D8B030D-6E8A-4147-A177-3AD203B41FA5}">
                      <a16:colId xmlns:a16="http://schemas.microsoft.com/office/drawing/2014/main" val="3416331914"/>
                    </a:ext>
                  </a:extLst>
                </a:gridCol>
                <a:gridCol w="900021">
                  <a:extLst>
                    <a:ext uri="{9D8B030D-6E8A-4147-A177-3AD203B41FA5}">
                      <a16:colId xmlns:a16="http://schemas.microsoft.com/office/drawing/2014/main" val="3499887196"/>
                    </a:ext>
                  </a:extLst>
                </a:gridCol>
                <a:gridCol w="677486">
                  <a:extLst>
                    <a:ext uri="{9D8B030D-6E8A-4147-A177-3AD203B41FA5}">
                      <a16:colId xmlns:a16="http://schemas.microsoft.com/office/drawing/2014/main" val="2880626214"/>
                    </a:ext>
                  </a:extLst>
                </a:gridCol>
                <a:gridCol w="854483">
                  <a:extLst>
                    <a:ext uri="{9D8B030D-6E8A-4147-A177-3AD203B41FA5}">
                      <a16:colId xmlns:a16="http://schemas.microsoft.com/office/drawing/2014/main" val="3244267379"/>
                    </a:ext>
                  </a:extLst>
                </a:gridCol>
                <a:gridCol w="765984">
                  <a:extLst>
                    <a:ext uri="{9D8B030D-6E8A-4147-A177-3AD203B41FA5}">
                      <a16:colId xmlns:a16="http://schemas.microsoft.com/office/drawing/2014/main" val="1342549752"/>
                    </a:ext>
                  </a:extLst>
                </a:gridCol>
                <a:gridCol w="765984">
                  <a:extLst>
                    <a:ext uri="{9D8B030D-6E8A-4147-A177-3AD203B41FA5}">
                      <a16:colId xmlns:a16="http://schemas.microsoft.com/office/drawing/2014/main" val="755535329"/>
                    </a:ext>
                  </a:extLst>
                </a:gridCol>
                <a:gridCol w="219957">
                  <a:extLst>
                    <a:ext uri="{9D8B030D-6E8A-4147-A177-3AD203B41FA5}">
                      <a16:colId xmlns:a16="http://schemas.microsoft.com/office/drawing/2014/main" val="1726608762"/>
                    </a:ext>
                  </a:extLst>
                </a:gridCol>
                <a:gridCol w="1132685">
                  <a:extLst>
                    <a:ext uri="{9D8B030D-6E8A-4147-A177-3AD203B41FA5}">
                      <a16:colId xmlns:a16="http://schemas.microsoft.com/office/drawing/2014/main" val="1193522313"/>
                    </a:ext>
                  </a:extLst>
                </a:gridCol>
              </a:tblGrid>
              <a:tr h="499396">
                <a:tc>
                  <a:txBody>
                    <a:bodyPr/>
                    <a:lstStyle/>
                    <a:p>
                      <a:endParaRPr lang="fi-FI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AUP palkka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AUP palkka,</a:t>
                      </a:r>
                      <a:b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</a:br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palkka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palkka,</a:t>
                      </a:r>
                      <a:b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</a:br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1" i="0" u="none" strike="noStrike" kern="120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Ansio kaikkine</a:t>
                      </a:r>
                      <a:br>
                        <a:rPr lang="fi-FI" sz="1100" b="1" i="0" u="none" strike="noStrike" kern="120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i-FI" sz="1100" b="1" i="0" u="none" strike="noStrike" kern="120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lisineen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Ansio kaikkine lisineen, 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100" b="1" i="0" u="none" strike="noStrike">
                        <a:solidFill>
                          <a:schemeClr val="bg2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Identtisten henkilöiden STA 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0176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>
                          <a:solidFill>
                            <a:srgbClr val="000000"/>
                          </a:solidFill>
                          <a:latin typeface="+mj-lt"/>
                        </a:rPr>
                        <a:t>15,10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0,5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16,89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0,4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17,91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0,7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latinLnBrk="0" hangingPunct="1"/>
                      <a:endParaRPr lang="fi-FI" sz="1100" b="0" kern="120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991984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>
                          <a:solidFill>
                            <a:srgbClr val="000000"/>
                          </a:solidFill>
                          <a:latin typeface="+mj-lt"/>
                        </a:rPr>
                        <a:t>15,31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17,12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18,02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0,6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latinLnBrk="0" hangingPunct="1"/>
                      <a:endParaRPr lang="fi-FI" sz="1100" b="0" kern="120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33002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>
                          <a:solidFill>
                            <a:srgbClr val="000000"/>
                          </a:solidFill>
                          <a:latin typeface="+mj-lt"/>
                        </a:rPr>
                        <a:t>15,35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0,3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17,13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18,22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latinLnBrk="0" hangingPunct="1"/>
                      <a:endParaRPr lang="fi-FI" sz="1100" b="0" kern="120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0,8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0680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>
                          <a:solidFill>
                            <a:srgbClr val="000000"/>
                          </a:solidFill>
                          <a:latin typeface="+mj-lt"/>
                        </a:rPr>
                        <a:t>15,14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-1,4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17,01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-0,7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18,35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0,7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latinLnBrk="0" hangingPunct="1"/>
                      <a:endParaRPr lang="fi-FI" sz="1100" b="0" kern="120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61653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>
                          <a:solidFill>
                            <a:srgbClr val="000000"/>
                          </a:solidFill>
                          <a:latin typeface="+mj-lt"/>
                        </a:rPr>
                        <a:t>15,43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17,33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18,59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latinLnBrk="0" hangingPunct="1"/>
                      <a:endParaRPr lang="fi-FI" sz="1100" b="0" kern="120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39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>
                          <a:solidFill>
                            <a:srgbClr val="000000"/>
                          </a:solidFill>
                          <a:latin typeface="+mj-lt"/>
                        </a:rPr>
                        <a:t>15,75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17,56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18,68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0,5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latinLnBrk="0" hangingPunct="1"/>
                      <a:endParaRPr lang="fi-FI" sz="1100" b="0" kern="120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5305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>
                          <a:solidFill>
                            <a:srgbClr val="000000"/>
                          </a:solidFill>
                          <a:latin typeface="+mj-lt"/>
                        </a:rPr>
                        <a:t>16,04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17,85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18,90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latinLnBrk="0" hangingPunct="1"/>
                      <a:endParaRPr lang="fi-FI" sz="1100" b="0" kern="120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56114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>
                          <a:solidFill>
                            <a:srgbClr val="000000"/>
                          </a:solidFill>
                          <a:latin typeface="+mj-lt"/>
                        </a:rPr>
                        <a:t>16,20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18,12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19,29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latinLnBrk="0" hangingPunct="1"/>
                      <a:endParaRPr lang="fi-FI" sz="1100" b="0" kern="120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921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>
                          <a:solidFill>
                            <a:srgbClr val="000000"/>
                          </a:solidFill>
                          <a:latin typeface="+mj-lt"/>
                        </a:rPr>
                        <a:t>16,64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18,61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20,07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4,0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latinLnBrk="0" hangingPunct="1"/>
                      <a:endParaRPr lang="fi-FI" sz="1100" b="0" kern="120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47796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>
                          <a:solidFill>
                            <a:srgbClr val="000000"/>
                          </a:solidFill>
                          <a:latin typeface="+mj-lt"/>
                        </a:rPr>
                        <a:t>17,26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3,7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19,27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3,6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20,69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3,1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latinLnBrk="0" hangingPunct="1"/>
                      <a:endParaRPr lang="fi-FI" sz="1100" b="0" kern="120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5327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 dirty="0">
                          <a:solidFill>
                            <a:srgbClr val="000000"/>
                          </a:solidFill>
                          <a:latin typeface="+mj-lt"/>
                        </a:rPr>
                        <a:t>17,77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19,78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21,22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latinLnBrk="0" hangingPunct="1"/>
                      <a:endParaRPr lang="fi-FI" sz="1100" b="0" kern="120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442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8583535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3621A4-1764-B90E-B84A-7D2C8841DF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41980" y="91453"/>
            <a:ext cx="7992000" cy="648000"/>
          </a:xfrm>
        </p:spPr>
        <p:txBody>
          <a:bodyPr/>
          <a:lstStyle/>
          <a:p>
            <a:r>
              <a:rPr lang="fi-FI"/>
              <a:t>Teollisuus, toimihenkilöt yhteensä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E6C683-F526-AD4D-0B15-B74B2A46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5</a:t>
            </a:fld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4A834-5B50-7264-613A-56224B4E0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22.10.2025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A2AB4-A8B3-4976-2400-1A8C0DCDB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6BA894F-ADAE-6862-2965-9686737F1650}"/>
              </a:ext>
            </a:extLst>
          </p:cNvPr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2865507772"/>
              </p:ext>
            </p:extLst>
          </p:nvPr>
        </p:nvGraphicFramePr>
        <p:xfrm>
          <a:off x="899593" y="585669"/>
          <a:ext cx="7297869" cy="412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094">
                  <a:extLst>
                    <a:ext uri="{9D8B030D-6E8A-4147-A177-3AD203B41FA5}">
                      <a16:colId xmlns:a16="http://schemas.microsoft.com/office/drawing/2014/main" val="2466972817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16331914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99887196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2880626214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3244267379"/>
                    </a:ext>
                  </a:extLst>
                </a:gridCol>
                <a:gridCol w="250225">
                  <a:extLst>
                    <a:ext uri="{9D8B030D-6E8A-4147-A177-3AD203B41FA5}">
                      <a16:colId xmlns:a16="http://schemas.microsoft.com/office/drawing/2014/main" val="1194173067"/>
                    </a:ext>
                  </a:extLst>
                </a:gridCol>
                <a:gridCol w="1381140">
                  <a:extLst>
                    <a:ext uri="{9D8B030D-6E8A-4147-A177-3AD203B41FA5}">
                      <a16:colId xmlns:a16="http://schemas.microsoft.com/office/drawing/2014/main" val="3932676316"/>
                    </a:ext>
                  </a:extLst>
                </a:gridCol>
              </a:tblGrid>
              <a:tr h="1274820">
                <a:tc>
                  <a:txBody>
                    <a:bodyPr/>
                    <a:lstStyle/>
                    <a:p>
                      <a:endParaRPr lang="fi-FI" sz="1100">
                        <a:solidFill>
                          <a:schemeClr val="bg2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kuukausipalkka,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 lisineen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lisineen 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palkkioineen,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1" i="0" u="none" strike="noStrike" kern="1200">
                        <a:solidFill>
                          <a:schemeClr val="bg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Identtisten henkilöiden STA kuukausipalkan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0176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4 287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4 510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991984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4 317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4 658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33002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4 323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4 601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0680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4 339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4 589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61653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4 422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4 686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39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4 486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4 726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5305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4 558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4 762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56114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4 657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4 885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921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4 776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5 103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47796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4 958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5 253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5327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5 090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5 325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878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3010011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3621A4-1764-B90E-B84A-7D2C8841DF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41980" y="91453"/>
            <a:ext cx="7992000" cy="648000"/>
          </a:xfrm>
        </p:spPr>
        <p:txBody>
          <a:bodyPr/>
          <a:lstStyle/>
          <a:p>
            <a:r>
              <a:rPr lang="fi-FI"/>
              <a:t>Teollisuus, toimihenkilöt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E6C683-F526-AD4D-0B15-B74B2A46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6</a:t>
            </a:fld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4A834-5B50-7264-613A-56224B4E0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22.10.2025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A2AB4-A8B3-4976-2400-1A8C0DCDB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6BA894F-ADAE-6862-2965-9686737F1650}"/>
              </a:ext>
            </a:extLst>
          </p:cNvPr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2340802241"/>
              </p:ext>
            </p:extLst>
          </p:nvPr>
        </p:nvGraphicFramePr>
        <p:xfrm>
          <a:off x="910020" y="509400"/>
          <a:ext cx="7297869" cy="412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094">
                  <a:extLst>
                    <a:ext uri="{9D8B030D-6E8A-4147-A177-3AD203B41FA5}">
                      <a16:colId xmlns:a16="http://schemas.microsoft.com/office/drawing/2014/main" val="2466972817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16331914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99887196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2880626214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3244267379"/>
                    </a:ext>
                  </a:extLst>
                </a:gridCol>
                <a:gridCol w="250225">
                  <a:extLst>
                    <a:ext uri="{9D8B030D-6E8A-4147-A177-3AD203B41FA5}">
                      <a16:colId xmlns:a16="http://schemas.microsoft.com/office/drawing/2014/main" val="1194173067"/>
                    </a:ext>
                  </a:extLst>
                </a:gridCol>
                <a:gridCol w="1381140">
                  <a:extLst>
                    <a:ext uri="{9D8B030D-6E8A-4147-A177-3AD203B41FA5}">
                      <a16:colId xmlns:a16="http://schemas.microsoft.com/office/drawing/2014/main" val="3932676316"/>
                    </a:ext>
                  </a:extLst>
                </a:gridCol>
              </a:tblGrid>
              <a:tr h="1274820">
                <a:tc>
                  <a:txBody>
                    <a:bodyPr/>
                    <a:lstStyle/>
                    <a:p>
                      <a:endParaRPr lang="fi-FI" sz="1100">
                        <a:solidFill>
                          <a:schemeClr val="bg2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kuukausipalkka,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 lisineen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lisineen 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palkkioineen,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1" i="0" u="none" strike="noStrike" kern="1200">
                        <a:solidFill>
                          <a:schemeClr val="bg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Identtisten henkilöiden STA kuukausipalkan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0176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3 196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3 279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991984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3 232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3 323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33002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3 251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3 338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0680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3 281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3 370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61653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3 355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3 450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39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3 410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3 494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5305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3 472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3 550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56114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3 527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3 610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921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3 597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3 707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47796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3 737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3 836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5327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3 828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3 926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952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0954559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3621A4-1764-B90E-B84A-7D2C8841DF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41980" y="91453"/>
            <a:ext cx="7992000" cy="648000"/>
          </a:xfrm>
        </p:spPr>
        <p:txBody>
          <a:bodyPr/>
          <a:lstStyle/>
          <a:p>
            <a:r>
              <a:rPr lang="fi-FI"/>
              <a:t>Teollisuus, ylemmät toimihenkilöt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E6C683-F526-AD4D-0B15-B74B2A46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7</a:t>
            </a:fld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4A834-5B50-7264-613A-56224B4E0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22.10.2025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A2AB4-A8B3-4976-2400-1A8C0DCDB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6BA894F-ADAE-6862-2965-9686737F1650}"/>
              </a:ext>
            </a:extLst>
          </p:cNvPr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1457614482"/>
              </p:ext>
            </p:extLst>
          </p:nvPr>
        </p:nvGraphicFramePr>
        <p:xfrm>
          <a:off x="910020" y="607408"/>
          <a:ext cx="7345186" cy="412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39">
                  <a:extLst>
                    <a:ext uri="{9D8B030D-6E8A-4147-A177-3AD203B41FA5}">
                      <a16:colId xmlns:a16="http://schemas.microsoft.com/office/drawing/2014/main" val="2466972817"/>
                    </a:ext>
                  </a:extLst>
                </a:gridCol>
                <a:gridCol w="1303793">
                  <a:extLst>
                    <a:ext uri="{9D8B030D-6E8A-4147-A177-3AD203B41FA5}">
                      <a16:colId xmlns:a16="http://schemas.microsoft.com/office/drawing/2014/main" val="3416331914"/>
                    </a:ext>
                  </a:extLst>
                </a:gridCol>
                <a:gridCol w="1303793">
                  <a:extLst>
                    <a:ext uri="{9D8B030D-6E8A-4147-A177-3AD203B41FA5}">
                      <a16:colId xmlns:a16="http://schemas.microsoft.com/office/drawing/2014/main" val="3499887196"/>
                    </a:ext>
                  </a:extLst>
                </a:gridCol>
                <a:gridCol w="1231359">
                  <a:extLst>
                    <a:ext uri="{9D8B030D-6E8A-4147-A177-3AD203B41FA5}">
                      <a16:colId xmlns:a16="http://schemas.microsoft.com/office/drawing/2014/main" val="2880626214"/>
                    </a:ext>
                  </a:extLst>
                </a:gridCol>
                <a:gridCol w="1231359">
                  <a:extLst>
                    <a:ext uri="{9D8B030D-6E8A-4147-A177-3AD203B41FA5}">
                      <a16:colId xmlns:a16="http://schemas.microsoft.com/office/drawing/2014/main" val="3244267379"/>
                    </a:ext>
                  </a:extLst>
                </a:gridCol>
                <a:gridCol w="322619">
                  <a:extLst>
                    <a:ext uri="{9D8B030D-6E8A-4147-A177-3AD203B41FA5}">
                      <a16:colId xmlns:a16="http://schemas.microsoft.com/office/drawing/2014/main" val="1194173067"/>
                    </a:ext>
                  </a:extLst>
                </a:gridCol>
                <a:gridCol w="1376224">
                  <a:extLst>
                    <a:ext uri="{9D8B030D-6E8A-4147-A177-3AD203B41FA5}">
                      <a16:colId xmlns:a16="http://schemas.microsoft.com/office/drawing/2014/main" val="3932676316"/>
                    </a:ext>
                  </a:extLst>
                </a:gridCol>
              </a:tblGrid>
              <a:tr h="1274820">
                <a:tc>
                  <a:txBody>
                    <a:bodyPr/>
                    <a:lstStyle/>
                    <a:p>
                      <a:endParaRPr lang="fi-FI" sz="1100">
                        <a:solidFill>
                          <a:schemeClr val="bg2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 dirty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kuukausipalkka,</a:t>
                      </a:r>
                    </a:p>
                    <a:p>
                      <a:pPr algn="ctr" fontAlgn="b"/>
                      <a:r>
                        <a:rPr lang="fi-FI" sz="1100" b="1" i="0" u="none" strike="noStrike" dirty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 lisineen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lisineen 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palkkioineen,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1" i="0" u="none" strike="noStrike" kern="1200">
                        <a:solidFill>
                          <a:schemeClr val="bg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Identtisten henkilöiden STA kuukausipalkan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0176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4 728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5 007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991984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4 760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5 203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33002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4 782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5 141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0680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4 802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5 122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61653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4 888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5 225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39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4 948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5 255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5305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5 005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5 262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56114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5 102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5 387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921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5 217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5 625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47796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5 407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5 773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5327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5 546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5 830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071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8752694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3621A4-1764-B90E-B84A-7D2C8841DF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41980" y="91453"/>
            <a:ext cx="7992000" cy="648000"/>
          </a:xfrm>
        </p:spPr>
        <p:txBody>
          <a:bodyPr/>
          <a:lstStyle/>
          <a:p>
            <a:r>
              <a:rPr lang="fi-FI"/>
              <a:t>SKOL, toimihenkilöt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E6C683-F526-AD4D-0B15-B74B2A46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8</a:t>
            </a:fld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4A834-5B50-7264-613A-56224B4E0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22.10.2025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A2AB4-A8B3-4976-2400-1A8C0DCDB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6BA894F-ADAE-6862-2965-9686737F1650}"/>
              </a:ext>
            </a:extLst>
          </p:cNvPr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48105085"/>
              </p:ext>
            </p:extLst>
          </p:nvPr>
        </p:nvGraphicFramePr>
        <p:xfrm>
          <a:off x="899593" y="562029"/>
          <a:ext cx="7297869" cy="412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094">
                  <a:extLst>
                    <a:ext uri="{9D8B030D-6E8A-4147-A177-3AD203B41FA5}">
                      <a16:colId xmlns:a16="http://schemas.microsoft.com/office/drawing/2014/main" val="2466972817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16331914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99887196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2880626214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3244267379"/>
                    </a:ext>
                  </a:extLst>
                </a:gridCol>
                <a:gridCol w="250225">
                  <a:extLst>
                    <a:ext uri="{9D8B030D-6E8A-4147-A177-3AD203B41FA5}">
                      <a16:colId xmlns:a16="http://schemas.microsoft.com/office/drawing/2014/main" val="1194173067"/>
                    </a:ext>
                  </a:extLst>
                </a:gridCol>
                <a:gridCol w="1381140">
                  <a:extLst>
                    <a:ext uri="{9D8B030D-6E8A-4147-A177-3AD203B41FA5}">
                      <a16:colId xmlns:a16="http://schemas.microsoft.com/office/drawing/2014/main" val="3932676316"/>
                    </a:ext>
                  </a:extLst>
                </a:gridCol>
              </a:tblGrid>
              <a:tr h="1274820">
                <a:tc>
                  <a:txBody>
                    <a:bodyPr/>
                    <a:lstStyle/>
                    <a:p>
                      <a:endParaRPr lang="fi-FI" sz="1100">
                        <a:solidFill>
                          <a:schemeClr val="bg2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kuukausipalkka,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 lisineen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lisineen 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palkkioineen,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1" i="0" u="none" strike="noStrike" kern="1200">
                        <a:solidFill>
                          <a:schemeClr val="bg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Identtisten henkilöiden STA kuukausipalkan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0176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3 028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3 077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991984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3 079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3 122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33002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3 091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3 140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0680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3 123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3 159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61653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3 163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3 218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39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3 176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3 203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-0,5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5305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3 219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3 276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56114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3 295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3 364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921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3 397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3 466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47796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3 541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3 596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5327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3 614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3 668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117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6254238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3621A4-1764-B90E-B84A-7D2C8841DF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41980" y="91453"/>
            <a:ext cx="7992000" cy="648000"/>
          </a:xfrm>
        </p:spPr>
        <p:txBody>
          <a:bodyPr/>
          <a:lstStyle/>
          <a:p>
            <a:r>
              <a:rPr lang="fi-FI"/>
              <a:t>SKOL, ylemmät toimihenkilöt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E6C683-F526-AD4D-0B15-B74B2A46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9</a:t>
            </a:fld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4A834-5B50-7264-613A-56224B4E0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22.10.2025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A2AB4-A8B3-4976-2400-1A8C0DCDB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6BA894F-ADAE-6862-2965-9686737F1650}"/>
              </a:ext>
            </a:extLst>
          </p:cNvPr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2452379295"/>
              </p:ext>
            </p:extLst>
          </p:nvPr>
        </p:nvGraphicFramePr>
        <p:xfrm>
          <a:off x="899593" y="617211"/>
          <a:ext cx="7297869" cy="412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094">
                  <a:extLst>
                    <a:ext uri="{9D8B030D-6E8A-4147-A177-3AD203B41FA5}">
                      <a16:colId xmlns:a16="http://schemas.microsoft.com/office/drawing/2014/main" val="2466972817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16331914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99887196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2880626214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3244267379"/>
                    </a:ext>
                  </a:extLst>
                </a:gridCol>
                <a:gridCol w="250225">
                  <a:extLst>
                    <a:ext uri="{9D8B030D-6E8A-4147-A177-3AD203B41FA5}">
                      <a16:colId xmlns:a16="http://schemas.microsoft.com/office/drawing/2014/main" val="1194173067"/>
                    </a:ext>
                  </a:extLst>
                </a:gridCol>
                <a:gridCol w="1381140">
                  <a:extLst>
                    <a:ext uri="{9D8B030D-6E8A-4147-A177-3AD203B41FA5}">
                      <a16:colId xmlns:a16="http://schemas.microsoft.com/office/drawing/2014/main" val="3932676316"/>
                    </a:ext>
                  </a:extLst>
                </a:gridCol>
              </a:tblGrid>
              <a:tr h="1274820">
                <a:tc>
                  <a:txBody>
                    <a:bodyPr/>
                    <a:lstStyle/>
                    <a:p>
                      <a:endParaRPr lang="fi-FI" sz="1100">
                        <a:solidFill>
                          <a:schemeClr val="bg2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kuukausipalkka,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 lisineen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lisineen 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palkkioineen,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1" i="0" u="none" strike="noStrike" kern="1200">
                        <a:solidFill>
                          <a:schemeClr val="bg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Identtisten henkilöiden STA kuukausipalkan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0176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3 938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4 009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991984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3 969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4 048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33002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3 992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4 070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0680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4 019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4 108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61653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4 090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4 181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39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4 149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4 227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5305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4 229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4 320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56114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4 311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4 413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921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4 438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4 538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47796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4 619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4 697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5327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4 755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4 816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0810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3490139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Teknologiateollisuus_masterdia">
  <a:themeElements>
    <a:clrScheme name="Teknologiateollisuus">
      <a:dk1>
        <a:srgbClr val="29282E"/>
      </a:dk1>
      <a:lt1>
        <a:srgbClr val="FFFFFF"/>
      </a:lt1>
      <a:dk2>
        <a:srgbClr val="29282E"/>
      </a:dk2>
      <a:lt2>
        <a:srgbClr val="FFFFFF"/>
      </a:lt2>
      <a:accent1>
        <a:srgbClr val="0070C0"/>
      </a:accent1>
      <a:accent2>
        <a:srgbClr val="FF00B8"/>
      </a:accent2>
      <a:accent3>
        <a:srgbClr val="85E869"/>
      </a:accent3>
      <a:accent4>
        <a:srgbClr val="FF805C"/>
      </a:accent4>
      <a:accent5>
        <a:srgbClr val="8A0FA6"/>
      </a:accent5>
      <a:accent6>
        <a:srgbClr val="FFFF00"/>
      </a:accent6>
      <a:hlink>
        <a:srgbClr val="0ACFCF"/>
      </a:hlink>
      <a:folHlink>
        <a:srgbClr val="0ACFCF"/>
      </a:folHlink>
    </a:clrScheme>
    <a:fontScheme name="Teknologiateollisuu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>
          <a:defRPr/>
        </a:defPPr>
      </a:lstStyle>
    </a:spDef>
    <a:lnDef>
      <a:spPr>
        <a:ln w="1905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36000" tIns="36000" rIns="36000" bIns="36000" rtlCol="0">
        <a:spAutoFit/>
      </a:bodyPr>
      <a:lstStyle>
        <a:defPPr>
          <a:defRPr spc="-4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ekno_FI_2016" id="{20EA1341-EE32-433B-BC03-FE23A0136C67}" vid="{91854BC2-7349-49C3-92B6-AE41D831ABA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057f711-7d93-472c-a8f6-94be00805750">
      <Terms xmlns="http://schemas.microsoft.com/office/infopath/2007/PartnerControls"/>
    </lcf76f155ced4ddcb4097134ff3c332f>
    <TaxCatchAll xmlns="c296724d-1a81-4a23-b6dd-dca7fd62c6ff" xsi:nil="true"/>
    <Henkil_x00f6_ xmlns="b057f711-7d93-472c-a8f6-94be00805750">
      <UserInfo>
        <DisplayName/>
        <AccountId xsi:nil="true"/>
        <AccountType/>
      </UserInfo>
    </Henkil_x00f6_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886EDC3C35ED44386E38662B6DACCDA" ma:contentTypeVersion="20" ma:contentTypeDescription="Luo uusi asiakirja." ma:contentTypeScope="" ma:versionID="063af5f89c9844aae59189c955b5b4f9">
  <xsd:schema xmlns:xsd="http://www.w3.org/2001/XMLSchema" xmlns:xs="http://www.w3.org/2001/XMLSchema" xmlns:p="http://schemas.microsoft.com/office/2006/metadata/properties" xmlns:ns2="b057f711-7d93-472c-a8f6-94be00805750" xmlns:ns3="c296724d-1a81-4a23-b6dd-dca7fd62c6ff" targetNamespace="http://schemas.microsoft.com/office/2006/metadata/properties" ma:root="true" ma:fieldsID="64eb37d65fb5444fd26da2cd6cc162fa" ns2:_="" ns3:_="">
    <xsd:import namespace="b057f711-7d93-472c-a8f6-94be00805750"/>
    <xsd:import namespace="c296724d-1a81-4a23-b6dd-dca7fd62c6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Henkil_x00f6_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57f711-7d93-472c-a8f6-94be008057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f83a129e-02f3-4c10-aeed-b048f014ef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Henkil_x00f6_" ma:index="26" nillable="true" ma:displayName="Henkilö" ma:list="UserInfo" ma:SharePointGroup="0" ma:internalName="Henkil_x00f6_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96724d-1a81-4a23-b6dd-dca7fd62c6f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ddbccb1-85c5-4102-b8cd-d9aa5a21b0d6}" ma:internalName="TaxCatchAll" ma:showField="CatchAllData" ma:web="c296724d-1a81-4a23-b6dd-dca7fd62c6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057460-A658-4236-B989-116705EAD43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14B1B8A-3D6F-4854-922D-F02305107E9C}">
  <ds:schemaRefs>
    <ds:schemaRef ds:uri="http://schemas.microsoft.com/office/2006/documentManagement/types"/>
    <ds:schemaRef ds:uri="http://purl.org/dc/dcmitype/"/>
    <ds:schemaRef ds:uri="http://purl.org/dc/elements/1.1/"/>
    <ds:schemaRef ds:uri="http://purl.org/dc/terms/"/>
    <ds:schemaRef ds:uri="http://schemas.microsoft.com/office/infopath/2007/PartnerControls"/>
    <ds:schemaRef ds:uri="http://www.w3.org/XML/1998/namespace"/>
    <ds:schemaRef ds:uri="c296724d-1a81-4a23-b6dd-dca7fd62c6ff"/>
    <ds:schemaRef ds:uri="http://schemas.openxmlformats.org/package/2006/metadata/core-properties"/>
    <ds:schemaRef ds:uri="b057f711-7d93-472c-a8f6-94be00805750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8B2B109-8BB9-4DF2-88A1-3735C2E865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57f711-7d93-472c-a8f6-94be00805750"/>
    <ds:schemaRef ds:uri="c296724d-1a81-4a23-b6dd-dca7fd62c6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1524</TotalTime>
  <Words>1227</Words>
  <Application>Microsoft Office PowerPoint</Application>
  <PresentationFormat>Näytössä katseltava esitys (16:9)</PresentationFormat>
  <Paragraphs>691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7" baseType="lpstr">
      <vt:lpstr>Arial</vt:lpstr>
      <vt:lpstr>Verdana</vt:lpstr>
      <vt:lpstr>Teknologiateollisuus_masterdia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Rautaporras Petteri</dc:creator>
  <cp:keywords>Teknologiateollisuus_FI</cp:keywords>
  <cp:lastModifiedBy>Emaus Katriina</cp:lastModifiedBy>
  <cp:revision>3</cp:revision>
  <cp:lastPrinted>2016-06-09T07:47:11Z</cp:lastPrinted>
  <dcterms:created xsi:type="dcterms:W3CDTF">2017-06-06T07:06:58Z</dcterms:created>
  <dcterms:modified xsi:type="dcterms:W3CDTF">2025-10-23T11:34:27Z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482.21.02.003</vt:lpwstr>
  </property>
  <property fmtid="{D5CDD505-2E9C-101B-9397-08002B2CF9AE}" pid="3" name="dvSaved">
    <vt:lpwstr>1</vt:lpwstr>
  </property>
  <property fmtid="{D5CDD505-2E9C-101B-9397-08002B2CF9AE}" pid="4" name="dvLanguage">
    <vt:lpwstr>1035</vt:lpwstr>
  </property>
  <property fmtid="{D5CDD505-2E9C-101B-9397-08002B2CF9AE}" pid="5" name="dvTemplate">
    <vt:lpwstr>Tekno_fi.potx</vt:lpwstr>
  </property>
  <property fmtid="{D5CDD505-2E9C-101B-9397-08002B2CF9AE}" pid="6" name="dvDefinition">
    <vt:lpwstr>23 (dd_default.xml)</vt:lpwstr>
  </property>
  <property fmtid="{D5CDD505-2E9C-101B-9397-08002B2CF9AE}" pid="7" name="dvDefinitionID">
    <vt:lpwstr>23</vt:lpwstr>
  </property>
  <property fmtid="{D5CDD505-2E9C-101B-9397-08002B2CF9AE}" pid="8" name="dvContentFile">
    <vt:lpwstr>dd_default.xml</vt:lpwstr>
  </property>
  <property fmtid="{D5CDD505-2E9C-101B-9397-08002B2CF9AE}" pid="9" name="dvGlobalVerID">
    <vt:lpwstr>482.90.02.003</vt:lpwstr>
  </property>
  <property fmtid="{D5CDD505-2E9C-101B-9397-08002B2CF9AE}" pid="10" name="dvDefinitionVersion">
    <vt:lpwstr>2.1 / 22.1.2015</vt:lpwstr>
  </property>
  <property fmtid="{D5CDD505-2E9C-101B-9397-08002B2CF9AE}" pid="11" name="filename">
    <vt:lpwstr>false</vt:lpwstr>
  </property>
  <property fmtid="{D5CDD505-2E9C-101B-9397-08002B2CF9AE}" pid="12" name="filenameandpath">
    <vt:lpwstr>false</vt:lpwstr>
  </property>
  <property fmtid="{D5CDD505-2E9C-101B-9397-08002B2CF9AE}" pid="13" name="dvPagenumberExist">
    <vt:lpwstr>1</vt:lpwstr>
  </property>
  <property fmtid="{D5CDD505-2E9C-101B-9397-08002B2CF9AE}" pid="14" name="dvAuthorExist">
    <vt:lpwstr>1</vt:lpwstr>
  </property>
  <property fmtid="{D5CDD505-2E9C-101B-9397-08002B2CF9AE}" pid="15" name="dvDateExist">
    <vt:lpwstr>-1</vt:lpwstr>
  </property>
  <property fmtid="{D5CDD505-2E9C-101B-9397-08002B2CF9AE}" pid="16" name="dvCategory">
    <vt:lpwstr>4</vt:lpwstr>
  </property>
  <property fmtid="{D5CDD505-2E9C-101B-9397-08002B2CF9AE}" pid="17" name="dvCategory_2">
    <vt:lpwstr>0</vt:lpwstr>
  </property>
  <property fmtid="{D5CDD505-2E9C-101B-9397-08002B2CF9AE}" pid="18" name="dvSavepath">
    <vt:lpwstr/>
  </property>
  <property fmtid="{D5CDD505-2E9C-101B-9397-08002B2CF9AE}" pid="19" name="dvUsed">
    <vt:lpwstr>1</vt:lpwstr>
  </property>
  <property fmtid="{D5CDD505-2E9C-101B-9397-08002B2CF9AE}" pid="20" name="dvCompany">
    <vt:lpwstr/>
  </property>
  <property fmtid="{D5CDD505-2E9C-101B-9397-08002B2CF9AE}" pid="21" name="dvSite">
    <vt:lpwstr/>
  </property>
  <property fmtid="{D5CDD505-2E9C-101B-9397-08002B2CF9AE}" pid="22" name="dvNumbering">
    <vt:lpwstr>0</vt:lpwstr>
  </property>
  <property fmtid="{D5CDD505-2E9C-101B-9397-08002B2CF9AE}" pid="23" name="dvDUname">
    <vt:lpwstr>Nora Elers</vt:lpwstr>
  </property>
  <property fmtid="{D5CDD505-2E9C-101B-9397-08002B2CF9AE}" pid="24" name="dvDUdepartment">
    <vt:lpwstr/>
  </property>
  <property fmtid="{D5CDD505-2E9C-101B-9397-08002B2CF9AE}" pid="25" name="dvLogoExist">
    <vt:lpwstr>0</vt:lpwstr>
  </property>
  <property fmtid="{D5CDD505-2E9C-101B-9397-08002B2CF9AE}" pid="26" name="dvCurrentlogo">
    <vt:lpwstr/>
  </property>
  <property fmtid="{D5CDD505-2E9C-101B-9397-08002B2CF9AE}" pid="27" name="ContentTypeId">
    <vt:lpwstr>0x010100F886EDC3C35ED44386E38662B6DACCDA</vt:lpwstr>
  </property>
  <property fmtid="{D5CDD505-2E9C-101B-9397-08002B2CF9AE}" pid="28" name="xd_ProgID">
    <vt:lpwstr/>
  </property>
  <property fmtid="{D5CDD505-2E9C-101B-9397-08002B2CF9AE}" pid="29" name="ComplianceAssetId">
    <vt:lpwstr/>
  </property>
  <property fmtid="{D5CDD505-2E9C-101B-9397-08002B2CF9AE}" pid="30" name="TemplateUrl">
    <vt:lpwstr/>
  </property>
  <property fmtid="{D5CDD505-2E9C-101B-9397-08002B2CF9AE}" pid="31" name="TyoryhmanNimi">
    <vt:lpwstr>Talous ja tilastot</vt:lpwstr>
  </property>
  <property fmtid="{D5CDD505-2E9C-101B-9397-08002B2CF9AE}" pid="32" name="xd_Signature">
    <vt:bool>false</vt:bool>
  </property>
  <property fmtid="{D5CDD505-2E9C-101B-9397-08002B2CF9AE}" pid="33" name="MediaServiceImageTags">
    <vt:lpwstr/>
  </property>
</Properties>
</file>