
<file path=[Content_Types].xml><?xml version="1.0" encoding="utf-8"?>
<Types xmlns="http://schemas.openxmlformats.org/package/2006/content-types">
  <Default Extension="bin" ContentType="application/vnd.openxmlformats-officedocument.oleObject"/>
  <Default Extension="emf" ContentType="image/x-emf"/>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theme/themeOverride4.xml" ContentType="application/vnd.openxmlformats-officedocument.themeOverr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charts/chart11.xml" ContentType="application/vnd.openxmlformats-officedocument.drawingml.chart+xml"/>
  <Override PartName="/ppt/theme/themeOverride9.xml" ContentType="application/vnd.openxmlformats-officedocument.themeOverride+xml"/>
  <Override PartName="/ppt/charts/chart12.xml" ContentType="application/vnd.openxmlformats-officedocument.drawingml.chart+xml"/>
  <Override PartName="/ppt/theme/themeOverride10.xml" ContentType="application/vnd.openxmlformats-officedocument.themeOverride+xml"/>
  <Override PartName="/ppt/charts/chart13.xml" ContentType="application/vnd.openxmlformats-officedocument.drawingml.chart+xml"/>
  <Override PartName="/ppt/theme/themeOverride11.xml" ContentType="application/vnd.openxmlformats-officedocument.themeOverride+xml"/>
  <Override PartName="/ppt/charts/chart14.xml" ContentType="application/vnd.openxmlformats-officedocument.drawingml.chart+xml"/>
  <Override PartName="/ppt/theme/themeOverride12.xml" ContentType="application/vnd.openxmlformats-officedocument.themeOverride+xml"/>
  <Override PartName="/ppt/charts/chart15.xml" ContentType="application/vnd.openxmlformats-officedocument.drawingml.chart+xml"/>
  <Override PartName="/ppt/theme/themeOverride13.xml" ContentType="application/vnd.openxmlformats-officedocument.themeOverride+xml"/>
  <Override PartName="/ppt/charts/chart16.xml" ContentType="application/vnd.openxmlformats-officedocument.drawingml.chart+xml"/>
  <Override PartName="/ppt/theme/themeOverride14.xml" ContentType="application/vnd.openxmlformats-officedocument.themeOverride+xml"/>
  <Override PartName="/ppt/charts/chart17.xml" ContentType="application/vnd.openxmlformats-officedocument.drawingml.chart+xml"/>
  <Override PartName="/ppt/theme/themeOverride15.xml" ContentType="application/vnd.openxmlformats-officedocument.themeOverride+xml"/>
  <Override PartName="/ppt/charts/chart18.xml" ContentType="application/vnd.openxmlformats-officedocument.drawingml.chart+xml"/>
  <Override PartName="/ppt/theme/themeOverride16.xml" ContentType="application/vnd.openxmlformats-officedocument.themeOverride+xml"/>
  <Override PartName="/ppt/charts/chart19.xml" ContentType="application/vnd.openxmlformats-officedocument.drawingml.chart+xml"/>
  <Override PartName="/ppt/theme/themeOverride17.xml" ContentType="application/vnd.openxmlformats-officedocument.themeOverride+xml"/>
  <Override PartName="/ppt/charts/chart20.xml" ContentType="application/vnd.openxmlformats-officedocument.drawingml.chart+xml"/>
  <Override PartName="/ppt/theme/themeOverride18.xml" ContentType="application/vnd.openxmlformats-officedocument.themeOverride+xml"/>
  <Override PartName="/ppt/charts/chart21.xml" ContentType="application/vnd.openxmlformats-officedocument.drawingml.chart+xml"/>
  <Override PartName="/ppt/theme/themeOverride19.xml" ContentType="application/vnd.openxmlformats-officedocument.themeOverride+xml"/>
  <Override PartName="/ppt/charts/chart22.xml" ContentType="application/vnd.openxmlformats-officedocument.drawingml.chart+xml"/>
  <Override PartName="/ppt/theme/themeOverride20.xml" ContentType="application/vnd.openxmlformats-officedocument.themeOverride+xml"/>
  <Override PartName="/ppt/charts/chart23.xml" ContentType="application/vnd.openxmlformats-officedocument.drawingml.chart+xml"/>
  <Override PartName="/ppt/theme/themeOverride21.xml" ContentType="application/vnd.openxmlformats-officedocument.themeOverride+xml"/>
  <Override PartName="/ppt/charts/chart24.xml" ContentType="application/vnd.openxmlformats-officedocument.drawingml.chart+xml"/>
  <Override PartName="/ppt/theme/themeOverride22.xml" ContentType="application/vnd.openxmlformats-officedocument.themeOverride+xml"/>
  <Override PartName="/ppt/charts/chart25.xml" ContentType="application/vnd.openxmlformats-officedocument.drawingml.chart+xml"/>
  <Override PartName="/ppt/theme/themeOverride23.xml" ContentType="application/vnd.openxmlformats-officedocument.themeOverride+xml"/>
  <Override PartName="/ppt/charts/chart26.xml" ContentType="application/vnd.openxmlformats-officedocument.drawingml.chart+xml"/>
  <Override PartName="/ppt/theme/themeOverride24.xml" ContentType="application/vnd.openxmlformats-officedocument.themeOverride+xml"/>
  <Override PartName="/ppt/charts/chart27.xml" ContentType="application/vnd.openxmlformats-officedocument.drawingml.chart+xml"/>
  <Override PartName="/ppt/theme/themeOverride25.xml" ContentType="application/vnd.openxmlformats-officedocument.themeOverride+xml"/>
  <Override PartName="/ppt/charts/chart28.xml" ContentType="application/vnd.openxmlformats-officedocument.drawingml.chart+xml"/>
  <Override PartName="/ppt/theme/themeOverride26.xml" ContentType="application/vnd.openxmlformats-officedocument.themeOverride+xml"/>
  <Override PartName="/ppt/charts/chart29.xml" ContentType="application/vnd.openxmlformats-officedocument.drawingml.chart+xml"/>
  <Override PartName="/ppt/theme/themeOverride27.xml" ContentType="application/vnd.openxmlformats-officedocument.themeOverride+xml"/>
  <Override PartName="/ppt/charts/chart30.xml" ContentType="application/vnd.openxmlformats-officedocument.drawingml.chart+xml"/>
  <Override PartName="/ppt/theme/themeOverride28.xml" ContentType="application/vnd.openxmlformats-officedocument.themeOverride+xml"/>
  <Override PartName="/ppt/charts/chart31.xml" ContentType="application/vnd.openxmlformats-officedocument.drawingml.chart+xml"/>
  <Override PartName="/ppt/theme/themeOverride29.xml" ContentType="application/vnd.openxmlformats-officedocument.themeOverride+xml"/>
  <Override PartName="/ppt/charts/chart32.xml" ContentType="application/vnd.openxmlformats-officedocument.drawingml.chart+xml"/>
  <Override PartName="/ppt/theme/themeOverride30.xml" ContentType="application/vnd.openxmlformats-officedocument.themeOverride+xml"/>
  <Override PartName="/ppt/charts/chart33.xml" ContentType="application/vnd.openxmlformats-officedocument.drawingml.chart+xml"/>
  <Override PartName="/ppt/theme/themeOverride31.xml" ContentType="application/vnd.openxmlformats-officedocument.themeOverride+xml"/>
  <Override PartName="/ppt/charts/chart34.xml" ContentType="application/vnd.openxmlformats-officedocument.drawingml.chart+xml"/>
  <Override PartName="/ppt/theme/themeOverride32.xml" ContentType="application/vnd.openxmlformats-officedocument.themeOverride+xml"/>
  <Override PartName="/ppt/charts/chart35.xml" ContentType="application/vnd.openxmlformats-officedocument.drawingml.chart+xml"/>
  <Override PartName="/ppt/theme/themeOverride33.xml" ContentType="application/vnd.openxmlformats-officedocument.themeOverride+xml"/>
  <Override PartName="/ppt/charts/chart36.xml" ContentType="application/vnd.openxmlformats-officedocument.drawingml.chart+xml"/>
  <Override PartName="/ppt/theme/themeOverride34.xml" ContentType="application/vnd.openxmlformats-officedocument.themeOverride+xml"/>
  <Override PartName="/ppt/charts/chart37.xml" ContentType="application/vnd.openxmlformats-officedocument.drawingml.chart+xml"/>
  <Override PartName="/ppt/theme/themeOverride35.xml" ContentType="application/vnd.openxmlformats-officedocument.themeOverride+xml"/>
  <Override PartName="/ppt/charts/chart38.xml" ContentType="application/vnd.openxmlformats-officedocument.drawingml.chart+xml"/>
  <Override PartName="/ppt/theme/themeOverride36.xml" ContentType="application/vnd.openxmlformats-officedocument.themeOverride+xml"/>
  <Override PartName="/ppt/charts/chart39.xml" ContentType="application/vnd.openxmlformats-officedocument.drawingml.chart+xml"/>
  <Override PartName="/ppt/theme/themeOverride37.xml" ContentType="application/vnd.openxmlformats-officedocument.themeOverride+xml"/>
  <Override PartName="/ppt/charts/chart40.xml" ContentType="application/vnd.openxmlformats-officedocument.drawingml.chart+xml"/>
  <Override PartName="/ppt/theme/themeOverride38.xml" ContentType="application/vnd.openxmlformats-officedocument.themeOverride+xml"/>
  <Override PartName="/ppt/charts/chart41.xml" ContentType="application/vnd.openxmlformats-officedocument.drawingml.chart+xml"/>
  <Override PartName="/ppt/theme/themeOverride39.xml" ContentType="application/vnd.openxmlformats-officedocument.themeOverride+xml"/>
  <Override PartName="/ppt/charts/chart42.xml" ContentType="application/vnd.openxmlformats-officedocument.drawingml.chart+xml"/>
  <Override PartName="/ppt/theme/themeOverride40.xml" ContentType="application/vnd.openxmlformats-officedocument.themeOverride+xml"/>
  <Override PartName="/ppt/charts/chart43.xml" ContentType="application/vnd.openxmlformats-officedocument.drawingml.chart+xml"/>
  <Override PartName="/ppt/theme/themeOverride41.xml" ContentType="application/vnd.openxmlformats-officedocument.themeOverride+xml"/>
  <Override PartName="/ppt/charts/chart44.xml" ContentType="application/vnd.openxmlformats-officedocument.drawingml.chart+xml"/>
  <Override PartName="/ppt/theme/themeOverride42.xml" ContentType="application/vnd.openxmlformats-officedocument.themeOverride+xml"/>
  <Override PartName="/ppt/charts/chart45.xml" ContentType="application/vnd.openxmlformats-officedocument.drawingml.chart+xml"/>
  <Override PartName="/ppt/theme/themeOverride43.xml" ContentType="application/vnd.openxmlformats-officedocument.themeOverride+xml"/>
  <Override PartName="/ppt/charts/chart46.xml" ContentType="application/vnd.openxmlformats-officedocument.drawingml.chart+xml"/>
  <Override PartName="/ppt/theme/themeOverride44.xml" ContentType="application/vnd.openxmlformats-officedocument.themeOverride+xml"/>
  <Override PartName="/ppt/charts/chart47.xml" ContentType="application/vnd.openxmlformats-officedocument.drawingml.chart+xml"/>
  <Override PartName="/ppt/theme/themeOverride45.xml" ContentType="application/vnd.openxmlformats-officedocument.themeOverride+xml"/>
  <Override PartName="/ppt/charts/chart48.xml" ContentType="application/vnd.openxmlformats-officedocument.drawingml.chart+xml"/>
  <Override PartName="/ppt/theme/themeOverride46.xml" ContentType="application/vnd.openxmlformats-officedocument.themeOverride+xml"/>
  <Override PartName="/ppt/charts/chart49.xml" ContentType="application/vnd.openxmlformats-officedocument.drawingml.chart+xml"/>
  <Override PartName="/ppt/theme/themeOverride47.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5"/>
  </p:notesMasterIdLst>
  <p:handoutMasterIdLst>
    <p:handoutMasterId r:id="rId46"/>
  </p:handoutMasterIdLst>
  <p:sldIdLst>
    <p:sldId id="256" r:id="rId5"/>
    <p:sldId id="343" r:id="rId6"/>
    <p:sldId id="338" r:id="rId7"/>
    <p:sldId id="342" r:id="rId8"/>
    <p:sldId id="332" r:id="rId9"/>
    <p:sldId id="341" r:id="rId10"/>
    <p:sldId id="259" r:id="rId11"/>
    <p:sldId id="295" r:id="rId12"/>
    <p:sldId id="262"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334" r:id="rId28"/>
    <p:sldId id="312" r:id="rId29"/>
    <p:sldId id="313" r:id="rId30"/>
    <p:sldId id="314" r:id="rId31"/>
    <p:sldId id="315" r:id="rId32"/>
    <p:sldId id="316" r:id="rId33"/>
    <p:sldId id="317" r:id="rId34"/>
    <p:sldId id="318" r:id="rId35"/>
    <p:sldId id="319" r:id="rId36"/>
    <p:sldId id="320" r:id="rId37"/>
    <p:sldId id="321" r:id="rId38"/>
    <p:sldId id="322" r:id="rId39"/>
    <p:sldId id="323" r:id="rId40"/>
    <p:sldId id="324" r:id="rId41"/>
    <p:sldId id="325" r:id="rId42"/>
    <p:sldId id="326" r:id="rId43"/>
    <p:sldId id="340" r:id="rId44"/>
  </p:sldIdLst>
  <p:sldSz cx="9144000" cy="5143500" type="screen16x9"/>
  <p:notesSz cx="6797675" cy="9926638"/>
  <p:defaultTextStyle>
    <a:defPPr>
      <a:defRPr lang="fi-FI"/>
    </a:defPPr>
    <a:lvl1pPr marL="0" algn="l" defTabSz="679871" rtl="0" eaLnBrk="1" latinLnBrk="0" hangingPunct="1">
      <a:defRPr sz="1340" kern="1200">
        <a:solidFill>
          <a:schemeClr val="tx1"/>
        </a:solidFill>
        <a:latin typeface="+mn-lt"/>
        <a:ea typeface="+mn-ea"/>
        <a:cs typeface="+mn-cs"/>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773739-4A89-A29A-5B4E-E10E00A8B839}" name="Mikkonen Hanne" initials="MH" userId="S::hanne.mikkonen@teknologiateollisuus.fi::5a557d90-2fc0-4583-be01-62766ce855f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ukonen Sini" initials="KS" lastIdx="7" clrIdx="0">
    <p:extLst>
      <p:ext uri="{19B8F6BF-5375-455C-9EA6-DF929625EA0E}">
        <p15:presenceInfo xmlns:p15="http://schemas.microsoft.com/office/powerpoint/2012/main" userId="S-1-5-21-1871869801-2214748161-1963216912-12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1F94"/>
    <a:srgbClr val="000000"/>
    <a:srgbClr val="0ACFCF"/>
    <a:srgbClr val="8A0FA6"/>
    <a:srgbClr val="85E869"/>
    <a:srgbClr val="333333"/>
    <a:srgbClr val="FFFF00"/>
    <a:srgbClr val="FF805C"/>
    <a:srgbClr val="FF00B8"/>
    <a:srgbClr val="0F78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F69445-69E5-4B70-9BE2-62D70D6F0AB7}" v="35" dt="2025-11-04T09:22:34.350"/>
  </p1510:revLst>
</p1510:revInfo>
</file>

<file path=ppt/tableStyles.xml><?xml version="1.0" encoding="utf-8"?>
<a:tblStyleLst xmlns:a="http://schemas.openxmlformats.org/drawingml/2006/main" def="{5C22544A-7EE6-4342-B048-85BDC9FD1C3A}">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46" autoAdjust="0"/>
  </p:normalViewPr>
  <p:slideViewPr>
    <p:cSldViewPr snapToGrid="0">
      <p:cViewPr varScale="1">
        <p:scale>
          <a:sx n="145" d="100"/>
          <a:sy n="145" d="100"/>
        </p:scale>
        <p:origin x="126" y="1008"/>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konen Hanne" userId="5a557d90-2fc0-4583-be01-62766ce855fb" providerId="ADAL" clId="{CC01A9A3-8AE4-4E09-8CDD-64B7F6E0D74A}"/>
    <pc:docChg chg="modSld">
      <pc:chgData name="Mikkonen Hanne" userId="5a557d90-2fc0-4583-be01-62766ce855fb" providerId="ADAL" clId="{CC01A9A3-8AE4-4E09-8CDD-64B7F6E0D74A}" dt="2024-07-10T08:09:45.780" v="606" actId="20577"/>
      <pc:docMkLst>
        <pc:docMk/>
      </pc:docMkLst>
      <pc:sldChg chg="modSp mod">
        <pc:chgData name="Mikkonen Hanne" userId="5a557d90-2fc0-4583-be01-62766ce855fb" providerId="ADAL" clId="{CC01A9A3-8AE4-4E09-8CDD-64B7F6E0D74A}" dt="2024-07-10T08:09:45.780" v="606" actId="20577"/>
        <pc:sldMkLst>
          <pc:docMk/>
          <pc:sldMk cId="2990267714" sldId="256"/>
        </pc:sldMkLst>
      </pc:sldChg>
      <pc:sldChg chg="modSp mod">
        <pc:chgData name="Mikkonen Hanne" userId="5a557d90-2fc0-4583-be01-62766ce855fb" providerId="ADAL" clId="{CC01A9A3-8AE4-4E09-8CDD-64B7F6E0D74A}" dt="2024-07-10T07:48:15.930" v="42" actId="207"/>
        <pc:sldMkLst>
          <pc:docMk/>
          <pc:sldMk cId="3393189023" sldId="259"/>
        </pc:sldMkLst>
      </pc:sldChg>
      <pc:sldChg chg="modSp mod">
        <pc:chgData name="Mikkonen Hanne" userId="5a557d90-2fc0-4583-be01-62766ce855fb" providerId="ADAL" clId="{CC01A9A3-8AE4-4E09-8CDD-64B7F6E0D74A}" dt="2024-07-10T07:49:44.512" v="56" actId="207"/>
        <pc:sldMkLst>
          <pc:docMk/>
          <pc:sldMk cId="2390948734" sldId="262"/>
        </pc:sldMkLst>
      </pc:sldChg>
      <pc:sldChg chg="modSp mod">
        <pc:chgData name="Mikkonen Hanne" userId="5a557d90-2fc0-4583-be01-62766ce855fb" providerId="ADAL" clId="{CC01A9A3-8AE4-4E09-8CDD-64B7F6E0D74A}" dt="2024-07-10T07:47:10.354" v="38" actId="207"/>
        <pc:sldMkLst>
          <pc:docMk/>
          <pc:sldMk cId="256332957" sldId="293"/>
        </pc:sldMkLst>
      </pc:sldChg>
      <pc:sldChg chg="modSp mod">
        <pc:chgData name="Mikkonen Hanne" userId="5a557d90-2fc0-4583-be01-62766ce855fb" providerId="ADAL" clId="{CC01A9A3-8AE4-4E09-8CDD-64B7F6E0D74A}" dt="2024-07-10T07:48:45.987" v="45" actId="207"/>
        <pc:sldMkLst>
          <pc:docMk/>
          <pc:sldMk cId="842250481" sldId="295"/>
        </pc:sldMkLst>
      </pc:sldChg>
      <pc:sldChg chg="modSp mod">
        <pc:chgData name="Mikkonen Hanne" userId="5a557d90-2fc0-4583-be01-62766ce855fb" providerId="ADAL" clId="{CC01A9A3-8AE4-4E09-8CDD-64B7F6E0D74A}" dt="2024-07-10T07:50:40.547" v="75" actId="207"/>
        <pc:sldMkLst>
          <pc:docMk/>
          <pc:sldMk cId="2683265135" sldId="297"/>
        </pc:sldMkLst>
      </pc:sldChg>
      <pc:sldChg chg="modSp mod">
        <pc:chgData name="Mikkonen Hanne" userId="5a557d90-2fc0-4583-be01-62766ce855fb" providerId="ADAL" clId="{CC01A9A3-8AE4-4E09-8CDD-64B7F6E0D74A}" dt="2024-07-10T07:52:34.280" v="170" actId="207"/>
        <pc:sldMkLst>
          <pc:docMk/>
          <pc:sldMk cId="1746970912" sldId="298"/>
        </pc:sldMkLst>
      </pc:sldChg>
      <pc:sldChg chg="modSp mod">
        <pc:chgData name="Mikkonen Hanne" userId="5a557d90-2fc0-4583-be01-62766ce855fb" providerId="ADAL" clId="{CC01A9A3-8AE4-4E09-8CDD-64B7F6E0D74A}" dt="2024-07-10T07:52:54.596" v="179" actId="207"/>
        <pc:sldMkLst>
          <pc:docMk/>
          <pc:sldMk cId="2339375399" sldId="299"/>
        </pc:sldMkLst>
      </pc:sldChg>
      <pc:sldChg chg="modSp mod">
        <pc:chgData name="Mikkonen Hanne" userId="5a557d90-2fc0-4583-be01-62766ce855fb" providerId="ADAL" clId="{CC01A9A3-8AE4-4E09-8CDD-64B7F6E0D74A}" dt="2024-07-10T07:53:14.832" v="184" actId="207"/>
        <pc:sldMkLst>
          <pc:docMk/>
          <pc:sldMk cId="3603584777" sldId="300"/>
        </pc:sldMkLst>
      </pc:sldChg>
      <pc:sldChg chg="modSp mod">
        <pc:chgData name="Mikkonen Hanne" userId="5a557d90-2fc0-4583-be01-62766ce855fb" providerId="ADAL" clId="{CC01A9A3-8AE4-4E09-8CDD-64B7F6E0D74A}" dt="2024-07-10T07:53:42.705" v="193" actId="207"/>
        <pc:sldMkLst>
          <pc:docMk/>
          <pc:sldMk cId="605567736" sldId="301"/>
        </pc:sldMkLst>
      </pc:sldChg>
      <pc:sldChg chg="modSp mod">
        <pc:chgData name="Mikkonen Hanne" userId="5a557d90-2fc0-4583-be01-62766ce855fb" providerId="ADAL" clId="{CC01A9A3-8AE4-4E09-8CDD-64B7F6E0D74A}" dt="2024-07-10T07:54:05.777" v="204" actId="207"/>
        <pc:sldMkLst>
          <pc:docMk/>
          <pc:sldMk cId="2533507209" sldId="302"/>
        </pc:sldMkLst>
      </pc:sldChg>
      <pc:sldChg chg="modSp mod">
        <pc:chgData name="Mikkonen Hanne" userId="5a557d90-2fc0-4583-be01-62766ce855fb" providerId="ADAL" clId="{CC01A9A3-8AE4-4E09-8CDD-64B7F6E0D74A}" dt="2024-07-10T07:54:33.114" v="211" actId="207"/>
        <pc:sldMkLst>
          <pc:docMk/>
          <pc:sldMk cId="1958463701" sldId="303"/>
        </pc:sldMkLst>
      </pc:sldChg>
      <pc:sldChg chg="modSp mod">
        <pc:chgData name="Mikkonen Hanne" userId="5a557d90-2fc0-4583-be01-62766ce855fb" providerId="ADAL" clId="{CC01A9A3-8AE4-4E09-8CDD-64B7F6E0D74A}" dt="2024-07-10T07:55:03.852" v="220" actId="207"/>
        <pc:sldMkLst>
          <pc:docMk/>
          <pc:sldMk cId="2423371311" sldId="304"/>
        </pc:sldMkLst>
      </pc:sldChg>
      <pc:sldChg chg="modSp mod">
        <pc:chgData name="Mikkonen Hanne" userId="5a557d90-2fc0-4583-be01-62766ce855fb" providerId="ADAL" clId="{CC01A9A3-8AE4-4E09-8CDD-64B7F6E0D74A}" dt="2024-07-10T07:55:19.452" v="223" actId="207"/>
        <pc:sldMkLst>
          <pc:docMk/>
          <pc:sldMk cId="1011854673" sldId="305"/>
        </pc:sldMkLst>
      </pc:sldChg>
      <pc:sldChg chg="modSp mod">
        <pc:chgData name="Mikkonen Hanne" userId="5a557d90-2fc0-4583-be01-62766ce855fb" providerId="ADAL" clId="{CC01A9A3-8AE4-4E09-8CDD-64B7F6E0D74A}" dt="2024-07-10T07:55:47.041" v="233" actId="207"/>
        <pc:sldMkLst>
          <pc:docMk/>
          <pc:sldMk cId="2867472548" sldId="306"/>
        </pc:sldMkLst>
      </pc:sldChg>
      <pc:sldChg chg="modSp mod">
        <pc:chgData name="Mikkonen Hanne" userId="5a557d90-2fc0-4583-be01-62766ce855fb" providerId="ADAL" clId="{CC01A9A3-8AE4-4E09-8CDD-64B7F6E0D74A}" dt="2024-07-10T07:56:02.006" v="238" actId="207"/>
        <pc:sldMkLst>
          <pc:docMk/>
          <pc:sldMk cId="2984300583" sldId="307"/>
        </pc:sldMkLst>
      </pc:sldChg>
      <pc:sldChg chg="modSp mod">
        <pc:chgData name="Mikkonen Hanne" userId="5a557d90-2fc0-4583-be01-62766ce855fb" providerId="ADAL" clId="{CC01A9A3-8AE4-4E09-8CDD-64B7F6E0D74A}" dt="2024-07-10T07:57:12.781" v="245" actId="207"/>
        <pc:sldMkLst>
          <pc:docMk/>
          <pc:sldMk cId="4200882757" sldId="308"/>
        </pc:sldMkLst>
      </pc:sldChg>
      <pc:sldChg chg="modSp mod">
        <pc:chgData name="Mikkonen Hanne" userId="5a557d90-2fc0-4583-be01-62766ce855fb" providerId="ADAL" clId="{CC01A9A3-8AE4-4E09-8CDD-64B7F6E0D74A}" dt="2024-07-10T07:58:09.204" v="264" actId="207"/>
        <pc:sldMkLst>
          <pc:docMk/>
          <pc:sldMk cId="48845647" sldId="309"/>
        </pc:sldMkLst>
      </pc:sldChg>
      <pc:sldChg chg="modSp mod">
        <pc:chgData name="Mikkonen Hanne" userId="5a557d90-2fc0-4583-be01-62766ce855fb" providerId="ADAL" clId="{CC01A9A3-8AE4-4E09-8CDD-64B7F6E0D74A}" dt="2024-07-10T07:58:35.601" v="277" actId="207"/>
        <pc:sldMkLst>
          <pc:docMk/>
          <pc:sldMk cId="1159390883" sldId="310"/>
        </pc:sldMkLst>
      </pc:sldChg>
      <pc:sldChg chg="modSp">
        <pc:chgData name="Mikkonen Hanne" userId="5a557d90-2fc0-4583-be01-62766ce855fb" providerId="ADAL" clId="{CC01A9A3-8AE4-4E09-8CDD-64B7F6E0D74A}" dt="2024-07-09T10:03:09.362" v="20"/>
        <pc:sldMkLst>
          <pc:docMk/>
          <pc:sldMk cId="4173300650" sldId="312"/>
        </pc:sldMkLst>
      </pc:sldChg>
      <pc:sldChg chg="modSp">
        <pc:chgData name="Mikkonen Hanne" userId="5a557d90-2fc0-4583-be01-62766ce855fb" providerId="ADAL" clId="{CC01A9A3-8AE4-4E09-8CDD-64B7F6E0D74A}" dt="2024-07-09T10:03:09.647" v="21"/>
        <pc:sldMkLst>
          <pc:docMk/>
          <pc:sldMk cId="1577087571" sldId="313"/>
        </pc:sldMkLst>
      </pc:sldChg>
      <pc:sldChg chg="modSp">
        <pc:chgData name="Mikkonen Hanne" userId="5a557d90-2fc0-4583-be01-62766ce855fb" providerId="ADAL" clId="{CC01A9A3-8AE4-4E09-8CDD-64B7F6E0D74A}" dt="2024-07-09T10:03:09.944" v="22"/>
        <pc:sldMkLst>
          <pc:docMk/>
          <pc:sldMk cId="4073917404" sldId="314"/>
        </pc:sldMkLst>
      </pc:sldChg>
      <pc:sldChg chg="modSp">
        <pc:chgData name="Mikkonen Hanne" userId="5a557d90-2fc0-4583-be01-62766ce855fb" providerId="ADAL" clId="{CC01A9A3-8AE4-4E09-8CDD-64B7F6E0D74A}" dt="2024-07-09T10:03:10.277" v="23"/>
        <pc:sldMkLst>
          <pc:docMk/>
          <pc:sldMk cId="3071498469" sldId="315"/>
        </pc:sldMkLst>
      </pc:sldChg>
      <pc:sldChg chg="modSp">
        <pc:chgData name="Mikkonen Hanne" userId="5a557d90-2fc0-4583-be01-62766ce855fb" providerId="ADAL" clId="{CC01A9A3-8AE4-4E09-8CDD-64B7F6E0D74A}" dt="2024-07-09T10:03:10.574" v="24"/>
        <pc:sldMkLst>
          <pc:docMk/>
          <pc:sldMk cId="4276321020" sldId="316"/>
        </pc:sldMkLst>
      </pc:sldChg>
      <pc:sldChg chg="modSp">
        <pc:chgData name="Mikkonen Hanne" userId="5a557d90-2fc0-4583-be01-62766ce855fb" providerId="ADAL" clId="{CC01A9A3-8AE4-4E09-8CDD-64B7F6E0D74A}" dt="2024-07-09T10:03:10.863" v="25"/>
        <pc:sldMkLst>
          <pc:docMk/>
          <pc:sldMk cId="812514303" sldId="317"/>
        </pc:sldMkLst>
      </pc:sldChg>
      <pc:sldChg chg="modSp">
        <pc:chgData name="Mikkonen Hanne" userId="5a557d90-2fc0-4583-be01-62766ce855fb" providerId="ADAL" clId="{CC01A9A3-8AE4-4E09-8CDD-64B7F6E0D74A}" dt="2024-07-09T10:03:11.196" v="26"/>
        <pc:sldMkLst>
          <pc:docMk/>
          <pc:sldMk cId="1723456984" sldId="318"/>
        </pc:sldMkLst>
      </pc:sldChg>
      <pc:sldChg chg="modSp">
        <pc:chgData name="Mikkonen Hanne" userId="5a557d90-2fc0-4583-be01-62766ce855fb" providerId="ADAL" clId="{CC01A9A3-8AE4-4E09-8CDD-64B7F6E0D74A}" dt="2024-07-09T10:03:11.443" v="27"/>
        <pc:sldMkLst>
          <pc:docMk/>
          <pc:sldMk cId="306528166" sldId="319"/>
        </pc:sldMkLst>
      </pc:sldChg>
      <pc:sldChg chg="modSp">
        <pc:chgData name="Mikkonen Hanne" userId="5a557d90-2fc0-4583-be01-62766ce855fb" providerId="ADAL" clId="{CC01A9A3-8AE4-4E09-8CDD-64B7F6E0D74A}" dt="2024-07-09T10:03:11.933" v="28"/>
        <pc:sldMkLst>
          <pc:docMk/>
          <pc:sldMk cId="898908919" sldId="320"/>
        </pc:sldMkLst>
      </pc:sldChg>
      <pc:sldChg chg="modSp">
        <pc:chgData name="Mikkonen Hanne" userId="5a557d90-2fc0-4583-be01-62766ce855fb" providerId="ADAL" clId="{CC01A9A3-8AE4-4E09-8CDD-64B7F6E0D74A}" dt="2024-07-09T10:03:12.858" v="29"/>
        <pc:sldMkLst>
          <pc:docMk/>
          <pc:sldMk cId="2378820786" sldId="321"/>
        </pc:sldMkLst>
      </pc:sldChg>
      <pc:sldChg chg="modSp">
        <pc:chgData name="Mikkonen Hanne" userId="5a557d90-2fc0-4583-be01-62766ce855fb" providerId="ADAL" clId="{CC01A9A3-8AE4-4E09-8CDD-64B7F6E0D74A}" dt="2024-07-09T10:03:13.670" v="30"/>
        <pc:sldMkLst>
          <pc:docMk/>
          <pc:sldMk cId="3156155292" sldId="322"/>
        </pc:sldMkLst>
      </pc:sldChg>
      <pc:sldChg chg="modSp">
        <pc:chgData name="Mikkonen Hanne" userId="5a557d90-2fc0-4583-be01-62766ce855fb" providerId="ADAL" clId="{CC01A9A3-8AE4-4E09-8CDD-64B7F6E0D74A}" dt="2024-07-09T10:03:14.384" v="31"/>
        <pc:sldMkLst>
          <pc:docMk/>
          <pc:sldMk cId="2625046603" sldId="323"/>
        </pc:sldMkLst>
      </pc:sldChg>
      <pc:sldChg chg="modSp">
        <pc:chgData name="Mikkonen Hanne" userId="5a557d90-2fc0-4583-be01-62766ce855fb" providerId="ADAL" clId="{CC01A9A3-8AE4-4E09-8CDD-64B7F6E0D74A}" dt="2024-07-09T10:03:15.057" v="32"/>
        <pc:sldMkLst>
          <pc:docMk/>
          <pc:sldMk cId="4249250928" sldId="324"/>
        </pc:sldMkLst>
      </pc:sldChg>
      <pc:sldChg chg="modSp">
        <pc:chgData name="Mikkonen Hanne" userId="5a557d90-2fc0-4583-be01-62766ce855fb" providerId="ADAL" clId="{CC01A9A3-8AE4-4E09-8CDD-64B7F6E0D74A}" dt="2024-07-09T10:03:15.699" v="33"/>
        <pc:sldMkLst>
          <pc:docMk/>
          <pc:sldMk cId="2966646190" sldId="325"/>
        </pc:sldMkLst>
      </pc:sldChg>
      <pc:sldChg chg="modSp">
        <pc:chgData name="Mikkonen Hanne" userId="5a557d90-2fc0-4583-be01-62766ce855fb" providerId="ADAL" clId="{CC01A9A3-8AE4-4E09-8CDD-64B7F6E0D74A}" dt="2024-07-09T10:03:16.101" v="34"/>
        <pc:sldMkLst>
          <pc:docMk/>
          <pc:sldMk cId="1243919645" sldId="326"/>
        </pc:sldMkLst>
      </pc:sldChg>
      <pc:sldChg chg="modSp">
        <pc:chgData name="Mikkonen Hanne" userId="5a557d90-2fc0-4583-be01-62766ce855fb" providerId="ADAL" clId="{CC01A9A3-8AE4-4E09-8CDD-64B7F6E0D74A}" dt="2024-07-09T10:03:09.036" v="19"/>
        <pc:sldMkLst>
          <pc:docMk/>
          <pc:sldMk cId="1535896550" sldId="334"/>
        </pc:sldMkLst>
      </pc:sldChg>
      <pc:sldChg chg="modSp mod">
        <pc:chgData name="Mikkonen Hanne" userId="5a557d90-2fc0-4583-be01-62766ce855fb" providerId="ADAL" clId="{CC01A9A3-8AE4-4E09-8CDD-64B7F6E0D74A}" dt="2024-07-10T08:05:09.539" v="302" actId="207"/>
        <pc:sldMkLst>
          <pc:docMk/>
          <pc:sldMk cId="1865613655" sldId="338"/>
        </pc:sldMkLst>
      </pc:sldChg>
      <pc:sldChg chg="modSp mod">
        <pc:chgData name="Mikkonen Hanne" userId="5a557d90-2fc0-4583-be01-62766ce855fb" providerId="ADAL" clId="{CC01A9A3-8AE4-4E09-8CDD-64B7F6E0D74A}" dt="2024-07-10T08:09:41.994" v="604" actId="20577"/>
        <pc:sldMkLst>
          <pc:docMk/>
          <pc:sldMk cId="1351889856" sldId="339"/>
        </pc:sldMkLst>
      </pc:sldChg>
    </pc:docChg>
  </pc:docChgLst>
  <pc:docChgLst>
    <pc:chgData name="Mikkonen Hanne" userId="5a557d90-2fc0-4583-be01-62766ce855fb" providerId="ADAL" clId="{076A34DF-2DA4-4D1E-8817-2B746ED21275}"/>
    <pc:docChg chg="undo custSel addSld delSld modSld">
      <pc:chgData name="Mikkonen Hanne" userId="5a557d90-2fc0-4583-be01-62766ce855fb" providerId="ADAL" clId="{076A34DF-2DA4-4D1E-8817-2B746ED21275}" dt="2024-10-24T10:39:10.112" v="740" actId="207"/>
      <pc:docMkLst>
        <pc:docMk/>
      </pc:docMkLst>
      <pc:sldChg chg="modSp mod">
        <pc:chgData name="Mikkonen Hanne" userId="5a557d90-2fc0-4583-be01-62766ce855fb" providerId="ADAL" clId="{076A34DF-2DA4-4D1E-8817-2B746ED21275}" dt="2024-10-24T07:33:39.820" v="10" actId="20577"/>
        <pc:sldMkLst>
          <pc:docMk/>
          <pc:sldMk cId="2990267714" sldId="256"/>
        </pc:sldMkLst>
      </pc:sldChg>
      <pc:sldChg chg="modSp mod">
        <pc:chgData name="Mikkonen Hanne" userId="5a557d90-2fc0-4583-be01-62766ce855fb" providerId="ADAL" clId="{076A34DF-2DA4-4D1E-8817-2B746ED21275}" dt="2024-10-24T09:00:05.938" v="18" actId="207"/>
        <pc:sldMkLst>
          <pc:docMk/>
          <pc:sldMk cId="3393189023" sldId="259"/>
        </pc:sldMkLst>
      </pc:sldChg>
      <pc:sldChg chg="modSp mod">
        <pc:chgData name="Mikkonen Hanne" userId="5a557d90-2fc0-4583-be01-62766ce855fb" providerId="ADAL" clId="{076A34DF-2DA4-4D1E-8817-2B746ED21275}" dt="2024-10-24T09:03:32.908" v="46" actId="207"/>
        <pc:sldMkLst>
          <pc:docMk/>
          <pc:sldMk cId="2390948734" sldId="262"/>
        </pc:sldMkLst>
      </pc:sldChg>
      <pc:sldChg chg="modSp mod">
        <pc:chgData name="Mikkonen Hanne" userId="5a557d90-2fc0-4583-be01-62766ce855fb" providerId="ADAL" clId="{076A34DF-2DA4-4D1E-8817-2B746ED21275}" dt="2024-10-24T08:58:51.830" v="14" actId="207"/>
        <pc:sldMkLst>
          <pc:docMk/>
          <pc:sldMk cId="256332957" sldId="293"/>
        </pc:sldMkLst>
      </pc:sldChg>
      <pc:sldChg chg="modSp mod">
        <pc:chgData name="Mikkonen Hanne" userId="5a557d90-2fc0-4583-be01-62766ce855fb" providerId="ADAL" clId="{076A34DF-2DA4-4D1E-8817-2B746ED21275}" dt="2024-10-24T09:00:30.020" v="22" actId="207"/>
        <pc:sldMkLst>
          <pc:docMk/>
          <pc:sldMk cId="842250481" sldId="295"/>
        </pc:sldMkLst>
      </pc:sldChg>
      <pc:sldChg chg="modSp mod">
        <pc:chgData name="Mikkonen Hanne" userId="5a557d90-2fc0-4583-be01-62766ce855fb" providerId="ADAL" clId="{076A34DF-2DA4-4D1E-8817-2B746ED21275}" dt="2024-10-24T09:04:37.223" v="53" actId="207"/>
        <pc:sldMkLst>
          <pc:docMk/>
          <pc:sldMk cId="2683265135" sldId="297"/>
        </pc:sldMkLst>
      </pc:sldChg>
      <pc:sldChg chg="modSp mod">
        <pc:chgData name="Mikkonen Hanne" userId="5a557d90-2fc0-4583-be01-62766ce855fb" providerId="ADAL" clId="{076A34DF-2DA4-4D1E-8817-2B746ED21275}" dt="2024-10-24T09:05:01.732" v="62" actId="207"/>
        <pc:sldMkLst>
          <pc:docMk/>
          <pc:sldMk cId="1746970912" sldId="298"/>
        </pc:sldMkLst>
      </pc:sldChg>
      <pc:sldChg chg="modSp mod">
        <pc:chgData name="Mikkonen Hanne" userId="5a557d90-2fc0-4583-be01-62766ce855fb" providerId="ADAL" clId="{076A34DF-2DA4-4D1E-8817-2B746ED21275}" dt="2024-10-24T09:05:23.980" v="67" actId="207"/>
        <pc:sldMkLst>
          <pc:docMk/>
          <pc:sldMk cId="2339375399" sldId="299"/>
        </pc:sldMkLst>
      </pc:sldChg>
      <pc:sldChg chg="modSp mod">
        <pc:chgData name="Mikkonen Hanne" userId="5a557d90-2fc0-4583-be01-62766ce855fb" providerId="ADAL" clId="{076A34DF-2DA4-4D1E-8817-2B746ED21275}" dt="2024-10-24T09:05:53.504" v="78" actId="207"/>
        <pc:sldMkLst>
          <pc:docMk/>
          <pc:sldMk cId="3603584777" sldId="300"/>
        </pc:sldMkLst>
      </pc:sldChg>
      <pc:sldChg chg="modSp add del mod">
        <pc:chgData name="Mikkonen Hanne" userId="5a557d90-2fc0-4583-be01-62766ce855fb" providerId="ADAL" clId="{076A34DF-2DA4-4D1E-8817-2B746ED21275}" dt="2024-10-24T09:08:49.527" v="87" actId="207"/>
        <pc:sldMkLst>
          <pc:docMk/>
          <pc:sldMk cId="605567736" sldId="301"/>
        </pc:sldMkLst>
      </pc:sldChg>
      <pc:sldChg chg="modSp mod">
        <pc:chgData name="Mikkonen Hanne" userId="5a557d90-2fc0-4583-be01-62766ce855fb" providerId="ADAL" clId="{076A34DF-2DA4-4D1E-8817-2B746ED21275}" dt="2024-10-24T09:09:59.880" v="101" actId="207"/>
        <pc:sldMkLst>
          <pc:docMk/>
          <pc:sldMk cId="2533507209" sldId="302"/>
        </pc:sldMkLst>
      </pc:sldChg>
      <pc:sldChg chg="modSp mod">
        <pc:chgData name="Mikkonen Hanne" userId="5a557d90-2fc0-4583-be01-62766ce855fb" providerId="ADAL" clId="{076A34DF-2DA4-4D1E-8817-2B746ED21275}" dt="2024-10-24T09:10:21.625" v="108" actId="207"/>
        <pc:sldMkLst>
          <pc:docMk/>
          <pc:sldMk cId="1958463701" sldId="303"/>
        </pc:sldMkLst>
      </pc:sldChg>
      <pc:sldChg chg="modSp mod">
        <pc:chgData name="Mikkonen Hanne" userId="5a557d90-2fc0-4583-be01-62766ce855fb" providerId="ADAL" clId="{076A34DF-2DA4-4D1E-8817-2B746ED21275}" dt="2024-10-24T09:10:43.201" v="117" actId="20577"/>
        <pc:sldMkLst>
          <pc:docMk/>
          <pc:sldMk cId="2423371311" sldId="304"/>
        </pc:sldMkLst>
      </pc:sldChg>
      <pc:sldChg chg="modSp mod">
        <pc:chgData name="Mikkonen Hanne" userId="5a557d90-2fc0-4583-be01-62766ce855fb" providerId="ADAL" clId="{076A34DF-2DA4-4D1E-8817-2B746ED21275}" dt="2024-10-24T09:12:09.025" v="120" actId="207"/>
        <pc:sldMkLst>
          <pc:docMk/>
          <pc:sldMk cId="1011854673" sldId="305"/>
        </pc:sldMkLst>
      </pc:sldChg>
      <pc:sldChg chg="modSp mod">
        <pc:chgData name="Mikkonen Hanne" userId="5a557d90-2fc0-4583-be01-62766ce855fb" providerId="ADAL" clId="{076A34DF-2DA4-4D1E-8817-2B746ED21275}" dt="2024-10-24T09:47:42.982" v="131" actId="20577"/>
        <pc:sldMkLst>
          <pc:docMk/>
          <pc:sldMk cId="2867472548" sldId="306"/>
        </pc:sldMkLst>
      </pc:sldChg>
      <pc:sldChg chg="modSp mod">
        <pc:chgData name="Mikkonen Hanne" userId="5a557d90-2fc0-4583-be01-62766ce855fb" providerId="ADAL" clId="{076A34DF-2DA4-4D1E-8817-2B746ED21275}" dt="2024-10-24T09:48:11.390" v="136" actId="207"/>
        <pc:sldMkLst>
          <pc:docMk/>
          <pc:sldMk cId="2984300583" sldId="307"/>
        </pc:sldMkLst>
      </pc:sldChg>
      <pc:sldChg chg="modSp mod">
        <pc:chgData name="Mikkonen Hanne" userId="5a557d90-2fc0-4583-be01-62766ce855fb" providerId="ADAL" clId="{076A34DF-2DA4-4D1E-8817-2B746ED21275}" dt="2024-10-24T09:48:42.274" v="143" actId="207"/>
        <pc:sldMkLst>
          <pc:docMk/>
          <pc:sldMk cId="4200882757" sldId="308"/>
        </pc:sldMkLst>
      </pc:sldChg>
      <pc:sldChg chg="modSp mod">
        <pc:chgData name="Mikkonen Hanne" userId="5a557d90-2fc0-4583-be01-62766ce855fb" providerId="ADAL" clId="{076A34DF-2DA4-4D1E-8817-2B746ED21275}" dt="2024-10-24T09:49:12.582" v="164" actId="207"/>
        <pc:sldMkLst>
          <pc:docMk/>
          <pc:sldMk cId="48845647" sldId="309"/>
        </pc:sldMkLst>
      </pc:sldChg>
      <pc:sldChg chg="modSp mod">
        <pc:chgData name="Mikkonen Hanne" userId="5a557d90-2fc0-4583-be01-62766ce855fb" providerId="ADAL" clId="{076A34DF-2DA4-4D1E-8817-2B746ED21275}" dt="2024-10-24T09:49:37.990" v="177" actId="207"/>
        <pc:sldMkLst>
          <pc:docMk/>
          <pc:sldMk cId="1159390883" sldId="310"/>
        </pc:sldMkLst>
      </pc:sldChg>
      <pc:sldChg chg="modSp">
        <pc:chgData name="Mikkonen Hanne" userId="5a557d90-2fc0-4583-be01-62766ce855fb" providerId="ADAL" clId="{076A34DF-2DA4-4D1E-8817-2B746ED21275}" dt="2024-10-24T10:18:29.196" v="195"/>
        <pc:sldMkLst>
          <pc:docMk/>
          <pc:sldMk cId="4173300650" sldId="312"/>
        </pc:sldMkLst>
      </pc:sldChg>
      <pc:sldChg chg="modSp">
        <pc:chgData name="Mikkonen Hanne" userId="5a557d90-2fc0-4583-be01-62766ce855fb" providerId="ADAL" clId="{076A34DF-2DA4-4D1E-8817-2B746ED21275}" dt="2024-10-24T10:18:32.046" v="196"/>
        <pc:sldMkLst>
          <pc:docMk/>
          <pc:sldMk cId="1577087571" sldId="313"/>
        </pc:sldMkLst>
      </pc:sldChg>
      <pc:sldChg chg="modSp">
        <pc:chgData name="Mikkonen Hanne" userId="5a557d90-2fc0-4583-be01-62766ce855fb" providerId="ADAL" clId="{076A34DF-2DA4-4D1E-8817-2B746ED21275}" dt="2024-10-24T10:18:40.747" v="197"/>
        <pc:sldMkLst>
          <pc:docMk/>
          <pc:sldMk cId="4073917404" sldId="314"/>
        </pc:sldMkLst>
      </pc:sldChg>
      <pc:sldChg chg="modSp">
        <pc:chgData name="Mikkonen Hanne" userId="5a557d90-2fc0-4583-be01-62766ce855fb" providerId="ADAL" clId="{076A34DF-2DA4-4D1E-8817-2B746ED21275}" dt="2024-10-24T10:18:41.359" v="198"/>
        <pc:sldMkLst>
          <pc:docMk/>
          <pc:sldMk cId="3071498469" sldId="315"/>
        </pc:sldMkLst>
      </pc:sldChg>
      <pc:sldChg chg="modSp">
        <pc:chgData name="Mikkonen Hanne" userId="5a557d90-2fc0-4583-be01-62766ce855fb" providerId="ADAL" clId="{076A34DF-2DA4-4D1E-8817-2B746ED21275}" dt="2024-10-24T10:18:43.802" v="199"/>
        <pc:sldMkLst>
          <pc:docMk/>
          <pc:sldMk cId="4276321020" sldId="316"/>
        </pc:sldMkLst>
      </pc:sldChg>
      <pc:sldChg chg="modSp">
        <pc:chgData name="Mikkonen Hanne" userId="5a557d90-2fc0-4583-be01-62766ce855fb" providerId="ADAL" clId="{076A34DF-2DA4-4D1E-8817-2B746ED21275}" dt="2024-10-24T10:18:44.696" v="200"/>
        <pc:sldMkLst>
          <pc:docMk/>
          <pc:sldMk cId="812514303" sldId="317"/>
        </pc:sldMkLst>
      </pc:sldChg>
      <pc:sldChg chg="modSp">
        <pc:chgData name="Mikkonen Hanne" userId="5a557d90-2fc0-4583-be01-62766ce855fb" providerId="ADAL" clId="{076A34DF-2DA4-4D1E-8817-2B746ED21275}" dt="2024-10-24T10:18:47.277" v="201"/>
        <pc:sldMkLst>
          <pc:docMk/>
          <pc:sldMk cId="1723456984" sldId="318"/>
        </pc:sldMkLst>
      </pc:sldChg>
      <pc:sldChg chg="modSp">
        <pc:chgData name="Mikkonen Hanne" userId="5a557d90-2fc0-4583-be01-62766ce855fb" providerId="ADAL" clId="{076A34DF-2DA4-4D1E-8817-2B746ED21275}" dt="2024-10-24T10:18:48.094" v="202"/>
        <pc:sldMkLst>
          <pc:docMk/>
          <pc:sldMk cId="306528166" sldId="319"/>
        </pc:sldMkLst>
      </pc:sldChg>
      <pc:sldChg chg="modSp">
        <pc:chgData name="Mikkonen Hanne" userId="5a557d90-2fc0-4583-be01-62766ce855fb" providerId="ADAL" clId="{076A34DF-2DA4-4D1E-8817-2B746ED21275}" dt="2024-10-24T10:18:50.712" v="203"/>
        <pc:sldMkLst>
          <pc:docMk/>
          <pc:sldMk cId="898908919" sldId="320"/>
        </pc:sldMkLst>
      </pc:sldChg>
      <pc:sldChg chg="modSp">
        <pc:chgData name="Mikkonen Hanne" userId="5a557d90-2fc0-4583-be01-62766ce855fb" providerId="ADAL" clId="{076A34DF-2DA4-4D1E-8817-2B746ED21275}" dt="2024-10-24T10:18:54.086" v="204"/>
        <pc:sldMkLst>
          <pc:docMk/>
          <pc:sldMk cId="2378820786" sldId="321"/>
        </pc:sldMkLst>
      </pc:sldChg>
      <pc:sldChg chg="modSp">
        <pc:chgData name="Mikkonen Hanne" userId="5a557d90-2fc0-4583-be01-62766ce855fb" providerId="ADAL" clId="{076A34DF-2DA4-4D1E-8817-2B746ED21275}" dt="2024-10-24T10:18:54.830" v="205"/>
        <pc:sldMkLst>
          <pc:docMk/>
          <pc:sldMk cId="3156155292" sldId="322"/>
        </pc:sldMkLst>
      </pc:sldChg>
      <pc:sldChg chg="modSp">
        <pc:chgData name="Mikkonen Hanne" userId="5a557d90-2fc0-4583-be01-62766ce855fb" providerId="ADAL" clId="{076A34DF-2DA4-4D1E-8817-2B746ED21275}" dt="2024-10-24T10:18:57.098" v="206"/>
        <pc:sldMkLst>
          <pc:docMk/>
          <pc:sldMk cId="2625046603" sldId="323"/>
        </pc:sldMkLst>
      </pc:sldChg>
      <pc:sldChg chg="modSp">
        <pc:chgData name="Mikkonen Hanne" userId="5a557d90-2fc0-4583-be01-62766ce855fb" providerId="ADAL" clId="{076A34DF-2DA4-4D1E-8817-2B746ED21275}" dt="2024-10-24T10:18:58.911" v="207"/>
        <pc:sldMkLst>
          <pc:docMk/>
          <pc:sldMk cId="4249250928" sldId="324"/>
        </pc:sldMkLst>
      </pc:sldChg>
      <pc:sldChg chg="modSp">
        <pc:chgData name="Mikkonen Hanne" userId="5a557d90-2fc0-4583-be01-62766ce855fb" providerId="ADAL" clId="{076A34DF-2DA4-4D1E-8817-2B746ED21275}" dt="2024-10-24T10:19:01.577" v="208"/>
        <pc:sldMkLst>
          <pc:docMk/>
          <pc:sldMk cId="2966646190" sldId="325"/>
        </pc:sldMkLst>
      </pc:sldChg>
      <pc:sldChg chg="modSp">
        <pc:chgData name="Mikkonen Hanne" userId="5a557d90-2fc0-4583-be01-62766ce855fb" providerId="ADAL" clId="{076A34DF-2DA4-4D1E-8817-2B746ED21275}" dt="2024-10-24T10:19:05.416" v="209"/>
        <pc:sldMkLst>
          <pc:docMk/>
          <pc:sldMk cId="1243919645" sldId="326"/>
        </pc:sldMkLst>
      </pc:sldChg>
      <pc:sldChg chg="modSp">
        <pc:chgData name="Mikkonen Hanne" userId="5a557d90-2fc0-4583-be01-62766ce855fb" providerId="ADAL" clId="{076A34DF-2DA4-4D1E-8817-2B746ED21275}" dt="2024-10-24T10:18:24.434" v="194"/>
        <pc:sldMkLst>
          <pc:docMk/>
          <pc:sldMk cId="1535896550" sldId="334"/>
        </pc:sldMkLst>
      </pc:sldChg>
      <pc:sldChg chg="modSp mod">
        <pc:chgData name="Mikkonen Hanne" userId="5a557d90-2fc0-4583-be01-62766ce855fb" providerId="ADAL" clId="{076A34DF-2DA4-4D1E-8817-2B746ED21275}" dt="2024-10-24T10:39:06.011" v="739" actId="207"/>
        <pc:sldMkLst>
          <pc:docMk/>
          <pc:sldMk cId="1865613655" sldId="338"/>
        </pc:sldMkLst>
      </pc:sldChg>
      <pc:sldChg chg="modSp mod">
        <pc:chgData name="Mikkonen Hanne" userId="5a557d90-2fc0-4583-be01-62766ce855fb" providerId="ADAL" clId="{076A34DF-2DA4-4D1E-8817-2B746ED21275}" dt="2024-10-24T10:39:10.112" v="740" actId="207"/>
        <pc:sldMkLst>
          <pc:docMk/>
          <pc:sldMk cId="1351889856" sldId="339"/>
        </pc:sldMkLst>
      </pc:sldChg>
    </pc:docChg>
  </pc:docChgLst>
  <pc:docChgLst>
    <pc:chgData name="Mikkonen Hanne" userId="5a557d90-2fc0-4583-be01-62766ce855fb" providerId="ADAL" clId="{EEB98BF1-D5AD-4DC1-B928-235C29450389}"/>
    <pc:docChg chg="modSld">
      <pc:chgData name="Mikkonen Hanne" userId="5a557d90-2fc0-4583-be01-62766ce855fb" providerId="ADAL" clId="{EEB98BF1-D5AD-4DC1-B928-235C29450389}" dt="2024-09-04T06:07:37.192" v="1" actId="27918"/>
      <pc:docMkLst>
        <pc:docMk/>
      </pc:docMkLst>
      <pc:sldChg chg="mod">
        <pc:chgData name="Mikkonen Hanne" userId="5a557d90-2fc0-4583-be01-62766ce855fb" providerId="ADAL" clId="{EEB98BF1-D5AD-4DC1-B928-235C29450389}" dt="2024-09-04T06:07:37.192" v="1" actId="27918"/>
        <pc:sldMkLst>
          <pc:docMk/>
          <pc:sldMk cId="2948034354" sldId="332"/>
        </pc:sldMkLst>
      </pc:sldChg>
    </pc:docChg>
  </pc:docChgLst>
  <pc:docChgLst>
    <pc:chgData name="Mikkonen Hanne" userId="5a557d90-2fc0-4583-be01-62766ce855fb" providerId="ADAL" clId="{7E74AF96-0F15-4553-97AC-9FAF5C594EBF}"/>
    <pc:docChg chg="undo custSel addSld delSld modSld sldOrd">
      <pc:chgData name="Mikkonen Hanne" userId="5a557d90-2fc0-4583-be01-62766ce855fb" providerId="ADAL" clId="{7E74AF96-0F15-4553-97AC-9FAF5C594EBF}" dt="2025-02-11T11:35:09.445" v="483" actId="20577"/>
      <pc:docMkLst>
        <pc:docMk/>
      </pc:docMkLst>
      <pc:sldChg chg="modSp mod">
        <pc:chgData name="Mikkonen Hanne" userId="5a557d90-2fc0-4583-be01-62766ce855fb" providerId="ADAL" clId="{7E74AF96-0F15-4553-97AC-9FAF5C594EBF}" dt="2025-02-11T11:35:09.445" v="483" actId="20577"/>
        <pc:sldMkLst>
          <pc:docMk/>
          <pc:sldMk cId="3393189023" sldId="259"/>
        </pc:sldMkLst>
      </pc:sldChg>
      <pc:sldChg chg="modSp mod">
        <pc:chgData name="Mikkonen Hanne" userId="5a557d90-2fc0-4583-be01-62766ce855fb" providerId="ADAL" clId="{7E74AF96-0F15-4553-97AC-9FAF5C594EBF}" dt="2025-02-11T08:10:03.302" v="461" actId="207"/>
        <pc:sldMkLst>
          <pc:docMk/>
          <pc:sldMk cId="2390948734" sldId="262"/>
        </pc:sldMkLst>
      </pc:sldChg>
      <pc:sldChg chg="modSp del mod">
        <pc:chgData name="Mikkonen Hanne" userId="5a557d90-2fc0-4583-be01-62766ce855fb" providerId="ADAL" clId="{7E74AF96-0F15-4553-97AC-9FAF5C594EBF}" dt="2025-02-11T07:36:47.718" v="425" actId="47"/>
        <pc:sldMkLst>
          <pc:docMk/>
          <pc:sldMk cId="256332957" sldId="293"/>
        </pc:sldMkLst>
      </pc:sldChg>
      <pc:sldChg chg="modSp mod">
        <pc:chgData name="Mikkonen Hanne" userId="5a557d90-2fc0-4583-be01-62766ce855fb" providerId="ADAL" clId="{7E74AF96-0F15-4553-97AC-9FAF5C594EBF}" dt="2025-02-11T11:35:04.400" v="479" actId="20577"/>
        <pc:sldMkLst>
          <pc:docMk/>
          <pc:sldMk cId="842250481" sldId="295"/>
        </pc:sldMkLst>
      </pc:sldChg>
      <pc:sldChg chg="modSp mod">
        <pc:chgData name="Mikkonen Hanne" userId="5a557d90-2fc0-4583-be01-62766ce855fb" providerId="ADAL" clId="{7E74AF96-0F15-4553-97AC-9FAF5C594EBF}" dt="2025-02-11T08:10:54.111" v="462" actId="207"/>
        <pc:sldMkLst>
          <pc:docMk/>
          <pc:sldMk cId="2683265135" sldId="297"/>
        </pc:sldMkLst>
      </pc:sldChg>
      <pc:sldChg chg="modSp add del mod">
        <pc:chgData name="Mikkonen Hanne" userId="5a557d90-2fc0-4583-be01-62766ce855fb" providerId="ADAL" clId="{7E74AF96-0F15-4553-97AC-9FAF5C594EBF}" dt="2025-02-11T08:11:04.813" v="463" actId="207"/>
        <pc:sldMkLst>
          <pc:docMk/>
          <pc:sldMk cId="1746970912" sldId="298"/>
        </pc:sldMkLst>
      </pc:sldChg>
      <pc:sldChg chg="modSp add del mod">
        <pc:chgData name="Mikkonen Hanne" userId="5a557d90-2fc0-4583-be01-62766ce855fb" providerId="ADAL" clId="{7E74AF96-0F15-4553-97AC-9FAF5C594EBF}" dt="2025-02-11T08:11:18.101" v="464" actId="207"/>
        <pc:sldMkLst>
          <pc:docMk/>
          <pc:sldMk cId="2339375399" sldId="299"/>
        </pc:sldMkLst>
      </pc:sldChg>
      <pc:sldChg chg="modSp add del mod">
        <pc:chgData name="Mikkonen Hanne" userId="5a557d90-2fc0-4583-be01-62766ce855fb" providerId="ADAL" clId="{7E74AF96-0F15-4553-97AC-9FAF5C594EBF}" dt="2025-02-11T08:11:27.623" v="465" actId="207"/>
        <pc:sldMkLst>
          <pc:docMk/>
          <pc:sldMk cId="3603584777" sldId="300"/>
        </pc:sldMkLst>
      </pc:sldChg>
      <pc:sldChg chg="modSp mod">
        <pc:chgData name="Mikkonen Hanne" userId="5a557d90-2fc0-4583-be01-62766ce855fb" providerId="ADAL" clId="{7E74AF96-0F15-4553-97AC-9FAF5C594EBF}" dt="2025-02-11T08:11:38.206" v="466" actId="207"/>
        <pc:sldMkLst>
          <pc:docMk/>
          <pc:sldMk cId="605567736" sldId="301"/>
        </pc:sldMkLst>
      </pc:sldChg>
      <pc:sldChg chg="modSp mod">
        <pc:chgData name="Mikkonen Hanne" userId="5a557d90-2fc0-4583-be01-62766ce855fb" providerId="ADAL" clId="{7E74AF96-0F15-4553-97AC-9FAF5C594EBF}" dt="2025-02-11T08:11:51.944" v="467" actId="207"/>
        <pc:sldMkLst>
          <pc:docMk/>
          <pc:sldMk cId="2533507209" sldId="302"/>
        </pc:sldMkLst>
      </pc:sldChg>
      <pc:sldChg chg="modSp mod">
        <pc:chgData name="Mikkonen Hanne" userId="5a557d90-2fc0-4583-be01-62766ce855fb" providerId="ADAL" clId="{7E74AF96-0F15-4553-97AC-9FAF5C594EBF}" dt="2025-02-11T08:12:05.791" v="468" actId="207"/>
        <pc:sldMkLst>
          <pc:docMk/>
          <pc:sldMk cId="1958463701" sldId="303"/>
        </pc:sldMkLst>
      </pc:sldChg>
      <pc:sldChg chg="modSp mod">
        <pc:chgData name="Mikkonen Hanne" userId="5a557d90-2fc0-4583-be01-62766ce855fb" providerId="ADAL" clId="{7E74AF96-0F15-4553-97AC-9FAF5C594EBF}" dt="2025-02-11T08:12:15.689" v="469" actId="207"/>
        <pc:sldMkLst>
          <pc:docMk/>
          <pc:sldMk cId="2423371311" sldId="304"/>
        </pc:sldMkLst>
      </pc:sldChg>
      <pc:sldChg chg="modSp mod">
        <pc:chgData name="Mikkonen Hanne" userId="5a557d90-2fc0-4583-be01-62766ce855fb" providerId="ADAL" clId="{7E74AF96-0F15-4553-97AC-9FAF5C594EBF}" dt="2025-02-11T08:12:26.810" v="470" actId="207"/>
        <pc:sldMkLst>
          <pc:docMk/>
          <pc:sldMk cId="1011854673" sldId="305"/>
        </pc:sldMkLst>
      </pc:sldChg>
      <pc:sldChg chg="modSp mod">
        <pc:chgData name="Mikkonen Hanne" userId="5a557d90-2fc0-4583-be01-62766ce855fb" providerId="ADAL" clId="{7E74AF96-0F15-4553-97AC-9FAF5C594EBF}" dt="2025-02-11T08:12:41.175" v="471" actId="207"/>
        <pc:sldMkLst>
          <pc:docMk/>
          <pc:sldMk cId="2867472548" sldId="306"/>
        </pc:sldMkLst>
      </pc:sldChg>
      <pc:sldChg chg="modSp mod">
        <pc:chgData name="Mikkonen Hanne" userId="5a557d90-2fc0-4583-be01-62766ce855fb" providerId="ADAL" clId="{7E74AF96-0F15-4553-97AC-9FAF5C594EBF}" dt="2025-02-11T08:12:59.197" v="474" actId="207"/>
        <pc:sldMkLst>
          <pc:docMk/>
          <pc:sldMk cId="2984300583" sldId="307"/>
        </pc:sldMkLst>
      </pc:sldChg>
      <pc:sldChg chg="modSp mod">
        <pc:chgData name="Mikkonen Hanne" userId="5a557d90-2fc0-4583-be01-62766ce855fb" providerId="ADAL" clId="{7E74AF96-0F15-4553-97AC-9FAF5C594EBF}" dt="2025-02-11T08:13:08.603" v="475" actId="207"/>
        <pc:sldMkLst>
          <pc:docMk/>
          <pc:sldMk cId="4200882757" sldId="308"/>
        </pc:sldMkLst>
      </pc:sldChg>
      <pc:sldChg chg="modSp mod">
        <pc:chgData name="Mikkonen Hanne" userId="5a557d90-2fc0-4583-be01-62766ce855fb" providerId="ADAL" clId="{7E74AF96-0F15-4553-97AC-9FAF5C594EBF}" dt="2025-02-11T08:13:24.067" v="476" actId="207"/>
        <pc:sldMkLst>
          <pc:docMk/>
          <pc:sldMk cId="48845647" sldId="309"/>
        </pc:sldMkLst>
      </pc:sldChg>
      <pc:sldChg chg="modSp mod">
        <pc:chgData name="Mikkonen Hanne" userId="5a557d90-2fc0-4583-be01-62766ce855fb" providerId="ADAL" clId="{7E74AF96-0F15-4553-97AC-9FAF5C594EBF}" dt="2025-02-11T08:13:33.340" v="477" actId="207"/>
        <pc:sldMkLst>
          <pc:docMk/>
          <pc:sldMk cId="1159390883" sldId="310"/>
        </pc:sldMkLst>
      </pc:sldChg>
      <pc:sldChg chg="modSp mod">
        <pc:chgData name="Mikkonen Hanne" userId="5a557d90-2fc0-4583-be01-62766ce855fb" providerId="ADAL" clId="{7E74AF96-0F15-4553-97AC-9FAF5C594EBF}" dt="2025-02-11T08:09:28.322" v="430" actId="207"/>
        <pc:sldMkLst>
          <pc:docMk/>
          <pc:sldMk cId="2948034354" sldId="332"/>
        </pc:sldMkLst>
      </pc:sldChg>
      <pc:sldChg chg="modSp mod">
        <pc:chgData name="Mikkonen Hanne" userId="5a557d90-2fc0-4583-be01-62766ce855fb" providerId="ADAL" clId="{7E74AF96-0F15-4553-97AC-9FAF5C594EBF}" dt="2025-02-11T07:31:34.027" v="374" actId="27918"/>
        <pc:sldMkLst>
          <pc:docMk/>
          <pc:sldMk cId="1865613655" sldId="338"/>
        </pc:sldMkLst>
      </pc:sldChg>
      <pc:sldChg chg="modSp del mod">
        <pc:chgData name="Mikkonen Hanne" userId="5a557d90-2fc0-4583-be01-62766ce855fb" providerId="ADAL" clId="{7E74AF96-0F15-4553-97AC-9FAF5C594EBF}" dt="2025-02-11T08:08:49.063" v="428" actId="47"/>
        <pc:sldMkLst>
          <pc:docMk/>
          <pc:sldMk cId="1351889856" sldId="339"/>
        </pc:sldMkLst>
      </pc:sldChg>
      <pc:sldChg chg="modSp mod">
        <pc:chgData name="Mikkonen Hanne" userId="5a557d90-2fc0-4583-be01-62766ce855fb" providerId="ADAL" clId="{7E74AF96-0F15-4553-97AC-9FAF5C594EBF}" dt="2025-02-11T08:09:31.580" v="431" actId="207"/>
        <pc:sldMkLst>
          <pc:docMk/>
          <pc:sldMk cId="1095490638" sldId="341"/>
        </pc:sldMkLst>
      </pc:sldChg>
      <pc:sldChg chg="addSp delSp modSp new mod ord">
        <pc:chgData name="Mikkonen Hanne" userId="5a557d90-2fc0-4583-be01-62766ce855fb" providerId="ADAL" clId="{7E74AF96-0F15-4553-97AC-9FAF5C594EBF}" dt="2025-02-11T08:08:57.500" v="429" actId="207"/>
        <pc:sldMkLst>
          <pc:docMk/>
          <pc:sldMk cId="341879834" sldId="342"/>
        </pc:sldMkLst>
      </pc:sldChg>
      <pc:sldChg chg="add">
        <pc:chgData name="Mikkonen Hanne" userId="5a557d90-2fc0-4583-be01-62766ce855fb" providerId="ADAL" clId="{7E74AF96-0F15-4553-97AC-9FAF5C594EBF}" dt="2025-02-11T08:08:47.536" v="427"/>
        <pc:sldMkLst>
          <pc:docMk/>
          <pc:sldMk cId="4082671757" sldId="343"/>
        </pc:sldMkLst>
      </pc:sldChg>
    </pc:docChg>
  </pc:docChgLst>
  <pc:docChgLst>
    <pc:chgData name="Mikkonen Hanne" userId="5a557d90-2fc0-4583-be01-62766ce855fb" providerId="ADAL" clId="{B27D60A9-5133-4D73-8AC0-C572E31211C0}"/>
    <pc:docChg chg="modSld">
      <pc:chgData name="Mikkonen Hanne" userId="5a557d90-2fc0-4583-be01-62766ce855fb" providerId="ADAL" clId="{B27D60A9-5133-4D73-8AC0-C572E31211C0}" dt="2025-11-04T09:28:38.961" v="347" actId="207"/>
      <pc:docMkLst>
        <pc:docMk/>
      </pc:docMkLst>
      <pc:sldChg chg="modSp mod">
        <pc:chgData name="Mikkonen Hanne" userId="5a557d90-2fc0-4583-be01-62766ce855fb" providerId="ADAL" clId="{B27D60A9-5133-4D73-8AC0-C572E31211C0}" dt="2025-11-04T07:16:55.138" v="6" actId="20577"/>
        <pc:sldMkLst>
          <pc:docMk/>
          <pc:sldMk cId="2990267714" sldId="256"/>
        </pc:sldMkLst>
        <pc:spChg chg="mod">
          <ac:chgData name="Mikkonen Hanne" userId="5a557d90-2fc0-4583-be01-62766ce855fb" providerId="ADAL" clId="{B27D60A9-5133-4D73-8AC0-C572E31211C0}" dt="2025-11-04T07:16:55.138" v="6" actId="20577"/>
          <ac:spMkLst>
            <pc:docMk/>
            <pc:sldMk cId="2990267714" sldId="256"/>
            <ac:spMk id="2" creationId="{00000000-0000-0000-0000-000000000000}"/>
          </ac:spMkLst>
        </pc:spChg>
      </pc:sldChg>
      <pc:sldChg chg="modSp mod">
        <pc:chgData name="Mikkonen Hanne" userId="5a557d90-2fc0-4583-be01-62766ce855fb" providerId="ADAL" clId="{B27D60A9-5133-4D73-8AC0-C572E31211C0}" dt="2025-11-04T09:21:11.523" v="73"/>
        <pc:sldMkLst>
          <pc:docMk/>
          <pc:sldMk cId="2683265135" sldId="297"/>
        </pc:sldMkLst>
        <pc:graphicFrameChg chg="mod modGraphic">
          <ac:chgData name="Mikkonen Hanne" userId="5a557d90-2fc0-4583-be01-62766ce855fb" providerId="ADAL" clId="{B27D60A9-5133-4D73-8AC0-C572E31211C0}" dt="2025-11-04T09:21:11.523" v="73"/>
          <ac:graphicFrameMkLst>
            <pc:docMk/>
            <pc:sldMk cId="2683265135" sldId="297"/>
            <ac:graphicFrameMk id="12" creationId="{00000000-0000-0000-0000-000000000000}"/>
          </ac:graphicFrameMkLst>
        </pc:graphicFrameChg>
      </pc:sldChg>
      <pc:sldChg chg="modSp mod">
        <pc:chgData name="Mikkonen Hanne" userId="5a557d90-2fc0-4583-be01-62766ce855fb" providerId="ADAL" clId="{B27D60A9-5133-4D73-8AC0-C572E31211C0}" dt="2025-11-04T09:21:24.437" v="85"/>
        <pc:sldMkLst>
          <pc:docMk/>
          <pc:sldMk cId="605567736" sldId="301"/>
        </pc:sldMkLst>
        <pc:graphicFrameChg chg="mod modGraphic">
          <ac:chgData name="Mikkonen Hanne" userId="5a557d90-2fc0-4583-be01-62766ce855fb" providerId="ADAL" clId="{B27D60A9-5133-4D73-8AC0-C572E31211C0}" dt="2025-11-04T09:21:24.437" v="85"/>
          <ac:graphicFrameMkLst>
            <pc:docMk/>
            <pc:sldMk cId="605567736" sldId="301"/>
            <ac:graphicFrameMk id="12" creationId="{00000000-0000-0000-0000-000000000000}"/>
          </ac:graphicFrameMkLst>
        </pc:graphicFrameChg>
      </pc:sldChg>
      <pc:sldChg chg="modSp">
        <pc:chgData name="Mikkonen Hanne" userId="5a557d90-2fc0-4583-be01-62766ce855fb" providerId="ADAL" clId="{B27D60A9-5133-4D73-8AC0-C572E31211C0}" dt="2025-11-04T09:10:09.643" v="14"/>
        <pc:sldMkLst>
          <pc:docMk/>
          <pc:sldMk cId="4173300650" sldId="312"/>
        </pc:sldMkLst>
        <pc:graphicFrameChg chg="mod">
          <ac:chgData name="Mikkonen Hanne" userId="5a557d90-2fc0-4583-be01-62766ce855fb" providerId="ADAL" clId="{B27D60A9-5133-4D73-8AC0-C572E31211C0}" dt="2025-11-04T09:10:09.643" v="14"/>
          <ac:graphicFrameMkLst>
            <pc:docMk/>
            <pc:sldMk cId="4173300650" sldId="312"/>
            <ac:graphicFrameMk id="10" creationId="{31015168-3B54-9057-0D3C-488B43203BDD}"/>
          </ac:graphicFrameMkLst>
        </pc:graphicFrameChg>
      </pc:sldChg>
      <pc:sldChg chg="modSp">
        <pc:chgData name="Mikkonen Hanne" userId="5a557d90-2fc0-4583-be01-62766ce855fb" providerId="ADAL" clId="{B27D60A9-5133-4D73-8AC0-C572E31211C0}" dt="2025-11-04T09:10:10.041" v="15"/>
        <pc:sldMkLst>
          <pc:docMk/>
          <pc:sldMk cId="1577087571" sldId="313"/>
        </pc:sldMkLst>
        <pc:graphicFrameChg chg="mod">
          <ac:chgData name="Mikkonen Hanne" userId="5a557d90-2fc0-4583-be01-62766ce855fb" providerId="ADAL" clId="{B27D60A9-5133-4D73-8AC0-C572E31211C0}" dt="2025-11-04T09:10:10.041" v="15"/>
          <ac:graphicFrameMkLst>
            <pc:docMk/>
            <pc:sldMk cId="1577087571" sldId="313"/>
            <ac:graphicFrameMk id="10" creationId="{AD17BEDA-62AB-4276-2598-47626DEB5D31}"/>
          </ac:graphicFrameMkLst>
        </pc:graphicFrameChg>
      </pc:sldChg>
      <pc:sldChg chg="modSp">
        <pc:chgData name="Mikkonen Hanne" userId="5a557d90-2fc0-4583-be01-62766ce855fb" providerId="ADAL" clId="{B27D60A9-5133-4D73-8AC0-C572E31211C0}" dt="2025-11-04T09:10:11.858" v="16"/>
        <pc:sldMkLst>
          <pc:docMk/>
          <pc:sldMk cId="4073917404" sldId="314"/>
        </pc:sldMkLst>
        <pc:graphicFrameChg chg="mod">
          <ac:chgData name="Mikkonen Hanne" userId="5a557d90-2fc0-4583-be01-62766ce855fb" providerId="ADAL" clId="{B27D60A9-5133-4D73-8AC0-C572E31211C0}" dt="2025-11-04T09:10:11.858" v="16"/>
          <ac:graphicFrameMkLst>
            <pc:docMk/>
            <pc:sldMk cId="4073917404" sldId="314"/>
            <ac:graphicFrameMk id="10" creationId="{4017A210-DE17-9E07-3163-573C5C4F7377}"/>
          </ac:graphicFrameMkLst>
        </pc:graphicFrameChg>
      </pc:sldChg>
      <pc:sldChg chg="modSp">
        <pc:chgData name="Mikkonen Hanne" userId="5a557d90-2fc0-4583-be01-62766ce855fb" providerId="ADAL" clId="{B27D60A9-5133-4D73-8AC0-C572E31211C0}" dt="2025-11-04T09:10:13.717" v="17"/>
        <pc:sldMkLst>
          <pc:docMk/>
          <pc:sldMk cId="3071498469" sldId="315"/>
        </pc:sldMkLst>
        <pc:graphicFrameChg chg="mod">
          <ac:chgData name="Mikkonen Hanne" userId="5a557d90-2fc0-4583-be01-62766ce855fb" providerId="ADAL" clId="{B27D60A9-5133-4D73-8AC0-C572E31211C0}" dt="2025-11-04T09:10:13.717" v="17"/>
          <ac:graphicFrameMkLst>
            <pc:docMk/>
            <pc:sldMk cId="3071498469" sldId="315"/>
            <ac:graphicFrameMk id="10" creationId="{7C1F7ACA-6E48-E102-7CB8-7F0D4FA33604}"/>
          </ac:graphicFrameMkLst>
        </pc:graphicFrameChg>
      </pc:sldChg>
      <pc:sldChg chg="modSp">
        <pc:chgData name="Mikkonen Hanne" userId="5a557d90-2fc0-4583-be01-62766ce855fb" providerId="ADAL" clId="{B27D60A9-5133-4D73-8AC0-C572E31211C0}" dt="2025-11-04T09:10:15.524" v="18"/>
        <pc:sldMkLst>
          <pc:docMk/>
          <pc:sldMk cId="4276321020" sldId="316"/>
        </pc:sldMkLst>
        <pc:graphicFrameChg chg="mod">
          <ac:chgData name="Mikkonen Hanne" userId="5a557d90-2fc0-4583-be01-62766ce855fb" providerId="ADAL" clId="{B27D60A9-5133-4D73-8AC0-C572E31211C0}" dt="2025-11-04T09:10:15.524" v="18"/>
          <ac:graphicFrameMkLst>
            <pc:docMk/>
            <pc:sldMk cId="4276321020" sldId="316"/>
            <ac:graphicFrameMk id="10" creationId="{CEAB3441-D16A-D980-8500-89E44B0A2D80}"/>
          </ac:graphicFrameMkLst>
        </pc:graphicFrameChg>
      </pc:sldChg>
      <pc:sldChg chg="modSp">
        <pc:chgData name="Mikkonen Hanne" userId="5a557d90-2fc0-4583-be01-62766ce855fb" providerId="ADAL" clId="{B27D60A9-5133-4D73-8AC0-C572E31211C0}" dt="2025-11-04T09:10:15.901" v="19"/>
        <pc:sldMkLst>
          <pc:docMk/>
          <pc:sldMk cId="812514303" sldId="317"/>
        </pc:sldMkLst>
        <pc:graphicFrameChg chg="mod">
          <ac:chgData name="Mikkonen Hanne" userId="5a557d90-2fc0-4583-be01-62766ce855fb" providerId="ADAL" clId="{B27D60A9-5133-4D73-8AC0-C572E31211C0}" dt="2025-11-04T09:10:15.901" v="19"/>
          <ac:graphicFrameMkLst>
            <pc:docMk/>
            <pc:sldMk cId="812514303" sldId="317"/>
            <ac:graphicFrameMk id="10" creationId="{DEF6AB4D-CCF0-9D0C-E5F2-502C0D0EF33B}"/>
          </ac:graphicFrameMkLst>
        </pc:graphicFrameChg>
      </pc:sldChg>
      <pc:sldChg chg="modSp">
        <pc:chgData name="Mikkonen Hanne" userId="5a557d90-2fc0-4583-be01-62766ce855fb" providerId="ADAL" clId="{B27D60A9-5133-4D73-8AC0-C572E31211C0}" dt="2025-11-04T09:10:16.253" v="20"/>
        <pc:sldMkLst>
          <pc:docMk/>
          <pc:sldMk cId="1723456984" sldId="318"/>
        </pc:sldMkLst>
        <pc:graphicFrameChg chg="mod">
          <ac:chgData name="Mikkonen Hanne" userId="5a557d90-2fc0-4583-be01-62766ce855fb" providerId="ADAL" clId="{B27D60A9-5133-4D73-8AC0-C572E31211C0}" dt="2025-11-04T09:10:16.253" v="20"/>
          <ac:graphicFrameMkLst>
            <pc:docMk/>
            <pc:sldMk cId="1723456984" sldId="318"/>
            <ac:graphicFrameMk id="10" creationId="{5C283159-302D-32F2-1BB0-918E2C4CEDA3}"/>
          </ac:graphicFrameMkLst>
        </pc:graphicFrameChg>
      </pc:sldChg>
      <pc:sldChg chg="modSp">
        <pc:chgData name="Mikkonen Hanne" userId="5a557d90-2fc0-4583-be01-62766ce855fb" providerId="ADAL" clId="{B27D60A9-5133-4D73-8AC0-C572E31211C0}" dt="2025-11-04T09:10:16.587" v="21"/>
        <pc:sldMkLst>
          <pc:docMk/>
          <pc:sldMk cId="306528166" sldId="319"/>
        </pc:sldMkLst>
        <pc:graphicFrameChg chg="mod">
          <ac:chgData name="Mikkonen Hanne" userId="5a557d90-2fc0-4583-be01-62766ce855fb" providerId="ADAL" clId="{B27D60A9-5133-4D73-8AC0-C572E31211C0}" dt="2025-11-04T09:10:16.587" v="21"/>
          <ac:graphicFrameMkLst>
            <pc:docMk/>
            <pc:sldMk cId="306528166" sldId="319"/>
            <ac:graphicFrameMk id="10" creationId="{EFB865C2-C6B2-923A-EFFA-46F502F406B7}"/>
          </ac:graphicFrameMkLst>
        </pc:graphicFrameChg>
      </pc:sldChg>
      <pc:sldChg chg="modSp">
        <pc:chgData name="Mikkonen Hanne" userId="5a557d90-2fc0-4583-be01-62766ce855fb" providerId="ADAL" clId="{B27D60A9-5133-4D73-8AC0-C572E31211C0}" dt="2025-11-04T09:10:16.982" v="22"/>
        <pc:sldMkLst>
          <pc:docMk/>
          <pc:sldMk cId="898908919" sldId="320"/>
        </pc:sldMkLst>
        <pc:graphicFrameChg chg="mod">
          <ac:chgData name="Mikkonen Hanne" userId="5a557d90-2fc0-4583-be01-62766ce855fb" providerId="ADAL" clId="{B27D60A9-5133-4D73-8AC0-C572E31211C0}" dt="2025-11-04T09:10:16.982" v="22"/>
          <ac:graphicFrameMkLst>
            <pc:docMk/>
            <pc:sldMk cId="898908919" sldId="320"/>
            <ac:graphicFrameMk id="10" creationId="{8D5238D4-C97C-E925-233C-57BD2F3B4E67}"/>
          </ac:graphicFrameMkLst>
        </pc:graphicFrameChg>
      </pc:sldChg>
      <pc:sldChg chg="modSp">
        <pc:chgData name="Mikkonen Hanne" userId="5a557d90-2fc0-4583-be01-62766ce855fb" providerId="ADAL" clId="{B27D60A9-5133-4D73-8AC0-C572E31211C0}" dt="2025-11-04T09:10:19.726" v="23"/>
        <pc:sldMkLst>
          <pc:docMk/>
          <pc:sldMk cId="2378820786" sldId="321"/>
        </pc:sldMkLst>
        <pc:graphicFrameChg chg="mod">
          <ac:chgData name="Mikkonen Hanne" userId="5a557d90-2fc0-4583-be01-62766ce855fb" providerId="ADAL" clId="{B27D60A9-5133-4D73-8AC0-C572E31211C0}" dt="2025-11-04T09:10:19.726" v="23"/>
          <ac:graphicFrameMkLst>
            <pc:docMk/>
            <pc:sldMk cId="2378820786" sldId="321"/>
            <ac:graphicFrameMk id="10" creationId="{709FA856-5531-4262-D67D-5E3A76A6392D}"/>
          </ac:graphicFrameMkLst>
        </pc:graphicFrameChg>
      </pc:sldChg>
      <pc:sldChg chg="modSp">
        <pc:chgData name="Mikkonen Hanne" userId="5a557d90-2fc0-4583-be01-62766ce855fb" providerId="ADAL" clId="{B27D60A9-5133-4D73-8AC0-C572E31211C0}" dt="2025-11-04T09:10:21.577" v="24"/>
        <pc:sldMkLst>
          <pc:docMk/>
          <pc:sldMk cId="3156155292" sldId="322"/>
        </pc:sldMkLst>
        <pc:graphicFrameChg chg="mod">
          <ac:chgData name="Mikkonen Hanne" userId="5a557d90-2fc0-4583-be01-62766ce855fb" providerId="ADAL" clId="{B27D60A9-5133-4D73-8AC0-C572E31211C0}" dt="2025-11-04T09:10:21.577" v="24"/>
          <ac:graphicFrameMkLst>
            <pc:docMk/>
            <pc:sldMk cId="3156155292" sldId="322"/>
            <ac:graphicFrameMk id="10" creationId="{0D281C45-6E81-EA23-567E-E09BDFEC63B4}"/>
          </ac:graphicFrameMkLst>
        </pc:graphicFrameChg>
      </pc:sldChg>
      <pc:sldChg chg="modSp">
        <pc:chgData name="Mikkonen Hanne" userId="5a557d90-2fc0-4583-be01-62766ce855fb" providerId="ADAL" clId="{B27D60A9-5133-4D73-8AC0-C572E31211C0}" dt="2025-11-04T09:10:23.388" v="25"/>
        <pc:sldMkLst>
          <pc:docMk/>
          <pc:sldMk cId="2625046603" sldId="323"/>
        </pc:sldMkLst>
        <pc:graphicFrameChg chg="mod">
          <ac:chgData name="Mikkonen Hanne" userId="5a557d90-2fc0-4583-be01-62766ce855fb" providerId="ADAL" clId="{B27D60A9-5133-4D73-8AC0-C572E31211C0}" dt="2025-11-04T09:10:23.388" v="25"/>
          <ac:graphicFrameMkLst>
            <pc:docMk/>
            <pc:sldMk cId="2625046603" sldId="323"/>
            <ac:graphicFrameMk id="10" creationId="{F96D1488-FF56-CA85-DA95-3B7CBF4A7579}"/>
          </ac:graphicFrameMkLst>
        </pc:graphicFrameChg>
      </pc:sldChg>
      <pc:sldChg chg="modSp">
        <pc:chgData name="Mikkonen Hanne" userId="5a557d90-2fc0-4583-be01-62766ce855fb" providerId="ADAL" clId="{B27D60A9-5133-4D73-8AC0-C572E31211C0}" dt="2025-11-04T09:10:24.207" v="26"/>
        <pc:sldMkLst>
          <pc:docMk/>
          <pc:sldMk cId="4249250928" sldId="324"/>
        </pc:sldMkLst>
        <pc:graphicFrameChg chg="mod">
          <ac:chgData name="Mikkonen Hanne" userId="5a557d90-2fc0-4583-be01-62766ce855fb" providerId="ADAL" clId="{B27D60A9-5133-4D73-8AC0-C572E31211C0}" dt="2025-11-04T09:10:24.207" v="26"/>
          <ac:graphicFrameMkLst>
            <pc:docMk/>
            <pc:sldMk cId="4249250928" sldId="324"/>
            <ac:graphicFrameMk id="10" creationId="{B0D70078-8D27-FA4E-1345-D8FB1B522302}"/>
          </ac:graphicFrameMkLst>
        </pc:graphicFrameChg>
      </pc:sldChg>
      <pc:sldChg chg="modSp">
        <pc:chgData name="Mikkonen Hanne" userId="5a557d90-2fc0-4583-be01-62766ce855fb" providerId="ADAL" clId="{B27D60A9-5133-4D73-8AC0-C572E31211C0}" dt="2025-11-04T09:10:24.589" v="27"/>
        <pc:sldMkLst>
          <pc:docMk/>
          <pc:sldMk cId="2966646190" sldId="325"/>
        </pc:sldMkLst>
        <pc:graphicFrameChg chg="mod">
          <ac:chgData name="Mikkonen Hanne" userId="5a557d90-2fc0-4583-be01-62766ce855fb" providerId="ADAL" clId="{B27D60A9-5133-4D73-8AC0-C572E31211C0}" dt="2025-11-04T09:10:24.589" v="27"/>
          <ac:graphicFrameMkLst>
            <pc:docMk/>
            <pc:sldMk cId="2966646190" sldId="325"/>
            <ac:graphicFrameMk id="10" creationId="{2E9DB225-A42D-BC4A-9936-3C600C5FFC4F}"/>
          </ac:graphicFrameMkLst>
        </pc:graphicFrameChg>
      </pc:sldChg>
      <pc:sldChg chg="modSp">
        <pc:chgData name="Mikkonen Hanne" userId="5a557d90-2fc0-4583-be01-62766ce855fb" providerId="ADAL" clId="{B27D60A9-5133-4D73-8AC0-C572E31211C0}" dt="2025-11-04T09:10:24.995" v="28"/>
        <pc:sldMkLst>
          <pc:docMk/>
          <pc:sldMk cId="1243919645" sldId="326"/>
        </pc:sldMkLst>
        <pc:graphicFrameChg chg="mod">
          <ac:chgData name="Mikkonen Hanne" userId="5a557d90-2fc0-4583-be01-62766ce855fb" providerId="ADAL" clId="{B27D60A9-5133-4D73-8AC0-C572E31211C0}" dt="2025-11-04T09:10:24.995" v="28"/>
          <ac:graphicFrameMkLst>
            <pc:docMk/>
            <pc:sldMk cId="1243919645" sldId="326"/>
            <ac:graphicFrameMk id="10" creationId="{BA3F03C4-1AE8-BA04-2C4B-515EB2FAEF44}"/>
          </ac:graphicFrameMkLst>
        </pc:graphicFrameChg>
      </pc:sldChg>
      <pc:sldChg chg="modSp mod">
        <pc:chgData name="Mikkonen Hanne" userId="5a557d90-2fc0-4583-be01-62766ce855fb" providerId="ADAL" clId="{B27D60A9-5133-4D73-8AC0-C572E31211C0}" dt="2025-11-04T09:28:27.981" v="344" actId="207"/>
        <pc:sldMkLst>
          <pc:docMk/>
          <pc:sldMk cId="2948034354" sldId="332"/>
        </pc:sldMkLst>
        <pc:spChg chg="mod">
          <ac:chgData name="Mikkonen Hanne" userId="5a557d90-2fc0-4583-be01-62766ce855fb" providerId="ADAL" clId="{B27D60A9-5133-4D73-8AC0-C572E31211C0}" dt="2025-11-04T09:28:27.981" v="344" actId="207"/>
          <ac:spMkLst>
            <pc:docMk/>
            <pc:sldMk cId="2948034354" sldId="332"/>
            <ac:spMk id="2" creationId="{00000000-0000-0000-0000-000000000000}"/>
          </ac:spMkLst>
        </pc:spChg>
      </pc:sldChg>
      <pc:sldChg chg="modSp">
        <pc:chgData name="Mikkonen Hanne" userId="5a557d90-2fc0-4583-be01-62766ce855fb" providerId="ADAL" clId="{B27D60A9-5133-4D73-8AC0-C572E31211C0}" dt="2025-11-04T09:10:09.279" v="13"/>
        <pc:sldMkLst>
          <pc:docMk/>
          <pc:sldMk cId="1535896550" sldId="334"/>
        </pc:sldMkLst>
        <pc:graphicFrameChg chg="mod">
          <ac:chgData name="Mikkonen Hanne" userId="5a557d90-2fc0-4583-be01-62766ce855fb" providerId="ADAL" clId="{B27D60A9-5133-4D73-8AC0-C572E31211C0}" dt="2025-11-04T09:10:09.279" v="13"/>
          <ac:graphicFrameMkLst>
            <pc:docMk/>
            <pc:sldMk cId="1535896550" sldId="334"/>
            <ac:graphicFrameMk id="10" creationId="{D3C513D1-AFFB-34BE-2842-2264138975B0}"/>
          </ac:graphicFrameMkLst>
        </pc:graphicFrameChg>
      </pc:sldChg>
      <pc:sldChg chg="modSp mod">
        <pc:chgData name="Mikkonen Hanne" userId="5a557d90-2fc0-4583-be01-62766ce855fb" providerId="ADAL" clId="{B27D60A9-5133-4D73-8AC0-C572E31211C0}" dt="2025-11-04T09:28:31.603" v="345" actId="207"/>
        <pc:sldMkLst>
          <pc:docMk/>
          <pc:sldMk cId="1095490638" sldId="341"/>
        </pc:sldMkLst>
        <pc:spChg chg="mod">
          <ac:chgData name="Mikkonen Hanne" userId="5a557d90-2fc0-4583-be01-62766ce855fb" providerId="ADAL" clId="{B27D60A9-5133-4D73-8AC0-C572E31211C0}" dt="2025-11-04T09:28:31.603" v="345" actId="207"/>
          <ac:spMkLst>
            <pc:docMk/>
            <pc:sldMk cId="1095490638" sldId="341"/>
            <ac:spMk id="2" creationId="{5A65DB6A-3450-A13C-D8A6-9F80C9F0D6D4}"/>
          </ac:spMkLst>
        </pc:spChg>
      </pc:sldChg>
      <pc:sldChg chg="modSp mod">
        <pc:chgData name="Mikkonen Hanne" userId="5a557d90-2fc0-4583-be01-62766ce855fb" providerId="ADAL" clId="{B27D60A9-5133-4D73-8AC0-C572E31211C0}" dt="2025-11-04T09:28:24.652" v="343" actId="207"/>
        <pc:sldMkLst>
          <pc:docMk/>
          <pc:sldMk cId="341879834" sldId="342"/>
        </pc:sldMkLst>
        <pc:spChg chg="mod">
          <ac:chgData name="Mikkonen Hanne" userId="5a557d90-2fc0-4583-be01-62766ce855fb" providerId="ADAL" clId="{B27D60A9-5133-4D73-8AC0-C572E31211C0}" dt="2025-11-04T09:28:24.652" v="343" actId="207"/>
          <ac:spMkLst>
            <pc:docMk/>
            <pc:sldMk cId="341879834" sldId="342"/>
            <ac:spMk id="2" creationId="{385E7206-225F-7E78-00C0-5B9A21300910}"/>
          </ac:spMkLst>
        </pc:spChg>
      </pc:sldChg>
      <pc:sldChg chg="modSp mod">
        <pc:chgData name="Mikkonen Hanne" userId="5a557d90-2fc0-4583-be01-62766ce855fb" providerId="ADAL" clId="{B27D60A9-5133-4D73-8AC0-C572E31211C0}" dt="2025-11-04T09:28:18.005" v="341" actId="207"/>
        <pc:sldMkLst>
          <pc:docMk/>
          <pc:sldMk cId="4082671757" sldId="343"/>
        </pc:sldMkLst>
        <pc:spChg chg="mod">
          <ac:chgData name="Mikkonen Hanne" userId="5a557d90-2fc0-4583-be01-62766ce855fb" providerId="ADAL" clId="{B27D60A9-5133-4D73-8AC0-C572E31211C0}" dt="2025-11-04T07:17:47.984" v="11" actId="20577"/>
          <ac:spMkLst>
            <pc:docMk/>
            <pc:sldMk cId="4082671757" sldId="343"/>
            <ac:spMk id="2" creationId="{AFF46846-6019-4A97-9B81-047703C41449}"/>
          </ac:spMkLst>
        </pc:spChg>
        <pc:spChg chg="mod">
          <ac:chgData name="Mikkonen Hanne" userId="5a557d90-2fc0-4583-be01-62766ce855fb" providerId="ADAL" clId="{B27D60A9-5133-4D73-8AC0-C572E31211C0}" dt="2025-11-04T09:28:18.005" v="341" actId="207"/>
          <ac:spMkLst>
            <pc:docMk/>
            <pc:sldMk cId="4082671757" sldId="343"/>
            <ac:spMk id="6" creationId="{4B4EBBC5-0BE4-4914-88D0-14756726525D}"/>
          </ac:spMkLst>
        </pc:spChg>
      </pc:sldChg>
    </pc:docChg>
  </pc:docChgLst>
  <pc:docChgLst>
    <pc:chgData name="Mikkonen Hanne" userId="5a557d90-2fc0-4583-be01-62766ce855fb" providerId="ADAL" clId="{FEAC97CA-B899-475E-A57F-4D64D00705A4}"/>
    <pc:docChg chg="custSel modSld">
      <pc:chgData name="Mikkonen Hanne" userId="5a557d90-2fc0-4583-be01-62766ce855fb" providerId="ADAL" clId="{FEAC97CA-B899-475E-A57F-4D64D00705A4}" dt="2025-05-05T09:41:36.937" v="407" actId="207"/>
      <pc:docMkLst>
        <pc:docMk/>
      </pc:docMkLst>
      <pc:sldChg chg="modSp mod">
        <pc:chgData name="Mikkonen Hanne" userId="5a557d90-2fc0-4583-be01-62766ce855fb" providerId="ADAL" clId="{FEAC97CA-B899-475E-A57F-4D64D00705A4}" dt="2025-05-05T07:16:38.557" v="8" actId="20577"/>
        <pc:sldMkLst>
          <pc:docMk/>
          <pc:sldMk cId="2990267714" sldId="256"/>
        </pc:sldMkLst>
      </pc:sldChg>
      <pc:sldChg chg="modSp mod">
        <pc:chgData name="Mikkonen Hanne" userId="5a557d90-2fc0-4583-be01-62766ce855fb" providerId="ADAL" clId="{FEAC97CA-B899-475E-A57F-4D64D00705A4}" dt="2025-05-05T09:41:32.888" v="406" actId="207"/>
        <pc:sldMkLst>
          <pc:docMk/>
          <pc:sldMk cId="3393189023" sldId="259"/>
        </pc:sldMkLst>
      </pc:sldChg>
      <pc:sldChg chg="modSp mod">
        <pc:chgData name="Mikkonen Hanne" userId="5a557d90-2fc0-4583-be01-62766ce855fb" providerId="ADAL" clId="{FEAC97CA-B899-475E-A57F-4D64D00705A4}" dt="2025-05-05T09:31:48.288" v="71" actId="20577"/>
        <pc:sldMkLst>
          <pc:docMk/>
          <pc:sldMk cId="2390948734" sldId="262"/>
        </pc:sldMkLst>
      </pc:sldChg>
      <pc:sldChg chg="modSp mod">
        <pc:chgData name="Mikkonen Hanne" userId="5a557d90-2fc0-4583-be01-62766ce855fb" providerId="ADAL" clId="{FEAC97CA-B899-475E-A57F-4D64D00705A4}" dt="2025-05-05T09:41:36.937" v="407" actId="207"/>
        <pc:sldMkLst>
          <pc:docMk/>
          <pc:sldMk cId="842250481" sldId="295"/>
        </pc:sldMkLst>
      </pc:sldChg>
      <pc:sldChg chg="modSp mod">
        <pc:chgData name="Mikkonen Hanne" userId="5a557d90-2fc0-4583-be01-62766ce855fb" providerId="ADAL" clId="{FEAC97CA-B899-475E-A57F-4D64D00705A4}" dt="2025-05-05T09:32:30.628" v="73" actId="20577"/>
        <pc:sldMkLst>
          <pc:docMk/>
          <pc:sldMk cId="2683265135" sldId="297"/>
        </pc:sldMkLst>
      </pc:sldChg>
      <pc:sldChg chg="modSp mod">
        <pc:chgData name="Mikkonen Hanne" userId="5a557d90-2fc0-4583-be01-62766ce855fb" providerId="ADAL" clId="{FEAC97CA-B899-475E-A57F-4D64D00705A4}" dt="2025-05-05T09:34:06.901" v="103" actId="20577"/>
        <pc:sldMkLst>
          <pc:docMk/>
          <pc:sldMk cId="1746970912" sldId="298"/>
        </pc:sldMkLst>
      </pc:sldChg>
      <pc:sldChg chg="modSp mod">
        <pc:chgData name="Mikkonen Hanne" userId="5a557d90-2fc0-4583-be01-62766ce855fb" providerId="ADAL" clId="{FEAC97CA-B899-475E-A57F-4D64D00705A4}" dt="2025-05-05T09:34:22.576" v="105" actId="108"/>
        <pc:sldMkLst>
          <pc:docMk/>
          <pc:sldMk cId="2339375399" sldId="299"/>
        </pc:sldMkLst>
      </pc:sldChg>
      <pc:sldChg chg="modSp mod">
        <pc:chgData name="Mikkonen Hanne" userId="5a557d90-2fc0-4583-be01-62766ce855fb" providerId="ADAL" clId="{FEAC97CA-B899-475E-A57F-4D64D00705A4}" dt="2025-05-05T09:33:11.636" v="79" actId="20577"/>
        <pc:sldMkLst>
          <pc:docMk/>
          <pc:sldMk cId="3603584777" sldId="300"/>
        </pc:sldMkLst>
      </pc:sldChg>
      <pc:sldChg chg="modSp mod">
        <pc:chgData name="Mikkonen Hanne" userId="5a557d90-2fc0-4583-be01-62766ce855fb" providerId="ADAL" clId="{FEAC97CA-B899-475E-A57F-4D64D00705A4}" dt="2025-05-05T09:34:52.606" v="107" actId="20577"/>
        <pc:sldMkLst>
          <pc:docMk/>
          <pc:sldMk cId="605567736" sldId="301"/>
        </pc:sldMkLst>
      </pc:sldChg>
      <pc:sldChg chg="modSp mod">
        <pc:chgData name="Mikkonen Hanne" userId="5a557d90-2fc0-4583-be01-62766ce855fb" providerId="ADAL" clId="{FEAC97CA-B899-475E-A57F-4D64D00705A4}" dt="2025-05-05T09:35:03.772" v="109" actId="20577"/>
        <pc:sldMkLst>
          <pc:docMk/>
          <pc:sldMk cId="2533507209" sldId="302"/>
        </pc:sldMkLst>
      </pc:sldChg>
      <pc:sldChg chg="modSp mod">
        <pc:chgData name="Mikkonen Hanne" userId="5a557d90-2fc0-4583-be01-62766ce855fb" providerId="ADAL" clId="{FEAC97CA-B899-475E-A57F-4D64D00705A4}" dt="2025-05-05T09:35:15.649" v="113" actId="20577"/>
        <pc:sldMkLst>
          <pc:docMk/>
          <pc:sldMk cId="1958463701" sldId="303"/>
        </pc:sldMkLst>
      </pc:sldChg>
      <pc:sldChg chg="modSp mod">
        <pc:chgData name="Mikkonen Hanne" userId="5a557d90-2fc0-4583-be01-62766ce855fb" providerId="ADAL" clId="{FEAC97CA-B899-475E-A57F-4D64D00705A4}" dt="2025-05-05T09:35:56.749" v="115" actId="20577"/>
        <pc:sldMkLst>
          <pc:docMk/>
          <pc:sldMk cId="2423371311" sldId="304"/>
        </pc:sldMkLst>
      </pc:sldChg>
      <pc:sldChg chg="modSp mod">
        <pc:chgData name="Mikkonen Hanne" userId="5a557d90-2fc0-4583-be01-62766ce855fb" providerId="ADAL" clId="{FEAC97CA-B899-475E-A57F-4D64D00705A4}" dt="2025-05-05T09:33:30.174" v="89" actId="20577"/>
        <pc:sldMkLst>
          <pc:docMk/>
          <pc:sldMk cId="1011854673" sldId="305"/>
        </pc:sldMkLst>
      </pc:sldChg>
      <pc:sldChg chg="modSp mod">
        <pc:chgData name="Mikkonen Hanne" userId="5a557d90-2fc0-4583-be01-62766ce855fb" providerId="ADAL" clId="{FEAC97CA-B899-475E-A57F-4D64D00705A4}" dt="2025-05-05T09:36:24.733" v="117" actId="20577"/>
        <pc:sldMkLst>
          <pc:docMk/>
          <pc:sldMk cId="2867472548" sldId="306"/>
        </pc:sldMkLst>
      </pc:sldChg>
      <pc:sldChg chg="modSp mod">
        <pc:chgData name="Mikkonen Hanne" userId="5a557d90-2fc0-4583-be01-62766ce855fb" providerId="ADAL" clId="{FEAC97CA-B899-475E-A57F-4D64D00705A4}" dt="2025-05-05T09:36:36.010" v="119" actId="20577"/>
        <pc:sldMkLst>
          <pc:docMk/>
          <pc:sldMk cId="2984300583" sldId="307"/>
        </pc:sldMkLst>
      </pc:sldChg>
      <pc:sldChg chg="modSp mod">
        <pc:chgData name="Mikkonen Hanne" userId="5a557d90-2fc0-4583-be01-62766ce855fb" providerId="ADAL" clId="{FEAC97CA-B899-475E-A57F-4D64D00705A4}" dt="2025-05-05T09:36:47.740" v="121" actId="20577"/>
        <pc:sldMkLst>
          <pc:docMk/>
          <pc:sldMk cId="4200882757" sldId="308"/>
        </pc:sldMkLst>
      </pc:sldChg>
      <pc:sldChg chg="modSp mod">
        <pc:chgData name="Mikkonen Hanne" userId="5a557d90-2fc0-4583-be01-62766ce855fb" providerId="ADAL" clId="{FEAC97CA-B899-475E-A57F-4D64D00705A4}" dt="2025-05-05T09:37:03.072" v="125" actId="20577"/>
        <pc:sldMkLst>
          <pc:docMk/>
          <pc:sldMk cId="48845647" sldId="309"/>
        </pc:sldMkLst>
      </pc:sldChg>
      <pc:sldChg chg="modSp mod">
        <pc:chgData name="Mikkonen Hanne" userId="5a557d90-2fc0-4583-be01-62766ce855fb" providerId="ADAL" clId="{FEAC97CA-B899-475E-A57F-4D64D00705A4}" dt="2025-05-05T09:37:15.778" v="127" actId="20577"/>
        <pc:sldMkLst>
          <pc:docMk/>
          <pc:sldMk cId="1159390883" sldId="310"/>
        </pc:sldMkLst>
      </pc:sldChg>
      <pc:sldChg chg="modSp">
        <pc:chgData name="Mikkonen Hanne" userId="5a557d90-2fc0-4583-be01-62766ce855fb" providerId="ADAL" clId="{FEAC97CA-B899-475E-A57F-4D64D00705A4}" dt="2025-05-05T07:20:52.925" v="18"/>
        <pc:sldMkLst>
          <pc:docMk/>
          <pc:sldMk cId="4173300650" sldId="312"/>
        </pc:sldMkLst>
      </pc:sldChg>
      <pc:sldChg chg="modSp">
        <pc:chgData name="Mikkonen Hanne" userId="5a557d90-2fc0-4583-be01-62766ce855fb" providerId="ADAL" clId="{FEAC97CA-B899-475E-A57F-4D64D00705A4}" dt="2025-05-05T07:20:53.245" v="19"/>
        <pc:sldMkLst>
          <pc:docMk/>
          <pc:sldMk cId="1577087571" sldId="313"/>
        </pc:sldMkLst>
      </pc:sldChg>
      <pc:sldChg chg="modSp">
        <pc:chgData name="Mikkonen Hanne" userId="5a557d90-2fc0-4583-be01-62766ce855fb" providerId="ADAL" clId="{FEAC97CA-B899-475E-A57F-4D64D00705A4}" dt="2025-05-05T07:20:53.549" v="20"/>
        <pc:sldMkLst>
          <pc:docMk/>
          <pc:sldMk cId="4073917404" sldId="314"/>
        </pc:sldMkLst>
      </pc:sldChg>
      <pc:sldChg chg="modSp">
        <pc:chgData name="Mikkonen Hanne" userId="5a557d90-2fc0-4583-be01-62766ce855fb" providerId="ADAL" clId="{FEAC97CA-B899-475E-A57F-4D64D00705A4}" dt="2025-05-05T07:20:53.853" v="21"/>
        <pc:sldMkLst>
          <pc:docMk/>
          <pc:sldMk cId="3071498469" sldId="315"/>
        </pc:sldMkLst>
      </pc:sldChg>
      <pc:sldChg chg="modSp">
        <pc:chgData name="Mikkonen Hanne" userId="5a557d90-2fc0-4583-be01-62766ce855fb" providerId="ADAL" clId="{FEAC97CA-B899-475E-A57F-4D64D00705A4}" dt="2025-05-05T07:20:55.700" v="22"/>
        <pc:sldMkLst>
          <pc:docMk/>
          <pc:sldMk cId="4276321020" sldId="316"/>
        </pc:sldMkLst>
      </pc:sldChg>
      <pc:sldChg chg="modSp">
        <pc:chgData name="Mikkonen Hanne" userId="5a557d90-2fc0-4583-be01-62766ce855fb" providerId="ADAL" clId="{FEAC97CA-B899-475E-A57F-4D64D00705A4}" dt="2025-05-05T07:20:56.022" v="23"/>
        <pc:sldMkLst>
          <pc:docMk/>
          <pc:sldMk cId="812514303" sldId="317"/>
        </pc:sldMkLst>
      </pc:sldChg>
      <pc:sldChg chg="modSp">
        <pc:chgData name="Mikkonen Hanne" userId="5a557d90-2fc0-4583-be01-62766ce855fb" providerId="ADAL" clId="{FEAC97CA-B899-475E-A57F-4D64D00705A4}" dt="2025-05-05T07:20:57.817" v="24"/>
        <pc:sldMkLst>
          <pc:docMk/>
          <pc:sldMk cId="1723456984" sldId="318"/>
        </pc:sldMkLst>
      </pc:sldChg>
      <pc:sldChg chg="modSp">
        <pc:chgData name="Mikkonen Hanne" userId="5a557d90-2fc0-4583-be01-62766ce855fb" providerId="ADAL" clId="{FEAC97CA-B899-475E-A57F-4D64D00705A4}" dt="2025-05-05T07:20:58.117" v="25"/>
        <pc:sldMkLst>
          <pc:docMk/>
          <pc:sldMk cId="306528166" sldId="319"/>
        </pc:sldMkLst>
      </pc:sldChg>
      <pc:sldChg chg="modSp">
        <pc:chgData name="Mikkonen Hanne" userId="5a557d90-2fc0-4583-be01-62766ce855fb" providerId="ADAL" clId="{FEAC97CA-B899-475E-A57F-4D64D00705A4}" dt="2025-05-05T07:20:58.422" v="26"/>
        <pc:sldMkLst>
          <pc:docMk/>
          <pc:sldMk cId="898908919" sldId="320"/>
        </pc:sldMkLst>
      </pc:sldChg>
      <pc:sldChg chg="modSp">
        <pc:chgData name="Mikkonen Hanne" userId="5a557d90-2fc0-4583-be01-62766ce855fb" providerId="ADAL" clId="{FEAC97CA-B899-475E-A57F-4D64D00705A4}" dt="2025-05-05T07:20:58.698" v="27"/>
        <pc:sldMkLst>
          <pc:docMk/>
          <pc:sldMk cId="2378820786" sldId="321"/>
        </pc:sldMkLst>
      </pc:sldChg>
      <pc:sldChg chg="modSp">
        <pc:chgData name="Mikkonen Hanne" userId="5a557d90-2fc0-4583-be01-62766ce855fb" providerId="ADAL" clId="{FEAC97CA-B899-475E-A57F-4D64D00705A4}" dt="2025-05-05T07:20:59.035" v="28"/>
        <pc:sldMkLst>
          <pc:docMk/>
          <pc:sldMk cId="3156155292" sldId="322"/>
        </pc:sldMkLst>
      </pc:sldChg>
      <pc:sldChg chg="modSp">
        <pc:chgData name="Mikkonen Hanne" userId="5a557d90-2fc0-4583-be01-62766ce855fb" providerId="ADAL" clId="{FEAC97CA-B899-475E-A57F-4D64D00705A4}" dt="2025-05-05T07:21:00.834" v="29"/>
        <pc:sldMkLst>
          <pc:docMk/>
          <pc:sldMk cId="2625046603" sldId="323"/>
        </pc:sldMkLst>
      </pc:sldChg>
      <pc:sldChg chg="modSp">
        <pc:chgData name="Mikkonen Hanne" userId="5a557d90-2fc0-4583-be01-62766ce855fb" providerId="ADAL" clId="{FEAC97CA-B899-475E-A57F-4D64D00705A4}" dt="2025-05-05T07:21:02.619" v="30"/>
        <pc:sldMkLst>
          <pc:docMk/>
          <pc:sldMk cId="4249250928" sldId="324"/>
        </pc:sldMkLst>
      </pc:sldChg>
      <pc:sldChg chg="modSp">
        <pc:chgData name="Mikkonen Hanne" userId="5a557d90-2fc0-4583-be01-62766ce855fb" providerId="ADAL" clId="{FEAC97CA-B899-475E-A57F-4D64D00705A4}" dt="2025-05-05T07:21:03.335" v="31"/>
        <pc:sldMkLst>
          <pc:docMk/>
          <pc:sldMk cId="2966646190" sldId="325"/>
        </pc:sldMkLst>
      </pc:sldChg>
      <pc:sldChg chg="modSp">
        <pc:chgData name="Mikkonen Hanne" userId="5a557d90-2fc0-4583-be01-62766ce855fb" providerId="ADAL" clId="{FEAC97CA-B899-475E-A57F-4D64D00705A4}" dt="2025-05-05T07:21:03.691" v="32"/>
        <pc:sldMkLst>
          <pc:docMk/>
          <pc:sldMk cId="1243919645" sldId="326"/>
        </pc:sldMkLst>
      </pc:sldChg>
      <pc:sldChg chg="modSp mod">
        <pc:chgData name="Mikkonen Hanne" userId="5a557d90-2fc0-4583-be01-62766ce855fb" providerId="ADAL" clId="{FEAC97CA-B899-475E-A57F-4D64D00705A4}" dt="2025-05-05T09:41:26.497" v="404" actId="207"/>
        <pc:sldMkLst>
          <pc:docMk/>
          <pc:sldMk cId="2948034354" sldId="332"/>
        </pc:sldMkLst>
      </pc:sldChg>
      <pc:sldChg chg="modSp">
        <pc:chgData name="Mikkonen Hanne" userId="5a557d90-2fc0-4583-be01-62766ce855fb" providerId="ADAL" clId="{FEAC97CA-B899-475E-A57F-4D64D00705A4}" dt="2025-05-05T07:20:51.124" v="17"/>
        <pc:sldMkLst>
          <pc:docMk/>
          <pc:sldMk cId="1535896550" sldId="334"/>
        </pc:sldMkLst>
      </pc:sldChg>
      <pc:sldChg chg="modSp mod">
        <pc:chgData name="Mikkonen Hanne" userId="5a557d90-2fc0-4583-be01-62766ce855fb" providerId="ADAL" clId="{FEAC97CA-B899-475E-A57F-4D64D00705A4}" dt="2025-05-05T09:41:20.392" v="402" actId="207"/>
        <pc:sldMkLst>
          <pc:docMk/>
          <pc:sldMk cId="1865613655" sldId="338"/>
        </pc:sldMkLst>
      </pc:sldChg>
      <pc:sldChg chg="modSp mod">
        <pc:chgData name="Mikkonen Hanne" userId="5a557d90-2fc0-4583-be01-62766ce855fb" providerId="ADAL" clId="{FEAC97CA-B899-475E-A57F-4D64D00705A4}" dt="2025-05-05T09:41:29.183" v="405" actId="207"/>
        <pc:sldMkLst>
          <pc:docMk/>
          <pc:sldMk cId="1095490638" sldId="341"/>
        </pc:sldMkLst>
      </pc:sldChg>
      <pc:sldChg chg="modSp mod">
        <pc:chgData name="Mikkonen Hanne" userId="5a557d90-2fc0-4583-be01-62766ce855fb" providerId="ADAL" clId="{FEAC97CA-B899-475E-A57F-4D64D00705A4}" dt="2025-05-05T09:41:23.798" v="403" actId="207"/>
        <pc:sldMkLst>
          <pc:docMk/>
          <pc:sldMk cId="341879834" sldId="342"/>
        </pc:sldMkLst>
      </pc:sldChg>
      <pc:sldChg chg="modSp mod">
        <pc:chgData name="Mikkonen Hanne" userId="5a557d90-2fc0-4583-be01-62766ce855fb" providerId="ADAL" clId="{FEAC97CA-B899-475E-A57F-4D64D00705A4}" dt="2025-05-05T09:41:17.203" v="401" actId="207"/>
        <pc:sldMkLst>
          <pc:docMk/>
          <pc:sldMk cId="4082671757" sldId="343"/>
        </pc:sldMkLst>
      </pc:sldChg>
    </pc:docChg>
  </pc:docChgLst>
  <pc:docChgLst>
    <pc:chgData name="Mikkonen Hanne" userId="5a557d90-2fc0-4583-be01-62766ce855fb" providerId="ADAL" clId="{D035D675-B465-4CCC-AC29-DF14ED52A810}"/>
    <pc:docChg chg="addSld delSld modSld">
      <pc:chgData name="Mikkonen Hanne" userId="5a557d90-2fc0-4583-be01-62766ce855fb" providerId="ADAL" clId="{D035D675-B465-4CCC-AC29-DF14ED52A810}" dt="2025-01-20T09:43:27.202" v="103" actId="207"/>
      <pc:docMkLst>
        <pc:docMk/>
      </pc:docMkLst>
      <pc:sldChg chg="modSp mod">
        <pc:chgData name="Mikkonen Hanne" userId="5a557d90-2fc0-4583-be01-62766ce855fb" providerId="ADAL" clId="{D035D675-B465-4CCC-AC29-DF14ED52A810}" dt="2025-01-07T12:36:38.267" v="29" actId="20577"/>
        <pc:sldMkLst>
          <pc:docMk/>
          <pc:sldMk cId="2990267714" sldId="256"/>
        </pc:sldMkLst>
      </pc:sldChg>
      <pc:sldChg chg="modSp">
        <pc:chgData name="Mikkonen Hanne" userId="5a557d90-2fc0-4583-be01-62766ce855fb" providerId="ADAL" clId="{D035D675-B465-4CCC-AC29-DF14ED52A810}" dt="2025-01-07T12:34:12.731" v="1"/>
        <pc:sldMkLst>
          <pc:docMk/>
          <pc:sldMk cId="4173300650" sldId="312"/>
        </pc:sldMkLst>
      </pc:sldChg>
      <pc:sldChg chg="modSp">
        <pc:chgData name="Mikkonen Hanne" userId="5a557d90-2fc0-4583-be01-62766ce855fb" providerId="ADAL" clId="{D035D675-B465-4CCC-AC29-DF14ED52A810}" dt="2025-01-07T12:34:13.512" v="2"/>
        <pc:sldMkLst>
          <pc:docMk/>
          <pc:sldMk cId="1577087571" sldId="313"/>
        </pc:sldMkLst>
      </pc:sldChg>
      <pc:sldChg chg="modSp">
        <pc:chgData name="Mikkonen Hanne" userId="5a557d90-2fc0-4583-be01-62766ce855fb" providerId="ADAL" clId="{D035D675-B465-4CCC-AC29-DF14ED52A810}" dt="2025-01-07T12:34:14.223" v="3"/>
        <pc:sldMkLst>
          <pc:docMk/>
          <pc:sldMk cId="4073917404" sldId="314"/>
        </pc:sldMkLst>
      </pc:sldChg>
      <pc:sldChg chg="modSp">
        <pc:chgData name="Mikkonen Hanne" userId="5a557d90-2fc0-4583-be01-62766ce855fb" providerId="ADAL" clId="{D035D675-B465-4CCC-AC29-DF14ED52A810}" dt="2025-01-07T12:34:14.971" v="4"/>
        <pc:sldMkLst>
          <pc:docMk/>
          <pc:sldMk cId="3071498469" sldId="315"/>
        </pc:sldMkLst>
      </pc:sldChg>
      <pc:sldChg chg="modSp">
        <pc:chgData name="Mikkonen Hanne" userId="5a557d90-2fc0-4583-be01-62766ce855fb" providerId="ADAL" clId="{D035D675-B465-4CCC-AC29-DF14ED52A810}" dt="2025-01-07T12:34:17.952" v="5"/>
        <pc:sldMkLst>
          <pc:docMk/>
          <pc:sldMk cId="4276321020" sldId="316"/>
        </pc:sldMkLst>
      </pc:sldChg>
      <pc:sldChg chg="modSp">
        <pc:chgData name="Mikkonen Hanne" userId="5a557d90-2fc0-4583-be01-62766ce855fb" providerId="ADAL" clId="{D035D675-B465-4CCC-AC29-DF14ED52A810}" dt="2025-01-07T12:34:18.694" v="6"/>
        <pc:sldMkLst>
          <pc:docMk/>
          <pc:sldMk cId="812514303" sldId="317"/>
        </pc:sldMkLst>
      </pc:sldChg>
      <pc:sldChg chg="modSp">
        <pc:chgData name="Mikkonen Hanne" userId="5a557d90-2fc0-4583-be01-62766ce855fb" providerId="ADAL" clId="{D035D675-B465-4CCC-AC29-DF14ED52A810}" dt="2025-01-07T12:34:22.030" v="7"/>
        <pc:sldMkLst>
          <pc:docMk/>
          <pc:sldMk cId="1723456984" sldId="318"/>
        </pc:sldMkLst>
      </pc:sldChg>
      <pc:sldChg chg="modSp">
        <pc:chgData name="Mikkonen Hanne" userId="5a557d90-2fc0-4583-be01-62766ce855fb" providerId="ADAL" clId="{D035D675-B465-4CCC-AC29-DF14ED52A810}" dt="2025-01-07T12:34:24.935" v="8"/>
        <pc:sldMkLst>
          <pc:docMk/>
          <pc:sldMk cId="306528166" sldId="319"/>
        </pc:sldMkLst>
      </pc:sldChg>
      <pc:sldChg chg="modSp">
        <pc:chgData name="Mikkonen Hanne" userId="5a557d90-2fc0-4583-be01-62766ce855fb" providerId="ADAL" clId="{D035D675-B465-4CCC-AC29-DF14ED52A810}" dt="2025-01-07T12:34:25.719" v="9"/>
        <pc:sldMkLst>
          <pc:docMk/>
          <pc:sldMk cId="898908919" sldId="320"/>
        </pc:sldMkLst>
      </pc:sldChg>
      <pc:sldChg chg="modSp">
        <pc:chgData name="Mikkonen Hanne" userId="5a557d90-2fc0-4583-be01-62766ce855fb" providerId="ADAL" clId="{D035D675-B465-4CCC-AC29-DF14ED52A810}" dt="2025-01-07T12:34:28.104" v="10"/>
        <pc:sldMkLst>
          <pc:docMk/>
          <pc:sldMk cId="2378820786" sldId="321"/>
        </pc:sldMkLst>
      </pc:sldChg>
      <pc:sldChg chg="modSp">
        <pc:chgData name="Mikkonen Hanne" userId="5a557d90-2fc0-4583-be01-62766ce855fb" providerId="ADAL" clId="{D035D675-B465-4CCC-AC29-DF14ED52A810}" dt="2025-01-07T12:34:29.126" v="11"/>
        <pc:sldMkLst>
          <pc:docMk/>
          <pc:sldMk cId="3156155292" sldId="322"/>
        </pc:sldMkLst>
      </pc:sldChg>
      <pc:sldChg chg="modSp">
        <pc:chgData name="Mikkonen Hanne" userId="5a557d90-2fc0-4583-be01-62766ce855fb" providerId="ADAL" clId="{D035D675-B465-4CCC-AC29-DF14ED52A810}" dt="2025-01-07T12:34:31.778" v="12"/>
        <pc:sldMkLst>
          <pc:docMk/>
          <pc:sldMk cId="2625046603" sldId="323"/>
        </pc:sldMkLst>
      </pc:sldChg>
      <pc:sldChg chg="modSp">
        <pc:chgData name="Mikkonen Hanne" userId="5a557d90-2fc0-4583-be01-62766ce855fb" providerId="ADAL" clId="{D035D675-B465-4CCC-AC29-DF14ED52A810}" dt="2025-01-07T12:34:34.281" v="13"/>
        <pc:sldMkLst>
          <pc:docMk/>
          <pc:sldMk cId="4249250928" sldId="324"/>
        </pc:sldMkLst>
      </pc:sldChg>
      <pc:sldChg chg="modSp">
        <pc:chgData name="Mikkonen Hanne" userId="5a557d90-2fc0-4583-be01-62766ce855fb" providerId="ADAL" clId="{D035D675-B465-4CCC-AC29-DF14ED52A810}" dt="2025-01-07T12:34:36.412" v="14"/>
        <pc:sldMkLst>
          <pc:docMk/>
          <pc:sldMk cId="2966646190" sldId="325"/>
        </pc:sldMkLst>
      </pc:sldChg>
      <pc:sldChg chg="modSp">
        <pc:chgData name="Mikkonen Hanne" userId="5a557d90-2fc0-4583-be01-62766ce855fb" providerId="ADAL" clId="{D035D675-B465-4CCC-AC29-DF14ED52A810}" dt="2025-01-07T12:34:39.094" v="15"/>
        <pc:sldMkLst>
          <pc:docMk/>
          <pc:sldMk cId="1243919645" sldId="326"/>
        </pc:sldMkLst>
      </pc:sldChg>
      <pc:sldChg chg="modSp mod">
        <pc:chgData name="Mikkonen Hanne" userId="5a557d90-2fc0-4583-be01-62766ce855fb" providerId="ADAL" clId="{D035D675-B465-4CCC-AC29-DF14ED52A810}" dt="2025-01-20T09:37:12.333" v="59" actId="27918"/>
        <pc:sldMkLst>
          <pc:docMk/>
          <pc:sldMk cId="2948034354" sldId="332"/>
        </pc:sldMkLst>
      </pc:sldChg>
      <pc:sldChg chg="modSp">
        <pc:chgData name="Mikkonen Hanne" userId="5a557d90-2fc0-4583-be01-62766ce855fb" providerId="ADAL" clId="{D035D675-B465-4CCC-AC29-DF14ED52A810}" dt="2025-01-07T12:34:11.568" v="0"/>
        <pc:sldMkLst>
          <pc:docMk/>
          <pc:sldMk cId="1535896550" sldId="334"/>
        </pc:sldMkLst>
      </pc:sldChg>
      <pc:sldChg chg="modSp del mod">
        <pc:chgData name="Mikkonen Hanne" userId="5a557d90-2fc0-4583-be01-62766ce855fb" providerId="ADAL" clId="{D035D675-B465-4CCC-AC29-DF14ED52A810}" dt="2025-01-20T09:42:41.603" v="102" actId="47"/>
        <pc:sldMkLst>
          <pc:docMk/>
          <pc:sldMk cId="2505097318" sldId="337"/>
        </pc:sldMkLst>
      </pc:sldChg>
      <pc:sldChg chg="modSp mod">
        <pc:chgData name="Mikkonen Hanne" userId="5a557d90-2fc0-4583-be01-62766ce855fb" providerId="ADAL" clId="{D035D675-B465-4CCC-AC29-DF14ED52A810}" dt="2025-01-20T09:43:27.202" v="103" actId="207"/>
        <pc:sldMkLst>
          <pc:docMk/>
          <pc:sldMk cId="1351889856" sldId="339"/>
        </pc:sldMkLst>
      </pc:sldChg>
      <pc:sldChg chg="modSp add mod">
        <pc:chgData name="Mikkonen Hanne" userId="5a557d90-2fc0-4583-be01-62766ce855fb" providerId="ADAL" clId="{D035D675-B465-4CCC-AC29-DF14ED52A810}" dt="2025-01-20T09:42:38.882" v="101" actId="207"/>
        <pc:sldMkLst>
          <pc:docMk/>
          <pc:sldMk cId="1095490638" sldId="341"/>
        </pc:sldMkLst>
      </pc:sldChg>
      <pc:sldChg chg="modSp add del mod">
        <pc:chgData name="Mikkonen Hanne" userId="5a557d90-2fc0-4583-be01-62766ce855fb" providerId="ADAL" clId="{D035D675-B465-4CCC-AC29-DF14ED52A810}" dt="2025-01-20T09:42:41.603" v="102" actId="47"/>
        <pc:sldMkLst>
          <pc:docMk/>
          <pc:sldMk cId="560006903" sldId="342"/>
        </pc:sldMkLst>
      </pc:sldChg>
    </pc:docChg>
  </pc:docChgLst>
  <pc:docChgLst>
    <pc:chgData name="Mikkonen Hanne" userId="5a557d90-2fc0-4583-be01-62766ce855fb" providerId="ADAL" clId="{979295B9-B59E-48AB-921A-43728A945D0E}"/>
    <pc:docChg chg="modSld">
      <pc:chgData name="Mikkonen Hanne" userId="5a557d90-2fc0-4583-be01-62766ce855fb" providerId="ADAL" clId="{979295B9-B59E-48AB-921A-43728A945D0E}" dt="2024-08-09T05:53:53.852" v="28"/>
      <pc:docMkLst>
        <pc:docMk/>
      </pc:docMkLst>
      <pc:sldChg chg="modSp mod">
        <pc:chgData name="Mikkonen Hanne" userId="5a557d90-2fc0-4583-be01-62766ce855fb" providerId="ADAL" clId="{979295B9-B59E-48AB-921A-43728A945D0E}" dt="2024-08-02T07:05:16.915" v="3" actId="20577"/>
        <pc:sldMkLst>
          <pc:docMk/>
          <pc:sldMk cId="2990267714" sldId="256"/>
        </pc:sldMkLst>
      </pc:sldChg>
      <pc:sldChg chg="modSp mod">
        <pc:chgData name="Mikkonen Hanne" userId="5a557d90-2fc0-4583-be01-62766ce855fb" providerId="ADAL" clId="{979295B9-B59E-48AB-921A-43728A945D0E}" dt="2024-08-09T05:53:53.852" v="28"/>
        <pc:sldMkLst>
          <pc:docMk/>
          <pc:sldMk cId="3393189023" sldId="259"/>
        </pc:sldMkLst>
      </pc:sldChg>
      <pc:sldChg chg="modSp mod">
        <pc:chgData name="Mikkonen Hanne" userId="5a557d90-2fc0-4583-be01-62766ce855fb" providerId="ADAL" clId="{979295B9-B59E-48AB-921A-43728A945D0E}" dt="2024-08-07T11:20:07.439" v="10" actId="207"/>
        <pc:sldMkLst>
          <pc:docMk/>
          <pc:sldMk cId="2390948734" sldId="262"/>
        </pc:sldMkLst>
      </pc:sldChg>
      <pc:sldChg chg="modSp mod">
        <pc:chgData name="Mikkonen Hanne" userId="5a557d90-2fc0-4583-be01-62766ce855fb" providerId="ADAL" clId="{979295B9-B59E-48AB-921A-43728A945D0E}" dt="2024-08-07T11:19:49.325" v="7" actId="207"/>
        <pc:sldMkLst>
          <pc:docMk/>
          <pc:sldMk cId="256332957" sldId="293"/>
        </pc:sldMkLst>
      </pc:sldChg>
      <pc:sldChg chg="modSp mod">
        <pc:chgData name="Mikkonen Hanne" userId="5a557d90-2fc0-4583-be01-62766ce855fb" providerId="ADAL" clId="{979295B9-B59E-48AB-921A-43728A945D0E}" dt="2024-08-09T05:50:47.101" v="25"/>
        <pc:sldMkLst>
          <pc:docMk/>
          <pc:sldMk cId="842250481" sldId="295"/>
        </pc:sldMkLst>
      </pc:sldChg>
      <pc:sldChg chg="modSp mod">
        <pc:chgData name="Mikkonen Hanne" userId="5a557d90-2fc0-4583-be01-62766ce855fb" providerId="ADAL" clId="{979295B9-B59E-48AB-921A-43728A945D0E}" dt="2024-08-07T11:20:09.913" v="11" actId="207"/>
        <pc:sldMkLst>
          <pc:docMk/>
          <pc:sldMk cId="2683265135" sldId="297"/>
        </pc:sldMkLst>
      </pc:sldChg>
      <pc:sldChg chg="modSp mod">
        <pc:chgData name="Mikkonen Hanne" userId="5a557d90-2fc0-4583-be01-62766ce855fb" providerId="ADAL" clId="{979295B9-B59E-48AB-921A-43728A945D0E}" dt="2024-08-07T11:20:12.534" v="12" actId="207"/>
        <pc:sldMkLst>
          <pc:docMk/>
          <pc:sldMk cId="1746970912" sldId="298"/>
        </pc:sldMkLst>
      </pc:sldChg>
      <pc:sldChg chg="modSp mod">
        <pc:chgData name="Mikkonen Hanne" userId="5a557d90-2fc0-4583-be01-62766ce855fb" providerId="ADAL" clId="{979295B9-B59E-48AB-921A-43728A945D0E}" dt="2024-08-07T11:20:15.954" v="13" actId="207"/>
        <pc:sldMkLst>
          <pc:docMk/>
          <pc:sldMk cId="2339375399" sldId="299"/>
        </pc:sldMkLst>
      </pc:sldChg>
      <pc:sldChg chg="modSp mod">
        <pc:chgData name="Mikkonen Hanne" userId="5a557d90-2fc0-4583-be01-62766ce855fb" providerId="ADAL" clId="{979295B9-B59E-48AB-921A-43728A945D0E}" dt="2024-08-07T11:20:19.263" v="14" actId="207"/>
        <pc:sldMkLst>
          <pc:docMk/>
          <pc:sldMk cId="3603584777" sldId="300"/>
        </pc:sldMkLst>
      </pc:sldChg>
      <pc:sldChg chg="modSp mod">
        <pc:chgData name="Mikkonen Hanne" userId="5a557d90-2fc0-4583-be01-62766ce855fb" providerId="ADAL" clId="{979295B9-B59E-48AB-921A-43728A945D0E}" dt="2024-08-07T11:20:22.536" v="15" actId="207"/>
        <pc:sldMkLst>
          <pc:docMk/>
          <pc:sldMk cId="605567736" sldId="301"/>
        </pc:sldMkLst>
      </pc:sldChg>
      <pc:sldChg chg="modSp mod">
        <pc:chgData name="Mikkonen Hanne" userId="5a557d90-2fc0-4583-be01-62766ce855fb" providerId="ADAL" clId="{979295B9-B59E-48AB-921A-43728A945D0E}" dt="2024-08-07T11:20:26.928" v="16" actId="207"/>
        <pc:sldMkLst>
          <pc:docMk/>
          <pc:sldMk cId="2533507209" sldId="302"/>
        </pc:sldMkLst>
      </pc:sldChg>
      <pc:sldChg chg="modSp mod">
        <pc:chgData name="Mikkonen Hanne" userId="5a557d90-2fc0-4583-be01-62766ce855fb" providerId="ADAL" clId="{979295B9-B59E-48AB-921A-43728A945D0E}" dt="2024-08-07T11:20:29.619" v="17" actId="207"/>
        <pc:sldMkLst>
          <pc:docMk/>
          <pc:sldMk cId="1958463701" sldId="303"/>
        </pc:sldMkLst>
      </pc:sldChg>
      <pc:sldChg chg="modSp mod">
        <pc:chgData name="Mikkonen Hanne" userId="5a557d90-2fc0-4583-be01-62766ce855fb" providerId="ADAL" clId="{979295B9-B59E-48AB-921A-43728A945D0E}" dt="2024-08-07T11:20:32.224" v="18" actId="207"/>
        <pc:sldMkLst>
          <pc:docMk/>
          <pc:sldMk cId="2423371311" sldId="304"/>
        </pc:sldMkLst>
      </pc:sldChg>
      <pc:sldChg chg="modSp mod">
        <pc:chgData name="Mikkonen Hanne" userId="5a557d90-2fc0-4583-be01-62766ce855fb" providerId="ADAL" clId="{979295B9-B59E-48AB-921A-43728A945D0E}" dt="2024-08-07T11:20:36.031" v="19" actId="207"/>
        <pc:sldMkLst>
          <pc:docMk/>
          <pc:sldMk cId="1011854673" sldId="305"/>
        </pc:sldMkLst>
      </pc:sldChg>
      <pc:sldChg chg="modSp mod">
        <pc:chgData name="Mikkonen Hanne" userId="5a557d90-2fc0-4583-be01-62766ce855fb" providerId="ADAL" clId="{979295B9-B59E-48AB-921A-43728A945D0E}" dt="2024-08-07T11:20:39.840" v="20" actId="207"/>
        <pc:sldMkLst>
          <pc:docMk/>
          <pc:sldMk cId="2867472548" sldId="306"/>
        </pc:sldMkLst>
      </pc:sldChg>
      <pc:sldChg chg="modSp mod">
        <pc:chgData name="Mikkonen Hanne" userId="5a557d90-2fc0-4583-be01-62766ce855fb" providerId="ADAL" clId="{979295B9-B59E-48AB-921A-43728A945D0E}" dt="2024-08-07T11:20:43.010" v="21" actId="207"/>
        <pc:sldMkLst>
          <pc:docMk/>
          <pc:sldMk cId="2984300583" sldId="307"/>
        </pc:sldMkLst>
      </pc:sldChg>
      <pc:sldChg chg="modSp mod">
        <pc:chgData name="Mikkonen Hanne" userId="5a557d90-2fc0-4583-be01-62766ce855fb" providerId="ADAL" clId="{979295B9-B59E-48AB-921A-43728A945D0E}" dt="2024-08-07T11:20:46.773" v="22" actId="207"/>
        <pc:sldMkLst>
          <pc:docMk/>
          <pc:sldMk cId="4200882757" sldId="308"/>
        </pc:sldMkLst>
      </pc:sldChg>
      <pc:sldChg chg="modSp mod">
        <pc:chgData name="Mikkonen Hanne" userId="5a557d90-2fc0-4583-be01-62766ce855fb" providerId="ADAL" clId="{979295B9-B59E-48AB-921A-43728A945D0E}" dt="2024-08-07T11:20:49.612" v="23" actId="207"/>
        <pc:sldMkLst>
          <pc:docMk/>
          <pc:sldMk cId="48845647" sldId="309"/>
        </pc:sldMkLst>
      </pc:sldChg>
      <pc:sldChg chg="modSp mod">
        <pc:chgData name="Mikkonen Hanne" userId="5a557d90-2fc0-4583-be01-62766ce855fb" providerId="ADAL" clId="{979295B9-B59E-48AB-921A-43728A945D0E}" dt="2024-08-02T07:05:46.819" v="4" actId="207"/>
        <pc:sldMkLst>
          <pc:docMk/>
          <pc:sldMk cId="1159390883" sldId="310"/>
        </pc:sldMkLst>
      </pc:sldChg>
      <pc:sldChg chg="modSp mod">
        <pc:chgData name="Mikkonen Hanne" userId="5a557d90-2fc0-4583-be01-62766ce855fb" providerId="ADAL" clId="{979295B9-B59E-48AB-921A-43728A945D0E}" dt="2024-08-07T11:19:44.715" v="6" actId="207"/>
        <pc:sldMkLst>
          <pc:docMk/>
          <pc:sldMk cId="1865613655" sldId="338"/>
        </pc:sldMkLst>
      </pc:sldChg>
      <pc:sldChg chg="modSp mod">
        <pc:chgData name="Mikkonen Hanne" userId="5a557d90-2fc0-4583-be01-62766ce855fb" providerId="ADAL" clId="{979295B9-B59E-48AB-921A-43728A945D0E}" dt="2024-08-07T11:18:28.865" v="5" actId="207"/>
        <pc:sldMkLst>
          <pc:docMk/>
          <pc:sldMk cId="1351889856" sldId="339"/>
        </pc:sldMkLst>
      </pc:sldChg>
    </pc:docChg>
  </pc:docChgLst>
  <pc:docChgLst>
    <pc:chgData name="Mikkonen Hanne" userId="5a557d90-2fc0-4583-be01-62766ce855fb" providerId="ADAL" clId="{7B869D92-5EFF-4B31-BA1E-27EEDBE3426F}"/>
    <pc:docChg chg="undo custSel delSld modSld">
      <pc:chgData name="Mikkonen Hanne" userId="5a557d90-2fc0-4583-be01-62766ce855fb" providerId="ADAL" clId="{7B869D92-5EFF-4B31-BA1E-27EEDBE3426F}" dt="2024-02-06T19:04:20.748" v="394" actId="20577"/>
      <pc:docMkLst>
        <pc:docMk/>
      </pc:docMkLst>
      <pc:sldChg chg="modSp mod">
        <pc:chgData name="Mikkonen Hanne" userId="5a557d90-2fc0-4583-be01-62766ce855fb" providerId="ADAL" clId="{7B869D92-5EFF-4B31-BA1E-27EEDBE3426F}" dt="2024-02-01T11:12:22.946" v="281" actId="207"/>
        <pc:sldMkLst>
          <pc:docMk/>
          <pc:sldMk cId="3393189023" sldId="259"/>
        </pc:sldMkLst>
      </pc:sldChg>
      <pc:sldChg chg="addSp delSp modSp mod">
        <pc:chgData name="Mikkonen Hanne" userId="5a557d90-2fc0-4583-be01-62766ce855fb" providerId="ADAL" clId="{7B869D92-5EFF-4B31-BA1E-27EEDBE3426F}" dt="2024-01-30T12:40:09.586" v="180" actId="20577"/>
        <pc:sldMkLst>
          <pc:docMk/>
          <pc:sldMk cId="2390948734" sldId="262"/>
        </pc:sldMkLst>
      </pc:sldChg>
      <pc:sldChg chg="modSp mod">
        <pc:chgData name="Mikkonen Hanne" userId="5a557d90-2fc0-4583-be01-62766ce855fb" providerId="ADAL" clId="{7B869D92-5EFF-4B31-BA1E-27EEDBE3426F}" dt="2024-02-01T11:12:07.666" v="279" actId="207"/>
        <pc:sldMkLst>
          <pc:docMk/>
          <pc:sldMk cId="256332957" sldId="293"/>
        </pc:sldMkLst>
      </pc:sldChg>
      <pc:sldChg chg="modSp mod">
        <pc:chgData name="Mikkonen Hanne" userId="5a557d90-2fc0-4583-be01-62766ce855fb" providerId="ADAL" clId="{7B869D92-5EFF-4B31-BA1E-27EEDBE3426F}" dt="2024-02-01T11:12:31.661" v="283" actId="207"/>
        <pc:sldMkLst>
          <pc:docMk/>
          <pc:sldMk cId="842250481" sldId="295"/>
        </pc:sldMkLst>
      </pc:sldChg>
      <pc:sldChg chg="modSp del mod modNotesTx">
        <pc:chgData name="Mikkonen Hanne" userId="5a557d90-2fc0-4583-be01-62766ce855fb" providerId="ADAL" clId="{7B869D92-5EFF-4B31-BA1E-27EEDBE3426F}" dt="2024-02-01T10:56:29.299" v="273" actId="47"/>
        <pc:sldMkLst>
          <pc:docMk/>
          <pc:sldMk cId="1771681211" sldId="296"/>
        </pc:sldMkLst>
      </pc:sldChg>
      <pc:sldChg chg="modSp mod">
        <pc:chgData name="Mikkonen Hanne" userId="5a557d90-2fc0-4583-be01-62766ce855fb" providerId="ADAL" clId="{7B869D92-5EFF-4B31-BA1E-27EEDBE3426F}" dt="2024-01-30T12:40:25.402" v="182" actId="20577"/>
        <pc:sldMkLst>
          <pc:docMk/>
          <pc:sldMk cId="1746970912" sldId="298"/>
        </pc:sldMkLst>
      </pc:sldChg>
      <pc:sldChg chg="modSp mod">
        <pc:chgData name="Mikkonen Hanne" userId="5a557d90-2fc0-4583-be01-62766ce855fb" providerId="ADAL" clId="{7B869D92-5EFF-4B31-BA1E-27EEDBE3426F}" dt="2024-01-30T12:40:46.403" v="186" actId="20577"/>
        <pc:sldMkLst>
          <pc:docMk/>
          <pc:sldMk cId="2339375399" sldId="299"/>
        </pc:sldMkLst>
      </pc:sldChg>
      <pc:sldChg chg="modSp mod">
        <pc:chgData name="Mikkonen Hanne" userId="5a557d90-2fc0-4583-be01-62766ce855fb" providerId="ADAL" clId="{7B869D92-5EFF-4B31-BA1E-27EEDBE3426F}" dt="2024-01-30T12:41:11.438" v="194" actId="20577"/>
        <pc:sldMkLst>
          <pc:docMk/>
          <pc:sldMk cId="3603584777" sldId="300"/>
        </pc:sldMkLst>
      </pc:sldChg>
      <pc:sldChg chg="modSp mod">
        <pc:chgData name="Mikkonen Hanne" userId="5a557d90-2fc0-4583-be01-62766ce855fb" providerId="ADAL" clId="{7B869D92-5EFF-4B31-BA1E-27EEDBE3426F}" dt="2024-01-30T12:41:46.466" v="206" actId="20577"/>
        <pc:sldMkLst>
          <pc:docMk/>
          <pc:sldMk cId="2533507209" sldId="302"/>
        </pc:sldMkLst>
      </pc:sldChg>
      <pc:sldChg chg="modSp mod">
        <pc:chgData name="Mikkonen Hanne" userId="5a557d90-2fc0-4583-be01-62766ce855fb" providerId="ADAL" clId="{7B869D92-5EFF-4B31-BA1E-27EEDBE3426F}" dt="2024-01-30T12:41:58.897" v="210" actId="20577"/>
        <pc:sldMkLst>
          <pc:docMk/>
          <pc:sldMk cId="1958463701" sldId="303"/>
        </pc:sldMkLst>
      </pc:sldChg>
      <pc:sldChg chg="modSp mod">
        <pc:chgData name="Mikkonen Hanne" userId="5a557d90-2fc0-4583-be01-62766ce855fb" providerId="ADAL" clId="{7B869D92-5EFF-4B31-BA1E-27EEDBE3426F}" dt="2024-01-30T12:42:17.249" v="214" actId="20577"/>
        <pc:sldMkLst>
          <pc:docMk/>
          <pc:sldMk cId="2423371311" sldId="304"/>
        </pc:sldMkLst>
      </pc:sldChg>
      <pc:sldChg chg="modSp mod">
        <pc:chgData name="Mikkonen Hanne" userId="5a557d90-2fc0-4583-be01-62766ce855fb" providerId="ADAL" clId="{7B869D92-5EFF-4B31-BA1E-27EEDBE3426F}" dt="2024-01-30T12:42:29.089" v="220" actId="20577"/>
        <pc:sldMkLst>
          <pc:docMk/>
          <pc:sldMk cId="1011854673" sldId="305"/>
        </pc:sldMkLst>
      </pc:sldChg>
      <pc:sldChg chg="modSp mod">
        <pc:chgData name="Mikkonen Hanne" userId="5a557d90-2fc0-4583-be01-62766ce855fb" providerId="ADAL" clId="{7B869D92-5EFF-4B31-BA1E-27EEDBE3426F}" dt="2024-01-30T12:42:40.298" v="222" actId="20577"/>
        <pc:sldMkLst>
          <pc:docMk/>
          <pc:sldMk cId="2867472548" sldId="306"/>
        </pc:sldMkLst>
      </pc:sldChg>
      <pc:sldChg chg="modSp mod">
        <pc:chgData name="Mikkonen Hanne" userId="5a557d90-2fc0-4583-be01-62766ce855fb" providerId="ADAL" clId="{7B869D92-5EFF-4B31-BA1E-27EEDBE3426F}" dt="2024-01-30T12:42:46.552" v="224" actId="20577"/>
        <pc:sldMkLst>
          <pc:docMk/>
          <pc:sldMk cId="2984300583" sldId="307"/>
        </pc:sldMkLst>
      </pc:sldChg>
      <pc:sldChg chg="modSp mod">
        <pc:chgData name="Mikkonen Hanne" userId="5a557d90-2fc0-4583-be01-62766ce855fb" providerId="ADAL" clId="{7B869D92-5EFF-4B31-BA1E-27EEDBE3426F}" dt="2024-01-30T12:43:00.837" v="232" actId="20577"/>
        <pc:sldMkLst>
          <pc:docMk/>
          <pc:sldMk cId="4200882757" sldId="308"/>
        </pc:sldMkLst>
      </pc:sldChg>
      <pc:sldChg chg="modSp mod">
        <pc:chgData name="Mikkonen Hanne" userId="5a557d90-2fc0-4583-be01-62766ce855fb" providerId="ADAL" clId="{7B869D92-5EFF-4B31-BA1E-27EEDBE3426F}" dt="2024-01-30T12:43:14.711" v="238" actId="20577"/>
        <pc:sldMkLst>
          <pc:docMk/>
          <pc:sldMk cId="48845647" sldId="309"/>
        </pc:sldMkLst>
      </pc:sldChg>
      <pc:sldChg chg="modSp mod">
        <pc:chgData name="Mikkonen Hanne" userId="5a557d90-2fc0-4583-be01-62766ce855fb" providerId="ADAL" clId="{7B869D92-5EFF-4B31-BA1E-27EEDBE3426F}" dt="2024-01-30T12:43:26.258" v="246" actId="20577"/>
        <pc:sldMkLst>
          <pc:docMk/>
          <pc:sldMk cId="1159390883" sldId="310"/>
        </pc:sldMkLst>
      </pc:sldChg>
      <pc:sldChg chg="addSp delSp modSp mod">
        <pc:chgData name="Mikkonen Hanne" userId="5a557d90-2fc0-4583-be01-62766ce855fb" providerId="ADAL" clId="{7B869D92-5EFF-4B31-BA1E-27EEDBE3426F}" dt="2024-02-01T11:12:04.020" v="278" actId="207"/>
        <pc:sldMkLst>
          <pc:docMk/>
          <pc:sldMk cId="2948034354" sldId="332"/>
        </pc:sldMkLst>
      </pc:sldChg>
      <pc:sldChg chg="modSp mod">
        <pc:chgData name="Mikkonen Hanne" userId="5a557d90-2fc0-4583-be01-62766ce855fb" providerId="ADAL" clId="{7B869D92-5EFF-4B31-BA1E-27EEDBE3426F}" dt="2024-02-06T19:04:20.748" v="394" actId="20577"/>
        <pc:sldMkLst>
          <pc:docMk/>
          <pc:sldMk cId="476969766" sldId="335"/>
        </pc:sldMkLst>
      </pc:sldChg>
      <pc:sldChg chg="modSp mod">
        <pc:chgData name="Mikkonen Hanne" userId="5a557d90-2fc0-4583-be01-62766ce855fb" providerId="ADAL" clId="{7B869D92-5EFF-4B31-BA1E-27EEDBE3426F}" dt="2024-02-01T11:12:27.173" v="282" actId="207"/>
        <pc:sldMkLst>
          <pc:docMk/>
          <pc:sldMk cId="2505097318" sldId="337"/>
        </pc:sldMkLst>
      </pc:sldChg>
      <pc:sldChg chg="modSp mod">
        <pc:chgData name="Mikkonen Hanne" userId="5a557d90-2fc0-4583-be01-62766ce855fb" providerId="ADAL" clId="{7B869D92-5EFF-4B31-BA1E-27EEDBE3426F}" dt="2024-02-01T11:12:13.232" v="280" actId="207"/>
        <pc:sldMkLst>
          <pc:docMk/>
          <pc:sldMk cId="1865613655" sldId="338"/>
        </pc:sldMkLst>
      </pc:sldChg>
    </pc:docChg>
  </pc:docChgLst>
  <pc:docChgLst>
    <pc:chgData name="Mikkonen Hanne" userId="5a557d90-2fc0-4583-be01-62766ce855fb" providerId="ADAL" clId="{75FE3F1B-76F9-434A-909E-611A333C2338}"/>
    <pc:docChg chg="undo custSel addSld delSld modSld">
      <pc:chgData name="Mikkonen Hanne" userId="5a557d90-2fc0-4583-be01-62766ce855fb" providerId="ADAL" clId="{75FE3F1B-76F9-434A-909E-611A333C2338}" dt="2024-05-08T06:14:40" v="752" actId="14100"/>
      <pc:docMkLst>
        <pc:docMk/>
      </pc:docMkLst>
      <pc:sldChg chg="modSp mod">
        <pc:chgData name="Mikkonen Hanne" userId="5a557d90-2fc0-4583-be01-62766ce855fb" providerId="ADAL" clId="{75FE3F1B-76F9-434A-909E-611A333C2338}" dt="2024-04-25T12:25:45.881" v="3" actId="20577"/>
        <pc:sldMkLst>
          <pc:docMk/>
          <pc:sldMk cId="2990267714" sldId="256"/>
        </pc:sldMkLst>
      </pc:sldChg>
      <pc:sldChg chg="modSp mod">
        <pc:chgData name="Mikkonen Hanne" userId="5a557d90-2fc0-4583-be01-62766ce855fb" providerId="ADAL" clId="{75FE3F1B-76F9-434A-909E-611A333C2338}" dt="2024-05-08T06:14:40" v="752" actId="14100"/>
        <pc:sldMkLst>
          <pc:docMk/>
          <pc:sldMk cId="3393189023" sldId="259"/>
        </pc:sldMkLst>
      </pc:sldChg>
      <pc:sldChg chg="modSp mod">
        <pc:chgData name="Mikkonen Hanne" userId="5a557d90-2fc0-4583-be01-62766ce855fb" providerId="ADAL" clId="{75FE3F1B-76F9-434A-909E-611A333C2338}" dt="2024-05-08T05:41:25.652" v="571" actId="207"/>
        <pc:sldMkLst>
          <pc:docMk/>
          <pc:sldMk cId="2390948734" sldId="262"/>
        </pc:sldMkLst>
      </pc:sldChg>
      <pc:sldChg chg="modSp mod modNotesTx">
        <pc:chgData name="Mikkonen Hanne" userId="5a557d90-2fc0-4583-be01-62766ce855fb" providerId="ADAL" clId="{75FE3F1B-76F9-434A-909E-611A333C2338}" dt="2024-05-08T06:14:20.659" v="750" actId="20577"/>
        <pc:sldMkLst>
          <pc:docMk/>
          <pc:sldMk cId="256332957" sldId="293"/>
        </pc:sldMkLst>
      </pc:sldChg>
      <pc:sldChg chg="modSp mod">
        <pc:chgData name="Mikkonen Hanne" userId="5a557d90-2fc0-4583-be01-62766ce855fb" providerId="ADAL" clId="{75FE3F1B-76F9-434A-909E-611A333C2338}" dt="2024-05-08T06:09:58.721" v="694" actId="1076"/>
        <pc:sldMkLst>
          <pc:docMk/>
          <pc:sldMk cId="842250481" sldId="295"/>
        </pc:sldMkLst>
      </pc:sldChg>
      <pc:sldChg chg="modSp add del mod">
        <pc:chgData name="Mikkonen Hanne" userId="5a557d90-2fc0-4583-be01-62766ce855fb" providerId="ADAL" clId="{75FE3F1B-76F9-434A-909E-611A333C2338}" dt="2024-05-08T05:41:22.123" v="570" actId="47"/>
        <pc:sldMkLst>
          <pc:docMk/>
          <pc:sldMk cId="1771681211" sldId="296"/>
        </pc:sldMkLst>
      </pc:sldChg>
      <pc:sldChg chg="modSp mod">
        <pc:chgData name="Mikkonen Hanne" userId="5a557d90-2fc0-4583-be01-62766ce855fb" providerId="ADAL" clId="{75FE3F1B-76F9-434A-909E-611A333C2338}" dt="2024-05-08T05:41:30.339" v="572" actId="207"/>
        <pc:sldMkLst>
          <pc:docMk/>
          <pc:sldMk cId="2683265135" sldId="297"/>
        </pc:sldMkLst>
      </pc:sldChg>
      <pc:sldChg chg="addSp modSp mod">
        <pc:chgData name="Mikkonen Hanne" userId="5a557d90-2fc0-4583-be01-62766ce855fb" providerId="ADAL" clId="{75FE3F1B-76F9-434A-909E-611A333C2338}" dt="2024-05-08T06:12:09.631" v="730" actId="20577"/>
        <pc:sldMkLst>
          <pc:docMk/>
          <pc:sldMk cId="1746970912" sldId="298"/>
        </pc:sldMkLst>
      </pc:sldChg>
      <pc:sldChg chg="addSp modSp mod">
        <pc:chgData name="Mikkonen Hanne" userId="5a557d90-2fc0-4583-be01-62766ce855fb" providerId="ADAL" clId="{75FE3F1B-76F9-434A-909E-611A333C2338}" dt="2024-05-08T06:13:01.056" v="745" actId="20577"/>
        <pc:sldMkLst>
          <pc:docMk/>
          <pc:sldMk cId="2339375399" sldId="299"/>
        </pc:sldMkLst>
      </pc:sldChg>
      <pc:sldChg chg="modSp mod">
        <pc:chgData name="Mikkonen Hanne" userId="5a557d90-2fc0-4583-be01-62766ce855fb" providerId="ADAL" clId="{75FE3F1B-76F9-434A-909E-611A333C2338}" dt="2024-05-08T05:41:40.430" v="575" actId="207"/>
        <pc:sldMkLst>
          <pc:docMk/>
          <pc:sldMk cId="3603584777" sldId="300"/>
        </pc:sldMkLst>
      </pc:sldChg>
      <pc:sldChg chg="modSp mod">
        <pc:chgData name="Mikkonen Hanne" userId="5a557d90-2fc0-4583-be01-62766ce855fb" providerId="ADAL" clId="{75FE3F1B-76F9-434A-909E-611A333C2338}" dt="2024-05-08T05:41:43.123" v="576" actId="207"/>
        <pc:sldMkLst>
          <pc:docMk/>
          <pc:sldMk cId="605567736" sldId="301"/>
        </pc:sldMkLst>
      </pc:sldChg>
      <pc:sldChg chg="modSp mod">
        <pc:chgData name="Mikkonen Hanne" userId="5a557d90-2fc0-4583-be01-62766ce855fb" providerId="ADAL" clId="{75FE3F1B-76F9-434A-909E-611A333C2338}" dt="2024-05-08T05:41:46.231" v="577" actId="207"/>
        <pc:sldMkLst>
          <pc:docMk/>
          <pc:sldMk cId="2533507209" sldId="302"/>
        </pc:sldMkLst>
      </pc:sldChg>
      <pc:sldChg chg="modSp mod">
        <pc:chgData name="Mikkonen Hanne" userId="5a557d90-2fc0-4583-be01-62766ce855fb" providerId="ADAL" clId="{75FE3F1B-76F9-434A-909E-611A333C2338}" dt="2024-05-08T05:45:47.415" v="585" actId="207"/>
        <pc:sldMkLst>
          <pc:docMk/>
          <pc:sldMk cId="1958463701" sldId="303"/>
        </pc:sldMkLst>
      </pc:sldChg>
      <pc:sldChg chg="addSp modSp mod">
        <pc:chgData name="Mikkonen Hanne" userId="5a557d90-2fc0-4583-be01-62766ce855fb" providerId="ADAL" clId="{75FE3F1B-76F9-434A-909E-611A333C2338}" dt="2024-05-08T06:11:31.731" v="717" actId="20577"/>
        <pc:sldMkLst>
          <pc:docMk/>
          <pc:sldMk cId="2423371311" sldId="304"/>
        </pc:sldMkLst>
      </pc:sldChg>
      <pc:sldChg chg="modSp mod">
        <pc:chgData name="Mikkonen Hanne" userId="5a557d90-2fc0-4583-be01-62766ce855fb" providerId="ADAL" clId="{75FE3F1B-76F9-434A-909E-611A333C2338}" dt="2024-05-08T05:42:11.783" v="579" actId="207"/>
        <pc:sldMkLst>
          <pc:docMk/>
          <pc:sldMk cId="1011854673" sldId="305"/>
        </pc:sldMkLst>
      </pc:sldChg>
      <pc:sldChg chg="modSp mod">
        <pc:chgData name="Mikkonen Hanne" userId="5a557d90-2fc0-4583-be01-62766ce855fb" providerId="ADAL" clId="{75FE3F1B-76F9-434A-909E-611A333C2338}" dt="2024-05-08T05:42:14.344" v="580" actId="207"/>
        <pc:sldMkLst>
          <pc:docMk/>
          <pc:sldMk cId="2867472548" sldId="306"/>
        </pc:sldMkLst>
      </pc:sldChg>
      <pc:sldChg chg="modSp mod">
        <pc:chgData name="Mikkonen Hanne" userId="5a557d90-2fc0-4583-be01-62766ce855fb" providerId="ADAL" clId="{75FE3F1B-76F9-434A-909E-611A333C2338}" dt="2024-05-08T05:42:17.852" v="581" actId="207"/>
        <pc:sldMkLst>
          <pc:docMk/>
          <pc:sldMk cId="2984300583" sldId="307"/>
        </pc:sldMkLst>
      </pc:sldChg>
      <pc:sldChg chg="modSp mod">
        <pc:chgData name="Mikkonen Hanne" userId="5a557d90-2fc0-4583-be01-62766ce855fb" providerId="ADAL" clId="{75FE3F1B-76F9-434A-909E-611A333C2338}" dt="2024-05-08T05:42:20.889" v="582" actId="207"/>
        <pc:sldMkLst>
          <pc:docMk/>
          <pc:sldMk cId="4200882757" sldId="308"/>
        </pc:sldMkLst>
      </pc:sldChg>
      <pc:sldChg chg="modSp mod">
        <pc:chgData name="Mikkonen Hanne" userId="5a557d90-2fc0-4583-be01-62766ce855fb" providerId="ADAL" clId="{75FE3F1B-76F9-434A-909E-611A333C2338}" dt="2024-05-08T05:42:24.195" v="583" actId="207"/>
        <pc:sldMkLst>
          <pc:docMk/>
          <pc:sldMk cId="48845647" sldId="309"/>
        </pc:sldMkLst>
      </pc:sldChg>
      <pc:sldChg chg="modSp mod">
        <pc:chgData name="Mikkonen Hanne" userId="5a557d90-2fc0-4583-be01-62766ce855fb" providerId="ADAL" clId="{75FE3F1B-76F9-434A-909E-611A333C2338}" dt="2024-05-08T05:42:26.803" v="584" actId="207"/>
        <pc:sldMkLst>
          <pc:docMk/>
          <pc:sldMk cId="1159390883" sldId="310"/>
        </pc:sldMkLst>
      </pc:sldChg>
      <pc:sldChg chg="modSp">
        <pc:chgData name="Mikkonen Hanne" userId="5a557d90-2fc0-4583-be01-62766ce855fb" providerId="ADAL" clId="{75FE3F1B-76F9-434A-909E-611A333C2338}" dt="2024-04-25T13:31:40.094" v="490"/>
        <pc:sldMkLst>
          <pc:docMk/>
          <pc:sldMk cId="4173300650" sldId="312"/>
        </pc:sldMkLst>
      </pc:sldChg>
      <pc:sldChg chg="modSp">
        <pc:chgData name="Mikkonen Hanne" userId="5a557d90-2fc0-4583-be01-62766ce855fb" providerId="ADAL" clId="{75FE3F1B-76F9-434A-909E-611A333C2338}" dt="2024-04-25T13:31:40.399" v="491"/>
        <pc:sldMkLst>
          <pc:docMk/>
          <pc:sldMk cId="1577087571" sldId="313"/>
        </pc:sldMkLst>
      </pc:sldChg>
      <pc:sldChg chg="addSp delSp modSp mod">
        <pc:chgData name="Mikkonen Hanne" userId="5a557d90-2fc0-4583-be01-62766ce855fb" providerId="ADAL" clId="{75FE3F1B-76F9-434A-909E-611A333C2338}" dt="2024-05-08T06:12:39.061" v="735" actId="478"/>
        <pc:sldMkLst>
          <pc:docMk/>
          <pc:sldMk cId="4073917404" sldId="314"/>
        </pc:sldMkLst>
      </pc:sldChg>
      <pc:sldChg chg="modSp mod">
        <pc:chgData name="Mikkonen Hanne" userId="5a557d90-2fc0-4583-be01-62766ce855fb" providerId="ADAL" clId="{75FE3F1B-76F9-434A-909E-611A333C2338}" dt="2024-05-08T06:13:15.745" v="749" actId="14100"/>
        <pc:sldMkLst>
          <pc:docMk/>
          <pc:sldMk cId="3071498469" sldId="315"/>
        </pc:sldMkLst>
      </pc:sldChg>
      <pc:sldChg chg="modSp">
        <pc:chgData name="Mikkonen Hanne" userId="5a557d90-2fc0-4583-be01-62766ce855fb" providerId="ADAL" clId="{75FE3F1B-76F9-434A-909E-611A333C2338}" dt="2024-04-25T13:31:41.709" v="494"/>
        <pc:sldMkLst>
          <pc:docMk/>
          <pc:sldMk cId="4276321020" sldId="316"/>
        </pc:sldMkLst>
      </pc:sldChg>
      <pc:sldChg chg="modSp">
        <pc:chgData name="Mikkonen Hanne" userId="5a557d90-2fc0-4583-be01-62766ce855fb" providerId="ADAL" clId="{75FE3F1B-76F9-434A-909E-611A333C2338}" dt="2024-04-25T13:31:42.200" v="495"/>
        <pc:sldMkLst>
          <pc:docMk/>
          <pc:sldMk cId="812514303" sldId="317"/>
        </pc:sldMkLst>
      </pc:sldChg>
      <pc:sldChg chg="modSp">
        <pc:chgData name="Mikkonen Hanne" userId="5a557d90-2fc0-4583-be01-62766ce855fb" providerId="ADAL" clId="{75FE3F1B-76F9-434A-909E-611A333C2338}" dt="2024-04-25T13:31:42.612" v="496"/>
        <pc:sldMkLst>
          <pc:docMk/>
          <pc:sldMk cId="1723456984" sldId="318"/>
        </pc:sldMkLst>
      </pc:sldChg>
      <pc:sldChg chg="modSp">
        <pc:chgData name="Mikkonen Hanne" userId="5a557d90-2fc0-4583-be01-62766ce855fb" providerId="ADAL" clId="{75FE3F1B-76F9-434A-909E-611A333C2338}" dt="2024-04-25T13:31:43.028" v="497"/>
        <pc:sldMkLst>
          <pc:docMk/>
          <pc:sldMk cId="306528166" sldId="319"/>
        </pc:sldMkLst>
      </pc:sldChg>
      <pc:sldChg chg="modSp mod">
        <pc:chgData name="Mikkonen Hanne" userId="5a557d90-2fc0-4583-be01-62766ce855fb" providerId="ADAL" clId="{75FE3F1B-76F9-434A-909E-611A333C2338}" dt="2024-05-08T06:11:54.958" v="720"/>
        <pc:sldMkLst>
          <pc:docMk/>
          <pc:sldMk cId="898908919" sldId="320"/>
        </pc:sldMkLst>
      </pc:sldChg>
      <pc:sldChg chg="modSp">
        <pc:chgData name="Mikkonen Hanne" userId="5a557d90-2fc0-4583-be01-62766ce855fb" providerId="ADAL" clId="{75FE3F1B-76F9-434A-909E-611A333C2338}" dt="2024-04-25T13:31:43.920" v="499"/>
        <pc:sldMkLst>
          <pc:docMk/>
          <pc:sldMk cId="2378820786" sldId="321"/>
        </pc:sldMkLst>
      </pc:sldChg>
      <pc:sldChg chg="modSp">
        <pc:chgData name="Mikkonen Hanne" userId="5a557d90-2fc0-4583-be01-62766ce855fb" providerId="ADAL" clId="{75FE3F1B-76F9-434A-909E-611A333C2338}" dt="2024-04-25T13:31:44.499" v="500"/>
        <pc:sldMkLst>
          <pc:docMk/>
          <pc:sldMk cId="3156155292" sldId="322"/>
        </pc:sldMkLst>
      </pc:sldChg>
      <pc:sldChg chg="modSp">
        <pc:chgData name="Mikkonen Hanne" userId="5a557d90-2fc0-4583-be01-62766ce855fb" providerId="ADAL" clId="{75FE3F1B-76F9-434A-909E-611A333C2338}" dt="2024-04-25T13:31:45.102" v="501"/>
        <pc:sldMkLst>
          <pc:docMk/>
          <pc:sldMk cId="2625046603" sldId="323"/>
        </pc:sldMkLst>
      </pc:sldChg>
      <pc:sldChg chg="modSp">
        <pc:chgData name="Mikkonen Hanne" userId="5a557d90-2fc0-4583-be01-62766ce855fb" providerId="ADAL" clId="{75FE3F1B-76F9-434A-909E-611A333C2338}" dt="2024-04-25T13:31:45.616" v="502"/>
        <pc:sldMkLst>
          <pc:docMk/>
          <pc:sldMk cId="4249250928" sldId="324"/>
        </pc:sldMkLst>
      </pc:sldChg>
      <pc:sldChg chg="modSp">
        <pc:chgData name="Mikkonen Hanne" userId="5a557d90-2fc0-4583-be01-62766ce855fb" providerId="ADAL" clId="{75FE3F1B-76F9-434A-909E-611A333C2338}" dt="2024-04-25T13:31:45.978" v="503"/>
        <pc:sldMkLst>
          <pc:docMk/>
          <pc:sldMk cId="2966646190" sldId="325"/>
        </pc:sldMkLst>
      </pc:sldChg>
      <pc:sldChg chg="modSp">
        <pc:chgData name="Mikkonen Hanne" userId="5a557d90-2fc0-4583-be01-62766ce855fb" providerId="ADAL" clId="{75FE3F1B-76F9-434A-909E-611A333C2338}" dt="2024-04-25T13:31:46.456" v="504"/>
        <pc:sldMkLst>
          <pc:docMk/>
          <pc:sldMk cId="1243919645" sldId="326"/>
        </pc:sldMkLst>
      </pc:sldChg>
      <pc:sldChg chg="modSp mod">
        <pc:chgData name="Mikkonen Hanne" userId="5a557d90-2fc0-4583-be01-62766ce855fb" providerId="ADAL" clId="{75FE3F1B-76F9-434A-909E-611A333C2338}" dt="2024-05-08T06:08:38.318" v="679" actId="14100"/>
        <pc:sldMkLst>
          <pc:docMk/>
          <pc:sldMk cId="2948034354" sldId="332"/>
        </pc:sldMkLst>
      </pc:sldChg>
      <pc:sldChg chg="modSp">
        <pc:chgData name="Mikkonen Hanne" userId="5a557d90-2fc0-4583-be01-62766ce855fb" providerId="ADAL" clId="{75FE3F1B-76F9-434A-909E-611A333C2338}" dt="2024-04-25T13:31:39.917" v="489"/>
        <pc:sldMkLst>
          <pc:docMk/>
          <pc:sldMk cId="1535896550" sldId="334"/>
        </pc:sldMkLst>
      </pc:sldChg>
      <pc:sldChg chg="modSp del mod">
        <pc:chgData name="Mikkonen Hanne" userId="5a557d90-2fc0-4583-be01-62766ce855fb" providerId="ADAL" clId="{75FE3F1B-76F9-434A-909E-611A333C2338}" dt="2024-04-25T13:58:55.114" v="528" actId="47"/>
        <pc:sldMkLst>
          <pc:docMk/>
          <pc:sldMk cId="476969766" sldId="335"/>
        </pc:sldMkLst>
      </pc:sldChg>
      <pc:sldChg chg="addSp delSp modSp mod">
        <pc:chgData name="Mikkonen Hanne" userId="5a557d90-2fc0-4583-be01-62766ce855fb" providerId="ADAL" clId="{75FE3F1B-76F9-434A-909E-611A333C2338}" dt="2024-05-08T06:08:57.043" v="684" actId="1076"/>
        <pc:sldMkLst>
          <pc:docMk/>
          <pc:sldMk cId="2505097318" sldId="337"/>
        </pc:sldMkLst>
      </pc:sldChg>
      <pc:sldChg chg="modSp mod">
        <pc:chgData name="Mikkonen Hanne" userId="5a557d90-2fc0-4583-be01-62766ce855fb" providerId="ADAL" clId="{75FE3F1B-76F9-434A-909E-611A333C2338}" dt="2024-05-08T06:07:47.662" v="666" actId="20577"/>
        <pc:sldMkLst>
          <pc:docMk/>
          <pc:sldMk cId="1865613655" sldId="338"/>
        </pc:sldMkLst>
      </pc:sldChg>
      <pc:sldChg chg="modSp add mod">
        <pc:chgData name="Mikkonen Hanne" userId="5a557d90-2fc0-4583-be01-62766ce855fb" providerId="ADAL" clId="{75FE3F1B-76F9-434A-909E-611A333C2338}" dt="2024-05-08T05:40:33.675" v="561" actId="20577"/>
        <pc:sldMkLst>
          <pc:docMk/>
          <pc:sldMk cId="1351889856" sldId="339"/>
        </pc:sldMkLst>
      </pc:sldChg>
      <pc:sldChg chg="add del">
        <pc:chgData name="Mikkonen Hanne" userId="5a557d90-2fc0-4583-be01-62766ce855fb" providerId="ADAL" clId="{75FE3F1B-76F9-434A-909E-611A333C2338}" dt="2024-05-07T10:39:31.467" v="559" actId="47"/>
        <pc:sldMkLst>
          <pc:docMk/>
          <pc:sldMk cId="990797912" sldId="343"/>
        </pc:sldMkLst>
      </pc:sldChg>
      <pc:sldChg chg="add del">
        <pc:chgData name="Mikkonen Hanne" userId="5a557d90-2fc0-4583-be01-62766ce855fb" providerId="ADAL" clId="{75FE3F1B-76F9-434A-909E-611A333C2338}" dt="2024-05-07T10:39:31.467" v="559" actId="47"/>
        <pc:sldMkLst>
          <pc:docMk/>
          <pc:sldMk cId="2866706267" sldId="781"/>
        </pc:sldMkLst>
      </pc:sldChg>
      <pc:sldChg chg="add del">
        <pc:chgData name="Mikkonen Hanne" userId="5a557d90-2fc0-4583-be01-62766ce855fb" providerId="ADAL" clId="{75FE3F1B-76F9-434A-909E-611A333C2338}" dt="2024-05-07T10:39:31.467" v="559" actId="47"/>
        <pc:sldMkLst>
          <pc:docMk/>
          <pc:sldMk cId="1951458808" sldId="782"/>
        </pc:sldMkLst>
      </pc:sldChg>
      <pc:sldChg chg="add del">
        <pc:chgData name="Mikkonen Hanne" userId="5a557d90-2fc0-4583-be01-62766ce855fb" providerId="ADAL" clId="{75FE3F1B-76F9-434A-909E-611A333C2338}" dt="2024-05-07T10:39:31.467" v="559" actId="47"/>
        <pc:sldMkLst>
          <pc:docMk/>
          <pc:sldMk cId="1080550203" sldId="786"/>
        </pc:sldMkLst>
      </pc:sldChg>
      <pc:sldChg chg="add del">
        <pc:chgData name="Mikkonen Hanne" userId="5a557d90-2fc0-4583-be01-62766ce855fb" providerId="ADAL" clId="{75FE3F1B-76F9-434A-909E-611A333C2338}" dt="2024-05-07T10:39:31.467" v="559" actId="47"/>
        <pc:sldMkLst>
          <pc:docMk/>
          <pc:sldMk cId="3699844146" sldId="787"/>
        </pc:sldMkLst>
      </pc:sldChg>
      <pc:sldChg chg="modSp new del mod">
        <pc:chgData name="Mikkonen Hanne" userId="5a557d90-2fc0-4583-be01-62766ce855fb" providerId="ADAL" clId="{75FE3F1B-76F9-434A-909E-611A333C2338}" dt="2024-05-07T10:39:34.991" v="560" actId="47"/>
        <pc:sldMkLst>
          <pc:docMk/>
          <pc:sldMk cId="929774711" sldId="788"/>
        </pc:sldMkLst>
      </pc:sldChg>
    </pc:docChg>
  </pc:docChgLst>
  <pc:docChgLst>
    <pc:chgData name="Mikkonen Hanne" userId="5a557d90-2fc0-4583-be01-62766ce855fb" providerId="ADAL" clId="{28687228-A084-47B5-ACC6-3ADB705C6ABD}"/>
    <pc:docChg chg="undo custSel modSld">
      <pc:chgData name="Mikkonen Hanne" userId="5a557d90-2fc0-4583-be01-62766ce855fb" providerId="ADAL" clId="{28687228-A084-47B5-ACC6-3ADB705C6ABD}" dt="2025-08-06T10:33:25.230" v="446" actId="207"/>
      <pc:docMkLst>
        <pc:docMk/>
      </pc:docMkLst>
      <pc:sldChg chg="modSp mod">
        <pc:chgData name="Mikkonen Hanne" userId="5a557d90-2fc0-4583-be01-62766ce855fb" providerId="ADAL" clId="{28687228-A084-47B5-ACC6-3ADB705C6ABD}" dt="2025-06-24T06:04:51.430" v="3" actId="20577"/>
        <pc:sldMkLst>
          <pc:docMk/>
          <pc:sldMk cId="2990267714" sldId="256"/>
        </pc:sldMkLst>
      </pc:sldChg>
      <pc:sldChg chg="modSp mod">
        <pc:chgData name="Mikkonen Hanne" userId="5a557d90-2fc0-4583-be01-62766ce855fb" providerId="ADAL" clId="{28687228-A084-47B5-ACC6-3ADB705C6ABD}" dt="2025-08-06T10:33:21.773" v="445" actId="207"/>
        <pc:sldMkLst>
          <pc:docMk/>
          <pc:sldMk cId="3393189023" sldId="259"/>
        </pc:sldMkLst>
      </pc:sldChg>
      <pc:sldChg chg="modSp mod">
        <pc:chgData name="Mikkonen Hanne" userId="5a557d90-2fc0-4583-be01-62766ce855fb" providerId="ADAL" clId="{28687228-A084-47B5-ACC6-3ADB705C6ABD}" dt="2025-06-24T10:12:39.353" v="35" actId="20577"/>
        <pc:sldMkLst>
          <pc:docMk/>
          <pc:sldMk cId="2390948734" sldId="262"/>
        </pc:sldMkLst>
      </pc:sldChg>
      <pc:sldChg chg="modSp mod">
        <pc:chgData name="Mikkonen Hanne" userId="5a557d90-2fc0-4583-be01-62766ce855fb" providerId="ADAL" clId="{28687228-A084-47B5-ACC6-3ADB705C6ABD}" dt="2025-08-06T10:33:25.230" v="446" actId="207"/>
        <pc:sldMkLst>
          <pc:docMk/>
          <pc:sldMk cId="842250481" sldId="295"/>
        </pc:sldMkLst>
      </pc:sldChg>
      <pc:sldChg chg="modSp">
        <pc:chgData name="Mikkonen Hanne" userId="5a557d90-2fc0-4583-be01-62766ce855fb" providerId="ADAL" clId="{28687228-A084-47B5-ACC6-3ADB705C6ABD}" dt="2025-06-24T10:12:44.768" v="36"/>
        <pc:sldMkLst>
          <pc:docMk/>
          <pc:sldMk cId="2683265135" sldId="297"/>
        </pc:sldMkLst>
      </pc:sldChg>
      <pc:sldChg chg="modSp mod">
        <pc:chgData name="Mikkonen Hanne" userId="5a557d90-2fc0-4583-be01-62766ce855fb" providerId="ADAL" clId="{28687228-A084-47B5-ACC6-3ADB705C6ABD}" dt="2025-06-24T10:14:33.484" v="54" actId="20577"/>
        <pc:sldMkLst>
          <pc:docMk/>
          <pc:sldMk cId="1746970912" sldId="298"/>
        </pc:sldMkLst>
      </pc:sldChg>
      <pc:sldChg chg="modSp mod">
        <pc:chgData name="Mikkonen Hanne" userId="5a557d90-2fc0-4583-be01-62766ce855fb" providerId="ADAL" clId="{28687228-A084-47B5-ACC6-3ADB705C6ABD}" dt="2025-06-24T10:14:46.664" v="58" actId="20577"/>
        <pc:sldMkLst>
          <pc:docMk/>
          <pc:sldMk cId="2339375399" sldId="299"/>
        </pc:sldMkLst>
      </pc:sldChg>
      <pc:sldChg chg="modSp">
        <pc:chgData name="Mikkonen Hanne" userId="5a557d90-2fc0-4583-be01-62766ce855fb" providerId="ADAL" clId="{28687228-A084-47B5-ACC6-3ADB705C6ABD}" dt="2025-06-24T10:12:53.186" v="39"/>
        <pc:sldMkLst>
          <pc:docMk/>
          <pc:sldMk cId="3603584777" sldId="300"/>
        </pc:sldMkLst>
      </pc:sldChg>
      <pc:sldChg chg="modSp mod">
        <pc:chgData name="Mikkonen Hanne" userId="5a557d90-2fc0-4583-be01-62766ce855fb" providerId="ADAL" clId="{28687228-A084-47B5-ACC6-3ADB705C6ABD}" dt="2025-06-24T10:15:10.303" v="62" actId="20577"/>
        <pc:sldMkLst>
          <pc:docMk/>
          <pc:sldMk cId="605567736" sldId="301"/>
        </pc:sldMkLst>
      </pc:sldChg>
      <pc:sldChg chg="modSp">
        <pc:chgData name="Mikkonen Hanne" userId="5a557d90-2fc0-4583-be01-62766ce855fb" providerId="ADAL" clId="{28687228-A084-47B5-ACC6-3ADB705C6ABD}" dt="2025-06-24T10:12:55.623" v="40"/>
        <pc:sldMkLst>
          <pc:docMk/>
          <pc:sldMk cId="2533507209" sldId="302"/>
        </pc:sldMkLst>
      </pc:sldChg>
      <pc:sldChg chg="modSp mod">
        <pc:chgData name="Mikkonen Hanne" userId="5a557d90-2fc0-4583-be01-62766ce855fb" providerId="ADAL" clId="{28687228-A084-47B5-ACC6-3ADB705C6ABD}" dt="2025-06-24T10:17:32.547" v="100" actId="20577"/>
        <pc:sldMkLst>
          <pc:docMk/>
          <pc:sldMk cId="1958463701" sldId="303"/>
        </pc:sldMkLst>
      </pc:sldChg>
      <pc:sldChg chg="modSp mod">
        <pc:chgData name="Mikkonen Hanne" userId="5a557d90-2fc0-4583-be01-62766ce855fb" providerId="ADAL" clId="{28687228-A084-47B5-ACC6-3ADB705C6ABD}" dt="2025-06-24T10:15:39.775" v="68" actId="20577"/>
        <pc:sldMkLst>
          <pc:docMk/>
          <pc:sldMk cId="2423371311" sldId="304"/>
        </pc:sldMkLst>
      </pc:sldChg>
      <pc:sldChg chg="modSp mod">
        <pc:chgData name="Mikkonen Hanne" userId="5a557d90-2fc0-4583-be01-62766ce855fb" providerId="ADAL" clId="{28687228-A084-47B5-ACC6-3ADB705C6ABD}" dt="2025-06-24T10:15:47.730" v="72" actId="20577"/>
        <pc:sldMkLst>
          <pc:docMk/>
          <pc:sldMk cId="1011854673" sldId="305"/>
        </pc:sldMkLst>
      </pc:sldChg>
      <pc:sldChg chg="modSp mod">
        <pc:chgData name="Mikkonen Hanne" userId="5a557d90-2fc0-4583-be01-62766ce855fb" providerId="ADAL" clId="{28687228-A084-47B5-ACC6-3ADB705C6ABD}" dt="2025-06-24T10:15:59.525" v="76" actId="20577"/>
        <pc:sldMkLst>
          <pc:docMk/>
          <pc:sldMk cId="2867472548" sldId="306"/>
        </pc:sldMkLst>
      </pc:sldChg>
      <pc:sldChg chg="modSp mod">
        <pc:chgData name="Mikkonen Hanne" userId="5a557d90-2fc0-4583-be01-62766ce855fb" providerId="ADAL" clId="{28687228-A084-47B5-ACC6-3ADB705C6ABD}" dt="2025-06-24T10:18:04.984" v="102" actId="20577"/>
        <pc:sldMkLst>
          <pc:docMk/>
          <pc:sldMk cId="2984300583" sldId="307"/>
        </pc:sldMkLst>
      </pc:sldChg>
      <pc:sldChg chg="modSp mod">
        <pc:chgData name="Mikkonen Hanne" userId="5a557d90-2fc0-4583-be01-62766ce855fb" providerId="ADAL" clId="{28687228-A084-47B5-ACC6-3ADB705C6ABD}" dt="2025-06-24T10:16:19.980" v="88" actId="20577"/>
        <pc:sldMkLst>
          <pc:docMk/>
          <pc:sldMk cId="4200882757" sldId="308"/>
        </pc:sldMkLst>
      </pc:sldChg>
      <pc:sldChg chg="modSp mod">
        <pc:chgData name="Mikkonen Hanne" userId="5a557d90-2fc0-4583-be01-62766ce855fb" providerId="ADAL" clId="{28687228-A084-47B5-ACC6-3ADB705C6ABD}" dt="2025-06-24T10:18:19.930" v="104" actId="20577"/>
        <pc:sldMkLst>
          <pc:docMk/>
          <pc:sldMk cId="48845647" sldId="309"/>
        </pc:sldMkLst>
      </pc:sldChg>
      <pc:sldChg chg="modSp mod">
        <pc:chgData name="Mikkonen Hanne" userId="5a557d90-2fc0-4583-be01-62766ce855fb" providerId="ADAL" clId="{28687228-A084-47B5-ACC6-3ADB705C6ABD}" dt="2025-06-24T10:16:40.106" v="98" actId="20577"/>
        <pc:sldMkLst>
          <pc:docMk/>
          <pc:sldMk cId="1159390883" sldId="310"/>
        </pc:sldMkLst>
      </pc:sldChg>
      <pc:sldChg chg="modSp">
        <pc:chgData name="Mikkonen Hanne" userId="5a557d90-2fc0-4583-be01-62766ce855fb" providerId="ADAL" clId="{28687228-A084-47B5-ACC6-3ADB705C6ABD}" dt="2025-06-24T10:44:27.798" v="127"/>
        <pc:sldMkLst>
          <pc:docMk/>
          <pc:sldMk cId="4173300650" sldId="312"/>
        </pc:sldMkLst>
      </pc:sldChg>
      <pc:sldChg chg="modSp">
        <pc:chgData name="Mikkonen Hanne" userId="5a557d90-2fc0-4583-be01-62766ce855fb" providerId="ADAL" clId="{28687228-A084-47B5-ACC6-3ADB705C6ABD}" dt="2025-06-24T10:44:28.981" v="128"/>
        <pc:sldMkLst>
          <pc:docMk/>
          <pc:sldMk cId="1577087571" sldId="313"/>
        </pc:sldMkLst>
      </pc:sldChg>
      <pc:sldChg chg="modSp">
        <pc:chgData name="Mikkonen Hanne" userId="5a557d90-2fc0-4583-be01-62766ce855fb" providerId="ADAL" clId="{28687228-A084-47B5-ACC6-3ADB705C6ABD}" dt="2025-06-24T10:44:31.454" v="129"/>
        <pc:sldMkLst>
          <pc:docMk/>
          <pc:sldMk cId="4073917404" sldId="314"/>
        </pc:sldMkLst>
      </pc:sldChg>
      <pc:sldChg chg="modSp">
        <pc:chgData name="Mikkonen Hanne" userId="5a557d90-2fc0-4583-be01-62766ce855fb" providerId="ADAL" clId="{28687228-A084-47B5-ACC6-3ADB705C6ABD}" dt="2025-06-24T10:44:34.209" v="130"/>
        <pc:sldMkLst>
          <pc:docMk/>
          <pc:sldMk cId="3071498469" sldId="315"/>
        </pc:sldMkLst>
      </pc:sldChg>
      <pc:sldChg chg="modSp">
        <pc:chgData name="Mikkonen Hanne" userId="5a557d90-2fc0-4583-be01-62766ce855fb" providerId="ADAL" clId="{28687228-A084-47B5-ACC6-3ADB705C6ABD}" dt="2025-06-24T10:44:35.121" v="131"/>
        <pc:sldMkLst>
          <pc:docMk/>
          <pc:sldMk cId="4276321020" sldId="316"/>
        </pc:sldMkLst>
      </pc:sldChg>
      <pc:sldChg chg="modSp">
        <pc:chgData name="Mikkonen Hanne" userId="5a557d90-2fc0-4583-be01-62766ce855fb" providerId="ADAL" clId="{28687228-A084-47B5-ACC6-3ADB705C6ABD}" dt="2025-06-24T10:44:37.651" v="132"/>
        <pc:sldMkLst>
          <pc:docMk/>
          <pc:sldMk cId="812514303" sldId="317"/>
        </pc:sldMkLst>
      </pc:sldChg>
      <pc:sldChg chg="modSp">
        <pc:chgData name="Mikkonen Hanne" userId="5a557d90-2fc0-4583-be01-62766ce855fb" providerId="ADAL" clId="{28687228-A084-47B5-ACC6-3ADB705C6ABD}" dt="2025-06-24T10:44:38.385" v="133"/>
        <pc:sldMkLst>
          <pc:docMk/>
          <pc:sldMk cId="1723456984" sldId="318"/>
        </pc:sldMkLst>
      </pc:sldChg>
      <pc:sldChg chg="modSp">
        <pc:chgData name="Mikkonen Hanne" userId="5a557d90-2fc0-4583-be01-62766ce855fb" providerId="ADAL" clId="{28687228-A084-47B5-ACC6-3ADB705C6ABD}" dt="2025-06-24T10:44:39.599" v="134"/>
        <pc:sldMkLst>
          <pc:docMk/>
          <pc:sldMk cId="306528166" sldId="319"/>
        </pc:sldMkLst>
      </pc:sldChg>
      <pc:sldChg chg="modSp">
        <pc:chgData name="Mikkonen Hanne" userId="5a557d90-2fc0-4583-be01-62766ce855fb" providerId="ADAL" clId="{28687228-A084-47B5-ACC6-3ADB705C6ABD}" dt="2025-06-24T10:44:43.230" v="135"/>
        <pc:sldMkLst>
          <pc:docMk/>
          <pc:sldMk cId="898908919" sldId="320"/>
        </pc:sldMkLst>
      </pc:sldChg>
      <pc:sldChg chg="modSp">
        <pc:chgData name="Mikkonen Hanne" userId="5a557d90-2fc0-4583-be01-62766ce855fb" providerId="ADAL" clId="{28687228-A084-47B5-ACC6-3ADB705C6ABD}" dt="2025-06-24T10:44:44.344" v="136"/>
        <pc:sldMkLst>
          <pc:docMk/>
          <pc:sldMk cId="2378820786" sldId="321"/>
        </pc:sldMkLst>
      </pc:sldChg>
      <pc:sldChg chg="modSp">
        <pc:chgData name="Mikkonen Hanne" userId="5a557d90-2fc0-4583-be01-62766ce855fb" providerId="ADAL" clId="{28687228-A084-47B5-ACC6-3ADB705C6ABD}" dt="2025-06-24T10:44:46.907" v="137"/>
        <pc:sldMkLst>
          <pc:docMk/>
          <pc:sldMk cId="3156155292" sldId="322"/>
        </pc:sldMkLst>
      </pc:sldChg>
      <pc:sldChg chg="modSp">
        <pc:chgData name="Mikkonen Hanne" userId="5a557d90-2fc0-4583-be01-62766ce855fb" providerId="ADAL" clId="{28687228-A084-47B5-ACC6-3ADB705C6ABD}" dt="2025-06-24T10:44:51.219" v="138"/>
        <pc:sldMkLst>
          <pc:docMk/>
          <pc:sldMk cId="2625046603" sldId="323"/>
        </pc:sldMkLst>
      </pc:sldChg>
      <pc:sldChg chg="modSp">
        <pc:chgData name="Mikkonen Hanne" userId="5a557d90-2fc0-4583-be01-62766ce855fb" providerId="ADAL" clId="{28687228-A084-47B5-ACC6-3ADB705C6ABD}" dt="2025-06-24T10:44:51.966" v="139"/>
        <pc:sldMkLst>
          <pc:docMk/>
          <pc:sldMk cId="4249250928" sldId="324"/>
        </pc:sldMkLst>
      </pc:sldChg>
      <pc:sldChg chg="modSp">
        <pc:chgData name="Mikkonen Hanne" userId="5a557d90-2fc0-4583-be01-62766ce855fb" providerId="ADAL" clId="{28687228-A084-47B5-ACC6-3ADB705C6ABD}" dt="2025-06-24T10:44:54.632" v="140"/>
        <pc:sldMkLst>
          <pc:docMk/>
          <pc:sldMk cId="2966646190" sldId="325"/>
        </pc:sldMkLst>
      </pc:sldChg>
      <pc:sldChg chg="modSp">
        <pc:chgData name="Mikkonen Hanne" userId="5a557d90-2fc0-4583-be01-62766ce855fb" providerId="ADAL" clId="{28687228-A084-47B5-ACC6-3ADB705C6ABD}" dt="2025-06-24T10:44:55.768" v="141"/>
        <pc:sldMkLst>
          <pc:docMk/>
          <pc:sldMk cId="1243919645" sldId="326"/>
        </pc:sldMkLst>
      </pc:sldChg>
      <pc:sldChg chg="modSp">
        <pc:chgData name="Mikkonen Hanne" userId="5a557d90-2fc0-4583-be01-62766ce855fb" providerId="ADAL" clId="{28687228-A084-47B5-ACC6-3ADB705C6ABD}" dt="2025-06-24T10:44:26.910" v="126"/>
        <pc:sldMkLst>
          <pc:docMk/>
          <pc:sldMk cId="1535896550" sldId="334"/>
        </pc:sldMkLst>
      </pc:sldChg>
      <pc:sldChg chg="modSp mod">
        <pc:chgData name="Mikkonen Hanne" userId="5a557d90-2fc0-4583-be01-62766ce855fb" providerId="ADAL" clId="{28687228-A084-47B5-ACC6-3ADB705C6ABD}" dt="2025-08-06T10:33:13.455" v="443" actId="207"/>
        <pc:sldMkLst>
          <pc:docMk/>
          <pc:sldMk cId="1865613655" sldId="338"/>
        </pc:sldMkLst>
      </pc:sldChg>
      <pc:sldChg chg="modSp mod">
        <pc:chgData name="Mikkonen Hanne" userId="5a557d90-2fc0-4583-be01-62766ce855fb" providerId="ADAL" clId="{28687228-A084-47B5-ACC6-3ADB705C6ABD}" dt="2025-08-06T10:33:16.814" v="444" actId="207"/>
        <pc:sldMkLst>
          <pc:docMk/>
          <pc:sldMk cId="341879834" sldId="342"/>
        </pc:sldMkLst>
      </pc:sldChg>
      <pc:sldChg chg="modSp mod">
        <pc:chgData name="Mikkonen Hanne" userId="5a557d90-2fc0-4583-be01-62766ce855fb" providerId="ADAL" clId="{28687228-A084-47B5-ACC6-3ADB705C6ABD}" dt="2025-08-06T10:33:04.804" v="442" actId="20577"/>
        <pc:sldMkLst>
          <pc:docMk/>
          <pc:sldMk cId="4082671757" sldId="343"/>
        </pc:sldMkLst>
      </pc:sldChg>
    </pc:docChg>
  </pc:docChgLst>
  <pc:docChgLst>
    <pc:chgData name="Mikkonen Hanne" userId="5a557d90-2fc0-4583-be01-62766ce855fb" providerId="ADAL" clId="{5C837A49-B9E3-4B17-9239-867938C739C4}"/>
    <pc:docChg chg="modSld">
      <pc:chgData name="Mikkonen Hanne" userId="5a557d90-2fc0-4583-be01-62766ce855fb" providerId="ADAL" clId="{5C837A49-B9E3-4B17-9239-867938C739C4}" dt="2024-01-03T13:30:17.411" v="321" actId="207"/>
      <pc:docMkLst>
        <pc:docMk/>
      </pc:docMkLst>
      <pc:sldChg chg="modSp mod">
        <pc:chgData name="Mikkonen Hanne" userId="5a557d90-2fc0-4583-be01-62766ce855fb" providerId="ADAL" clId="{5C837A49-B9E3-4B17-9239-867938C739C4}" dt="2024-01-03T12:09:14.928" v="6" actId="20577"/>
        <pc:sldMkLst>
          <pc:docMk/>
          <pc:sldMk cId="2990267714" sldId="256"/>
        </pc:sldMkLst>
      </pc:sldChg>
      <pc:sldChg chg="modSp mod">
        <pc:chgData name="Mikkonen Hanne" userId="5a557d90-2fc0-4583-be01-62766ce855fb" providerId="ADAL" clId="{5C837A49-B9E3-4B17-9239-867938C739C4}" dt="2024-01-03T13:02:05.025" v="94"/>
        <pc:sldMkLst>
          <pc:docMk/>
          <pc:sldMk cId="256332957" sldId="293"/>
        </pc:sldMkLst>
      </pc:sldChg>
      <pc:sldChg chg="modSp mod">
        <pc:chgData name="Mikkonen Hanne" userId="5a557d90-2fc0-4583-be01-62766ce855fb" providerId="ADAL" clId="{5C837A49-B9E3-4B17-9239-867938C739C4}" dt="2024-01-03T13:03:36.438" v="160" actId="207"/>
        <pc:sldMkLst>
          <pc:docMk/>
          <pc:sldMk cId="1771681211" sldId="296"/>
        </pc:sldMkLst>
      </pc:sldChg>
      <pc:sldChg chg="modSp">
        <pc:chgData name="Mikkonen Hanne" userId="5a557d90-2fc0-4583-be01-62766ce855fb" providerId="ADAL" clId="{5C837A49-B9E3-4B17-9239-867938C739C4}" dt="2024-01-03T12:16:51.315" v="8"/>
        <pc:sldMkLst>
          <pc:docMk/>
          <pc:sldMk cId="4173300650" sldId="312"/>
        </pc:sldMkLst>
      </pc:sldChg>
      <pc:sldChg chg="modSp">
        <pc:chgData name="Mikkonen Hanne" userId="5a557d90-2fc0-4583-be01-62766ce855fb" providerId="ADAL" clId="{5C837A49-B9E3-4B17-9239-867938C739C4}" dt="2024-01-03T12:16:51.623" v="9"/>
        <pc:sldMkLst>
          <pc:docMk/>
          <pc:sldMk cId="1577087571" sldId="313"/>
        </pc:sldMkLst>
      </pc:sldChg>
      <pc:sldChg chg="modSp">
        <pc:chgData name="Mikkonen Hanne" userId="5a557d90-2fc0-4583-be01-62766ce855fb" providerId="ADAL" clId="{5C837A49-B9E3-4B17-9239-867938C739C4}" dt="2024-01-03T12:16:51.949" v="10"/>
        <pc:sldMkLst>
          <pc:docMk/>
          <pc:sldMk cId="4073917404" sldId="314"/>
        </pc:sldMkLst>
      </pc:sldChg>
      <pc:sldChg chg="modSp">
        <pc:chgData name="Mikkonen Hanne" userId="5a557d90-2fc0-4583-be01-62766ce855fb" providerId="ADAL" clId="{5C837A49-B9E3-4B17-9239-867938C739C4}" dt="2024-01-03T12:16:52.251" v="11"/>
        <pc:sldMkLst>
          <pc:docMk/>
          <pc:sldMk cId="3071498469" sldId="315"/>
        </pc:sldMkLst>
      </pc:sldChg>
      <pc:sldChg chg="modSp">
        <pc:chgData name="Mikkonen Hanne" userId="5a557d90-2fc0-4583-be01-62766ce855fb" providerId="ADAL" clId="{5C837A49-B9E3-4B17-9239-867938C739C4}" dt="2024-01-03T12:16:52.597" v="12"/>
        <pc:sldMkLst>
          <pc:docMk/>
          <pc:sldMk cId="4276321020" sldId="316"/>
        </pc:sldMkLst>
      </pc:sldChg>
      <pc:sldChg chg="modSp">
        <pc:chgData name="Mikkonen Hanne" userId="5a557d90-2fc0-4583-be01-62766ce855fb" providerId="ADAL" clId="{5C837A49-B9E3-4B17-9239-867938C739C4}" dt="2024-01-03T12:16:52.905" v="13"/>
        <pc:sldMkLst>
          <pc:docMk/>
          <pc:sldMk cId="812514303" sldId="317"/>
        </pc:sldMkLst>
      </pc:sldChg>
      <pc:sldChg chg="modSp">
        <pc:chgData name="Mikkonen Hanne" userId="5a557d90-2fc0-4583-be01-62766ce855fb" providerId="ADAL" clId="{5C837A49-B9E3-4B17-9239-867938C739C4}" dt="2024-01-03T12:16:53.233" v="14"/>
        <pc:sldMkLst>
          <pc:docMk/>
          <pc:sldMk cId="1723456984" sldId="318"/>
        </pc:sldMkLst>
      </pc:sldChg>
      <pc:sldChg chg="modSp">
        <pc:chgData name="Mikkonen Hanne" userId="5a557d90-2fc0-4583-be01-62766ce855fb" providerId="ADAL" clId="{5C837A49-B9E3-4B17-9239-867938C739C4}" dt="2024-01-03T12:16:53.537" v="15"/>
        <pc:sldMkLst>
          <pc:docMk/>
          <pc:sldMk cId="306528166" sldId="319"/>
        </pc:sldMkLst>
      </pc:sldChg>
      <pc:sldChg chg="modSp">
        <pc:chgData name="Mikkonen Hanne" userId="5a557d90-2fc0-4583-be01-62766ce855fb" providerId="ADAL" clId="{5C837A49-B9E3-4B17-9239-867938C739C4}" dt="2024-01-03T12:16:53.909" v="16"/>
        <pc:sldMkLst>
          <pc:docMk/>
          <pc:sldMk cId="898908919" sldId="320"/>
        </pc:sldMkLst>
      </pc:sldChg>
      <pc:sldChg chg="modSp">
        <pc:chgData name="Mikkonen Hanne" userId="5a557d90-2fc0-4583-be01-62766ce855fb" providerId="ADAL" clId="{5C837A49-B9E3-4B17-9239-867938C739C4}" dt="2024-01-03T12:16:54.339" v="17"/>
        <pc:sldMkLst>
          <pc:docMk/>
          <pc:sldMk cId="2378820786" sldId="321"/>
        </pc:sldMkLst>
      </pc:sldChg>
      <pc:sldChg chg="modSp">
        <pc:chgData name="Mikkonen Hanne" userId="5a557d90-2fc0-4583-be01-62766ce855fb" providerId="ADAL" clId="{5C837A49-B9E3-4B17-9239-867938C739C4}" dt="2024-01-03T12:16:56.113" v="18"/>
        <pc:sldMkLst>
          <pc:docMk/>
          <pc:sldMk cId="3156155292" sldId="322"/>
        </pc:sldMkLst>
      </pc:sldChg>
      <pc:sldChg chg="modSp">
        <pc:chgData name="Mikkonen Hanne" userId="5a557d90-2fc0-4583-be01-62766ce855fb" providerId="ADAL" clId="{5C837A49-B9E3-4B17-9239-867938C739C4}" dt="2024-01-03T12:16:57.871" v="19"/>
        <pc:sldMkLst>
          <pc:docMk/>
          <pc:sldMk cId="2625046603" sldId="323"/>
        </pc:sldMkLst>
      </pc:sldChg>
      <pc:sldChg chg="modSp">
        <pc:chgData name="Mikkonen Hanne" userId="5a557d90-2fc0-4583-be01-62766ce855fb" providerId="ADAL" clId="{5C837A49-B9E3-4B17-9239-867938C739C4}" dt="2024-01-03T12:16:58.212" v="20"/>
        <pc:sldMkLst>
          <pc:docMk/>
          <pc:sldMk cId="4249250928" sldId="324"/>
        </pc:sldMkLst>
      </pc:sldChg>
      <pc:sldChg chg="modSp">
        <pc:chgData name="Mikkonen Hanne" userId="5a557d90-2fc0-4583-be01-62766ce855fb" providerId="ADAL" clId="{5C837A49-B9E3-4B17-9239-867938C739C4}" dt="2024-01-03T12:16:58.571" v="21"/>
        <pc:sldMkLst>
          <pc:docMk/>
          <pc:sldMk cId="2966646190" sldId="325"/>
        </pc:sldMkLst>
      </pc:sldChg>
      <pc:sldChg chg="modSp">
        <pc:chgData name="Mikkonen Hanne" userId="5a557d90-2fc0-4583-be01-62766ce855fb" providerId="ADAL" clId="{5C837A49-B9E3-4B17-9239-867938C739C4}" dt="2024-01-03T12:16:59.181" v="22"/>
        <pc:sldMkLst>
          <pc:docMk/>
          <pc:sldMk cId="1243919645" sldId="326"/>
        </pc:sldMkLst>
      </pc:sldChg>
      <pc:sldChg chg="modSp mod">
        <pc:chgData name="Mikkonen Hanne" userId="5a557d90-2fc0-4583-be01-62766ce855fb" providerId="ADAL" clId="{5C837A49-B9E3-4B17-9239-867938C739C4}" dt="2024-01-03T12:59:40.873" v="84" actId="20577"/>
        <pc:sldMkLst>
          <pc:docMk/>
          <pc:sldMk cId="2948034354" sldId="332"/>
        </pc:sldMkLst>
      </pc:sldChg>
      <pc:sldChg chg="modSp">
        <pc:chgData name="Mikkonen Hanne" userId="5a557d90-2fc0-4583-be01-62766ce855fb" providerId="ADAL" clId="{5C837A49-B9E3-4B17-9239-867938C739C4}" dt="2024-01-03T12:16:51.017" v="7"/>
        <pc:sldMkLst>
          <pc:docMk/>
          <pc:sldMk cId="1535896550" sldId="334"/>
        </pc:sldMkLst>
      </pc:sldChg>
      <pc:sldChg chg="modSp mod">
        <pc:chgData name="Mikkonen Hanne" userId="5a557d90-2fc0-4583-be01-62766ce855fb" providerId="ADAL" clId="{5C837A49-B9E3-4B17-9239-867938C739C4}" dt="2024-01-03T13:30:17.411" v="321" actId="207"/>
        <pc:sldMkLst>
          <pc:docMk/>
          <pc:sldMk cId="476969766" sldId="335"/>
        </pc:sldMkLst>
      </pc:sldChg>
      <pc:sldChg chg="modSp mod">
        <pc:chgData name="Mikkonen Hanne" userId="5a557d90-2fc0-4583-be01-62766ce855fb" providerId="ADAL" clId="{5C837A49-B9E3-4B17-9239-867938C739C4}" dt="2024-01-03T13:01:39.280" v="88" actId="207"/>
        <pc:sldMkLst>
          <pc:docMk/>
          <pc:sldMk cId="2505097318" sldId="337"/>
        </pc:sldMkLst>
      </pc:sldChg>
    </pc:docChg>
  </pc:docChgLst>
  <pc:docChgLst>
    <pc:chgData name="Mikkonen Hanne" userId="5a557d90-2fc0-4583-be01-62766ce855fb" providerId="ADAL" clId="{3F5E3111-C5EC-4989-843E-6F9E767A0A08}"/>
    <pc:docChg chg="addSld modSld">
      <pc:chgData name="Mikkonen Hanne" userId="5a557d90-2fc0-4583-be01-62766ce855fb" providerId="ADAL" clId="{3F5E3111-C5EC-4989-843E-6F9E767A0A08}" dt="2024-11-08T06:12:29.793" v="56" actId="680"/>
      <pc:docMkLst>
        <pc:docMk/>
      </pc:docMkLst>
      <pc:sldChg chg="modSp mod">
        <pc:chgData name="Mikkonen Hanne" userId="5a557d90-2fc0-4583-be01-62766ce855fb" providerId="ADAL" clId="{3F5E3111-C5EC-4989-843E-6F9E767A0A08}" dt="2024-11-08T06:10:40.736" v="39" actId="207"/>
        <pc:sldMkLst>
          <pc:docMk/>
          <pc:sldMk cId="3393189023" sldId="259"/>
        </pc:sldMkLst>
      </pc:sldChg>
      <pc:sldChg chg="modSp mod">
        <pc:chgData name="Mikkonen Hanne" userId="5a557d90-2fc0-4583-be01-62766ce855fb" providerId="ADAL" clId="{3F5E3111-C5EC-4989-843E-6F9E767A0A08}" dt="2024-11-08T06:10:49.187" v="41" actId="207"/>
        <pc:sldMkLst>
          <pc:docMk/>
          <pc:sldMk cId="2390948734" sldId="262"/>
        </pc:sldMkLst>
      </pc:sldChg>
      <pc:sldChg chg="modSp mod">
        <pc:chgData name="Mikkonen Hanne" userId="5a557d90-2fc0-4583-be01-62766ce855fb" providerId="ADAL" clId="{3F5E3111-C5EC-4989-843E-6F9E767A0A08}" dt="2024-11-08T06:10:35.169" v="38" actId="207"/>
        <pc:sldMkLst>
          <pc:docMk/>
          <pc:sldMk cId="256332957" sldId="293"/>
        </pc:sldMkLst>
      </pc:sldChg>
      <pc:sldChg chg="modSp mod">
        <pc:chgData name="Mikkonen Hanne" userId="5a557d90-2fc0-4583-be01-62766ce855fb" providerId="ADAL" clId="{3F5E3111-C5EC-4989-843E-6F9E767A0A08}" dt="2024-11-08T06:10:44.889" v="40" actId="207"/>
        <pc:sldMkLst>
          <pc:docMk/>
          <pc:sldMk cId="842250481" sldId="295"/>
        </pc:sldMkLst>
      </pc:sldChg>
      <pc:sldChg chg="modSp mod">
        <pc:chgData name="Mikkonen Hanne" userId="5a557d90-2fc0-4583-be01-62766ce855fb" providerId="ADAL" clId="{3F5E3111-C5EC-4989-843E-6F9E767A0A08}" dt="2024-11-08T06:11:33.380" v="42" actId="207"/>
        <pc:sldMkLst>
          <pc:docMk/>
          <pc:sldMk cId="2683265135" sldId="297"/>
        </pc:sldMkLst>
      </pc:sldChg>
      <pc:sldChg chg="modSp mod">
        <pc:chgData name="Mikkonen Hanne" userId="5a557d90-2fc0-4583-be01-62766ce855fb" providerId="ADAL" clId="{3F5E3111-C5EC-4989-843E-6F9E767A0A08}" dt="2024-11-08T06:11:36.568" v="43" actId="207"/>
        <pc:sldMkLst>
          <pc:docMk/>
          <pc:sldMk cId="1746970912" sldId="298"/>
        </pc:sldMkLst>
      </pc:sldChg>
      <pc:sldChg chg="modSp mod">
        <pc:chgData name="Mikkonen Hanne" userId="5a557d90-2fc0-4583-be01-62766ce855fb" providerId="ADAL" clId="{3F5E3111-C5EC-4989-843E-6F9E767A0A08}" dt="2024-11-08T06:11:40.160" v="44" actId="207"/>
        <pc:sldMkLst>
          <pc:docMk/>
          <pc:sldMk cId="2339375399" sldId="299"/>
        </pc:sldMkLst>
      </pc:sldChg>
      <pc:sldChg chg="modSp mod">
        <pc:chgData name="Mikkonen Hanne" userId="5a557d90-2fc0-4583-be01-62766ce855fb" providerId="ADAL" clId="{3F5E3111-C5EC-4989-843E-6F9E767A0A08}" dt="2024-11-08T06:11:43.016" v="45" actId="207"/>
        <pc:sldMkLst>
          <pc:docMk/>
          <pc:sldMk cId="3603584777" sldId="300"/>
        </pc:sldMkLst>
      </pc:sldChg>
      <pc:sldChg chg="modSp mod">
        <pc:chgData name="Mikkonen Hanne" userId="5a557d90-2fc0-4583-be01-62766ce855fb" providerId="ADAL" clId="{3F5E3111-C5EC-4989-843E-6F9E767A0A08}" dt="2024-11-08T06:11:46.973" v="46" actId="207"/>
        <pc:sldMkLst>
          <pc:docMk/>
          <pc:sldMk cId="605567736" sldId="301"/>
        </pc:sldMkLst>
      </pc:sldChg>
      <pc:sldChg chg="modSp mod">
        <pc:chgData name="Mikkonen Hanne" userId="5a557d90-2fc0-4583-be01-62766ce855fb" providerId="ADAL" clId="{3F5E3111-C5EC-4989-843E-6F9E767A0A08}" dt="2024-11-08T06:11:49.700" v="47" actId="207"/>
        <pc:sldMkLst>
          <pc:docMk/>
          <pc:sldMk cId="2533507209" sldId="302"/>
        </pc:sldMkLst>
      </pc:sldChg>
      <pc:sldChg chg="modSp mod">
        <pc:chgData name="Mikkonen Hanne" userId="5a557d90-2fc0-4583-be01-62766ce855fb" providerId="ADAL" clId="{3F5E3111-C5EC-4989-843E-6F9E767A0A08}" dt="2024-11-08T06:11:52.688" v="48" actId="207"/>
        <pc:sldMkLst>
          <pc:docMk/>
          <pc:sldMk cId="1958463701" sldId="303"/>
        </pc:sldMkLst>
      </pc:sldChg>
      <pc:sldChg chg="modSp mod">
        <pc:chgData name="Mikkonen Hanne" userId="5a557d90-2fc0-4583-be01-62766ce855fb" providerId="ADAL" clId="{3F5E3111-C5EC-4989-843E-6F9E767A0A08}" dt="2024-11-08T06:11:55.823" v="49" actId="207"/>
        <pc:sldMkLst>
          <pc:docMk/>
          <pc:sldMk cId="2423371311" sldId="304"/>
        </pc:sldMkLst>
      </pc:sldChg>
      <pc:sldChg chg="modSp mod">
        <pc:chgData name="Mikkonen Hanne" userId="5a557d90-2fc0-4583-be01-62766ce855fb" providerId="ADAL" clId="{3F5E3111-C5EC-4989-843E-6F9E767A0A08}" dt="2024-11-08T06:11:59.689" v="50" actId="207"/>
        <pc:sldMkLst>
          <pc:docMk/>
          <pc:sldMk cId="1011854673" sldId="305"/>
        </pc:sldMkLst>
      </pc:sldChg>
      <pc:sldChg chg="modSp mod">
        <pc:chgData name="Mikkonen Hanne" userId="5a557d90-2fc0-4583-be01-62766ce855fb" providerId="ADAL" clId="{3F5E3111-C5EC-4989-843E-6F9E767A0A08}" dt="2024-11-08T06:12:02.547" v="51" actId="207"/>
        <pc:sldMkLst>
          <pc:docMk/>
          <pc:sldMk cId="2867472548" sldId="306"/>
        </pc:sldMkLst>
      </pc:sldChg>
      <pc:sldChg chg="modSp mod">
        <pc:chgData name="Mikkonen Hanne" userId="5a557d90-2fc0-4583-be01-62766ce855fb" providerId="ADAL" clId="{3F5E3111-C5EC-4989-843E-6F9E767A0A08}" dt="2024-11-08T06:12:05.586" v="52" actId="207"/>
        <pc:sldMkLst>
          <pc:docMk/>
          <pc:sldMk cId="2984300583" sldId="307"/>
        </pc:sldMkLst>
      </pc:sldChg>
      <pc:sldChg chg="modSp mod">
        <pc:chgData name="Mikkonen Hanne" userId="5a557d90-2fc0-4583-be01-62766ce855fb" providerId="ADAL" clId="{3F5E3111-C5EC-4989-843E-6F9E767A0A08}" dt="2024-11-08T06:12:10.054" v="53" actId="207"/>
        <pc:sldMkLst>
          <pc:docMk/>
          <pc:sldMk cId="4200882757" sldId="308"/>
        </pc:sldMkLst>
      </pc:sldChg>
      <pc:sldChg chg="modSp mod">
        <pc:chgData name="Mikkonen Hanne" userId="5a557d90-2fc0-4583-be01-62766ce855fb" providerId="ADAL" clId="{3F5E3111-C5EC-4989-843E-6F9E767A0A08}" dt="2024-11-08T06:12:12.959" v="54" actId="207"/>
        <pc:sldMkLst>
          <pc:docMk/>
          <pc:sldMk cId="48845647" sldId="309"/>
        </pc:sldMkLst>
      </pc:sldChg>
      <pc:sldChg chg="modSp mod">
        <pc:chgData name="Mikkonen Hanne" userId="5a557d90-2fc0-4583-be01-62766ce855fb" providerId="ADAL" clId="{3F5E3111-C5EC-4989-843E-6F9E767A0A08}" dt="2024-11-08T06:12:16.339" v="55" actId="207"/>
        <pc:sldMkLst>
          <pc:docMk/>
          <pc:sldMk cId="1159390883" sldId="310"/>
        </pc:sldMkLst>
      </pc:sldChg>
      <pc:sldChg chg="modSp mod">
        <pc:chgData name="Mikkonen Hanne" userId="5a557d90-2fc0-4583-be01-62766ce855fb" providerId="ADAL" clId="{3F5E3111-C5EC-4989-843E-6F9E767A0A08}" dt="2024-11-08T06:10:31.790" v="37" actId="207"/>
        <pc:sldMkLst>
          <pc:docMk/>
          <pc:sldMk cId="1865613655" sldId="338"/>
        </pc:sldMkLst>
      </pc:sldChg>
      <pc:sldChg chg="modSp mod">
        <pc:chgData name="Mikkonen Hanne" userId="5a557d90-2fc0-4583-be01-62766ce855fb" providerId="ADAL" clId="{3F5E3111-C5EC-4989-843E-6F9E767A0A08}" dt="2024-11-08T06:10:25.133" v="36" actId="207"/>
        <pc:sldMkLst>
          <pc:docMk/>
          <pc:sldMk cId="1351889856" sldId="339"/>
        </pc:sldMkLst>
      </pc:sldChg>
      <pc:sldChg chg="new">
        <pc:chgData name="Mikkonen Hanne" userId="5a557d90-2fc0-4583-be01-62766ce855fb" providerId="ADAL" clId="{3F5E3111-C5EC-4989-843E-6F9E767A0A08}" dt="2024-11-08T06:12:29.793" v="56" actId="680"/>
        <pc:sldMkLst>
          <pc:docMk/>
          <pc:sldMk cId="2583285559" sldId="34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9.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0.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2.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3.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4.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1.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2.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3.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4.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5.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6.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7.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8.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29.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0.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1.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2.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3.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4.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36.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37.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38.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39.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40.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41.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42.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43.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44.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45.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46.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47.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Taul1!$B$1</c:f>
              <c:strCache>
                <c:ptCount val="1"/>
                <c:pt idx="0">
                  <c:v>Edelliseen kvartaaliin 1Q2025-4Q2024</c:v>
                </c:pt>
              </c:strCache>
            </c:strRef>
          </c:tx>
          <c:spPr>
            <a:solidFill>
              <a:schemeClr val="accent3"/>
            </a:solidFill>
            <a:ln>
              <a:noFill/>
            </a:ln>
            <a:effectLst/>
          </c:spPr>
          <c:invertIfNegative val="0"/>
          <c:dPt>
            <c:idx val="6"/>
            <c:invertIfNegative val="0"/>
            <c:bubble3D val="0"/>
            <c:spPr>
              <a:solidFill>
                <a:schemeClr val="accent1"/>
              </a:solidFill>
              <a:ln>
                <a:noFill/>
              </a:ln>
              <a:effectLst/>
            </c:spPr>
            <c:extLst>
              <c:ext xmlns:c16="http://schemas.microsoft.com/office/drawing/2014/chart" uri="{C3380CC4-5D6E-409C-BE32-E72D297353CC}">
                <c16:uniqueId val="{00000003-4FE9-4251-BCC8-D5B011A607F9}"/>
              </c:ext>
            </c:extLst>
          </c:dPt>
          <c:dPt>
            <c:idx val="7"/>
            <c:invertIfNegative val="0"/>
            <c:bubble3D val="0"/>
            <c:spPr>
              <a:solidFill>
                <a:schemeClr val="accent3"/>
              </a:solidFill>
              <a:ln>
                <a:noFill/>
              </a:ln>
              <a:effectLst/>
            </c:spPr>
            <c:extLst>
              <c:ext xmlns:c16="http://schemas.microsoft.com/office/drawing/2014/chart" uri="{C3380CC4-5D6E-409C-BE32-E72D297353CC}">
                <c16:uniqueId val="{00000006-F038-415A-9CE0-45ADFC809E1C}"/>
              </c:ext>
            </c:extLst>
          </c:dPt>
          <c:dLbls>
            <c:dLbl>
              <c:idx val="5"/>
              <c:layout>
                <c:manualLayout>
                  <c:x val="1.967461218312523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FE9-4251-BCC8-D5B011A607F9}"/>
                </c:ext>
              </c:extLst>
            </c:dLbl>
            <c:dLbl>
              <c:idx val="6"/>
              <c:layout>
                <c:manualLayout>
                  <c:x val="4.0862656072644721E-2"/>
                  <c:y val="3.58583645423449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FE9-4251-BCC8-D5B011A607F9}"/>
                </c:ext>
              </c:extLst>
            </c:dLbl>
            <c:dLbl>
              <c:idx val="7"/>
              <c:layout>
                <c:manualLayout>
                  <c:x val="0.1210745365115399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038-415A-9CE0-45ADFC809E1C}"/>
                </c:ext>
              </c:extLst>
            </c:dLbl>
            <c:dLbl>
              <c:idx val="8"/>
              <c:layout>
                <c:manualLayout>
                  <c:x val="2.724177071509653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FE9-4251-BCC8-D5B011A607F9}"/>
                </c:ext>
              </c:extLst>
            </c:dLbl>
            <c:numFmt formatCode="0.0\ %"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Taul1!$A$2:$A$17</c:f>
              <c:strCache>
                <c:ptCount val="16"/>
                <c:pt idx="0">
                  <c:v>Lappi</c:v>
                </c:pt>
                <c:pt idx="1">
                  <c:v>Kaakkois-Suomi</c:v>
                </c:pt>
                <c:pt idx="2">
                  <c:v>Pohjois-Savo</c:v>
                </c:pt>
                <c:pt idx="3">
                  <c:v>Satakunta</c:v>
                </c:pt>
                <c:pt idx="4">
                  <c:v>Pohjanmaa</c:v>
                </c:pt>
                <c:pt idx="5">
                  <c:v>Häme</c:v>
                </c:pt>
                <c:pt idx="6">
                  <c:v>Koko maa</c:v>
                </c:pt>
                <c:pt idx="7">
                  <c:v>Uusimaa</c:v>
                </c:pt>
                <c:pt idx="8">
                  <c:v>Pohjois-Pohjanmaa</c:v>
                </c:pt>
                <c:pt idx="9">
                  <c:v>Etelä-Pohjanmaa</c:v>
                </c:pt>
                <c:pt idx="10">
                  <c:v>Varsinais-Suomi</c:v>
                </c:pt>
                <c:pt idx="11">
                  <c:v>Kainuu</c:v>
                </c:pt>
                <c:pt idx="12">
                  <c:v>Pirkanmaa</c:v>
                </c:pt>
                <c:pt idx="13">
                  <c:v>Keski-Suomi</c:v>
                </c:pt>
                <c:pt idx="14">
                  <c:v>Etelä-Savo</c:v>
                </c:pt>
                <c:pt idx="15">
                  <c:v>Pohjois-Karjala</c:v>
                </c:pt>
              </c:strCache>
            </c:strRef>
          </c:cat>
          <c:val>
            <c:numRef>
              <c:f>Taul1!$B$2:$B$17</c:f>
              <c:numCache>
                <c:formatCode>0.00%</c:formatCode>
                <c:ptCount val="16"/>
                <c:pt idx="0">
                  <c:v>-0.05</c:v>
                </c:pt>
                <c:pt idx="1">
                  <c:v>-3.2000000000000001E-2</c:v>
                </c:pt>
                <c:pt idx="2">
                  <c:v>-2.3E-2</c:v>
                </c:pt>
                <c:pt idx="3">
                  <c:v>-1.7999999999999999E-2</c:v>
                </c:pt>
                <c:pt idx="4">
                  <c:v>-1.7999999999999999E-2</c:v>
                </c:pt>
                <c:pt idx="5">
                  <c:v>-1.7000000000000001E-2</c:v>
                </c:pt>
                <c:pt idx="6">
                  <c:v>-0.01</c:v>
                </c:pt>
                <c:pt idx="7">
                  <c:v>-1E-3</c:v>
                </c:pt>
                <c:pt idx="8">
                  <c:v>0</c:v>
                </c:pt>
                <c:pt idx="9">
                  <c:v>4.0000000000000001E-3</c:v>
                </c:pt>
                <c:pt idx="10">
                  <c:v>1.4E-2</c:v>
                </c:pt>
                <c:pt idx="11">
                  <c:v>2.1000000000000001E-2</c:v>
                </c:pt>
                <c:pt idx="12">
                  <c:v>2.5000000000000001E-2</c:v>
                </c:pt>
                <c:pt idx="13">
                  <c:v>3.2000000000000001E-2</c:v>
                </c:pt>
                <c:pt idx="14">
                  <c:v>4.7E-2</c:v>
                </c:pt>
                <c:pt idx="15">
                  <c:v>8.8999999999999996E-2</c:v>
                </c:pt>
              </c:numCache>
            </c:numRef>
          </c:val>
          <c:extLst>
            <c:ext xmlns:c16="http://schemas.microsoft.com/office/drawing/2014/chart" uri="{C3380CC4-5D6E-409C-BE32-E72D297353CC}">
              <c16:uniqueId val="{00000000-F038-415A-9CE0-45ADFC809E1C}"/>
            </c:ext>
          </c:extLst>
        </c:ser>
        <c:dLbls>
          <c:showLegendKey val="0"/>
          <c:showVal val="0"/>
          <c:showCatName val="0"/>
          <c:showSerName val="0"/>
          <c:showPercent val="0"/>
          <c:showBubbleSize val="0"/>
        </c:dLbls>
        <c:gapWidth val="182"/>
        <c:axId val="1646541327"/>
        <c:axId val="961327071"/>
      </c:barChart>
      <c:catAx>
        <c:axId val="16465413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961327071"/>
        <c:crosses val="autoZero"/>
        <c:auto val="1"/>
        <c:lblAlgn val="ctr"/>
        <c:lblOffset val="100"/>
        <c:noMultiLvlLbl val="0"/>
      </c:catAx>
      <c:valAx>
        <c:axId val="961327071"/>
        <c:scaling>
          <c:orientation val="minMax"/>
        </c:scaling>
        <c:delete val="1"/>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164654132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12A7-4419-8538-FA214A72530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12A7-4419-8538-FA214A72530D}"/>
              </c:ext>
            </c:extLst>
          </c:dPt>
          <c:cat>
            <c:strRef>
              <c:f>vienti!$A$2:$A$3</c:f>
              <c:strCache>
                <c:ptCount val="2"/>
                <c:pt idx="0">
                  <c:v>Teknologiateollisuus</c:v>
                </c:pt>
                <c:pt idx="1">
                  <c:v>Muut toimialat</c:v>
                </c:pt>
              </c:strCache>
            </c:strRef>
          </c:cat>
          <c:val>
            <c:numRef>
              <c:f>vienti!$B$2:$B$3</c:f>
              <c:numCache>
                <c:formatCode>General</c:formatCode>
                <c:ptCount val="2"/>
                <c:pt idx="0">
                  <c:v>16</c:v>
                </c:pt>
                <c:pt idx="1">
                  <c:v>84</c:v>
                </c:pt>
              </c:numCache>
            </c:numRef>
          </c:val>
          <c:extLst>
            <c:ext xmlns:c16="http://schemas.microsoft.com/office/drawing/2014/chart" uri="{C3380CC4-5D6E-409C-BE32-E72D297353CC}">
              <c16:uniqueId val="{00000004-12A7-4419-8538-FA214A72530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1151-4DC8-B674-7796CDAD1958}"/>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1151-4DC8-B674-7796CDAD1958}"/>
              </c:ext>
            </c:extLst>
          </c:dPt>
          <c:cat>
            <c:strRef>
              <c:f>vienti!$A$2:$A$3</c:f>
              <c:strCache>
                <c:ptCount val="2"/>
                <c:pt idx="0">
                  <c:v>Teknologiateollisuus</c:v>
                </c:pt>
                <c:pt idx="1">
                  <c:v>Muut toimialat</c:v>
                </c:pt>
              </c:strCache>
            </c:strRef>
          </c:cat>
          <c:val>
            <c:numRef>
              <c:f>vienti!$B$2:$B$3</c:f>
              <c:numCache>
                <c:formatCode>General</c:formatCode>
                <c:ptCount val="2"/>
                <c:pt idx="0">
                  <c:v>53</c:v>
                </c:pt>
                <c:pt idx="1">
                  <c:v>47</c:v>
                </c:pt>
              </c:numCache>
            </c:numRef>
          </c:val>
          <c:extLst>
            <c:ext xmlns:c16="http://schemas.microsoft.com/office/drawing/2014/chart" uri="{C3380CC4-5D6E-409C-BE32-E72D297353CC}">
              <c16:uniqueId val="{00000004-1151-4DC8-B674-7796CDAD1958}"/>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85C-40FD-B70B-85C22F21F202}"/>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85C-40FD-B70B-85C22F21F202}"/>
              </c:ext>
            </c:extLst>
          </c:dPt>
          <c:cat>
            <c:strRef>
              <c:f>vienti!$A$2:$A$3</c:f>
              <c:strCache>
                <c:ptCount val="2"/>
                <c:pt idx="0">
                  <c:v>Teknologiateollisuus</c:v>
                </c:pt>
                <c:pt idx="1">
                  <c:v>Muut toimialat</c:v>
                </c:pt>
              </c:strCache>
            </c:strRef>
          </c:cat>
          <c:val>
            <c:numRef>
              <c:f>vienti!$B$2:$B$3</c:f>
              <c:numCache>
                <c:formatCode>General</c:formatCode>
                <c:ptCount val="2"/>
                <c:pt idx="0">
                  <c:v>61</c:v>
                </c:pt>
                <c:pt idx="1">
                  <c:v>39</c:v>
                </c:pt>
              </c:numCache>
            </c:numRef>
          </c:val>
          <c:extLst>
            <c:ext xmlns:c16="http://schemas.microsoft.com/office/drawing/2014/chart" uri="{C3380CC4-5D6E-409C-BE32-E72D297353CC}">
              <c16:uniqueId val="{00000004-085C-40FD-B70B-85C22F21F202}"/>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986E-4F5A-9879-2C3DF3BF3247}"/>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986E-4F5A-9879-2C3DF3BF3247}"/>
              </c:ext>
            </c:extLst>
          </c:dPt>
          <c:cat>
            <c:strRef>
              <c:f>vienti!$A$2:$A$3</c:f>
              <c:strCache>
                <c:ptCount val="2"/>
                <c:pt idx="0">
                  <c:v>Teknologiateollisuus</c:v>
                </c:pt>
                <c:pt idx="1">
                  <c:v>Muut toimialat</c:v>
                </c:pt>
              </c:strCache>
            </c:strRef>
          </c:cat>
          <c:val>
            <c:numRef>
              <c:f>vienti!$B$2:$B$3</c:f>
              <c:numCache>
                <c:formatCode>General</c:formatCode>
                <c:ptCount val="2"/>
                <c:pt idx="0">
                  <c:v>22</c:v>
                </c:pt>
                <c:pt idx="1">
                  <c:v>78</c:v>
                </c:pt>
              </c:numCache>
            </c:numRef>
          </c:val>
          <c:extLst>
            <c:ext xmlns:c16="http://schemas.microsoft.com/office/drawing/2014/chart" uri="{C3380CC4-5D6E-409C-BE32-E72D297353CC}">
              <c16:uniqueId val="{00000004-986E-4F5A-9879-2C3DF3BF3247}"/>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945E-4313-90B6-3606C2C0B8C2}"/>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945E-4313-90B6-3606C2C0B8C2}"/>
              </c:ext>
            </c:extLst>
          </c:dPt>
          <c:cat>
            <c:strRef>
              <c:f>vienti!$A$2:$A$3</c:f>
              <c:strCache>
                <c:ptCount val="2"/>
                <c:pt idx="0">
                  <c:v>Teknologiateollisuus</c:v>
                </c:pt>
                <c:pt idx="1">
                  <c:v>Muut toimialat</c:v>
                </c:pt>
              </c:strCache>
            </c:strRef>
          </c:cat>
          <c:val>
            <c:numRef>
              <c:f>vienti!$B$2:$B$3</c:f>
              <c:numCache>
                <c:formatCode>General</c:formatCode>
                <c:ptCount val="2"/>
                <c:pt idx="0">
                  <c:v>23</c:v>
                </c:pt>
                <c:pt idx="1">
                  <c:v>77</c:v>
                </c:pt>
              </c:numCache>
            </c:numRef>
          </c:val>
          <c:extLst>
            <c:ext xmlns:c16="http://schemas.microsoft.com/office/drawing/2014/chart" uri="{C3380CC4-5D6E-409C-BE32-E72D297353CC}">
              <c16:uniqueId val="{00000004-945E-4313-90B6-3606C2C0B8C2}"/>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82FA-415F-9B12-55BBFC67144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82FA-415F-9B12-55BBFC671440}"/>
              </c:ext>
            </c:extLst>
          </c:dPt>
          <c:cat>
            <c:strRef>
              <c:f>vienti!$A$2:$A$3</c:f>
              <c:strCache>
                <c:ptCount val="2"/>
                <c:pt idx="0">
                  <c:v>Teknologiateollisuus</c:v>
                </c:pt>
                <c:pt idx="1">
                  <c:v>Muut toimialat</c:v>
                </c:pt>
              </c:strCache>
            </c:strRef>
          </c:cat>
          <c:val>
            <c:numRef>
              <c:f>vienti!$B$2:$B$3</c:f>
              <c:numCache>
                <c:formatCode>General</c:formatCode>
                <c:ptCount val="2"/>
                <c:pt idx="0">
                  <c:v>39</c:v>
                </c:pt>
                <c:pt idx="1">
                  <c:v>61</c:v>
                </c:pt>
              </c:numCache>
            </c:numRef>
          </c:val>
          <c:extLst>
            <c:ext xmlns:c16="http://schemas.microsoft.com/office/drawing/2014/chart" uri="{C3380CC4-5D6E-409C-BE32-E72D297353CC}">
              <c16:uniqueId val="{00000004-82FA-415F-9B12-55BBFC67144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1B4-4D23-BE72-822DC72DE04F}"/>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1B4-4D23-BE72-822DC72DE04F}"/>
              </c:ext>
            </c:extLst>
          </c:dPt>
          <c:cat>
            <c:strRef>
              <c:f>vienti!$A$2:$A$3</c:f>
              <c:strCache>
                <c:ptCount val="2"/>
                <c:pt idx="0">
                  <c:v>Teknologiateollisuus</c:v>
                </c:pt>
                <c:pt idx="1">
                  <c:v>Muut toimialat</c:v>
                </c:pt>
              </c:strCache>
            </c:strRef>
          </c:cat>
          <c:val>
            <c:numRef>
              <c:f>vienti!$B$2:$B$3</c:f>
              <c:numCache>
                <c:formatCode>General</c:formatCode>
                <c:ptCount val="2"/>
                <c:pt idx="0">
                  <c:v>18</c:v>
                </c:pt>
                <c:pt idx="1">
                  <c:v>82</c:v>
                </c:pt>
              </c:numCache>
            </c:numRef>
          </c:val>
          <c:extLst>
            <c:ext xmlns:c16="http://schemas.microsoft.com/office/drawing/2014/chart" uri="{C3380CC4-5D6E-409C-BE32-E72D297353CC}">
              <c16:uniqueId val="{00000004-21B4-4D23-BE72-822DC72DE04F}"/>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AB1-4AE8-A778-58D8A53B2C87}"/>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AB1-4AE8-A778-58D8A53B2C87}"/>
              </c:ext>
            </c:extLst>
          </c:dPt>
          <c:cat>
            <c:strRef>
              <c:f>vienti!$A$2:$A$3</c:f>
              <c:strCache>
                <c:ptCount val="2"/>
                <c:pt idx="0">
                  <c:v>Teknologiateollisuus</c:v>
                </c:pt>
                <c:pt idx="1">
                  <c:v>Muut toimialat</c:v>
                </c:pt>
              </c:strCache>
            </c:strRef>
          </c:cat>
          <c:val>
            <c:numRef>
              <c:f>vienti!$B$2:$B$3</c:f>
              <c:numCache>
                <c:formatCode>General</c:formatCode>
                <c:ptCount val="2"/>
                <c:pt idx="0">
                  <c:v>81</c:v>
                </c:pt>
                <c:pt idx="1">
                  <c:v>19</c:v>
                </c:pt>
              </c:numCache>
            </c:numRef>
          </c:val>
          <c:extLst>
            <c:ext xmlns:c16="http://schemas.microsoft.com/office/drawing/2014/chart" uri="{C3380CC4-5D6E-409C-BE32-E72D297353CC}">
              <c16:uniqueId val="{00000004-CAB1-4AE8-A778-58D8A53B2C87}"/>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632-49C4-AF4C-3893CCED491A}"/>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632-49C4-AF4C-3893CCED491A}"/>
              </c:ext>
            </c:extLst>
          </c:dPt>
          <c:cat>
            <c:strRef>
              <c:f>vienti!$A$2:$A$3</c:f>
              <c:strCache>
                <c:ptCount val="2"/>
                <c:pt idx="0">
                  <c:v>Teknologiateollisuus</c:v>
                </c:pt>
                <c:pt idx="1">
                  <c:v>Muut toimialat</c:v>
                </c:pt>
              </c:strCache>
            </c:strRef>
          </c:cat>
          <c:val>
            <c:numRef>
              <c:f>vienti!$B$2:$B$3</c:f>
              <c:numCache>
                <c:formatCode>General</c:formatCode>
                <c:ptCount val="2"/>
                <c:pt idx="0">
                  <c:v>77</c:v>
                </c:pt>
                <c:pt idx="1">
                  <c:v>23</c:v>
                </c:pt>
              </c:numCache>
            </c:numRef>
          </c:val>
          <c:extLst>
            <c:ext xmlns:c16="http://schemas.microsoft.com/office/drawing/2014/chart" uri="{C3380CC4-5D6E-409C-BE32-E72D297353CC}">
              <c16:uniqueId val="{00000004-F632-49C4-AF4C-3893CCED491A}"/>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507-49D3-880C-A87398037F65}"/>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507-49D3-880C-A87398037F65}"/>
              </c:ext>
            </c:extLst>
          </c:dPt>
          <c:cat>
            <c:strRef>
              <c:f>vienti!$A$2:$A$3</c:f>
              <c:strCache>
                <c:ptCount val="2"/>
                <c:pt idx="0">
                  <c:v>Teknologiateollisuus</c:v>
                </c:pt>
                <c:pt idx="1">
                  <c:v>Muut toimialat</c:v>
                </c:pt>
              </c:strCache>
            </c:strRef>
          </c:cat>
          <c:val>
            <c:numRef>
              <c:f>vienti!$B$2:$B$3</c:f>
              <c:numCache>
                <c:formatCode>General</c:formatCode>
                <c:ptCount val="2"/>
                <c:pt idx="0">
                  <c:v>18</c:v>
                </c:pt>
                <c:pt idx="1">
                  <c:v>82</c:v>
                </c:pt>
              </c:numCache>
            </c:numRef>
          </c:val>
          <c:extLst>
            <c:ext xmlns:c16="http://schemas.microsoft.com/office/drawing/2014/chart" uri="{C3380CC4-5D6E-409C-BE32-E72D297353CC}">
              <c16:uniqueId val="{00000004-0507-49D3-880C-A87398037F65}"/>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97778115420021"/>
          <c:y val="3.9444200996580185E-2"/>
          <c:w val="0.78392914279585657"/>
          <c:h val="0.88418905885063492"/>
        </c:manualLayout>
      </c:layout>
      <c:barChart>
        <c:barDir val="bar"/>
        <c:grouping val="clustered"/>
        <c:varyColors val="0"/>
        <c:ser>
          <c:idx val="0"/>
          <c:order val="0"/>
          <c:tx>
            <c:strRef>
              <c:f>Taul1!$B$1</c:f>
              <c:strCache>
                <c:ptCount val="1"/>
                <c:pt idx="0">
                  <c:v>Liikevaihto</c:v>
                </c:pt>
              </c:strCache>
            </c:strRef>
          </c:tx>
          <c:spPr>
            <a:solidFill>
              <a:schemeClr val="accent3"/>
            </a:solidFill>
            <a:ln>
              <a:noFill/>
            </a:ln>
            <a:effectLst/>
          </c:spPr>
          <c:invertIfNegative val="0"/>
          <c:cat>
            <c:strRef>
              <c:f>Taul1!$A$2:$A$16</c:f>
              <c:strCache>
                <c:ptCount val="15"/>
                <c:pt idx="0">
                  <c:v>Etelä-Savo</c:v>
                </c:pt>
                <c:pt idx="1">
                  <c:v>Kainuu</c:v>
                </c:pt>
                <c:pt idx="2">
                  <c:v>Pohjois-Karjala</c:v>
                </c:pt>
                <c:pt idx="3">
                  <c:v>Etelä-Pohjanmaa</c:v>
                </c:pt>
                <c:pt idx="4">
                  <c:v>Pohjois-Savo</c:v>
                </c:pt>
                <c:pt idx="5">
                  <c:v>Kaakkois-Suomi</c:v>
                </c:pt>
                <c:pt idx="6">
                  <c:v>Keski-Suomi</c:v>
                </c:pt>
                <c:pt idx="7">
                  <c:v>Häme</c:v>
                </c:pt>
                <c:pt idx="8">
                  <c:v>Satakunta</c:v>
                </c:pt>
                <c:pt idx="9">
                  <c:v>Pohjanmaa</c:v>
                </c:pt>
                <c:pt idx="10">
                  <c:v>Lappi</c:v>
                </c:pt>
                <c:pt idx="11">
                  <c:v>Pohjois-Pohjanmaa</c:v>
                </c:pt>
                <c:pt idx="12">
                  <c:v>Varsinais-Suomi</c:v>
                </c:pt>
                <c:pt idx="13">
                  <c:v>Pirkanmaa</c:v>
                </c:pt>
                <c:pt idx="14">
                  <c:v>Uusimaa</c:v>
                </c:pt>
              </c:strCache>
            </c:strRef>
          </c:cat>
          <c:val>
            <c:numRef>
              <c:f>Taul1!$B$2:$B$16</c:f>
              <c:numCache>
                <c:formatCode>0%</c:formatCode>
                <c:ptCount val="15"/>
                <c:pt idx="0">
                  <c:v>0.01</c:v>
                </c:pt>
                <c:pt idx="1">
                  <c:v>0.01</c:v>
                </c:pt>
                <c:pt idx="2">
                  <c:v>0.02</c:v>
                </c:pt>
                <c:pt idx="3">
                  <c:v>0.02</c:v>
                </c:pt>
                <c:pt idx="4">
                  <c:v>0.02</c:v>
                </c:pt>
                <c:pt idx="5">
                  <c:v>0.02</c:v>
                </c:pt>
                <c:pt idx="6">
                  <c:v>0.03</c:v>
                </c:pt>
                <c:pt idx="7">
                  <c:v>0.05</c:v>
                </c:pt>
                <c:pt idx="8">
                  <c:v>0.05</c:v>
                </c:pt>
                <c:pt idx="9">
                  <c:v>0.06</c:v>
                </c:pt>
                <c:pt idx="10">
                  <c:v>0.06</c:v>
                </c:pt>
                <c:pt idx="11">
                  <c:v>0.09</c:v>
                </c:pt>
                <c:pt idx="12">
                  <c:v>0.09</c:v>
                </c:pt>
                <c:pt idx="13">
                  <c:v>0.11</c:v>
                </c:pt>
                <c:pt idx="14">
                  <c:v>0.35</c:v>
                </c:pt>
              </c:numCache>
            </c:numRef>
          </c:val>
          <c:extLst>
            <c:ext xmlns:c16="http://schemas.microsoft.com/office/drawing/2014/chart" uri="{C3380CC4-5D6E-409C-BE32-E72D297353CC}">
              <c16:uniqueId val="{00000000-07DE-451C-A3A2-74A133ACBED1}"/>
            </c:ext>
          </c:extLst>
        </c:ser>
        <c:ser>
          <c:idx val="1"/>
          <c:order val="1"/>
          <c:tx>
            <c:strRef>
              <c:f>Taul1!$C$1</c:f>
              <c:strCache>
                <c:ptCount val="1"/>
                <c:pt idx="0">
                  <c:v>Henkilöstö</c:v>
                </c:pt>
              </c:strCache>
            </c:strRef>
          </c:tx>
          <c:spPr>
            <a:solidFill>
              <a:srgbClr val="141F94"/>
            </a:solidFill>
            <a:ln>
              <a:noFill/>
            </a:ln>
            <a:effectLst/>
          </c:spPr>
          <c:invertIfNegative val="0"/>
          <c:cat>
            <c:strRef>
              <c:f>Taul1!$A$2:$A$16</c:f>
              <c:strCache>
                <c:ptCount val="15"/>
                <c:pt idx="0">
                  <c:v>Etelä-Savo</c:v>
                </c:pt>
                <c:pt idx="1">
                  <c:v>Kainuu</c:v>
                </c:pt>
                <c:pt idx="2">
                  <c:v>Pohjois-Karjala</c:v>
                </c:pt>
                <c:pt idx="3">
                  <c:v>Etelä-Pohjanmaa</c:v>
                </c:pt>
                <c:pt idx="4">
                  <c:v>Pohjois-Savo</c:v>
                </c:pt>
                <c:pt idx="5">
                  <c:v>Kaakkois-Suomi</c:v>
                </c:pt>
                <c:pt idx="6">
                  <c:v>Keski-Suomi</c:v>
                </c:pt>
                <c:pt idx="7">
                  <c:v>Häme</c:v>
                </c:pt>
                <c:pt idx="8">
                  <c:v>Satakunta</c:v>
                </c:pt>
                <c:pt idx="9">
                  <c:v>Pohjanmaa</c:v>
                </c:pt>
                <c:pt idx="10">
                  <c:v>Lappi</c:v>
                </c:pt>
                <c:pt idx="11">
                  <c:v>Pohjois-Pohjanmaa</c:v>
                </c:pt>
                <c:pt idx="12">
                  <c:v>Varsinais-Suomi</c:v>
                </c:pt>
                <c:pt idx="13">
                  <c:v>Pirkanmaa</c:v>
                </c:pt>
                <c:pt idx="14">
                  <c:v>Uusimaa</c:v>
                </c:pt>
              </c:strCache>
            </c:strRef>
          </c:cat>
          <c:val>
            <c:numRef>
              <c:f>Taul1!$C$2:$C$16</c:f>
              <c:numCache>
                <c:formatCode>0%</c:formatCode>
                <c:ptCount val="15"/>
                <c:pt idx="0">
                  <c:v>0.01</c:v>
                </c:pt>
                <c:pt idx="1">
                  <c:v>0.01</c:v>
                </c:pt>
                <c:pt idx="2">
                  <c:v>0.02</c:v>
                </c:pt>
                <c:pt idx="3">
                  <c:v>0.03</c:v>
                </c:pt>
                <c:pt idx="4">
                  <c:v>0.03</c:v>
                </c:pt>
                <c:pt idx="5">
                  <c:v>0.03</c:v>
                </c:pt>
                <c:pt idx="6">
                  <c:v>0.05</c:v>
                </c:pt>
                <c:pt idx="7">
                  <c:v>0.05</c:v>
                </c:pt>
                <c:pt idx="8">
                  <c:v>0.04</c:v>
                </c:pt>
                <c:pt idx="9">
                  <c:v>0.06</c:v>
                </c:pt>
                <c:pt idx="10">
                  <c:v>0.02</c:v>
                </c:pt>
                <c:pt idx="11">
                  <c:v>0.08</c:v>
                </c:pt>
                <c:pt idx="12">
                  <c:v>0.09</c:v>
                </c:pt>
                <c:pt idx="13">
                  <c:v>0.12</c:v>
                </c:pt>
                <c:pt idx="14">
                  <c:v>0.35</c:v>
                </c:pt>
              </c:numCache>
            </c:numRef>
          </c:val>
          <c:extLst>
            <c:ext xmlns:c16="http://schemas.microsoft.com/office/drawing/2014/chart" uri="{C3380CC4-5D6E-409C-BE32-E72D297353CC}">
              <c16:uniqueId val="{00000001-07DE-451C-A3A2-74A133ACBED1}"/>
            </c:ext>
          </c:extLst>
        </c:ser>
        <c:dLbls>
          <c:showLegendKey val="0"/>
          <c:showVal val="0"/>
          <c:showCatName val="0"/>
          <c:showSerName val="0"/>
          <c:showPercent val="0"/>
          <c:showBubbleSize val="0"/>
        </c:dLbls>
        <c:gapWidth val="182"/>
        <c:axId val="694029695"/>
        <c:axId val="694001855"/>
      </c:barChart>
      <c:catAx>
        <c:axId val="6940296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694001855"/>
        <c:crosses val="autoZero"/>
        <c:auto val="1"/>
        <c:lblAlgn val="ctr"/>
        <c:lblOffset val="100"/>
        <c:noMultiLvlLbl val="0"/>
      </c:catAx>
      <c:valAx>
        <c:axId val="69400185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694029695"/>
        <c:crosses val="autoZero"/>
        <c:crossBetween val="between"/>
      </c:valAx>
      <c:spPr>
        <a:noFill/>
        <a:ln>
          <a:noFill/>
        </a:ln>
        <a:effectLst/>
      </c:spPr>
    </c:plotArea>
    <c:legend>
      <c:legendPos val="b"/>
      <c:layout>
        <c:manualLayout>
          <c:xMode val="edge"/>
          <c:yMode val="edge"/>
          <c:x val="0.71516285776423238"/>
          <c:y val="0.84354148502193294"/>
          <c:w val="0.24466482552337027"/>
          <c:h val="6.6812603622203051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4E0-4607-9A46-74A7AA26382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4E0-4607-9A46-74A7AA263821}"/>
              </c:ext>
            </c:extLst>
          </c:dPt>
          <c:cat>
            <c:strRef>
              <c:f>vienti!$A$2:$A$3</c:f>
              <c:strCache>
                <c:ptCount val="2"/>
                <c:pt idx="0">
                  <c:v>Teknologiateollisuus</c:v>
                </c:pt>
                <c:pt idx="1">
                  <c:v>Muut toimialat</c:v>
                </c:pt>
              </c:strCache>
            </c:strRef>
          </c:cat>
          <c:val>
            <c:numRef>
              <c:f>vienti!$B$2:$B$3</c:f>
              <c:numCache>
                <c:formatCode>General</c:formatCode>
                <c:ptCount val="2"/>
                <c:pt idx="0">
                  <c:v>47</c:v>
                </c:pt>
                <c:pt idx="1">
                  <c:v>53</c:v>
                </c:pt>
              </c:numCache>
            </c:numRef>
          </c:val>
          <c:extLst>
            <c:ext xmlns:c16="http://schemas.microsoft.com/office/drawing/2014/chart" uri="{C3380CC4-5D6E-409C-BE32-E72D297353CC}">
              <c16:uniqueId val="{00000004-F4E0-4607-9A46-74A7AA26382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4BC3-47FF-8BC7-12F3504946F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4BC3-47FF-8BC7-12F3504946F1}"/>
              </c:ext>
            </c:extLst>
          </c:dPt>
          <c:cat>
            <c:strRef>
              <c:f>vienti!$A$2:$A$3</c:f>
              <c:strCache>
                <c:ptCount val="2"/>
                <c:pt idx="0">
                  <c:v>Teknologiateollisuus</c:v>
                </c:pt>
                <c:pt idx="1">
                  <c:v>Muut toimialat</c:v>
                </c:pt>
              </c:strCache>
            </c:strRef>
          </c:cat>
          <c:val>
            <c:numRef>
              <c:f>vienti!$B$2:$B$3</c:f>
              <c:numCache>
                <c:formatCode>General</c:formatCode>
                <c:ptCount val="2"/>
                <c:pt idx="0">
                  <c:v>61</c:v>
                </c:pt>
                <c:pt idx="1">
                  <c:v>39</c:v>
                </c:pt>
              </c:numCache>
            </c:numRef>
          </c:val>
          <c:extLst>
            <c:ext xmlns:c16="http://schemas.microsoft.com/office/drawing/2014/chart" uri="{C3380CC4-5D6E-409C-BE32-E72D297353CC}">
              <c16:uniqueId val="{00000004-4BC3-47FF-8BC7-12F3504946F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0FD-4A8F-B820-B33F145C87E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0FD-4A8F-B820-B33F145C87E1}"/>
              </c:ext>
            </c:extLst>
          </c:dPt>
          <c:cat>
            <c:strRef>
              <c:f>vienti!$A$2:$A$3</c:f>
              <c:strCache>
                <c:ptCount val="2"/>
                <c:pt idx="0">
                  <c:v>Teknologiateollisuus</c:v>
                </c:pt>
                <c:pt idx="1">
                  <c:v>Muut toimialat</c:v>
                </c:pt>
              </c:strCache>
            </c:strRef>
          </c:cat>
          <c:val>
            <c:numRef>
              <c:f>vienti!$B$2:$B$3</c:f>
              <c:numCache>
                <c:formatCode>General</c:formatCode>
                <c:ptCount val="2"/>
                <c:pt idx="0">
                  <c:v>28</c:v>
                </c:pt>
                <c:pt idx="1">
                  <c:v>72</c:v>
                </c:pt>
              </c:numCache>
            </c:numRef>
          </c:val>
          <c:extLst>
            <c:ext xmlns:c16="http://schemas.microsoft.com/office/drawing/2014/chart" uri="{C3380CC4-5D6E-409C-BE32-E72D297353CC}">
              <c16:uniqueId val="{00000004-F0FD-4A8F-B820-B33F145C87E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FEB-484E-BFB0-1449DC5B839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FEB-484E-BFB0-1449DC5B8393}"/>
              </c:ext>
            </c:extLst>
          </c:dPt>
          <c:cat>
            <c:strRef>
              <c:f>vienti!$A$2:$A$3</c:f>
              <c:strCache>
                <c:ptCount val="2"/>
                <c:pt idx="0">
                  <c:v>Teknologiateollisuus</c:v>
                </c:pt>
                <c:pt idx="1">
                  <c:v>Muut toimialat</c:v>
                </c:pt>
              </c:strCache>
            </c:strRef>
          </c:cat>
          <c:val>
            <c:numRef>
              <c:f>vienti!$B$2:$B$3</c:f>
              <c:numCache>
                <c:formatCode>General</c:formatCode>
                <c:ptCount val="2"/>
                <c:pt idx="0">
                  <c:v>73</c:v>
                </c:pt>
                <c:pt idx="1">
                  <c:v>27</c:v>
                </c:pt>
              </c:numCache>
            </c:numRef>
          </c:val>
          <c:extLst>
            <c:ext xmlns:c16="http://schemas.microsoft.com/office/drawing/2014/chart" uri="{C3380CC4-5D6E-409C-BE32-E72D297353CC}">
              <c16:uniqueId val="{00000004-7FEB-484E-BFB0-1449DC5B839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B857-46EF-9BB8-3B74A1756F5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B857-46EF-9BB8-3B74A1756F59}"/>
              </c:ext>
            </c:extLst>
          </c:dPt>
          <c:cat>
            <c:strRef>
              <c:f>vienti!$A$2:$A$3</c:f>
              <c:strCache>
                <c:ptCount val="2"/>
                <c:pt idx="0">
                  <c:v>Teknologiateollisuus</c:v>
                </c:pt>
                <c:pt idx="1">
                  <c:v>Muut toimialat</c:v>
                </c:pt>
              </c:strCache>
            </c:strRef>
          </c:cat>
          <c:val>
            <c:numRef>
              <c:f>vienti!$B$2:$B$3</c:f>
              <c:numCache>
                <c:formatCode>General</c:formatCode>
                <c:ptCount val="2"/>
                <c:pt idx="0">
                  <c:v>59</c:v>
                </c:pt>
                <c:pt idx="1">
                  <c:v>41</c:v>
                </c:pt>
              </c:numCache>
            </c:numRef>
          </c:val>
          <c:extLst>
            <c:ext xmlns:c16="http://schemas.microsoft.com/office/drawing/2014/chart" uri="{C3380CC4-5D6E-409C-BE32-E72D297353CC}">
              <c16:uniqueId val="{00000004-B857-46EF-9BB8-3B74A1756F5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73B-4390-A8E5-32AD93A1E50F}"/>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73B-4390-A8E5-32AD93A1E50F}"/>
              </c:ext>
            </c:extLst>
          </c:dPt>
          <c:cat>
            <c:strRef>
              <c:f>vienti!$A$2:$A$3</c:f>
              <c:strCache>
                <c:ptCount val="2"/>
                <c:pt idx="0">
                  <c:v>Teknologiateollisuus</c:v>
                </c:pt>
                <c:pt idx="1">
                  <c:v>Muut toimialat</c:v>
                </c:pt>
              </c:strCache>
            </c:strRef>
          </c:cat>
          <c:val>
            <c:numRef>
              <c:f>vienti!$B$2:$B$3</c:f>
              <c:numCache>
                <c:formatCode>General</c:formatCode>
                <c:ptCount val="2"/>
                <c:pt idx="0">
                  <c:v>21</c:v>
                </c:pt>
                <c:pt idx="1">
                  <c:v>79</c:v>
                </c:pt>
              </c:numCache>
            </c:numRef>
          </c:val>
          <c:extLst>
            <c:ext xmlns:c16="http://schemas.microsoft.com/office/drawing/2014/chart" uri="{C3380CC4-5D6E-409C-BE32-E72D297353CC}">
              <c16:uniqueId val="{00000004-E73B-4390-A8E5-32AD93A1E50F}"/>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43B-420C-AAFD-00CD28B080A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43B-420C-AAFD-00CD28B080AD}"/>
              </c:ext>
            </c:extLst>
          </c:dPt>
          <c:cat>
            <c:strRef>
              <c:f>vienti!$A$2:$A$3</c:f>
              <c:strCache>
                <c:ptCount val="2"/>
                <c:pt idx="0">
                  <c:v>Teknologiateollisuus</c:v>
                </c:pt>
                <c:pt idx="1">
                  <c:v>Muut toimialat</c:v>
                </c:pt>
              </c:strCache>
            </c:strRef>
          </c:cat>
          <c:val>
            <c:numRef>
              <c:f>vienti!$B$2:$B$3</c:f>
              <c:numCache>
                <c:formatCode>General</c:formatCode>
                <c:ptCount val="2"/>
                <c:pt idx="0">
                  <c:v>54</c:v>
                </c:pt>
                <c:pt idx="1">
                  <c:v>46</c:v>
                </c:pt>
              </c:numCache>
            </c:numRef>
          </c:val>
          <c:extLst>
            <c:ext xmlns:c16="http://schemas.microsoft.com/office/drawing/2014/chart" uri="{C3380CC4-5D6E-409C-BE32-E72D297353CC}">
              <c16:uniqueId val="{00000004-043B-420C-AAFD-00CD28B080A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4D6-47D2-8579-482085775FE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4D6-47D2-8579-482085775FE3}"/>
              </c:ext>
            </c:extLst>
          </c:dPt>
          <c:cat>
            <c:strRef>
              <c:f>vienti!$A$2:$A$3</c:f>
              <c:strCache>
                <c:ptCount val="2"/>
                <c:pt idx="0">
                  <c:v>Teknologiateollisuus</c:v>
                </c:pt>
                <c:pt idx="1">
                  <c:v>Muut toimialat</c:v>
                </c:pt>
              </c:strCache>
            </c:strRef>
          </c:cat>
          <c:val>
            <c:numRef>
              <c:f>vienti!$B$2:$B$3</c:f>
              <c:numCache>
                <c:formatCode>General</c:formatCode>
                <c:ptCount val="2"/>
                <c:pt idx="0">
                  <c:v>77</c:v>
                </c:pt>
                <c:pt idx="1">
                  <c:v>23</c:v>
                </c:pt>
              </c:numCache>
            </c:numRef>
          </c:val>
          <c:extLst>
            <c:ext xmlns:c16="http://schemas.microsoft.com/office/drawing/2014/chart" uri="{C3380CC4-5D6E-409C-BE32-E72D297353CC}">
              <c16:uniqueId val="{00000004-24D6-47D2-8579-482085775FE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B899-4C51-B23C-7D874EF9B2A8}"/>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B899-4C51-B23C-7D874EF9B2A8}"/>
              </c:ext>
            </c:extLst>
          </c:dPt>
          <c:cat>
            <c:strRef>
              <c:f>vienti!$A$2:$A$3</c:f>
              <c:strCache>
                <c:ptCount val="2"/>
                <c:pt idx="0">
                  <c:v>Teknologiateollisuus</c:v>
                </c:pt>
                <c:pt idx="1">
                  <c:v>Muut toimialat</c:v>
                </c:pt>
              </c:strCache>
            </c:strRef>
          </c:cat>
          <c:val>
            <c:numRef>
              <c:f>vienti!$B$2:$B$3</c:f>
              <c:numCache>
                <c:formatCode>General</c:formatCode>
                <c:ptCount val="2"/>
                <c:pt idx="0">
                  <c:v>32</c:v>
                </c:pt>
                <c:pt idx="1">
                  <c:v>68</c:v>
                </c:pt>
              </c:numCache>
            </c:numRef>
          </c:val>
          <c:extLst>
            <c:ext xmlns:c16="http://schemas.microsoft.com/office/drawing/2014/chart" uri="{C3380CC4-5D6E-409C-BE32-E72D297353CC}">
              <c16:uniqueId val="{00000004-B899-4C51-B23C-7D874EF9B2A8}"/>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2E1-4A66-83AB-5C95707A595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2E1-4A66-83AB-5C95707A5959}"/>
              </c:ext>
            </c:extLst>
          </c:dPt>
          <c:cat>
            <c:strRef>
              <c:f>vienti!$A$2:$A$3</c:f>
              <c:strCache>
                <c:ptCount val="2"/>
                <c:pt idx="0">
                  <c:v>Teknologiateollisuus</c:v>
                </c:pt>
                <c:pt idx="1">
                  <c:v>Muut toimialat</c:v>
                </c:pt>
              </c:strCache>
            </c:strRef>
          </c:cat>
          <c:val>
            <c:numRef>
              <c:f>vienti!$B$2:$B$3</c:f>
              <c:numCache>
                <c:formatCode>General</c:formatCode>
                <c:ptCount val="2"/>
                <c:pt idx="0">
                  <c:v>63</c:v>
                </c:pt>
                <c:pt idx="1">
                  <c:v>37</c:v>
                </c:pt>
              </c:numCache>
            </c:numRef>
          </c:val>
          <c:extLst>
            <c:ext xmlns:c16="http://schemas.microsoft.com/office/drawing/2014/chart" uri="{C3380CC4-5D6E-409C-BE32-E72D297353CC}">
              <c16:uniqueId val="{00000004-72E1-4A66-83AB-5C95707A595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821577119339507"/>
          <c:y val="2.0724994231410186E-2"/>
          <c:w val="0.78968351328493225"/>
          <c:h val="0.76497029494775159"/>
        </c:manualLayout>
      </c:layout>
      <c:barChart>
        <c:barDir val="bar"/>
        <c:grouping val="percentStacked"/>
        <c:varyColors val="0"/>
        <c:ser>
          <c:idx val="0"/>
          <c:order val="0"/>
          <c:tx>
            <c:strRef>
              <c:f>Taul1!$B$1</c:f>
              <c:strCache>
                <c:ptCount val="1"/>
                <c:pt idx="0">
                  <c:v>Elektroniikka- ja sähköteollisuus</c:v>
                </c:pt>
              </c:strCache>
            </c:strRef>
          </c:tx>
          <c:spPr>
            <a:solidFill>
              <a:srgbClr val="141F94"/>
            </a:solidFill>
          </c:spPr>
          <c:invertIfNegative val="0"/>
          <c:cat>
            <c:strRef>
              <c:f>Taul1!$A$2:$A$17</c:f>
              <c:strCache>
                <c:ptCount val="16"/>
                <c:pt idx="0">
                  <c:v>Koko maa</c:v>
                </c:pt>
                <c:pt idx="1">
                  <c:v>Varsinais-Suomi</c:v>
                </c:pt>
                <c:pt idx="2">
                  <c:v>Uusimaa</c:v>
                </c:pt>
                <c:pt idx="3">
                  <c:v>Satakunta</c:v>
                </c:pt>
                <c:pt idx="4">
                  <c:v>Pohjois-Savo</c:v>
                </c:pt>
                <c:pt idx="5">
                  <c:v>Pohjois-Pohjanmaa</c:v>
                </c:pt>
                <c:pt idx="6">
                  <c:v>Pohjois-Karjala</c:v>
                </c:pt>
                <c:pt idx="7">
                  <c:v>Pohjanmaa</c:v>
                </c:pt>
                <c:pt idx="8">
                  <c:v>Pirkanmaa</c:v>
                </c:pt>
                <c:pt idx="9">
                  <c:v>Lappi</c:v>
                </c:pt>
                <c:pt idx="10">
                  <c:v>Keski-Suomi</c:v>
                </c:pt>
                <c:pt idx="11">
                  <c:v>Kainuu</c:v>
                </c:pt>
                <c:pt idx="12">
                  <c:v>Kaakkois-Suomi</c:v>
                </c:pt>
                <c:pt idx="13">
                  <c:v>Häme</c:v>
                </c:pt>
                <c:pt idx="14">
                  <c:v>Etelä-Savo</c:v>
                </c:pt>
                <c:pt idx="15">
                  <c:v>Etelä-Pohjanmaa</c:v>
                </c:pt>
              </c:strCache>
            </c:strRef>
          </c:cat>
          <c:val>
            <c:numRef>
              <c:f>Taul1!$B$2:$B$17</c:f>
              <c:numCache>
                <c:formatCode>0%</c:formatCode>
                <c:ptCount val="16"/>
                <c:pt idx="0">
                  <c:v>0.23</c:v>
                </c:pt>
                <c:pt idx="1">
                  <c:v>0.15</c:v>
                </c:pt>
                <c:pt idx="2">
                  <c:v>0.34</c:v>
                </c:pt>
                <c:pt idx="3">
                  <c:v>0.03</c:v>
                </c:pt>
                <c:pt idx="4">
                  <c:v>0.08</c:v>
                </c:pt>
                <c:pt idx="5">
                  <c:v>0.5</c:v>
                </c:pt>
                <c:pt idx="6">
                  <c:v>0.12</c:v>
                </c:pt>
                <c:pt idx="7">
                  <c:v>0.25</c:v>
                </c:pt>
                <c:pt idx="8">
                  <c:v>0.15</c:v>
                </c:pt>
                <c:pt idx="9">
                  <c:v>0</c:v>
                </c:pt>
                <c:pt idx="10">
                  <c:v>0.09</c:v>
                </c:pt>
                <c:pt idx="11">
                  <c:v>0.09</c:v>
                </c:pt>
                <c:pt idx="12">
                  <c:v>7.0000000000000007E-2</c:v>
                </c:pt>
                <c:pt idx="13">
                  <c:v>0.13</c:v>
                </c:pt>
                <c:pt idx="14">
                  <c:v>0.1</c:v>
                </c:pt>
                <c:pt idx="15">
                  <c:v>0.05</c:v>
                </c:pt>
              </c:numCache>
            </c:numRef>
          </c:val>
          <c:extLst>
            <c:ext xmlns:c16="http://schemas.microsoft.com/office/drawing/2014/chart" uri="{C3380CC4-5D6E-409C-BE32-E72D297353CC}">
              <c16:uniqueId val="{00000000-1706-4126-AF3C-963DFE2CD4B0}"/>
            </c:ext>
          </c:extLst>
        </c:ser>
        <c:ser>
          <c:idx val="1"/>
          <c:order val="1"/>
          <c:tx>
            <c:strRef>
              <c:f>Taul1!$C$1</c:f>
              <c:strCache>
                <c:ptCount val="1"/>
                <c:pt idx="0">
                  <c:v>Kone- ja metallituoteteollisuus</c:v>
                </c:pt>
              </c:strCache>
            </c:strRef>
          </c:tx>
          <c:spPr>
            <a:solidFill>
              <a:srgbClr val="8A0FA6"/>
            </a:solidFill>
          </c:spPr>
          <c:invertIfNegative val="0"/>
          <c:cat>
            <c:strRef>
              <c:f>Taul1!$A$2:$A$17</c:f>
              <c:strCache>
                <c:ptCount val="16"/>
                <c:pt idx="0">
                  <c:v>Koko maa</c:v>
                </c:pt>
                <c:pt idx="1">
                  <c:v>Varsinais-Suomi</c:v>
                </c:pt>
                <c:pt idx="2">
                  <c:v>Uusimaa</c:v>
                </c:pt>
                <c:pt idx="3">
                  <c:v>Satakunta</c:v>
                </c:pt>
                <c:pt idx="4">
                  <c:v>Pohjois-Savo</c:v>
                </c:pt>
                <c:pt idx="5">
                  <c:v>Pohjois-Pohjanmaa</c:v>
                </c:pt>
                <c:pt idx="6">
                  <c:v>Pohjois-Karjala</c:v>
                </c:pt>
                <c:pt idx="7">
                  <c:v>Pohjanmaa</c:v>
                </c:pt>
                <c:pt idx="8">
                  <c:v>Pirkanmaa</c:v>
                </c:pt>
                <c:pt idx="9">
                  <c:v>Lappi</c:v>
                </c:pt>
                <c:pt idx="10">
                  <c:v>Keski-Suomi</c:v>
                </c:pt>
                <c:pt idx="11">
                  <c:v>Kainuu</c:v>
                </c:pt>
                <c:pt idx="12">
                  <c:v>Kaakkois-Suomi</c:v>
                </c:pt>
                <c:pt idx="13">
                  <c:v>Häme</c:v>
                </c:pt>
                <c:pt idx="14">
                  <c:v>Etelä-Savo</c:v>
                </c:pt>
                <c:pt idx="15">
                  <c:v>Etelä-Pohjanmaa</c:v>
                </c:pt>
              </c:strCache>
            </c:strRef>
          </c:cat>
          <c:val>
            <c:numRef>
              <c:f>Taul1!$C$2:$C$17</c:f>
              <c:numCache>
                <c:formatCode>0%</c:formatCode>
                <c:ptCount val="16"/>
                <c:pt idx="0">
                  <c:v>0.38</c:v>
                </c:pt>
                <c:pt idx="1">
                  <c:v>0.66</c:v>
                </c:pt>
                <c:pt idx="2">
                  <c:v>0.2</c:v>
                </c:pt>
                <c:pt idx="3">
                  <c:v>0.41</c:v>
                </c:pt>
                <c:pt idx="4">
                  <c:v>0.73</c:v>
                </c:pt>
                <c:pt idx="5">
                  <c:v>0.17</c:v>
                </c:pt>
                <c:pt idx="6">
                  <c:v>0.71</c:v>
                </c:pt>
                <c:pt idx="7">
                  <c:v>0.51</c:v>
                </c:pt>
                <c:pt idx="8">
                  <c:v>0.61</c:v>
                </c:pt>
                <c:pt idx="9">
                  <c:v>0.1</c:v>
                </c:pt>
                <c:pt idx="10">
                  <c:v>0.63</c:v>
                </c:pt>
                <c:pt idx="11">
                  <c:v>0.32</c:v>
                </c:pt>
                <c:pt idx="12">
                  <c:v>0.65</c:v>
                </c:pt>
                <c:pt idx="13">
                  <c:v>0.48</c:v>
                </c:pt>
                <c:pt idx="14">
                  <c:v>0.69</c:v>
                </c:pt>
                <c:pt idx="15">
                  <c:v>0.84</c:v>
                </c:pt>
              </c:numCache>
            </c:numRef>
          </c:val>
          <c:extLst>
            <c:ext xmlns:c16="http://schemas.microsoft.com/office/drawing/2014/chart" uri="{C3380CC4-5D6E-409C-BE32-E72D297353CC}">
              <c16:uniqueId val="{00000001-1706-4126-AF3C-963DFE2CD4B0}"/>
            </c:ext>
          </c:extLst>
        </c:ser>
        <c:ser>
          <c:idx val="2"/>
          <c:order val="2"/>
          <c:tx>
            <c:strRef>
              <c:f>Taul1!$D$1</c:f>
              <c:strCache>
                <c:ptCount val="1"/>
                <c:pt idx="0">
                  <c:v>Metallien jalostus</c:v>
                </c:pt>
              </c:strCache>
            </c:strRef>
          </c:tx>
          <c:spPr>
            <a:solidFill>
              <a:srgbClr val="FF805C"/>
            </a:solidFill>
          </c:spPr>
          <c:invertIfNegative val="0"/>
          <c:cat>
            <c:strRef>
              <c:f>Taul1!$A$2:$A$17</c:f>
              <c:strCache>
                <c:ptCount val="16"/>
                <c:pt idx="0">
                  <c:v>Koko maa</c:v>
                </c:pt>
                <c:pt idx="1">
                  <c:v>Varsinais-Suomi</c:v>
                </c:pt>
                <c:pt idx="2">
                  <c:v>Uusimaa</c:v>
                </c:pt>
                <c:pt idx="3">
                  <c:v>Satakunta</c:v>
                </c:pt>
                <c:pt idx="4">
                  <c:v>Pohjois-Savo</c:v>
                </c:pt>
                <c:pt idx="5">
                  <c:v>Pohjois-Pohjanmaa</c:v>
                </c:pt>
                <c:pt idx="6">
                  <c:v>Pohjois-Karjala</c:v>
                </c:pt>
                <c:pt idx="7">
                  <c:v>Pohjanmaa</c:v>
                </c:pt>
                <c:pt idx="8">
                  <c:v>Pirkanmaa</c:v>
                </c:pt>
                <c:pt idx="9">
                  <c:v>Lappi</c:v>
                </c:pt>
                <c:pt idx="10">
                  <c:v>Keski-Suomi</c:v>
                </c:pt>
                <c:pt idx="11">
                  <c:v>Kainuu</c:v>
                </c:pt>
                <c:pt idx="12">
                  <c:v>Kaakkois-Suomi</c:v>
                </c:pt>
                <c:pt idx="13">
                  <c:v>Häme</c:v>
                </c:pt>
                <c:pt idx="14">
                  <c:v>Etelä-Savo</c:v>
                </c:pt>
                <c:pt idx="15">
                  <c:v>Etelä-Pohjanmaa</c:v>
                </c:pt>
              </c:strCache>
            </c:strRef>
          </c:cat>
          <c:val>
            <c:numRef>
              <c:f>Taul1!$D$2:$D$17</c:f>
              <c:numCache>
                <c:formatCode>0%</c:formatCode>
                <c:ptCount val="16"/>
                <c:pt idx="0">
                  <c:v>0.17</c:v>
                </c:pt>
                <c:pt idx="1">
                  <c:v>0.01</c:v>
                </c:pt>
                <c:pt idx="2">
                  <c:v>0.12</c:v>
                </c:pt>
                <c:pt idx="3">
                  <c:v>0.48</c:v>
                </c:pt>
                <c:pt idx="4">
                  <c:v>0.03</c:v>
                </c:pt>
                <c:pt idx="5">
                  <c:v>0.16</c:v>
                </c:pt>
                <c:pt idx="6">
                  <c:v>0.02</c:v>
                </c:pt>
                <c:pt idx="7">
                  <c:v>0.12</c:v>
                </c:pt>
                <c:pt idx="8">
                  <c:v>0.02</c:v>
                </c:pt>
                <c:pt idx="9">
                  <c:v>0.86</c:v>
                </c:pt>
                <c:pt idx="10">
                  <c:v>0</c:v>
                </c:pt>
                <c:pt idx="11">
                  <c:v>0.48</c:v>
                </c:pt>
                <c:pt idx="12">
                  <c:v>0.08</c:v>
                </c:pt>
                <c:pt idx="13">
                  <c:v>0.25</c:v>
                </c:pt>
                <c:pt idx="14">
                  <c:v>0</c:v>
                </c:pt>
                <c:pt idx="15">
                  <c:v>0.04</c:v>
                </c:pt>
              </c:numCache>
            </c:numRef>
          </c:val>
          <c:extLst>
            <c:ext xmlns:c16="http://schemas.microsoft.com/office/drawing/2014/chart" uri="{C3380CC4-5D6E-409C-BE32-E72D297353CC}">
              <c16:uniqueId val="{00000002-1706-4126-AF3C-963DFE2CD4B0}"/>
            </c:ext>
          </c:extLst>
        </c:ser>
        <c:ser>
          <c:idx val="3"/>
          <c:order val="3"/>
          <c:tx>
            <c:strRef>
              <c:f>Taul1!$E$1</c:f>
              <c:strCache>
                <c:ptCount val="1"/>
                <c:pt idx="0">
                  <c:v>Suunnittelu ja konsultointi</c:v>
                </c:pt>
              </c:strCache>
            </c:strRef>
          </c:tx>
          <c:spPr>
            <a:solidFill>
              <a:srgbClr val="85E869"/>
            </a:solidFill>
          </c:spPr>
          <c:invertIfNegative val="0"/>
          <c:cat>
            <c:strRef>
              <c:f>Taul1!$A$2:$A$17</c:f>
              <c:strCache>
                <c:ptCount val="16"/>
                <c:pt idx="0">
                  <c:v>Koko maa</c:v>
                </c:pt>
                <c:pt idx="1">
                  <c:v>Varsinais-Suomi</c:v>
                </c:pt>
                <c:pt idx="2">
                  <c:v>Uusimaa</c:v>
                </c:pt>
                <c:pt idx="3">
                  <c:v>Satakunta</c:v>
                </c:pt>
                <c:pt idx="4">
                  <c:v>Pohjois-Savo</c:v>
                </c:pt>
                <c:pt idx="5">
                  <c:v>Pohjois-Pohjanmaa</c:v>
                </c:pt>
                <c:pt idx="6">
                  <c:v>Pohjois-Karjala</c:v>
                </c:pt>
                <c:pt idx="7">
                  <c:v>Pohjanmaa</c:v>
                </c:pt>
                <c:pt idx="8">
                  <c:v>Pirkanmaa</c:v>
                </c:pt>
                <c:pt idx="9">
                  <c:v>Lappi</c:v>
                </c:pt>
                <c:pt idx="10">
                  <c:v>Keski-Suomi</c:v>
                </c:pt>
                <c:pt idx="11">
                  <c:v>Kainuu</c:v>
                </c:pt>
                <c:pt idx="12">
                  <c:v>Kaakkois-Suomi</c:v>
                </c:pt>
                <c:pt idx="13">
                  <c:v>Häme</c:v>
                </c:pt>
                <c:pt idx="14">
                  <c:v>Etelä-Savo</c:v>
                </c:pt>
                <c:pt idx="15">
                  <c:v>Etelä-Pohjanmaa</c:v>
                </c:pt>
              </c:strCache>
            </c:strRef>
          </c:cat>
          <c:val>
            <c:numRef>
              <c:f>Taul1!$E$2:$E$17</c:f>
              <c:numCache>
                <c:formatCode>0%</c:formatCode>
                <c:ptCount val="16"/>
                <c:pt idx="0">
                  <c:v>7.0000000000000007E-2</c:v>
                </c:pt>
                <c:pt idx="1">
                  <c:v>0.08</c:v>
                </c:pt>
                <c:pt idx="2">
                  <c:v>0.08</c:v>
                </c:pt>
                <c:pt idx="3">
                  <c:v>0.04</c:v>
                </c:pt>
                <c:pt idx="4">
                  <c:v>0.08</c:v>
                </c:pt>
                <c:pt idx="5">
                  <c:v>7.0000000000000007E-2</c:v>
                </c:pt>
                <c:pt idx="6">
                  <c:v>0.06</c:v>
                </c:pt>
                <c:pt idx="7">
                  <c:v>0.04</c:v>
                </c:pt>
                <c:pt idx="8">
                  <c:v>0.08</c:v>
                </c:pt>
                <c:pt idx="9">
                  <c:v>0.02</c:v>
                </c:pt>
                <c:pt idx="10">
                  <c:v>0.09</c:v>
                </c:pt>
                <c:pt idx="11">
                  <c:v>0.04</c:v>
                </c:pt>
                <c:pt idx="12">
                  <c:v>0.12</c:v>
                </c:pt>
                <c:pt idx="13">
                  <c:v>0.06</c:v>
                </c:pt>
                <c:pt idx="14">
                  <c:v>0.12</c:v>
                </c:pt>
                <c:pt idx="15">
                  <c:v>0.04</c:v>
                </c:pt>
              </c:numCache>
            </c:numRef>
          </c:val>
          <c:extLst>
            <c:ext xmlns:c16="http://schemas.microsoft.com/office/drawing/2014/chart" uri="{C3380CC4-5D6E-409C-BE32-E72D297353CC}">
              <c16:uniqueId val="{00000003-1706-4126-AF3C-963DFE2CD4B0}"/>
            </c:ext>
          </c:extLst>
        </c:ser>
        <c:ser>
          <c:idx val="4"/>
          <c:order val="4"/>
          <c:tx>
            <c:strRef>
              <c:f>Taul1!$F$1</c:f>
              <c:strCache>
                <c:ptCount val="1"/>
                <c:pt idx="0">
                  <c:v>Tietotekniikka-ala</c:v>
                </c:pt>
              </c:strCache>
            </c:strRef>
          </c:tx>
          <c:spPr>
            <a:solidFill>
              <a:srgbClr val="0ACFCF"/>
            </a:solidFill>
          </c:spPr>
          <c:invertIfNegative val="0"/>
          <c:cat>
            <c:strRef>
              <c:f>Taul1!$A$2:$A$17</c:f>
              <c:strCache>
                <c:ptCount val="16"/>
                <c:pt idx="0">
                  <c:v>Koko maa</c:v>
                </c:pt>
                <c:pt idx="1">
                  <c:v>Varsinais-Suomi</c:v>
                </c:pt>
                <c:pt idx="2">
                  <c:v>Uusimaa</c:v>
                </c:pt>
                <c:pt idx="3">
                  <c:v>Satakunta</c:v>
                </c:pt>
                <c:pt idx="4">
                  <c:v>Pohjois-Savo</c:v>
                </c:pt>
                <c:pt idx="5">
                  <c:v>Pohjois-Pohjanmaa</c:v>
                </c:pt>
                <c:pt idx="6">
                  <c:v>Pohjois-Karjala</c:v>
                </c:pt>
                <c:pt idx="7">
                  <c:v>Pohjanmaa</c:v>
                </c:pt>
                <c:pt idx="8">
                  <c:v>Pirkanmaa</c:v>
                </c:pt>
                <c:pt idx="9">
                  <c:v>Lappi</c:v>
                </c:pt>
                <c:pt idx="10">
                  <c:v>Keski-Suomi</c:v>
                </c:pt>
                <c:pt idx="11">
                  <c:v>Kainuu</c:v>
                </c:pt>
                <c:pt idx="12">
                  <c:v>Kaakkois-Suomi</c:v>
                </c:pt>
                <c:pt idx="13">
                  <c:v>Häme</c:v>
                </c:pt>
                <c:pt idx="14">
                  <c:v>Etelä-Savo</c:v>
                </c:pt>
                <c:pt idx="15">
                  <c:v>Etelä-Pohjanmaa</c:v>
                </c:pt>
              </c:strCache>
            </c:strRef>
          </c:cat>
          <c:val>
            <c:numRef>
              <c:f>Taul1!$F$2:$F$17</c:f>
              <c:numCache>
                <c:formatCode>0%</c:formatCode>
                <c:ptCount val="16"/>
                <c:pt idx="0">
                  <c:v>0.15</c:v>
                </c:pt>
                <c:pt idx="1">
                  <c:v>0.1</c:v>
                </c:pt>
                <c:pt idx="2">
                  <c:v>0.26</c:v>
                </c:pt>
                <c:pt idx="3">
                  <c:v>0.04</c:v>
                </c:pt>
                <c:pt idx="4">
                  <c:v>0.08</c:v>
                </c:pt>
                <c:pt idx="5">
                  <c:v>0.11</c:v>
                </c:pt>
                <c:pt idx="6">
                  <c:v>0.09</c:v>
                </c:pt>
                <c:pt idx="7">
                  <c:v>0.08</c:v>
                </c:pt>
                <c:pt idx="8">
                  <c:v>0.14000000000000001</c:v>
                </c:pt>
                <c:pt idx="9">
                  <c:v>0.01</c:v>
                </c:pt>
                <c:pt idx="10">
                  <c:v>0.18</c:v>
                </c:pt>
                <c:pt idx="11">
                  <c:v>7.0000000000000007E-2</c:v>
                </c:pt>
                <c:pt idx="12">
                  <c:v>0.09</c:v>
                </c:pt>
                <c:pt idx="13">
                  <c:v>0.08</c:v>
                </c:pt>
                <c:pt idx="14">
                  <c:v>0.09</c:v>
                </c:pt>
                <c:pt idx="15">
                  <c:v>0.04</c:v>
                </c:pt>
              </c:numCache>
            </c:numRef>
          </c:val>
          <c:extLst>
            <c:ext xmlns:c16="http://schemas.microsoft.com/office/drawing/2014/chart" uri="{C3380CC4-5D6E-409C-BE32-E72D297353CC}">
              <c16:uniqueId val="{00000004-1706-4126-AF3C-963DFE2CD4B0}"/>
            </c:ext>
          </c:extLst>
        </c:ser>
        <c:dLbls>
          <c:showLegendKey val="0"/>
          <c:showVal val="0"/>
          <c:showCatName val="0"/>
          <c:showSerName val="0"/>
          <c:showPercent val="0"/>
          <c:showBubbleSize val="0"/>
        </c:dLbls>
        <c:gapWidth val="25"/>
        <c:overlap val="100"/>
        <c:axId val="349091216"/>
        <c:axId val="349091608"/>
      </c:barChart>
      <c:catAx>
        <c:axId val="349091216"/>
        <c:scaling>
          <c:orientation val="minMax"/>
        </c:scaling>
        <c:delete val="0"/>
        <c:axPos val="l"/>
        <c:numFmt formatCode="General"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49091608"/>
        <c:crosses val="autoZero"/>
        <c:auto val="1"/>
        <c:lblAlgn val="ctr"/>
        <c:lblOffset val="100"/>
        <c:noMultiLvlLbl val="0"/>
      </c:catAx>
      <c:valAx>
        <c:axId val="349091608"/>
        <c:scaling>
          <c:orientation val="minMax"/>
        </c:scaling>
        <c:delete val="0"/>
        <c:axPos val="b"/>
        <c:majorGridlines>
          <c:spPr>
            <a:ln>
              <a:prstDash val="lgDash"/>
            </a:ln>
          </c:spPr>
        </c:majorGridlines>
        <c:numFmt formatCode="0%"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49091216"/>
        <c:crosses val="autoZero"/>
        <c:crossBetween val="between"/>
      </c:valAx>
    </c:plotArea>
    <c:legend>
      <c:legendPos val="b"/>
      <c:layout>
        <c:manualLayout>
          <c:xMode val="edge"/>
          <c:yMode val="edge"/>
          <c:x val="0.2039509018713011"/>
          <c:y val="0.87045784422291006"/>
          <c:w val="0.79604909812869884"/>
          <c:h val="0.12738150425673508"/>
        </c:manualLayout>
      </c:layout>
      <c:overlay val="1"/>
      <c:spPr>
        <a:solidFill>
          <a:schemeClr val="bg1"/>
        </a:solidFill>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txPr>
    <a:bodyPr/>
    <a:lstStyle/>
    <a:p>
      <a:pPr>
        <a:defRPr sz="1200"/>
      </a:pPr>
      <a:endParaRPr lang="fi-FI"/>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A5A-4EA1-BDA4-9F740943CCD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A5A-4EA1-BDA4-9F740943CCD9}"/>
              </c:ext>
            </c:extLst>
          </c:dPt>
          <c:cat>
            <c:strRef>
              <c:f>vienti!$A$2:$A$3</c:f>
              <c:strCache>
                <c:ptCount val="2"/>
                <c:pt idx="0">
                  <c:v>Teknologiateollisuus</c:v>
                </c:pt>
                <c:pt idx="1">
                  <c:v>Muut toimialat</c:v>
                </c:pt>
              </c:strCache>
            </c:strRef>
          </c:cat>
          <c:val>
            <c:numRef>
              <c:f>vienti!$B$2:$B$3</c:f>
              <c:numCache>
                <c:formatCode>General</c:formatCode>
                <c:ptCount val="2"/>
                <c:pt idx="0">
                  <c:v>93</c:v>
                </c:pt>
                <c:pt idx="1">
                  <c:v>7</c:v>
                </c:pt>
              </c:numCache>
            </c:numRef>
          </c:val>
          <c:extLst>
            <c:ext xmlns:c16="http://schemas.microsoft.com/office/drawing/2014/chart" uri="{C3380CC4-5D6E-409C-BE32-E72D297353CC}">
              <c16:uniqueId val="{00000004-2A5A-4EA1-BDA4-9F740943CCD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43A-4188-B729-E636457B696E}"/>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43A-4188-B729-E636457B696E}"/>
              </c:ext>
            </c:extLst>
          </c:dPt>
          <c:cat>
            <c:strRef>
              <c:f>vienti!$A$2:$A$3</c:f>
              <c:strCache>
                <c:ptCount val="2"/>
                <c:pt idx="0">
                  <c:v>Teknologiateollisuus</c:v>
                </c:pt>
                <c:pt idx="1">
                  <c:v>Muut toimialat</c:v>
                </c:pt>
              </c:strCache>
            </c:strRef>
          </c:cat>
          <c:val>
            <c:numRef>
              <c:f>vienti!$B$2:$B$3</c:f>
              <c:numCache>
                <c:formatCode>General</c:formatCode>
                <c:ptCount val="2"/>
                <c:pt idx="0">
                  <c:v>33</c:v>
                </c:pt>
                <c:pt idx="1">
                  <c:v>67</c:v>
                </c:pt>
              </c:numCache>
            </c:numRef>
          </c:val>
          <c:extLst>
            <c:ext xmlns:c16="http://schemas.microsoft.com/office/drawing/2014/chart" uri="{C3380CC4-5D6E-409C-BE32-E72D297353CC}">
              <c16:uniqueId val="{00000004-D43A-4188-B729-E636457B696E}"/>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027-4164-9495-1218652C5CA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027-4164-9495-1218652C5CAD}"/>
              </c:ext>
            </c:extLst>
          </c:dPt>
          <c:cat>
            <c:strRef>
              <c:f>vienti!$A$2:$A$3</c:f>
              <c:strCache>
                <c:ptCount val="2"/>
                <c:pt idx="0">
                  <c:v>Teknologiateollisuus</c:v>
                </c:pt>
                <c:pt idx="1">
                  <c:v>Muut toimialat</c:v>
                </c:pt>
              </c:strCache>
            </c:strRef>
          </c:cat>
          <c:val>
            <c:numRef>
              <c:f>vienti!$B$2:$B$3</c:f>
              <c:numCache>
                <c:formatCode>General</c:formatCode>
                <c:ptCount val="2"/>
                <c:pt idx="0">
                  <c:v>42</c:v>
                </c:pt>
                <c:pt idx="1">
                  <c:v>58</c:v>
                </c:pt>
              </c:numCache>
            </c:numRef>
          </c:val>
          <c:extLst>
            <c:ext xmlns:c16="http://schemas.microsoft.com/office/drawing/2014/chart" uri="{C3380CC4-5D6E-409C-BE32-E72D297353CC}">
              <c16:uniqueId val="{00000004-D027-4164-9495-1218652C5CA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A88-4B46-AD5A-A7B89E9865A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A88-4B46-AD5A-A7B89E9865A0}"/>
              </c:ext>
            </c:extLst>
          </c:dPt>
          <c:cat>
            <c:strRef>
              <c:f>vienti!$A$2:$A$3</c:f>
              <c:strCache>
                <c:ptCount val="2"/>
                <c:pt idx="0">
                  <c:v>Teknologiateollisuus</c:v>
                </c:pt>
                <c:pt idx="1">
                  <c:v>Muut toimialat</c:v>
                </c:pt>
              </c:strCache>
            </c:strRef>
          </c:cat>
          <c:val>
            <c:numRef>
              <c:f>vienti!$B$2:$B$3</c:f>
              <c:numCache>
                <c:formatCode>General</c:formatCode>
                <c:ptCount val="2"/>
                <c:pt idx="0">
                  <c:v>65</c:v>
                </c:pt>
                <c:pt idx="1">
                  <c:v>35</c:v>
                </c:pt>
              </c:numCache>
            </c:numRef>
          </c:val>
          <c:extLst>
            <c:ext xmlns:c16="http://schemas.microsoft.com/office/drawing/2014/chart" uri="{C3380CC4-5D6E-409C-BE32-E72D297353CC}">
              <c16:uniqueId val="{00000004-CA88-4B46-AD5A-A7B89E9865A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30A3-4E5F-A274-9D7CB71E1464}"/>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30A3-4E5F-A274-9D7CB71E1464}"/>
              </c:ext>
            </c:extLst>
          </c:dPt>
          <c:cat>
            <c:strRef>
              <c:f>vienti!$A$2:$A$3</c:f>
              <c:strCache>
                <c:ptCount val="2"/>
                <c:pt idx="0">
                  <c:v>Teknologiateollisuus</c:v>
                </c:pt>
                <c:pt idx="1">
                  <c:v>Muut toimialat</c:v>
                </c:pt>
              </c:strCache>
            </c:strRef>
          </c:cat>
          <c:val>
            <c:numRef>
              <c:f>vienti!$B$2:$B$3</c:f>
              <c:numCache>
                <c:formatCode>General</c:formatCode>
                <c:ptCount val="2"/>
                <c:pt idx="0">
                  <c:v>22</c:v>
                </c:pt>
                <c:pt idx="1">
                  <c:v>78</c:v>
                </c:pt>
              </c:numCache>
            </c:numRef>
          </c:val>
          <c:extLst>
            <c:ext xmlns:c16="http://schemas.microsoft.com/office/drawing/2014/chart" uri="{C3380CC4-5D6E-409C-BE32-E72D297353CC}">
              <c16:uniqueId val="{00000004-30A3-4E5F-A274-9D7CB71E1464}"/>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18F-40FC-9EF5-6846ECC1F50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18F-40FC-9EF5-6846ECC1F509}"/>
              </c:ext>
            </c:extLst>
          </c:dPt>
          <c:cat>
            <c:strRef>
              <c:f>vienti!$A$2:$A$3</c:f>
              <c:strCache>
                <c:ptCount val="2"/>
                <c:pt idx="0">
                  <c:v>Teknologiateollisuus</c:v>
                </c:pt>
                <c:pt idx="1">
                  <c:v>Muut toimialat</c:v>
                </c:pt>
              </c:strCache>
            </c:strRef>
          </c:cat>
          <c:val>
            <c:numRef>
              <c:f>vienti!$B$2:$B$3</c:f>
              <c:numCache>
                <c:formatCode>General</c:formatCode>
                <c:ptCount val="2"/>
                <c:pt idx="0">
                  <c:v>65</c:v>
                </c:pt>
                <c:pt idx="1">
                  <c:v>35</c:v>
                </c:pt>
              </c:numCache>
            </c:numRef>
          </c:val>
          <c:extLst>
            <c:ext xmlns:c16="http://schemas.microsoft.com/office/drawing/2014/chart" uri="{C3380CC4-5D6E-409C-BE32-E72D297353CC}">
              <c16:uniqueId val="{00000004-C18F-40FC-9EF5-6846ECC1F50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831-4ABF-9B8E-1691F51590E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831-4ABF-9B8E-1691F51590E0}"/>
              </c:ext>
            </c:extLst>
          </c:dPt>
          <c:cat>
            <c:strRef>
              <c:f>vienti!$A$2:$A$3</c:f>
              <c:strCache>
                <c:ptCount val="2"/>
                <c:pt idx="0">
                  <c:v>Teknologiateollisuus</c:v>
                </c:pt>
                <c:pt idx="1">
                  <c:v>Muut toimialat</c:v>
                </c:pt>
              </c:strCache>
            </c:strRef>
          </c:cat>
          <c:val>
            <c:numRef>
              <c:f>vienti!$B$2:$B$3</c:f>
              <c:numCache>
                <c:formatCode>General</c:formatCode>
                <c:ptCount val="2"/>
                <c:pt idx="0">
                  <c:v>90</c:v>
                </c:pt>
                <c:pt idx="1">
                  <c:v>10</c:v>
                </c:pt>
              </c:numCache>
            </c:numRef>
          </c:val>
          <c:extLst>
            <c:ext xmlns:c16="http://schemas.microsoft.com/office/drawing/2014/chart" uri="{C3380CC4-5D6E-409C-BE32-E72D297353CC}">
              <c16:uniqueId val="{00000004-0831-4ABF-9B8E-1691F51590E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F1F-4545-80B2-B4EB8A7A350B}"/>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F1F-4545-80B2-B4EB8A7A350B}"/>
              </c:ext>
            </c:extLst>
          </c:dPt>
          <c:cat>
            <c:strRef>
              <c:f>vienti!$A$2:$A$3</c:f>
              <c:strCache>
                <c:ptCount val="2"/>
                <c:pt idx="0">
                  <c:v>Teknologiateollisuus</c:v>
                </c:pt>
                <c:pt idx="1">
                  <c:v>Muut toimialat</c:v>
                </c:pt>
              </c:strCache>
            </c:strRef>
          </c:cat>
          <c:val>
            <c:numRef>
              <c:f>vienti!$B$2:$B$3</c:f>
              <c:numCache>
                <c:formatCode>General</c:formatCode>
                <c:ptCount val="2"/>
                <c:pt idx="0">
                  <c:v>28</c:v>
                </c:pt>
                <c:pt idx="1">
                  <c:v>72</c:v>
                </c:pt>
              </c:numCache>
            </c:numRef>
          </c:val>
          <c:extLst>
            <c:ext xmlns:c16="http://schemas.microsoft.com/office/drawing/2014/chart" uri="{C3380CC4-5D6E-409C-BE32-E72D297353CC}">
              <c16:uniqueId val="{00000004-7F1F-4545-80B2-B4EB8A7A350B}"/>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6D3-4A35-AF45-F787C59191A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6D3-4A35-AF45-F787C59191AD}"/>
              </c:ext>
            </c:extLst>
          </c:dPt>
          <c:cat>
            <c:strRef>
              <c:f>vienti!$A$2:$A$3</c:f>
              <c:strCache>
                <c:ptCount val="2"/>
                <c:pt idx="0">
                  <c:v>Teknologiateollisuus</c:v>
                </c:pt>
                <c:pt idx="1">
                  <c:v>Muut toimialat</c:v>
                </c:pt>
              </c:strCache>
            </c:strRef>
          </c:cat>
          <c:val>
            <c:numRef>
              <c:f>vienti!$B$2:$B$3</c:f>
              <c:numCache>
                <c:formatCode>General</c:formatCode>
                <c:ptCount val="2"/>
                <c:pt idx="0">
                  <c:v>45</c:v>
                </c:pt>
                <c:pt idx="1">
                  <c:v>55</c:v>
                </c:pt>
              </c:numCache>
            </c:numRef>
          </c:val>
          <c:extLst>
            <c:ext xmlns:c16="http://schemas.microsoft.com/office/drawing/2014/chart" uri="{C3380CC4-5D6E-409C-BE32-E72D297353CC}">
              <c16:uniqueId val="{00000004-F6D3-4A35-AF45-F787C59191A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5B21-4639-BD41-601449F2208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5B21-4639-BD41-601449F22081}"/>
              </c:ext>
            </c:extLst>
          </c:dPt>
          <c:cat>
            <c:strRef>
              <c:f>vienti!$A$2:$A$3</c:f>
              <c:strCache>
                <c:ptCount val="2"/>
                <c:pt idx="0">
                  <c:v>Teknologiateollisuus</c:v>
                </c:pt>
                <c:pt idx="1">
                  <c:v>Muut toimialat</c:v>
                </c:pt>
              </c:strCache>
            </c:strRef>
          </c:cat>
          <c:val>
            <c:numRef>
              <c:f>vienti!$B$2:$B$3</c:f>
              <c:numCache>
                <c:formatCode>General</c:formatCode>
                <c:ptCount val="2"/>
                <c:pt idx="0">
                  <c:v>57</c:v>
                </c:pt>
                <c:pt idx="1">
                  <c:v>43</c:v>
                </c:pt>
              </c:numCache>
            </c:numRef>
          </c:val>
          <c:extLst>
            <c:ext xmlns:c16="http://schemas.microsoft.com/office/drawing/2014/chart" uri="{C3380CC4-5D6E-409C-BE32-E72D297353CC}">
              <c16:uniqueId val="{00000004-5B21-4639-BD41-601449F2208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821577119339507"/>
          <c:y val="2.0724994231410186E-2"/>
          <c:w val="0.78968351328493225"/>
          <c:h val="0.76497029494775159"/>
        </c:manualLayout>
      </c:layout>
      <c:barChart>
        <c:barDir val="bar"/>
        <c:grouping val="percentStacked"/>
        <c:varyColors val="0"/>
        <c:ser>
          <c:idx val="0"/>
          <c:order val="0"/>
          <c:tx>
            <c:strRef>
              <c:f>Taul1!$B$1</c:f>
              <c:strCache>
                <c:ptCount val="1"/>
                <c:pt idx="0">
                  <c:v>Elektroniikka- ja sähköteollisuus</c:v>
                </c:pt>
              </c:strCache>
            </c:strRef>
          </c:tx>
          <c:spPr>
            <a:solidFill>
              <a:srgbClr val="141F94"/>
            </a:solidFill>
          </c:spPr>
          <c:invertIfNegative val="0"/>
          <c:cat>
            <c:strRef>
              <c:f>Taul1!$A$2:$A$17</c:f>
              <c:strCache>
                <c:ptCount val="16"/>
                <c:pt idx="0">
                  <c:v>Koko maa</c:v>
                </c:pt>
                <c:pt idx="1">
                  <c:v>Varsinais-Suomi</c:v>
                </c:pt>
                <c:pt idx="2">
                  <c:v>Uusimaa</c:v>
                </c:pt>
                <c:pt idx="3">
                  <c:v>Satakunta</c:v>
                </c:pt>
                <c:pt idx="4">
                  <c:v>Pohjois-Savo</c:v>
                </c:pt>
                <c:pt idx="5">
                  <c:v>Pohjois-Pohjanmaa</c:v>
                </c:pt>
                <c:pt idx="6">
                  <c:v>Pohjois-Karjala</c:v>
                </c:pt>
                <c:pt idx="7">
                  <c:v>Pohjanmaa</c:v>
                </c:pt>
                <c:pt idx="8">
                  <c:v>Pirkanmaa</c:v>
                </c:pt>
                <c:pt idx="9">
                  <c:v>Lappi</c:v>
                </c:pt>
                <c:pt idx="10">
                  <c:v>Keski-Suomi</c:v>
                </c:pt>
                <c:pt idx="11">
                  <c:v>Kainuu</c:v>
                </c:pt>
                <c:pt idx="12">
                  <c:v>Kaakkois-Suomi</c:v>
                </c:pt>
                <c:pt idx="13">
                  <c:v>Häme</c:v>
                </c:pt>
                <c:pt idx="14">
                  <c:v>Etelä-Savo</c:v>
                </c:pt>
                <c:pt idx="15">
                  <c:v>Etelä-Pohjanmaa</c:v>
                </c:pt>
              </c:strCache>
            </c:strRef>
          </c:cat>
          <c:val>
            <c:numRef>
              <c:f>Taul1!$B$2:$B$17</c:f>
              <c:numCache>
                <c:formatCode>0%</c:formatCode>
                <c:ptCount val="16"/>
                <c:pt idx="0">
                  <c:v>0.13900000000000001</c:v>
                </c:pt>
                <c:pt idx="1">
                  <c:v>0.121</c:v>
                </c:pt>
                <c:pt idx="2">
                  <c:v>0.17199999999999999</c:v>
                </c:pt>
                <c:pt idx="3">
                  <c:v>5.7000000000000002E-2</c:v>
                </c:pt>
                <c:pt idx="4">
                  <c:v>9.8000000000000004E-2</c:v>
                </c:pt>
                <c:pt idx="5">
                  <c:v>0.27300000000000002</c:v>
                </c:pt>
                <c:pt idx="6">
                  <c:v>0.16</c:v>
                </c:pt>
                <c:pt idx="7">
                  <c:v>0.19700000000000001</c:v>
                </c:pt>
                <c:pt idx="8">
                  <c:v>8.3000000000000004E-2</c:v>
                </c:pt>
                <c:pt idx="9">
                  <c:v>4.0000000000000001E-3</c:v>
                </c:pt>
                <c:pt idx="10">
                  <c:v>6.4000000000000001E-2</c:v>
                </c:pt>
                <c:pt idx="11">
                  <c:v>0.19900000000000001</c:v>
                </c:pt>
                <c:pt idx="12">
                  <c:v>4.9000000000000002E-2</c:v>
                </c:pt>
                <c:pt idx="13">
                  <c:v>0.111</c:v>
                </c:pt>
                <c:pt idx="14">
                  <c:v>0.105</c:v>
                </c:pt>
                <c:pt idx="15">
                  <c:v>4.7E-2</c:v>
                </c:pt>
              </c:numCache>
            </c:numRef>
          </c:val>
          <c:extLst>
            <c:ext xmlns:c16="http://schemas.microsoft.com/office/drawing/2014/chart" uri="{C3380CC4-5D6E-409C-BE32-E72D297353CC}">
              <c16:uniqueId val="{00000000-525E-4CFE-9225-3108491E8329}"/>
            </c:ext>
          </c:extLst>
        </c:ser>
        <c:ser>
          <c:idx val="1"/>
          <c:order val="1"/>
          <c:tx>
            <c:strRef>
              <c:f>Taul1!$C$1</c:f>
              <c:strCache>
                <c:ptCount val="1"/>
                <c:pt idx="0">
                  <c:v>Kone- ja metallituoteteollisuus</c:v>
                </c:pt>
              </c:strCache>
            </c:strRef>
          </c:tx>
          <c:spPr>
            <a:solidFill>
              <a:srgbClr val="8A0FA6"/>
            </a:solidFill>
          </c:spPr>
          <c:invertIfNegative val="0"/>
          <c:cat>
            <c:strRef>
              <c:f>Taul1!$A$2:$A$17</c:f>
              <c:strCache>
                <c:ptCount val="16"/>
                <c:pt idx="0">
                  <c:v>Koko maa</c:v>
                </c:pt>
                <c:pt idx="1">
                  <c:v>Varsinais-Suomi</c:v>
                </c:pt>
                <c:pt idx="2">
                  <c:v>Uusimaa</c:v>
                </c:pt>
                <c:pt idx="3">
                  <c:v>Satakunta</c:v>
                </c:pt>
                <c:pt idx="4">
                  <c:v>Pohjois-Savo</c:v>
                </c:pt>
                <c:pt idx="5">
                  <c:v>Pohjois-Pohjanmaa</c:v>
                </c:pt>
                <c:pt idx="6">
                  <c:v>Pohjois-Karjala</c:v>
                </c:pt>
                <c:pt idx="7">
                  <c:v>Pohjanmaa</c:v>
                </c:pt>
                <c:pt idx="8">
                  <c:v>Pirkanmaa</c:v>
                </c:pt>
                <c:pt idx="9">
                  <c:v>Lappi</c:v>
                </c:pt>
                <c:pt idx="10">
                  <c:v>Keski-Suomi</c:v>
                </c:pt>
                <c:pt idx="11">
                  <c:v>Kainuu</c:v>
                </c:pt>
                <c:pt idx="12">
                  <c:v>Kaakkois-Suomi</c:v>
                </c:pt>
                <c:pt idx="13">
                  <c:v>Häme</c:v>
                </c:pt>
                <c:pt idx="14">
                  <c:v>Etelä-Savo</c:v>
                </c:pt>
                <c:pt idx="15">
                  <c:v>Etelä-Pohjanmaa</c:v>
                </c:pt>
              </c:strCache>
            </c:strRef>
          </c:cat>
          <c:val>
            <c:numRef>
              <c:f>Taul1!$C$2:$C$17</c:f>
              <c:numCache>
                <c:formatCode>0%</c:formatCode>
                <c:ptCount val="16"/>
                <c:pt idx="0">
                  <c:v>0.40500000000000003</c:v>
                </c:pt>
                <c:pt idx="1">
                  <c:v>0.59099999999999997</c:v>
                </c:pt>
                <c:pt idx="2">
                  <c:v>0.20399999999999999</c:v>
                </c:pt>
                <c:pt idx="3">
                  <c:v>0.59499999999999997</c:v>
                </c:pt>
                <c:pt idx="4">
                  <c:v>0.59799999999999998</c:v>
                </c:pt>
                <c:pt idx="5">
                  <c:v>0.24199999999999999</c:v>
                </c:pt>
                <c:pt idx="6">
                  <c:v>0.56100000000000005</c:v>
                </c:pt>
                <c:pt idx="7">
                  <c:v>0.54400000000000004</c:v>
                </c:pt>
                <c:pt idx="8">
                  <c:v>0.47</c:v>
                </c:pt>
                <c:pt idx="9">
                  <c:v>0.29599999999999999</c:v>
                </c:pt>
                <c:pt idx="10">
                  <c:v>0.55200000000000005</c:v>
                </c:pt>
                <c:pt idx="11">
                  <c:v>0.32800000000000001</c:v>
                </c:pt>
                <c:pt idx="12">
                  <c:v>0.54600000000000004</c:v>
                </c:pt>
                <c:pt idx="13">
                  <c:v>0.57699999999999996</c:v>
                </c:pt>
                <c:pt idx="14">
                  <c:v>0.63400000000000001</c:v>
                </c:pt>
                <c:pt idx="15">
                  <c:v>0.78</c:v>
                </c:pt>
              </c:numCache>
            </c:numRef>
          </c:val>
          <c:extLst>
            <c:ext xmlns:c16="http://schemas.microsoft.com/office/drawing/2014/chart" uri="{C3380CC4-5D6E-409C-BE32-E72D297353CC}">
              <c16:uniqueId val="{00000001-525E-4CFE-9225-3108491E8329}"/>
            </c:ext>
          </c:extLst>
        </c:ser>
        <c:ser>
          <c:idx val="2"/>
          <c:order val="2"/>
          <c:tx>
            <c:strRef>
              <c:f>Taul1!$D$1</c:f>
              <c:strCache>
                <c:ptCount val="1"/>
                <c:pt idx="0">
                  <c:v>Metallien jalostus</c:v>
                </c:pt>
              </c:strCache>
            </c:strRef>
          </c:tx>
          <c:spPr>
            <a:solidFill>
              <a:srgbClr val="FF805C"/>
            </a:solidFill>
          </c:spPr>
          <c:invertIfNegative val="0"/>
          <c:cat>
            <c:strRef>
              <c:f>Taul1!$A$2:$A$17</c:f>
              <c:strCache>
                <c:ptCount val="16"/>
                <c:pt idx="0">
                  <c:v>Koko maa</c:v>
                </c:pt>
                <c:pt idx="1">
                  <c:v>Varsinais-Suomi</c:v>
                </c:pt>
                <c:pt idx="2">
                  <c:v>Uusimaa</c:v>
                </c:pt>
                <c:pt idx="3">
                  <c:v>Satakunta</c:v>
                </c:pt>
                <c:pt idx="4">
                  <c:v>Pohjois-Savo</c:v>
                </c:pt>
                <c:pt idx="5">
                  <c:v>Pohjois-Pohjanmaa</c:v>
                </c:pt>
                <c:pt idx="6">
                  <c:v>Pohjois-Karjala</c:v>
                </c:pt>
                <c:pt idx="7">
                  <c:v>Pohjanmaa</c:v>
                </c:pt>
                <c:pt idx="8">
                  <c:v>Pirkanmaa</c:v>
                </c:pt>
                <c:pt idx="9">
                  <c:v>Lappi</c:v>
                </c:pt>
                <c:pt idx="10">
                  <c:v>Keski-Suomi</c:v>
                </c:pt>
                <c:pt idx="11">
                  <c:v>Kainuu</c:v>
                </c:pt>
                <c:pt idx="12">
                  <c:v>Kaakkois-Suomi</c:v>
                </c:pt>
                <c:pt idx="13">
                  <c:v>Häme</c:v>
                </c:pt>
                <c:pt idx="14">
                  <c:v>Etelä-Savo</c:v>
                </c:pt>
                <c:pt idx="15">
                  <c:v>Etelä-Pohjanmaa</c:v>
                </c:pt>
              </c:strCache>
            </c:strRef>
          </c:cat>
          <c:val>
            <c:numRef>
              <c:f>Taul1!$D$2:$D$17</c:f>
              <c:numCache>
                <c:formatCode>0%</c:formatCode>
                <c:ptCount val="16"/>
                <c:pt idx="0">
                  <c:v>0.05</c:v>
                </c:pt>
                <c:pt idx="1">
                  <c:v>0.01</c:v>
                </c:pt>
                <c:pt idx="2">
                  <c:v>5.0000000000000001E-3</c:v>
                </c:pt>
                <c:pt idx="3">
                  <c:v>0.183</c:v>
                </c:pt>
                <c:pt idx="4">
                  <c:v>1.7000000000000001E-2</c:v>
                </c:pt>
                <c:pt idx="5">
                  <c:v>0.13300000000000001</c:v>
                </c:pt>
                <c:pt idx="6">
                  <c:v>2.7E-2</c:v>
                </c:pt>
                <c:pt idx="7">
                  <c:v>7.6999999999999999E-2</c:v>
                </c:pt>
                <c:pt idx="8">
                  <c:v>1.7000000000000001E-2</c:v>
                </c:pt>
                <c:pt idx="9">
                  <c:v>0.48699999999999999</c:v>
                </c:pt>
                <c:pt idx="10">
                  <c:v>5.0000000000000001E-3</c:v>
                </c:pt>
                <c:pt idx="11">
                  <c:v>0.26200000000000001</c:v>
                </c:pt>
                <c:pt idx="12">
                  <c:v>6.8000000000000005E-2</c:v>
                </c:pt>
                <c:pt idx="13">
                  <c:v>7.6999999999999999E-2</c:v>
                </c:pt>
                <c:pt idx="14">
                  <c:v>0</c:v>
                </c:pt>
                <c:pt idx="15">
                  <c:v>3.1E-2</c:v>
                </c:pt>
              </c:numCache>
            </c:numRef>
          </c:val>
          <c:extLst>
            <c:ext xmlns:c16="http://schemas.microsoft.com/office/drawing/2014/chart" uri="{C3380CC4-5D6E-409C-BE32-E72D297353CC}">
              <c16:uniqueId val="{00000002-525E-4CFE-9225-3108491E8329}"/>
            </c:ext>
          </c:extLst>
        </c:ser>
        <c:ser>
          <c:idx val="3"/>
          <c:order val="3"/>
          <c:tx>
            <c:strRef>
              <c:f>Taul1!$E$1</c:f>
              <c:strCache>
                <c:ptCount val="1"/>
                <c:pt idx="0">
                  <c:v>Suunnittelu ja konsultointi</c:v>
                </c:pt>
              </c:strCache>
            </c:strRef>
          </c:tx>
          <c:spPr>
            <a:solidFill>
              <a:srgbClr val="85E869"/>
            </a:solidFill>
          </c:spPr>
          <c:invertIfNegative val="0"/>
          <c:cat>
            <c:strRef>
              <c:f>Taul1!$A$2:$A$17</c:f>
              <c:strCache>
                <c:ptCount val="16"/>
                <c:pt idx="0">
                  <c:v>Koko maa</c:v>
                </c:pt>
                <c:pt idx="1">
                  <c:v>Varsinais-Suomi</c:v>
                </c:pt>
                <c:pt idx="2">
                  <c:v>Uusimaa</c:v>
                </c:pt>
                <c:pt idx="3">
                  <c:v>Satakunta</c:v>
                </c:pt>
                <c:pt idx="4">
                  <c:v>Pohjois-Savo</c:v>
                </c:pt>
                <c:pt idx="5">
                  <c:v>Pohjois-Pohjanmaa</c:v>
                </c:pt>
                <c:pt idx="6">
                  <c:v>Pohjois-Karjala</c:v>
                </c:pt>
                <c:pt idx="7">
                  <c:v>Pohjanmaa</c:v>
                </c:pt>
                <c:pt idx="8">
                  <c:v>Pirkanmaa</c:v>
                </c:pt>
                <c:pt idx="9">
                  <c:v>Lappi</c:v>
                </c:pt>
                <c:pt idx="10">
                  <c:v>Keski-Suomi</c:v>
                </c:pt>
                <c:pt idx="11">
                  <c:v>Kainuu</c:v>
                </c:pt>
                <c:pt idx="12">
                  <c:v>Kaakkois-Suomi</c:v>
                </c:pt>
                <c:pt idx="13">
                  <c:v>Häme</c:v>
                </c:pt>
                <c:pt idx="14">
                  <c:v>Etelä-Savo</c:v>
                </c:pt>
                <c:pt idx="15">
                  <c:v>Etelä-Pohjanmaa</c:v>
                </c:pt>
              </c:strCache>
            </c:strRef>
          </c:cat>
          <c:val>
            <c:numRef>
              <c:f>Taul1!$E$2:$E$17</c:f>
              <c:numCache>
                <c:formatCode>0%</c:formatCode>
                <c:ptCount val="16"/>
                <c:pt idx="0">
                  <c:v>0.158</c:v>
                </c:pt>
                <c:pt idx="1">
                  <c:v>0.14199999999999999</c:v>
                </c:pt>
                <c:pt idx="2">
                  <c:v>0.186</c:v>
                </c:pt>
                <c:pt idx="3">
                  <c:v>0.112</c:v>
                </c:pt>
                <c:pt idx="4">
                  <c:v>0.159</c:v>
                </c:pt>
                <c:pt idx="5">
                  <c:v>0.152</c:v>
                </c:pt>
                <c:pt idx="6">
                  <c:v>0.112</c:v>
                </c:pt>
                <c:pt idx="7">
                  <c:v>9.5000000000000001E-2</c:v>
                </c:pt>
                <c:pt idx="8">
                  <c:v>0.18099999999999999</c:v>
                </c:pt>
                <c:pt idx="9">
                  <c:v>0.155</c:v>
                </c:pt>
                <c:pt idx="10">
                  <c:v>0.158</c:v>
                </c:pt>
                <c:pt idx="11">
                  <c:v>8.5000000000000006E-2</c:v>
                </c:pt>
                <c:pt idx="12">
                  <c:v>0.215</c:v>
                </c:pt>
                <c:pt idx="13">
                  <c:v>0.112</c:v>
                </c:pt>
                <c:pt idx="14">
                  <c:v>0.16300000000000001</c:v>
                </c:pt>
                <c:pt idx="15">
                  <c:v>8.4000000000000005E-2</c:v>
                </c:pt>
              </c:numCache>
            </c:numRef>
          </c:val>
          <c:extLst>
            <c:ext xmlns:c16="http://schemas.microsoft.com/office/drawing/2014/chart" uri="{C3380CC4-5D6E-409C-BE32-E72D297353CC}">
              <c16:uniqueId val="{00000003-525E-4CFE-9225-3108491E8329}"/>
            </c:ext>
          </c:extLst>
        </c:ser>
        <c:ser>
          <c:idx val="4"/>
          <c:order val="4"/>
          <c:tx>
            <c:strRef>
              <c:f>Taul1!$F$1</c:f>
              <c:strCache>
                <c:ptCount val="1"/>
                <c:pt idx="0">
                  <c:v>Tietotekniikka-ala</c:v>
                </c:pt>
              </c:strCache>
            </c:strRef>
          </c:tx>
          <c:spPr>
            <a:solidFill>
              <a:srgbClr val="0ACFCF"/>
            </a:solidFill>
          </c:spPr>
          <c:invertIfNegative val="0"/>
          <c:cat>
            <c:strRef>
              <c:f>Taul1!$A$2:$A$17</c:f>
              <c:strCache>
                <c:ptCount val="16"/>
                <c:pt idx="0">
                  <c:v>Koko maa</c:v>
                </c:pt>
                <c:pt idx="1">
                  <c:v>Varsinais-Suomi</c:v>
                </c:pt>
                <c:pt idx="2">
                  <c:v>Uusimaa</c:v>
                </c:pt>
                <c:pt idx="3">
                  <c:v>Satakunta</c:v>
                </c:pt>
                <c:pt idx="4">
                  <c:v>Pohjois-Savo</c:v>
                </c:pt>
                <c:pt idx="5">
                  <c:v>Pohjois-Pohjanmaa</c:v>
                </c:pt>
                <c:pt idx="6">
                  <c:v>Pohjois-Karjala</c:v>
                </c:pt>
                <c:pt idx="7">
                  <c:v>Pohjanmaa</c:v>
                </c:pt>
                <c:pt idx="8">
                  <c:v>Pirkanmaa</c:v>
                </c:pt>
                <c:pt idx="9">
                  <c:v>Lappi</c:v>
                </c:pt>
                <c:pt idx="10">
                  <c:v>Keski-Suomi</c:v>
                </c:pt>
                <c:pt idx="11">
                  <c:v>Kainuu</c:v>
                </c:pt>
                <c:pt idx="12">
                  <c:v>Kaakkois-Suomi</c:v>
                </c:pt>
                <c:pt idx="13">
                  <c:v>Häme</c:v>
                </c:pt>
                <c:pt idx="14">
                  <c:v>Etelä-Savo</c:v>
                </c:pt>
                <c:pt idx="15">
                  <c:v>Etelä-Pohjanmaa</c:v>
                </c:pt>
              </c:strCache>
            </c:strRef>
          </c:cat>
          <c:val>
            <c:numRef>
              <c:f>Taul1!$F$2:$F$17</c:f>
              <c:numCache>
                <c:formatCode>0%</c:formatCode>
                <c:ptCount val="16"/>
                <c:pt idx="0">
                  <c:v>0.249</c:v>
                </c:pt>
                <c:pt idx="1">
                  <c:v>0.13600000000000001</c:v>
                </c:pt>
                <c:pt idx="2">
                  <c:v>0.433</c:v>
                </c:pt>
                <c:pt idx="3">
                  <c:v>5.2999999999999999E-2</c:v>
                </c:pt>
                <c:pt idx="4">
                  <c:v>0.128</c:v>
                </c:pt>
                <c:pt idx="5">
                  <c:v>0.2</c:v>
                </c:pt>
                <c:pt idx="6">
                  <c:v>0.14099999999999999</c:v>
                </c:pt>
                <c:pt idx="7">
                  <c:v>8.6999999999999994E-2</c:v>
                </c:pt>
                <c:pt idx="8">
                  <c:v>0.249</c:v>
                </c:pt>
                <c:pt idx="9">
                  <c:v>5.7000000000000002E-2</c:v>
                </c:pt>
                <c:pt idx="10">
                  <c:v>0.221</c:v>
                </c:pt>
                <c:pt idx="11">
                  <c:v>0.126</c:v>
                </c:pt>
                <c:pt idx="12">
                  <c:v>0.122</c:v>
                </c:pt>
                <c:pt idx="13">
                  <c:v>0.122</c:v>
                </c:pt>
                <c:pt idx="14">
                  <c:v>9.8000000000000004E-2</c:v>
                </c:pt>
                <c:pt idx="15">
                  <c:v>5.8000000000000003E-2</c:v>
                </c:pt>
              </c:numCache>
            </c:numRef>
          </c:val>
          <c:extLst>
            <c:ext xmlns:c16="http://schemas.microsoft.com/office/drawing/2014/chart" uri="{C3380CC4-5D6E-409C-BE32-E72D297353CC}">
              <c16:uniqueId val="{00000004-525E-4CFE-9225-3108491E8329}"/>
            </c:ext>
          </c:extLst>
        </c:ser>
        <c:dLbls>
          <c:showLegendKey val="0"/>
          <c:showVal val="0"/>
          <c:showCatName val="0"/>
          <c:showSerName val="0"/>
          <c:showPercent val="0"/>
          <c:showBubbleSize val="0"/>
        </c:dLbls>
        <c:gapWidth val="25"/>
        <c:overlap val="100"/>
        <c:axId val="351481400"/>
        <c:axId val="351481792"/>
      </c:barChart>
      <c:catAx>
        <c:axId val="351481400"/>
        <c:scaling>
          <c:orientation val="minMax"/>
        </c:scaling>
        <c:delete val="0"/>
        <c:axPos val="l"/>
        <c:numFmt formatCode="General"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51481792"/>
        <c:crosses val="autoZero"/>
        <c:auto val="1"/>
        <c:lblAlgn val="ctr"/>
        <c:lblOffset val="100"/>
        <c:noMultiLvlLbl val="0"/>
      </c:catAx>
      <c:valAx>
        <c:axId val="351481792"/>
        <c:scaling>
          <c:orientation val="minMax"/>
        </c:scaling>
        <c:delete val="0"/>
        <c:axPos val="b"/>
        <c:majorGridlines>
          <c:spPr>
            <a:ln>
              <a:prstDash val="lgDash"/>
            </a:ln>
          </c:spPr>
        </c:majorGridlines>
        <c:numFmt formatCode="0%"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51481400"/>
        <c:crosses val="autoZero"/>
        <c:crossBetween val="between"/>
      </c:valAx>
    </c:plotArea>
    <c:legend>
      <c:legendPos val="b"/>
      <c:layout>
        <c:manualLayout>
          <c:xMode val="edge"/>
          <c:yMode val="edge"/>
          <c:x val="0.2039509018713011"/>
          <c:y val="0.87045784422291006"/>
          <c:w val="0.79604909812869884"/>
          <c:h val="0.12738150425673508"/>
        </c:manualLayout>
      </c:layout>
      <c:overlay val="1"/>
      <c:spPr>
        <a:solidFill>
          <a:schemeClr val="bg1"/>
        </a:solidFill>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txPr>
    <a:bodyPr/>
    <a:lstStyle/>
    <a:p>
      <a:pPr>
        <a:defRPr sz="1200"/>
      </a:pPr>
      <a:endParaRPr lang="fi-FI"/>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84A-41B2-B739-6BD67FD94AAC}"/>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84A-41B2-B739-6BD67FD94AAC}"/>
              </c:ext>
            </c:extLst>
          </c:dPt>
          <c:cat>
            <c:strRef>
              <c:f>vienti!$A$2:$A$3</c:f>
              <c:strCache>
                <c:ptCount val="2"/>
                <c:pt idx="0">
                  <c:v>Teknologiateollisuus</c:v>
                </c:pt>
                <c:pt idx="1">
                  <c:v>Muut toimialat</c:v>
                </c:pt>
              </c:strCache>
            </c:strRef>
          </c:cat>
          <c:val>
            <c:numRef>
              <c:f>vienti!$B$2:$B$3</c:f>
              <c:numCache>
                <c:formatCode>General</c:formatCode>
                <c:ptCount val="2"/>
                <c:pt idx="0">
                  <c:v>21</c:v>
                </c:pt>
                <c:pt idx="1">
                  <c:v>79</c:v>
                </c:pt>
              </c:numCache>
            </c:numRef>
          </c:val>
          <c:extLst>
            <c:ext xmlns:c16="http://schemas.microsoft.com/office/drawing/2014/chart" uri="{C3380CC4-5D6E-409C-BE32-E72D297353CC}">
              <c16:uniqueId val="{00000004-F84A-41B2-B739-6BD67FD94AAC}"/>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EB3-4DFD-9B78-5985610890F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EB3-4DFD-9B78-5985610890F3}"/>
              </c:ext>
            </c:extLst>
          </c:dPt>
          <c:cat>
            <c:strRef>
              <c:f>vienti!$A$2:$A$3</c:f>
              <c:strCache>
                <c:ptCount val="2"/>
                <c:pt idx="0">
                  <c:v>Teknologiateollisuus</c:v>
                </c:pt>
                <c:pt idx="1">
                  <c:v>Muut toimialat</c:v>
                </c:pt>
              </c:strCache>
            </c:strRef>
          </c:cat>
          <c:val>
            <c:numRef>
              <c:f>vienti!$B$2:$B$3</c:f>
              <c:numCache>
                <c:formatCode>General</c:formatCode>
                <c:ptCount val="2"/>
                <c:pt idx="0">
                  <c:v>58</c:v>
                </c:pt>
                <c:pt idx="1">
                  <c:v>42</c:v>
                </c:pt>
              </c:numCache>
            </c:numRef>
          </c:val>
          <c:extLst>
            <c:ext xmlns:c16="http://schemas.microsoft.com/office/drawing/2014/chart" uri="{C3380CC4-5D6E-409C-BE32-E72D297353CC}">
              <c16:uniqueId val="{00000004-DEB3-4DFD-9B78-5985610890F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086-4483-AAD5-8D4E7CDC1D2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086-4483-AAD5-8D4E7CDC1D23}"/>
              </c:ext>
            </c:extLst>
          </c:dPt>
          <c:cat>
            <c:strRef>
              <c:f>vienti!$A$2:$A$3</c:f>
              <c:strCache>
                <c:ptCount val="2"/>
                <c:pt idx="0">
                  <c:v>Teknologiateollisuus</c:v>
                </c:pt>
                <c:pt idx="1">
                  <c:v>Muut toimialat</c:v>
                </c:pt>
              </c:strCache>
            </c:strRef>
          </c:cat>
          <c:val>
            <c:numRef>
              <c:f>vienti!$B$2:$B$3</c:f>
              <c:numCache>
                <c:formatCode>General</c:formatCode>
                <c:ptCount val="2"/>
                <c:pt idx="0">
                  <c:v>69</c:v>
                </c:pt>
                <c:pt idx="1">
                  <c:v>31</c:v>
                </c:pt>
              </c:numCache>
            </c:numRef>
          </c:val>
          <c:extLst>
            <c:ext xmlns:c16="http://schemas.microsoft.com/office/drawing/2014/chart" uri="{C3380CC4-5D6E-409C-BE32-E72D297353CC}">
              <c16:uniqueId val="{00000004-7086-4483-AAD5-8D4E7CDC1D2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641E-408D-A6A6-51714B7ED184}"/>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641E-408D-A6A6-51714B7ED184}"/>
              </c:ext>
            </c:extLst>
          </c:dPt>
          <c:cat>
            <c:strRef>
              <c:f>vienti!$A$2:$A$3</c:f>
              <c:strCache>
                <c:ptCount val="2"/>
                <c:pt idx="0">
                  <c:v>Teknologiateollisuus</c:v>
                </c:pt>
                <c:pt idx="1">
                  <c:v>Muut toimialat</c:v>
                </c:pt>
              </c:strCache>
            </c:strRef>
          </c:cat>
          <c:val>
            <c:numRef>
              <c:f>vienti!$B$2:$B$3</c:f>
              <c:numCache>
                <c:formatCode>General</c:formatCode>
                <c:ptCount val="2"/>
                <c:pt idx="0">
                  <c:v>27</c:v>
                </c:pt>
                <c:pt idx="1">
                  <c:v>73</c:v>
                </c:pt>
              </c:numCache>
            </c:numRef>
          </c:val>
          <c:extLst>
            <c:ext xmlns:c16="http://schemas.microsoft.com/office/drawing/2014/chart" uri="{C3380CC4-5D6E-409C-BE32-E72D297353CC}">
              <c16:uniqueId val="{00000004-641E-408D-A6A6-51714B7ED184}"/>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742-4174-B22F-79AE30C55612}"/>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742-4174-B22F-79AE30C55612}"/>
              </c:ext>
            </c:extLst>
          </c:dPt>
          <c:cat>
            <c:strRef>
              <c:f>vienti!$A$2:$A$3</c:f>
              <c:strCache>
                <c:ptCount val="2"/>
                <c:pt idx="0">
                  <c:v>Teknologiateollisuus</c:v>
                </c:pt>
                <c:pt idx="1">
                  <c:v>Muut toimialat</c:v>
                </c:pt>
              </c:strCache>
            </c:strRef>
          </c:cat>
          <c:val>
            <c:numRef>
              <c:f>vienti!$B$2:$B$3</c:f>
              <c:numCache>
                <c:formatCode>General</c:formatCode>
                <c:ptCount val="2"/>
                <c:pt idx="0">
                  <c:v>53</c:v>
                </c:pt>
                <c:pt idx="1">
                  <c:v>47</c:v>
                </c:pt>
              </c:numCache>
            </c:numRef>
          </c:val>
          <c:extLst>
            <c:ext xmlns:c16="http://schemas.microsoft.com/office/drawing/2014/chart" uri="{C3380CC4-5D6E-409C-BE32-E72D297353CC}">
              <c16:uniqueId val="{00000004-D742-4174-B22F-79AE30C55612}"/>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A9E-4D4D-A472-B89378D60394}"/>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A9E-4D4D-A472-B89378D60394}"/>
              </c:ext>
            </c:extLst>
          </c:dPt>
          <c:cat>
            <c:strRef>
              <c:f>vienti!$A$2:$A$3</c:f>
              <c:strCache>
                <c:ptCount val="2"/>
                <c:pt idx="0">
                  <c:v>Teknologiateollisuus</c:v>
                </c:pt>
                <c:pt idx="1">
                  <c:v>Muut toimialat</c:v>
                </c:pt>
              </c:strCache>
            </c:strRef>
          </c:cat>
          <c:val>
            <c:numRef>
              <c:f>vienti!$B$2:$B$3</c:f>
              <c:numCache>
                <c:formatCode>General</c:formatCode>
                <c:ptCount val="2"/>
                <c:pt idx="0">
                  <c:v>49</c:v>
                </c:pt>
                <c:pt idx="1">
                  <c:v>51</c:v>
                </c:pt>
              </c:numCache>
            </c:numRef>
          </c:val>
          <c:extLst>
            <c:ext xmlns:c16="http://schemas.microsoft.com/office/drawing/2014/chart" uri="{C3380CC4-5D6E-409C-BE32-E72D297353CC}">
              <c16:uniqueId val="{00000004-EA9E-4D4D-A472-B89378D60394}"/>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D26-4B7A-A62A-836A587EB00F}"/>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D26-4B7A-A62A-836A587EB00F}"/>
              </c:ext>
            </c:extLst>
          </c:dPt>
          <c:cat>
            <c:strRef>
              <c:f>vienti!$A$2:$A$3</c:f>
              <c:strCache>
                <c:ptCount val="2"/>
                <c:pt idx="0">
                  <c:v>Teknologiateollisuus</c:v>
                </c:pt>
                <c:pt idx="1">
                  <c:v>Muut toimialat</c:v>
                </c:pt>
              </c:strCache>
            </c:strRef>
          </c:cat>
          <c:val>
            <c:numRef>
              <c:f>vienti!$B$2:$B$3</c:f>
              <c:numCache>
                <c:formatCode>General</c:formatCode>
                <c:ptCount val="2"/>
                <c:pt idx="0">
                  <c:v>24</c:v>
                </c:pt>
                <c:pt idx="1">
                  <c:v>76</c:v>
                </c:pt>
              </c:numCache>
            </c:numRef>
          </c:val>
          <c:extLst>
            <c:ext xmlns:c16="http://schemas.microsoft.com/office/drawing/2014/chart" uri="{C3380CC4-5D6E-409C-BE32-E72D297353CC}">
              <c16:uniqueId val="{00000004-FD26-4B7A-A62A-836A587EB00F}"/>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A45C-48E0-9E67-3A770F7D19E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A45C-48E0-9E67-3A770F7D19ED}"/>
              </c:ext>
            </c:extLst>
          </c:dPt>
          <c:cat>
            <c:strRef>
              <c:f>vienti!$A$2:$A$3</c:f>
              <c:strCache>
                <c:ptCount val="2"/>
                <c:pt idx="0">
                  <c:v>Teknologiateollisuus</c:v>
                </c:pt>
                <c:pt idx="1">
                  <c:v>Muut toimialat</c:v>
                </c:pt>
              </c:strCache>
            </c:strRef>
          </c:cat>
          <c:val>
            <c:numRef>
              <c:f>vienti!$B$2:$B$3</c:f>
              <c:numCache>
                <c:formatCode>General</c:formatCode>
                <c:ptCount val="2"/>
                <c:pt idx="0">
                  <c:v>48</c:v>
                </c:pt>
                <c:pt idx="1">
                  <c:v>52</c:v>
                </c:pt>
              </c:numCache>
            </c:numRef>
          </c:val>
          <c:extLst>
            <c:ext xmlns:c16="http://schemas.microsoft.com/office/drawing/2014/chart" uri="{C3380CC4-5D6E-409C-BE32-E72D297353CC}">
              <c16:uniqueId val="{00000004-A45C-48E0-9E67-3A770F7D19E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B4A7-4C18-BD36-92D27D3B655C}"/>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B4A7-4C18-BD36-92D27D3B655C}"/>
              </c:ext>
            </c:extLst>
          </c:dPt>
          <c:cat>
            <c:strRef>
              <c:f>vienti!$A$2:$A$3</c:f>
              <c:strCache>
                <c:ptCount val="2"/>
                <c:pt idx="0">
                  <c:v>Teknologiateollisuus</c:v>
                </c:pt>
                <c:pt idx="1">
                  <c:v>Muut toimialat</c:v>
                </c:pt>
              </c:strCache>
            </c:strRef>
          </c:cat>
          <c:val>
            <c:numRef>
              <c:f>vienti!$B$2:$B$3</c:f>
              <c:numCache>
                <c:formatCode>General</c:formatCode>
                <c:ptCount val="2"/>
                <c:pt idx="0">
                  <c:v>47</c:v>
                </c:pt>
                <c:pt idx="1">
                  <c:v>53</c:v>
                </c:pt>
              </c:numCache>
            </c:numRef>
          </c:val>
          <c:extLst>
            <c:ext xmlns:c16="http://schemas.microsoft.com/office/drawing/2014/chart" uri="{C3380CC4-5D6E-409C-BE32-E72D297353CC}">
              <c16:uniqueId val="{00000004-B4A7-4C18-BD36-92D27D3B655C}"/>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7C4-4284-A0E4-69A90076937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7C4-4284-A0E4-69A900769371}"/>
              </c:ext>
            </c:extLst>
          </c:dPt>
          <c:cat>
            <c:strRef>
              <c:f>vienti!$A$2:$A$3</c:f>
              <c:strCache>
                <c:ptCount val="2"/>
                <c:pt idx="0">
                  <c:v>Teknologiateollisuus</c:v>
                </c:pt>
                <c:pt idx="1">
                  <c:v>Muut toimialat</c:v>
                </c:pt>
              </c:strCache>
            </c:strRef>
          </c:cat>
          <c:val>
            <c:numRef>
              <c:f>vienti!$B$2:$B$3</c:f>
              <c:numCache>
                <c:formatCode>General</c:formatCode>
                <c:ptCount val="2"/>
                <c:pt idx="0">
                  <c:v>28</c:v>
                </c:pt>
                <c:pt idx="1">
                  <c:v>72</c:v>
                </c:pt>
              </c:numCache>
            </c:numRef>
          </c:val>
          <c:extLst>
            <c:ext xmlns:c16="http://schemas.microsoft.com/office/drawing/2014/chart" uri="{C3380CC4-5D6E-409C-BE32-E72D297353CC}">
              <c16:uniqueId val="{00000004-E7C4-4284-A0E4-69A90076937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0B8-44C2-945E-A36E8862E34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0B8-44C2-945E-A36E8862E340}"/>
              </c:ext>
            </c:extLst>
          </c:dPt>
          <c:cat>
            <c:strRef>
              <c:f>vienti!$A$2:$A$3</c:f>
              <c:strCache>
                <c:ptCount val="2"/>
                <c:pt idx="0">
                  <c:v>Teknologiateollisuus</c:v>
                </c:pt>
                <c:pt idx="1">
                  <c:v>Muut toimialat</c:v>
                </c:pt>
              </c:strCache>
            </c:strRef>
          </c:cat>
          <c:val>
            <c:numRef>
              <c:f>vienti!$B$2:$B$3</c:f>
              <c:numCache>
                <c:formatCode>General</c:formatCode>
                <c:ptCount val="2"/>
                <c:pt idx="0">
                  <c:v>48</c:v>
                </c:pt>
                <c:pt idx="1">
                  <c:v>52</c:v>
                </c:pt>
              </c:numCache>
            </c:numRef>
          </c:val>
          <c:extLst>
            <c:ext xmlns:c16="http://schemas.microsoft.com/office/drawing/2014/chart" uri="{C3380CC4-5D6E-409C-BE32-E72D297353CC}">
              <c16:uniqueId val="{00000004-20B8-44C2-945E-A36E8862E34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C51-4743-AFC4-F061F74A4A86}"/>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C51-4743-AFC4-F061F74A4A86}"/>
              </c:ext>
            </c:extLst>
          </c:dPt>
          <c:cat>
            <c:strRef>
              <c:f>vienti!$A$2:$A$3</c:f>
              <c:strCache>
                <c:ptCount val="2"/>
                <c:pt idx="0">
                  <c:v>Teknologiateollisuus</c:v>
                </c:pt>
                <c:pt idx="1">
                  <c:v>Muut toimialat</c:v>
                </c:pt>
              </c:strCache>
            </c:strRef>
          </c:cat>
          <c:val>
            <c:numRef>
              <c:f>vienti!$B$2:$B$3</c:f>
              <c:numCache>
                <c:formatCode>General</c:formatCode>
                <c:ptCount val="2"/>
                <c:pt idx="0">
                  <c:v>46</c:v>
                </c:pt>
                <c:pt idx="1">
                  <c:v>54</c:v>
                </c:pt>
              </c:numCache>
            </c:numRef>
          </c:val>
          <c:extLst>
            <c:ext xmlns:c16="http://schemas.microsoft.com/office/drawing/2014/chart" uri="{C3380CC4-5D6E-409C-BE32-E72D297353CC}">
              <c16:uniqueId val="{00000004-EC51-4743-AFC4-F061F74A4A86}"/>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AAC-4D6C-9563-29B2942442E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AAC-4D6C-9563-29B2942442ED}"/>
              </c:ext>
            </c:extLst>
          </c:dPt>
          <c:cat>
            <c:strRef>
              <c:f>vienti!$A$2:$A$3</c:f>
              <c:strCache>
                <c:ptCount val="2"/>
                <c:pt idx="0">
                  <c:v>Teknologiateollisuus</c:v>
                </c:pt>
                <c:pt idx="1">
                  <c:v>Muut toimialat</c:v>
                </c:pt>
              </c:strCache>
            </c:strRef>
          </c:cat>
          <c:val>
            <c:numRef>
              <c:f>vienti!$B$2:$B$3</c:f>
              <c:numCache>
                <c:formatCode>General</c:formatCode>
                <c:ptCount val="2"/>
                <c:pt idx="0">
                  <c:v>22</c:v>
                </c:pt>
                <c:pt idx="1">
                  <c:v>78</c:v>
                </c:pt>
              </c:numCache>
            </c:numRef>
          </c:val>
          <c:extLst>
            <c:ext xmlns:c16="http://schemas.microsoft.com/office/drawing/2014/chart" uri="{C3380CC4-5D6E-409C-BE32-E72D297353CC}">
              <c16:uniqueId val="{00000004-CAAC-4D6C-9563-29B2942442E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5F9-4D1C-98FB-945B020CF14A}"/>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5F9-4D1C-98FB-945B020CF14A}"/>
              </c:ext>
            </c:extLst>
          </c:dPt>
          <c:cat>
            <c:strRef>
              <c:f>vienti!$A$2:$A$3</c:f>
              <c:strCache>
                <c:ptCount val="2"/>
                <c:pt idx="0">
                  <c:v>Teknologiateollisuus</c:v>
                </c:pt>
                <c:pt idx="1">
                  <c:v>Muut toimialat</c:v>
                </c:pt>
              </c:strCache>
            </c:strRef>
          </c:cat>
          <c:val>
            <c:numRef>
              <c:f>vienti!$B$2:$B$3</c:f>
              <c:numCache>
                <c:formatCode>General</c:formatCode>
                <c:ptCount val="2"/>
                <c:pt idx="0">
                  <c:v>33</c:v>
                </c:pt>
                <c:pt idx="1">
                  <c:v>67</c:v>
                </c:pt>
              </c:numCache>
            </c:numRef>
          </c:val>
          <c:extLst>
            <c:ext xmlns:c16="http://schemas.microsoft.com/office/drawing/2014/chart" uri="{C3380CC4-5D6E-409C-BE32-E72D297353CC}">
              <c16:uniqueId val="{00000004-05F9-4D1C-98FB-945B020CF14A}"/>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3D8-4BF5-9D0B-E4F305CB2B8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3D8-4BF5-9D0B-E4F305CB2B89}"/>
              </c:ext>
            </c:extLst>
          </c:dPt>
          <c:cat>
            <c:strRef>
              <c:f>vienti!$A$2:$A$3</c:f>
              <c:strCache>
                <c:ptCount val="2"/>
                <c:pt idx="0">
                  <c:v>Teknologiateollisuus</c:v>
                </c:pt>
                <c:pt idx="1">
                  <c:v>Muut toimialat</c:v>
                </c:pt>
              </c:strCache>
            </c:strRef>
          </c:cat>
          <c:val>
            <c:numRef>
              <c:f>vienti!$B$2:$B$3</c:f>
              <c:numCache>
                <c:formatCode>General</c:formatCode>
                <c:ptCount val="2"/>
                <c:pt idx="0">
                  <c:v>85</c:v>
                </c:pt>
                <c:pt idx="1">
                  <c:v>15</c:v>
                </c:pt>
              </c:numCache>
            </c:numRef>
          </c:val>
          <c:extLst>
            <c:ext xmlns:c16="http://schemas.microsoft.com/office/drawing/2014/chart" uri="{C3380CC4-5D6E-409C-BE32-E72D297353CC}">
              <c16:uniqueId val="{00000004-F3D8-4BF5-9D0B-E4F305CB2B8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en-US" sz="1050" err="1">
                <a:latin typeface="Verdana" panose="020B0604030504040204" pitchFamily="34" charset="0"/>
                <a:ea typeface="Verdana" panose="020B0604030504040204" pitchFamily="34" charset="0"/>
                <a:cs typeface="Verdana" panose="020B0604030504040204" pitchFamily="34" charset="0"/>
              </a:rPr>
              <a:t>Teknologiateollisuus</a:t>
            </a: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F2C89C3-1639-C64F-B7DC-4038F10D3C80}" type="slidenum">
              <a:rPr sz="1050">
                <a:latin typeface="Verdana" panose="020B0604030504040204" pitchFamily="34" charset="0"/>
                <a:ea typeface="Verdana" panose="020B0604030504040204" pitchFamily="34" charset="0"/>
                <a:cs typeface="Verdana" panose="020B0604030504040204" pitchFamily="34" charset="0"/>
              </a:rPr>
              <a:t>‹#›</a:t>
            </a:fld>
            <a:endParaRPr lang="en-US" sz="105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3637526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050">
                <a:latin typeface="Verdana" panose="020B0604030504040204" pitchFamily="34" charset="0"/>
                <a:ea typeface="Verdana" panose="020B0604030504040204" pitchFamily="34" charset="0"/>
                <a:cs typeface="Verdana" panose="020B0604030504040204" pitchFamily="34" charset="0"/>
              </a:defRPr>
            </a:lvl1pPr>
          </a:lstStyle>
          <a:p>
            <a:r>
              <a:rPr lang="fi-FI"/>
              <a:t>Teknologiateollisuus</a:t>
            </a: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050">
                <a:latin typeface="Verdana" panose="020B0604030504040204" pitchFamily="34" charset="0"/>
                <a:ea typeface="Verdana" panose="020B0604030504040204" pitchFamily="34" charset="0"/>
                <a:cs typeface="Verdana" panose="020B0604030504040204" pitchFamily="34" charset="0"/>
              </a:defRPr>
            </a:lvl1pPr>
          </a:lstStyle>
          <a:p>
            <a:fld id="{B5A0B3B4-F971-4AD3-B530-DE860EFC07D2}" type="slidenum">
              <a:rPr lang="fi-FI" smtClean="0"/>
              <a:pPr/>
              <a:t>‹#›</a:t>
            </a:fld>
            <a:endParaRPr lang="fi-FI"/>
          </a:p>
        </p:txBody>
      </p:sp>
    </p:spTree>
    <p:extLst>
      <p:ext uri="{BB962C8B-B14F-4D97-AF65-F5344CB8AC3E}">
        <p14:creationId xmlns:p14="http://schemas.microsoft.com/office/powerpoint/2010/main" val="4248243881"/>
      </p:ext>
    </p:extLst>
  </p:cSld>
  <p:clrMap bg1="lt1" tx1="dk1" bg2="lt2" tx2="dk2" accent1="accent1" accent2="accent2" accent3="accent3" accent4="accent4" accent5="accent5" accent6="accent6" hlink="hlink" folHlink="folHlink"/>
  <p:hf/>
  <p:notesStyle>
    <a:lvl1pPr marL="0"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39932"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79871"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19807"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59744"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99681" algn="l" defTabSz="679871" rtl="0" eaLnBrk="1" latinLnBrk="0" hangingPunct="1">
      <a:defRPr sz="893" kern="1200">
        <a:solidFill>
          <a:schemeClr val="tx1"/>
        </a:solidFill>
        <a:latin typeface="+mn-lt"/>
        <a:ea typeface="+mn-ea"/>
        <a:cs typeface="+mn-cs"/>
      </a:defRPr>
    </a:lvl6pPr>
    <a:lvl7pPr marL="2039614" algn="l" defTabSz="679871" rtl="0" eaLnBrk="1" latinLnBrk="0" hangingPunct="1">
      <a:defRPr sz="893" kern="1200">
        <a:solidFill>
          <a:schemeClr val="tx1"/>
        </a:solidFill>
        <a:latin typeface="+mn-lt"/>
        <a:ea typeface="+mn-ea"/>
        <a:cs typeface="+mn-cs"/>
      </a:defRPr>
    </a:lvl7pPr>
    <a:lvl8pPr marL="2379548" algn="l" defTabSz="679871" rtl="0" eaLnBrk="1" latinLnBrk="0" hangingPunct="1">
      <a:defRPr sz="893" kern="1200">
        <a:solidFill>
          <a:schemeClr val="tx1"/>
        </a:solidFill>
        <a:latin typeface="+mn-lt"/>
        <a:ea typeface="+mn-ea"/>
        <a:cs typeface="+mn-cs"/>
      </a:defRPr>
    </a:lvl8pPr>
    <a:lvl9pPr marL="2719486" algn="l" defTabSz="679871" rtl="0" eaLnBrk="1" latinLnBrk="0" hangingPunct="1">
      <a:defRPr sz="8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3</a:t>
            </a:fld>
            <a:endParaRPr lang="fi-FI"/>
          </a:p>
        </p:txBody>
      </p:sp>
    </p:spTree>
    <p:extLst>
      <p:ext uri="{BB962C8B-B14F-4D97-AF65-F5344CB8AC3E}">
        <p14:creationId xmlns:p14="http://schemas.microsoft.com/office/powerpoint/2010/main" val="20608664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15141104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4.11.2025</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376262288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t>4.11.2025</a:t>
            </a:fld>
            <a:endParaRPr lang="fi-FI"/>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208088662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4.11.2025</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415042171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t>4.11.2025</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64181846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4.11.2025</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41745300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t>4.11.2025</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166785004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4.11.2025</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63982625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t>4.11.2025</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Tree>
    <p:extLst>
      <p:ext uri="{BB962C8B-B14F-4D97-AF65-F5344CB8AC3E}">
        <p14:creationId xmlns:p14="http://schemas.microsoft.com/office/powerpoint/2010/main" val="54949955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4.11.2025</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189775427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4.11.2025</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Tree>
    <p:extLst>
      <p:ext uri="{BB962C8B-B14F-4D97-AF65-F5344CB8AC3E}">
        <p14:creationId xmlns:p14="http://schemas.microsoft.com/office/powerpoint/2010/main" val="6329016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pääotsikkoa </a:t>
            </a:r>
            <a:r>
              <a:rPr lang="fi-FI" err="1"/>
              <a:t>napsautt</a:t>
            </a:r>
            <a:r>
              <a:rPr lang="fi-FI"/>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t>4.11.2025</a:t>
            </a:fld>
            <a:endParaRPr lang="fi-FI"/>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154039037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4.11.2025</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53580326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4.11.2025</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78566840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4.11.2025</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303216163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Tree>
    <p:extLst>
      <p:ext uri="{BB962C8B-B14F-4D97-AF65-F5344CB8AC3E}">
        <p14:creationId xmlns:p14="http://schemas.microsoft.com/office/powerpoint/2010/main" val="96411705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4.11.2025</a:t>
            </a:fld>
            <a:endParaRPr lang="fi-FI"/>
          </a:p>
        </p:txBody>
      </p:sp>
      <p:sp>
        <p:nvSpPr>
          <p:cNvPr id="26" name="Alatunnisteen paikkamerkki 2"/>
          <p:cNvSpPr>
            <a:spLocks noGrp="1"/>
          </p:cNvSpPr>
          <p:nvPr>
            <p:ph type="ftr" sz="quarter" idx="11"/>
          </p:nvPr>
        </p:nvSpPr>
        <p:spPr>
          <a:xfrm>
            <a:off x="1111510" y="4728047"/>
            <a:ext cx="1295891" cy="164690"/>
          </a:xfrm>
        </p:spPr>
        <p:txBody>
          <a:bodyPr/>
          <a:lstStyle/>
          <a:p>
            <a:r>
              <a:rPr lang="fi-FI"/>
              <a:t>Teknologiateollisuus</a:t>
            </a:r>
          </a:p>
        </p:txBody>
      </p:sp>
    </p:spTree>
    <p:extLst>
      <p:ext uri="{BB962C8B-B14F-4D97-AF65-F5344CB8AC3E}">
        <p14:creationId xmlns:p14="http://schemas.microsoft.com/office/powerpoint/2010/main" val="87594283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4.11.2025</a:t>
            </a:fld>
            <a:endParaRPr lang="fi-FI"/>
          </a:p>
        </p:txBody>
      </p:sp>
      <p:sp>
        <p:nvSpPr>
          <p:cNvPr id="19"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68738636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4.11.2025</a:t>
            </a:fld>
            <a:endParaRPr lang="fi-FI"/>
          </a:p>
        </p:txBody>
      </p:sp>
      <p:sp>
        <p:nvSpPr>
          <p:cNvPr id="19"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Tree>
    <p:extLst>
      <p:ext uri="{BB962C8B-B14F-4D97-AF65-F5344CB8AC3E}">
        <p14:creationId xmlns:p14="http://schemas.microsoft.com/office/powerpoint/2010/main" val="106746017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4.11.2025</a:t>
            </a:fld>
            <a:endParaRPr lang="fi-FI"/>
          </a:p>
        </p:txBody>
      </p:sp>
      <p:sp>
        <p:nvSpPr>
          <p:cNvPr id="5"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358328588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t>4.11.2025</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Tree>
    <p:extLst>
      <p:ext uri="{BB962C8B-B14F-4D97-AF65-F5344CB8AC3E}">
        <p14:creationId xmlns:p14="http://schemas.microsoft.com/office/powerpoint/2010/main" val="220734152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4.11.2025</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102188674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t>4.11.2025</a:t>
            </a:fld>
            <a:endParaRPr lang="fi-FI"/>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45695886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4.11.2025</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00552848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t>4.11.2025</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174770107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4.11.2025</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64742819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t>4.11.2025</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406231165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4.11.2025</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78139381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4.11.2025</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330501944"/>
      </p:ext>
    </p:extLst>
  </p:cSld>
  <p:clrMapOvr>
    <a:masterClrMapping/>
  </p:clrMapOvr>
  <p:transition spd="med">
    <p:fad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4.11.2025</a:t>
            </a:fld>
            <a:endParaRPr lang="fi-FI"/>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a:t>Muokkaa </a:t>
            </a:r>
            <a:r>
              <a:rPr lang="fi-FI" err="1"/>
              <a:t>perustyyl</a:t>
            </a:r>
            <a:r>
              <a:rPr lang="fi-FI"/>
              <a:t>. </a:t>
            </a:r>
            <a:r>
              <a:rPr lang="fi-FI" err="1"/>
              <a:t>napsautt</a:t>
            </a:r>
            <a:r>
              <a:rPr lang="fi-FI"/>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a:p>
        </p:txBody>
      </p:sp>
    </p:spTree>
    <p:extLst>
      <p:ext uri="{BB962C8B-B14F-4D97-AF65-F5344CB8AC3E}">
        <p14:creationId xmlns:p14="http://schemas.microsoft.com/office/powerpoint/2010/main" val="729942253"/>
      </p:ext>
    </p:extLst>
  </p:cSld>
  <p:clrMap bg1="lt1" tx1="dk1" bg2="lt2" tx2="dk2" accent1="accent1" accent2="accent2" accent3="accent3" accent4="accent4" accent5="accent5" accent6="accent6" hlink="hlink" folHlink="folHlink"/>
  <p:sldLayoutIdLst>
    <p:sldLayoutId id="2147483649" r:id="rId1"/>
    <p:sldLayoutId id="2147483701" r:id="rId2"/>
    <p:sldLayoutId id="2147483664" r:id="rId3"/>
    <p:sldLayoutId id="2147483679" r:id="rId4"/>
    <p:sldLayoutId id="2147483665" r:id="rId5"/>
    <p:sldLayoutId id="2147483681" r:id="rId6"/>
    <p:sldLayoutId id="2147483666" r:id="rId7"/>
    <p:sldLayoutId id="2147483682" r:id="rId8"/>
    <p:sldLayoutId id="2147483667" r:id="rId9"/>
    <p:sldLayoutId id="2147483683" r:id="rId10"/>
    <p:sldLayoutId id="2147483668" r:id="rId11"/>
    <p:sldLayoutId id="2147483684" r:id="rId12"/>
    <p:sldLayoutId id="2147483669" r:id="rId13"/>
    <p:sldLayoutId id="2147483685" r:id="rId14"/>
    <p:sldLayoutId id="2147483670" r:id="rId15"/>
    <p:sldLayoutId id="2147483686" r:id="rId16"/>
    <p:sldLayoutId id="2147483671" r:id="rId17"/>
    <p:sldLayoutId id="2147483687" r:id="rId18"/>
    <p:sldLayoutId id="2147483702" r:id="rId19"/>
    <p:sldLayoutId id="2147483704" r:id="rId20"/>
    <p:sldLayoutId id="2147483680" r:id="rId21"/>
    <p:sldLayoutId id="2147483674" r:id="rId22"/>
    <p:sldLayoutId id="2147483691" r:id="rId23"/>
    <p:sldLayoutId id="2147483700" r:id="rId24"/>
    <p:sldLayoutId id="2147483696" r:id="rId25"/>
    <p:sldLayoutId id="2147483673" r:id="rId26"/>
    <p:sldLayoutId id="2147483703" r:id="rId27"/>
    <p:sldLayoutId id="2147483707" r:id="rId28"/>
    <p:sldLayoutId id="214748370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p:ext uri="{27BBF7A9-308A-43DC-89C8-2F10F3537804}">
      <p15:sldGuideLst xmlns:p15="http://schemas.microsoft.com/office/powerpoint/2012/main">
        <p15:guide id="20" pos="5520" userDrawn="1">
          <p15:clr>
            <a:srgbClr val="F26B43"/>
          </p15:clr>
        </p15:guide>
        <p15:guide id="22" orient="horz" pos="3062" userDrawn="1">
          <p15:clr>
            <a:srgbClr val="F26B43"/>
          </p15:clr>
        </p15:guide>
        <p15:guide id="23" orient="horz" pos="232" userDrawn="1">
          <p15:clr>
            <a:srgbClr val="F26B43"/>
          </p15:clr>
        </p15:guide>
        <p15:guide id="26" pos="240" userDrawn="1">
          <p15:clr>
            <a:srgbClr val="F26B43"/>
          </p15:clr>
        </p15:guide>
        <p15:guide id="27" pos="75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6.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6.xml"/><Relationship Id="rId4" Type="http://schemas.openxmlformats.org/officeDocument/2006/relationships/chart" Target="../charts/char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6.xml"/><Relationship Id="rId4" Type="http://schemas.openxmlformats.org/officeDocument/2006/relationships/chart" Target="../charts/char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6.xml"/><Relationship Id="rId4" Type="http://schemas.openxmlformats.org/officeDocument/2006/relationships/chart" Target="../charts/chart19.xml"/></Relationships>
</file>

<file path=ppt/slides/_rels/slide1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6.xml"/><Relationship Id="rId4" Type="http://schemas.openxmlformats.org/officeDocument/2006/relationships/chart" Target="../charts/chart22.xml"/></Relationships>
</file>

<file path=ppt/slides/_rels/slide1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26.xml"/><Relationship Id="rId4" Type="http://schemas.openxmlformats.org/officeDocument/2006/relationships/chart" Target="../charts/chart25.xml"/></Relationships>
</file>

<file path=ppt/slides/_rels/slide1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26.xml"/><Relationship Id="rId4" Type="http://schemas.openxmlformats.org/officeDocument/2006/relationships/chart" Target="../charts/chart28.xml"/></Relationships>
</file>

<file path=ppt/slides/_rels/slide17.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26.xml"/><Relationship Id="rId4" Type="http://schemas.openxmlformats.org/officeDocument/2006/relationships/chart" Target="../charts/chart31.xml"/></Relationships>
</file>

<file path=ppt/slides/_rels/slide1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26.xml"/><Relationship Id="rId4" Type="http://schemas.openxmlformats.org/officeDocument/2006/relationships/chart" Target="../charts/chart34.xml"/></Relationships>
</file>

<file path=ppt/slides/_rels/slide1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26.xml"/><Relationship Id="rId4" Type="http://schemas.openxmlformats.org/officeDocument/2006/relationships/chart" Target="../charts/char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26.xml"/><Relationship Id="rId4" Type="http://schemas.openxmlformats.org/officeDocument/2006/relationships/chart" Target="../charts/chart40.xml"/></Relationships>
</file>

<file path=ppt/slides/_rels/slide2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26.xml"/><Relationship Id="rId4" Type="http://schemas.openxmlformats.org/officeDocument/2006/relationships/chart" Target="../charts/chart43.xml"/></Relationships>
</file>

<file path=ppt/slides/_rels/slide22.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26.xml"/><Relationship Id="rId4" Type="http://schemas.openxmlformats.org/officeDocument/2006/relationships/chart" Target="../charts/chart46.xml"/></Relationships>
</file>

<file path=ppt/slides/_rels/slide23.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chart" Target="../charts/chart47.xml"/><Relationship Id="rId1" Type="http://schemas.openxmlformats.org/officeDocument/2006/relationships/slideLayout" Target="../slideLayouts/slideLayout26.xml"/><Relationship Id="rId4" Type="http://schemas.openxmlformats.org/officeDocument/2006/relationships/chart" Target="../charts/chart49.xml"/></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2.bin"/><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3.bin"/><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4.bin"/><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5.bin"/><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6.bin"/><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7.bin"/><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8.bin"/><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9.bin"/><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10.bin"/><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1.bin"/><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12.bin"/><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3.bin"/><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14.bin"/><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15.bin"/><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16.bin"/><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6.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talousnäkymät alueittain</a:t>
            </a:r>
          </a:p>
          <a:p>
            <a:r>
              <a:rPr lang="fi-FI" dirty="0"/>
              <a:t>5.11.2025</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a:t>
            </a:fld>
            <a:endParaRPr lang="fi-FI"/>
          </a:p>
        </p:txBody>
      </p:sp>
      <p:sp>
        <p:nvSpPr>
          <p:cNvPr id="4" name="Päivämäärän paikkamerkki 3"/>
          <p:cNvSpPr>
            <a:spLocks noGrp="1"/>
          </p:cNvSpPr>
          <p:nvPr>
            <p:ph type="dt" sz="half" idx="10"/>
          </p:nvPr>
        </p:nvSpPr>
        <p:spPr/>
        <p:txBody>
          <a:bodyPr/>
          <a:lstStyle/>
          <a:p>
            <a:fld id="{F553C366-6A2C-43B9-A437-B827E0484441}" type="datetime1">
              <a:rPr lang="fi-FI" smtClean="0"/>
              <a:t>4.11.2025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Tree>
    <p:extLst>
      <p:ext uri="{BB962C8B-B14F-4D97-AF65-F5344CB8AC3E}">
        <p14:creationId xmlns:p14="http://schemas.microsoft.com/office/powerpoint/2010/main" val="2990267714"/>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2"/>
                </a:solidFill>
              </a:rPr>
              <a:t>Teknologiateollisuus</a:t>
            </a:r>
            <a:br>
              <a:rPr lang="fi-FI" dirty="0">
                <a:solidFill>
                  <a:schemeClr val="tx2"/>
                </a:solidFill>
              </a:rPr>
            </a:br>
            <a:r>
              <a:rPr lang="fi-FI" sz="1400" dirty="0">
                <a:solidFill>
                  <a:schemeClr val="tx2"/>
                </a:solidFill>
              </a:rPr>
              <a:t>Merkittävin elinkeino myös Etelä-Savossa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10</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4.11.2025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33 %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85 %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9 000 työpaikkaa eli 17 prosenttia Etelä-Savon kaikista työllisistä. Alalla työskentelee suoraan 4 300 ihmistä, joista jokaisen välillinen työllisyysvaikutus vähintään 1,1 lisätyöpaikkaa. Vaikuttaa merkittävästi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587069492"/>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2433340443"/>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Etelä-Savossa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0,8</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100,6</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4 3</a:t>
                      </a:r>
                      <a:r>
                        <a:rPr lang="fi-FI" sz="1050" kern="1200" dirty="0">
                          <a:solidFill>
                            <a:srgbClr val="000000"/>
                          </a:solidFill>
                          <a:latin typeface="+mn-lt"/>
                          <a:ea typeface="ＭＳ Ｐゴシック" pitchFamily="34" charset="-128"/>
                        </a:rPr>
                        <a:t>00</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333 200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3660123439"/>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3937600819"/>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83265135"/>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2"/>
                </a:solidFill>
              </a:rPr>
              <a:t>Teknologiateollisuus</a:t>
            </a:r>
            <a:br>
              <a:rPr lang="fi-FI" dirty="0">
                <a:solidFill>
                  <a:schemeClr val="tx2"/>
                </a:solidFill>
              </a:rPr>
            </a:br>
            <a:r>
              <a:rPr lang="fi-FI" sz="1400" dirty="0">
                <a:solidFill>
                  <a:schemeClr val="tx2"/>
                </a:solidFill>
              </a:rPr>
              <a:t>Merkittävin elinkeino myös Hämeessä</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11</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4.11.2025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61 %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35 000 työpaikkaa eli reilu viidennes Hämeen kaikista työllisistä. Alalla työskentelee suoraan 16 700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081644885"/>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3868921026"/>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Hämeessä</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5,2</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100,6</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16 700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333 200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840669920"/>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3784256268"/>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
        <p:nvSpPr>
          <p:cNvPr id="6" name="Tekstin paikkamerkki 6">
            <a:extLst>
              <a:ext uri="{FF2B5EF4-FFF2-40B4-BE49-F238E27FC236}">
                <a16:creationId xmlns:a16="http://schemas.microsoft.com/office/drawing/2014/main" id="{6917516A-EF59-8B0B-5FF9-4B5F09F214FE}"/>
              </a:ext>
            </a:extLst>
          </p:cNvPr>
          <p:cNvSpPr>
            <a:spLocks noGrp="1"/>
          </p:cNvSpPr>
          <p:nvPr>
            <p:ph type="body" sz="quarter" idx="18"/>
          </p:nvPr>
        </p:nvSpPr>
        <p:spPr>
          <a:xfrm>
            <a:off x="2213539" y="4782014"/>
            <a:ext cx="6224433" cy="158672"/>
          </a:xfrm>
        </p:spPr>
        <p:txBody>
          <a:bodyPr/>
          <a:lstStyle/>
          <a:p>
            <a:r>
              <a:rPr lang="fi-FI" dirty="0"/>
              <a:t>*Häme sisältää Päijät-Hämeen ja Kanta-Hämeen maakunnat.</a:t>
            </a:r>
          </a:p>
        </p:txBody>
      </p:sp>
    </p:spTree>
    <p:extLst>
      <p:ext uri="{BB962C8B-B14F-4D97-AF65-F5344CB8AC3E}">
        <p14:creationId xmlns:p14="http://schemas.microsoft.com/office/powerpoint/2010/main" val="1746970912"/>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2"/>
                </a:solidFill>
              </a:rPr>
              <a:t>Teknologiateollisuus</a:t>
            </a:r>
            <a:br>
              <a:rPr lang="fi-FI" dirty="0">
                <a:solidFill>
                  <a:schemeClr val="tx2"/>
                </a:solidFill>
              </a:rPr>
            </a:br>
            <a:r>
              <a:rPr lang="fi-FI" sz="1400" dirty="0">
                <a:solidFill>
                  <a:schemeClr val="tx2"/>
                </a:solidFill>
              </a:rPr>
              <a:t>Merkittävin elinkeino myös Kaakkois-Suomessa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12</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4.11.2025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23 %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39 %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22 000 työpaikkaa eli lähes viidennes Kaakkois-Suomen kaikista työllisistä. Alalla työskentelee suoraan 10 400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531611489"/>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2240627710"/>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err="1">
                          <a:solidFill>
                            <a:srgbClr val="000000"/>
                          </a:solidFill>
                          <a:latin typeface="+mn-lt"/>
                        </a:rPr>
                        <a:t>Kaakkois</a:t>
                      </a:r>
                      <a:r>
                        <a:rPr lang="fi-FI" sz="1050" b="0">
                          <a:solidFill>
                            <a:srgbClr val="000000"/>
                          </a:solidFill>
                          <a:latin typeface="+mn-lt"/>
                        </a:rPr>
                        <a:t>-Suomessa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2,5</a:t>
                      </a:r>
                    </a:p>
                  </a:txBody>
                  <a:tcPr marL="0" marR="0" marT="0" marB="0" anchor="b">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100,6</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10 400</a:t>
                      </a:r>
                    </a:p>
                  </a:txBody>
                  <a:tcPr marL="0" marR="0" marT="0" marB="0" anchor="b">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333 200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165822787"/>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1992645752"/>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
        <p:nvSpPr>
          <p:cNvPr id="6" name="Tekstin paikkamerkki 6">
            <a:extLst>
              <a:ext uri="{FF2B5EF4-FFF2-40B4-BE49-F238E27FC236}">
                <a16:creationId xmlns:a16="http://schemas.microsoft.com/office/drawing/2014/main" id="{BB1F61DA-9A56-C907-392C-2B430A509D15}"/>
              </a:ext>
            </a:extLst>
          </p:cNvPr>
          <p:cNvSpPr>
            <a:spLocks noGrp="1"/>
          </p:cNvSpPr>
          <p:nvPr>
            <p:ph type="body" sz="quarter" idx="18"/>
          </p:nvPr>
        </p:nvSpPr>
        <p:spPr>
          <a:xfrm>
            <a:off x="2213539" y="4782014"/>
            <a:ext cx="6224433" cy="158672"/>
          </a:xfrm>
        </p:spPr>
        <p:txBody>
          <a:bodyPr/>
          <a:lstStyle/>
          <a:p>
            <a:r>
              <a:rPr lang="fi-FI" dirty="0"/>
              <a:t>*Kaakkois-Suomi sisältää Etelä-Karjalan ja Kymenlaakson maakunnat.</a:t>
            </a:r>
          </a:p>
        </p:txBody>
      </p:sp>
    </p:spTree>
    <p:extLst>
      <p:ext uri="{BB962C8B-B14F-4D97-AF65-F5344CB8AC3E}">
        <p14:creationId xmlns:p14="http://schemas.microsoft.com/office/powerpoint/2010/main" val="2339375399"/>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2"/>
                </a:solidFill>
              </a:rPr>
              <a:t>Teknologiateollisuus</a:t>
            </a:r>
            <a:br>
              <a:rPr lang="fi-FI" dirty="0">
                <a:solidFill>
                  <a:schemeClr val="tx2"/>
                </a:solidFill>
              </a:rPr>
            </a:br>
            <a:r>
              <a:rPr lang="fi-FI" sz="1400" dirty="0">
                <a:solidFill>
                  <a:schemeClr val="tx2"/>
                </a:solidFill>
              </a:rPr>
              <a:t>Merkittävin elinkeino myös Kainuussa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4.11.2025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81 %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77 %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7 000 työpaikkaa eli viidennes Kainuun kaikista työllisistä. Alalla työskentelee suoraan    3 100 ihmistä, joista jokaisen välillinen työllisyysvaikutus vähintään 1,1 lisätyöpaikkaa. Vaikuttaa merkittävästi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227946549"/>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164064382"/>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Kainuussa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0,8</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100,6</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3 100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333 200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4274032295"/>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274678511"/>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03584777"/>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2"/>
                </a:solidFill>
              </a:rPr>
              <a:t>Teknologiateollisuus</a:t>
            </a:r>
            <a:br>
              <a:rPr lang="fi-FI" dirty="0">
                <a:solidFill>
                  <a:schemeClr val="tx2"/>
                </a:solidFill>
              </a:rPr>
            </a:br>
            <a:r>
              <a:rPr lang="fi-FI" sz="1400" dirty="0">
                <a:solidFill>
                  <a:schemeClr val="tx2"/>
                </a:solidFill>
              </a:rPr>
              <a:t>Merkittävin elinkeino myös Keski-Suomessa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14</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4.11.2025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47 %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61 %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33 000 työpaikkaa eli reilu neljännes Keski-Suomen kaikista työllisistä. Alalla työskentelee suoraan 15 800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862842133"/>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576320324"/>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Keski-Suomessa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3,5</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100,6</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15 </a:t>
                      </a:r>
                      <a:r>
                        <a:rPr lang="fi-FI" sz="1050" b="0" baseline="0" dirty="0">
                          <a:solidFill>
                            <a:srgbClr val="000000"/>
                          </a:solidFill>
                          <a:latin typeface="+mn-lt"/>
                          <a:ea typeface="ＭＳ Ｐゴシック" pitchFamily="34" charset="-128"/>
                        </a:rPr>
                        <a:t>800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331 100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2513607978"/>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192611497"/>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5567736"/>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2"/>
                </a:solidFill>
              </a:rPr>
              <a:t>Teknologiateollisuus</a:t>
            </a:r>
            <a:br>
              <a:rPr lang="fi-FI" dirty="0">
                <a:solidFill>
                  <a:schemeClr val="tx2"/>
                </a:solidFill>
              </a:rPr>
            </a:br>
            <a:r>
              <a:rPr lang="fi-FI" sz="1400" dirty="0">
                <a:solidFill>
                  <a:schemeClr val="tx2"/>
                </a:solidFill>
              </a:rPr>
              <a:t>Merkittävin elinkeino myös Lapissa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4.11.2025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73 %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59 %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17 000 työpaikkaa eli viidennes Lapin kaikista työllisistä. Alalla työskentelee suoraan      8 000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625418982"/>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476202747"/>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Lapissa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6,3</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100,6</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8 000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333 200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473016265"/>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273871028"/>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33507209"/>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2"/>
                </a:solidFill>
              </a:rPr>
              <a:t>Teknologiateollisuus</a:t>
            </a:r>
            <a:br>
              <a:rPr lang="fi-FI" dirty="0">
                <a:solidFill>
                  <a:schemeClr val="tx2"/>
                </a:solidFill>
              </a:rPr>
            </a:br>
            <a:r>
              <a:rPr lang="fi-FI" sz="1400" dirty="0">
                <a:solidFill>
                  <a:schemeClr val="tx2"/>
                </a:solidFill>
              </a:rPr>
              <a:t>Merkittävin elinkeino myös Pirkanmaalla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4.11.2025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54 %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77 %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83 000 työpaikkaa eli lähes kolmannes Pirkanmaan kaikista työllisistä. Alalla työskentelee suoraan 39 000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03914954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277542255"/>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Pirkanmaalla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10,6</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100,6</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39 000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333 200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2021222226"/>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285350377"/>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8463701"/>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2"/>
                </a:solidFill>
              </a:rPr>
              <a:t>Teknologiateollisuus</a:t>
            </a:r>
            <a:br>
              <a:rPr lang="fi-FI" dirty="0">
                <a:solidFill>
                  <a:schemeClr val="tx2"/>
                </a:solidFill>
              </a:rPr>
            </a:br>
            <a:r>
              <a:rPr lang="fi-FI" sz="1400" dirty="0">
                <a:solidFill>
                  <a:schemeClr val="tx2"/>
                </a:solidFill>
              </a:rPr>
              <a:t>Merkittävin elinkeino myös 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4.11.2025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93 %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41 000 työpaikkaa eli kolmannes Pohjanmaan kaikista työllisistä. Alalla työskentelee suoraan 19 700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261981833"/>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2425333095"/>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Pohjanmaalla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5,8</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100,6</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19 700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333 200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3859269636"/>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786665913"/>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
        <p:nvSpPr>
          <p:cNvPr id="6" name="Tekstin paikkamerkki 6">
            <a:extLst>
              <a:ext uri="{FF2B5EF4-FFF2-40B4-BE49-F238E27FC236}">
                <a16:creationId xmlns:a16="http://schemas.microsoft.com/office/drawing/2014/main" id="{7C83DEEA-7587-C747-EE84-4599B647EF10}"/>
              </a:ext>
            </a:extLst>
          </p:cNvPr>
          <p:cNvSpPr>
            <a:spLocks noGrp="1"/>
          </p:cNvSpPr>
          <p:nvPr>
            <p:ph type="body" sz="quarter" idx="18"/>
          </p:nvPr>
        </p:nvSpPr>
        <p:spPr>
          <a:xfrm>
            <a:off x="2213539" y="4782014"/>
            <a:ext cx="6224433" cy="158672"/>
          </a:xfrm>
        </p:spPr>
        <p:txBody>
          <a:bodyPr/>
          <a:lstStyle/>
          <a:p>
            <a:r>
              <a:rPr lang="fi-FI" dirty="0"/>
              <a:t>*Pohjanmaan ELY-alue sisältää Keski-Pohjanmaan ja Pohjanmaan maakunnat. </a:t>
            </a:r>
          </a:p>
        </p:txBody>
      </p:sp>
    </p:spTree>
    <p:extLst>
      <p:ext uri="{BB962C8B-B14F-4D97-AF65-F5344CB8AC3E}">
        <p14:creationId xmlns:p14="http://schemas.microsoft.com/office/powerpoint/2010/main" val="2423371311"/>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2"/>
                </a:solidFill>
              </a:rPr>
              <a:t>Teknologiateollisuus</a:t>
            </a:r>
            <a:br>
              <a:rPr lang="fi-FI" dirty="0">
                <a:solidFill>
                  <a:schemeClr val="tx2"/>
                </a:solidFill>
              </a:rPr>
            </a:br>
            <a:r>
              <a:rPr lang="fi-FI" sz="1400" dirty="0">
                <a:solidFill>
                  <a:schemeClr val="tx2"/>
                </a:solidFill>
              </a:rPr>
              <a:t>Merkittävin elinkeino myös Pohjois-Karjalassa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18</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4.11.2025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42 %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65 %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14 000 työpaikkaa eli noin viidennes Pohjois-Karjalan kaikista työllisistä. Alalla työskentelee suoraan 6 900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68621337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324558949"/>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err="1">
                          <a:solidFill>
                            <a:srgbClr val="000000"/>
                          </a:solidFill>
                          <a:latin typeface="+mn-lt"/>
                        </a:rPr>
                        <a:t>Pohjois</a:t>
                      </a:r>
                      <a:r>
                        <a:rPr lang="fi-FI" sz="1050" b="0">
                          <a:solidFill>
                            <a:srgbClr val="000000"/>
                          </a:solidFill>
                          <a:latin typeface="+mn-lt"/>
                        </a:rPr>
                        <a:t>-Karjalassa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1,7</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100,6</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6 900</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333 200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2815997059"/>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628291010"/>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11854673"/>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2"/>
                </a:solidFill>
              </a:rPr>
              <a:t>Teknologiateollisuus</a:t>
            </a:r>
            <a:br>
              <a:rPr lang="fi-FI" dirty="0">
                <a:solidFill>
                  <a:schemeClr val="tx2"/>
                </a:solidFill>
              </a:rPr>
            </a:br>
            <a:r>
              <a:rPr lang="fi-FI" sz="1400" dirty="0">
                <a:solidFill>
                  <a:schemeClr val="tx2"/>
                </a:solidFill>
              </a:rPr>
              <a:t>Merkittävin elinkeino myös Pohjois-Pohjanmaalla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4.11.2025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65 %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90 %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55 000 työpaikkaa eli reilu neljännes Pohjois-Pohjanmaan kaikista työllisistä. Alalla työskentelee suoraan 26 200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79235318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196261740"/>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err="1">
                          <a:solidFill>
                            <a:srgbClr val="000000"/>
                          </a:solidFill>
                          <a:latin typeface="+mn-lt"/>
                        </a:rPr>
                        <a:t>Pohjois</a:t>
                      </a:r>
                      <a:r>
                        <a:rPr lang="fi-FI" sz="1050" b="0">
                          <a:solidFill>
                            <a:srgbClr val="000000"/>
                          </a:solidFill>
                          <a:latin typeface="+mn-lt"/>
                        </a:rPr>
                        <a:t>-Pohjanmaalla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8,7</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100,6</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26 200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333 200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966556519"/>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3142657404"/>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67472548"/>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AFF46846-6019-4A97-9B81-047703C41449}"/>
              </a:ext>
            </a:extLst>
          </p:cNvPr>
          <p:cNvSpPr>
            <a:spLocks noGrp="1"/>
          </p:cNvSpPr>
          <p:nvPr>
            <p:ph type="body" sz="quarter" idx="15"/>
          </p:nvPr>
        </p:nvSpPr>
        <p:spPr/>
        <p:txBody>
          <a:bodyPr/>
          <a:lstStyle/>
          <a:p>
            <a:r>
              <a:rPr lang="fi-FI" dirty="0">
                <a:solidFill>
                  <a:schemeClr val="tx1"/>
                </a:solidFill>
              </a:rPr>
              <a:t>Teknologiateollisuus alueittain 5.11.2025</a:t>
            </a:r>
          </a:p>
        </p:txBody>
      </p:sp>
      <p:sp>
        <p:nvSpPr>
          <p:cNvPr id="3" name="Dian numeron paikkamerkki 2">
            <a:extLst>
              <a:ext uri="{FF2B5EF4-FFF2-40B4-BE49-F238E27FC236}">
                <a16:creationId xmlns:a16="http://schemas.microsoft.com/office/drawing/2014/main" id="{F1501574-C9FC-4C36-85FB-D1DE3E4A7A43}"/>
              </a:ext>
            </a:extLst>
          </p:cNvPr>
          <p:cNvSpPr>
            <a:spLocks noGrp="1"/>
          </p:cNvSpPr>
          <p:nvPr>
            <p:ph type="sldNum" sz="quarter" idx="12"/>
          </p:nvPr>
        </p:nvSpPr>
        <p:spPr/>
        <p:txBody>
          <a:bodyPr/>
          <a:lstStyle/>
          <a:p>
            <a:fld id="{6FCB6B90-8271-4E8F-82C1-E646FBB48A2E}" type="slidenum">
              <a:rPr lang="fi-FI" smtClean="0"/>
              <a:pPr/>
              <a:t>2</a:t>
            </a:fld>
            <a:endParaRPr lang="fi-FI"/>
          </a:p>
        </p:txBody>
      </p:sp>
      <p:sp>
        <p:nvSpPr>
          <p:cNvPr id="4" name="Päivämäärän paikkamerkki 3">
            <a:extLst>
              <a:ext uri="{FF2B5EF4-FFF2-40B4-BE49-F238E27FC236}">
                <a16:creationId xmlns:a16="http://schemas.microsoft.com/office/drawing/2014/main" id="{7487A687-CD81-43A7-AE05-B825043A25ED}"/>
              </a:ext>
            </a:extLst>
          </p:cNvPr>
          <p:cNvSpPr>
            <a:spLocks noGrp="1"/>
          </p:cNvSpPr>
          <p:nvPr>
            <p:ph type="dt" sz="half" idx="10"/>
          </p:nvPr>
        </p:nvSpPr>
        <p:spPr/>
        <p:txBody>
          <a:bodyPr/>
          <a:lstStyle/>
          <a:p>
            <a:fld id="{E70C97DB-DA9C-4CFA-B970-B8599B25F3E4}" type="datetime1">
              <a:rPr lang="fi-FI" smtClean="0"/>
              <a:t>4.11.2025</a:t>
            </a:fld>
            <a:endParaRPr lang="fi-FI"/>
          </a:p>
        </p:txBody>
      </p:sp>
      <p:sp>
        <p:nvSpPr>
          <p:cNvPr id="5" name="Alatunnisteen paikkamerkki 4">
            <a:extLst>
              <a:ext uri="{FF2B5EF4-FFF2-40B4-BE49-F238E27FC236}">
                <a16:creationId xmlns:a16="http://schemas.microsoft.com/office/drawing/2014/main" id="{9CEC7F99-0A4B-473D-9B1D-65A59959BCE0}"/>
              </a:ext>
            </a:extLst>
          </p:cNvPr>
          <p:cNvSpPr>
            <a:spLocks noGrp="1"/>
          </p:cNvSpPr>
          <p:nvPr>
            <p:ph type="ftr" sz="quarter" idx="11"/>
          </p:nvPr>
        </p:nvSpPr>
        <p:spPr/>
        <p:txBody>
          <a:bodyPr/>
          <a:lstStyle/>
          <a:p>
            <a:r>
              <a:rPr lang="fi-FI"/>
              <a:t>Teknologiateollisuus</a:t>
            </a:r>
          </a:p>
        </p:txBody>
      </p:sp>
      <p:sp>
        <p:nvSpPr>
          <p:cNvPr id="6" name="Sisällön paikkamerkki 5">
            <a:extLst>
              <a:ext uri="{FF2B5EF4-FFF2-40B4-BE49-F238E27FC236}">
                <a16:creationId xmlns:a16="http://schemas.microsoft.com/office/drawing/2014/main" id="{4B4EBBC5-0BE4-4914-88D0-14756726525D}"/>
              </a:ext>
            </a:extLst>
          </p:cNvPr>
          <p:cNvSpPr>
            <a:spLocks noGrp="1"/>
          </p:cNvSpPr>
          <p:nvPr>
            <p:ph sz="quarter" idx="17"/>
          </p:nvPr>
        </p:nvSpPr>
        <p:spPr/>
        <p:txBody>
          <a:bodyPr>
            <a:noAutofit/>
          </a:bodyPr>
          <a:lstStyle/>
          <a:p>
            <a:pPr marL="285750" indent="-285750">
              <a:lnSpc>
                <a:spcPct val="100000"/>
              </a:lnSpc>
              <a:buFont typeface="Arial" panose="020B0604020202020204" pitchFamily="34" charset="0"/>
              <a:buChar char="•"/>
            </a:pPr>
            <a:r>
              <a:rPr lang="fi-FI" sz="1050" dirty="0">
                <a:effectLst/>
                <a:latin typeface="Verdana" panose="020B0604030504040204" pitchFamily="34" charset="0"/>
                <a:ea typeface="Verdana" panose="020B0604030504040204" pitchFamily="34" charset="0"/>
                <a:cs typeface="Verdana" panose="020B0604030504040204" pitchFamily="34" charset="0"/>
              </a:rPr>
              <a:t>Teknologiayritysten liikevaihto kehittyi vaihtelevasti vuoden 2025 </a:t>
            </a:r>
            <a:r>
              <a:rPr lang="fi-FI" sz="1050" dirty="0"/>
              <a:t>toisella</a:t>
            </a:r>
            <a:r>
              <a:rPr lang="fi-FI" sz="1050" dirty="0">
                <a:effectLst/>
                <a:latin typeface="Verdana" panose="020B0604030504040204" pitchFamily="34" charset="0"/>
                <a:ea typeface="Verdana" panose="020B0604030504040204" pitchFamily="34" charset="0"/>
                <a:cs typeface="Verdana" panose="020B0604030504040204" pitchFamily="34" charset="0"/>
              </a:rPr>
              <a:t> kvartaalilla eri ELY-alueilla. </a:t>
            </a:r>
          </a:p>
          <a:p>
            <a:pPr marL="285750" indent="-285750">
              <a:lnSpc>
                <a:spcPct val="100000"/>
              </a:lnSpc>
              <a:buFont typeface="Arial" panose="020B0604020202020204" pitchFamily="34" charset="0"/>
              <a:buChar char="•"/>
            </a:pPr>
            <a:r>
              <a:rPr lang="fi-FI" sz="1050" dirty="0">
                <a:effectLst/>
                <a:latin typeface="Verdana" panose="020B0604030504040204" pitchFamily="34" charset="0"/>
                <a:ea typeface="Verdana" panose="020B0604030504040204" pitchFamily="34" charset="0"/>
                <a:cs typeface="Verdana" panose="020B0604030504040204" pitchFamily="34" charset="0"/>
              </a:rPr>
              <a:t>Voimakkainta kasvu </a:t>
            </a:r>
            <a:r>
              <a:rPr lang="fi-FI" sz="1050" dirty="0"/>
              <a:t>oli Pohjois-Karjalassa, </a:t>
            </a:r>
            <a:r>
              <a:rPr lang="fi-FI" sz="1050" dirty="0">
                <a:effectLst/>
                <a:latin typeface="Verdana" panose="020B0604030504040204" pitchFamily="34" charset="0"/>
                <a:ea typeface="Verdana" panose="020B0604030504040204" pitchFamily="34" charset="0"/>
                <a:cs typeface="Verdana" panose="020B0604030504040204" pitchFamily="34" charset="0"/>
              </a:rPr>
              <a:t>jossa liikevaihto kasvoi  8,9 % prosenttia. Seuraavaksi eniten liikevaihto kasvoi Etelä-</a:t>
            </a:r>
            <a:r>
              <a:rPr lang="fi-FI" sz="1050" dirty="0"/>
              <a:t>S</a:t>
            </a:r>
            <a:r>
              <a:rPr lang="fi-FI" sz="1050" dirty="0">
                <a:effectLst/>
                <a:latin typeface="Verdana" panose="020B0604030504040204" pitchFamily="34" charset="0"/>
                <a:ea typeface="Verdana" panose="020B0604030504040204" pitchFamily="34" charset="0"/>
                <a:cs typeface="Verdana" panose="020B0604030504040204" pitchFamily="34" charset="0"/>
              </a:rPr>
              <a:t>avossa, +4</a:t>
            </a:r>
            <a:r>
              <a:rPr lang="fi-FI" sz="1050" dirty="0"/>
              <a:t>,7</a:t>
            </a:r>
            <a:r>
              <a:rPr lang="fi-FI" sz="1050" dirty="0">
                <a:effectLst/>
                <a:latin typeface="Verdana" panose="020B0604030504040204" pitchFamily="34" charset="0"/>
                <a:ea typeface="Verdana" panose="020B0604030504040204" pitchFamily="34" charset="0"/>
                <a:cs typeface="Verdana" panose="020B0604030504040204" pitchFamily="34" charset="0"/>
              </a:rPr>
              <a:t> %, </a:t>
            </a:r>
            <a:r>
              <a:rPr lang="fi-FI" sz="1050" dirty="0"/>
              <a:t>Keski-Suomessa</a:t>
            </a:r>
            <a:r>
              <a:rPr lang="fi-FI" sz="1050" dirty="0">
                <a:effectLst/>
                <a:latin typeface="Verdana" panose="020B0604030504040204" pitchFamily="34" charset="0"/>
                <a:ea typeface="Verdana" panose="020B0604030504040204" pitchFamily="34" charset="0"/>
                <a:cs typeface="Verdana" panose="020B0604030504040204" pitchFamily="34" charset="0"/>
              </a:rPr>
              <a:t> +3,2 % ja </a:t>
            </a:r>
            <a:r>
              <a:rPr lang="fi-FI" sz="1050" dirty="0"/>
              <a:t>Pirkanmaalla</a:t>
            </a:r>
            <a:r>
              <a:rPr lang="fi-FI" sz="1050" dirty="0">
                <a:effectLst/>
                <a:latin typeface="Verdana" panose="020B0604030504040204" pitchFamily="34" charset="0"/>
                <a:ea typeface="Verdana" panose="020B0604030504040204" pitchFamily="34" charset="0"/>
                <a:cs typeface="Verdana" panose="020B0604030504040204" pitchFamily="34" charset="0"/>
              </a:rPr>
              <a:t> +2,5 %. Liikevaihto laski eniten Lapissa -5,0 %, Kaakkois-Suomessa -3,2 % ja </a:t>
            </a:r>
            <a:r>
              <a:rPr lang="fi-FI" sz="1050" dirty="0" err="1"/>
              <a:t>Pohois</a:t>
            </a:r>
            <a:r>
              <a:rPr lang="fi-FI" sz="1050" dirty="0"/>
              <a:t>-Savossa</a:t>
            </a:r>
            <a:r>
              <a:rPr lang="fi-FI" sz="1050" dirty="0">
                <a:effectLst/>
                <a:latin typeface="Verdana" panose="020B0604030504040204" pitchFamily="34" charset="0"/>
                <a:ea typeface="Verdana" panose="020B0604030504040204" pitchFamily="34" charset="0"/>
                <a:cs typeface="Verdana" panose="020B0604030504040204" pitchFamily="34" charset="0"/>
              </a:rPr>
              <a:t> -2,3 %. Koko maassa liikevaihto laski</a:t>
            </a:r>
            <a:r>
              <a:rPr lang="fi-FI" sz="1050" dirty="0"/>
              <a:t> </a:t>
            </a:r>
            <a:r>
              <a:rPr lang="fi-FI" sz="1050" dirty="0">
                <a:effectLst/>
                <a:latin typeface="Verdana" panose="020B0604030504040204" pitchFamily="34" charset="0"/>
                <a:ea typeface="Verdana" panose="020B0604030504040204" pitchFamily="34" charset="0"/>
                <a:cs typeface="Verdana" panose="020B0604030504040204" pitchFamily="34" charset="0"/>
              </a:rPr>
              <a:t>alustavien tietojen mukaan -1,0</a:t>
            </a:r>
            <a:r>
              <a:rPr lang="fi-FI" sz="1050" dirty="0"/>
              <a:t> </a:t>
            </a:r>
            <a:r>
              <a:rPr lang="fi-FI" sz="1050" dirty="0">
                <a:effectLst/>
                <a:latin typeface="Verdana" panose="020B0604030504040204" pitchFamily="34" charset="0"/>
                <a:ea typeface="Verdana" panose="020B0604030504040204" pitchFamily="34" charset="0"/>
                <a:cs typeface="Verdana" panose="020B0604030504040204" pitchFamily="34" charset="0"/>
              </a:rPr>
              <a:t>%.*</a:t>
            </a:r>
          </a:p>
          <a:p>
            <a:pPr marL="285750" indent="-285750">
              <a:lnSpc>
                <a:spcPct val="100000"/>
              </a:lnSpc>
              <a:buFont typeface="Arial" panose="020B0604020202020204" pitchFamily="34" charset="0"/>
              <a:buChar char="•"/>
            </a:pPr>
            <a:r>
              <a:rPr lang="fi-FI" sz="1050" dirty="0">
                <a:effectLst/>
                <a:latin typeface="Verdana" panose="020B0604030504040204" pitchFamily="34" charset="0"/>
                <a:ea typeface="Verdana" panose="020B0604030504040204" pitchFamily="34" charset="0"/>
                <a:cs typeface="Verdana" panose="020B0604030504040204" pitchFamily="34" charset="0"/>
              </a:rPr>
              <a:t>Teknologiateollisuuden (elektroniikka- ja sähköteollisuus, kone- ja metallituoteteollisuus, metallien jalostus, suunnittelu ja konsultointi sekä tietotekniikka-ala) liikevaihdoltaan suurimmat ELY-alueet ovat Uusimaa (osuus koko teknologiateollisuuden liikevaihdosta: 35 %), Pirkanmaa (11 %), Varsinais-Suomi (9 %), Pohjois-Pohjanmaa (9 %), Lappi (6 %) ja Pohjanmaa (6 %) . Seuraavaksi eniten liikevaihtoa kertyy Satakunnassa, Hämeessä ja Keski-Suomessa. Alan henkilöstöstä jakaantuu Suomessa alueellisesti suunnilleen liikevaihdon mukaisessa suhteessa.</a:t>
            </a:r>
          </a:p>
          <a:p>
            <a:pPr>
              <a:lnSpc>
                <a:spcPct val="100000"/>
              </a:lnSpc>
            </a:pPr>
            <a:endParaRPr lang="fi-FI" sz="1050" dirty="0"/>
          </a:p>
          <a:p>
            <a:pPr>
              <a:lnSpc>
                <a:spcPct val="100000"/>
              </a:lnSpc>
            </a:pPr>
            <a:endParaRPr lang="fi-FI" sz="900" dirty="0"/>
          </a:p>
          <a:p>
            <a:pPr>
              <a:lnSpc>
                <a:spcPct val="100000"/>
              </a:lnSpc>
            </a:pPr>
            <a:r>
              <a:rPr lang="fi-FI" sz="900" dirty="0"/>
              <a:t>*) </a:t>
            </a:r>
            <a:r>
              <a:rPr lang="fi-FI" sz="900" dirty="0">
                <a:effectLst/>
                <a:latin typeface="Verdana" panose="020B0604030504040204" pitchFamily="34" charset="0"/>
                <a:ea typeface="Verdana" panose="020B0604030504040204" pitchFamily="34" charset="0"/>
                <a:cs typeface="Verdana" panose="020B0604030504040204" pitchFamily="34" charset="0"/>
              </a:rPr>
              <a:t>Joillakin ELY-alueilla liikevaihdossa esiintyy voimakasta, suhdanteista riippumatonta, kuukausivaihtelua. Tämä johtuu lähinnä alan yritysten toiminnan luonteesta. Voimakkaat heilahtelut ovat usein peräisin suurista projekteista, joiden laskutus tapahtuu yleensä projektien valmistuttua eikä vähitellen niiden valmistumisen aikana.</a:t>
            </a:r>
          </a:p>
          <a:p>
            <a:pPr marL="285750" indent="-285750">
              <a:lnSpc>
                <a:spcPct val="100000"/>
              </a:lnSpc>
              <a:buFont typeface="Arial" panose="020B0604020202020204" pitchFamily="34" charset="0"/>
              <a:buChar char="•"/>
            </a:pPr>
            <a:endParaRPr lang="fi-FI" sz="900" dirty="0">
              <a:effectLst/>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00000"/>
              </a:lnSpc>
              <a:buFont typeface="Arial" panose="020B0604020202020204" pitchFamily="34" charset="0"/>
              <a:buChar char="•"/>
            </a:pPr>
            <a:endParaRPr lang="fi-FI" sz="9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7" name="Tekstin paikkamerkki 6">
            <a:extLst>
              <a:ext uri="{FF2B5EF4-FFF2-40B4-BE49-F238E27FC236}">
                <a16:creationId xmlns:a16="http://schemas.microsoft.com/office/drawing/2014/main" id="{C3D095EB-0842-4D62-9C81-361A029B4C6B}"/>
              </a:ext>
            </a:extLst>
          </p:cNvPr>
          <p:cNvSpPr>
            <a:spLocks noGrp="1"/>
          </p:cNvSpPr>
          <p:nvPr>
            <p:ph type="body" sz="quarter" idx="18"/>
          </p:nvPr>
        </p:nvSpPr>
        <p:spPr/>
        <p:txBody>
          <a:bodyPr/>
          <a:lstStyle/>
          <a:p>
            <a:endParaRPr lang="fi-FI"/>
          </a:p>
        </p:txBody>
      </p:sp>
    </p:spTree>
    <p:extLst>
      <p:ext uri="{BB962C8B-B14F-4D97-AF65-F5344CB8AC3E}">
        <p14:creationId xmlns:p14="http://schemas.microsoft.com/office/powerpoint/2010/main" val="4082671757"/>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2"/>
                </a:solidFill>
              </a:rPr>
              <a:t>Teknologiateollisuus</a:t>
            </a:r>
            <a:br>
              <a:rPr lang="fi-FI" dirty="0">
                <a:solidFill>
                  <a:schemeClr val="tx2"/>
                </a:solidFill>
              </a:rPr>
            </a:br>
            <a:r>
              <a:rPr lang="fi-FI" sz="1400" dirty="0">
                <a:solidFill>
                  <a:schemeClr val="tx2"/>
                </a:solidFill>
              </a:rPr>
              <a:t>Merkittävin elinkeino myös Pohjois-Savossa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20</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4.11.2025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45 %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57 %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24 000 työpaikkaa eli reilu viidennes Pohjois-Savon kaikista työllisistä. Alalla työskentelee suoraan 11 100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27011476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2854124630"/>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err="1">
                          <a:solidFill>
                            <a:srgbClr val="000000"/>
                          </a:solidFill>
                          <a:latin typeface="+mn-lt"/>
                        </a:rPr>
                        <a:t>Pohjois</a:t>
                      </a:r>
                      <a:r>
                        <a:rPr lang="fi-FI" sz="1050" b="0">
                          <a:solidFill>
                            <a:srgbClr val="000000"/>
                          </a:solidFill>
                          <a:latin typeface="+mn-lt"/>
                        </a:rPr>
                        <a:t>-Savossa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2,3</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100,6</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11 200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333 200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317848844"/>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83982459"/>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84300583"/>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2"/>
                </a:solidFill>
              </a:rPr>
              <a:t>Teknologiateollisuus</a:t>
            </a:r>
            <a:br>
              <a:rPr lang="fi-FI" dirty="0">
                <a:solidFill>
                  <a:schemeClr val="tx2"/>
                </a:solidFill>
              </a:rPr>
            </a:br>
            <a:r>
              <a:rPr lang="fi-FI" sz="1400" dirty="0">
                <a:solidFill>
                  <a:schemeClr val="tx2"/>
                </a:solidFill>
              </a:rPr>
              <a:t>Merkittävin elinkeino myös Satakunnassa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21</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4.11.2025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58 %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69 %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28 000 työpaikkaa eli reilu neljännes Satakunnan kaikista työllisistä. Alalla työskentelee suoraan 13 000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400491844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2076225640"/>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Satakunnassa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5,4</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100,6</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13 100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333 200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741438785"/>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3409041233"/>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0882757"/>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2"/>
                </a:solidFill>
              </a:rPr>
              <a:t>Teknologiateollisuus</a:t>
            </a:r>
            <a:br>
              <a:rPr lang="fi-FI" dirty="0">
                <a:solidFill>
                  <a:schemeClr val="tx2"/>
                </a:solidFill>
              </a:rPr>
            </a:br>
            <a:r>
              <a:rPr lang="fi-FI" sz="1400" dirty="0">
                <a:solidFill>
                  <a:schemeClr val="tx2"/>
                </a:solidFill>
              </a:rPr>
              <a:t>Merkittävin elinkeino myös Uudellamaalla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22</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4.11.2025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49 %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245 000 työpaikkaa eli noin neljännes Uudenmaan kaikista työllisistä. Alalla työskentelee suoraan 115 700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086803152"/>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379691264"/>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Uudellamaalla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35,2</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100,6</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116 500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333 200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4223780092"/>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710739377"/>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8845647"/>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2"/>
                </a:solidFill>
              </a:rPr>
              <a:t>Teknologiateollisuus</a:t>
            </a:r>
            <a:br>
              <a:rPr lang="fi-FI" dirty="0">
                <a:solidFill>
                  <a:schemeClr val="tx2"/>
                </a:solidFill>
              </a:rPr>
            </a:br>
            <a:r>
              <a:rPr lang="fi-FI" sz="1400" dirty="0">
                <a:solidFill>
                  <a:schemeClr val="tx2"/>
                </a:solidFill>
              </a:rPr>
              <a:t>Merkittävin elinkeino myös Varsinais-Suomessa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4.11.2025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48 %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47 %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66 000 työpaikkaa eli reilu neljännes Varsinais-Suomen kaikista työllisistä. Alalla työskentelee suoraan 31 600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262818905"/>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669135890"/>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Varsinais-Suomessa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9,4</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100,6</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31 600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333 200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4135599613"/>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118237513"/>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59390883"/>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alan merkittävimmillä alueilla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24</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4.11.2025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D3C513D1-AFFB-34BE-2842-2264138975B0}"/>
              </a:ext>
            </a:extLst>
          </p:cNvPr>
          <p:cNvGraphicFramePr>
            <a:graphicFrameLocks noGrp="1" noChangeAspect="1"/>
          </p:cNvGraphicFramePr>
          <p:nvPr>
            <p:ph sz="quarter" idx="17"/>
            <p:extLst>
              <p:ext uri="{D42A27DB-BD31-4B8C-83A1-F6EECF244321}">
                <p14:modId xmlns:p14="http://schemas.microsoft.com/office/powerpoint/2010/main" val="1306317620"/>
              </p:ext>
            </p:extLst>
          </p:nvPr>
        </p:nvGraphicFramePr>
        <p:xfrm>
          <a:off x="392113" y="1106488"/>
          <a:ext cx="8369300" cy="3533775"/>
        </p:xfrm>
        <a:graphic>
          <a:graphicData uri="http://schemas.openxmlformats.org/presentationml/2006/ole">
            <mc:AlternateContent xmlns:mc="http://schemas.openxmlformats.org/markup-compatibility/2006">
              <mc:Choice xmlns:v="urn:schemas-microsoft-com:vml" Requires="v">
                <p:oleObj name="Macrobond document" r:id="rId2" imgW="13217119" imgH="5579689" progId="Mbnd.mbnd">
                  <p:embed/>
                </p:oleObj>
              </mc:Choice>
              <mc:Fallback>
                <p:oleObj name="Macrobond document" r:id="rId2" imgW="13217119" imgH="5579689" progId="Mbnd.mbnd">
                  <p:embed/>
                  <p:pic>
                    <p:nvPicPr>
                      <p:cNvPr id="10" name="Sisällön paikkamerkki 9">
                        <a:extLst>
                          <a:ext uri="{FF2B5EF4-FFF2-40B4-BE49-F238E27FC236}">
                            <a16:creationId xmlns:a16="http://schemas.microsoft.com/office/drawing/2014/main" id="{D3C513D1-AFFB-34BE-2842-2264138975B0}"/>
                          </a:ext>
                        </a:extLst>
                      </p:cNvPr>
                      <p:cNvPicPr/>
                      <p:nvPr/>
                    </p:nvPicPr>
                    <p:blipFill>
                      <a:blip r:embed="rId3"/>
                      <a:stretch>
                        <a:fillRect/>
                      </a:stretch>
                    </p:blipFill>
                    <p:spPr>
                      <a:xfrm>
                        <a:off x="392113" y="1106488"/>
                        <a:ext cx="8369300" cy="3533775"/>
                      </a:xfrm>
                      <a:prstGeom prst="rect">
                        <a:avLst/>
                      </a:prstGeom>
                    </p:spPr>
                  </p:pic>
                </p:oleObj>
              </mc:Fallback>
            </mc:AlternateContent>
          </a:graphicData>
        </a:graphic>
      </p:graphicFrame>
    </p:spTree>
    <p:extLst>
      <p:ext uri="{BB962C8B-B14F-4D97-AF65-F5344CB8AC3E}">
        <p14:creationId xmlns:p14="http://schemas.microsoft.com/office/powerpoint/2010/main" val="1535896550"/>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Etelä-Pohjanmaalla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4.11.2025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31015168-3B54-9057-0D3C-488B43203BDD}"/>
              </a:ext>
            </a:extLst>
          </p:cNvPr>
          <p:cNvGraphicFramePr>
            <a:graphicFrameLocks noGrp="1" noChangeAspect="1"/>
          </p:cNvGraphicFramePr>
          <p:nvPr>
            <p:ph sz="quarter" idx="17"/>
            <p:extLst>
              <p:ext uri="{D42A27DB-BD31-4B8C-83A1-F6EECF244321}">
                <p14:modId xmlns:p14="http://schemas.microsoft.com/office/powerpoint/2010/main" val="3358157569"/>
              </p:ext>
            </p:extLst>
          </p:nvPr>
        </p:nvGraphicFramePr>
        <p:xfrm>
          <a:off x="392113" y="1106488"/>
          <a:ext cx="8369300" cy="3533775"/>
        </p:xfrm>
        <a:graphic>
          <a:graphicData uri="http://schemas.openxmlformats.org/presentationml/2006/ole">
            <mc:AlternateContent xmlns:mc="http://schemas.openxmlformats.org/markup-compatibility/2006">
              <mc:Choice xmlns:v="urn:schemas-microsoft-com:vml" Requires="v">
                <p:oleObj name="Macrobond document" r:id="rId2" imgW="13217119" imgH="5579689" progId="Mbnd.mbnd">
                  <p:embed/>
                </p:oleObj>
              </mc:Choice>
              <mc:Fallback>
                <p:oleObj name="Macrobond document" r:id="rId2" imgW="13217119" imgH="5579689" progId="Mbnd.mbnd">
                  <p:embed/>
                  <p:pic>
                    <p:nvPicPr>
                      <p:cNvPr id="10" name="Sisällön paikkamerkki 9">
                        <a:extLst>
                          <a:ext uri="{FF2B5EF4-FFF2-40B4-BE49-F238E27FC236}">
                            <a16:creationId xmlns:a16="http://schemas.microsoft.com/office/drawing/2014/main" id="{31015168-3B54-9057-0D3C-488B43203BDD}"/>
                          </a:ext>
                        </a:extLst>
                      </p:cNvPr>
                      <p:cNvPicPr/>
                      <p:nvPr/>
                    </p:nvPicPr>
                    <p:blipFill>
                      <a:blip r:embed="rId3"/>
                      <a:stretch>
                        <a:fillRect/>
                      </a:stretch>
                    </p:blipFill>
                    <p:spPr>
                      <a:xfrm>
                        <a:off x="392113" y="1106488"/>
                        <a:ext cx="8369300" cy="3533775"/>
                      </a:xfrm>
                      <a:prstGeom prst="rect">
                        <a:avLst/>
                      </a:prstGeom>
                    </p:spPr>
                  </p:pic>
                </p:oleObj>
              </mc:Fallback>
            </mc:AlternateContent>
          </a:graphicData>
        </a:graphic>
      </p:graphicFrame>
    </p:spTree>
    <p:extLst>
      <p:ext uri="{BB962C8B-B14F-4D97-AF65-F5344CB8AC3E}">
        <p14:creationId xmlns:p14="http://schemas.microsoft.com/office/powerpoint/2010/main" val="4173300650"/>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Etelä-Savossa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26</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4.11.2025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AD17BEDA-62AB-4276-2598-47626DEB5D31}"/>
              </a:ext>
            </a:extLst>
          </p:cNvPr>
          <p:cNvGraphicFramePr>
            <a:graphicFrameLocks noGrp="1" noChangeAspect="1"/>
          </p:cNvGraphicFramePr>
          <p:nvPr>
            <p:ph sz="quarter" idx="17"/>
            <p:extLst>
              <p:ext uri="{D42A27DB-BD31-4B8C-83A1-F6EECF244321}">
                <p14:modId xmlns:p14="http://schemas.microsoft.com/office/powerpoint/2010/main" val="1922176953"/>
              </p:ext>
            </p:extLst>
          </p:nvPr>
        </p:nvGraphicFramePr>
        <p:xfrm>
          <a:off x="392113" y="1106488"/>
          <a:ext cx="8369300" cy="3533775"/>
        </p:xfrm>
        <a:graphic>
          <a:graphicData uri="http://schemas.openxmlformats.org/presentationml/2006/ole">
            <mc:AlternateContent xmlns:mc="http://schemas.openxmlformats.org/markup-compatibility/2006">
              <mc:Choice xmlns:v="urn:schemas-microsoft-com:vml" Requires="v">
                <p:oleObj name="Macrobond document" r:id="rId2" imgW="13217119" imgH="5579689" progId="Mbnd.mbnd">
                  <p:embed/>
                </p:oleObj>
              </mc:Choice>
              <mc:Fallback>
                <p:oleObj name="Macrobond document" r:id="rId2" imgW="13217119" imgH="5579689" progId="Mbnd.mbnd">
                  <p:embed/>
                  <p:pic>
                    <p:nvPicPr>
                      <p:cNvPr id="10" name="Sisällön paikkamerkki 9">
                        <a:extLst>
                          <a:ext uri="{FF2B5EF4-FFF2-40B4-BE49-F238E27FC236}">
                            <a16:creationId xmlns:a16="http://schemas.microsoft.com/office/drawing/2014/main" id="{AD17BEDA-62AB-4276-2598-47626DEB5D31}"/>
                          </a:ext>
                        </a:extLst>
                      </p:cNvPr>
                      <p:cNvPicPr/>
                      <p:nvPr/>
                    </p:nvPicPr>
                    <p:blipFill>
                      <a:blip r:embed="rId3"/>
                      <a:stretch>
                        <a:fillRect/>
                      </a:stretch>
                    </p:blipFill>
                    <p:spPr>
                      <a:xfrm>
                        <a:off x="392113" y="1106488"/>
                        <a:ext cx="8369300" cy="3533775"/>
                      </a:xfrm>
                      <a:prstGeom prst="rect">
                        <a:avLst/>
                      </a:prstGeom>
                    </p:spPr>
                  </p:pic>
                </p:oleObj>
              </mc:Fallback>
            </mc:AlternateContent>
          </a:graphicData>
        </a:graphic>
      </p:graphicFrame>
    </p:spTree>
    <p:extLst>
      <p:ext uri="{BB962C8B-B14F-4D97-AF65-F5344CB8AC3E}">
        <p14:creationId xmlns:p14="http://schemas.microsoft.com/office/powerpoint/2010/main" val="1577087571"/>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Hämeessä</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27</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4.11.2025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dirty="0"/>
              <a:t>Kausipuhdistetut liikevaihtokuvaajat</a:t>
            </a:r>
          </a:p>
          <a:p>
            <a:r>
              <a:rPr lang="fi-FI" dirty="0"/>
              <a:t>Lähde: </a:t>
            </a:r>
            <a:r>
              <a:rPr lang="fi-FI" dirty="0" err="1"/>
              <a:t>Macrobond</a:t>
            </a:r>
            <a:r>
              <a:rPr lang="fi-FI" dirty="0"/>
              <a:t>, Tilastokeskus</a:t>
            </a:r>
          </a:p>
          <a:p>
            <a:r>
              <a:rPr lang="fi-FI" dirty="0"/>
              <a:t>*Häme sisältää Päijät-Hämeen ja Kanta-Hämeen maakunnat.</a:t>
            </a:r>
          </a:p>
          <a:p>
            <a:endParaRPr lang="fi-FI" dirty="0"/>
          </a:p>
        </p:txBody>
      </p:sp>
      <p:graphicFrame>
        <p:nvGraphicFramePr>
          <p:cNvPr id="10" name="Sisällön paikkamerkki 9">
            <a:extLst>
              <a:ext uri="{FF2B5EF4-FFF2-40B4-BE49-F238E27FC236}">
                <a16:creationId xmlns:a16="http://schemas.microsoft.com/office/drawing/2014/main" id="{4017A210-DE17-9E07-3163-573C5C4F7377}"/>
              </a:ext>
            </a:extLst>
          </p:cNvPr>
          <p:cNvGraphicFramePr>
            <a:graphicFrameLocks noGrp="1" noChangeAspect="1"/>
          </p:cNvGraphicFramePr>
          <p:nvPr>
            <p:ph sz="quarter" idx="17"/>
            <p:extLst>
              <p:ext uri="{D42A27DB-BD31-4B8C-83A1-F6EECF244321}">
                <p14:modId xmlns:p14="http://schemas.microsoft.com/office/powerpoint/2010/main" val="4278687554"/>
              </p:ext>
            </p:extLst>
          </p:nvPr>
        </p:nvGraphicFramePr>
        <p:xfrm>
          <a:off x="392113" y="1106488"/>
          <a:ext cx="8369300" cy="3533775"/>
        </p:xfrm>
        <a:graphic>
          <a:graphicData uri="http://schemas.openxmlformats.org/presentationml/2006/ole">
            <mc:AlternateContent xmlns:mc="http://schemas.openxmlformats.org/markup-compatibility/2006">
              <mc:Choice xmlns:v="urn:schemas-microsoft-com:vml" Requires="v">
                <p:oleObj name="Macrobond document" r:id="rId2" imgW="13217119" imgH="5579689" progId="Mbnd.mbnd">
                  <p:embed/>
                </p:oleObj>
              </mc:Choice>
              <mc:Fallback>
                <p:oleObj name="Macrobond document" r:id="rId2" imgW="13217119" imgH="5579689" progId="Mbnd.mbnd">
                  <p:embed/>
                  <p:pic>
                    <p:nvPicPr>
                      <p:cNvPr id="10" name="Sisällön paikkamerkki 9">
                        <a:extLst>
                          <a:ext uri="{FF2B5EF4-FFF2-40B4-BE49-F238E27FC236}">
                            <a16:creationId xmlns:a16="http://schemas.microsoft.com/office/drawing/2014/main" id="{4017A210-DE17-9E07-3163-573C5C4F7377}"/>
                          </a:ext>
                        </a:extLst>
                      </p:cNvPr>
                      <p:cNvPicPr/>
                      <p:nvPr/>
                    </p:nvPicPr>
                    <p:blipFill>
                      <a:blip r:embed="rId3"/>
                      <a:stretch>
                        <a:fillRect/>
                      </a:stretch>
                    </p:blipFill>
                    <p:spPr>
                      <a:xfrm>
                        <a:off x="392113" y="1106488"/>
                        <a:ext cx="8369300" cy="3533775"/>
                      </a:xfrm>
                      <a:prstGeom prst="rect">
                        <a:avLst/>
                      </a:prstGeom>
                    </p:spPr>
                  </p:pic>
                </p:oleObj>
              </mc:Fallback>
            </mc:AlternateContent>
          </a:graphicData>
        </a:graphic>
      </p:graphicFrame>
    </p:spTree>
    <p:extLst>
      <p:ext uri="{BB962C8B-B14F-4D97-AF65-F5344CB8AC3E}">
        <p14:creationId xmlns:p14="http://schemas.microsoft.com/office/powerpoint/2010/main" val="4073917404"/>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t>
            </a:r>
            <a:r>
              <a:rPr lang="fi-FI" err="1"/>
              <a:t>Kaakkois</a:t>
            </a:r>
            <a:r>
              <a:rPr lang="fi-FI"/>
              <a:t>-Suomessa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28</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4.11.2025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a:xfrm>
            <a:off x="2334682" y="4727575"/>
            <a:ext cx="5909318" cy="133776"/>
          </a:xfrm>
        </p:spPr>
        <p:txBody>
          <a:bodyPr/>
          <a:lstStyle/>
          <a:p>
            <a:r>
              <a:rPr lang="fi-FI" dirty="0"/>
              <a:t>Kausipuhdistetut liikevaihtokuvaajat</a:t>
            </a:r>
          </a:p>
          <a:p>
            <a:r>
              <a:rPr lang="fi-FI" dirty="0"/>
              <a:t>Lähde: </a:t>
            </a:r>
            <a:r>
              <a:rPr lang="fi-FI" dirty="0" err="1"/>
              <a:t>Macrobond</a:t>
            </a:r>
            <a:r>
              <a:rPr lang="fi-FI" dirty="0"/>
              <a:t>, Tilastokeskus.</a:t>
            </a:r>
          </a:p>
          <a:p>
            <a:r>
              <a:rPr lang="fi-FI" dirty="0"/>
              <a:t>*Kaakkois-Suomi sisältää Etelä-Karjalan ja Kymenlaakson maakunnat.</a:t>
            </a:r>
          </a:p>
          <a:p>
            <a:endParaRPr lang="fi-FI" dirty="0"/>
          </a:p>
        </p:txBody>
      </p:sp>
      <p:graphicFrame>
        <p:nvGraphicFramePr>
          <p:cNvPr id="10" name="Sisällön paikkamerkki 9">
            <a:extLst>
              <a:ext uri="{FF2B5EF4-FFF2-40B4-BE49-F238E27FC236}">
                <a16:creationId xmlns:a16="http://schemas.microsoft.com/office/drawing/2014/main" id="{7C1F7ACA-6E48-E102-7CB8-7F0D4FA33604}"/>
              </a:ext>
            </a:extLst>
          </p:cNvPr>
          <p:cNvGraphicFramePr>
            <a:graphicFrameLocks noGrp="1" noChangeAspect="1"/>
          </p:cNvGraphicFramePr>
          <p:nvPr>
            <p:ph sz="quarter" idx="17"/>
            <p:extLst>
              <p:ext uri="{D42A27DB-BD31-4B8C-83A1-F6EECF244321}">
                <p14:modId xmlns:p14="http://schemas.microsoft.com/office/powerpoint/2010/main" val="3231733669"/>
              </p:ext>
            </p:extLst>
          </p:nvPr>
        </p:nvGraphicFramePr>
        <p:xfrm>
          <a:off x="392113" y="1106488"/>
          <a:ext cx="8369300" cy="3533775"/>
        </p:xfrm>
        <a:graphic>
          <a:graphicData uri="http://schemas.openxmlformats.org/presentationml/2006/ole">
            <mc:AlternateContent xmlns:mc="http://schemas.openxmlformats.org/markup-compatibility/2006">
              <mc:Choice xmlns:v="urn:schemas-microsoft-com:vml" Requires="v">
                <p:oleObj name="Macrobond document" r:id="rId2" imgW="13217119" imgH="5579689" progId="Mbnd.mbnd">
                  <p:embed/>
                </p:oleObj>
              </mc:Choice>
              <mc:Fallback>
                <p:oleObj name="Macrobond document" r:id="rId2" imgW="13217119" imgH="5579689" progId="Mbnd.mbnd">
                  <p:embed/>
                  <p:pic>
                    <p:nvPicPr>
                      <p:cNvPr id="10" name="Sisällön paikkamerkki 9">
                        <a:extLst>
                          <a:ext uri="{FF2B5EF4-FFF2-40B4-BE49-F238E27FC236}">
                            <a16:creationId xmlns:a16="http://schemas.microsoft.com/office/drawing/2014/main" id="{7C1F7ACA-6E48-E102-7CB8-7F0D4FA33604}"/>
                          </a:ext>
                        </a:extLst>
                      </p:cNvPr>
                      <p:cNvPicPr/>
                      <p:nvPr/>
                    </p:nvPicPr>
                    <p:blipFill>
                      <a:blip r:embed="rId3"/>
                      <a:stretch>
                        <a:fillRect/>
                      </a:stretch>
                    </p:blipFill>
                    <p:spPr>
                      <a:xfrm>
                        <a:off x="392113" y="1106488"/>
                        <a:ext cx="8369300" cy="3533775"/>
                      </a:xfrm>
                      <a:prstGeom prst="rect">
                        <a:avLst/>
                      </a:prstGeom>
                    </p:spPr>
                  </p:pic>
                </p:oleObj>
              </mc:Fallback>
            </mc:AlternateContent>
          </a:graphicData>
        </a:graphic>
      </p:graphicFrame>
    </p:spTree>
    <p:extLst>
      <p:ext uri="{BB962C8B-B14F-4D97-AF65-F5344CB8AC3E}">
        <p14:creationId xmlns:p14="http://schemas.microsoft.com/office/powerpoint/2010/main" val="3071498469"/>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Kainuussa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4.11.2025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CEAB3441-D16A-D980-8500-89E44B0A2D80}"/>
              </a:ext>
            </a:extLst>
          </p:cNvPr>
          <p:cNvGraphicFramePr>
            <a:graphicFrameLocks noGrp="1" noChangeAspect="1"/>
          </p:cNvGraphicFramePr>
          <p:nvPr>
            <p:ph sz="quarter" idx="17"/>
            <p:extLst>
              <p:ext uri="{D42A27DB-BD31-4B8C-83A1-F6EECF244321}">
                <p14:modId xmlns:p14="http://schemas.microsoft.com/office/powerpoint/2010/main" val="736562969"/>
              </p:ext>
            </p:extLst>
          </p:nvPr>
        </p:nvGraphicFramePr>
        <p:xfrm>
          <a:off x="392113" y="1106488"/>
          <a:ext cx="8369300" cy="3533775"/>
        </p:xfrm>
        <a:graphic>
          <a:graphicData uri="http://schemas.openxmlformats.org/presentationml/2006/ole">
            <mc:AlternateContent xmlns:mc="http://schemas.openxmlformats.org/markup-compatibility/2006">
              <mc:Choice xmlns:v="urn:schemas-microsoft-com:vml" Requires="v">
                <p:oleObj name="Macrobond document" r:id="rId2" imgW="13217119" imgH="5579689" progId="Mbnd.mbnd">
                  <p:embed/>
                </p:oleObj>
              </mc:Choice>
              <mc:Fallback>
                <p:oleObj name="Macrobond document" r:id="rId2" imgW="13217119" imgH="5579689" progId="Mbnd.mbnd">
                  <p:embed/>
                  <p:pic>
                    <p:nvPicPr>
                      <p:cNvPr id="10" name="Sisällön paikkamerkki 9">
                        <a:extLst>
                          <a:ext uri="{FF2B5EF4-FFF2-40B4-BE49-F238E27FC236}">
                            <a16:creationId xmlns:a16="http://schemas.microsoft.com/office/drawing/2014/main" id="{CEAB3441-D16A-D980-8500-89E44B0A2D80}"/>
                          </a:ext>
                        </a:extLst>
                      </p:cNvPr>
                      <p:cNvPicPr/>
                      <p:nvPr/>
                    </p:nvPicPr>
                    <p:blipFill>
                      <a:blip r:embed="rId3"/>
                      <a:stretch>
                        <a:fillRect/>
                      </a:stretch>
                    </p:blipFill>
                    <p:spPr>
                      <a:xfrm>
                        <a:off x="392113" y="1106488"/>
                        <a:ext cx="8369300" cy="3533775"/>
                      </a:xfrm>
                      <a:prstGeom prst="rect">
                        <a:avLst/>
                      </a:prstGeom>
                    </p:spPr>
                  </p:pic>
                </p:oleObj>
              </mc:Fallback>
            </mc:AlternateContent>
          </a:graphicData>
        </a:graphic>
      </p:graphicFrame>
    </p:spTree>
    <p:extLst>
      <p:ext uri="{BB962C8B-B14F-4D97-AF65-F5344CB8AC3E}">
        <p14:creationId xmlns:p14="http://schemas.microsoft.com/office/powerpoint/2010/main" val="4276321020"/>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8578" y="282150"/>
            <a:ext cx="7992000" cy="648000"/>
          </a:xfrm>
        </p:spPr>
        <p:txBody>
          <a:bodyPr/>
          <a:lstStyle/>
          <a:p>
            <a:r>
              <a:rPr lang="fi-FI" dirty="0">
                <a:solidFill>
                  <a:schemeClr val="tx1"/>
                </a:solidFill>
              </a:rPr>
              <a:t>Teknologiateollisuus</a:t>
            </a:r>
          </a:p>
          <a:p>
            <a:r>
              <a:rPr lang="fi-FI" sz="1400" dirty="0">
                <a:solidFill>
                  <a:schemeClr val="tx1"/>
                </a:solidFill>
              </a:rPr>
              <a:t>Liikevaihdon muutos ELY-alueittain,</a:t>
            </a:r>
            <a:r>
              <a:rPr lang="fi-FI" sz="1400" baseline="0" dirty="0">
                <a:solidFill>
                  <a:schemeClr val="tx1"/>
                </a:solidFill>
              </a:rPr>
              <a:t> </a:t>
            </a:r>
            <a:r>
              <a:rPr lang="fi-FI" sz="1400" dirty="0">
                <a:solidFill>
                  <a:schemeClr val="tx1"/>
                </a:solidFill>
              </a:rPr>
              <a:t>4-6</a:t>
            </a:r>
            <a:r>
              <a:rPr lang="fi-FI" sz="1400" baseline="0" dirty="0">
                <a:solidFill>
                  <a:schemeClr val="tx1"/>
                </a:solidFill>
              </a:rPr>
              <a:t>/2025 vs. </a:t>
            </a:r>
            <a:r>
              <a:rPr lang="fi-FI" sz="1400" dirty="0">
                <a:solidFill>
                  <a:schemeClr val="tx1"/>
                </a:solidFill>
              </a:rPr>
              <a:t>1-3</a:t>
            </a:r>
            <a:r>
              <a:rPr lang="fi-FI" sz="1400" baseline="0" dirty="0">
                <a:solidFill>
                  <a:schemeClr val="tx1"/>
                </a:solidFill>
              </a:rPr>
              <a:t>/2025*</a:t>
            </a:r>
            <a:endParaRPr lang="fi-FI" sz="1400" dirty="0">
              <a:solidFill>
                <a:schemeClr val="tx1"/>
              </a:solidFill>
            </a:endParaRPr>
          </a:p>
          <a:p>
            <a:endParaRPr lang="fi-FI" dirty="0">
              <a:solidFill>
                <a:schemeClr val="tx1"/>
              </a:solidFill>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4.11.2025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a:xfrm>
            <a:off x="2337021" y="4497921"/>
            <a:ext cx="6714928" cy="165163"/>
          </a:xfrm>
        </p:spPr>
        <p:txBody>
          <a:bodyPr/>
          <a:lstStyle/>
          <a:p>
            <a:r>
              <a:rPr lang="fi-FI" dirty="0"/>
              <a:t>Lähde: Tilastokeskus; Aluetilinpito, Liikevaihdon alueittaiset arvoindeksit.  </a:t>
            </a:r>
          </a:p>
          <a:p>
            <a:r>
              <a:rPr lang="fi-FI" dirty="0"/>
              <a:t>*)</a:t>
            </a:r>
            <a:r>
              <a:rPr lang="fi-FI" b="1" dirty="0"/>
              <a:t> </a:t>
            </a:r>
            <a:r>
              <a:rPr lang="fi-FI" dirty="0">
                <a:effectLst/>
                <a:latin typeface="Verdana" panose="020B0604030504040204" pitchFamily="34" charset="0"/>
                <a:ea typeface="Verdana" panose="020B0604030504040204" pitchFamily="34" charset="0"/>
                <a:cs typeface="Verdana" panose="020B0604030504040204" pitchFamily="34" charset="0"/>
              </a:rPr>
              <a:t>Joillakin ELY-alueilla liikevaihdossa esiintyy voimakasta, suhdanteista riippumatonta, kuukausivaihtelua. Tämä johtuu lähinnä alan yritysten toiminnan luonteesta. Voimakkaat heilahtelut ovat usein peräisin suurista projekteista, joiden laskutus tapahtuu yleensä projektien valmistuttua eikä vähitellen niiden valmistumisen aikana. </a:t>
            </a:r>
            <a:r>
              <a:rPr lang="fi-FI" dirty="0"/>
              <a:t>Kaakkois-Suomi sisältää Etelä-Karjalan ja Kymenlaakson, Häme sisältää </a:t>
            </a:r>
            <a:r>
              <a:rPr lang="fi-FI" dirty="0" err="1"/>
              <a:t>Päijät</a:t>
            </a:r>
            <a:r>
              <a:rPr lang="fi-FI" dirty="0"/>
              <a:t>- ja Kanta-Hämeen ja Pohjanmaan ELY-alue sisältää Keski-Pohjanmaan ja Pohjanmaan maakunnat. </a:t>
            </a:r>
          </a:p>
          <a:p>
            <a:endParaRPr lang="fi-FI" dirty="0">
              <a:effectLst/>
              <a:latin typeface="Verdana" panose="020B0604030504040204" pitchFamily="34" charset="0"/>
              <a:ea typeface="Verdana" panose="020B0604030504040204" pitchFamily="34" charset="0"/>
              <a:cs typeface="Verdana" panose="020B0604030504040204" pitchFamily="34" charset="0"/>
            </a:endParaRPr>
          </a:p>
          <a:p>
            <a:endParaRPr lang="fi-FI" dirty="0"/>
          </a:p>
        </p:txBody>
      </p:sp>
      <p:graphicFrame>
        <p:nvGraphicFramePr>
          <p:cNvPr id="11" name="Sisällön paikkamerkki 10">
            <a:extLst>
              <a:ext uri="{FF2B5EF4-FFF2-40B4-BE49-F238E27FC236}">
                <a16:creationId xmlns:a16="http://schemas.microsoft.com/office/drawing/2014/main" id="{2AA4A714-C8F3-4C05-0CDC-D648948E119C}"/>
              </a:ext>
            </a:extLst>
          </p:cNvPr>
          <p:cNvGraphicFramePr>
            <a:graphicFrameLocks noGrp="1"/>
          </p:cNvGraphicFramePr>
          <p:nvPr>
            <p:ph sz="quarter" idx="17"/>
            <p:extLst>
              <p:ext uri="{D42A27DB-BD31-4B8C-83A1-F6EECF244321}">
                <p14:modId xmlns:p14="http://schemas.microsoft.com/office/powerpoint/2010/main" val="1253794639"/>
              </p:ext>
            </p:extLst>
          </p:nvPr>
        </p:nvGraphicFramePr>
        <p:xfrm>
          <a:off x="376237" y="1057770"/>
          <a:ext cx="8391525" cy="3541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5613655"/>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Keski-Suomessa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30</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4.11.2025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DEF6AB4D-CCF0-9D0C-E5F2-502C0D0EF33B}"/>
              </a:ext>
            </a:extLst>
          </p:cNvPr>
          <p:cNvGraphicFramePr>
            <a:graphicFrameLocks noGrp="1" noChangeAspect="1"/>
          </p:cNvGraphicFramePr>
          <p:nvPr>
            <p:ph sz="quarter" idx="17"/>
            <p:extLst>
              <p:ext uri="{D42A27DB-BD31-4B8C-83A1-F6EECF244321}">
                <p14:modId xmlns:p14="http://schemas.microsoft.com/office/powerpoint/2010/main" val="4146582961"/>
              </p:ext>
            </p:extLst>
          </p:nvPr>
        </p:nvGraphicFramePr>
        <p:xfrm>
          <a:off x="392113" y="1106488"/>
          <a:ext cx="8369300" cy="3533775"/>
        </p:xfrm>
        <a:graphic>
          <a:graphicData uri="http://schemas.openxmlformats.org/presentationml/2006/ole">
            <mc:AlternateContent xmlns:mc="http://schemas.openxmlformats.org/markup-compatibility/2006">
              <mc:Choice xmlns:v="urn:schemas-microsoft-com:vml" Requires="v">
                <p:oleObj name="Macrobond document" r:id="rId2" imgW="13217119" imgH="5579689" progId="Mbnd.mbnd">
                  <p:embed/>
                </p:oleObj>
              </mc:Choice>
              <mc:Fallback>
                <p:oleObj name="Macrobond document" r:id="rId2" imgW="13217119" imgH="5579689" progId="Mbnd.mbnd">
                  <p:embed/>
                  <p:pic>
                    <p:nvPicPr>
                      <p:cNvPr id="10" name="Sisällön paikkamerkki 9">
                        <a:extLst>
                          <a:ext uri="{FF2B5EF4-FFF2-40B4-BE49-F238E27FC236}">
                            <a16:creationId xmlns:a16="http://schemas.microsoft.com/office/drawing/2014/main" id="{DEF6AB4D-CCF0-9D0C-E5F2-502C0D0EF33B}"/>
                          </a:ext>
                        </a:extLst>
                      </p:cNvPr>
                      <p:cNvPicPr/>
                      <p:nvPr/>
                    </p:nvPicPr>
                    <p:blipFill>
                      <a:blip r:embed="rId3"/>
                      <a:stretch>
                        <a:fillRect/>
                      </a:stretch>
                    </p:blipFill>
                    <p:spPr>
                      <a:xfrm>
                        <a:off x="392113" y="1106488"/>
                        <a:ext cx="8369300" cy="3533775"/>
                      </a:xfrm>
                      <a:prstGeom prst="rect">
                        <a:avLst/>
                      </a:prstGeom>
                    </p:spPr>
                  </p:pic>
                </p:oleObj>
              </mc:Fallback>
            </mc:AlternateContent>
          </a:graphicData>
        </a:graphic>
      </p:graphicFrame>
    </p:spTree>
    <p:extLst>
      <p:ext uri="{BB962C8B-B14F-4D97-AF65-F5344CB8AC3E}">
        <p14:creationId xmlns:p14="http://schemas.microsoft.com/office/powerpoint/2010/main" val="812514303"/>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Lapissa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31</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4.11.2025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5C283159-302D-32F2-1BB0-918E2C4CEDA3}"/>
              </a:ext>
            </a:extLst>
          </p:cNvPr>
          <p:cNvGraphicFramePr>
            <a:graphicFrameLocks noGrp="1" noChangeAspect="1"/>
          </p:cNvGraphicFramePr>
          <p:nvPr>
            <p:ph sz="quarter" idx="17"/>
            <p:extLst>
              <p:ext uri="{D42A27DB-BD31-4B8C-83A1-F6EECF244321}">
                <p14:modId xmlns:p14="http://schemas.microsoft.com/office/powerpoint/2010/main" val="2658844120"/>
              </p:ext>
            </p:extLst>
          </p:nvPr>
        </p:nvGraphicFramePr>
        <p:xfrm>
          <a:off x="392113" y="1106488"/>
          <a:ext cx="8369300" cy="3533775"/>
        </p:xfrm>
        <a:graphic>
          <a:graphicData uri="http://schemas.openxmlformats.org/presentationml/2006/ole">
            <mc:AlternateContent xmlns:mc="http://schemas.openxmlformats.org/markup-compatibility/2006">
              <mc:Choice xmlns:v="urn:schemas-microsoft-com:vml" Requires="v">
                <p:oleObj name="Macrobond document" r:id="rId2" imgW="13217119" imgH="5579689" progId="Mbnd.mbnd">
                  <p:embed/>
                </p:oleObj>
              </mc:Choice>
              <mc:Fallback>
                <p:oleObj name="Macrobond document" r:id="rId2" imgW="13217119" imgH="5579689" progId="Mbnd.mbnd">
                  <p:embed/>
                  <p:pic>
                    <p:nvPicPr>
                      <p:cNvPr id="10" name="Sisällön paikkamerkki 9">
                        <a:extLst>
                          <a:ext uri="{FF2B5EF4-FFF2-40B4-BE49-F238E27FC236}">
                            <a16:creationId xmlns:a16="http://schemas.microsoft.com/office/drawing/2014/main" id="{5C283159-302D-32F2-1BB0-918E2C4CEDA3}"/>
                          </a:ext>
                        </a:extLst>
                      </p:cNvPr>
                      <p:cNvPicPr/>
                      <p:nvPr/>
                    </p:nvPicPr>
                    <p:blipFill>
                      <a:blip r:embed="rId3"/>
                      <a:stretch>
                        <a:fillRect/>
                      </a:stretch>
                    </p:blipFill>
                    <p:spPr>
                      <a:xfrm>
                        <a:off x="392113" y="1106488"/>
                        <a:ext cx="8369300" cy="3533775"/>
                      </a:xfrm>
                      <a:prstGeom prst="rect">
                        <a:avLst/>
                      </a:prstGeom>
                    </p:spPr>
                  </p:pic>
                </p:oleObj>
              </mc:Fallback>
            </mc:AlternateContent>
          </a:graphicData>
        </a:graphic>
      </p:graphicFrame>
    </p:spTree>
    <p:extLst>
      <p:ext uri="{BB962C8B-B14F-4D97-AF65-F5344CB8AC3E}">
        <p14:creationId xmlns:p14="http://schemas.microsoft.com/office/powerpoint/2010/main" val="1723456984"/>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Pirkanmaalla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32</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4.11.2025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EFB865C2-C6B2-923A-EFFA-46F502F406B7}"/>
              </a:ext>
            </a:extLst>
          </p:cNvPr>
          <p:cNvGraphicFramePr>
            <a:graphicFrameLocks noGrp="1" noChangeAspect="1"/>
          </p:cNvGraphicFramePr>
          <p:nvPr>
            <p:ph sz="quarter" idx="17"/>
            <p:extLst>
              <p:ext uri="{D42A27DB-BD31-4B8C-83A1-F6EECF244321}">
                <p14:modId xmlns:p14="http://schemas.microsoft.com/office/powerpoint/2010/main" val="3881716117"/>
              </p:ext>
            </p:extLst>
          </p:nvPr>
        </p:nvGraphicFramePr>
        <p:xfrm>
          <a:off x="392113" y="1106488"/>
          <a:ext cx="8369300" cy="3533775"/>
        </p:xfrm>
        <a:graphic>
          <a:graphicData uri="http://schemas.openxmlformats.org/presentationml/2006/ole">
            <mc:AlternateContent xmlns:mc="http://schemas.openxmlformats.org/markup-compatibility/2006">
              <mc:Choice xmlns:v="urn:schemas-microsoft-com:vml" Requires="v">
                <p:oleObj name="Macrobond document" r:id="rId2" imgW="13217119" imgH="5579689" progId="Mbnd.mbnd">
                  <p:embed/>
                </p:oleObj>
              </mc:Choice>
              <mc:Fallback>
                <p:oleObj name="Macrobond document" r:id="rId2" imgW="13217119" imgH="5579689" progId="Mbnd.mbnd">
                  <p:embed/>
                  <p:pic>
                    <p:nvPicPr>
                      <p:cNvPr id="10" name="Sisällön paikkamerkki 9">
                        <a:extLst>
                          <a:ext uri="{FF2B5EF4-FFF2-40B4-BE49-F238E27FC236}">
                            <a16:creationId xmlns:a16="http://schemas.microsoft.com/office/drawing/2014/main" id="{EFB865C2-C6B2-923A-EFFA-46F502F406B7}"/>
                          </a:ext>
                        </a:extLst>
                      </p:cNvPr>
                      <p:cNvPicPr/>
                      <p:nvPr/>
                    </p:nvPicPr>
                    <p:blipFill>
                      <a:blip r:embed="rId3"/>
                      <a:stretch>
                        <a:fillRect/>
                      </a:stretch>
                    </p:blipFill>
                    <p:spPr>
                      <a:xfrm>
                        <a:off x="392113" y="1106488"/>
                        <a:ext cx="8369300" cy="3533775"/>
                      </a:xfrm>
                      <a:prstGeom prst="rect">
                        <a:avLst/>
                      </a:prstGeom>
                    </p:spPr>
                  </p:pic>
                </p:oleObj>
              </mc:Fallback>
            </mc:AlternateContent>
          </a:graphicData>
        </a:graphic>
      </p:graphicFrame>
    </p:spTree>
    <p:extLst>
      <p:ext uri="{BB962C8B-B14F-4D97-AF65-F5344CB8AC3E}">
        <p14:creationId xmlns:p14="http://schemas.microsoft.com/office/powerpoint/2010/main" val="306528166"/>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4.11.2025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a:xfrm>
            <a:off x="2334682" y="4727574"/>
            <a:ext cx="6150291" cy="248185"/>
          </a:xfrm>
        </p:spPr>
        <p:txBody>
          <a:bodyPr/>
          <a:lstStyle/>
          <a:p>
            <a:r>
              <a:rPr lang="fi-FI" dirty="0"/>
              <a:t>Kausipuhdistetut liikevaihtokuvaajat</a:t>
            </a:r>
          </a:p>
          <a:p>
            <a:r>
              <a:rPr lang="fi-FI" dirty="0"/>
              <a:t>Lähde: </a:t>
            </a:r>
            <a:r>
              <a:rPr lang="fi-FI" dirty="0" err="1"/>
              <a:t>Macrobond</a:t>
            </a:r>
            <a:r>
              <a:rPr lang="fi-FI" dirty="0"/>
              <a:t>, Tilastokeskus</a:t>
            </a:r>
          </a:p>
          <a:p>
            <a:r>
              <a:rPr lang="fi-FI" dirty="0"/>
              <a:t>Pohjanmaan ELY-alue sisältää Keski-Pohjanmaan ja Pohjanmaan maakunnat.</a:t>
            </a:r>
          </a:p>
        </p:txBody>
      </p:sp>
      <p:graphicFrame>
        <p:nvGraphicFramePr>
          <p:cNvPr id="10" name="Sisällön paikkamerkki 9">
            <a:extLst>
              <a:ext uri="{FF2B5EF4-FFF2-40B4-BE49-F238E27FC236}">
                <a16:creationId xmlns:a16="http://schemas.microsoft.com/office/drawing/2014/main" id="{8D5238D4-C97C-E925-233C-57BD2F3B4E67}"/>
              </a:ext>
            </a:extLst>
          </p:cNvPr>
          <p:cNvGraphicFramePr>
            <a:graphicFrameLocks noGrp="1" noChangeAspect="1"/>
          </p:cNvGraphicFramePr>
          <p:nvPr>
            <p:ph sz="quarter" idx="17"/>
            <p:extLst>
              <p:ext uri="{D42A27DB-BD31-4B8C-83A1-F6EECF244321}">
                <p14:modId xmlns:p14="http://schemas.microsoft.com/office/powerpoint/2010/main" val="366841544"/>
              </p:ext>
            </p:extLst>
          </p:nvPr>
        </p:nvGraphicFramePr>
        <p:xfrm>
          <a:off x="392113" y="1106488"/>
          <a:ext cx="8369300" cy="3533775"/>
        </p:xfrm>
        <a:graphic>
          <a:graphicData uri="http://schemas.openxmlformats.org/presentationml/2006/ole">
            <mc:AlternateContent xmlns:mc="http://schemas.openxmlformats.org/markup-compatibility/2006">
              <mc:Choice xmlns:v="urn:schemas-microsoft-com:vml" Requires="v">
                <p:oleObj name="Macrobond document" r:id="rId2" imgW="13217119" imgH="5579689" progId="Mbnd.mbnd">
                  <p:embed/>
                </p:oleObj>
              </mc:Choice>
              <mc:Fallback>
                <p:oleObj name="Macrobond document" r:id="rId2" imgW="13217119" imgH="5579689" progId="Mbnd.mbnd">
                  <p:embed/>
                  <p:pic>
                    <p:nvPicPr>
                      <p:cNvPr id="10" name="Sisällön paikkamerkki 9">
                        <a:extLst>
                          <a:ext uri="{FF2B5EF4-FFF2-40B4-BE49-F238E27FC236}">
                            <a16:creationId xmlns:a16="http://schemas.microsoft.com/office/drawing/2014/main" id="{8D5238D4-C97C-E925-233C-57BD2F3B4E67}"/>
                          </a:ext>
                        </a:extLst>
                      </p:cNvPr>
                      <p:cNvPicPr/>
                      <p:nvPr/>
                    </p:nvPicPr>
                    <p:blipFill>
                      <a:blip r:embed="rId3"/>
                      <a:stretch>
                        <a:fillRect/>
                      </a:stretch>
                    </p:blipFill>
                    <p:spPr>
                      <a:xfrm>
                        <a:off x="392113" y="1106488"/>
                        <a:ext cx="8369300" cy="3533775"/>
                      </a:xfrm>
                      <a:prstGeom prst="rect">
                        <a:avLst/>
                      </a:prstGeom>
                    </p:spPr>
                  </p:pic>
                </p:oleObj>
              </mc:Fallback>
            </mc:AlternateContent>
          </a:graphicData>
        </a:graphic>
      </p:graphicFrame>
    </p:spTree>
    <p:extLst>
      <p:ext uri="{BB962C8B-B14F-4D97-AF65-F5344CB8AC3E}">
        <p14:creationId xmlns:p14="http://schemas.microsoft.com/office/powerpoint/2010/main" val="898908919"/>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t>
            </a:r>
            <a:r>
              <a:rPr lang="fi-FI" err="1"/>
              <a:t>Pohjois</a:t>
            </a:r>
            <a:r>
              <a:rPr lang="fi-FI"/>
              <a:t>-Karjalassa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34</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4.11.2025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709FA856-5531-4262-D67D-5E3A76A6392D}"/>
              </a:ext>
            </a:extLst>
          </p:cNvPr>
          <p:cNvGraphicFramePr>
            <a:graphicFrameLocks noGrp="1" noChangeAspect="1"/>
          </p:cNvGraphicFramePr>
          <p:nvPr>
            <p:ph sz="quarter" idx="17"/>
            <p:extLst>
              <p:ext uri="{D42A27DB-BD31-4B8C-83A1-F6EECF244321}">
                <p14:modId xmlns:p14="http://schemas.microsoft.com/office/powerpoint/2010/main" val="490109959"/>
              </p:ext>
            </p:extLst>
          </p:nvPr>
        </p:nvGraphicFramePr>
        <p:xfrm>
          <a:off x="392113" y="1106488"/>
          <a:ext cx="8369300" cy="3533775"/>
        </p:xfrm>
        <a:graphic>
          <a:graphicData uri="http://schemas.openxmlformats.org/presentationml/2006/ole">
            <mc:AlternateContent xmlns:mc="http://schemas.openxmlformats.org/markup-compatibility/2006">
              <mc:Choice xmlns:v="urn:schemas-microsoft-com:vml" Requires="v">
                <p:oleObj name="Macrobond document" r:id="rId2" imgW="13217119" imgH="5579689" progId="Mbnd.mbnd">
                  <p:embed/>
                </p:oleObj>
              </mc:Choice>
              <mc:Fallback>
                <p:oleObj name="Macrobond document" r:id="rId2" imgW="13217119" imgH="5579689" progId="Mbnd.mbnd">
                  <p:embed/>
                  <p:pic>
                    <p:nvPicPr>
                      <p:cNvPr id="10" name="Sisällön paikkamerkki 9">
                        <a:extLst>
                          <a:ext uri="{FF2B5EF4-FFF2-40B4-BE49-F238E27FC236}">
                            <a16:creationId xmlns:a16="http://schemas.microsoft.com/office/drawing/2014/main" id="{709FA856-5531-4262-D67D-5E3A76A6392D}"/>
                          </a:ext>
                        </a:extLst>
                      </p:cNvPr>
                      <p:cNvPicPr/>
                      <p:nvPr/>
                    </p:nvPicPr>
                    <p:blipFill>
                      <a:blip r:embed="rId3"/>
                      <a:stretch>
                        <a:fillRect/>
                      </a:stretch>
                    </p:blipFill>
                    <p:spPr>
                      <a:xfrm>
                        <a:off x="392113" y="1106488"/>
                        <a:ext cx="8369300" cy="3533775"/>
                      </a:xfrm>
                      <a:prstGeom prst="rect">
                        <a:avLst/>
                      </a:prstGeom>
                    </p:spPr>
                  </p:pic>
                </p:oleObj>
              </mc:Fallback>
            </mc:AlternateContent>
          </a:graphicData>
        </a:graphic>
      </p:graphicFrame>
    </p:spTree>
    <p:extLst>
      <p:ext uri="{BB962C8B-B14F-4D97-AF65-F5344CB8AC3E}">
        <p14:creationId xmlns:p14="http://schemas.microsoft.com/office/powerpoint/2010/main" val="2378820786"/>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t>
            </a:r>
            <a:r>
              <a:rPr lang="fi-FI" err="1"/>
              <a:t>Pohjois</a:t>
            </a:r>
            <a:r>
              <a:rPr lang="fi-FI"/>
              <a:t>-Pohjanmaalla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4.11.2025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0D281C45-6E81-EA23-567E-E09BDFEC63B4}"/>
              </a:ext>
            </a:extLst>
          </p:cNvPr>
          <p:cNvGraphicFramePr>
            <a:graphicFrameLocks noGrp="1" noChangeAspect="1"/>
          </p:cNvGraphicFramePr>
          <p:nvPr>
            <p:ph sz="quarter" idx="17"/>
            <p:extLst>
              <p:ext uri="{D42A27DB-BD31-4B8C-83A1-F6EECF244321}">
                <p14:modId xmlns:p14="http://schemas.microsoft.com/office/powerpoint/2010/main" val="86025079"/>
              </p:ext>
            </p:extLst>
          </p:nvPr>
        </p:nvGraphicFramePr>
        <p:xfrm>
          <a:off x="392113" y="1106488"/>
          <a:ext cx="8369300" cy="3533775"/>
        </p:xfrm>
        <a:graphic>
          <a:graphicData uri="http://schemas.openxmlformats.org/presentationml/2006/ole">
            <mc:AlternateContent xmlns:mc="http://schemas.openxmlformats.org/markup-compatibility/2006">
              <mc:Choice xmlns:v="urn:schemas-microsoft-com:vml" Requires="v">
                <p:oleObj name="Macrobond document" r:id="rId2" imgW="13217119" imgH="5579689" progId="Mbnd.mbnd">
                  <p:embed/>
                </p:oleObj>
              </mc:Choice>
              <mc:Fallback>
                <p:oleObj name="Macrobond document" r:id="rId2" imgW="13217119" imgH="5579689" progId="Mbnd.mbnd">
                  <p:embed/>
                  <p:pic>
                    <p:nvPicPr>
                      <p:cNvPr id="10" name="Sisällön paikkamerkki 9">
                        <a:extLst>
                          <a:ext uri="{FF2B5EF4-FFF2-40B4-BE49-F238E27FC236}">
                            <a16:creationId xmlns:a16="http://schemas.microsoft.com/office/drawing/2014/main" id="{0D281C45-6E81-EA23-567E-E09BDFEC63B4}"/>
                          </a:ext>
                        </a:extLst>
                      </p:cNvPr>
                      <p:cNvPicPr/>
                      <p:nvPr/>
                    </p:nvPicPr>
                    <p:blipFill>
                      <a:blip r:embed="rId3"/>
                      <a:stretch>
                        <a:fillRect/>
                      </a:stretch>
                    </p:blipFill>
                    <p:spPr>
                      <a:xfrm>
                        <a:off x="392113" y="1106488"/>
                        <a:ext cx="8369300" cy="3533775"/>
                      </a:xfrm>
                      <a:prstGeom prst="rect">
                        <a:avLst/>
                      </a:prstGeom>
                    </p:spPr>
                  </p:pic>
                </p:oleObj>
              </mc:Fallback>
            </mc:AlternateContent>
          </a:graphicData>
        </a:graphic>
      </p:graphicFrame>
    </p:spTree>
    <p:extLst>
      <p:ext uri="{BB962C8B-B14F-4D97-AF65-F5344CB8AC3E}">
        <p14:creationId xmlns:p14="http://schemas.microsoft.com/office/powerpoint/2010/main" val="3156155292"/>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t>
            </a:r>
            <a:r>
              <a:rPr lang="fi-FI" err="1"/>
              <a:t>Pohjois</a:t>
            </a:r>
            <a:r>
              <a:rPr lang="fi-FI"/>
              <a:t>-Savossa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36</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4.11.2025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F96D1488-FF56-CA85-DA95-3B7CBF4A7579}"/>
              </a:ext>
            </a:extLst>
          </p:cNvPr>
          <p:cNvGraphicFramePr>
            <a:graphicFrameLocks noGrp="1" noChangeAspect="1"/>
          </p:cNvGraphicFramePr>
          <p:nvPr>
            <p:ph sz="quarter" idx="17"/>
            <p:extLst>
              <p:ext uri="{D42A27DB-BD31-4B8C-83A1-F6EECF244321}">
                <p14:modId xmlns:p14="http://schemas.microsoft.com/office/powerpoint/2010/main" val="3925271556"/>
              </p:ext>
            </p:extLst>
          </p:nvPr>
        </p:nvGraphicFramePr>
        <p:xfrm>
          <a:off x="392113" y="1106488"/>
          <a:ext cx="8369300" cy="3533775"/>
        </p:xfrm>
        <a:graphic>
          <a:graphicData uri="http://schemas.openxmlformats.org/presentationml/2006/ole">
            <mc:AlternateContent xmlns:mc="http://schemas.openxmlformats.org/markup-compatibility/2006">
              <mc:Choice xmlns:v="urn:schemas-microsoft-com:vml" Requires="v">
                <p:oleObj name="Macrobond document" r:id="rId2" imgW="13217119" imgH="5579689" progId="Mbnd.mbnd">
                  <p:embed/>
                </p:oleObj>
              </mc:Choice>
              <mc:Fallback>
                <p:oleObj name="Macrobond document" r:id="rId2" imgW="13217119" imgH="5579689" progId="Mbnd.mbnd">
                  <p:embed/>
                  <p:pic>
                    <p:nvPicPr>
                      <p:cNvPr id="10" name="Sisällön paikkamerkki 9">
                        <a:extLst>
                          <a:ext uri="{FF2B5EF4-FFF2-40B4-BE49-F238E27FC236}">
                            <a16:creationId xmlns:a16="http://schemas.microsoft.com/office/drawing/2014/main" id="{F96D1488-FF56-CA85-DA95-3B7CBF4A7579}"/>
                          </a:ext>
                        </a:extLst>
                      </p:cNvPr>
                      <p:cNvPicPr/>
                      <p:nvPr/>
                    </p:nvPicPr>
                    <p:blipFill>
                      <a:blip r:embed="rId3"/>
                      <a:stretch>
                        <a:fillRect/>
                      </a:stretch>
                    </p:blipFill>
                    <p:spPr>
                      <a:xfrm>
                        <a:off x="392113" y="1106488"/>
                        <a:ext cx="8369300" cy="3533775"/>
                      </a:xfrm>
                      <a:prstGeom prst="rect">
                        <a:avLst/>
                      </a:prstGeom>
                    </p:spPr>
                  </p:pic>
                </p:oleObj>
              </mc:Fallback>
            </mc:AlternateContent>
          </a:graphicData>
        </a:graphic>
      </p:graphicFrame>
    </p:spTree>
    <p:extLst>
      <p:ext uri="{BB962C8B-B14F-4D97-AF65-F5344CB8AC3E}">
        <p14:creationId xmlns:p14="http://schemas.microsoft.com/office/powerpoint/2010/main" val="2625046603"/>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Satakunnassa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37</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4.11.2025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B0D70078-8D27-FA4E-1345-D8FB1B522302}"/>
              </a:ext>
            </a:extLst>
          </p:cNvPr>
          <p:cNvGraphicFramePr>
            <a:graphicFrameLocks noGrp="1" noChangeAspect="1"/>
          </p:cNvGraphicFramePr>
          <p:nvPr>
            <p:ph sz="quarter" idx="17"/>
            <p:extLst>
              <p:ext uri="{D42A27DB-BD31-4B8C-83A1-F6EECF244321}">
                <p14:modId xmlns:p14="http://schemas.microsoft.com/office/powerpoint/2010/main" val="1868572993"/>
              </p:ext>
            </p:extLst>
          </p:nvPr>
        </p:nvGraphicFramePr>
        <p:xfrm>
          <a:off x="392113" y="1106488"/>
          <a:ext cx="8369300" cy="3533775"/>
        </p:xfrm>
        <a:graphic>
          <a:graphicData uri="http://schemas.openxmlformats.org/presentationml/2006/ole">
            <mc:AlternateContent xmlns:mc="http://schemas.openxmlformats.org/markup-compatibility/2006">
              <mc:Choice xmlns:v="urn:schemas-microsoft-com:vml" Requires="v">
                <p:oleObj name="Macrobond document" r:id="rId2" imgW="13217119" imgH="5579689" progId="Mbnd.mbnd">
                  <p:embed/>
                </p:oleObj>
              </mc:Choice>
              <mc:Fallback>
                <p:oleObj name="Macrobond document" r:id="rId2" imgW="13217119" imgH="5579689" progId="Mbnd.mbnd">
                  <p:embed/>
                  <p:pic>
                    <p:nvPicPr>
                      <p:cNvPr id="10" name="Sisällön paikkamerkki 9">
                        <a:extLst>
                          <a:ext uri="{FF2B5EF4-FFF2-40B4-BE49-F238E27FC236}">
                            <a16:creationId xmlns:a16="http://schemas.microsoft.com/office/drawing/2014/main" id="{B0D70078-8D27-FA4E-1345-D8FB1B522302}"/>
                          </a:ext>
                        </a:extLst>
                      </p:cNvPr>
                      <p:cNvPicPr/>
                      <p:nvPr/>
                    </p:nvPicPr>
                    <p:blipFill>
                      <a:blip r:embed="rId3"/>
                      <a:stretch>
                        <a:fillRect/>
                      </a:stretch>
                    </p:blipFill>
                    <p:spPr>
                      <a:xfrm>
                        <a:off x="392113" y="1106488"/>
                        <a:ext cx="8369300" cy="3533775"/>
                      </a:xfrm>
                      <a:prstGeom prst="rect">
                        <a:avLst/>
                      </a:prstGeom>
                    </p:spPr>
                  </p:pic>
                </p:oleObj>
              </mc:Fallback>
            </mc:AlternateContent>
          </a:graphicData>
        </a:graphic>
      </p:graphicFrame>
    </p:spTree>
    <p:extLst>
      <p:ext uri="{BB962C8B-B14F-4D97-AF65-F5344CB8AC3E}">
        <p14:creationId xmlns:p14="http://schemas.microsoft.com/office/powerpoint/2010/main" val="4249250928"/>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Uudellamaalla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38</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4.11.2025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2E9DB225-A42D-BC4A-9936-3C600C5FFC4F}"/>
              </a:ext>
            </a:extLst>
          </p:cNvPr>
          <p:cNvGraphicFramePr>
            <a:graphicFrameLocks noGrp="1" noChangeAspect="1"/>
          </p:cNvGraphicFramePr>
          <p:nvPr>
            <p:ph sz="quarter" idx="17"/>
            <p:extLst>
              <p:ext uri="{D42A27DB-BD31-4B8C-83A1-F6EECF244321}">
                <p14:modId xmlns:p14="http://schemas.microsoft.com/office/powerpoint/2010/main" val="1630263489"/>
              </p:ext>
            </p:extLst>
          </p:nvPr>
        </p:nvGraphicFramePr>
        <p:xfrm>
          <a:off x="392113" y="1106488"/>
          <a:ext cx="8369300" cy="3533775"/>
        </p:xfrm>
        <a:graphic>
          <a:graphicData uri="http://schemas.openxmlformats.org/presentationml/2006/ole">
            <mc:AlternateContent xmlns:mc="http://schemas.openxmlformats.org/markup-compatibility/2006">
              <mc:Choice xmlns:v="urn:schemas-microsoft-com:vml" Requires="v">
                <p:oleObj name="Macrobond document" r:id="rId2" imgW="13217119" imgH="5579689" progId="Mbnd.mbnd">
                  <p:embed/>
                </p:oleObj>
              </mc:Choice>
              <mc:Fallback>
                <p:oleObj name="Macrobond document" r:id="rId2" imgW="13217119" imgH="5579689" progId="Mbnd.mbnd">
                  <p:embed/>
                  <p:pic>
                    <p:nvPicPr>
                      <p:cNvPr id="10" name="Sisällön paikkamerkki 9">
                        <a:extLst>
                          <a:ext uri="{FF2B5EF4-FFF2-40B4-BE49-F238E27FC236}">
                            <a16:creationId xmlns:a16="http://schemas.microsoft.com/office/drawing/2014/main" id="{2E9DB225-A42D-BC4A-9936-3C600C5FFC4F}"/>
                          </a:ext>
                        </a:extLst>
                      </p:cNvPr>
                      <p:cNvPicPr/>
                      <p:nvPr/>
                    </p:nvPicPr>
                    <p:blipFill>
                      <a:blip r:embed="rId3"/>
                      <a:stretch>
                        <a:fillRect/>
                      </a:stretch>
                    </p:blipFill>
                    <p:spPr>
                      <a:xfrm>
                        <a:off x="392113" y="1106488"/>
                        <a:ext cx="8369300" cy="3533775"/>
                      </a:xfrm>
                      <a:prstGeom prst="rect">
                        <a:avLst/>
                      </a:prstGeom>
                    </p:spPr>
                  </p:pic>
                </p:oleObj>
              </mc:Fallback>
            </mc:AlternateContent>
          </a:graphicData>
        </a:graphic>
      </p:graphicFrame>
    </p:spTree>
    <p:extLst>
      <p:ext uri="{BB962C8B-B14F-4D97-AF65-F5344CB8AC3E}">
        <p14:creationId xmlns:p14="http://schemas.microsoft.com/office/powerpoint/2010/main" val="2966646190"/>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Varsinais-Suomessa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4.11.2025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BA3F03C4-1AE8-BA04-2C4B-515EB2FAEF44}"/>
              </a:ext>
            </a:extLst>
          </p:cNvPr>
          <p:cNvGraphicFramePr>
            <a:graphicFrameLocks noGrp="1" noChangeAspect="1"/>
          </p:cNvGraphicFramePr>
          <p:nvPr>
            <p:ph sz="quarter" idx="17"/>
            <p:extLst>
              <p:ext uri="{D42A27DB-BD31-4B8C-83A1-F6EECF244321}">
                <p14:modId xmlns:p14="http://schemas.microsoft.com/office/powerpoint/2010/main" val="2603731926"/>
              </p:ext>
            </p:extLst>
          </p:nvPr>
        </p:nvGraphicFramePr>
        <p:xfrm>
          <a:off x="392113" y="1106488"/>
          <a:ext cx="8369300" cy="3533775"/>
        </p:xfrm>
        <a:graphic>
          <a:graphicData uri="http://schemas.openxmlformats.org/presentationml/2006/ole">
            <mc:AlternateContent xmlns:mc="http://schemas.openxmlformats.org/markup-compatibility/2006">
              <mc:Choice xmlns:v="urn:schemas-microsoft-com:vml" Requires="v">
                <p:oleObj name="Macrobond document" r:id="rId2" imgW="13217119" imgH="5579689" progId="Mbnd.mbnd">
                  <p:embed/>
                </p:oleObj>
              </mc:Choice>
              <mc:Fallback>
                <p:oleObj name="Macrobond document" r:id="rId2" imgW="13217119" imgH="5579689" progId="Mbnd.mbnd">
                  <p:embed/>
                  <p:pic>
                    <p:nvPicPr>
                      <p:cNvPr id="10" name="Sisällön paikkamerkki 9">
                        <a:extLst>
                          <a:ext uri="{FF2B5EF4-FFF2-40B4-BE49-F238E27FC236}">
                            <a16:creationId xmlns:a16="http://schemas.microsoft.com/office/drawing/2014/main" id="{BA3F03C4-1AE8-BA04-2C4B-515EB2FAEF44}"/>
                          </a:ext>
                        </a:extLst>
                      </p:cNvPr>
                      <p:cNvPicPr/>
                      <p:nvPr/>
                    </p:nvPicPr>
                    <p:blipFill>
                      <a:blip r:embed="rId3"/>
                      <a:stretch>
                        <a:fillRect/>
                      </a:stretch>
                    </p:blipFill>
                    <p:spPr>
                      <a:xfrm>
                        <a:off x="392113" y="1106488"/>
                        <a:ext cx="8369300" cy="3533775"/>
                      </a:xfrm>
                      <a:prstGeom prst="rect">
                        <a:avLst/>
                      </a:prstGeom>
                    </p:spPr>
                  </p:pic>
                </p:oleObj>
              </mc:Fallback>
            </mc:AlternateContent>
          </a:graphicData>
        </a:graphic>
      </p:graphicFrame>
    </p:spTree>
    <p:extLst>
      <p:ext uri="{BB962C8B-B14F-4D97-AF65-F5344CB8AC3E}">
        <p14:creationId xmlns:p14="http://schemas.microsoft.com/office/powerpoint/2010/main" val="1243919645"/>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385E7206-225F-7E78-00C0-5B9A21300910}"/>
              </a:ext>
            </a:extLst>
          </p:cNvPr>
          <p:cNvSpPr>
            <a:spLocks noGrp="1"/>
          </p:cNvSpPr>
          <p:nvPr>
            <p:ph type="body" sz="quarter" idx="15"/>
          </p:nvPr>
        </p:nvSpPr>
        <p:spPr/>
        <p:txBody>
          <a:bodyPr/>
          <a:lstStyle/>
          <a:p>
            <a:r>
              <a:rPr lang="fi-FI" dirty="0">
                <a:solidFill>
                  <a:schemeClr val="tx1"/>
                </a:solidFill>
              </a:rPr>
              <a:t>Teknologiateollisuus ELY-alueittain 2024* (arvio)</a:t>
            </a:r>
          </a:p>
          <a:p>
            <a:r>
              <a:rPr lang="fi-FI" sz="1400" dirty="0">
                <a:solidFill>
                  <a:schemeClr val="tx1"/>
                </a:solidFill>
              </a:rPr>
              <a:t>Alueiden osuudet alan koko liikevaihdosta ja henkilöstöstä Suomessa</a:t>
            </a:r>
          </a:p>
          <a:p>
            <a:endParaRPr lang="fi-FI" dirty="0">
              <a:solidFill>
                <a:schemeClr val="tx1"/>
              </a:solidFill>
            </a:endParaRPr>
          </a:p>
          <a:p>
            <a:endParaRPr lang="fi-FI" dirty="0"/>
          </a:p>
        </p:txBody>
      </p:sp>
      <p:sp>
        <p:nvSpPr>
          <p:cNvPr id="3" name="Dian numeron paikkamerkki 2">
            <a:extLst>
              <a:ext uri="{FF2B5EF4-FFF2-40B4-BE49-F238E27FC236}">
                <a16:creationId xmlns:a16="http://schemas.microsoft.com/office/drawing/2014/main" id="{49F104AF-1D20-F074-9EB9-01EDF69AAE58}"/>
              </a:ext>
            </a:extLst>
          </p:cNvPr>
          <p:cNvSpPr>
            <a:spLocks noGrp="1"/>
          </p:cNvSpPr>
          <p:nvPr>
            <p:ph type="sldNum" sz="quarter" idx="12"/>
          </p:nvPr>
        </p:nvSpPr>
        <p:spPr/>
        <p:txBody>
          <a:bodyPr/>
          <a:lstStyle/>
          <a:p>
            <a:fld id="{6FCB6B90-8271-4E8F-82C1-E646FBB48A2E}" type="slidenum">
              <a:rPr lang="fi-FI" smtClean="0"/>
              <a:pPr/>
              <a:t>4</a:t>
            </a:fld>
            <a:endParaRPr lang="fi-FI"/>
          </a:p>
        </p:txBody>
      </p:sp>
      <p:sp>
        <p:nvSpPr>
          <p:cNvPr id="4" name="Päivämäärän paikkamerkki 3">
            <a:extLst>
              <a:ext uri="{FF2B5EF4-FFF2-40B4-BE49-F238E27FC236}">
                <a16:creationId xmlns:a16="http://schemas.microsoft.com/office/drawing/2014/main" id="{EEDF8F76-D47B-B379-C593-D88F3A818579}"/>
              </a:ext>
            </a:extLst>
          </p:cNvPr>
          <p:cNvSpPr>
            <a:spLocks noGrp="1"/>
          </p:cNvSpPr>
          <p:nvPr>
            <p:ph type="dt" sz="half" idx="10"/>
          </p:nvPr>
        </p:nvSpPr>
        <p:spPr/>
        <p:txBody>
          <a:bodyPr/>
          <a:lstStyle/>
          <a:p>
            <a:fld id="{E70C97DB-DA9C-4CFA-B970-B8599B25F3E4}" type="datetime1">
              <a:rPr lang="fi-FI" smtClean="0"/>
              <a:t>4.11.2025</a:t>
            </a:fld>
            <a:endParaRPr lang="fi-FI"/>
          </a:p>
        </p:txBody>
      </p:sp>
      <p:sp>
        <p:nvSpPr>
          <p:cNvPr id="5" name="Alatunnisteen paikkamerkki 4">
            <a:extLst>
              <a:ext uri="{FF2B5EF4-FFF2-40B4-BE49-F238E27FC236}">
                <a16:creationId xmlns:a16="http://schemas.microsoft.com/office/drawing/2014/main" id="{A10C1D2A-B7E4-8C26-22B0-FF765A3F7D8C}"/>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545B8B4B-5D0E-5E72-1A11-2037F408D2BF}"/>
              </a:ext>
            </a:extLst>
          </p:cNvPr>
          <p:cNvGraphicFramePr>
            <a:graphicFrameLocks noGrp="1"/>
          </p:cNvGraphicFramePr>
          <p:nvPr>
            <p:ph sz="quarter" idx="17"/>
            <p:extLst>
              <p:ext uri="{D42A27DB-BD31-4B8C-83A1-F6EECF244321}">
                <p14:modId xmlns:p14="http://schemas.microsoft.com/office/powerpoint/2010/main" val="3602964729"/>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a:extLst>
              <a:ext uri="{FF2B5EF4-FFF2-40B4-BE49-F238E27FC236}">
                <a16:creationId xmlns:a16="http://schemas.microsoft.com/office/drawing/2014/main" id="{2BAE5108-A2EE-B36B-F57A-1A5F73CFD684}"/>
              </a:ext>
            </a:extLst>
          </p:cNvPr>
          <p:cNvSpPr>
            <a:spLocks noGrp="1"/>
          </p:cNvSpPr>
          <p:nvPr>
            <p:ph type="body" sz="quarter" idx="18"/>
          </p:nvPr>
        </p:nvSpPr>
        <p:spPr>
          <a:xfrm>
            <a:off x="2124830" y="4727574"/>
            <a:ext cx="6745138" cy="165163"/>
          </a:xfrm>
        </p:spPr>
        <p:txBody>
          <a:bodyPr/>
          <a:lstStyle/>
          <a:p>
            <a:r>
              <a:rPr lang="fi-FI" dirty="0"/>
              <a:t>Lähde: Tilastokeskus; Aluetilinpito, Liikevaihdon alueittaiset arvoindeksit, Yritysten rakenne- ja tilinpäätöstilasto / Teknologiateollisuus ry:n henkilöstötiedustelu. Kaakkois-Suomi sisältää Etelä-Karjalan ja Kymenlaakson, Häme sisältää </a:t>
            </a:r>
            <a:r>
              <a:rPr lang="fi-FI" dirty="0" err="1"/>
              <a:t>Päijät</a:t>
            </a:r>
            <a:r>
              <a:rPr lang="fi-FI" dirty="0"/>
              <a:t>- ja Kanta-Hämeen ja Pohjanmaan ELY-alue sisältää Keski-Pohjanmaan ja Pohjanmaan maakunnat. </a:t>
            </a:r>
          </a:p>
          <a:p>
            <a:endParaRPr lang="fi-FI" dirty="0"/>
          </a:p>
        </p:txBody>
      </p:sp>
    </p:spTree>
    <p:extLst>
      <p:ext uri="{BB962C8B-B14F-4D97-AF65-F5344CB8AC3E}">
        <p14:creationId xmlns:p14="http://schemas.microsoft.com/office/powerpoint/2010/main" val="341879834"/>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328555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Teknologiateollisuuden päätoimialojen liikevaihto-osuudet* ELY-alueittain 2023</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4.11.2025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a:xfrm>
            <a:off x="2100649" y="4727574"/>
            <a:ext cx="6575807" cy="415926"/>
          </a:xfrm>
        </p:spPr>
        <p:txBody>
          <a:bodyPr/>
          <a:lstStyle/>
          <a:p>
            <a:r>
              <a:rPr lang="fi-FI" dirty="0"/>
              <a:t>*) Prosenttia teknologiateollisuuden toimipaikkojen liikevaihdosta kyseisellä alueella. Lähde: Tilastokeskus; Alueellinen yritystoimintatilasto. Tietosuojasyistä joidenkin alueiden kaikki toimialat eivät ole 100 % edustettuina. Kaakkois-Suomi sisältää Etelä-Karjalan ja Kymenlaakson, Häme sisältää </a:t>
            </a:r>
            <a:r>
              <a:rPr lang="fi-FI" dirty="0" err="1"/>
              <a:t>Päijät</a:t>
            </a:r>
            <a:r>
              <a:rPr lang="fi-FI" dirty="0"/>
              <a:t>- ja Kanta-Hämeen ja Pohjanmaan ELY-alue sisältää Keski-Pohjanmaan ja Pohjanmaan maakunnat. </a:t>
            </a:r>
          </a:p>
          <a:p>
            <a:endParaRPr lang="fi-FI" dirty="0"/>
          </a:p>
          <a:p>
            <a:endParaRPr lang="fi-FI" dirty="0"/>
          </a:p>
        </p:txBody>
      </p:sp>
      <p:graphicFrame>
        <p:nvGraphicFramePr>
          <p:cNvPr id="8" name="Sisällön paikkamerkki 7"/>
          <p:cNvGraphicFramePr>
            <a:graphicFrameLocks noGrp="1"/>
          </p:cNvGraphicFramePr>
          <p:nvPr>
            <p:ph idx="4294967295"/>
            <p:extLst>
              <p:ext uri="{D42A27DB-BD31-4B8C-83A1-F6EECF244321}">
                <p14:modId xmlns:p14="http://schemas.microsoft.com/office/powerpoint/2010/main" val="1063697993"/>
              </p:ext>
            </p:extLst>
          </p:nvPr>
        </p:nvGraphicFramePr>
        <p:xfrm>
          <a:off x="234512" y="1161813"/>
          <a:ext cx="8570347" cy="3565761"/>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6804248" y="1062073"/>
            <a:ext cx="1872209" cy="195814"/>
          </a:xfrm>
          <a:prstGeom prst="rect">
            <a:avLst/>
          </a:prstGeom>
          <a:noFill/>
        </p:spPr>
        <p:txBody>
          <a:bodyPr wrap="square" lIns="36000" tIns="36000" rIns="36000" bIns="36000" rtlCol="0">
            <a:spAutoFit/>
          </a:bodyPr>
          <a:lstStyle/>
          <a:p>
            <a:r>
              <a:rPr lang="fi-FI" sz="800" spc="-40">
                <a:ea typeface="Verdana" panose="020B0604030504040204" pitchFamily="34" charset="0"/>
                <a:cs typeface="Verdana" panose="020B0604030504040204" pitchFamily="34" charset="0"/>
              </a:rPr>
              <a:t>Osuus alan liikevaihdosta alueella, %</a:t>
            </a:r>
          </a:p>
        </p:txBody>
      </p:sp>
    </p:spTree>
    <p:extLst>
      <p:ext uri="{BB962C8B-B14F-4D97-AF65-F5344CB8AC3E}">
        <p14:creationId xmlns:p14="http://schemas.microsoft.com/office/powerpoint/2010/main" val="294803435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45C16-73B1-D8DE-0387-86DBD8D475D2}"/>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5A65DB6A-3450-A13C-D8A6-9F80C9F0D6D4}"/>
              </a:ext>
            </a:extLst>
          </p:cNvPr>
          <p:cNvSpPr>
            <a:spLocks noGrp="1"/>
          </p:cNvSpPr>
          <p:nvPr>
            <p:ph type="body" sz="quarter" idx="15"/>
          </p:nvPr>
        </p:nvSpPr>
        <p:spPr/>
        <p:txBody>
          <a:bodyPr/>
          <a:lstStyle/>
          <a:p>
            <a:r>
              <a:rPr lang="fi-FI" dirty="0">
                <a:solidFill>
                  <a:schemeClr val="tx1"/>
                </a:solidFill>
              </a:rPr>
              <a:t>Teknologiateollisuuden päätoimialojen henkilöstöosuudet* ELY-alueittain 2023</a:t>
            </a:r>
          </a:p>
          <a:p>
            <a:endParaRPr lang="fi-FI" dirty="0">
              <a:solidFill>
                <a:schemeClr val="tx1"/>
              </a:solidFill>
            </a:endParaRPr>
          </a:p>
        </p:txBody>
      </p:sp>
      <p:sp>
        <p:nvSpPr>
          <p:cNvPr id="3" name="Dian numeron paikkamerkki 2">
            <a:extLst>
              <a:ext uri="{FF2B5EF4-FFF2-40B4-BE49-F238E27FC236}">
                <a16:creationId xmlns:a16="http://schemas.microsoft.com/office/drawing/2014/main" id="{58166AF8-49A2-07CA-0842-2F632A00804B}"/>
              </a:ext>
            </a:extLst>
          </p:cNvPr>
          <p:cNvSpPr>
            <a:spLocks noGrp="1"/>
          </p:cNvSpPr>
          <p:nvPr>
            <p:ph type="sldNum" sz="quarter" idx="12"/>
          </p:nvPr>
        </p:nvSpPr>
        <p:spPr/>
        <p:txBody>
          <a:bodyPr/>
          <a:lstStyle/>
          <a:p>
            <a:fld id="{6FCB6B90-8271-4E8F-82C1-E646FBB48A2E}" type="slidenum">
              <a:rPr lang="fi-FI" smtClean="0"/>
              <a:pPr/>
              <a:t>6</a:t>
            </a:fld>
            <a:endParaRPr lang="fi-FI"/>
          </a:p>
        </p:txBody>
      </p:sp>
      <p:sp>
        <p:nvSpPr>
          <p:cNvPr id="4" name="Päivämäärän paikkamerkki 3">
            <a:extLst>
              <a:ext uri="{FF2B5EF4-FFF2-40B4-BE49-F238E27FC236}">
                <a16:creationId xmlns:a16="http://schemas.microsoft.com/office/drawing/2014/main" id="{1CA661DB-D62C-4393-5032-061093F12C7B}"/>
              </a:ext>
            </a:extLst>
          </p:cNvPr>
          <p:cNvSpPr>
            <a:spLocks noGrp="1"/>
          </p:cNvSpPr>
          <p:nvPr>
            <p:ph type="dt" sz="half" idx="10"/>
          </p:nvPr>
        </p:nvSpPr>
        <p:spPr/>
        <p:txBody>
          <a:bodyPr/>
          <a:lstStyle/>
          <a:p>
            <a:fld id="{E70C97DB-DA9C-4CFA-B970-B8599B25F3E4}" type="datetime1">
              <a:rPr lang="fi-FI" smtClean="0"/>
              <a:t>4.11.2025</a:t>
            </a:fld>
            <a:endParaRPr lang="fi-FI"/>
          </a:p>
        </p:txBody>
      </p:sp>
      <p:sp>
        <p:nvSpPr>
          <p:cNvPr id="5" name="Alatunnisteen paikkamerkki 4">
            <a:extLst>
              <a:ext uri="{FF2B5EF4-FFF2-40B4-BE49-F238E27FC236}">
                <a16:creationId xmlns:a16="http://schemas.microsoft.com/office/drawing/2014/main" id="{6011F1F9-6F85-43BE-180D-79BE16DF042D}"/>
              </a:ext>
            </a:extLst>
          </p:cNvPr>
          <p:cNvSpPr>
            <a:spLocks noGrp="1"/>
          </p:cNvSpPr>
          <p:nvPr>
            <p:ph type="ftr" sz="quarter" idx="11"/>
          </p:nvPr>
        </p:nvSpPr>
        <p:spPr/>
        <p:txBody>
          <a:bodyPr/>
          <a:lstStyle/>
          <a:p>
            <a:r>
              <a:rPr lang="fi-FI"/>
              <a:t>Teknologiateollisuus</a:t>
            </a:r>
          </a:p>
        </p:txBody>
      </p:sp>
      <p:graphicFrame>
        <p:nvGraphicFramePr>
          <p:cNvPr id="8" name="Sisällön paikkamerkki 7">
            <a:extLst>
              <a:ext uri="{FF2B5EF4-FFF2-40B4-BE49-F238E27FC236}">
                <a16:creationId xmlns:a16="http://schemas.microsoft.com/office/drawing/2014/main" id="{CD6F3FF9-70B4-2C62-DE8B-F53A6A9ECEE7}"/>
              </a:ext>
            </a:extLst>
          </p:cNvPr>
          <p:cNvGraphicFramePr>
            <a:graphicFrameLocks noGrp="1"/>
          </p:cNvGraphicFramePr>
          <p:nvPr>
            <p:ph idx="4294967295"/>
            <p:extLst>
              <p:ext uri="{D42A27DB-BD31-4B8C-83A1-F6EECF244321}">
                <p14:modId xmlns:p14="http://schemas.microsoft.com/office/powerpoint/2010/main" val="122508684"/>
              </p:ext>
            </p:extLst>
          </p:nvPr>
        </p:nvGraphicFramePr>
        <p:xfrm>
          <a:off x="234512" y="1161813"/>
          <a:ext cx="8570347" cy="3565761"/>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a:extLst>
              <a:ext uri="{FF2B5EF4-FFF2-40B4-BE49-F238E27FC236}">
                <a16:creationId xmlns:a16="http://schemas.microsoft.com/office/drawing/2014/main" id="{CD74B4E5-7420-3838-8692-96967E4B1BEB}"/>
              </a:ext>
            </a:extLst>
          </p:cNvPr>
          <p:cNvSpPr txBox="1"/>
          <p:nvPr/>
        </p:nvSpPr>
        <p:spPr>
          <a:xfrm>
            <a:off x="6804248" y="1062073"/>
            <a:ext cx="1872209" cy="195814"/>
          </a:xfrm>
          <a:prstGeom prst="rect">
            <a:avLst/>
          </a:prstGeom>
          <a:noFill/>
        </p:spPr>
        <p:txBody>
          <a:bodyPr wrap="square" lIns="36000" tIns="36000" rIns="36000" bIns="36000" rtlCol="0">
            <a:spAutoFit/>
          </a:bodyPr>
          <a:lstStyle/>
          <a:p>
            <a:r>
              <a:rPr lang="fi-FI" sz="800" spc="-40">
                <a:ea typeface="Verdana" panose="020B0604030504040204" pitchFamily="34" charset="0"/>
                <a:cs typeface="Verdana" panose="020B0604030504040204" pitchFamily="34" charset="0"/>
              </a:rPr>
              <a:t>Osuus alan henkilöstöstä alueella, %</a:t>
            </a:r>
          </a:p>
        </p:txBody>
      </p:sp>
      <p:sp>
        <p:nvSpPr>
          <p:cNvPr id="6" name="Tekstin paikkamerkki 6">
            <a:extLst>
              <a:ext uri="{FF2B5EF4-FFF2-40B4-BE49-F238E27FC236}">
                <a16:creationId xmlns:a16="http://schemas.microsoft.com/office/drawing/2014/main" id="{5564398A-7EC1-801E-EEBF-E0EF6E48A28E}"/>
              </a:ext>
            </a:extLst>
          </p:cNvPr>
          <p:cNvSpPr txBox="1">
            <a:spLocks/>
          </p:cNvSpPr>
          <p:nvPr/>
        </p:nvSpPr>
        <p:spPr>
          <a:xfrm>
            <a:off x="2229052" y="4728600"/>
            <a:ext cx="6575807" cy="415926"/>
          </a:xfrm>
          <a:prstGeom prst="rect">
            <a:avLst/>
          </a:prstGeom>
        </p:spPr>
        <p:txBody>
          <a:bodyPr vert="horz" lIns="91440" tIns="45720" rIns="91440" bIns="45720" rtlCol="0">
            <a:noAutofit/>
          </a:bodyPr>
          <a:lstStyle>
            <a:lvl1pPr marL="0" indent="0" algn="l" defTabSz="806052" rtl="0" eaLnBrk="1" latinLnBrk="0" hangingPunct="1">
              <a:lnSpc>
                <a:spcPct val="100000"/>
              </a:lnSpc>
              <a:spcBef>
                <a:spcPts val="0"/>
              </a:spcBef>
              <a:spcAft>
                <a:spcPts val="0"/>
              </a:spcAft>
              <a:buClrTx/>
              <a:buSzPct val="125000"/>
              <a:buFontTx/>
              <a:buNone/>
              <a:defRPr sz="700" kern="1200" spc="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r>
              <a:rPr lang="fi-FI" dirty="0"/>
              <a:t>*) Prosenttia teknologiateollisuuden toimipaikkojen liikevaihdosta kyseisellä alueella. Lähde: Tilastokeskus; Alueellinen yritystoimintatilasto. Tietosuojasyistä joidenkin alueiden kaikki toimialat eivät ole 100 % edustettuina. Kaakkois-Suomi sisältää Etelä-Karjalan ja Kymenlaakson, Häme sisältää </a:t>
            </a:r>
            <a:r>
              <a:rPr lang="fi-FI" dirty="0" err="1"/>
              <a:t>Päijät</a:t>
            </a:r>
            <a:r>
              <a:rPr lang="fi-FI" dirty="0"/>
              <a:t>- ja Kanta-Hämeen ja Pohjanmaan ELY-alue sisältää Keski-Pohjanmaan ja Pohjanmaan maakunnat. </a:t>
            </a:r>
          </a:p>
          <a:p>
            <a:endParaRPr lang="fi-FI" dirty="0"/>
          </a:p>
          <a:p>
            <a:endParaRPr lang="fi-FI" dirty="0"/>
          </a:p>
        </p:txBody>
      </p:sp>
    </p:spTree>
    <p:extLst>
      <p:ext uri="{BB962C8B-B14F-4D97-AF65-F5344CB8AC3E}">
        <p14:creationId xmlns:p14="http://schemas.microsoft.com/office/powerpoint/2010/main" val="109549063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Teknologiateollisuuden liikevaihto ELY-alueittain</a:t>
            </a:r>
          </a:p>
        </p:txBody>
      </p:sp>
      <p:sp>
        <p:nvSpPr>
          <p:cNvPr id="3" name="Dian numeron paikkamerkki 2"/>
          <p:cNvSpPr>
            <a:spLocks noGrp="1"/>
          </p:cNvSpPr>
          <p:nvPr>
            <p:ph type="sldNum" sz="quarter" idx="12"/>
          </p:nvPr>
        </p:nvSpPr>
        <p:spPr>
          <a:xfrm>
            <a:off x="8005977" y="4854616"/>
            <a:ext cx="863990" cy="165406"/>
          </a:xfrm>
        </p:spPr>
        <p:txBody>
          <a:bodyPr/>
          <a:lstStyle/>
          <a:p>
            <a:fld id="{6FCB6B90-8271-4E8F-82C1-E646FBB48A2E}" type="slidenum">
              <a:rPr lang="fi-FI" smtClean="0"/>
              <a:pPr/>
              <a:t>7</a:t>
            </a:fld>
            <a:endParaRPr lang="fi-FI"/>
          </a:p>
        </p:txBody>
      </p:sp>
      <p:sp>
        <p:nvSpPr>
          <p:cNvPr id="4" name="Päivämäärän paikkamerkki 3"/>
          <p:cNvSpPr>
            <a:spLocks noGrp="1"/>
          </p:cNvSpPr>
          <p:nvPr>
            <p:ph type="dt" sz="half" idx="10"/>
          </p:nvPr>
        </p:nvSpPr>
        <p:spPr>
          <a:xfrm>
            <a:off x="282027" y="4855332"/>
            <a:ext cx="916709" cy="164690"/>
          </a:xfrm>
        </p:spPr>
        <p:txBody>
          <a:bodyPr/>
          <a:lstStyle/>
          <a:p>
            <a:fld id="{E70C97DB-DA9C-4CFA-B970-B8599B25F3E4}" type="datetime1">
              <a:rPr lang="fi-FI" smtClean="0"/>
              <a:t>4.11.2025</a:t>
            </a:fld>
            <a:endParaRPr lang="fi-FI"/>
          </a:p>
        </p:txBody>
      </p:sp>
      <p:sp>
        <p:nvSpPr>
          <p:cNvPr id="5" name="Alatunnisteen paikkamerkki 4"/>
          <p:cNvSpPr>
            <a:spLocks noGrp="1"/>
          </p:cNvSpPr>
          <p:nvPr>
            <p:ph type="ftr" sz="quarter" idx="11"/>
          </p:nvPr>
        </p:nvSpPr>
        <p:spPr>
          <a:xfrm>
            <a:off x="1111510" y="4855332"/>
            <a:ext cx="1295891" cy="164690"/>
          </a:xfrm>
        </p:spPr>
        <p:txBody>
          <a:bodyPr/>
          <a:lstStyle/>
          <a:p>
            <a:r>
              <a:rPr lang="fi-FI"/>
              <a:t>Teknologiateollisuus</a:t>
            </a:r>
          </a:p>
        </p:txBody>
      </p:sp>
      <p:sp>
        <p:nvSpPr>
          <p:cNvPr id="7" name="Tekstin paikkamerkki 6"/>
          <p:cNvSpPr>
            <a:spLocks noGrp="1"/>
          </p:cNvSpPr>
          <p:nvPr>
            <p:ph type="body" sz="quarter" idx="18"/>
          </p:nvPr>
        </p:nvSpPr>
        <p:spPr>
          <a:xfrm>
            <a:off x="2334681" y="4778043"/>
            <a:ext cx="6207957" cy="241979"/>
          </a:xfrm>
        </p:spPr>
        <p:txBody>
          <a:bodyPr/>
          <a:lstStyle/>
          <a:p>
            <a:r>
              <a:rPr lang="fi-FI" dirty="0"/>
              <a:t>Lähde: Tilastokeskus; Aluetilinpito, Liikevaihdon alueittaiset arvoindeksit. Kaakkois-Suomi sisältää Etelä-Karjalan ja Kymenlaakson, Häme sisältää </a:t>
            </a:r>
            <a:r>
              <a:rPr lang="fi-FI" dirty="0" err="1"/>
              <a:t>Päijät</a:t>
            </a:r>
            <a:r>
              <a:rPr lang="fi-FI" dirty="0"/>
              <a:t>- ja Kanta-Hämeen ja Pohjanmaan ELY-alue sisältää Keski-Pohjanmaan ja Pohjanmaan maakunnat. </a:t>
            </a:r>
          </a:p>
          <a:p>
            <a:endParaRPr lang="fi-FI" dirty="0"/>
          </a:p>
        </p:txBody>
      </p:sp>
      <p:graphicFrame>
        <p:nvGraphicFramePr>
          <p:cNvPr id="12" name="Sisällön paikkamerkki 10"/>
          <p:cNvGraphicFramePr>
            <a:graphicFrameLocks noGrp="1"/>
          </p:cNvGraphicFramePr>
          <p:nvPr>
            <p:ph sz="quarter" idx="17"/>
            <p:extLst>
              <p:ext uri="{D42A27DB-BD31-4B8C-83A1-F6EECF244321}">
                <p14:modId xmlns:p14="http://schemas.microsoft.com/office/powerpoint/2010/main" val="1046529870"/>
              </p:ext>
            </p:extLst>
          </p:nvPr>
        </p:nvGraphicFramePr>
        <p:xfrm>
          <a:off x="1323403" y="976763"/>
          <a:ext cx="6351235" cy="3769512"/>
        </p:xfrm>
        <a:graphic>
          <a:graphicData uri="http://schemas.openxmlformats.org/drawingml/2006/table">
            <a:tbl>
              <a:tblPr firstRow="1" bandRow="1">
                <a:tableStyleId>{21E4AEA4-8DFA-4A89-87EB-49C32662AFE0}</a:tableStyleId>
              </a:tblPr>
              <a:tblGrid>
                <a:gridCol w="1154770">
                  <a:extLst>
                    <a:ext uri="{9D8B030D-6E8A-4147-A177-3AD203B41FA5}">
                      <a16:colId xmlns:a16="http://schemas.microsoft.com/office/drawing/2014/main" val="20000"/>
                    </a:ext>
                  </a:extLst>
                </a:gridCol>
                <a:gridCol w="577385">
                  <a:extLst>
                    <a:ext uri="{9D8B030D-6E8A-4147-A177-3AD203B41FA5}">
                      <a16:colId xmlns:a16="http://schemas.microsoft.com/office/drawing/2014/main" val="20001"/>
                    </a:ext>
                  </a:extLst>
                </a:gridCol>
                <a:gridCol w="577385">
                  <a:extLst>
                    <a:ext uri="{9D8B030D-6E8A-4147-A177-3AD203B41FA5}">
                      <a16:colId xmlns:a16="http://schemas.microsoft.com/office/drawing/2014/main" val="20002"/>
                    </a:ext>
                  </a:extLst>
                </a:gridCol>
                <a:gridCol w="577385">
                  <a:extLst>
                    <a:ext uri="{9D8B030D-6E8A-4147-A177-3AD203B41FA5}">
                      <a16:colId xmlns:a16="http://schemas.microsoft.com/office/drawing/2014/main" val="20003"/>
                    </a:ext>
                  </a:extLst>
                </a:gridCol>
                <a:gridCol w="577385">
                  <a:extLst>
                    <a:ext uri="{9D8B030D-6E8A-4147-A177-3AD203B41FA5}">
                      <a16:colId xmlns:a16="http://schemas.microsoft.com/office/drawing/2014/main" val="20004"/>
                    </a:ext>
                  </a:extLst>
                </a:gridCol>
                <a:gridCol w="577385">
                  <a:extLst>
                    <a:ext uri="{9D8B030D-6E8A-4147-A177-3AD203B41FA5}">
                      <a16:colId xmlns:a16="http://schemas.microsoft.com/office/drawing/2014/main" val="20005"/>
                    </a:ext>
                  </a:extLst>
                </a:gridCol>
                <a:gridCol w="577385">
                  <a:extLst>
                    <a:ext uri="{9D8B030D-6E8A-4147-A177-3AD203B41FA5}">
                      <a16:colId xmlns:a16="http://schemas.microsoft.com/office/drawing/2014/main" val="20006"/>
                    </a:ext>
                  </a:extLst>
                </a:gridCol>
                <a:gridCol w="577385">
                  <a:extLst>
                    <a:ext uri="{9D8B030D-6E8A-4147-A177-3AD203B41FA5}">
                      <a16:colId xmlns:a16="http://schemas.microsoft.com/office/drawing/2014/main" val="192938550"/>
                    </a:ext>
                  </a:extLst>
                </a:gridCol>
                <a:gridCol w="577385">
                  <a:extLst>
                    <a:ext uri="{9D8B030D-6E8A-4147-A177-3AD203B41FA5}">
                      <a16:colId xmlns:a16="http://schemas.microsoft.com/office/drawing/2014/main" val="3525892722"/>
                    </a:ext>
                  </a:extLst>
                </a:gridCol>
                <a:gridCol w="577385">
                  <a:extLst>
                    <a:ext uri="{9D8B030D-6E8A-4147-A177-3AD203B41FA5}">
                      <a16:colId xmlns:a16="http://schemas.microsoft.com/office/drawing/2014/main" val="20007"/>
                    </a:ext>
                  </a:extLst>
                </a:gridCol>
              </a:tblGrid>
              <a:tr h="316334">
                <a:tc>
                  <a:txBody>
                    <a:bodyPr/>
                    <a:lstStyle/>
                    <a:p>
                      <a:pPr algn="ctr" fontAlgn="ctr"/>
                      <a:r>
                        <a:rPr lang="fi-FI" sz="900" b="1" i="0" u="none" strike="noStrike" dirty="0">
                          <a:solidFill>
                            <a:srgbClr val="FFFFFF"/>
                          </a:solidFill>
                          <a:effectLst/>
                          <a:latin typeface="Verdana" panose="020B0604030504040204" pitchFamily="34" charset="0"/>
                        </a:rPr>
                        <a:t>ELY-alue</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2010</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2018</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2019</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2020</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2021</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2022</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2023</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2024 (arvio)</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Osuus, %</a:t>
                      </a:r>
                      <a:br>
                        <a:rPr lang="fi-FI" sz="900" b="1" i="0" u="none" strike="noStrike">
                          <a:solidFill>
                            <a:srgbClr val="FFFFFF"/>
                          </a:solidFill>
                          <a:effectLst/>
                          <a:latin typeface="Verdana" panose="020B0604030504040204" pitchFamily="34" charset="0"/>
                        </a:rPr>
                      </a:br>
                      <a:r>
                        <a:rPr lang="fi-FI" sz="900" b="1" i="0" u="none" strike="noStrike">
                          <a:solidFill>
                            <a:srgbClr val="FFFFFF"/>
                          </a:solidFill>
                          <a:effectLst/>
                          <a:latin typeface="Verdana" panose="020B0604030504040204" pitchFamily="34" charset="0"/>
                        </a:rPr>
                        <a:t>2024</a:t>
                      </a:r>
                    </a:p>
                  </a:txBody>
                  <a:tcPr marL="0" marR="0" marT="0" marB="0" anchor="ctr"/>
                </a:tc>
                <a:extLst>
                  <a:ext uri="{0D108BD9-81ED-4DB2-BD59-A6C34878D82A}">
                    <a16:rowId xmlns:a16="http://schemas.microsoft.com/office/drawing/2014/main" val="10000"/>
                  </a:ext>
                </a:extLst>
              </a:tr>
              <a:tr h="209877">
                <a:tc>
                  <a:txBody>
                    <a:bodyPr/>
                    <a:lstStyle/>
                    <a:p>
                      <a:pPr algn="ctr" fontAlgn="ctr">
                        <a:buNone/>
                      </a:pPr>
                      <a:r>
                        <a:rPr lang="fi-FI" sz="900" b="0" i="0" u="none" strike="noStrike" dirty="0">
                          <a:solidFill>
                            <a:srgbClr val="000000"/>
                          </a:solidFill>
                          <a:effectLst/>
                          <a:latin typeface="Verdana" panose="020B0604030504040204" pitchFamily="34" charset="0"/>
                        </a:rPr>
                        <a:t>Etelä-Pohjanmaa</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1 400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2 500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2 400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2 200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2,2 %</a:t>
                      </a:r>
                    </a:p>
                  </a:txBody>
                  <a:tcPr marL="0" marR="0" marT="0" marB="0" anchor="ctr"/>
                </a:tc>
                <a:extLst>
                  <a:ext uri="{0D108BD9-81ED-4DB2-BD59-A6C34878D82A}">
                    <a16:rowId xmlns:a16="http://schemas.microsoft.com/office/drawing/2014/main" val="10001"/>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Etelä-Savo</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600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600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0,8 %</a:t>
                      </a:r>
                    </a:p>
                  </a:txBody>
                  <a:tcPr marL="0" marR="0" marT="0" marB="0" anchor="ctr"/>
                </a:tc>
                <a:extLst>
                  <a:ext uri="{0D108BD9-81ED-4DB2-BD59-A6C34878D82A}">
                    <a16:rowId xmlns:a16="http://schemas.microsoft.com/office/drawing/2014/main" val="10002"/>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Häme</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3 100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4 000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4 700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5 100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5 300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5 200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5,2 %</a:t>
                      </a:r>
                    </a:p>
                  </a:txBody>
                  <a:tcPr marL="0" marR="0" marT="0" marB="0" anchor="ctr"/>
                </a:tc>
                <a:extLst>
                  <a:ext uri="{0D108BD9-81ED-4DB2-BD59-A6C34878D82A}">
                    <a16:rowId xmlns:a16="http://schemas.microsoft.com/office/drawing/2014/main" val="10003"/>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Kaakkois-Suomi</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2 600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2 400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2 600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2 500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2,5 %</a:t>
                      </a:r>
                    </a:p>
                  </a:txBody>
                  <a:tcPr marL="0" marR="0" marT="0" marB="0" anchor="ctr"/>
                </a:tc>
                <a:extLst>
                  <a:ext uri="{0D108BD9-81ED-4DB2-BD59-A6C34878D82A}">
                    <a16:rowId xmlns:a16="http://schemas.microsoft.com/office/drawing/2014/main" val="10004"/>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Kainuu</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500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0,8 %</a:t>
                      </a:r>
                    </a:p>
                  </a:txBody>
                  <a:tcPr marL="0" marR="0" marT="0" marB="0" anchor="ctr"/>
                </a:tc>
                <a:extLst>
                  <a:ext uri="{0D108BD9-81ED-4DB2-BD59-A6C34878D82A}">
                    <a16:rowId xmlns:a16="http://schemas.microsoft.com/office/drawing/2014/main" val="10005"/>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Keski-Suomi</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2 300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3 400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3 600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3 500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3,5 %</a:t>
                      </a:r>
                    </a:p>
                  </a:txBody>
                  <a:tcPr marL="0" marR="0" marT="0" marB="0" anchor="ctr"/>
                </a:tc>
                <a:extLst>
                  <a:ext uri="{0D108BD9-81ED-4DB2-BD59-A6C34878D82A}">
                    <a16:rowId xmlns:a16="http://schemas.microsoft.com/office/drawing/2014/main" val="10006"/>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Lappi</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4 200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4 200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4 500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6 000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7 600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6 700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6 300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6,3 %</a:t>
                      </a:r>
                    </a:p>
                  </a:txBody>
                  <a:tcPr marL="0" marR="0" marT="0" marB="0" anchor="ctr"/>
                </a:tc>
                <a:extLst>
                  <a:ext uri="{0D108BD9-81ED-4DB2-BD59-A6C34878D82A}">
                    <a16:rowId xmlns:a16="http://schemas.microsoft.com/office/drawing/2014/main" val="10007"/>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Pirkanmaa</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7 400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7 100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7 700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7 900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9 300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10 000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11 000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10 600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10,5 %</a:t>
                      </a:r>
                    </a:p>
                  </a:txBody>
                  <a:tcPr marL="0" marR="0" marT="0" marB="0" anchor="ctr"/>
                </a:tc>
                <a:extLst>
                  <a:ext uri="{0D108BD9-81ED-4DB2-BD59-A6C34878D82A}">
                    <a16:rowId xmlns:a16="http://schemas.microsoft.com/office/drawing/2014/main" val="10008"/>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Pohjanmaa</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5 100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5 600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5 300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4 900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5 700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6 000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5 700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5 800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5,8 %</a:t>
                      </a:r>
                    </a:p>
                  </a:txBody>
                  <a:tcPr marL="0" marR="0" marT="0" marB="0" anchor="ctr"/>
                </a:tc>
                <a:extLst>
                  <a:ext uri="{0D108BD9-81ED-4DB2-BD59-A6C34878D82A}">
                    <a16:rowId xmlns:a16="http://schemas.microsoft.com/office/drawing/2014/main" val="10009"/>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Pohjois-Karjala</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1 500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1 500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1 500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1 700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1,7 %</a:t>
                      </a:r>
                    </a:p>
                  </a:txBody>
                  <a:tcPr marL="0" marR="0" marT="0" marB="0" anchor="ctr"/>
                </a:tc>
                <a:extLst>
                  <a:ext uri="{0D108BD9-81ED-4DB2-BD59-A6C34878D82A}">
                    <a16:rowId xmlns:a16="http://schemas.microsoft.com/office/drawing/2014/main" val="10010"/>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Pohjois-Pohjanmaa</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6 400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5 800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7 000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7 200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8 500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9 200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8 600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8 700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8,6 %</a:t>
                      </a:r>
                    </a:p>
                  </a:txBody>
                  <a:tcPr marL="0" marR="0" marT="0" marB="0" anchor="ctr"/>
                </a:tc>
                <a:extLst>
                  <a:ext uri="{0D108BD9-81ED-4DB2-BD59-A6C34878D82A}">
                    <a16:rowId xmlns:a16="http://schemas.microsoft.com/office/drawing/2014/main" val="10011"/>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Pohjois-Savo</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2 300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2 500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2 600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2 300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2,3 %</a:t>
                      </a:r>
                    </a:p>
                  </a:txBody>
                  <a:tcPr marL="0" marR="0" marT="0" marB="0" anchor="ctr"/>
                </a:tc>
                <a:extLst>
                  <a:ext uri="{0D108BD9-81ED-4DB2-BD59-A6C34878D82A}">
                    <a16:rowId xmlns:a16="http://schemas.microsoft.com/office/drawing/2014/main" val="10012"/>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Satakunta</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4 000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4 100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4 200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4 800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6 400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5 600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5 400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5,4 %</a:t>
                      </a:r>
                    </a:p>
                  </a:txBody>
                  <a:tcPr marL="0" marR="0" marT="0" marB="0" anchor="ctr"/>
                </a:tc>
                <a:extLst>
                  <a:ext uri="{0D108BD9-81ED-4DB2-BD59-A6C34878D82A}">
                    <a16:rowId xmlns:a16="http://schemas.microsoft.com/office/drawing/2014/main" val="10013"/>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Uusimaa</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22 000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26 500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28 600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28 900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30 200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35 700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33 200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35 200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35,0 %</a:t>
                      </a:r>
                    </a:p>
                  </a:txBody>
                  <a:tcPr marL="0" marR="0" marT="0" marB="0" anchor="ctr"/>
                </a:tc>
                <a:extLst>
                  <a:ext uri="{0D108BD9-81ED-4DB2-BD59-A6C34878D82A}">
                    <a16:rowId xmlns:a16="http://schemas.microsoft.com/office/drawing/2014/main" val="10014"/>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Varsinais-Suomi</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6 800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6 400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7 000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6 600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7 200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8 100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8 600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9 400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9,3 %</a:t>
                      </a:r>
                    </a:p>
                  </a:txBody>
                  <a:tcPr marL="0" marR="0" marT="0" marB="0" anchor="ctr"/>
                </a:tc>
                <a:extLst>
                  <a:ext uri="{0D108BD9-81ED-4DB2-BD59-A6C34878D82A}">
                    <a16:rowId xmlns:a16="http://schemas.microsoft.com/office/drawing/2014/main" val="10015"/>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KOKO MAA</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66 700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75 800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80 600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81 000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89 600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102 700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99 300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100 600</a:t>
                      </a:r>
                    </a:p>
                  </a:txBody>
                  <a:tcPr marL="0" marR="0" marT="0" marB="0" anchor="ctr"/>
                </a:tc>
                <a:tc>
                  <a:txBody>
                    <a:bodyPr/>
                    <a:lstStyle/>
                    <a:p>
                      <a:pPr algn="r" fontAlgn="ctr">
                        <a:buNone/>
                      </a:pPr>
                      <a:r>
                        <a:rPr lang="fi-FI" sz="900" b="0" i="0" u="none" strike="noStrike" dirty="0">
                          <a:solidFill>
                            <a:srgbClr val="000000"/>
                          </a:solidFill>
                          <a:effectLst/>
                          <a:latin typeface="Verdana" panose="020B0604030504040204" pitchFamily="34" charset="0"/>
                        </a:rPr>
                        <a:t>100,0 %</a:t>
                      </a:r>
                    </a:p>
                  </a:txBody>
                  <a:tcPr marL="0" marR="0" marT="0" marB="0" anchor="ctr"/>
                </a:tc>
                <a:extLst>
                  <a:ext uri="{0D108BD9-81ED-4DB2-BD59-A6C34878D82A}">
                    <a16:rowId xmlns:a16="http://schemas.microsoft.com/office/drawing/2014/main" val="10016"/>
                  </a:ext>
                </a:extLst>
              </a:tr>
            </a:tbl>
          </a:graphicData>
        </a:graphic>
      </p:graphicFrame>
      <p:sp>
        <p:nvSpPr>
          <p:cNvPr id="6" name="Tekstiruutu 5"/>
          <p:cNvSpPr txBox="1"/>
          <p:nvPr/>
        </p:nvSpPr>
        <p:spPr>
          <a:xfrm>
            <a:off x="6600248" y="768471"/>
            <a:ext cx="1405729" cy="241980"/>
          </a:xfrm>
          <a:prstGeom prst="rect">
            <a:avLst/>
          </a:prstGeom>
          <a:noFill/>
        </p:spPr>
        <p:txBody>
          <a:bodyPr wrap="square" lIns="36000" tIns="36000" rIns="36000" bIns="36000" rtlCol="0">
            <a:spAutoFit/>
          </a:bodyPr>
          <a:lstStyle/>
          <a:p>
            <a:r>
              <a:rPr lang="fi-FI" sz="1100" spc="-40">
                <a:solidFill>
                  <a:srgbClr val="000000"/>
                </a:solidFill>
              </a:rPr>
              <a:t>Miljoonaa euroa</a:t>
            </a:r>
          </a:p>
        </p:txBody>
      </p:sp>
    </p:spTree>
    <p:extLst>
      <p:ext uri="{BB962C8B-B14F-4D97-AF65-F5344CB8AC3E}">
        <p14:creationId xmlns:p14="http://schemas.microsoft.com/office/powerpoint/2010/main" val="3393189023"/>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Teknologiateollisuuden henkilöstö ELY-alueittain</a:t>
            </a:r>
          </a:p>
        </p:txBody>
      </p:sp>
      <p:sp>
        <p:nvSpPr>
          <p:cNvPr id="3" name="Dian numeron paikkamerkki 2"/>
          <p:cNvSpPr>
            <a:spLocks noGrp="1"/>
          </p:cNvSpPr>
          <p:nvPr>
            <p:ph type="sldNum" sz="quarter" idx="12"/>
          </p:nvPr>
        </p:nvSpPr>
        <p:spPr>
          <a:xfrm>
            <a:off x="8005977" y="4854616"/>
            <a:ext cx="863990" cy="165406"/>
          </a:xfrm>
        </p:spPr>
        <p:txBody>
          <a:bodyPr/>
          <a:lstStyle/>
          <a:p>
            <a:fld id="{6FCB6B90-8271-4E8F-82C1-E646FBB48A2E}" type="slidenum">
              <a:rPr lang="fi-FI" smtClean="0"/>
              <a:pPr/>
              <a:t>8</a:t>
            </a:fld>
            <a:endParaRPr lang="fi-FI"/>
          </a:p>
        </p:txBody>
      </p:sp>
      <p:sp>
        <p:nvSpPr>
          <p:cNvPr id="4" name="Päivämäärän paikkamerkki 3"/>
          <p:cNvSpPr>
            <a:spLocks noGrp="1"/>
          </p:cNvSpPr>
          <p:nvPr>
            <p:ph type="dt" sz="half" idx="10"/>
          </p:nvPr>
        </p:nvSpPr>
        <p:spPr>
          <a:xfrm>
            <a:off x="282027" y="4855332"/>
            <a:ext cx="916709" cy="164690"/>
          </a:xfrm>
        </p:spPr>
        <p:txBody>
          <a:bodyPr/>
          <a:lstStyle/>
          <a:p>
            <a:fld id="{E70C97DB-DA9C-4CFA-B970-B8599B25F3E4}" type="datetime1">
              <a:rPr lang="fi-FI" smtClean="0"/>
              <a:t>4.11.2025</a:t>
            </a:fld>
            <a:endParaRPr lang="fi-FI"/>
          </a:p>
        </p:txBody>
      </p:sp>
      <p:sp>
        <p:nvSpPr>
          <p:cNvPr id="5" name="Alatunnisteen paikkamerkki 4"/>
          <p:cNvSpPr>
            <a:spLocks noGrp="1"/>
          </p:cNvSpPr>
          <p:nvPr>
            <p:ph type="ftr" sz="quarter" idx="11"/>
          </p:nvPr>
        </p:nvSpPr>
        <p:spPr>
          <a:xfrm>
            <a:off x="1111510" y="4855332"/>
            <a:ext cx="1295891" cy="164690"/>
          </a:xfrm>
        </p:spPr>
        <p:txBody>
          <a:bodyPr/>
          <a:lstStyle/>
          <a:p>
            <a:r>
              <a:rPr lang="fi-FI"/>
              <a:t>Teknologiateollisuus</a:t>
            </a:r>
          </a:p>
        </p:txBody>
      </p:sp>
      <p:sp>
        <p:nvSpPr>
          <p:cNvPr id="7" name="Tekstin paikkamerkki 6"/>
          <p:cNvSpPr>
            <a:spLocks noGrp="1"/>
          </p:cNvSpPr>
          <p:nvPr>
            <p:ph type="body" sz="quarter" idx="18"/>
          </p:nvPr>
        </p:nvSpPr>
        <p:spPr>
          <a:xfrm>
            <a:off x="2301730" y="4746554"/>
            <a:ext cx="6224433" cy="158672"/>
          </a:xfrm>
        </p:spPr>
        <p:txBody>
          <a:bodyPr/>
          <a:lstStyle/>
          <a:p>
            <a:r>
              <a:rPr lang="fi-FI" dirty="0"/>
              <a:t>Lähde: Tilastokeskus; Aluetilinpito, Alueellinen yritystoimintatilasto / Teknologiateollisuus ry:n henkilöstötiedustelu. Kaakkois-Suomi sisältää Etelä-Karjalan ja Kymenlaakson, Häme sisältää </a:t>
            </a:r>
            <a:r>
              <a:rPr lang="fi-FI" dirty="0" err="1"/>
              <a:t>Päijät</a:t>
            </a:r>
            <a:r>
              <a:rPr lang="fi-FI" dirty="0"/>
              <a:t>- ja Kanta-Hämeen ja Pohjanmaan ELY-alue sisältää Keski-Pohjanmaan ja Pohjanmaan maakunnat. </a:t>
            </a:r>
          </a:p>
          <a:p>
            <a:r>
              <a:rPr lang="fi-FI" dirty="0"/>
              <a:t> </a:t>
            </a:r>
          </a:p>
        </p:txBody>
      </p:sp>
      <p:graphicFrame>
        <p:nvGraphicFramePr>
          <p:cNvPr id="12" name="Sisällön paikkamerkki 10"/>
          <p:cNvGraphicFramePr>
            <a:graphicFrameLocks noGrp="1"/>
          </p:cNvGraphicFramePr>
          <p:nvPr>
            <p:ph sz="quarter" idx="17"/>
            <p:extLst>
              <p:ext uri="{D42A27DB-BD31-4B8C-83A1-F6EECF244321}">
                <p14:modId xmlns:p14="http://schemas.microsoft.com/office/powerpoint/2010/main" val="1536052528"/>
              </p:ext>
            </p:extLst>
          </p:nvPr>
        </p:nvGraphicFramePr>
        <p:xfrm>
          <a:off x="1323402" y="836413"/>
          <a:ext cx="6351235" cy="3769512"/>
        </p:xfrm>
        <a:graphic>
          <a:graphicData uri="http://schemas.openxmlformats.org/drawingml/2006/table">
            <a:tbl>
              <a:tblPr firstRow="1" bandRow="1">
                <a:tableStyleId>{21E4AEA4-8DFA-4A89-87EB-49C32662AFE0}</a:tableStyleId>
              </a:tblPr>
              <a:tblGrid>
                <a:gridCol w="1154770">
                  <a:extLst>
                    <a:ext uri="{9D8B030D-6E8A-4147-A177-3AD203B41FA5}">
                      <a16:colId xmlns:a16="http://schemas.microsoft.com/office/drawing/2014/main" val="20000"/>
                    </a:ext>
                  </a:extLst>
                </a:gridCol>
                <a:gridCol w="577385">
                  <a:extLst>
                    <a:ext uri="{9D8B030D-6E8A-4147-A177-3AD203B41FA5}">
                      <a16:colId xmlns:a16="http://schemas.microsoft.com/office/drawing/2014/main" val="20001"/>
                    </a:ext>
                  </a:extLst>
                </a:gridCol>
                <a:gridCol w="577385">
                  <a:extLst>
                    <a:ext uri="{9D8B030D-6E8A-4147-A177-3AD203B41FA5}">
                      <a16:colId xmlns:a16="http://schemas.microsoft.com/office/drawing/2014/main" val="20002"/>
                    </a:ext>
                  </a:extLst>
                </a:gridCol>
                <a:gridCol w="577385">
                  <a:extLst>
                    <a:ext uri="{9D8B030D-6E8A-4147-A177-3AD203B41FA5}">
                      <a16:colId xmlns:a16="http://schemas.microsoft.com/office/drawing/2014/main" val="20003"/>
                    </a:ext>
                  </a:extLst>
                </a:gridCol>
                <a:gridCol w="577385">
                  <a:extLst>
                    <a:ext uri="{9D8B030D-6E8A-4147-A177-3AD203B41FA5}">
                      <a16:colId xmlns:a16="http://schemas.microsoft.com/office/drawing/2014/main" val="20004"/>
                    </a:ext>
                  </a:extLst>
                </a:gridCol>
                <a:gridCol w="577385">
                  <a:extLst>
                    <a:ext uri="{9D8B030D-6E8A-4147-A177-3AD203B41FA5}">
                      <a16:colId xmlns:a16="http://schemas.microsoft.com/office/drawing/2014/main" val="20005"/>
                    </a:ext>
                  </a:extLst>
                </a:gridCol>
                <a:gridCol w="577385">
                  <a:extLst>
                    <a:ext uri="{9D8B030D-6E8A-4147-A177-3AD203B41FA5}">
                      <a16:colId xmlns:a16="http://schemas.microsoft.com/office/drawing/2014/main" val="20006"/>
                    </a:ext>
                  </a:extLst>
                </a:gridCol>
                <a:gridCol w="577385">
                  <a:extLst>
                    <a:ext uri="{9D8B030D-6E8A-4147-A177-3AD203B41FA5}">
                      <a16:colId xmlns:a16="http://schemas.microsoft.com/office/drawing/2014/main" val="1532166925"/>
                    </a:ext>
                  </a:extLst>
                </a:gridCol>
                <a:gridCol w="577385">
                  <a:extLst>
                    <a:ext uri="{9D8B030D-6E8A-4147-A177-3AD203B41FA5}">
                      <a16:colId xmlns:a16="http://schemas.microsoft.com/office/drawing/2014/main" val="1336294811"/>
                    </a:ext>
                  </a:extLst>
                </a:gridCol>
                <a:gridCol w="577385">
                  <a:extLst>
                    <a:ext uri="{9D8B030D-6E8A-4147-A177-3AD203B41FA5}">
                      <a16:colId xmlns:a16="http://schemas.microsoft.com/office/drawing/2014/main" val="20007"/>
                    </a:ext>
                  </a:extLst>
                </a:gridCol>
              </a:tblGrid>
              <a:tr h="316334">
                <a:tc>
                  <a:txBody>
                    <a:bodyPr/>
                    <a:lstStyle/>
                    <a:p>
                      <a:pPr algn="ctr" fontAlgn="ctr"/>
                      <a:r>
                        <a:rPr lang="fi-FI" sz="900" b="1" i="0" u="none" strike="noStrike">
                          <a:solidFill>
                            <a:srgbClr val="FFFFFF"/>
                          </a:solidFill>
                          <a:effectLst/>
                          <a:latin typeface="Verdana" panose="020B0604030504040204" pitchFamily="34" charset="0"/>
                        </a:rPr>
                        <a:t>ELY-alue</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2010</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2018</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2019</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2020</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2021</a:t>
                      </a:r>
                    </a:p>
                  </a:txBody>
                  <a:tcPr marL="0" marR="0" marT="0" marB="0" anchor="ctr"/>
                </a:tc>
                <a:tc>
                  <a:txBody>
                    <a:bodyPr/>
                    <a:lstStyle/>
                    <a:p>
                      <a:pPr algn="ctr" fontAlgn="ctr"/>
                      <a:r>
                        <a:rPr lang="fi-FI" sz="900" b="1" i="0" u="none" strike="noStrike" dirty="0">
                          <a:solidFill>
                            <a:srgbClr val="FFFFFF"/>
                          </a:solidFill>
                          <a:effectLst/>
                          <a:latin typeface="Verdana" panose="020B0604030504040204" pitchFamily="34" charset="0"/>
                        </a:rPr>
                        <a:t>2022</a:t>
                      </a:r>
                    </a:p>
                  </a:txBody>
                  <a:tcPr marL="0" marR="0" marT="0" marB="0" anchor="ctr"/>
                </a:tc>
                <a:tc>
                  <a:txBody>
                    <a:bodyPr/>
                    <a:lstStyle/>
                    <a:p>
                      <a:pPr algn="ctr" fontAlgn="ctr"/>
                      <a:r>
                        <a:rPr lang="fi-FI" sz="900" b="1" i="0" u="none" strike="noStrike" dirty="0">
                          <a:solidFill>
                            <a:srgbClr val="FFFFFF"/>
                          </a:solidFill>
                          <a:effectLst/>
                          <a:latin typeface="Verdana" panose="020B0604030504040204" pitchFamily="34" charset="0"/>
                        </a:rPr>
                        <a:t>2023</a:t>
                      </a:r>
                    </a:p>
                  </a:txBody>
                  <a:tcPr marL="0" marR="0" marT="0" marB="0" anchor="ctr"/>
                </a:tc>
                <a:tc>
                  <a:txBody>
                    <a:bodyPr/>
                    <a:lstStyle/>
                    <a:p>
                      <a:pPr algn="ctr" fontAlgn="ctr"/>
                      <a:r>
                        <a:rPr lang="fi-FI" sz="900" b="1" i="0" u="none" strike="noStrike" dirty="0">
                          <a:solidFill>
                            <a:srgbClr val="FFFFFF"/>
                          </a:solidFill>
                          <a:effectLst/>
                          <a:latin typeface="Verdana" panose="020B0604030504040204" pitchFamily="34" charset="0"/>
                        </a:rPr>
                        <a:t>2024 (arvio)</a:t>
                      </a:r>
                    </a:p>
                  </a:txBody>
                  <a:tcPr marL="0" marR="0" marT="0" marB="0" anchor="ctr"/>
                </a:tc>
                <a:tc>
                  <a:txBody>
                    <a:bodyPr/>
                    <a:lstStyle/>
                    <a:p>
                      <a:pPr algn="ctr" fontAlgn="ctr"/>
                      <a:r>
                        <a:rPr lang="fi-FI" sz="900" b="1" i="0" u="none" strike="noStrike" dirty="0">
                          <a:solidFill>
                            <a:srgbClr val="FFFFFF"/>
                          </a:solidFill>
                          <a:effectLst/>
                          <a:latin typeface="Verdana" panose="020B0604030504040204" pitchFamily="34" charset="0"/>
                        </a:rPr>
                        <a:t>Osuus, %</a:t>
                      </a:r>
                      <a:br>
                        <a:rPr lang="fi-FI" sz="900" b="1" i="0" u="none" strike="noStrike" dirty="0">
                          <a:solidFill>
                            <a:srgbClr val="FFFFFF"/>
                          </a:solidFill>
                          <a:effectLst/>
                          <a:latin typeface="Verdana" panose="020B0604030504040204" pitchFamily="34" charset="0"/>
                        </a:rPr>
                      </a:br>
                      <a:r>
                        <a:rPr lang="fi-FI" sz="900" b="1" i="0" u="none" strike="noStrike" dirty="0">
                          <a:solidFill>
                            <a:srgbClr val="FFFFFF"/>
                          </a:solidFill>
                          <a:effectLst/>
                          <a:latin typeface="Verdana" panose="020B0604030504040204" pitchFamily="34" charset="0"/>
                        </a:rPr>
                        <a:t>2024</a:t>
                      </a:r>
                    </a:p>
                  </a:txBody>
                  <a:tcPr marL="0" marR="0" marT="0" marB="0" anchor="ctr"/>
                </a:tc>
                <a:extLst>
                  <a:ext uri="{0D108BD9-81ED-4DB2-BD59-A6C34878D82A}">
                    <a16:rowId xmlns:a16="http://schemas.microsoft.com/office/drawing/2014/main" val="10000"/>
                  </a:ext>
                </a:extLst>
              </a:tr>
              <a:tr h="209877">
                <a:tc>
                  <a:txBody>
                    <a:bodyPr/>
                    <a:lstStyle/>
                    <a:p>
                      <a:pPr algn="ctr" fontAlgn="ctr">
                        <a:buNone/>
                      </a:pPr>
                      <a:r>
                        <a:rPr lang="fi-FI" sz="900" b="0" i="0" u="none" strike="noStrike" dirty="0">
                          <a:solidFill>
                            <a:srgbClr val="000000"/>
                          </a:solidFill>
                          <a:effectLst/>
                          <a:latin typeface="Verdana" panose="020B0604030504040204" pitchFamily="34" charset="0"/>
                        </a:rPr>
                        <a:t>Etelä-Pohjanmaa</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9 500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9 400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9 200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9 300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9 600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9 800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9 700</a:t>
                      </a:r>
                    </a:p>
                  </a:txBody>
                  <a:tcPr marL="0" marR="0" marT="0" marB="0" anchor="ctr"/>
                </a:tc>
                <a:tc>
                  <a:txBody>
                    <a:bodyPr/>
                    <a:lstStyle/>
                    <a:p>
                      <a:pPr algn="r" fontAlgn="ctr">
                        <a:buNone/>
                      </a:pPr>
                      <a:r>
                        <a:rPr lang="fi-FI" sz="900" b="0" i="0" u="none" strike="noStrike" dirty="0">
                          <a:solidFill>
                            <a:srgbClr val="000000"/>
                          </a:solidFill>
                          <a:effectLst/>
                          <a:latin typeface="Verdana" panose="020B0604030504040204" pitchFamily="34" charset="0"/>
                        </a:rPr>
                        <a:t>2,9 %</a:t>
                      </a:r>
                    </a:p>
                  </a:txBody>
                  <a:tcPr marL="0" marR="0" marT="0" marB="0" anchor="ctr"/>
                </a:tc>
                <a:extLst>
                  <a:ext uri="{0D108BD9-81ED-4DB2-BD59-A6C34878D82A}">
                    <a16:rowId xmlns:a16="http://schemas.microsoft.com/office/drawing/2014/main" val="10001"/>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Etelä-Savo</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4 000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4 100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4 100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4 300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4 300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4 300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4 400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4 300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1,3 %</a:t>
                      </a:r>
                    </a:p>
                  </a:txBody>
                  <a:tcPr marL="0" marR="0" marT="0" marB="0" anchor="ctr"/>
                </a:tc>
                <a:extLst>
                  <a:ext uri="{0D108BD9-81ED-4DB2-BD59-A6C34878D82A}">
                    <a16:rowId xmlns:a16="http://schemas.microsoft.com/office/drawing/2014/main" val="10002"/>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Häme</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16 800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16 900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16 900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16 800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16 700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16 800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16 700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16 700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5,0 %</a:t>
                      </a:r>
                    </a:p>
                  </a:txBody>
                  <a:tcPr marL="0" marR="0" marT="0" marB="0" anchor="ctr"/>
                </a:tc>
                <a:extLst>
                  <a:ext uri="{0D108BD9-81ED-4DB2-BD59-A6C34878D82A}">
                    <a16:rowId xmlns:a16="http://schemas.microsoft.com/office/drawing/2014/main" val="10003"/>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Kaakkois-Suomi</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10 000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10 800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10 700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10 300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10 200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10 300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10 400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10 400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3,1 %</a:t>
                      </a:r>
                    </a:p>
                  </a:txBody>
                  <a:tcPr marL="0" marR="0" marT="0" marB="0" anchor="ctr"/>
                </a:tc>
                <a:extLst>
                  <a:ext uri="{0D108BD9-81ED-4DB2-BD59-A6C34878D82A}">
                    <a16:rowId xmlns:a16="http://schemas.microsoft.com/office/drawing/2014/main" val="10004"/>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Kainuu</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2 300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3 100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3 100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3 100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0,9 %</a:t>
                      </a:r>
                    </a:p>
                  </a:txBody>
                  <a:tcPr marL="0" marR="0" marT="0" marB="0" anchor="ctr"/>
                </a:tc>
                <a:extLst>
                  <a:ext uri="{0D108BD9-81ED-4DB2-BD59-A6C34878D82A}">
                    <a16:rowId xmlns:a16="http://schemas.microsoft.com/office/drawing/2014/main" val="10005"/>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Keski-Suomi</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13 600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15 000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15 300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15 300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15 800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16 200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15 900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15 800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4,7 %</a:t>
                      </a:r>
                    </a:p>
                  </a:txBody>
                  <a:tcPr marL="0" marR="0" marT="0" marB="0" anchor="ctr"/>
                </a:tc>
                <a:extLst>
                  <a:ext uri="{0D108BD9-81ED-4DB2-BD59-A6C34878D82A}">
                    <a16:rowId xmlns:a16="http://schemas.microsoft.com/office/drawing/2014/main" val="10006"/>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Lappi</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7 000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7 800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8 100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8 100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8 100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8 000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2,4 %</a:t>
                      </a:r>
                    </a:p>
                  </a:txBody>
                  <a:tcPr marL="0" marR="0" marT="0" marB="0" anchor="ctr"/>
                </a:tc>
                <a:extLst>
                  <a:ext uri="{0D108BD9-81ED-4DB2-BD59-A6C34878D82A}">
                    <a16:rowId xmlns:a16="http://schemas.microsoft.com/office/drawing/2014/main" val="10007"/>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Pirkanmaa</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32 700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33 700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34 700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34 900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36 900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39 000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39 500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39 300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11,8 %</a:t>
                      </a:r>
                    </a:p>
                  </a:txBody>
                  <a:tcPr marL="0" marR="0" marT="0" marB="0" anchor="ctr"/>
                </a:tc>
                <a:extLst>
                  <a:ext uri="{0D108BD9-81ED-4DB2-BD59-A6C34878D82A}">
                    <a16:rowId xmlns:a16="http://schemas.microsoft.com/office/drawing/2014/main" val="10008"/>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Pohjanmaa</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17 700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18 800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19 100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18 500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18 900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19 400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19 800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19 700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5,9 %</a:t>
                      </a:r>
                    </a:p>
                  </a:txBody>
                  <a:tcPr marL="0" marR="0" marT="0" marB="0" anchor="ctr"/>
                </a:tc>
                <a:extLst>
                  <a:ext uri="{0D108BD9-81ED-4DB2-BD59-A6C34878D82A}">
                    <a16:rowId xmlns:a16="http://schemas.microsoft.com/office/drawing/2014/main" val="10009"/>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Pohjois-Karjala</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5 700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6 700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6 800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6 900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6 900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7 000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6 900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6 900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2,1 %</a:t>
                      </a:r>
                    </a:p>
                  </a:txBody>
                  <a:tcPr marL="0" marR="0" marT="0" marB="0" anchor="ctr"/>
                </a:tc>
                <a:extLst>
                  <a:ext uri="{0D108BD9-81ED-4DB2-BD59-A6C34878D82A}">
                    <a16:rowId xmlns:a16="http://schemas.microsoft.com/office/drawing/2014/main" val="10010"/>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Pohjois-Pohjanmaa</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22 500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23 500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23 700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23 900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25 200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26 300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26 300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26 100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7,8 %</a:t>
                      </a:r>
                    </a:p>
                  </a:txBody>
                  <a:tcPr marL="0" marR="0" marT="0" marB="0" anchor="ctr"/>
                </a:tc>
                <a:extLst>
                  <a:ext uri="{0D108BD9-81ED-4DB2-BD59-A6C34878D82A}">
                    <a16:rowId xmlns:a16="http://schemas.microsoft.com/office/drawing/2014/main" val="10011"/>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Pohjois-Savo</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9 400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10 400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10 800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10 700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10 600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11 200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11 200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11 200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3,4 %</a:t>
                      </a:r>
                    </a:p>
                  </a:txBody>
                  <a:tcPr marL="0" marR="0" marT="0" marB="0" anchor="ctr"/>
                </a:tc>
                <a:extLst>
                  <a:ext uri="{0D108BD9-81ED-4DB2-BD59-A6C34878D82A}">
                    <a16:rowId xmlns:a16="http://schemas.microsoft.com/office/drawing/2014/main" val="10012"/>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Satakunta</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13 200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12 800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12 700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12 700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12 800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13 200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13 100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13 100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3,9 %</a:t>
                      </a:r>
                    </a:p>
                  </a:txBody>
                  <a:tcPr marL="0" marR="0" marT="0" marB="0" anchor="ctr"/>
                </a:tc>
                <a:extLst>
                  <a:ext uri="{0D108BD9-81ED-4DB2-BD59-A6C34878D82A}">
                    <a16:rowId xmlns:a16="http://schemas.microsoft.com/office/drawing/2014/main" val="10013"/>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Uusimaa</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90 800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102 400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105 200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105 900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108 400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113 300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117 000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116 400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34,9 %</a:t>
                      </a:r>
                    </a:p>
                  </a:txBody>
                  <a:tcPr marL="0" marR="0" marT="0" marB="0" anchor="ctr"/>
                </a:tc>
                <a:extLst>
                  <a:ext uri="{0D108BD9-81ED-4DB2-BD59-A6C34878D82A}">
                    <a16:rowId xmlns:a16="http://schemas.microsoft.com/office/drawing/2014/main" val="10014"/>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Varsinais-Suomi</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28 500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29 700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30 700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30 400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30 500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32 100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31 700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31 600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9,5 %</a:t>
                      </a:r>
                    </a:p>
                  </a:txBody>
                  <a:tcPr marL="0" marR="0" marT="0" marB="0" anchor="ctr"/>
                </a:tc>
                <a:extLst>
                  <a:ext uri="{0D108BD9-81ED-4DB2-BD59-A6C34878D82A}">
                    <a16:rowId xmlns:a16="http://schemas.microsoft.com/office/drawing/2014/main" val="10015"/>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KOKO MAA</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283 700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305 500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311 900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311 500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318 600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330 900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334 800</a:t>
                      </a:r>
                    </a:p>
                  </a:txBody>
                  <a:tcPr marL="0" marR="0" marT="0" marB="0" anchor="ctr"/>
                </a:tc>
                <a:tc>
                  <a:txBody>
                    <a:bodyPr/>
                    <a:lstStyle/>
                    <a:p>
                      <a:pPr algn="ctr" fontAlgn="ctr">
                        <a:buNone/>
                      </a:pPr>
                      <a:r>
                        <a:rPr lang="fi-FI" sz="900" b="0" i="0" u="none" strike="noStrike" dirty="0">
                          <a:solidFill>
                            <a:srgbClr val="000000"/>
                          </a:solidFill>
                          <a:effectLst/>
                          <a:latin typeface="Verdana" panose="020B0604030504040204" pitchFamily="34" charset="0"/>
                        </a:rPr>
                        <a:t>333 200</a:t>
                      </a:r>
                    </a:p>
                  </a:txBody>
                  <a:tcPr marL="0" marR="0" marT="0" marB="0" anchor="ctr"/>
                </a:tc>
                <a:tc>
                  <a:txBody>
                    <a:bodyPr/>
                    <a:lstStyle/>
                    <a:p>
                      <a:pPr algn="r" fontAlgn="ctr">
                        <a:buNone/>
                      </a:pPr>
                      <a:r>
                        <a:rPr lang="fi-FI" sz="900" b="0" i="0" u="none" strike="noStrike" dirty="0">
                          <a:solidFill>
                            <a:srgbClr val="000000"/>
                          </a:solidFill>
                          <a:effectLst/>
                          <a:latin typeface="Verdana" panose="020B0604030504040204" pitchFamily="34" charset="0"/>
                        </a:rPr>
                        <a:t>100,0 %</a:t>
                      </a:r>
                    </a:p>
                  </a:txBody>
                  <a:tcPr marL="0" marR="0" marT="0" marB="0" anchor="ct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842250481"/>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2"/>
                </a:solidFill>
              </a:rPr>
              <a:t>Teknologiateollisuus</a:t>
            </a:r>
            <a:br>
              <a:rPr lang="fi-FI" dirty="0">
                <a:solidFill>
                  <a:schemeClr val="tx2"/>
                </a:solidFill>
              </a:rPr>
            </a:br>
            <a:r>
              <a:rPr lang="fi-FI" sz="1400" dirty="0">
                <a:solidFill>
                  <a:schemeClr val="tx2"/>
                </a:solidFill>
              </a:rPr>
              <a:t>Merkittävin elinkeino myös Etelä-Pohjanmaalla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4.11.2025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48 %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46 %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20 000 työpaikkaa eli reilu viidennes Etelä-Pohjanmaan kaikista työllisistä. Alalla työskentelee suoraan 9 700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46385164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877097106"/>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Etelä-Pohjanmaalla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2,2</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100,6</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Henkilöstön määrä</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9 700</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333 200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3074754579"/>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425764470"/>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90948734"/>
      </p:ext>
    </p:extLst>
  </p:cSld>
  <p:clrMapOvr>
    <a:masterClrMapping/>
  </p:clrMapOvr>
  <p:transition spd="med">
    <p:fade/>
  </p:transition>
</p:sld>
</file>

<file path=ppt/theme/theme1.xml><?xml version="1.0" encoding="utf-8"?>
<a:theme xmlns:a="http://schemas.openxmlformats.org/drawingml/2006/main" name="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057f711-7d93-472c-a8f6-94be00805750">
      <Terms xmlns="http://schemas.microsoft.com/office/infopath/2007/PartnerControls"/>
    </lcf76f155ced4ddcb4097134ff3c332f>
    <TaxCatchAll xmlns="c296724d-1a81-4a23-b6dd-dca7fd62c6ff" xsi:nil="true"/>
    <Henkil_x00f6_ xmlns="b057f711-7d93-472c-a8f6-94be00805750">
      <UserInfo>
        <DisplayName/>
        <AccountId xsi:nil="true"/>
        <AccountType/>
      </UserInfo>
    </Henkil_x00f6_>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F886EDC3C35ED44386E38662B6DACCDA" ma:contentTypeVersion="20" ma:contentTypeDescription="Luo uusi asiakirja." ma:contentTypeScope="" ma:versionID="41708d12288af986ceeaf07f792999e5">
  <xsd:schema xmlns:xsd="http://www.w3.org/2001/XMLSchema" xmlns:xs="http://www.w3.org/2001/XMLSchema" xmlns:p="http://schemas.microsoft.com/office/2006/metadata/properties" xmlns:ns2="b057f711-7d93-472c-a8f6-94be00805750" xmlns:ns3="c296724d-1a81-4a23-b6dd-dca7fd62c6ff" targetNamespace="http://schemas.microsoft.com/office/2006/metadata/properties" ma:root="true" ma:fieldsID="9079cf3160cefb3eff16c85c3b042669" ns2:_="" ns3:_="">
    <xsd:import namespace="b057f711-7d93-472c-a8f6-94be00805750"/>
    <xsd:import namespace="c296724d-1a81-4a23-b6dd-dca7fd62c6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Henkil_x00f6_"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57f711-7d93-472c-a8f6-94be0080575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f83a129e-02f3-4c10-aeed-b048f014efe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Henkil_x00f6_" ma:index="26" nillable="true" ma:displayName="Henkilö" ma:list="UserInfo" ma:SharePointGroup="0" ma:internalName="Henkil_x00f6_"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96724d-1a81-4a23-b6dd-dca7fd62c6ff"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bddbccb1-85c5-4102-b8cd-d9aa5a21b0d6}" ma:internalName="TaxCatchAll" ma:showField="CatchAllData" ma:web="c296724d-1a81-4a23-b6dd-dca7fd62c6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E7B2A1-A39B-49C6-9D33-BB474F8035BD}">
  <ds:schemaRefs>
    <ds:schemaRef ds:uri="http://www.w3.org/XML/1998/namespace"/>
    <ds:schemaRef ds:uri="http://schemas.microsoft.com/office/infopath/2007/PartnerControls"/>
    <ds:schemaRef ds:uri="http://schemas.microsoft.com/office/2006/documentManagement/types"/>
    <ds:schemaRef ds:uri="http://purl.org/dc/terms/"/>
    <ds:schemaRef ds:uri="b057f711-7d93-472c-a8f6-94be00805750"/>
    <ds:schemaRef ds:uri="http://schemas.openxmlformats.org/package/2006/metadata/core-properties"/>
    <ds:schemaRef ds:uri="http://purl.org/dc/elements/1.1/"/>
    <ds:schemaRef ds:uri="http://schemas.microsoft.com/office/2006/metadata/properties"/>
    <ds:schemaRef ds:uri="c296724d-1a81-4a23-b6dd-dca7fd62c6ff"/>
    <ds:schemaRef ds:uri="http://purl.org/dc/dcmitype/"/>
  </ds:schemaRefs>
</ds:datastoreItem>
</file>

<file path=customXml/itemProps2.xml><?xml version="1.0" encoding="utf-8"?>
<ds:datastoreItem xmlns:ds="http://schemas.openxmlformats.org/officeDocument/2006/customXml" ds:itemID="{D98B5D26-78F3-4913-8886-54C1A97D2A8B}">
  <ds:schemaRefs>
    <ds:schemaRef ds:uri="http://schemas.microsoft.com/sharepoint/v3/contenttype/forms"/>
  </ds:schemaRefs>
</ds:datastoreItem>
</file>

<file path=customXml/itemProps3.xml><?xml version="1.0" encoding="utf-8"?>
<ds:datastoreItem xmlns:ds="http://schemas.openxmlformats.org/officeDocument/2006/customXml" ds:itemID="{748B98AB-D5A4-4529-8653-E994C4C98C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57f711-7d93-472c-a8f6-94be00805750"/>
    <ds:schemaRef ds:uri="c296724d-1a81-4a23-b6dd-dca7fd62c6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6270</TotalTime>
  <Words>2584</Words>
  <Application>Microsoft Office PowerPoint</Application>
  <PresentationFormat>Näytössä katseltava esitys (16:9)</PresentationFormat>
  <Paragraphs>800</Paragraphs>
  <Slides>40</Slides>
  <Notes>1</Notes>
  <HiddenSlides>0</HiddenSlides>
  <MMClips>0</MMClips>
  <ScaleCrop>false</ScaleCrop>
  <HeadingPairs>
    <vt:vector size="8" baseType="variant">
      <vt:variant>
        <vt:lpstr>Käytetyt fontit</vt:lpstr>
      </vt:variant>
      <vt:variant>
        <vt:i4>3</vt:i4>
      </vt:variant>
      <vt:variant>
        <vt:lpstr>Teema</vt:lpstr>
      </vt:variant>
      <vt:variant>
        <vt:i4>1</vt:i4>
      </vt:variant>
      <vt:variant>
        <vt:lpstr>Upotetut OLE-palvelimet</vt:lpstr>
      </vt:variant>
      <vt:variant>
        <vt:i4>1</vt:i4>
      </vt:variant>
      <vt:variant>
        <vt:lpstr>Dian otsikot</vt:lpstr>
      </vt:variant>
      <vt:variant>
        <vt:i4>40</vt:i4>
      </vt:variant>
    </vt:vector>
  </HeadingPairs>
  <TitlesOfParts>
    <vt:vector size="45" baseType="lpstr">
      <vt:lpstr>ＭＳ Ｐゴシック</vt:lpstr>
      <vt:lpstr>Arial</vt:lpstr>
      <vt:lpstr>Verdana</vt:lpstr>
      <vt:lpstr>Teknologiateollisuus_masterdia</vt:lpstr>
      <vt:lpstr>Macrobond document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Rautaporras Petteri</dc:creator>
  <cp:keywords>Teknologiateollisuus_FI</cp:keywords>
  <cp:lastModifiedBy>Mikkonen Hanne</cp:lastModifiedBy>
  <cp:revision>3</cp:revision>
  <cp:lastPrinted>2016-06-09T07:47:11Z</cp:lastPrinted>
  <dcterms:created xsi:type="dcterms:W3CDTF">2016-09-06T05:42:13Z</dcterms:created>
  <dcterms:modified xsi:type="dcterms:W3CDTF">2025-11-04T11:32:50Z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482.21.02.003</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Tekno_fi.potx</vt:lpwstr>
  </property>
  <property fmtid="{D5CDD505-2E9C-101B-9397-08002B2CF9AE}" pid="6" name="dvDefinition">
    <vt:lpwstr>23 (dd_default.xml)</vt:lpwstr>
  </property>
  <property fmtid="{D5CDD505-2E9C-101B-9397-08002B2CF9AE}" pid="7" name="dvDefinitionID">
    <vt:lpwstr>23</vt:lpwstr>
  </property>
  <property fmtid="{D5CDD505-2E9C-101B-9397-08002B2CF9AE}" pid="8" name="dvContentFile">
    <vt:lpwstr>dd_default.xml</vt:lpwstr>
  </property>
  <property fmtid="{D5CDD505-2E9C-101B-9397-08002B2CF9AE}" pid="9" name="dvGlobalVerID">
    <vt:lpwstr>482.90.02.003</vt:lpwstr>
  </property>
  <property fmtid="{D5CDD505-2E9C-101B-9397-08002B2CF9AE}" pid="10" name="dvDefinitionVersion">
    <vt:lpwstr>2.1 / 22.1.2015</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4</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
  </property>
  <property fmtid="{D5CDD505-2E9C-101B-9397-08002B2CF9AE}" pid="21" name="dvSite">
    <vt:lpwstr/>
  </property>
  <property fmtid="{D5CDD505-2E9C-101B-9397-08002B2CF9AE}" pid="22" name="dvNumbering">
    <vt:lpwstr>0</vt:lpwstr>
  </property>
  <property fmtid="{D5CDD505-2E9C-101B-9397-08002B2CF9AE}" pid="23" name="dvDUname">
    <vt:lpwstr>Nora Elers</vt:lpwstr>
  </property>
  <property fmtid="{D5CDD505-2E9C-101B-9397-08002B2CF9AE}" pid="24" name="dvDUdepartment">
    <vt:lpwstr/>
  </property>
  <property fmtid="{D5CDD505-2E9C-101B-9397-08002B2CF9AE}" pid="25" name="dvLogoExist">
    <vt:lpwstr>0</vt:lpwstr>
  </property>
  <property fmtid="{D5CDD505-2E9C-101B-9397-08002B2CF9AE}" pid="26" name="dvCurrentlogo">
    <vt:lpwstr/>
  </property>
  <property fmtid="{D5CDD505-2E9C-101B-9397-08002B2CF9AE}" pid="27" name="ContentTypeId">
    <vt:lpwstr>0x010100F886EDC3C35ED44386E38662B6DACCDA</vt:lpwstr>
  </property>
  <property fmtid="{D5CDD505-2E9C-101B-9397-08002B2CF9AE}" pid="28" name="Order">
    <vt:r8>725000</vt:r8>
  </property>
  <property fmtid="{D5CDD505-2E9C-101B-9397-08002B2CF9AE}" pid="29" name="xd_Signature">
    <vt:bool>false</vt:bool>
  </property>
  <property fmtid="{D5CDD505-2E9C-101B-9397-08002B2CF9AE}" pid="30" name="xd_ProgID">
    <vt:lpwstr/>
  </property>
  <property fmtid="{D5CDD505-2E9C-101B-9397-08002B2CF9AE}" pid="31" name="ComplianceAssetId">
    <vt:lpwstr/>
  </property>
  <property fmtid="{D5CDD505-2E9C-101B-9397-08002B2CF9AE}" pid="32" name="TemplateUrl">
    <vt:lpwstr/>
  </property>
  <property fmtid="{D5CDD505-2E9C-101B-9397-08002B2CF9AE}" pid="33" name="TyoryhmanNimi">
    <vt:lpwstr>Talous ja tilastot</vt:lpwstr>
  </property>
  <property fmtid="{D5CDD505-2E9C-101B-9397-08002B2CF9AE}" pid="34" name="MediaServiceImageTags">
    <vt:lpwstr/>
  </property>
</Properties>
</file>